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>
  <p:sldMasterIdLst>
    <p:sldMasterId id="2147483648" r:id="rId1"/>
  </p:sldMasterIdLst>
  <p:notesMasterIdLst>
    <p:notesMasterId r:id="rId68"/>
  </p:notesMasterIdLst>
  <p:handoutMasterIdLst>
    <p:handoutMasterId r:id="rId69"/>
  </p:handoutMasterIdLst>
  <p:sldIdLst>
    <p:sldId id="903" r:id="rId2"/>
    <p:sldId id="841" r:id="rId3"/>
    <p:sldId id="887" r:id="rId4"/>
    <p:sldId id="783" r:id="rId5"/>
    <p:sldId id="886" r:id="rId6"/>
    <p:sldId id="815" r:id="rId7"/>
    <p:sldId id="459" r:id="rId8"/>
    <p:sldId id="700" r:id="rId9"/>
    <p:sldId id="795" r:id="rId10"/>
    <p:sldId id="864" r:id="rId11"/>
    <p:sldId id="776" r:id="rId12"/>
    <p:sldId id="688" r:id="rId13"/>
    <p:sldId id="541" r:id="rId14"/>
    <p:sldId id="635" r:id="rId15"/>
    <p:sldId id="484" r:id="rId16"/>
    <p:sldId id="761" r:id="rId17"/>
    <p:sldId id="302" r:id="rId18"/>
    <p:sldId id="780" r:id="rId19"/>
    <p:sldId id="447" r:id="rId20"/>
    <p:sldId id="462" r:id="rId21"/>
    <p:sldId id="460" r:id="rId22"/>
    <p:sldId id="463" r:id="rId23"/>
    <p:sldId id="852" r:id="rId24"/>
    <p:sldId id="853" r:id="rId25"/>
    <p:sldId id="854" r:id="rId26"/>
    <p:sldId id="855" r:id="rId27"/>
    <p:sldId id="856" r:id="rId28"/>
    <p:sldId id="857" r:id="rId29"/>
    <p:sldId id="858" r:id="rId30"/>
    <p:sldId id="859" r:id="rId31"/>
    <p:sldId id="860" r:id="rId32"/>
    <p:sldId id="874" r:id="rId33"/>
    <p:sldId id="875" r:id="rId34"/>
    <p:sldId id="876" r:id="rId35"/>
    <p:sldId id="878" r:id="rId36"/>
    <p:sldId id="877" r:id="rId37"/>
    <p:sldId id="879" r:id="rId38"/>
    <p:sldId id="881" r:id="rId39"/>
    <p:sldId id="882" r:id="rId40"/>
    <p:sldId id="885" r:id="rId41"/>
    <p:sldId id="884" r:id="rId42"/>
    <p:sldId id="844" r:id="rId43"/>
    <p:sldId id="706" r:id="rId44"/>
    <p:sldId id="499" r:id="rId45"/>
    <p:sldId id="630" r:id="rId46"/>
    <p:sldId id="636" r:id="rId47"/>
    <p:sldId id="816" r:id="rId48"/>
    <p:sldId id="315" r:id="rId49"/>
    <p:sldId id="316" r:id="rId50"/>
    <p:sldId id="318" r:id="rId51"/>
    <p:sldId id="317" r:id="rId52"/>
    <p:sldId id="322" r:id="rId53"/>
    <p:sldId id="888" r:id="rId54"/>
    <p:sldId id="890" r:id="rId55"/>
    <p:sldId id="891" r:id="rId56"/>
    <p:sldId id="892" r:id="rId57"/>
    <p:sldId id="893" r:id="rId58"/>
    <p:sldId id="894" r:id="rId59"/>
    <p:sldId id="895" r:id="rId60"/>
    <p:sldId id="896" r:id="rId61"/>
    <p:sldId id="897" r:id="rId62"/>
    <p:sldId id="898" r:id="rId63"/>
    <p:sldId id="899" r:id="rId64"/>
    <p:sldId id="900" r:id="rId65"/>
    <p:sldId id="901" r:id="rId66"/>
    <p:sldId id="902" r:id="rId67"/>
  </p:sldIdLst>
  <p:sldSz cx="9144000" cy="6858000" type="screen4x3"/>
  <p:notesSz cx="6858000" cy="9144000"/>
  <p:embeddedFontLst>
    <p:embeddedFont>
      <p:font typeface="Arial Black" panose="020B0604020202020204" pitchFamily="34" charset="0"/>
      <p:regular r:id="rId70"/>
      <p:bold r:id="rId71"/>
      <p:italic r:id="rId72"/>
    </p:embeddedFont>
    <p:embeddedFont>
      <p:font typeface="Book Antiqua" panose="02040602050305030304" pitchFamily="18" charset="0"/>
      <p:regular r:id="rId73"/>
      <p:bold r:id="rId74"/>
      <p:italic r:id="rId75"/>
      <p:boldItalic r:id="rId76"/>
    </p:embeddedFont>
    <p:embeddedFont>
      <p:font typeface="Comic Sans MS" panose="030F0902030302020204" pitchFamily="66" charset="0"/>
      <p:regular r:id="rId77"/>
      <p:bold r:id="rId78"/>
      <p:italic r:id="rId79"/>
      <p:boldItalic r:id="rId80"/>
    </p:embeddedFont>
    <p:embeddedFont>
      <p:font typeface="Helvetica" pitchFamily="2" charset="0"/>
      <p:regular r:id="rId81"/>
      <p:bold r:id="rId82"/>
      <p:italic r:id="rId83"/>
      <p:boldItalic r:id="rId84"/>
    </p:embeddedFont>
    <p:embeddedFont>
      <p:font typeface="Kerala" pitchFamily="2" charset="0"/>
      <p:regular r:id="rId85"/>
    </p:embeddedFont>
    <p:embeddedFont>
      <p:font typeface="Monotype Sorts" pitchFamily="2" charset="2"/>
      <p:regular r:id="rId86"/>
    </p:embeddedFont>
    <p:embeddedFont>
      <p:font typeface="Times" panose="02020603050405020304" pitchFamily="18" charset="0"/>
      <p:regular r:id="rId87"/>
      <p:bold r:id="rId88"/>
      <p:italic r:id="rId89"/>
      <p:boldItalic r:id="rId90"/>
    </p:embeddedFont>
  </p:embeddedFontLst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800" kern="1200">
        <a:solidFill>
          <a:srgbClr val="00DFCA"/>
        </a:solidFill>
        <a:latin typeface="Kerala" pitchFamily="2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800" kern="1200">
        <a:solidFill>
          <a:srgbClr val="00DFCA"/>
        </a:solidFill>
        <a:latin typeface="Kerala" pitchFamily="2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800" kern="1200">
        <a:solidFill>
          <a:srgbClr val="00DFCA"/>
        </a:solidFill>
        <a:latin typeface="Kerala" pitchFamily="2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800" kern="1200">
        <a:solidFill>
          <a:srgbClr val="00DFCA"/>
        </a:solidFill>
        <a:latin typeface="Kerala" pitchFamily="2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800" kern="1200">
        <a:solidFill>
          <a:srgbClr val="00DFCA"/>
        </a:solidFill>
        <a:latin typeface="Kerala" pitchFamily="2" charset="0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rgbClr val="00DFCA"/>
        </a:solidFill>
        <a:latin typeface="Kerala" pitchFamily="2" charset="0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rgbClr val="00DFCA"/>
        </a:solidFill>
        <a:latin typeface="Kerala" pitchFamily="2" charset="0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rgbClr val="00DFCA"/>
        </a:solidFill>
        <a:latin typeface="Kerala" pitchFamily="2" charset="0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rgbClr val="00DFCA"/>
        </a:solidFill>
        <a:latin typeface="Kerala" pitchFamily="2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010">
          <p15:clr>
            <a:srgbClr val="A4A3A4"/>
          </p15:clr>
        </p15:guide>
        <p15:guide id="2" orient="horz" pos="3691">
          <p15:clr>
            <a:srgbClr val="A4A3A4"/>
          </p15:clr>
        </p15:guide>
        <p15:guide id="3" pos="5299">
          <p15:clr>
            <a:srgbClr val="A4A3A4"/>
          </p15:clr>
        </p15:guide>
        <p15:guide id="4" pos="752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4702" autoAdjust="0"/>
    <p:restoredTop sz="90884" autoAdjust="0"/>
  </p:normalViewPr>
  <p:slideViewPr>
    <p:cSldViewPr snapToGrid="0">
      <p:cViewPr varScale="1">
        <p:scale>
          <a:sx n="111" d="100"/>
          <a:sy n="111" d="100"/>
        </p:scale>
        <p:origin x="1640" y="208"/>
      </p:cViewPr>
      <p:guideLst>
        <p:guide orient="horz" pos="2010"/>
        <p:guide orient="horz" pos="3691"/>
        <p:guide pos="5299"/>
        <p:guide pos="75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1290"/>
    </p:cViewPr>
  </p:sorterViewPr>
  <p:notesViewPr>
    <p:cSldViewPr snapToGrid="0">
      <p:cViewPr varScale="1">
        <p:scale>
          <a:sx n="71" d="100"/>
          <a:sy n="71" d="100"/>
        </p:scale>
        <p:origin x="-296" y="-12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notesMaster" Target="notesMasters/notesMaster1.xml"/><Relationship Id="rId84" Type="http://schemas.openxmlformats.org/officeDocument/2006/relationships/font" Target="fonts/font15.fntdata"/><Relationship Id="rId89" Type="http://schemas.openxmlformats.org/officeDocument/2006/relationships/font" Target="fonts/font20.fntdata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font" Target="fonts/font5.fntdata"/><Relationship Id="rId79" Type="http://schemas.openxmlformats.org/officeDocument/2006/relationships/font" Target="fonts/font10.fntdata"/><Relationship Id="rId5" Type="http://schemas.openxmlformats.org/officeDocument/2006/relationships/slide" Target="slides/slide4.xml"/><Relationship Id="rId90" Type="http://schemas.openxmlformats.org/officeDocument/2006/relationships/font" Target="fonts/font21.fntdata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handoutMaster" Target="handoutMasters/handout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font" Target="fonts/font3.fntdata"/><Relationship Id="rId80" Type="http://schemas.openxmlformats.org/officeDocument/2006/relationships/font" Target="fonts/font11.fntdata"/><Relationship Id="rId85" Type="http://schemas.openxmlformats.org/officeDocument/2006/relationships/font" Target="fonts/font16.fntdata"/><Relationship Id="rId93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font" Target="fonts/font1.fntdata"/><Relationship Id="rId75" Type="http://schemas.openxmlformats.org/officeDocument/2006/relationships/font" Target="fonts/font6.fntdata"/><Relationship Id="rId83" Type="http://schemas.openxmlformats.org/officeDocument/2006/relationships/font" Target="fonts/font14.fntdata"/><Relationship Id="rId88" Type="http://schemas.openxmlformats.org/officeDocument/2006/relationships/font" Target="fonts/font19.fntdata"/><Relationship Id="rId9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font" Target="fonts/font4.fntdata"/><Relationship Id="rId78" Type="http://schemas.openxmlformats.org/officeDocument/2006/relationships/font" Target="fonts/font9.fntdata"/><Relationship Id="rId81" Type="http://schemas.openxmlformats.org/officeDocument/2006/relationships/font" Target="fonts/font12.fntdata"/><Relationship Id="rId86" Type="http://schemas.openxmlformats.org/officeDocument/2006/relationships/font" Target="fonts/font17.fntdata"/><Relationship Id="rId9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font" Target="fonts/font7.fntdata"/><Relationship Id="rId7" Type="http://schemas.openxmlformats.org/officeDocument/2006/relationships/slide" Target="slides/slide6.xml"/><Relationship Id="rId71" Type="http://schemas.openxmlformats.org/officeDocument/2006/relationships/font" Target="fonts/font2.fntdata"/><Relationship Id="rId92" Type="http://schemas.openxmlformats.org/officeDocument/2006/relationships/viewProps" Target="viewProp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font" Target="fonts/font18.fntdata"/><Relationship Id="rId61" Type="http://schemas.openxmlformats.org/officeDocument/2006/relationships/slide" Target="slides/slide60.xml"/><Relationship Id="rId82" Type="http://schemas.openxmlformats.org/officeDocument/2006/relationships/font" Target="fonts/font13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font" Target="fonts/font8.fntdata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>
            <a:extLst>
              <a:ext uri="{FF2B5EF4-FFF2-40B4-BE49-F238E27FC236}">
                <a16:creationId xmlns:a16="http://schemas.microsoft.com/office/drawing/2014/main" id="{E153F7F9-893E-1B00-6A7E-6FAE9848D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8750300"/>
            <a:ext cx="38735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r">
              <a:spcBef>
                <a:spcPct val="0"/>
              </a:spcBef>
            </a:pPr>
            <a:fld id="{446649CF-B7A4-5746-A1D7-A0C67CF4F89A}" type="slidenum">
              <a:rPr lang="en-US" altLang="en-US" sz="1400">
                <a:solidFill>
                  <a:schemeClr val="tx1"/>
                </a:solidFill>
                <a:latin typeface="Times" panose="02020603050405020304" pitchFamily="18" charset="0"/>
              </a:rPr>
              <a:pPr algn="r">
                <a:spcBef>
                  <a:spcPct val="0"/>
                </a:spcBef>
              </a:pPr>
              <a:t>‹#›</a:t>
            </a:fld>
            <a:endParaRPr lang="en-US" altLang="en-US" sz="1400">
              <a:solidFill>
                <a:schemeClr val="tx1"/>
              </a:solidFill>
              <a:latin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>
            <a:extLst>
              <a:ext uri="{FF2B5EF4-FFF2-40B4-BE49-F238E27FC236}">
                <a16:creationId xmlns:a16="http://schemas.microsoft.com/office/drawing/2014/main" id="{4BB12030-36BA-38C3-259B-0D4CF5830EF4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9350" y="692150"/>
            <a:ext cx="4559300" cy="34163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DF753996-4E1D-A1C0-6FF3-83A72556FEA1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487" tIns="44450" rIns="90487" bIns="4445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noProof="0"/>
              <a:t>Click to edit Master text styles</a:t>
            </a:r>
          </a:p>
          <a:p>
            <a:pPr lvl="1"/>
            <a:r>
              <a:rPr lang="en-US" altLang="en-US" noProof="0"/>
              <a:t>Second level</a:t>
            </a:r>
          </a:p>
          <a:p>
            <a:pPr lvl="2"/>
            <a:r>
              <a:rPr lang="en-US" altLang="en-US" noProof="0"/>
              <a:t>Third level</a:t>
            </a:r>
          </a:p>
          <a:p>
            <a:pPr lvl="3"/>
            <a:r>
              <a:rPr lang="en-US" altLang="en-US" noProof="0"/>
              <a:t>Fourth level</a:t>
            </a:r>
          </a:p>
          <a:p>
            <a:pPr lvl="4"/>
            <a:r>
              <a:rPr lang="en-US" altLang="en-US" noProof="0"/>
              <a:t>Fifth level</a:t>
            </a:r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90E0533F-9495-B630-B5A3-676D1C239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8750300"/>
            <a:ext cx="38735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r">
              <a:spcBef>
                <a:spcPct val="0"/>
              </a:spcBef>
            </a:pPr>
            <a:fld id="{23DA2330-6327-A345-8065-6C0ECD9193DB}" type="slidenum">
              <a:rPr lang="en-US" altLang="en-US" sz="1400">
                <a:solidFill>
                  <a:schemeClr val="tx1"/>
                </a:solidFill>
                <a:latin typeface="Times" panose="02020603050405020304" pitchFamily="18" charset="0"/>
              </a:rPr>
              <a:pPr algn="r">
                <a:spcBef>
                  <a:spcPct val="0"/>
                </a:spcBef>
              </a:pPr>
              <a:t>‹#›</a:t>
            </a:fld>
            <a:endParaRPr lang="en-US" altLang="en-US" sz="1400">
              <a:solidFill>
                <a:schemeClr val="tx1"/>
              </a:solidFill>
              <a:latin typeface="Times" panose="02020603050405020304" pitchFamily="18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anose="02020603050405020304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anose="02020603050405020304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anose="02020603050405020304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anose="02020603050405020304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3C627A94-AE63-0FC5-6B5E-470F8B43FDA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5123" name="Rectangle 3">
            <a:extLst>
              <a:ext uri="{FF2B5EF4-FFF2-40B4-BE49-F238E27FC236}">
                <a16:creationId xmlns:a16="http://schemas.microsoft.com/office/drawing/2014/main" id="{112F0A5B-966B-B132-1E37-93252BA31AD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d-ID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>
            <a:extLst>
              <a:ext uri="{FF2B5EF4-FFF2-40B4-BE49-F238E27FC236}">
                <a16:creationId xmlns:a16="http://schemas.microsoft.com/office/drawing/2014/main" id="{B42285E0-8654-5EDB-6A81-A3BC3580DAC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60419" name="Rectangle 3">
            <a:extLst>
              <a:ext uri="{FF2B5EF4-FFF2-40B4-BE49-F238E27FC236}">
                <a16:creationId xmlns:a16="http://schemas.microsoft.com/office/drawing/2014/main" id="{CD95F571-52A1-5234-7C8F-FF8A4A0228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d-ID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>
            <a:extLst>
              <a:ext uri="{FF2B5EF4-FFF2-40B4-BE49-F238E27FC236}">
                <a16:creationId xmlns:a16="http://schemas.microsoft.com/office/drawing/2014/main" id="{E9B945CE-33A1-B4E8-F274-B47F5E8A341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64515" name="Rectangle 3">
            <a:extLst>
              <a:ext uri="{FF2B5EF4-FFF2-40B4-BE49-F238E27FC236}">
                <a16:creationId xmlns:a16="http://schemas.microsoft.com/office/drawing/2014/main" id="{52E57D47-3F1A-5714-EF7C-C4D0CC31350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d-ID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271699652"/>
      </p:ext>
    </p:extLst>
  </p:cSld>
  <p:clrMapOvr>
    <a:masterClrMapping/>
  </p:clrMapOvr>
  <p:transition>
    <p:wheel spokes="0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98668662"/>
      </p:ext>
    </p:extLst>
  </p:cSld>
  <p:clrMapOvr>
    <a:masterClrMapping/>
  </p:clrMapOvr>
  <p:transition>
    <p:wheel spokes="0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10569172"/>
      </p:ext>
    </p:extLst>
  </p:cSld>
  <p:clrMapOvr>
    <a:masterClrMapping/>
  </p:clrMapOvr>
  <p:transition>
    <p:wheel spokes="0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53277165"/>
      </p:ext>
    </p:extLst>
  </p:cSld>
  <p:clrMapOvr>
    <a:masterClrMapping/>
  </p:clrMapOvr>
  <p:transition>
    <p:wheel spokes="0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07261397"/>
      </p:ext>
    </p:extLst>
  </p:cSld>
  <p:clrMapOvr>
    <a:masterClrMapping/>
  </p:clrMapOvr>
  <p:transition>
    <p:wheel spokes="0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61289082"/>
      </p:ext>
    </p:extLst>
  </p:cSld>
  <p:clrMapOvr>
    <a:masterClrMapping/>
  </p:clrMapOvr>
  <p:transition>
    <p:wheel spokes="0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591730091"/>
      </p:ext>
    </p:extLst>
  </p:cSld>
  <p:clrMapOvr>
    <a:masterClrMapping/>
  </p:clrMapOvr>
  <p:transition>
    <p:wheel spokes="0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92031805"/>
      </p:ext>
    </p:extLst>
  </p:cSld>
  <p:clrMapOvr>
    <a:masterClrMapping/>
  </p:clrMapOvr>
  <p:transition>
    <p:wheel spokes="0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09986360"/>
      </p:ext>
    </p:extLst>
  </p:cSld>
  <p:clrMapOvr>
    <a:masterClrMapping/>
  </p:clrMapOvr>
  <p:transition>
    <p:wheel spokes="0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90450300"/>
      </p:ext>
    </p:extLst>
  </p:cSld>
  <p:clrMapOvr>
    <a:masterClrMapping/>
  </p:clrMapOvr>
  <p:transition>
    <p:wheel spokes="0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41244927"/>
      </p:ext>
    </p:extLst>
  </p:cSld>
  <p:clrMapOvr>
    <a:masterClrMapping/>
  </p:clrMapOvr>
  <p:transition>
    <p:wheel spokes="0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31">
            <a:extLst>
              <a:ext uri="{FF2B5EF4-FFF2-40B4-BE49-F238E27FC236}">
                <a16:creationId xmlns:a16="http://schemas.microsoft.com/office/drawing/2014/main" id="{14BD4DD1-E046-FD7F-34CB-E437A433786B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32888" cy="6845300"/>
            <a:chOff x="0" y="0"/>
            <a:chExt cx="5753" cy="4312"/>
          </a:xfrm>
        </p:grpSpPr>
        <p:sp>
          <p:nvSpPr>
            <p:cNvPr id="1030" name="Rectangle 2">
              <a:extLst>
                <a:ext uri="{FF2B5EF4-FFF2-40B4-BE49-F238E27FC236}">
                  <a16:creationId xmlns:a16="http://schemas.microsoft.com/office/drawing/2014/main" id="{C449D614-1198-F7E9-B5AF-12A025E1A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5753" cy="4312"/>
            </a:xfrm>
            <a:prstGeom prst="rect">
              <a:avLst/>
            </a:prstGeom>
            <a:gradFill rotWithShape="0">
              <a:gsLst>
                <a:gs pos="0">
                  <a:srgbClr val="790015"/>
                </a:gs>
                <a:gs pos="100000">
                  <a:srgbClr val="61001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31" name="Group 26">
              <a:extLst>
                <a:ext uri="{FF2B5EF4-FFF2-40B4-BE49-F238E27FC236}">
                  <a16:creationId xmlns:a16="http://schemas.microsoft.com/office/drawing/2014/main" id="{092103E1-F118-EEB1-EE88-5085B37A8D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" y="204"/>
              <a:ext cx="5271" cy="3889"/>
              <a:chOff x="246" y="204"/>
              <a:chExt cx="5271" cy="3889"/>
            </a:xfrm>
          </p:grpSpPr>
          <p:sp>
            <p:nvSpPr>
              <p:cNvPr id="1036" name="Rectangle 3">
                <a:extLst>
                  <a:ext uri="{FF2B5EF4-FFF2-40B4-BE49-F238E27FC236}">
                    <a16:creationId xmlns:a16="http://schemas.microsoft.com/office/drawing/2014/main" id="{26287E64-B1B4-291D-4E36-08A77EF24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" y="228"/>
                <a:ext cx="5217" cy="3850"/>
              </a:xfrm>
              <a:prstGeom prst="rect">
                <a:avLst/>
              </a:prstGeom>
              <a:solidFill>
                <a:srgbClr val="535353"/>
              </a:solidFill>
              <a:ln>
                <a:noFill/>
              </a:ln>
              <a:effectLst>
                <a:outerShdw dist="197566" dir="2700000" algn="ctr" rotWithShape="0">
                  <a:srgbClr val="000000"/>
                </a:outerShdw>
              </a:effectLst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37" name="Freeform 4">
                <a:extLst>
                  <a:ext uri="{FF2B5EF4-FFF2-40B4-BE49-F238E27FC236}">
                    <a16:creationId xmlns:a16="http://schemas.microsoft.com/office/drawing/2014/main" id="{4A765305-69DE-078C-FCCC-4815D8788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378"/>
                <a:ext cx="1411" cy="3440"/>
              </a:xfrm>
              <a:custGeom>
                <a:avLst/>
                <a:gdLst>
                  <a:gd name="T0" fmla="*/ 91 w 1411"/>
                  <a:gd name="T1" fmla="*/ 33 h 3440"/>
                  <a:gd name="T2" fmla="*/ 212 w 1411"/>
                  <a:gd name="T3" fmla="*/ 76 h 3440"/>
                  <a:gd name="T4" fmla="*/ 332 w 1411"/>
                  <a:gd name="T5" fmla="*/ 174 h 3440"/>
                  <a:gd name="T6" fmla="*/ 383 w 1411"/>
                  <a:gd name="T7" fmla="*/ 305 h 3440"/>
                  <a:gd name="T8" fmla="*/ 443 w 1411"/>
                  <a:gd name="T9" fmla="*/ 446 h 3440"/>
                  <a:gd name="T10" fmla="*/ 453 w 1411"/>
                  <a:gd name="T11" fmla="*/ 620 h 3440"/>
                  <a:gd name="T12" fmla="*/ 494 w 1411"/>
                  <a:gd name="T13" fmla="*/ 751 h 3440"/>
                  <a:gd name="T14" fmla="*/ 494 w 1411"/>
                  <a:gd name="T15" fmla="*/ 882 h 3440"/>
                  <a:gd name="T16" fmla="*/ 483 w 1411"/>
                  <a:gd name="T17" fmla="*/ 1012 h 3440"/>
                  <a:gd name="T18" fmla="*/ 473 w 1411"/>
                  <a:gd name="T19" fmla="*/ 1143 h 3440"/>
                  <a:gd name="T20" fmla="*/ 463 w 1411"/>
                  <a:gd name="T21" fmla="*/ 1284 h 3440"/>
                  <a:gd name="T22" fmla="*/ 433 w 1411"/>
                  <a:gd name="T23" fmla="*/ 1426 h 3440"/>
                  <a:gd name="T24" fmla="*/ 383 w 1411"/>
                  <a:gd name="T25" fmla="*/ 1556 h 3440"/>
                  <a:gd name="T26" fmla="*/ 353 w 1411"/>
                  <a:gd name="T27" fmla="*/ 1687 h 3440"/>
                  <a:gd name="T28" fmla="*/ 443 w 1411"/>
                  <a:gd name="T29" fmla="*/ 1796 h 3440"/>
                  <a:gd name="T30" fmla="*/ 494 w 1411"/>
                  <a:gd name="T31" fmla="*/ 1937 h 3440"/>
                  <a:gd name="T32" fmla="*/ 524 w 1411"/>
                  <a:gd name="T33" fmla="*/ 2068 h 3440"/>
                  <a:gd name="T34" fmla="*/ 614 w 1411"/>
                  <a:gd name="T35" fmla="*/ 2198 h 3440"/>
                  <a:gd name="T36" fmla="*/ 705 w 1411"/>
                  <a:gd name="T37" fmla="*/ 2351 h 3440"/>
                  <a:gd name="T38" fmla="*/ 836 w 1411"/>
                  <a:gd name="T39" fmla="*/ 2470 h 3440"/>
                  <a:gd name="T40" fmla="*/ 947 w 1411"/>
                  <a:gd name="T41" fmla="*/ 2612 h 3440"/>
                  <a:gd name="T42" fmla="*/ 1078 w 1411"/>
                  <a:gd name="T43" fmla="*/ 2721 h 3440"/>
                  <a:gd name="T44" fmla="*/ 1158 w 1411"/>
                  <a:gd name="T45" fmla="*/ 2851 h 3440"/>
                  <a:gd name="T46" fmla="*/ 1269 w 1411"/>
                  <a:gd name="T47" fmla="*/ 3004 h 3440"/>
                  <a:gd name="T48" fmla="*/ 1319 w 1411"/>
                  <a:gd name="T49" fmla="*/ 3156 h 3440"/>
                  <a:gd name="T50" fmla="*/ 1370 w 1411"/>
                  <a:gd name="T51" fmla="*/ 3308 h 3440"/>
                  <a:gd name="T52" fmla="*/ 1400 w 1411"/>
                  <a:gd name="T53" fmla="*/ 3439 h 3440"/>
                  <a:gd name="T54" fmla="*/ 1410 w 1411"/>
                  <a:gd name="T55" fmla="*/ 3145 h 3440"/>
                  <a:gd name="T56" fmla="*/ 1340 w 1411"/>
                  <a:gd name="T57" fmla="*/ 3058 h 3440"/>
                  <a:gd name="T58" fmla="*/ 1259 w 1411"/>
                  <a:gd name="T59" fmla="*/ 2862 h 3440"/>
                  <a:gd name="T60" fmla="*/ 1098 w 1411"/>
                  <a:gd name="T61" fmla="*/ 2721 h 3440"/>
                  <a:gd name="T62" fmla="*/ 997 w 1411"/>
                  <a:gd name="T63" fmla="*/ 2514 h 3440"/>
                  <a:gd name="T64" fmla="*/ 806 w 1411"/>
                  <a:gd name="T65" fmla="*/ 2449 h 3440"/>
                  <a:gd name="T66" fmla="*/ 735 w 1411"/>
                  <a:gd name="T67" fmla="*/ 2307 h 3440"/>
                  <a:gd name="T68" fmla="*/ 635 w 1411"/>
                  <a:gd name="T69" fmla="*/ 2187 h 3440"/>
                  <a:gd name="T70" fmla="*/ 534 w 1411"/>
                  <a:gd name="T71" fmla="*/ 1959 h 3440"/>
                  <a:gd name="T72" fmla="*/ 443 w 1411"/>
                  <a:gd name="T73" fmla="*/ 1785 h 3440"/>
                  <a:gd name="T74" fmla="*/ 403 w 1411"/>
                  <a:gd name="T75" fmla="*/ 1632 h 3440"/>
                  <a:gd name="T76" fmla="*/ 433 w 1411"/>
                  <a:gd name="T77" fmla="*/ 1491 h 3440"/>
                  <a:gd name="T78" fmla="*/ 483 w 1411"/>
                  <a:gd name="T79" fmla="*/ 1349 h 3440"/>
                  <a:gd name="T80" fmla="*/ 483 w 1411"/>
                  <a:gd name="T81" fmla="*/ 1208 h 3440"/>
                  <a:gd name="T82" fmla="*/ 524 w 1411"/>
                  <a:gd name="T83" fmla="*/ 1023 h 3440"/>
                  <a:gd name="T84" fmla="*/ 514 w 1411"/>
                  <a:gd name="T85" fmla="*/ 805 h 3440"/>
                  <a:gd name="T86" fmla="*/ 534 w 1411"/>
                  <a:gd name="T87" fmla="*/ 642 h 3440"/>
                  <a:gd name="T88" fmla="*/ 554 w 1411"/>
                  <a:gd name="T89" fmla="*/ 522 h 3440"/>
                  <a:gd name="T90" fmla="*/ 665 w 1411"/>
                  <a:gd name="T91" fmla="*/ 392 h 3440"/>
                  <a:gd name="T92" fmla="*/ 826 w 1411"/>
                  <a:gd name="T93" fmla="*/ 218 h 3440"/>
                  <a:gd name="T94" fmla="*/ 876 w 1411"/>
                  <a:gd name="T95" fmla="*/ 76 h 3440"/>
                  <a:gd name="T96" fmla="*/ 917 w 1411"/>
                  <a:gd name="T97" fmla="*/ 11 h 3440"/>
                  <a:gd name="T98" fmla="*/ 765 w 1411"/>
                  <a:gd name="T99" fmla="*/ 87 h 3440"/>
                  <a:gd name="T100" fmla="*/ 755 w 1411"/>
                  <a:gd name="T101" fmla="*/ 218 h 3440"/>
                  <a:gd name="T102" fmla="*/ 745 w 1411"/>
                  <a:gd name="T103" fmla="*/ 305 h 3440"/>
                  <a:gd name="T104" fmla="*/ 624 w 1411"/>
                  <a:gd name="T105" fmla="*/ 435 h 3440"/>
                  <a:gd name="T106" fmla="*/ 534 w 1411"/>
                  <a:gd name="T107" fmla="*/ 522 h 3440"/>
                  <a:gd name="T108" fmla="*/ 483 w 1411"/>
                  <a:gd name="T109" fmla="*/ 664 h 3440"/>
                  <a:gd name="T110" fmla="*/ 473 w 1411"/>
                  <a:gd name="T111" fmla="*/ 511 h 3440"/>
                  <a:gd name="T112" fmla="*/ 443 w 1411"/>
                  <a:gd name="T113" fmla="*/ 348 h 3440"/>
                  <a:gd name="T114" fmla="*/ 383 w 1411"/>
                  <a:gd name="T115" fmla="*/ 218 h 3440"/>
                  <a:gd name="T116" fmla="*/ 302 w 1411"/>
                  <a:gd name="T117" fmla="*/ 98 h 3440"/>
                  <a:gd name="T118" fmla="*/ 181 w 1411"/>
                  <a:gd name="T119" fmla="*/ 33 h 3440"/>
                  <a:gd name="T120" fmla="*/ 60 w 1411"/>
                  <a:gd name="T121" fmla="*/ 11 h 344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411" h="3440">
                    <a:moveTo>
                      <a:pt x="0" y="0"/>
                    </a:moveTo>
                    <a:lnTo>
                      <a:pt x="50" y="22"/>
                    </a:lnTo>
                    <a:lnTo>
                      <a:pt x="91" y="33"/>
                    </a:lnTo>
                    <a:lnTo>
                      <a:pt x="131" y="22"/>
                    </a:lnTo>
                    <a:lnTo>
                      <a:pt x="171" y="54"/>
                    </a:lnTo>
                    <a:lnTo>
                      <a:pt x="212" y="76"/>
                    </a:lnTo>
                    <a:lnTo>
                      <a:pt x="252" y="98"/>
                    </a:lnTo>
                    <a:lnTo>
                      <a:pt x="292" y="141"/>
                    </a:lnTo>
                    <a:lnTo>
                      <a:pt x="332" y="174"/>
                    </a:lnTo>
                    <a:lnTo>
                      <a:pt x="342" y="218"/>
                    </a:lnTo>
                    <a:lnTo>
                      <a:pt x="342" y="261"/>
                    </a:lnTo>
                    <a:lnTo>
                      <a:pt x="383" y="305"/>
                    </a:lnTo>
                    <a:lnTo>
                      <a:pt x="413" y="348"/>
                    </a:lnTo>
                    <a:lnTo>
                      <a:pt x="413" y="403"/>
                    </a:lnTo>
                    <a:lnTo>
                      <a:pt x="443" y="446"/>
                    </a:lnTo>
                    <a:lnTo>
                      <a:pt x="463" y="490"/>
                    </a:lnTo>
                    <a:lnTo>
                      <a:pt x="453" y="577"/>
                    </a:lnTo>
                    <a:lnTo>
                      <a:pt x="453" y="620"/>
                    </a:lnTo>
                    <a:lnTo>
                      <a:pt x="473" y="664"/>
                    </a:lnTo>
                    <a:lnTo>
                      <a:pt x="483" y="707"/>
                    </a:lnTo>
                    <a:lnTo>
                      <a:pt x="494" y="751"/>
                    </a:lnTo>
                    <a:lnTo>
                      <a:pt x="494" y="794"/>
                    </a:lnTo>
                    <a:lnTo>
                      <a:pt x="494" y="838"/>
                    </a:lnTo>
                    <a:lnTo>
                      <a:pt x="494" y="882"/>
                    </a:lnTo>
                    <a:lnTo>
                      <a:pt x="494" y="925"/>
                    </a:lnTo>
                    <a:lnTo>
                      <a:pt x="504" y="969"/>
                    </a:lnTo>
                    <a:lnTo>
                      <a:pt x="483" y="1012"/>
                    </a:lnTo>
                    <a:lnTo>
                      <a:pt x="473" y="1056"/>
                    </a:lnTo>
                    <a:lnTo>
                      <a:pt x="473" y="1099"/>
                    </a:lnTo>
                    <a:lnTo>
                      <a:pt x="473" y="1143"/>
                    </a:lnTo>
                    <a:lnTo>
                      <a:pt x="483" y="1186"/>
                    </a:lnTo>
                    <a:lnTo>
                      <a:pt x="483" y="1230"/>
                    </a:lnTo>
                    <a:lnTo>
                      <a:pt x="463" y="1284"/>
                    </a:lnTo>
                    <a:lnTo>
                      <a:pt x="453" y="1328"/>
                    </a:lnTo>
                    <a:lnTo>
                      <a:pt x="453" y="1382"/>
                    </a:lnTo>
                    <a:lnTo>
                      <a:pt x="433" y="1426"/>
                    </a:lnTo>
                    <a:lnTo>
                      <a:pt x="403" y="1469"/>
                    </a:lnTo>
                    <a:lnTo>
                      <a:pt x="383" y="1513"/>
                    </a:lnTo>
                    <a:lnTo>
                      <a:pt x="383" y="1556"/>
                    </a:lnTo>
                    <a:lnTo>
                      <a:pt x="383" y="1600"/>
                    </a:lnTo>
                    <a:lnTo>
                      <a:pt x="363" y="1643"/>
                    </a:lnTo>
                    <a:lnTo>
                      <a:pt x="353" y="1687"/>
                    </a:lnTo>
                    <a:lnTo>
                      <a:pt x="363" y="1730"/>
                    </a:lnTo>
                    <a:lnTo>
                      <a:pt x="383" y="1785"/>
                    </a:lnTo>
                    <a:lnTo>
                      <a:pt x="443" y="1796"/>
                    </a:lnTo>
                    <a:lnTo>
                      <a:pt x="463" y="1850"/>
                    </a:lnTo>
                    <a:lnTo>
                      <a:pt x="483" y="1894"/>
                    </a:lnTo>
                    <a:lnTo>
                      <a:pt x="494" y="1937"/>
                    </a:lnTo>
                    <a:lnTo>
                      <a:pt x="494" y="1981"/>
                    </a:lnTo>
                    <a:lnTo>
                      <a:pt x="524" y="2024"/>
                    </a:lnTo>
                    <a:lnTo>
                      <a:pt x="524" y="2068"/>
                    </a:lnTo>
                    <a:lnTo>
                      <a:pt x="544" y="2122"/>
                    </a:lnTo>
                    <a:lnTo>
                      <a:pt x="584" y="2155"/>
                    </a:lnTo>
                    <a:lnTo>
                      <a:pt x="614" y="2198"/>
                    </a:lnTo>
                    <a:lnTo>
                      <a:pt x="624" y="2275"/>
                    </a:lnTo>
                    <a:lnTo>
                      <a:pt x="685" y="2285"/>
                    </a:lnTo>
                    <a:lnTo>
                      <a:pt x="705" y="2351"/>
                    </a:lnTo>
                    <a:lnTo>
                      <a:pt x="745" y="2394"/>
                    </a:lnTo>
                    <a:lnTo>
                      <a:pt x="786" y="2438"/>
                    </a:lnTo>
                    <a:lnTo>
                      <a:pt x="836" y="2470"/>
                    </a:lnTo>
                    <a:lnTo>
                      <a:pt x="876" y="2514"/>
                    </a:lnTo>
                    <a:lnTo>
                      <a:pt x="896" y="2568"/>
                    </a:lnTo>
                    <a:lnTo>
                      <a:pt x="947" y="2612"/>
                    </a:lnTo>
                    <a:lnTo>
                      <a:pt x="997" y="2634"/>
                    </a:lnTo>
                    <a:lnTo>
                      <a:pt x="1027" y="2677"/>
                    </a:lnTo>
                    <a:lnTo>
                      <a:pt x="1078" y="2721"/>
                    </a:lnTo>
                    <a:lnTo>
                      <a:pt x="1108" y="2764"/>
                    </a:lnTo>
                    <a:lnTo>
                      <a:pt x="1128" y="2808"/>
                    </a:lnTo>
                    <a:lnTo>
                      <a:pt x="1158" y="2851"/>
                    </a:lnTo>
                    <a:lnTo>
                      <a:pt x="1188" y="2906"/>
                    </a:lnTo>
                    <a:lnTo>
                      <a:pt x="1229" y="2949"/>
                    </a:lnTo>
                    <a:lnTo>
                      <a:pt x="1269" y="3004"/>
                    </a:lnTo>
                    <a:lnTo>
                      <a:pt x="1279" y="3058"/>
                    </a:lnTo>
                    <a:lnTo>
                      <a:pt x="1289" y="3113"/>
                    </a:lnTo>
                    <a:lnTo>
                      <a:pt x="1319" y="3156"/>
                    </a:lnTo>
                    <a:lnTo>
                      <a:pt x="1350" y="3210"/>
                    </a:lnTo>
                    <a:lnTo>
                      <a:pt x="1360" y="3265"/>
                    </a:lnTo>
                    <a:lnTo>
                      <a:pt x="1370" y="3308"/>
                    </a:lnTo>
                    <a:lnTo>
                      <a:pt x="1390" y="3352"/>
                    </a:lnTo>
                    <a:lnTo>
                      <a:pt x="1400" y="3395"/>
                    </a:lnTo>
                    <a:lnTo>
                      <a:pt x="1400" y="3439"/>
                    </a:lnTo>
                    <a:lnTo>
                      <a:pt x="1400" y="3319"/>
                    </a:lnTo>
                    <a:lnTo>
                      <a:pt x="1410" y="3232"/>
                    </a:lnTo>
                    <a:lnTo>
                      <a:pt x="1410" y="3145"/>
                    </a:lnTo>
                    <a:lnTo>
                      <a:pt x="1410" y="3102"/>
                    </a:lnTo>
                    <a:lnTo>
                      <a:pt x="1380" y="3058"/>
                    </a:lnTo>
                    <a:lnTo>
                      <a:pt x="1340" y="3058"/>
                    </a:lnTo>
                    <a:lnTo>
                      <a:pt x="1309" y="2982"/>
                    </a:lnTo>
                    <a:lnTo>
                      <a:pt x="1299" y="2938"/>
                    </a:lnTo>
                    <a:lnTo>
                      <a:pt x="1259" y="2862"/>
                    </a:lnTo>
                    <a:lnTo>
                      <a:pt x="1239" y="2819"/>
                    </a:lnTo>
                    <a:lnTo>
                      <a:pt x="1178" y="2753"/>
                    </a:lnTo>
                    <a:lnTo>
                      <a:pt x="1098" y="2721"/>
                    </a:lnTo>
                    <a:lnTo>
                      <a:pt x="1037" y="2721"/>
                    </a:lnTo>
                    <a:lnTo>
                      <a:pt x="1007" y="2579"/>
                    </a:lnTo>
                    <a:lnTo>
                      <a:pt x="997" y="2514"/>
                    </a:lnTo>
                    <a:lnTo>
                      <a:pt x="967" y="2470"/>
                    </a:lnTo>
                    <a:lnTo>
                      <a:pt x="886" y="2460"/>
                    </a:lnTo>
                    <a:lnTo>
                      <a:pt x="806" y="2449"/>
                    </a:lnTo>
                    <a:lnTo>
                      <a:pt x="765" y="2438"/>
                    </a:lnTo>
                    <a:lnTo>
                      <a:pt x="755" y="2351"/>
                    </a:lnTo>
                    <a:lnTo>
                      <a:pt x="735" y="2307"/>
                    </a:lnTo>
                    <a:lnTo>
                      <a:pt x="715" y="2253"/>
                    </a:lnTo>
                    <a:lnTo>
                      <a:pt x="675" y="2209"/>
                    </a:lnTo>
                    <a:lnTo>
                      <a:pt x="635" y="2187"/>
                    </a:lnTo>
                    <a:lnTo>
                      <a:pt x="554" y="2100"/>
                    </a:lnTo>
                    <a:lnTo>
                      <a:pt x="534" y="2057"/>
                    </a:lnTo>
                    <a:lnTo>
                      <a:pt x="534" y="1959"/>
                    </a:lnTo>
                    <a:lnTo>
                      <a:pt x="524" y="1894"/>
                    </a:lnTo>
                    <a:lnTo>
                      <a:pt x="494" y="1839"/>
                    </a:lnTo>
                    <a:lnTo>
                      <a:pt x="443" y="1785"/>
                    </a:lnTo>
                    <a:lnTo>
                      <a:pt x="413" y="1741"/>
                    </a:lnTo>
                    <a:lnTo>
                      <a:pt x="393" y="1687"/>
                    </a:lnTo>
                    <a:lnTo>
                      <a:pt x="403" y="1632"/>
                    </a:lnTo>
                    <a:lnTo>
                      <a:pt x="403" y="1589"/>
                    </a:lnTo>
                    <a:lnTo>
                      <a:pt x="413" y="1545"/>
                    </a:lnTo>
                    <a:lnTo>
                      <a:pt x="433" y="1491"/>
                    </a:lnTo>
                    <a:lnTo>
                      <a:pt x="433" y="1447"/>
                    </a:lnTo>
                    <a:lnTo>
                      <a:pt x="463" y="1393"/>
                    </a:lnTo>
                    <a:lnTo>
                      <a:pt x="483" y="1349"/>
                    </a:lnTo>
                    <a:lnTo>
                      <a:pt x="494" y="1295"/>
                    </a:lnTo>
                    <a:lnTo>
                      <a:pt x="494" y="1252"/>
                    </a:lnTo>
                    <a:lnTo>
                      <a:pt x="483" y="1208"/>
                    </a:lnTo>
                    <a:lnTo>
                      <a:pt x="494" y="1164"/>
                    </a:lnTo>
                    <a:lnTo>
                      <a:pt x="524" y="1067"/>
                    </a:lnTo>
                    <a:lnTo>
                      <a:pt x="524" y="1023"/>
                    </a:lnTo>
                    <a:lnTo>
                      <a:pt x="524" y="936"/>
                    </a:lnTo>
                    <a:lnTo>
                      <a:pt x="524" y="871"/>
                    </a:lnTo>
                    <a:lnTo>
                      <a:pt x="514" y="805"/>
                    </a:lnTo>
                    <a:lnTo>
                      <a:pt x="524" y="762"/>
                    </a:lnTo>
                    <a:lnTo>
                      <a:pt x="544" y="707"/>
                    </a:lnTo>
                    <a:lnTo>
                      <a:pt x="534" y="642"/>
                    </a:lnTo>
                    <a:lnTo>
                      <a:pt x="524" y="599"/>
                    </a:lnTo>
                    <a:lnTo>
                      <a:pt x="514" y="555"/>
                    </a:lnTo>
                    <a:lnTo>
                      <a:pt x="554" y="522"/>
                    </a:lnTo>
                    <a:lnTo>
                      <a:pt x="584" y="479"/>
                    </a:lnTo>
                    <a:lnTo>
                      <a:pt x="594" y="435"/>
                    </a:lnTo>
                    <a:lnTo>
                      <a:pt x="665" y="392"/>
                    </a:lnTo>
                    <a:lnTo>
                      <a:pt x="725" y="305"/>
                    </a:lnTo>
                    <a:lnTo>
                      <a:pt x="786" y="239"/>
                    </a:lnTo>
                    <a:lnTo>
                      <a:pt x="826" y="218"/>
                    </a:lnTo>
                    <a:lnTo>
                      <a:pt x="856" y="174"/>
                    </a:lnTo>
                    <a:lnTo>
                      <a:pt x="856" y="131"/>
                    </a:lnTo>
                    <a:lnTo>
                      <a:pt x="876" y="76"/>
                    </a:lnTo>
                    <a:lnTo>
                      <a:pt x="917" y="44"/>
                    </a:lnTo>
                    <a:lnTo>
                      <a:pt x="957" y="0"/>
                    </a:lnTo>
                    <a:lnTo>
                      <a:pt x="917" y="11"/>
                    </a:lnTo>
                    <a:lnTo>
                      <a:pt x="856" y="22"/>
                    </a:lnTo>
                    <a:lnTo>
                      <a:pt x="796" y="44"/>
                    </a:lnTo>
                    <a:lnTo>
                      <a:pt x="765" y="87"/>
                    </a:lnTo>
                    <a:lnTo>
                      <a:pt x="776" y="131"/>
                    </a:lnTo>
                    <a:lnTo>
                      <a:pt x="755" y="174"/>
                    </a:lnTo>
                    <a:lnTo>
                      <a:pt x="755" y="218"/>
                    </a:lnTo>
                    <a:lnTo>
                      <a:pt x="826" y="229"/>
                    </a:lnTo>
                    <a:lnTo>
                      <a:pt x="786" y="272"/>
                    </a:lnTo>
                    <a:lnTo>
                      <a:pt x="745" y="305"/>
                    </a:lnTo>
                    <a:lnTo>
                      <a:pt x="705" y="348"/>
                    </a:lnTo>
                    <a:lnTo>
                      <a:pt x="665" y="424"/>
                    </a:lnTo>
                    <a:lnTo>
                      <a:pt x="624" y="435"/>
                    </a:lnTo>
                    <a:lnTo>
                      <a:pt x="584" y="468"/>
                    </a:lnTo>
                    <a:lnTo>
                      <a:pt x="544" y="479"/>
                    </a:lnTo>
                    <a:lnTo>
                      <a:pt x="534" y="522"/>
                    </a:lnTo>
                    <a:lnTo>
                      <a:pt x="534" y="566"/>
                    </a:lnTo>
                    <a:lnTo>
                      <a:pt x="494" y="620"/>
                    </a:lnTo>
                    <a:lnTo>
                      <a:pt x="483" y="664"/>
                    </a:lnTo>
                    <a:lnTo>
                      <a:pt x="483" y="707"/>
                    </a:lnTo>
                    <a:lnTo>
                      <a:pt x="483" y="620"/>
                    </a:lnTo>
                    <a:lnTo>
                      <a:pt x="473" y="511"/>
                    </a:lnTo>
                    <a:lnTo>
                      <a:pt x="463" y="446"/>
                    </a:lnTo>
                    <a:lnTo>
                      <a:pt x="453" y="403"/>
                    </a:lnTo>
                    <a:lnTo>
                      <a:pt x="443" y="348"/>
                    </a:lnTo>
                    <a:lnTo>
                      <a:pt x="413" y="305"/>
                    </a:lnTo>
                    <a:lnTo>
                      <a:pt x="383" y="261"/>
                    </a:lnTo>
                    <a:lnTo>
                      <a:pt x="383" y="218"/>
                    </a:lnTo>
                    <a:lnTo>
                      <a:pt x="353" y="174"/>
                    </a:lnTo>
                    <a:lnTo>
                      <a:pt x="312" y="141"/>
                    </a:lnTo>
                    <a:lnTo>
                      <a:pt x="302" y="98"/>
                    </a:lnTo>
                    <a:lnTo>
                      <a:pt x="262" y="76"/>
                    </a:lnTo>
                    <a:lnTo>
                      <a:pt x="222" y="76"/>
                    </a:lnTo>
                    <a:lnTo>
                      <a:pt x="181" y="33"/>
                    </a:lnTo>
                    <a:lnTo>
                      <a:pt x="141" y="11"/>
                    </a:lnTo>
                    <a:lnTo>
                      <a:pt x="101" y="0"/>
                    </a:lnTo>
                    <a:lnTo>
                      <a:pt x="60" y="11"/>
                    </a:lnTo>
                    <a:lnTo>
                      <a:pt x="20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" name="Freeform 5">
                <a:extLst>
                  <a:ext uri="{FF2B5EF4-FFF2-40B4-BE49-F238E27FC236}">
                    <a16:creationId xmlns:a16="http://schemas.microsoft.com/office/drawing/2014/main" id="{546F4D03-DFD4-F947-FA36-2BEF643D3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" y="3415"/>
                <a:ext cx="1965" cy="490"/>
              </a:xfrm>
              <a:custGeom>
                <a:avLst/>
                <a:gdLst>
                  <a:gd name="T0" fmla="*/ 40 w 1965"/>
                  <a:gd name="T1" fmla="*/ 43 h 490"/>
                  <a:gd name="T2" fmla="*/ 141 w 1965"/>
                  <a:gd name="T3" fmla="*/ 65 h 490"/>
                  <a:gd name="T4" fmla="*/ 232 w 1965"/>
                  <a:gd name="T5" fmla="*/ 76 h 490"/>
                  <a:gd name="T6" fmla="*/ 363 w 1965"/>
                  <a:gd name="T7" fmla="*/ 130 h 490"/>
                  <a:gd name="T8" fmla="*/ 504 w 1965"/>
                  <a:gd name="T9" fmla="*/ 130 h 490"/>
                  <a:gd name="T10" fmla="*/ 604 w 1965"/>
                  <a:gd name="T11" fmla="*/ 141 h 490"/>
                  <a:gd name="T12" fmla="*/ 705 w 1965"/>
                  <a:gd name="T13" fmla="*/ 196 h 490"/>
                  <a:gd name="T14" fmla="*/ 765 w 1965"/>
                  <a:gd name="T15" fmla="*/ 250 h 490"/>
                  <a:gd name="T16" fmla="*/ 906 w 1965"/>
                  <a:gd name="T17" fmla="*/ 261 h 490"/>
                  <a:gd name="T18" fmla="*/ 1007 w 1965"/>
                  <a:gd name="T19" fmla="*/ 261 h 490"/>
                  <a:gd name="T20" fmla="*/ 1148 w 1965"/>
                  <a:gd name="T21" fmla="*/ 250 h 490"/>
                  <a:gd name="T22" fmla="*/ 1219 w 1965"/>
                  <a:gd name="T23" fmla="*/ 304 h 490"/>
                  <a:gd name="T24" fmla="*/ 1299 w 1965"/>
                  <a:gd name="T25" fmla="*/ 315 h 490"/>
                  <a:gd name="T26" fmla="*/ 1380 w 1965"/>
                  <a:gd name="T27" fmla="*/ 380 h 490"/>
                  <a:gd name="T28" fmla="*/ 1460 w 1965"/>
                  <a:gd name="T29" fmla="*/ 424 h 490"/>
                  <a:gd name="T30" fmla="*/ 1541 w 1965"/>
                  <a:gd name="T31" fmla="*/ 446 h 490"/>
                  <a:gd name="T32" fmla="*/ 1662 w 1965"/>
                  <a:gd name="T33" fmla="*/ 446 h 490"/>
                  <a:gd name="T34" fmla="*/ 1752 w 1965"/>
                  <a:gd name="T35" fmla="*/ 456 h 490"/>
                  <a:gd name="T36" fmla="*/ 1883 w 1965"/>
                  <a:gd name="T37" fmla="*/ 467 h 490"/>
                  <a:gd name="T38" fmla="*/ 1964 w 1965"/>
                  <a:gd name="T39" fmla="*/ 489 h 490"/>
                  <a:gd name="T40" fmla="*/ 1863 w 1965"/>
                  <a:gd name="T41" fmla="*/ 467 h 490"/>
                  <a:gd name="T42" fmla="*/ 1783 w 1965"/>
                  <a:gd name="T43" fmla="*/ 446 h 490"/>
                  <a:gd name="T44" fmla="*/ 1692 w 1965"/>
                  <a:gd name="T45" fmla="*/ 446 h 490"/>
                  <a:gd name="T46" fmla="*/ 1611 w 1965"/>
                  <a:gd name="T47" fmla="*/ 402 h 490"/>
                  <a:gd name="T48" fmla="*/ 1531 w 1965"/>
                  <a:gd name="T49" fmla="*/ 413 h 490"/>
                  <a:gd name="T50" fmla="*/ 1450 w 1965"/>
                  <a:gd name="T51" fmla="*/ 369 h 490"/>
                  <a:gd name="T52" fmla="*/ 1370 w 1965"/>
                  <a:gd name="T53" fmla="*/ 348 h 490"/>
                  <a:gd name="T54" fmla="*/ 1289 w 1965"/>
                  <a:gd name="T55" fmla="*/ 272 h 490"/>
                  <a:gd name="T56" fmla="*/ 1209 w 1965"/>
                  <a:gd name="T57" fmla="*/ 283 h 490"/>
                  <a:gd name="T58" fmla="*/ 1047 w 1965"/>
                  <a:gd name="T59" fmla="*/ 130 h 490"/>
                  <a:gd name="T60" fmla="*/ 927 w 1965"/>
                  <a:gd name="T61" fmla="*/ 130 h 490"/>
                  <a:gd name="T62" fmla="*/ 886 w 1965"/>
                  <a:gd name="T63" fmla="*/ 228 h 490"/>
                  <a:gd name="T64" fmla="*/ 806 w 1965"/>
                  <a:gd name="T65" fmla="*/ 228 h 490"/>
                  <a:gd name="T66" fmla="*/ 725 w 1965"/>
                  <a:gd name="T67" fmla="*/ 196 h 490"/>
                  <a:gd name="T68" fmla="*/ 624 w 1965"/>
                  <a:gd name="T69" fmla="*/ 152 h 490"/>
                  <a:gd name="T70" fmla="*/ 544 w 1965"/>
                  <a:gd name="T71" fmla="*/ 109 h 490"/>
                  <a:gd name="T72" fmla="*/ 443 w 1965"/>
                  <a:gd name="T73" fmla="*/ 109 h 490"/>
                  <a:gd name="T74" fmla="*/ 353 w 1965"/>
                  <a:gd name="T75" fmla="*/ 76 h 490"/>
                  <a:gd name="T76" fmla="*/ 262 w 1965"/>
                  <a:gd name="T77" fmla="*/ 87 h 490"/>
                  <a:gd name="T78" fmla="*/ 181 w 1965"/>
                  <a:gd name="T79" fmla="*/ 43 h 490"/>
                  <a:gd name="T80" fmla="*/ 101 w 1965"/>
                  <a:gd name="T81" fmla="*/ 33 h 490"/>
                  <a:gd name="T82" fmla="*/ 20 w 1965"/>
                  <a:gd name="T83" fmla="*/ 11 h 49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965" h="490">
                    <a:moveTo>
                      <a:pt x="0" y="0"/>
                    </a:moveTo>
                    <a:lnTo>
                      <a:pt x="40" y="43"/>
                    </a:lnTo>
                    <a:lnTo>
                      <a:pt x="81" y="65"/>
                    </a:lnTo>
                    <a:lnTo>
                      <a:pt x="141" y="65"/>
                    </a:lnTo>
                    <a:lnTo>
                      <a:pt x="181" y="76"/>
                    </a:lnTo>
                    <a:lnTo>
                      <a:pt x="232" y="76"/>
                    </a:lnTo>
                    <a:lnTo>
                      <a:pt x="272" y="109"/>
                    </a:lnTo>
                    <a:lnTo>
                      <a:pt x="363" y="130"/>
                    </a:lnTo>
                    <a:lnTo>
                      <a:pt x="443" y="130"/>
                    </a:lnTo>
                    <a:lnTo>
                      <a:pt x="504" y="130"/>
                    </a:lnTo>
                    <a:lnTo>
                      <a:pt x="544" y="130"/>
                    </a:lnTo>
                    <a:lnTo>
                      <a:pt x="604" y="141"/>
                    </a:lnTo>
                    <a:lnTo>
                      <a:pt x="665" y="152"/>
                    </a:lnTo>
                    <a:lnTo>
                      <a:pt x="705" y="196"/>
                    </a:lnTo>
                    <a:lnTo>
                      <a:pt x="725" y="239"/>
                    </a:lnTo>
                    <a:lnTo>
                      <a:pt x="765" y="250"/>
                    </a:lnTo>
                    <a:lnTo>
                      <a:pt x="816" y="250"/>
                    </a:lnTo>
                    <a:lnTo>
                      <a:pt x="906" y="261"/>
                    </a:lnTo>
                    <a:lnTo>
                      <a:pt x="967" y="250"/>
                    </a:lnTo>
                    <a:lnTo>
                      <a:pt x="1007" y="261"/>
                    </a:lnTo>
                    <a:lnTo>
                      <a:pt x="1068" y="261"/>
                    </a:lnTo>
                    <a:lnTo>
                      <a:pt x="1148" y="250"/>
                    </a:lnTo>
                    <a:lnTo>
                      <a:pt x="1188" y="261"/>
                    </a:lnTo>
                    <a:lnTo>
                      <a:pt x="1219" y="304"/>
                    </a:lnTo>
                    <a:lnTo>
                      <a:pt x="1259" y="326"/>
                    </a:lnTo>
                    <a:lnTo>
                      <a:pt x="1299" y="315"/>
                    </a:lnTo>
                    <a:lnTo>
                      <a:pt x="1340" y="348"/>
                    </a:lnTo>
                    <a:lnTo>
                      <a:pt x="1380" y="380"/>
                    </a:lnTo>
                    <a:lnTo>
                      <a:pt x="1420" y="402"/>
                    </a:lnTo>
                    <a:lnTo>
                      <a:pt x="1460" y="424"/>
                    </a:lnTo>
                    <a:lnTo>
                      <a:pt x="1501" y="446"/>
                    </a:lnTo>
                    <a:lnTo>
                      <a:pt x="1541" y="446"/>
                    </a:lnTo>
                    <a:lnTo>
                      <a:pt x="1622" y="446"/>
                    </a:lnTo>
                    <a:lnTo>
                      <a:pt x="1662" y="446"/>
                    </a:lnTo>
                    <a:lnTo>
                      <a:pt x="1712" y="456"/>
                    </a:lnTo>
                    <a:lnTo>
                      <a:pt x="1752" y="456"/>
                    </a:lnTo>
                    <a:lnTo>
                      <a:pt x="1843" y="456"/>
                    </a:lnTo>
                    <a:lnTo>
                      <a:pt x="1883" y="467"/>
                    </a:lnTo>
                    <a:lnTo>
                      <a:pt x="1924" y="489"/>
                    </a:lnTo>
                    <a:lnTo>
                      <a:pt x="1964" y="489"/>
                    </a:lnTo>
                    <a:lnTo>
                      <a:pt x="1914" y="467"/>
                    </a:lnTo>
                    <a:lnTo>
                      <a:pt x="1863" y="467"/>
                    </a:lnTo>
                    <a:lnTo>
                      <a:pt x="1823" y="446"/>
                    </a:lnTo>
                    <a:lnTo>
                      <a:pt x="1783" y="446"/>
                    </a:lnTo>
                    <a:lnTo>
                      <a:pt x="1742" y="446"/>
                    </a:lnTo>
                    <a:lnTo>
                      <a:pt x="1692" y="446"/>
                    </a:lnTo>
                    <a:lnTo>
                      <a:pt x="1652" y="413"/>
                    </a:lnTo>
                    <a:lnTo>
                      <a:pt x="1611" y="402"/>
                    </a:lnTo>
                    <a:lnTo>
                      <a:pt x="1571" y="402"/>
                    </a:lnTo>
                    <a:lnTo>
                      <a:pt x="1531" y="413"/>
                    </a:lnTo>
                    <a:lnTo>
                      <a:pt x="1491" y="402"/>
                    </a:lnTo>
                    <a:lnTo>
                      <a:pt x="1450" y="369"/>
                    </a:lnTo>
                    <a:lnTo>
                      <a:pt x="1410" y="348"/>
                    </a:lnTo>
                    <a:lnTo>
                      <a:pt x="1370" y="348"/>
                    </a:lnTo>
                    <a:lnTo>
                      <a:pt x="1329" y="304"/>
                    </a:lnTo>
                    <a:lnTo>
                      <a:pt x="1289" y="272"/>
                    </a:lnTo>
                    <a:lnTo>
                      <a:pt x="1249" y="261"/>
                    </a:lnTo>
                    <a:lnTo>
                      <a:pt x="1209" y="283"/>
                    </a:lnTo>
                    <a:lnTo>
                      <a:pt x="1128" y="196"/>
                    </a:lnTo>
                    <a:lnTo>
                      <a:pt x="1047" y="130"/>
                    </a:lnTo>
                    <a:lnTo>
                      <a:pt x="1007" y="120"/>
                    </a:lnTo>
                    <a:lnTo>
                      <a:pt x="927" y="130"/>
                    </a:lnTo>
                    <a:lnTo>
                      <a:pt x="917" y="185"/>
                    </a:lnTo>
                    <a:lnTo>
                      <a:pt x="886" y="228"/>
                    </a:lnTo>
                    <a:lnTo>
                      <a:pt x="846" y="239"/>
                    </a:lnTo>
                    <a:lnTo>
                      <a:pt x="806" y="228"/>
                    </a:lnTo>
                    <a:lnTo>
                      <a:pt x="765" y="206"/>
                    </a:lnTo>
                    <a:lnTo>
                      <a:pt x="725" y="196"/>
                    </a:lnTo>
                    <a:lnTo>
                      <a:pt x="675" y="152"/>
                    </a:lnTo>
                    <a:lnTo>
                      <a:pt x="624" y="152"/>
                    </a:lnTo>
                    <a:lnTo>
                      <a:pt x="584" y="141"/>
                    </a:lnTo>
                    <a:lnTo>
                      <a:pt x="544" y="109"/>
                    </a:lnTo>
                    <a:lnTo>
                      <a:pt x="483" y="109"/>
                    </a:lnTo>
                    <a:lnTo>
                      <a:pt x="443" y="109"/>
                    </a:lnTo>
                    <a:lnTo>
                      <a:pt x="403" y="109"/>
                    </a:lnTo>
                    <a:lnTo>
                      <a:pt x="353" y="76"/>
                    </a:lnTo>
                    <a:lnTo>
                      <a:pt x="312" y="65"/>
                    </a:lnTo>
                    <a:lnTo>
                      <a:pt x="262" y="87"/>
                    </a:lnTo>
                    <a:lnTo>
                      <a:pt x="222" y="87"/>
                    </a:lnTo>
                    <a:lnTo>
                      <a:pt x="181" y="43"/>
                    </a:lnTo>
                    <a:lnTo>
                      <a:pt x="141" y="33"/>
                    </a:lnTo>
                    <a:lnTo>
                      <a:pt x="101" y="33"/>
                    </a:lnTo>
                    <a:lnTo>
                      <a:pt x="60" y="43"/>
                    </a:lnTo>
                    <a:lnTo>
                      <a:pt x="20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" name="Freeform 6">
                <a:extLst>
                  <a:ext uri="{FF2B5EF4-FFF2-40B4-BE49-F238E27FC236}">
                    <a16:creationId xmlns:a16="http://schemas.microsoft.com/office/drawing/2014/main" id="{ABFC2790-F1C3-F74A-883C-989D74516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399"/>
                <a:ext cx="1042" cy="1764"/>
              </a:xfrm>
              <a:custGeom>
                <a:avLst/>
                <a:gdLst>
                  <a:gd name="T0" fmla="*/ 977 w 1042"/>
                  <a:gd name="T1" fmla="*/ 76 h 1764"/>
                  <a:gd name="T2" fmla="*/ 907 w 1042"/>
                  <a:gd name="T3" fmla="*/ 152 h 1764"/>
                  <a:gd name="T4" fmla="*/ 826 w 1042"/>
                  <a:gd name="T5" fmla="*/ 131 h 1764"/>
                  <a:gd name="T6" fmla="*/ 745 w 1042"/>
                  <a:gd name="T7" fmla="*/ 152 h 1764"/>
                  <a:gd name="T8" fmla="*/ 685 w 1042"/>
                  <a:gd name="T9" fmla="*/ 229 h 1764"/>
                  <a:gd name="T10" fmla="*/ 604 w 1042"/>
                  <a:gd name="T11" fmla="*/ 250 h 1764"/>
                  <a:gd name="T12" fmla="*/ 524 w 1042"/>
                  <a:gd name="T13" fmla="*/ 283 h 1764"/>
                  <a:gd name="T14" fmla="*/ 443 w 1042"/>
                  <a:gd name="T15" fmla="*/ 348 h 1764"/>
                  <a:gd name="T16" fmla="*/ 383 w 1042"/>
                  <a:gd name="T17" fmla="*/ 435 h 1764"/>
                  <a:gd name="T18" fmla="*/ 343 w 1042"/>
                  <a:gd name="T19" fmla="*/ 511 h 1764"/>
                  <a:gd name="T20" fmla="*/ 302 w 1042"/>
                  <a:gd name="T21" fmla="*/ 599 h 1764"/>
                  <a:gd name="T22" fmla="*/ 222 w 1042"/>
                  <a:gd name="T23" fmla="*/ 599 h 1764"/>
                  <a:gd name="T24" fmla="*/ 141 w 1042"/>
                  <a:gd name="T25" fmla="*/ 653 h 1764"/>
                  <a:gd name="T26" fmla="*/ 60 w 1042"/>
                  <a:gd name="T27" fmla="*/ 653 h 1764"/>
                  <a:gd name="T28" fmla="*/ 0 w 1042"/>
                  <a:gd name="T29" fmla="*/ 707 h 1764"/>
                  <a:gd name="T30" fmla="*/ 81 w 1042"/>
                  <a:gd name="T31" fmla="*/ 729 h 1764"/>
                  <a:gd name="T32" fmla="*/ 141 w 1042"/>
                  <a:gd name="T33" fmla="*/ 816 h 1764"/>
                  <a:gd name="T34" fmla="*/ 222 w 1042"/>
                  <a:gd name="T35" fmla="*/ 816 h 1764"/>
                  <a:gd name="T36" fmla="*/ 302 w 1042"/>
                  <a:gd name="T37" fmla="*/ 860 h 1764"/>
                  <a:gd name="T38" fmla="*/ 383 w 1042"/>
                  <a:gd name="T39" fmla="*/ 914 h 1764"/>
                  <a:gd name="T40" fmla="*/ 463 w 1042"/>
                  <a:gd name="T41" fmla="*/ 914 h 1764"/>
                  <a:gd name="T42" fmla="*/ 524 w 1042"/>
                  <a:gd name="T43" fmla="*/ 882 h 1764"/>
                  <a:gd name="T44" fmla="*/ 584 w 1042"/>
                  <a:gd name="T45" fmla="*/ 816 h 1764"/>
                  <a:gd name="T46" fmla="*/ 655 w 1042"/>
                  <a:gd name="T47" fmla="*/ 784 h 1764"/>
                  <a:gd name="T48" fmla="*/ 705 w 1042"/>
                  <a:gd name="T49" fmla="*/ 871 h 1764"/>
                  <a:gd name="T50" fmla="*/ 735 w 1042"/>
                  <a:gd name="T51" fmla="*/ 958 h 1764"/>
                  <a:gd name="T52" fmla="*/ 796 w 1042"/>
                  <a:gd name="T53" fmla="*/ 1088 h 1764"/>
                  <a:gd name="T54" fmla="*/ 846 w 1042"/>
                  <a:gd name="T55" fmla="*/ 1186 h 1764"/>
                  <a:gd name="T56" fmla="*/ 876 w 1042"/>
                  <a:gd name="T57" fmla="*/ 1273 h 1764"/>
                  <a:gd name="T58" fmla="*/ 907 w 1042"/>
                  <a:gd name="T59" fmla="*/ 1360 h 1764"/>
                  <a:gd name="T60" fmla="*/ 917 w 1042"/>
                  <a:gd name="T61" fmla="*/ 1447 h 1764"/>
                  <a:gd name="T62" fmla="*/ 957 w 1042"/>
                  <a:gd name="T63" fmla="*/ 1534 h 1764"/>
                  <a:gd name="T64" fmla="*/ 977 w 1042"/>
                  <a:gd name="T65" fmla="*/ 1622 h 1764"/>
                  <a:gd name="T66" fmla="*/ 1017 w 1042"/>
                  <a:gd name="T67" fmla="*/ 1709 h 1764"/>
                  <a:gd name="T68" fmla="*/ 1041 w 1042"/>
                  <a:gd name="T69" fmla="*/ 1763 h 17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42" h="1764">
                    <a:moveTo>
                      <a:pt x="1038" y="0"/>
                    </a:moveTo>
                    <a:lnTo>
                      <a:pt x="977" y="76"/>
                    </a:lnTo>
                    <a:lnTo>
                      <a:pt x="937" y="109"/>
                    </a:lnTo>
                    <a:lnTo>
                      <a:pt x="907" y="152"/>
                    </a:lnTo>
                    <a:lnTo>
                      <a:pt x="866" y="131"/>
                    </a:lnTo>
                    <a:lnTo>
                      <a:pt x="826" y="131"/>
                    </a:lnTo>
                    <a:lnTo>
                      <a:pt x="786" y="131"/>
                    </a:lnTo>
                    <a:lnTo>
                      <a:pt x="745" y="152"/>
                    </a:lnTo>
                    <a:lnTo>
                      <a:pt x="725" y="196"/>
                    </a:lnTo>
                    <a:lnTo>
                      <a:pt x="685" y="229"/>
                    </a:lnTo>
                    <a:lnTo>
                      <a:pt x="645" y="229"/>
                    </a:lnTo>
                    <a:lnTo>
                      <a:pt x="604" y="250"/>
                    </a:lnTo>
                    <a:lnTo>
                      <a:pt x="564" y="283"/>
                    </a:lnTo>
                    <a:lnTo>
                      <a:pt x="524" y="283"/>
                    </a:lnTo>
                    <a:lnTo>
                      <a:pt x="484" y="305"/>
                    </a:lnTo>
                    <a:lnTo>
                      <a:pt x="443" y="348"/>
                    </a:lnTo>
                    <a:lnTo>
                      <a:pt x="413" y="392"/>
                    </a:lnTo>
                    <a:lnTo>
                      <a:pt x="383" y="435"/>
                    </a:lnTo>
                    <a:lnTo>
                      <a:pt x="343" y="446"/>
                    </a:lnTo>
                    <a:lnTo>
                      <a:pt x="343" y="511"/>
                    </a:lnTo>
                    <a:lnTo>
                      <a:pt x="332" y="555"/>
                    </a:lnTo>
                    <a:lnTo>
                      <a:pt x="302" y="599"/>
                    </a:lnTo>
                    <a:lnTo>
                      <a:pt x="262" y="609"/>
                    </a:lnTo>
                    <a:lnTo>
                      <a:pt x="222" y="599"/>
                    </a:lnTo>
                    <a:lnTo>
                      <a:pt x="181" y="609"/>
                    </a:lnTo>
                    <a:lnTo>
                      <a:pt x="141" y="653"/>
                    </a:lnTo>
                    <a:lnTo>
                      <a:pt x="101" y="664"/>
                    </a:lnTo>
                    <a:lnTo>
                      <a:pt x="60" y="653"/>
                    </a:lnTo>
                    <a:lnTo>
                      <a:pt x="20" y="664"/>
                    </a:lnTo>
                    <a:lnTo>
                      <a:pt x="0" y="707"/>
                    </a:lnTo>
                    <a:lnTo>
                      <a:pt x="40" y="729"/>
                    </a:lnTo>
                    <a:lnTo>
                      <a:pt x="81" y="729"/>
                    </a:lnTo>
                    <a:lnTo>
                      <a:pt x="121" y="773"/>
                    </a:lnTo>
                    <a:lnTo>
                      <a:pt x="141" y="816"/>
                    </a:lnTo>
                    <a:lnTo>
                      <a:pt x="181" y="816"/>
                    </a:lnTo>
                    <a:lnTo>
                      <a:pt x="222" y="816"/>
                    </a:lnTo>
                    <a:lnTo>
                      <a:pt x="262" y="827"/>
                    </a:lnTo>
                    <a:lnTo>
                      <a:pt x="302" y="860"/>
                    </a:lnTo>
                    <a:lnTo>
                      <a:pt x="343" y="903"/>
                    </a:lnTo>
                    <a:lnTo>
                      <a:pt x="383" y="914"/>
                    </a:lnTo>
                    <a:lnTo>
                      <a:pt x="423" y="914"/>
                    </a:lnTo>
                    <a:lnTo>
                      <a:pt x="463" y="914"/>
                    </a:lnTo>
                    <a:lnTo>
                      <a:pt x="504" y="925"/>
                    </a:lnTo>
                    <a:lnTo>
                      <a:pt x="524" y="882"/>
                    </a:lnTo>
                    <a:lnTo>
                      <a:pt x="544" y="838"/>
                    </a:lnTo>
                    <a:lnTo>
                      <a:pt x="584" y="816"/>
                    </a:lnTo>
                    <a:lnTo>
                      <a:pt x="615" y="773"/>
                    </a:lnTo>
                    <a:lnTo>
                      <a:pt x="655" y="784"/>
                    </a:lnTo>
                    <a:lnTo>
                      <a:pt x="675" y="827"/>
                    </a:lnTo>
                    <a:lnTo>
                      <a:pt x="705" y="871"/>
                    </a:lnTo>
                    <a:lnTo>
                      <a:pt x="715" y="914"/>
                    </a:lnTo>
                    <a:lnTo>
                      <a:pt x="735" y="958"/>
                    </a:lnTo>
                    <a:lnTo>
                      <a:pt x="776" y="1045"/>
                    </a:lnTo>
                    <a:lnTo>
                      <a:pt x="796" y="1088"/>
                    </a:lnTo>
                    <a:lnTo>
                      <a:pt x="796" y="1132"/>
                    </a:lnTo>
                    <a:lnTo>
                      <a:pt x="846" y="1186"/>
                    </a:lnTo>
                    <a:lnTo>
                      <a:pt x="876" y="1230"/>
                    </a:lnTo>
                    <a:lnTo>
                      <a:pt x="876" y="1273"/>
                    </a:lnTo>
                    <a:lnTo>
                      <a:pt x="887" y="1317"/>
                    </a:lnTo>
                    <a:lnTo>
                      <a:pt x="907" y="1360"/>
                    </a:lnTo>
                    <a:lnTo>
                      <a:pt x="917" y="1404"/>
                    </a:lnTo>
                    <a:lnTo>
                      <a:pt x="917" y="1447"/>
                    </a:lnTo>
                    <a:lnTo>
                      <a:pt x="917" y="1491"/>
                    </a:lnTo>
                    <a:lnTo>
                      <a:pt x="957" y="1534"/>
                    </a:lnTo>
                    <a:lnTo>
                      <a:pt x="977" y="1578"/>
                    </a:lnTo>
                    <a:lnTo>
                      <a:pt x="977" y="1622"/>
                    </a:lnTo>
                    <a:lnTo>
                      <a:pt x="1017" y="1665"/>
                    </a:lnTo>
                    <a:lnTo>
                      <a:pt x="1017" y="1709"/>
                    </a:lnTo>
                    <a:lnTo>
                      <a:pt x="1038" y="1748"/>
                    </a:lnTo>
                    <a:lnTo>
                      <a:pt x="1041" y="1763"/>
                    </a:lnTo>
                    <a:lnTo>
                      <a:pt x="1038" y="0"/>
                    </a:lnTo>
                  </a:path>
                </a:pathLst>
              </a:custGeom>
              <a:solidFill>
                <a:srgbClr val="65656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" name="Freeform 7">
                <a:extLst>
                  <a:ext uri="{FF2B5EF4-FFF2-40B4-BE49-F238E27FC236}">
                    <a16:creationId xmlns:a16="http://schemas.microsoft.com/office/drawing/2014/main" id="{83B8C147-A621-2087-5478-DF789A8FA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1226"/>
                <a:ext cx="4882" cy="1403"/>
              </a:xfrm>
              <a:custGeom>
                <a:avLst/>
                <a:gdLst>
                  <a:gd name="T0" fmla="*/ 151 w 4882"/>
                  <a:gd name="T1" fmla="*/ 54 h 1403"/>
                  <a:gd name="T2" fmla="*/ 282 w 4882"/>
                  <a:gd name="T3" fmla="*/ 250 h 1403"/>
                  <a:gd name="T4" fmla="*/ 524 w 4882"/>
                  <a:gd name="T5" fmla="*/ 261 h 1403"/>
                  <a:gd name="T6" fmla="*/ 686 w 4882"/>
                  <a:gd name="T7" fmla="*/ 467 h 1403"/>
                  <a:gd name="T8" fmla="*/ 766 w 4882"/>
                  <a:gd name="T9" fmla="*/ 706 h 1403"/>
                  <a:gd name="T10" fmla="*/ 918 w 4882"/>
                  <a:gd name="T11" fmla="*/ 739 h 1403"/>
                  <a:gd name="T12" fmla="*/ 1008 w 4882"/>
                  <a:gd name="T13" fmla="*/ 815 h 1403"/>
                  <a:gd name="T14" fmla="*/ 1210 w 4882"/>
                  <a:gd name="T15" fmla="*/ 869 h 1403"/>
                  <a:gd name="T16" fmla="*/ 1331 w 4882"/>
                  <a:gd name="T17" fmla="*/ 772 h 1403"/>
                  <a:gd name="T18" fmla="*/ 1412 w 4882"/>
                  <a:gd name="T19" fmla="*/ 565 h 1403"/>
                  <a:gd name="T20" fmla="*/ 1291 w 4882"/>
                  <a:gd name="T21" fmla="*/ 359 h 1403"/>
                  <a:gd name="T22" fmla="*/ 1412 w 4882"/>
                  <a:gd name="T23" fmla="*/ 163 h 1403"/>
                  <a:gd name="T24" fmla="*/ 1603 w 4882"/>
                  <a:gd name="T25" fmla="*/ 206 h 1403"/>
                  <a:gd name="T26" fmla="*/ 1785 w 4882"/>
                  <a:gd name="T27" fmla="*/ 250 h 1403"/>
                  <a:gd name="T28" fmla="*/ 1967 w 4882"/>
                  <a:gd name="T29" fmla="*/ 250 h 1403"/>
                  <a:gd name="T30" fmla="*/ 2088 w 4882"/>
                  <a:gd name="T31" fmla="*/ 217 h 1403"/>
                  <a:gd name="T32" fmla="*/ 2219 w 4882"/>
                  <a:gd name="T33" fmla="*/ 120 h 1403"/>
                  <a:gd name="T34" fmla="*/ 2420 w 4882"/>
                  <a:gd name="T35" fmla="*/ 261 h 1403"/>
                  <a:gd name="T36" fmla="*/ 2612 w 4882"/>
                  <a:gd name="T37" fmla="*/ 348 h 1403"/>
                  <a:gd name="T38" fmla="*/ 2783 w 4882"/>
                  <a:gd name="T39" fmla="*/ 478 h 1403"/>
                  <a:gd name="T40" fmla="*/ 2985 w 4882"/>
                  <a:gd name="T41" fmla="*/ 576 h 1403"/>
                  <a:gd name="T42" fmla="*/ 3177 w 4882"/>
                  <a:gd name="T43" fmla="*/ 652 h 1403"/>
                  <a:gd name="T44" fmla="*/ 3378 w 4882"/>
                  <a:gd name="T45" fmla="*/ 772 h 1403"/>
                  <a:gd name="T46" fmla="*/ 3580 w 4882"/>
                  <a:gd name="T47" fmla="*/ 706 h 1403"/>
                  <a:gd name="T48" fmla="*/ 3782 w 4882"/>
                  <a:gd name="T49" fmla="*/ 772 h 1403"/>
                  <a:gd name="T50" fmla="*/ 3983 w 4882"/>
                  <a:gd name="T51" fmla="*/ 706 h 1403"/>
                  <a:gd name="T52" fmla="*/ 4195 w 4882"/>
                  <a:gd name="T53" fmla="*/ 696 h 1403"/>
                  <a:gd name="T54" fmla="*/ 4397 w 4882"/>
                  <a:gd name="T55" fmla="*/ 783 h 1403"/>
                  <a:gd name="T56" fmla="*/ 4599 w 4882"/>
                  <a:gd name="T57" fmla="*/ 783 h 1403"/>
                  <a:gd name="T58" fmla="*/ 4800 w 4882"/>
                  <a:gd name="T59" fmla="*/ 761 h 1403"/>
                  <a:gd name="T60" fmla="*/ 4760 w 4882"/>
                  <a:gd name="T61" fmla="*/ 848 h 1403"/>
                  <a:gd name="T62" fmla="*/ 4498 w 4882"/>
                  <a:gd name="T63" fmla="*/ 924 h 1403"/>
                  <a:gd name="T64" fmla="*/ 4296 w 4882"/>
                  <a:gd name="T65" fmla="*/ 978 h 1403"/>
                  <a:gd name="T66" fmla="*/ 4276 w 4882"/>
                  <a:gd name="T67" fmla="*/ 1130 h 1403"/>
                  <a:gd name="T68" fmla="*/ 4165 w 4882"/>
                  <a:gd name="T69" fmla="*/ 1293 h 1403"/>
                  <a:gd name="T70" fmla="*/ 3933 w 4882"/>
                  <a:gd name="T71" fmla="*/ 1337 h 1403"/>
                  <a:gd name="T72" fmla="*/ 3620 w 4882"/>
                  <a:gd name="T73" fmla="*/ 1185 h 1403"/>
                  <a:gd name="T74" fmla="*/ 3409 w 4882"/>
                  <a:gd name="T75" fmla="*/ 1011 h 1403"/>
                  <a:gd name="T76" fmla="*/ 3177 w 4882"/>
                  <a:gd name="T77" fmla="*/ 978 h 1403"/>
                  <a:gd name="T78" fmla="*/ 2955 w 4882"/>
                  <a:gd name="T79" fmla="*/ 859 h 1403"/>
                  <a:gd name="T80" fmla="*/ 2703 w 4882"/>
                  <a:gd name="T81" fmla="*/ 848 h 1403"/>
                  <a:gd name="T82" fmla="*/ 2471 w 4882"/>
                  <a:gd name="T83" fmla="*/ 924 h 1403"/>
                  <a:gd name="T84" fmla="*/ 2239 w 4882"/>
                  <a:gd name="T85" fmla="*/ 859 h 1403"/>
                  <a:gd name="T86" fmla="*/ 2027 w 4882"/>
                  <a:gd name="T87" fmla="*/ 772 h 1403"/>
                  <a:gd name="T88" fmla="*/ 1926 w 4882"/>
                  <a:gd name="T89" fmla="*/ 946 h 1403"/>
                  <a:gd name="T90" fmla="*/ 1916 w 4882"/>
                  <a:gd name="T91" fmla="*/ 1163 h 1403"/>
                  <a:gd name="T92" fmla="*/ 1805 w 4882"/>
                  <a:gd name="T93" fmla="*/ 1359 h 1403"/>
                  <a:gd name="T94" fmla="*/ 1593 w 4882"/>
                  <a:gd name="T95" fmla="*/ 1402 h 1403"/>
                  <a:gd name="T96" fmla="*/ 1382 w 4882"/>
                  <a:gd name="T97" fmla="*/ 1326 h 1403"/>
                  <a:gd name="T98" fmla="*/ 1180 w 4882"/>
                  <a:gd name="T99" fmla="*/ 1239 h 1403"/>
                  <a:gd name="T100" fmla="*/ 978 w 4882"/>
                  <a:gd name="T101" fmla="*/ 1217 h 1403"/>
                  <a:gd name="T102" fmla="*/ 777 w 4882"/>
                  <a:gd name="T103" fmla="*/ 1337 h 1403"/>
                  <a:gd name="T104" fmla="*/ 625 w 4882"/>
                  <a:gd name="T105" fmla="*/ 1250 h 1403"/>
                  <a:gd name="T106" fmla="*/ 504 w 4882"/>
                  <a:gd name="T107" fmla="*/ 1087 h 1403"/>
                  <a:gd name="T108" fmla="*/ 373 w 4882"/>
                  <a:gd name="T109" fmla="*/ 902 h 1403"/>
                  <a:gd name="T110" fmla="*/ 182 w 4882"/>
                  <a:gd name="T111" fmla="*/ 783 h 1403"/>
                  <a:gd name="T112" fmla="*/ 121 w 4882"/>
                  <a:gd name="T113" fmla="*/ 598 h 1403"/>
                  <a:gd name="T114" fmla="*/ 61 w 4882"/>
                  <a:gd name="T115" fmla="*/ 413 h 1403"/>
                  <a:gd name="T116" fmla="*/ 61 w 4882"/>
                  <a:gd name="T117" fmla="*/ 196 h 1403"/>
                  <a:gd name="T118" fmla="*/ 0 w 4882"/>
                  <a:gd name="T119" fmla="*/ 0 h 140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882" h="1403">
                    <a:moveTo>
                      <a:pt x="0" y="0"/>
                    </a:moveTo>
                    <a:lnTo>
                      <a:pt x="40" y="22"/>
                    </a:lnTo>
                    <a:lnTo>
                      <a:pt x="81" y="33"/>
                    </a:lnTo>
                    <a:lnTo>
                      <a:pt x="121" y="11"/>
                    </a:lnTo>
                    <a:lnTo>
                      <a:pt x="151" y="54"/>
                    </a:lnTo>
                    <a:lnTo>
                      <a:pt x="192" y="76"/>
                    </a:lnTo>
                    <a:lnTo>
                      <a:pt x="222" y="120"/>
                    </a:lnTo>
                    <a:lnTo>
                      <a:pt x="242" y="163"/>
                    </a:lnTo>
                    <a:lnTo>
                      <a:pt x="252" y="206"/>
                    </a:lnTo>
                    <a:lnTo>
                      <a:pt x="282" y="250"/>
                    </a:lnTo>
                    <a:lnTo>
                      <a:pt x="323" y="272"/>
                    </a:lnTo>
                    <a:lnTo>
                      <a:pt x="363" y="272"/>
                    </a:lnTo>
                    <a:lnTo>
                      <a:pt x="403" y="250"/>
                    </a:lnTo>
                    <a:lnTo>
                      <a:pt x="484" y="250"/>
                    </a:lnTo>
                    <a:lnTo>
                      <a:pt x="524" y="261"/>
                    </a:lnTo>
                    <a:lnTo>
                      <a:pt x="565" y="304"/>
                    </a:lnTo>
                    <a:lnTo>
                      <a:pt x="595" y="348"/>
                    </a:lnTo>
                    <a:lnTo>
                      <a:pt x="635" y="380"/>
                    </a:lnTo>
                    <a:lnTo>
                      <a:pt x="666" y="424"/>
                    </a:lnTo>
                    <a:lnTo>
                      <a:pt x="686" y="467"/>
                    </a:lnTo>
                    <a:lnTo>
                      <a:pt x="686" y="511"/>
                    </a:lnTo>
                    <a:lnTo>
                      <a:pt x="686" y="554"/>
                    </a:lnTo>
                    <a:lnTo>
                      <a:pt x="706" y="609"/>
                    </a:lnTo>
                    <a:lnTo>
                      <a:pt x="726" y="663"/>
                    </a:lnTo>
                    <a:lnTo>
                      <a:pt x="766" y="706"/>
                    </a:lnTo>
                    <a:lnTo>
                      <a:pt x="807" y="717"/>
                    </a:lnTo>
                    <a:lnTo>
                      <a:pt x="847" y="674"/>
                    </a:lnTo>
                    <a:lnTo>
                      <a:pt x="887" y="652"/>
                    </a:lnTo>
                    <a:lnTo>
                      <a:pt x="908" y="696"/>
                    </a:lnTo>
                    <a:lnTo>
                      <a:pt x="918" y="739"/>
                    </a:lnTo>
                    <a:lnTo>
                      <a:pt x="898" y="783"/>
                    </a:lnTo>
                    <a:lnTo>
                      <a:pt x="887" y="826"/>
                    </a:lnTo>
                    <a:lnTo>
                      <a:pt x="928" y="869"/>
                    </a:lnTo>
                    <a:lnTo>
                      <a:pt x="968" y="848"/>
                    </a:lnTo>
                    <a:lnTo>
                      <a:pt x="1008" y="815"/>
                    </a:lnTo>
                    <a:lnTo>
                      <a:pt x="1049" y="826"/>
                    </a:lnTo>
                    <a:lnTo>
                      <a:pt x="1089" y="848"/>
                    </a:lnTo>
                    <a:lnTo>
                      <a:pt x="1129" y="848"/>
                    </a:lnTo>
                    <a:lnTo>
                      <a:pt x="1170" y="859"/>
                    </a:lnTo>
                    <a:lnTo>
                      <a:pt x="1210" y="869"/>
                    </a:lnTo>
                    <a:lnTo>
                      <a:pt x="1220" y="826"/>
                    </a:lnTo>
                    <a:lnTo>
                      <a:pt x="1261" y="815"/>
                    </a:lnTo>
                    <a:lnTo>
                      <a:pt x="1301" y="826"/>
                    </a:lnTo>
                    <a:lnTo>
                      <a:pt x="1341" y="815"/>
                    </a:lnTo>
                    <a:lnTo>
                      <a:pt x="1331" y="772"/>
                    </a:lnTo>
                    <a:lnTo>
                      <a:pt x="1331" y="728"/>
                    </a:lnTo>
                    <a:lnTo>
                      <a:pt x="1372" y="696"/>
                    </a:lnTo>
                    <a:lnTo>
                      <a:pt x="1392" y="652"/>
                    </a:lnTo>
                    <a:lnTo>
                      <a:pt x="1382" y="609"/>
                    </a:lnTo>
                    <a:lnTo>
                      <a:pt x="1412" y="565"/>
                    </a:lnTo>
                    <a:lnTo>
                      <a:pt x="1412" y="522"/>
                    </a:lnTo>
                    <a:lnTo>
                      <a:pt x="1372" y="500"/>
                    </a:lnTo>
                    <a:lnTo>
                      <a:pt x="1331" y="446"/>
                    </a:lnTo>
                    <a:lnTo>
                      <a:pt x="1301" y="402"/>
                    </a:lnTo>
                    <a:lnTo>
                      <a:pt x="1291" y="359"/>
                    </a:lnTo>
                    <a:lnTo>
                      <a:pt x="1291" y="315"/>
                    </a:lnTo>
                    <a:lnTo>
                      <a:pt x="1301" y="272"/>
                    </a:lnTo>
                    <a:lnTo>
                      <a:pt x="1341" y="228"/>
                    </a:lnTo>
                    <a:lnTo>
                      <a:pt x="1372" y="185"/>
                    </a:lnTo>
                    <a:lnTo>
                      <a:pt x="1412" y="163"/>
                    </a:lnTo>
                    <a:lnTo>
                      <a:pt x="1442" y="206"/>
                    </a:lnTo>
                    <a:lnTo>
                      <a:pt x="1482" y="217"/>
                    </a:lnTo>
                    <a:lnTo>
                      <a:pt x="1523" y="206"/>
                    </a:lnTo>
                    <a:lnTo>
                      <a:pt x="1563" y="206"/>
                    </a:lnTo>
                    <a:lnTo>
                      <a:pt x="1603" y="206"/>
                    </a:lnTo>
                    <a:lnTo>
                      <a:pt x="1654" y="196"/>
                    </a:lnTo>
                    <a:lnTo>
                      <a:pt x="1694" y="185"/>
                    </a:lnTo>
                    <a:lnTo>
                      <a:pt x="1735" y="185"/>
                    </a:lnTo>
                    <a:lnTo>
                      <a:pt x="1775" y="206"/>
                    </a:lnTo>
                    <a:lnTo>
                      <a:pt x="1785" y="250"/>
                    </a:lnTo>
                    <a:lnTo>
                      <a:pt x="1825" y="250"/>
                    </a:lnTo>
                    <a:lnTo>
                      <a:pt x="1866" y="283"/>
                    </a:lnTo>
                    <a:lnTo>
                      <a:pt x="1906" y="315"/>
                    </a:lnTo>
                    <a:lnTo>
                      <a:pt x="1946" y="293"/>
                    </a:lnTo>
                    <a:lnTo>
                      <a:pt x="1967" y="250"/>
                    </a:lnTo>
                    <a:lnTo>
                      <a:pt x="1977" y="206"/>
                    </a:lnTo>
                    <a:lnTo>
                      <a:pt x="1997" y="163"/>
                    </a:lnTo>
                    <a:lnTo>
                      <a:pt x="2037" y="152"/>
                    </a:lnTo>
                    <a:lnTo>
                      <a:pt x="2047" y="196"/>
                    </a:lnTo>
                    <a:lnTo>
                      <a:pt x="2088" y="217"/>
                    </a:lnTo>
                    <a:lnTo>
                      <a:pt x="2128" y="217"/>
                    </a:lnTo>
                    <a:lnTo>
                      <a:pt x="2138" y="174"/>
                    </a:lnTo>
                    <a:lnTo>
                      <a:pt x="2138" y="130"/>
                    </a:lnTo>
                    <a:lnTo>
                      <a:pt x="2178" y="120"/>
                    </a:lnTo>
                    <a:lnTo>
                      <a:pt x="2219" y="120"/>
                    </a:lnTo>
                    <a:lnTo>
                      <a:pt x="2259" y="163"/>
                    </a:lnTo>
                    <a:lnTo>
                      <a:pt x="2299" y="196"/>
                    </a:lnTo>
                    <a:lnTo>
                      <a:pt x="2340" y="196"/>
                    </a:lnTo>
                    <a:lnTo>
                      <a:pt x="2380" y="217"/>
                    </a:lnTo>
                    <a:lnTo>
                      <a:pt x="2420" y="261"/>
                    </a:lnTo>
                    <a:lnTo>
                      <a:pt x="2451" y="304"/>
                    </a:lnTo>
                    <a:lnTo>
                      <a:pt x="2491" y="337"/>
                    </a:lnTo>
                    <a:lnTo>
                      <a:pt x="2531" y="348"/>
                    </a:lnTo>
                    <a:lnTo>
                      <a:pt x="2572" y="348"/>
                    </a:lnTo>
                    <a:lnTo>
                      <a:pt x="2612" y="348"/>
                    </a:lnTo>
                    <a:lnTo>
                      <a:pt x="2652" y="359"/>
                    </a:lnTo>
                    <a:lnTo>
                      <a:pt x="2693" y="370"/>
                    </a:lnTo>
                    <a:lnTo>
                      <a:pt x="2733" y="391"/>
                    </a:lnTo>
                    <a:lnTo>
                      <a:pt x="2773" y="435"/>
                    </a:lnTo>
                    <a:lnTo>
                      <a:pt x="2783" y="478"/>
                    </a:lnTo>
                    <a:lnTo>
                      <a:pt x="2804" y="522"/>
                    </a:lnTo>
                    <a:lnTo>
                      <a:pt x="2854" y="565"/>
                    </a:lnTo>
                    <a:lnTo>
                      <a:pt x="2894" y="576"/>
                    </a:lnTo>
                    <a:lnTo>
                      <a:pt x="2945" y="576"/>
                    </a:lnTo>
                    <a:lnTo>
                      <a:pt x="2985" y="576"/>
                    </a:lnTo>
                    <a:lnTo>
                      <a:pt x="3025" y="576"/>
                    </a:lnTo>
                    <a:lnTo>
                      <a:pt x="3066" y="576"/>
                    </a:lnTo>
                    <a:lnTo>
                      <a:pt x="3106" y="587"/>
                    </a:lnTo>
                    <a:lnTo>
                      <a:pt x="3146" y="609"/>
                    </a:lnTo>
                    <a:lnTo>
                      <a:pt x="3177" y="652"/>
                    </a:lnTo>
                    <a:lnTo>
                      <a:pt x="3217" y="685"/>
                    </a:lnTo>
                    <a:lnTo>
                      <a:pt x="3257" y="696"/>
                    </a:lnTo>
                    <a:lnTo>
                      <a:pt x="3298" y="728"/>
                    </a:lnTo>
                    <a:lnTo>
                      <a:pt x="3338" y="772"/>
                    </a:lnTo>
                    <a:lnTo>
                      <a:pt x="3378" y="772"/>
                    </a:lnTo>
                    <a:lnTo>
                      <a:pt x="3419" y="772"/>
                    </a:lnTo>
                    <a:lnTo>
                      <a:pt x="3469" y="761"/>
                    </a:lnTo>
                    <a:lnTo>
                      <a:pt x="3509" y="761"/>
                    </a:lnTo>
                    <a:lnTo>
                      <a:pt x="3540" y="717"/>
                    </a:lnTo>
                    <a:lnTo>
                      <a:pt x="3580" y="706"/>
                    </a:lnTo>
                    <a:lnTo>
                      <a:pt x="3620" y="706"/>
                    </a:lnTo>
                    <a:lnTo>
                      <a:pt x="3661" y="706"/>
                    </a:lnTo>
                    <a:lnTo>
                      <a:pt x="3701" y="750"/>
                    </a:lnTo>
                    <a:lnTo>
                      <a:pt x="3741" y="772"/>
                    </a:lnTo>
                    <a:lnTo>
                      <a:pt x="3782" y="772"/>
                    </a:lnTo>
                    <a:lnTo>
                      <a:pt x="3822" y="761"/>
                    </a:lnTo>
                    <a:lnTo>
                      <a:pt x="3862" y="739"/>
                    </a:lnTo>
                    <a:lnTo>
                      <a:pt x="3903" y="717"/>
                    </a:lnTo>
                    <a:lnTo>
                      <a:pt x="3943" y="706"/>
                    </a:lnTo>
                    <a:lnTo>
                      <a:pt x="3983" y="706"/>
                    </a:lnTo>
                    <a:lnTo>
                      <a:pt x="4034" y="706"/>
                    </a:lnTo>
                    <a:lnTo>
                      <a:pt x="4074" y="696"/>
                    </a:lnTo>
                    <a:lnTo>
                      <a:pt x="4115" y="696"/>
                    </a:lnTo>
                    <a:lnTo>
                      <a:pt x="4155" y="696"/>
                    </a:lnTo>
                    <a:lnTo>
                      <a:pt x="4195" y="696"/>
                    </a:lnTo>
                    <a:lnTo>
                      <a:pt x="4236" y="717"/>
                    </a:lnTo>
                    <a:lnTo>
                      <a:pt x="4276" y="750"/>
                    </a:lnTo>
                    <a:lnTo>
                      <a:pt x="4316" y="772"/>
                    </a:lnTo>
                    <a:lnTo>
                      <a:pt x="4357" y="783"/>
                    </a:lnTo>
                    <a:lnTo>
                      <a:pt x="4397" y="783"/>
                    </a:lnTo>
                    <a:lnTo>
                      <a:pt x="4437" y="783"/>
                    </a:lnTo>
                    <a:lnTo>
                      <a:pt x="4478" y="783"/>
                    </a:lnTo>
                    <a:lnTo>
                      <a:pt x="4518" y="783"/>
                    </a:lnTo>
                    <a:lnTo>
                      <a:pt x="4558" y="783"/>
                    </a:lnTo>
                    <a:lnTo>
                      <a:pt x="4599" y="783"/>
                    </a:lnTo>
                    <a:lnTo>
                      <a:pt x="4639" y="783"/>
                    </a:lnTo>
                    <a:lnTo>
                      <a:pt x="4679" y="772"/>
                    </a:lnTo>
                    <a:lnTo>
                      <a:pt x="4720" y="761"/>
                    </a:lnTo>
                    <a:lnTo>
                      <a:pt x="4760" y="761"/>
                    </a:lnTo>
                    <a:lnTo>
                      <a:pt x="4800" y="761"/>
                    </a:lnTo>
                    <a:lnTo>
                      <a:pt x="4841" y="772"/>
                    </a:lnTo>
                    <a:lnTo>
                      <a:pt x="4881" y="772"/>
                    </a:lnTo>
                    <a:lnTo>
                      <a:pt x="4841" y="815"/>
                    </a:lnTo>
                    <a:lnTo>
                      <a:pt x="4800" y="826"/>
                    </a:lnTo>
                    <a:lnTo>
                      <a:pt x="4760" y="848"/>
                    </a:lnTo>
                    <a:lnTo>
                      <a:pt x="4720" y="880"/>
                    </a:lnTo>
                    <a:lnTo>
                      <a:pt x="4679" y="891"/>
                    </a:lnTo>
                    <a:lnTo>
                      <a:pt x="4629" y="913"/>
                    </a:lnTo>
                    <a:lnTo>
                      <a:pt x="4548" y="924"/>
                    </a:lnTo>
                    <a:lnTo>
                      <a:pt x="4498" y="924"/>
                    </a:lnTo>
                    <a:lnTo>
                      <a:pt x="4457" y="935"/>
                    </a:lnTo>
                    <a:lnTo>
                      <a:pt x="4417" y="967"/>
                    </a:lnTo>
                    <a:lnTo>
                      <a:pt x="4377" y="978"/>
                    </a:lnTo>
                    <a:lnTo>
                      <a:pt x="4336" y="978"/>
                    </a:lnTo>
                    <a:lnTo>
                      <a:pt x="4296" y="978"/>
                    </a:lnTo>
                    <a:lnTo>
                      <a:pt x="4246" y="978"/>
                    </a:lnTo>
                    <a:lnTo>
                      <a:pt x="4205" y="1000"/>
                    </a:lnTo>
                    <a:lnTo>
                      <a:pt x="4205" y="1076"/>
                    </a:lnTo>
                    <a:lnTo>
                      <a:pt x="4215" y="1119"/>
                    </a:lnTo>
                    <a:lnTo>
                      <a:pt x="4276" y="1130"/>
                    </a:lnTo>
                    <a:lnTo>
                      <a:pt x="4316" y="1152"/>
                    </a:lnTo>
                    <a:lnTo>
                      <a:pt x="4276" y="1206"/>
                    </a:lnTo>
                    <a:lnTo>
                      <a:pt x="4236" y="1228"/>
                    </a:lnTo>
                    <a:lnTo>
                      <a:pt x="4195" y="1250"/>
                    </a:lnTo>
                    <a:lnTo>
                      <a:pt x="4165" y="1293"/>
                    </a:lnTo>
                    <a:lnTo>
                      <a:pt x="4125" y="1337"/>
                    </a:lnTo>
                    <a:lnTo>
                      <a:pt x="4074" y="1337"/>
                    </a:lnTo>
                    <a:lnTo>
                      <a:pt x="4024" y="1337"/>
                    </a:lnTo>
                    <a:lnTo>
                      <a:pt x="3973" y="1337"/>
                    </a:lnTo>
                    <a:lnTo>
                      <a:pt x="3933" y="1337"/>
                    </a:lnTo>
                    <a:lnTo>
                      <a:pt x="3842" y="1337"/>
                    </a:lnTo>
                    <a:lnTo>
                      <a:pt x="3731" y="1315"/>
                    </a:lnTo>
                    <a:lnTo>
                      <a:pt x="3691" y="1293"/>
                    </a:lnTo>
                    <a:lnTo>
                      <a:pt x="3651" y="1239"/>
                    </a:lnTo>
                    <a:lnTo>
                      <a:pt x="3620" y="1185"/>
                    </a:lnTo>
                    <a:lnTo>
                      <a:pt x="3600" y="1141"/>
                    </a:lnTo>
                    <a:lnTo>
                      <a:pt x="3550" y="1109"/>
                    </a:lnTo>
                    <a:lnTo>
                      <a:pt x="3489" y="1087"/>
                    </a:lnTo>
                    <a:lnTo>
                      <a:pt x="3449" y="1043"/>
                    </a:lnTo>
                    <a:lnTo>
                      <a:pt x="3409" y="1011"/>
                    </a:lnTo>
                    <a:lnTo>
                      <a:pt x="3368" y="989"/>
                    </a:lnTo>
                    <a:lnTo>
                      <a:pt x="3328" y="978"/>
                    </a:lnTo>
                    <a:lnTo>
                      <a:pt x="3257" y="967"/>
                    </a:lnTo>
                    <a:lnTo>
                      <a:pt x="3217" y="967"/>
                    </a:lnTo>
                    <a:lnTo>
                      <a:pt x="3177" y="978"/>
                    </a:lnTo>
                    <a:lnTo>
                      <a:pt x="3136" y="978"/>
                    </a:lnTo>
                    <a:lnTo>
                      <a:pt x="3106" y="935"/>
                    </a:lnTo>
                    <a:lnTo>
                      <a:pt x="3076" y="891"/>
                    </a:lnTo>
                    <a:lnTo>
                      <a:pt x="2995" y="869"/>
                    </a:lnTo>
                    <a:lnTo>
                      <a:pt x="2955" y="859"/>
                    </a:lnTo>
                    <a:lnTo>
                      <a:pt x="2904" y="837"/>
                    </a:lnTo>
                    <a:lnTo>
                      <a:pt x="2824" y="826"/>
                    </a:lnTo>
                    <a:lnTo>
                      <a:pt x="2783" y="815"/>
                    </a:lnTo>
                    <a:lnTo>
                      <a:pt x="2743" y="826"/>
                    </a:lnTo>
                    <a:lnTo>
                      <a:pt x="2703" y="848"/>
                    </a:lnTo>
                    <a:lnTo>
                      <a:pt x="2662" y="869"/>
                    </a:lnTo>
                    <a:lnTo>
                      <a:pt x="2612" y="880"/>
                    </a:lnTo>
                    <a:lnTo>
                      <a:pt x="2562" y="891"/>
                    </a:lnTo>
                    <a:lnTo>
                      <a:pt x="2511" y="902"/>
                    </a:lnTo>
                    <a:lnTo>
                      <a:pt x="2471" y="924"/>
                    </a:lnTo>
                    <a:lnTo>
                      <a:pt x="2430" y="924"/>
                    </a:lnTo>
                    <a:lnTo>
                      <a:pt x="2390" y="913"/>
                    </a:lnTo>
                    <a:lnTo>
                      <a:pt x="2350" y="902"/>
                    </a:lnTo>
                    <a:lnTo>
                      <a:pt x="2279" y="869"/>
                    </a:lnTo>
                    <a:lnTo>
                      <a:pt x="2239" y="859"/>
                    </a:lnTo>
                    <a:lnTo>
                      <a:pt x="2198" y="837"/>
                    </a:lnTo>
                    <a:lnTo>
                      <a:pt x="2158" y="815"/>
                    </a:lnTo>
                    <a:lnTo>
                      <a:pt x="2118" y="783"/>
                    </a:lnTo>
                    <a:lnTo>
                      <a:pt x="2067" y="772"/>
                    </a:lnTo>
                    <a:lnTo>
                      <a:pt x="2027" y="772"/>
                    </a:lnTo>
                    <a:lnTo>
                      <a:pt x="1987" y="793"/>
                    </a:lnTo>
                    <a:lnTo>
                      <a:pt x="1946" y="815"/>
                    </a:lnTo>
                    <a:lnTo>
                      <a:pt x="1926" y="859"/>
                    </a:lnTo>
                    <a:lnTo>
                      <a:pt x="1926" y="902"/>
                    </a:lnTo>
                    <a:lnTo>
                      <a:pt x="1926" y="946"/>
                    </a:lnTo>
                    <a:lnTo>
                      <a:pt x="1896" y="989"/>
                    </a:lnTo>
                    <a:lnTo>
                      <a:pt x="1876" y="1032"/>
                    </a:lnTo>
                    <a:lnTo>
                      <a:pt x="1876" y="1076"/>
                    </a:lnTo>
                    <a:lnTo>
                      <a:pt x="1896" y="1119"/>
                    </a:lnTo>
                    <a:lnTo>
                      <a:pt x="1916" y="1163"/>
                    </a:lnTo>
                    <a:lnTo>
                      <a:pt x="1916" y="1206"/>
                    </a:lnTo>
                    <a:lnTo>
                      <a:pt x="1916" y="1293"/>
                    </a:lnTo>
                    <a:lnTo>
                      <a:pt x="1906" y="1337"/>
                    </a:lnTo>
                    <a:lnTo>
                      <a:pt x="1866" y="1359"/>
                    </a:lnTo>
                    <a:lnTo>
                      <a:pt x="1805" y="1359"/>
                    </a:lnTo>
                    <a:lnTo>
                      <a:pt x="1755" y="1380"/>
                    </a:lnTo>
                    <a:lnTo>
                      <a:pt x="1714" y="1380"/>
                    </a:lnTo>
                    <a:lnTo>
                      <a:pt x="1674" y="1391"/>
                    </a:lnTo>
                    <a:lnTo>
                      <a:pt x="1634" y="1391"/>
                    </a:lnTo>
                    <a:lnTo>
                      <a:pt x="1593" y="1402"/>
                    </a:lnTo>
                    <a:lnTo>
                      <a:pt x="1553" y="1369"/>
                    </a:lnTo>
                    <a:lnTo>
                      <a:pt x="1513" y="1348"/>
                    </a:lnTo>
                    <a:lnTo>
                      <a:pt x="1472" y="1348"/>
                    </a:lnTo>
                    <a:lnTo>
                      <a:pt x="1432" y="1348"/>
                    </a:lnTo>
                    <a:lnTo>
                      <a:pt x="1382" y="1326"/>
                    </a:lnTo>
                    <a:lnTo>
                      <a:pt x="1341" y="1304"/>
                    </a:lnTo>
                    <a:lnTo>
                      <a:pt x="1301" y="1272"/>
                    </a:lnTo>
                    <a:lnTo>
                      <a:pt x="1261" y="1250"/>
                    </a:lnTo>
                    <a:lnTo>
                      <a:pt x="1220" y="1239"/>
                    </a:lnTo>
                    <a:lnTo>
                      <a:pt x="1180" y="1239"/>
                    </a:lnTo>
                    <a:lnTo>
                      <a:pt x="1140" y="1239"/>
                    </a:lnTo>
                    <a:lnTo>
                      <a:pt x="1099" y="1228"/>
                    </a:lnTo>
                    <a:lnTo>
                      <a:pt x="1059" y="1228"/>
                    </a:lnTo>
                    <a:lnTo>
                      <a:pt x="1019" y="1217"/>
                    </a:lnTo>
                    <a:lnTo>
                      <a:pt x="978" y="1217"/>
                    </a:lnTo>
                    <a:lnTo>
                      <a:pt x="938" y="1228"/>
                    </a:lnTo>
                    <a:lnTo>
                      <a:pt x="898" y="1250"/>
                    </a:lnTo>
                    <a:lnTo>
                      <a:pt x="857" y="1282"/>
                    </a:lnTo>
                    <a:lnTo>
                      <a:pt x="817" y="1315"/>
                    </a:lnTo>
                    <a:lnTo>
                      <a:pt x="777" y="1337"/>
                    </a:lnTo>
                    <a:lnTo>
                      <a:pt x="736" y="1369"/>
                    </a:lnTo>
                    <a:lnTo>
                      <a:pt x="696" y="1380"/>
                    </a:lnTo>
                    <a:lnTo>
                      <a:pt x="656" y="1337"/>
                    </a:lnTo>
                    <a:lnTo>
                      <a:pt x="645" y="1293"/>
                    </a:lnTo>
                    <a:lnTo>
                      <a:pt x="625" y="1250"/>
                    </a:lnTo>
                    <a:lnTo>
                      <a:pt x="625" y="1206"/>
                    </a:lnTo>
                    <a:lnTo>
                      <a:pt x="615" y="1163"/>
                    </a:lnTo>
                    <a:lnTo>
                      <a:pt x="595" y="1119"/>
                    </a:lnTo>
                    <a:lnTo>
                      <a:pt x="555" y="1098"/>
                    </a:lnTo>
                    <a:lnTo>
                      <a:pt x="504" y="1087"/>
                    </a:lnTo>
                    <a:lnTo>
                      <a:pt x="464" y="1076"/>
                    </a:lnTo>
                    <a:lnTo>
                      <a:pt x="424" y="1043"/>
                    </a:lnTo>
                    <a:lnTo>
                      <a:pt x="393" y="1000"/>
                    </a:lnTo>
                    <a:lnTo>
                      <a:pt x="383" y="956"/>
                    </a:lnTo>
                    <a:lnTo>
                      <a:pt x="373" y="902"/>
                    </a:lnTo>
                    <a:lnTo>
                      <a:pt x="353" y="859"/>
                    </a:lnTo>
                    <a:lnTo>
                      <a:pt x="313" y="837"/>
                    </a:lnTo>
                    <a:lnTo>
                      <a:pt x="272" y="804"/>
                    </a:lnTo>
                    <a:lnTo>
                      <a:pt x="232" y="783"/>
                    </a:lnTo>
                    <a:lnTo>
                      <a:pt x="182" y="783"/>
                    </a:lnTo>
                    <a:lnTo>
                      <a:pt x="141" y="783"/>
                    </a:lnTo>
                    <a:lnTo>
                      <a:pt x="131" y="739"/>
                    </a:lnTo>
                    <a:lnTo>
                      <a:pt x="121" y="696"/>
                    </a:lnTo>
                    <a:lnTo>
                      <a:pt x="121" y="641"/>
                    </a:lnTo>
                    <a:lnTo>
                      <a:pt x="121" y="598"/>
                    </a:lnTo>
                    <a:lnTo>
                      <a:pt x="121" y="554"/>
                    </a:lnTo>
                    <a:lnTo>
                      <a:pt x="121" y="511"/>
                    </a:lnTo>
                    <a:lnTo>
                      <a:pt x="121" y="467"/>
                    </a:lnTo>
                    <a:lnTo>
                      <a:pt x="81" y="456"/>
                    </a:lnTo>
                    <a:lnTo>
                      <a:pt x="61" y="413"/>
                    </a:lnTo>
                    <a:lnTo>
                      <a:pt x="61" y="370"/>
                    </a:lnTo>
                    <a:lnTo>
                      <a:pt x="61" y="326"/>
                    </a:lnTo>
                    <a:lnTo>
                      <a:pt x="61" y="283"/>
                    </a:lnTo>
                    <a:lnTo>
                      <a:pt x="50" y="239"/>
                    </a:lnTo>
                    <a:lnTo>
                      <a:pt x="61" y="196"/>
                    </a:lnTo>
                    <a:lnTo>
                      <a:pt x="91" y="152"/>
                    </a:lnTo>
                    <a:lnTo>
                      <a:pt x="91" y="109"/>
                    </a:lnTo>
                    <a:lnTo>
                      <a:pt x="61" y="65"/>
                    </a:lnTo>
                    <a:lnTo>
                      <a:pt x="20" y="43"/>
                    </a:lnTo>
                    <a:lnTo>
                      <a:pt x="0" y="0"/>
                    </a:lnTo>
                    <a:lnTo>
                      <a:pt x="0" y="6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656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" name="Freeform 8">
                <a:extLst>
                  <a:ext uri="{FF2B5EF4-FFF2-40B4-BE49-F238E27FC236}">
                    <a16:creationId xmlns:a16="http://schemas.microsoft.com/office/drawing/2014/main" id="{1EA69DA9-2D58-2ACC-ECBD-E5357363F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" y="549"/>
                <a:ext cx="4993" cy="3253"/>
              </a:xfrm>
              <a:custGeom>
                <a:avLst/>
                <a:gdLst>
                  <a:gd name="T0" fmla="*/ 968 w 4993"/>
                  <a:gd name="T1" fmla="*/ 2686 h 3253"/>
                  <a:gd name="T2" fmla="*/ 766 w 4993"/>
                  <a:gd name="T3" fmla="*/ 3045 h 3253"/>
                  <a:gd name="T4" fmla="*/ 474 w 4993"/>
                  <a:gd name="T5" fmla="*/ 3121 h 3253"/>
                  <a:gd name="T6" fmla="*/ 161 w 4993"/>
                  <a:gd name="T7" fmla="*/ 3067 h 3253"/>
                  <a:gd name="T8" fmla="*/ 182 w 4993"/>
                  <a:gd name="T9" fmla="*/ 2893 h 3253"/>
                  <a:gd name="T10" fmla="*/ 504 w 4993"/>
                  <a:gd name="T11" fmla="*/ 2828 h 3253"/>
                  <a:gd name="T12" fmla="*/ 807 w 4993"/>
                  <a:gd name="T13" fmla="*/ 2708 h 3253"/>
                  <a:gd name="T14" fmla="*/ 958 w 4993"/>
                  <a:gd name="T15" fmla="*/ 2447 h 3253"/>
                  <a:gd name="T16" fmla="*/ 645 w 4993"/>
                  <a:gd name="T17" fmla="*/ 2186 h 3253"/>
                  <a:gd name="T18" fmla="*/ 303 w 4993"/>
                  <a:gd name="T19" fmla="*/ 2001 h 3253"/>
                  <a:gd name="T20" fmla="*/ 444 w 4993"/>
                  <a:gd name="T21" fmla="*/ 2012 h 3253"/>
                  <a:gd name="T22" fmla="*/ 837 w 4993"/>
                  <a:gd name="T23" fmla="*/ 2077 h 3253"/>
                  <a:gd name="T24" fmla="*/ 1190 w 4993"/>
                  <a:gd name="T25" fmla="*/ 2186 h 3253"/>
                  <a:gd name="T26" fmla="*/ 1291 w 4993"/>
                  <a:gd name="T27" fmla="*/ 2230 h 3253"/>
                  <a:gd name="T28" fmla="*/ 1553 w 4993"/>
                  <a:gd name="T29" fmla="*/ 1990 h 3253"/>
                  <a:gd name="T30" fmla="*/ 1896 w 4993"/>
                  <a:gd name="T31" fmla="*/ 1795 h 3253"/>
                  <a:gd name="T32" fmla="*/ 2047 w 4993"/>
                  <a:gd name="T33" fmla="*/ 1468 h 3253"/>
                  <a:gd name="T34" fmla="*/ 2148 w 4993"/>
                  <a:gd name="T35" fmla="*/ 1523 h 3253"/>
                  <a:gd name="T36" fmla="*/ 2350 w 4993"/>
                  <a:gd name="T37" fmla="*/ 1370 h 3253"/>
                  <a:gd name="T38" fmla="*/ 2158 w 4993"/>
                  <a:gd name="T39" fmla="*/ 1088 h 3253"/>
                  <a:gd name="T40" fmla="*/ 2077 w 4993"/>
                  <a:gd name="T41" fmla="*/ 653 h 3253"/>
                  <a:gd name="T42" fmla="*/ 1876 w 4993"/>
                  <a:gd name="T43" fmla="*/ 359 h 3253"/>
                  <a:gd name="T44" fmla="*/ 1674 w 4993"/>
                  <a:gd name="T45" fmla="*/ 65 h 3253"/>
                  <a:gd name="T46" fmla="*/ 1967 w 4993"/>
                  <a:gd name="T47" fmla="*/ 131 h 3253"/>
                  <a:gd name="T48" fmla="*/ 2198 w 4993"/>
                  <a:gd name="T49" fmla="*/ 348 h 3253"/>
                  <a:gd name="T50" fmla="*/ 2188 w 4993"/>
                  <a:gd name="T51" fmla="*/ 674 h 3253"/>
                  <a:gd name="T52" fmla="*/ 2309 w 4993"/>
                  <a:gd name="T53" fmla="*/ 914 h 3253"/>
                  <a:gd name="T54" fmla="*/ 2562 w 4993"/>
                  <a:gd name="T55" fmla="*/ 707 h 3253"/>
                  <a:gd name="T56" fmla="*/ 2400 w 4993"/>
                  <a:gd name="T57" fmla="*/ 326 h 3253"/>
                  <a:gd name="T58" fmla="*/ 2794 w 4993"/>
                  <a:gd name="T59" fmla="*/ 163 h 3253"/>
                  <a:gd name="T60" fmla="*/ 3207 w 4993"/>
                  <a:gd name="T61" fmla="*/ 196 h 3253"/>
                  <a:gd name="T62" fmla="*/ 3247 w 4993"/>
                  <a:gd name="T63" fmla="*/ 555 h 3253"/>
                  <a:gd name="T64" fmla="*/ 3086 w 4993"/>
                  <a:gd name="T65" fmla="*/ 783 h 3253"/>
                  <a:gd name="T66" fmla="*/ 2783 w 4993"/>
                  <a:gd name="T67" fmla="*/ 881 h 3253"/>
                  <a:gd name="T68" fmla="*/ 3096 w 4993"/>
                  <a:gd name="T69" fmla="*/ 1055 h 3253"/>
                  <a:gd name="T70" fmla="*/ 3499 w 4993"/>
                  <a:gd name="T71" fmla="*/ 1033 h 3253"/>
                  <a:gd name="T72" fmla="*/ 3741 w 4993"/>
                  <a:gd name="T73" fmla="*/ 1283 h 3253"/>
                  <a:gd name="T74" fmla="*/ 3661 w 4993"/>
                  <a:gd name="T75" fmla="*/ 1664 h 3253"/>
                  <a:gd name="T76" fmla="*/ 3873 w 4993"/>
                  <a:gd name="T77" fmla="*/ 1903 h 3253"/>
                  <a:gd name="T78" fmla="*/ 4175 w 4993"/>
                  <a:gd name="T79" fmla="*/ 1784 h 3253"/>
                  <a:gd name="T80" fmla="*/ 4468 w 4993"/>
                  <a:gd name="T81" fmla="*/ 1631 h 3253"/>
                  <a:gd name="T82" fmla="*/ 4720 w 4993"/>
                  <a:gd name="T83" fmla="*/ 1392 h 3253"/>
                  <a:gd name="T84" fmla="*/ 4992 w 4993"/>
                  <a:gd name="T85" fmla="*/ 1490 h 3253"/>
                  <a:gd name="T86" fmla="*/ 4730 w 4993"/>
                  <a:gd name="T87" fmla="*/ 1762 h 3253"/>
                  <a:gd name="T88" fmla="*/ 4518 w 4993"/>
                  <a:gd name="T89" fmla="*/ 2132 h 3253"/>
                  <a:gd name="T90" fmla="*/ 4266 w 4993"/>
                  <a:gd name="T91" fmla="*/ 2491 h 3253"/>
                  <a:gd name="T92" fmla="*/ 3812 w 4993"/>
                  <a:gd name="T93" fmla="*/ 2469 h 3253"/>
                  <a:gd name="T94" fmla="*/ 3560 w 4993"/>
                  <a:gd name="T95" fmla="*/ 2317 h 3253"/>
                  <a:gd name="T96" fmla="*/ 3550 w 4993"/>
                  <a:gd name="T97" fmla="*/ 1849 h 3253"/>
                  <a:gd name="T98" fmla="*/ 3348 w 4993"/>
                  <a:gd name="T99" fmla="*/ 1566 h 3253"/>
                  <a:gd name="T100" fmla="*/ 3005 w 4993"/>
                  <a:gd name="T101" fmla="*/ 1773 h 3253"/>
                  <a:gd name="T102" fmla="*/ 2824 w 4993"/>
                  <a:gd name="T103" fmla="*/ 1566 h 3253"/>
                  <a:gd name="T104" fmla="*/ 2582 w 4993"/>
                  <a:gd name="T105" fmla="*/ 1294 h 3253"/>
                  <a:gd name="T106" fmla="*/ 2279 w 4993"/>
                  <a:gd name="T107" fmla="*/ 1577 h 3253"/>
                  <a:gd name="T108" fmla="*/ 2158 w 4993"/>
                  <a:gd name="T109" fmla="*/ 2001 h 3253"/>
                  <a:gd name="T110" fmla="*/ 1896 w 4993"/>
                  <a:gd name="T111" fmla="*/ 2328 h 3253"/>
                  <a:gd name="T112" fmla="*/ 1755 w 4993"/>
                  <a:gd name="T113" fmla="*/ 2643 h 3253"/>
                  <a:gd name="T114" fmla="*/ 1392 w 4993"/>
                  <a:gd name="T115" fmla="*/ 2436 h 325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993" h="3253">
                    <a:moveTo>
                      <a:pt x="1240" y="2415"/>
                    </a:moveTo>
                    <a:lnTo>
                      <a:pt x="1190" y="2436"/>
                    </a:lnTo>
                    <a:lnTo>
                      <a:pt x="1150" y="2458"/>
                    </a:lnTo>
                    <a:lnTo>
                      <a:pt x="1140" y="2502"/>
                    </a:lnTo>
                    <a:lnTo>
                      <a:pt x="1140" y="2545"/>
                    </a:lnTo>
                    <a:lnTo>
                      <a:pt x="1119" y="2589"/>
                    </a:lnTo>
                    <a:lnTo>
                      <a:pt x="1079" y="2610"/>
                    </a:lnTo>
                    <a:lnTo>
                      <a:pt x="1039" y="2621"/>
                    </a:lnTo>
                    <a:lnTo>
                      <a:pt x="998" y="2643"/>
                    </a:lnTo>
                    <a:lnTo>
                      <a:pt x="968" y="2686"/>
                    </a:lnTo>
                    <a:lnTo>
                      <a:pt x="968" y="2730"/>
                    </a:lnTo>
                    <a:lnTo>
                      <a:pt x="958" y="2784"/>
                    </a:lnTo>
                    <a:lnTo>
                      <a:pt x="958" y="2828"/>
                    </a:lnTo>
                    <a:lnTo>
                      <a:pt x="968" y="2871"/>
                    </a:lnTo>
                    <a:lnTo>
                      <a:pt x="968" y="2915"/>
                    </a:lnTo>
                    <a:lnTo>
                      <a:pt x="938" y="2958"/>
                    </a:lnTo>
                    <a:lnTo>
                      <a:pt x="887" y="2980"/>
                    </a:lnTo>
                    <a:lnTo>
                      <a:pt x="847" y="3013"/>
                    </a:lnTo>
                    <a:lnTo>
                      <a:pt x="807" y="3045"/>
                    </a:lnTo>
                    <a:lnTo>
                      <a:pt x="766" y="3045"/>
                    </a:lnTo>
                    <a:lnTo>
                      <a:pt x="716" y="3045"/>
                    </a:lnTo>
                    <a:lnTo>
                      <a:pt x="676" y="3056"/>
                    </a:lnTo>
                    <a:lnTo>
                      <a:pt x="666" y="3100"/>
                    </a:lnTo>
                    <a:lnTo>
                      <a:pt x="666" y="3154"/>
                    </a:lnTo>
                    <a:lnTo>
                      <a:pt x="645" y="3198"/>
                    </a:lnTo>
                    <a:lnTo>
                      <a:pt x="595" y="3241"/>
                    </a:lnTo>
                    <a:lnTo>
                      <a:pt x="555" y="3252"/>
                    </a:lnTo>
                    <a:lnTo>
                      <a:pt x="524" y="3208"/>
                    </a:lnTo>
                    <a:lnTo>
                      <a:pt x="504" y="3165"/>
                    </a:lnTo>
                    <a:lnTo>
                      <a:pt x="474" y="3121"/>
                    </a:lnTo>
                    <a:lnTo>
                      <a:pt x="484" y="3078"/>
                    </a:lnTo>
                    <a:lnTo>
                      <a:pt x="484" y="3034"/>
                    </a:lnTo>
                    <a:lnTo>
                      <a:pt x="444" y="3013"/>
                    </a:lnTo>
                    <a:lnTo>
                      <a:pt x="403" y="3013"/>
                    </a:lnTo>
                    <a:lnTo>
                      <a:pt x="363" y="3024"/>
                    </a:lnTo>
                    <a:lnTo>
                      <a:pt x="323" y="3045"/>
                    </a:lnTo>
                    <a:lnTo>
                      <a:pt x="282" y="3067"/>
                    </a:lnTo>
                    <a:lnTo>
                      <a:pt x="242" y="3078"/>
                    </a:lnTo>
                    <a:lnTo>
                      <a:pt x="202" y="3067"/>
                    </a:lnTo>
                    <a:lnTo>
                      <a:pt x="161" y="3067"/>
                    </a:lnTo>
                    <a:lnTo>
                      <a:pt x="121" y="3024"/>
                    </a:lnTo>
                    <a:lnTo>
                      <a:pt x="121" y="2980"/>
                    </a:lnTo>
                    <a:lnTo>
                      <a:pt x="91" y="2937"/>
                    </a:lnTo>
                    <a:lnTo>
                      <a:pt x="40" y="2915"/>
                    </a:lnTo>
                    <a:lnTo>
                      <a:pt x="0" y="2860"/>
                    </a:lnTo>
                    <a:lnTo>
                      <a:pt x="30" y="2817"/>
                    </a:lnTo>
                    <a:lnTo>
                      <a:pt x="71" y="2828"/>
                    </a:lnTo>
                    <a:lnTo>
                      <a:pt x="91" y="2871"/>
                    </a:lnTo>
                    <a:lnTo>
                      <a:pt x="141" y="2893"/>
                    </a:lnTo>
                    <a:lnTo>
                      <a:pt x="182" y="2893"/>
                    </a:lnTo>
                    <a:lnTo>
                      <a:pt x="202" y="2937"/>
                    </a:lnTo>
                    <a:lnTo>
                      <a:pt x="252" y="2969"/>
                    </a:lnTo>
                    <a:lnTo>
                      <a:pt x="292" y="2937"/>
                    </a:lnTo>
                    <a:lnTo>
                      <a:pt x="303" y="2893"/>
                    </a:lnTo>
                    <a:lnTo>
                      <a:pt x="303" y="2850"/>
                    </a:lnTo>
                    <a:lnTo>
                      <a:pt x="343" y="2839"/>
                    </a:lnTo>
                    <a:lnTo>
                      <a:pt x="383" y="2860"/>
                    </a:lnTo>
                    <a:lnTo>
                      <a:pt x="424" y="2828"/>
                    </a:lnTo>
                    <a:lnTo>
                      <a:pt x="464" y="2795"/>
                    </a:lnTo>
                    <a:lnTo>
                      <a:pt x="504" y="2828"/>
                    </a:lnTo>
                    <a:lnTo>
                      <a:pt x="555" y="2860"/>
                    </a:lnTo>
                    <a:lnTo>
                      <a:pt x="595" y="2871"/>
                    </a:lnTo>
                    <a:lnTo>
                      <a:pt x="645" y="2882"/>
                    </a:lnTo>
                    <a:lnTo>
                      <a:pt x="656" y="2839"/>
                    </a:lnTo>
                    <a:lnTo>
                      <a:pt x="645" y="2795"/>
                    </a:lnTo>
                    <a:lnTo>
                      <a:pt x="686" y="2773"/>
                    </a:lnTo>
                    <a:lnTo>
                      <a:pt x="686" y="2730"/>
                    </a:lnTo>
                    <a:lnTo>
                      <a:pt x="726" y="2708"/>
                    </a:lnTo>
                    <a:lnTo>
                      <a:pt x="766" y="2708"/>
                    </a:lnTo>
                    <a:lnTo>
                      <a:pt x="807" y="2708"/>
                    </a:lnTo>
                    <a:lnTo>
                      <a:pt x="847" y="2686"/>
                    </a:lnTo>
                    <a:lnTo>
                      <a:pt x="887" y="2665"/>
                    </a:lnTo>
                    <a:lnTo>
                      <a:pt x="918" y="2621"/>
                    </a:lnTo>
                    <a:lnTo>
                      <a:pt x="958" y="2599"/>
                    </a:lnTo>
                    <a:lnTo>
                      <a:pt x="998" y="2599"/>
                    </a:lnTo>
                    <a:lnTo>
                      <a:pt x="1019" y="2556"/>
                    </a:lnTo>
                    <a:lnTo>
                      <a:pt x="1049" y="2512"/>
                    </a:lnTo>
                    <a:lnTo>
                      <a:pt x="1039" y="2469"/>
                    </a:lnTo>
                    <a:lnTo>
                      <a:pt x="998" y="2447"/>
                    </a:lnTo>
                    <a:lnTo>
                      <a:pt x="958" y="2447"/>
                    </a:lnTo>
                    <a:lnTo>
                      <a:pt x="918" y="2425"/>
                    </a:lnTo>
                    <a:lnTo>
                      <a:pt x="877" y="2404"/>
                    </a:lnTo>
                    <a:lnTo>
                      <a:pt x="837" y="2415"/>
                    </a:lnTo>
                    <a:lnTo>
                      <a:pt x="797" y="2404"/>
                    </a:lnTo>
                    <a:lnTo>
                      <a:pt x="777" y="2360"/>
                    </a:lnTo>
                    <a:lnTo>
                      <a:pt x="797" y="2317"/>
                    </a:lnTo>
                    <a:lnTo>
                      <a:pt x="807" y="2273"/>
                    </a:lnTo>
                    <a:lnTo>
                      <a:pt x="716" y="2241"/>
                    </a:lnTo>
                    <a:lnTo>
                      <a:pt x="676" y="2230"/>
                    </a:lnTo>
                    <a:lnTo>
                      <a:pt x="645" y="2186"/>
                    </a:lnTo>
                    <a:lnTo>
                      <a:pt x="605" y="2164"/>
                    </a:lnTo>
                    <a:lnTo>
                      <a:pt x="565" y="2153"/>
                    </a:lnTo>
                    <a:lnTo>
                      <a:pt x="524" y="2132"/>
                    </a:lnTo>
                    <a:lnTo>
                      <a:pt x="484" y="2110"/>
                    </a:lnTo>
                    <a:lnTo>
                      <a:pt x="444" y="2110"/>
                    </a:lnTo>
                    <a:lnTo>
                      <a:pt x="403" y="2099"/>
                    </a:lnTo>
                    <a:lnTo>
                      <a:pt x="363" y="2099"/>
                    </a:lnTo>
                    <a:lnTo>
                      <a:pt x="343" y="2056"/>
                    </a:lnTo>
                    <a:lnTo>
                      <a:pt x="343" y="2012"/>
                    </a:lnTo>
                    <a:lnTo>
                      <a:pt x="303" y="2001"/>
                    </a:lnTo>
                    <a:lnTo>
                      <a:pt x="282" y="1958"/>
                    </a:lnTo>
                    <a:lnTo>
                      <a:pt x="242" y="1914"/>
                    </a:lnTo>
                    <a:lnTo>
                      <a:pt x="222" y="1871"/>
                    </a:lnTo>
                    <a:lnTo>
                      <a:pt x="242" y="1827"/>
                    </a:lnTo>
                    <a:lnTo>
                      <a:pt x="282" y="1827"/>
                    </a:lnTo>
                    <a:lnTo>
                      <a:pt x="313" y="1871"/>
                    </a:lnTo>
                    <a:lnTo>
                      <a:pt x="353" y="1903"/>
                    </a:lnTo>
                    <a:lnTo>
                      <a:pt x="393" y="1925"/>
                    </a:lnTo>
                    <a:lnTo>
                      <a:pt x="403" y="1969"/>
                    </a:lnTo>
                    <a:lnTo>
                      <a:pt x="444" y="2012"/>
                    </a:lnTo>
                    <a:lnTo>
                      <a:pt x="484" y="2023"/>
                    </a:lnTo>
                    <a:lnTo>
                      <a:pt x="524" y="2066"/>
                    </a:lnTo>
                    <a:lnTo>
                      <a:pt x="555" y="2110"/>
                    </a:lnTo>
                    <a:lnTo>
                      <a:pt x="595" y="2121"/>
                    </a:lnTo>
                    <a:lnTo>
                      <a:pt x="635" y="2121"/>
                    </a:lnTo>
                    <a:lnTo>
                      <a:pt x="676" y="2121"/>
                    </a:lnTo>
                    <a:lnTo>
                      <a:pt x="716" y="2099"/>
                    </a:lnTo>
                    <a:lnTo>
                      <a:pt x="756" y="2066"/>
                    </a:lnTo>
                    <a:lnTo>
                      <a:pt x="797" y="2056"/>
                    </a:lnTo>
                    <a:lnTo>
                      <a:pt x="837" y="2077"/>
                    </a:lnTo>
                    <a:lnTo>
                      <a:pt x="877" y="2110"/>
                    </a:lnTo>
                    <a:lnTo>
                      <a:pt x="918" y="2110"/>
                    </a:lnTo>
                    <a:lnTo>
                      <a:pt x="958" y="2110"/>
                    </a:lnTo>
                    <a:lnTo>
                      <a:pt x="998" y="2121"/>
                    </a:lnTo>
                    <a:lnTo>
                      <a:pt x="1029" y="2164"/>
                    </a:lnTo>
                    <a:lnTo>
                      <a:pt x="1069" y="2164"/>
                    </a:lnTo>
                    <a:lnTo>
                      <a:pt x="1109" y="2153"/>
                    </a:lnTo>
                    <a:lnTo>
                      <a:pt x="1150" y="2143"/>
                    </a:lnTo>
                    <a:lnTo>
                      <a:pt x="1190" y="2143"/>
                    </a:lnTo>
                    <a:lnTo>
                      <a:pt x="1190" y="2186"/>
                    </a:lnTo>
                    <a:lnTo>
                      <a:pt x="1180" y="2230"/>
                    </a:lnTo>
                    <a:lnTo>
                      <a:pt x="1170" y="2273"/>
                    </a:lnTo>
                    <a:lnTo>
                      <a:pt x="1180" y="2317"/>
                    </a:lnTo>
                    <a:lnTo>
                      <a:pt x="1220" y="2349"/>
                    </a:lnTo>
                    <a:lnTo>
                      <a:pt x="1261" y="2393"/>
                    </a:lnTo>
                    <a:lnTo>
                      <a:pt x="1301" y="2404"/>
                    </a:lnTo>
                    <a:lnTo>
                      <a:pt x="1321" y="2360"/>
                    </a:lnTo>
                    <a:lnTo>
                      <a:pt x="1321" y="2317"/>
                    </a:lnTo>
                    <a:lnTo>
                      <a:pt x="1301" y="2273"/>
                    </a:lnTo>
                    <a:lnTo>
                      <a:pt x="1291" y="2230"/>
                    </a:lnTo>
                    <a:lnTo>
                      <a:pt x="1321" y="2186"/>
                    </a:lnTo>
                    <a:lnTo>
                      <a:pt x="1361" y="2164"/>
                    </a:lnTo>
                    <a:lnTo>
                      <a:pt x="1402" y="2164"/>
                    </a:lnTo>
                    <a:lnTo>
                      <a:pt x="1402" y="2121"/>
                    </a:lnTo>
                    <a:lnTo>
                      <a:pt x="1392" y="2077"/>
                    </a:lnTo>
                    <a:lnTo>
                      <a:pt x="1442" y="2066"/>
                    </a:lnTo>
                    <a:lnTo>
                      <a:pt x="1482" y="2066"/>
                    </a:lnTo>
                    <a:lnTo>
                      <a:pt x="1523" y="2077"/>
                    </a:lnTo>
                    <a:lnTo>
                      <a:pt x="1553" y="2034"/>
                    </a:lnTo>
                    <a:lnTo>
                      <a:pt x="1553" y="1990"/>
                    </a:lnTo>
                    <a:lnTo>
                      <a:pt x="1553" y="1947"/>
                    </a:lnTo>
                    <a:lnTo>
                      <a:pt x="1593" y="1914"/>
                    </a:lnTo>
                    <a:lnTo>
                      <a:pt x="1644" y="1914"/>
                    </a:lnTo>
                    <a:lnTo>
                      <a:pt x="1694" y="1903"/>
                    </a:lnTo>
                    <a:lnTo>
                      <a:pt x="1745" y="1903"/>
                    </a:lnTo>
                    <a:lnTo>
                      <a:pt x="1785" y="1903"/>
                    </a:lnTo>
                    <a:lnTo>
                      <a:pt x="1825" y="1882"/>
                    </a:lnTo>
                    <a:lnTo>
                      <a:pt x="1866" y="1882"/>
                    </a:lnTo>
                    <a:lnTo>
                      <a:pt x="1896" y="1838"/>
                    </a:lnTo>
                    <a:lnTo>
                      <a:pt x="1896" y="1795"/>
                    </a:lnTo>
                    <a:lnTo>
                      <a:pt x="1886" y="1751"/>
                    </a:lnTo>
                    <a:lnTo>
                      <a:pt x="1886" y="1708"/>
                    </a:lnTo>
                    <a:lnTo>
                      <a:pt x="1896" y="1664"/>
                    </a:lnTo>
                    <a:lnTo>
                      <a:pt x="1886" y="1621"/>
                    </a:lnTo>
                    <a:lnTo>
                      <a:pt x="1886" y="1577"/>
                    </a:lnTo>
                    <a:lnTo>
                      <a:pt x="1926" y="1555"/>
                    </a:lnTo>
                    <a:lnTo>
                      <a:pt x="1977" y="1555"/>
                    </a:lnTo>
                    <a:lnTo>
                      <a:pt x="2017" y="1555"/>
                    </a:lnTo>
                    <a:lnTo>
                      <a:pt x="2017" y="1512"/>
                    </a:lnTo>
                    <a:lnTo>
                      <a:pt x="2047" y="1468"/>
                    </a:lnTo>
                    <a:lnTo>
                      <a:pt x="2098" y="1436"/>
                    </a:lnTo>
                    <a:lnTo>
                      <a:pt x="2108" y="1392"/>
                    </a:lnTo>
                    <a:lnTo>
                      <a:pt x="2108" y="1349"/>
                    </a:lnTo>
                    <a:lnTo>
                      <a:pt x="2148" y="1316"/>
                    </a:lnTo>
                    <a:lnTo>
                      <a:pt x="2188" y="1305"/>
                    </a:lnTo>
                    <a:lnTo>
                      <a:pt x="2178" y="1349"/>
                    </a:lnTo>
                    <a:lnTo>
                      <a:pt x="2168" y="1392"/>
                    </a:lnTo>
                    <a:lnTo>
                      <a:pt x="2148" y="1436"/>
                    </a:lnTo>
                    <a:lnTo>
                      <a:pt x="2148" y="1479"/>
                    </a:lnTo>
                    <a:lnTo>
                      <a:pt x="2148" y="1523"/>
                    </a:lnTo>
                    <a:lnTo>
                      <a:pt x="2138" y="1566"/>
                    </a:lnTo>
                    <a:lnTo>
                      <a:pt x="2178" y="1555"/>
                    </a:lnTo>
                    <a:lnTo>
                      <a:pt x="2209" y="1512"/>
                    </a:lnTo>
                    <a:lnTo>
                      <a:pt x="2249" y="1544"/>
                    </a:lnTo>
                    <a:lnTo>
                      <a:pt x="2289" y="1566"/>
                    </a:lnTo>
                    <a:lnTo>
                      <a:pt x="2299" y="1523"/>
                    </a:lnTo>
                    <a:lnTo>
                      <a:pt x="2340" y="1501"/>
                    </a:lnTo>
                    <a:lnTo>
                      <a:pt x="2360" y="1457"/>
                    </a:lnTo>
                    <a:lnTo>
                      <a:pt x="2350" y="1414"/>
                    </a:lnTo>
                    <a:lnTo>
                      <a:pt x="2350" y="1370"/>
                    </a:lnTo>
                    <a:lnTo>
                      <a:pt x="2309" y="1360"/>
                    </a:lnTo>
                    <a:lnTo>
                      <a:pt x="2279" y="1316"/>
                    </a:lnTo>
                    <a:lnTo>
                      <a:pt x="2279" y="1262"/>
                    </a:lnTo>
                    <a:lnTo>
                      <a:pt x="2279" y="1218"/>
                    </a:lnTo>
                    <a:lnTo>
                      <a:pt x="2289" y="1175"/>
                    </a:lnTo>
                    <a:lnTo>
                      <a:pt x="2289" y="1131"/>
                    </a:lnTo>
                    <a:lnTo>
                      <a:pt x="2279" y="1088"/>
                    </a:lnTo>
                    <a:lnTo>
                      <a:pt x="2239" y="1077"/>
                    </a:lnTo>
                    <a:lnTo>
                      <a:pt x="2198" y="1099"/>
                    </a:lnTo>
                    <a:lnTo>
                      <a:pt x="2158" y="1088"/>
                    </a:lnTo>
                    <a:lnTo>
                      <a:pt x="2118" y="1044"/>
                    </a:lnTo>
                    <a:lnTo>
                      <a:pt x="2098" y="1001"/>
                    </a:lnTo>
                    <a:lnTo>
                      <a:pt x="2108" y="957"/>
                    </a:lnTo>
                    <a:lnTo>
                      <a:pt x="2098" y="914"/>
                    </a:lnTo>
                    <a:lnTo>
                      <a:pt x="2077" y="870"/>
                    </a:lnTo>
                    <a:lnTo>
                      <a:pt x="2067" y="827"/>
                    </a:lnTo>
                    <a:lnTo>
                      <a:pt x="2077" y="783"/>
                    </a:lnTo>
                    <a:lnTo>
                      <a:pt x="2077" y="740"/>
                    </a:lnTo>
                    <a:lnTo>
                      <a:pt x="2077" y="696"/>
                    </a:lnTo>
                    <a:lnTo>
                      <a:pt x="2077" y="653"/>
                    </a:lnTo>
                    <a:lnTo>
                      <a:pt x="2108" y="609"/>
                    </a:lnTo>
                    <a:lnTo>
                      <a:pt x="2128" y="566"/>
                    </a:lnTo>
                    <a:lnTo>
                      <a:pt x="2128" y="522"/>
                    </a:lnTo>
                    <a:lnTo>
                      <a:pt x="2108" y="479"/>
                    </a:lnTo>
                    <a:lnTo>
                      <a:pt x="2067" y="457"/>
                    </a:lnTo>
                    <a:lnTo>
                      <a:pt x="2027" y="424"/>
                    </a:lnTo>
                    <a:lnTo>
                      <a:pt x="1987" y="402"/>
                    </a:lnTo>
                    <a:lnTo>
                      <a:pt x="1946" y="402"/>
                    </a:lnTo>
                    <a:lnTo>
                      <a:pt x="1906" y="402"/>
                    </a:lnTo>
                    <a:lnTo>
                      <a:pt x="1876" y="359"/>
                    </a:lnTo>
                    <a:lnTo>
                      <a:pt x="1906" y="315"/>
                    </a:lnTo>
                    <a:lnTo>
                      <a:pt x="1896" y="272"/>
                    </a:lnTo>
                    <a:lnTo>
                      <a:pt x="1906" y="228"/>
                    </a:lnTo>
                    <a:lnTo>
                      <a:pt x="1926" y="185"/>
                    </a:lnTo>
                    <a:lnTo>
                      <a:pt x="1876" y="174"/>
                    </a:lnTo>
                    <a:lnTo>
                      <a:pt x="1835" y="174"/>
                    </a:lnTo>
                    <a:lnTo>
                      <a:pt x="1785" y="163"/>
                    </a:lnTo>
                    <a:lnTo>
                      <a:pt x="1755" y="120"/>
                    </a:lnTo>
                    <a:lnTo>
                      <a:pt x="1714" y="76"/>
                    </a:lnTo>
                    <a:lnTo>
                      <a:pt x="1674" y="65"/>
                    </a:lnTo>
                    <a:lnTo>
                      <a:pt x="1634" y="54"/>
                    </a:lnTo>
                    <a:lnTo>
                      <a:pt x="1644" y="11"/>
                    </a:lnTo>
                    <a:lnTo>
                      <a:pt x="1684" y="0"/>
                    </a:lnTo>
                    <a:lnTo>
                      <a:pt x="1735" y="0"/>
                    </a:lnTo>
                    <a:lnTo>
                      <a:pt x="1755" y="44"/>
                    </a:lnTo>
                    <a:lnTo>
                      <a:pt x="1805" y="65"/>
                    </a:lnTo>
                    <a:lnTo>
                      <a:pt x="1846" y="65"/>
                    </a:lnTo>
                    <a:lnTo>
                      <a:pt x="1886" y="76"/>
                    </a:lnTo>
                    <a:lnTo>
                      <a:pt x="1936" y="87"/>
                    </a:lnTo>
                    <a:lnTo>
                      <a:pt x="1967" y="131"/>
                    </a:lnTo>
                    <a:lnTo>
                      <a:pt x="1967" y="174"/>
                    </a:lnTo>
                    <a:lnTo>
                      <a:pt x="2007" y="185"/>
                    </a:lnTo>
                    <a:lnTo>
                      <a:pt x="2037" y="228"/>
                    </a:lnTo>
                    <a:lnTo>
                      <a:pt x="2077" y="228"/>
                    </a:lnTo>
                    <a:lnTo>
                      <a:pt x="2128" y="207"/>
                    </a:lnTo>
                    <a:lnTo>
                      <a:pt x="2178" y="196"/>
                    </a:lnTo>
                    <a:lnTo>
                      <a:pt x="2219" y="218"/>
                    </a:lnTo>
                    <a:lnTo>
                      <a:pt x="2219" y="261"/>
                    </a:lnTo>
                    <a:lnTo>
                      <a:pt x="2198" y="305"/>
                    </a:lnTo>
                    <a:lnTo>
                      <a:pt x="2198" y="348"/>
                    </a:lnTo>
                    <a:lnTo>
                      <a:pt x="2229" y="392"/>
                    </a:lnTo>
                    <a:lnTo>
                      <a:pt x="2269" y="392"/>
                    </a:lnTo>
                    <a:lnTo>
                      <a:pt x="2309" y="402"/>
                    </a:lnTo>
                    <a:lnTo>
                      <a:pt x="2350" y="446"/>
                    </a:lnTo>
                    <a:lnTo>
                      <a:pt x="2299" y="489"/>
                    </a:lnTo>
                    <a:lnTo>
                      <a:pt x="2259" y="500"/>
                    </a:lnTo>
                    <a:lnTo>
                      <a:pt x="2239" y="544"/>
                    </a:lnTo>
                    <a:lnTo>
                      <a:pt x="2239" y="587"/>
                    </a:lnTo>
                    <a:lnTo>
                      <a:pt x="2219" y="631"/>
                    </a:lnTo>
                    <a:lnTo>
                      <a:pt x="2188" y="674"/>
                    </a:lnTo>
                    <a:lnTo>
                      <a:pt x="2148" y="696"/>
                    </a:lnTo>
                    <a:lnTo>
                      <a:pt x="2108" y="718"/>
                    </a:lnTo>
                    <a:lnTo>
                      <a:pt x="2098" y="761"/>
                    </a:lnTo>
                    <a:lnTo>
                      <a:pt x="2098" y="805"/>
                    </a:lnTo>
                    <a:lnTo>
                      <a:pt x="2108" y="848"/>
                    </a:lnTo>
                    <a:lnTo>
                      <a:pt x="2148" y="859"/>
                    </a:lnTo>
                    <a:lnTo>
                      <a:pt x="2188" y="859"/>
                    </a:lnTo>
                    <a:lnTo>
                      <a:pt x="2229" y="848"/>
                    </a:lnTo>
                    <a:lnTo>
                      <a:pt x="2269" y="881"/>
                    </a:lnTo>
                    <a:lnTo>
                      <a:pt x="2309" y="914"/>
                    </a:lnTo>
                    <a:lnTo>
                      <a:pt x="2350" y="892"/>
                    </a:lnTo>
                    <a:lnTo>
                      <a:pt x="2360" y="848"/>
                    </a:lnTo>
                    <a:lnTo>
                      <a:pt x="2360" y="805"/>
                    </a:lnTo>
                    <a:lnTo>
                      <a:pt x="2360" y="761"/>
                    </a:lnTo>
                    <a:lnTo>
                      <a:pt x="2360" y="718"/>
                    </a:lnTo>
                    <a:lnTo>
                      <a:pt x="2400" y="707"/>
                    </a:lnTo>
                    <a:lnTo>
                      <a:pt x="2441" y="718"/>
                    </a:lnTo>
                    <a:lnTo>
                      <a:pt x="2481" y="740"/>
                    </a:lnTo>
                    <a:lnTo>
                      <a:pt x="2521" y="750"/>
                    </a:lnTo>
                    <a:lnTo>
                      <a:pt x="2562" y="707"/>
                    </a:lnTo>
                    <a:lnTo>
                      <a:pt x="2572" y="663"/>
                    </a:lnTo>
                    <a:lnTo>
                      <a:pt x="2572" y="620"/>
                    </a:lnTo>
                    <a:lnTo>
                      <a:pt x="2531" y="587"/>
                    </a:lnTo>
                    <a:lnTo>
                      <a:pt x="2491" y="587"/>
                    </a:lnTo>
                    <a:lnTo>
                      <a:pt x="2451" y="566"/>
                    </a:lnTo>
                    <a:lnTo>
                      <a:pt x="2430" y="522"/>
                    </a:lnTo>
                    <a:lnTo>
                      <a:pt x="2430" y="479"/>
                    </a:lnTo>
                    <a:lnTo>
                      <a:pt x="2430" y="424"/>
                    </a:lnTo>
                    <a:lnTo>
                      <a:pt x="2410" y="370"/>
                    </a:lnTo>
                    <a:lnTo>
                      <a:pt x="2400" y="326"/>
                    </a:lnTo>
                    <a:lnTo>
                      <a:pt x="2441" y="305"/>
                    </a:lnTo>
                    <a:lnTo>
                      <a:pt x="2481" y="305"/>
                    </a:lnTo>
                    <a:lnTo>
                      <a:pt x="2521" y="305"/>
                    </a:lnTo>
                    <a:lnTo>
                      <a:pt x="2562" y="305"/>
                    </a:lnTo>
                    <a:lnTo>
                      <a:pt x="2602" y="315"/>
                    </a:lnTo>
                    <a:lnTo>
                      <a:pt x="2642" y="272"/>
                    </a:lnTo>
                    <a:lnTo>
                      <a:pt x="2672" y="228"/>
                    </a:lnTo>
                    <a:lnTo>
                      <a:pt x="2713" y="207"/>
                    </a:lnTo>
                    <a:lnTo>
                      <a:pt x="2753" y="196"/>
                    </a:lnTo>
                    <a:lnTo>
                      <a:pt x="2794" y="163"/>
                    </a:lnTo>
                    <a:lnTo>
                      <a:pt x="2834" y="141"/>
                    </a:lnTo>
                    <a:lnTo>
                      <a:pt x="2874" y="163"/>
                    </a:lnTo>
                    <a:lnTo>
                      <a:pt x="2915" y="196"/>
                    </a:lnTo>
                    <a:lnTo>
                      <a:pt x="2955" y="185"/>
                    </a:lnTo>
                    <a:lnTo>
                      <a:pt x="2995" y="174"/>
                    </a:lnTo>
                    <a:lnTo>
                      <a:pt x="3036" y="163"/>
                    </a:lnTo>
                    <a:lnTo>
                      <a:pt x="3076" y="196"/>
                    </a:lnTo>
                    <a:lnTo>
                      <a:pt x="3116" y="218"/>
                    </a:lnTo>
                    <a:lnTo>
                      <a:pt x="3167" y="207"/>
                    </a:lnTo>
                    <a:lnTo>
                      <a:pt x="3207" y="196"/>
                    </a:lnTo>
                    <a:lnTo>
                      <a:pt x="3247" y="218"/>
                    </a:lnTo>
                    <a:lnTo>
                      <a:pt x="3267" y="261"/>
                    </a:lnTo>
                    <a:lnTo>
                      <a:pt x="3267" y="305"/>
                    </a:lnTo>
                    <a:lnTo>
                      <a:pt x="3257" y="348"/>
                    </a:lnTo>
                    <a:lnTo>
                      <a:pt x="3227" y="392"/>
                    </a:lnTo>
                    <a:lnTo>
                      <a:pt x="3207" y="435"/>
                    </a:lnTo>
                    <a:lnTo>
                      <a:pt x="3197" y="479"/>
                    </a:lnTo>
                    <a:lnTo>
                      <a:pt x="3157" y="511"/>
                    </a:lnTo>
                    <a:lnTo>
                      <a:pt x="3207" y="544"/>
                    </a:lnTo>
                    <a:lnTo>
                      <a:pt x="3247" y="555"/>
                    </a:lnTo>
                    <a:lnTo>
                      <a:pt x="3288" y="566"/>
                    </a:lnTo>
                    <a:lnTo>
                      <a:pt x="3318" y="609"/>
                    </a:lnTo>
                    <a:lnTo>
                      <a:pt x="3348" y="653"/>
                    </a:lnTo>
                    <a:lnTo>
                      <a:pt x="3308" y="674"/>
                    </a:lnTo>
                    <a:lnTo>
                      <a:pt x="3267" y="674"/>
                    </a:lnTo>
                    <a:lnTo>
                      <a:pt x="3227" y="674"/>
                    </a:lnTo>
                    <a:lnTo>
                      <a:pt x="3187" y="707"/>
                    </a:lnTo>
                    <a:lnTo>
                      <a:pt x="3177" y="750"/>
                    </a:lnTo>
                    <a:lnTo>
                      <a:pt x="3136" y="783"/>
                    </a:lnTo>
                    <a:lnTo>
                      <a:pt x="3086" y="783"/>
                    </a:lnTo>
                    <a:lnTo>
                      <a:pt x="3046" y="783"/>
                    </a:lnTo>
                    <a:lnTo>
                      <a:pt x="2995" y="783"/>
                    </a:lnTo>
                    <a:lnTo>
                      <a:pt x="2955" y="783"/>
                    </a:lnTo>
                    <a:lnTo>
                      <a:pt x="2915" y="783"/>
                    </a:lnTo>
                    <a:lnTo>
                      <a:pt x="2864" y="783"/>
                    </a:lnTo>
                    <a:lnTo>
                      <a:pt x="2824" y="783"/>
                    </a:lnTo>
                    <a:lnTo>
                      <a:pt x="2783" y="783"/>
                    </a:lnTo>
                    <a:lnTo>
                      <a:pt x="2743" y="805"/>
                    </a:lnTo>
                    <a:lnTo>
                      <a:pt x="2733" y="848"/>
                    </a:lnTo>
                    <a:lnTo>
                      <a:pt x="2783" y="881"/>
                    </a:lnTo>
                    <a:lnTo>
                      <a:pt x="2824" y="881"/>
                    </a:lnTo>
                    <a:lnTo>
                      <a:pt x="2864" y="870"/>
                    </a:lnTo>
                    <a:lnTo>
                      <a:pt x="2884" y="914"/>
                    </a:lnTo>
                    <a:lnTo>
                      <a:pt x="2894" y="957"/>
                    </a:lnTo>
                    <a:lnTo>
                      <a:pt x="2894" y="1011"/>
                    </a:lnTo>
                    <a:lnTo>
                      <a:pt x="2904" y="1055"/>
                    </a:lnTo>
                    <a:lnTo>
                      <a:pt x="2975" y="1055"/>
                    </a:lnTo>
                    <a:lnTo>
                      <a:pt x="3015" y="1044"/>
                    </a:lnTo>
                    <a:lnTo>
                      <a:pt x="3056" y="1033"/>
                    </a:lnTo>
                    <a:lnTo>
                      <a:pt x="3096" y="1055"/>
                    </a:lnTo>
                    <a:lnTo>
                      <a:pt x="3136" y="1055"/>
                    </a:lnTo>
                    <a:lnTo>
                      <a:pt x="3167" y="1011"/>
                    </a:lnTo>
                    <a:lnTo>
                      <a:pt x="3207" y="990"/>
                    </a:lnTo>
                    <a:lnTo>
                      <a:pt x="3247" y="968"/>
                    </a:lnTo>
                    <a:lnTo>
                      <a:pt x="3288" y="946"/>
                    </a:lnTo>
                    <a:lnTo>
                      <a:pt x="3338" y="957"/>
                    </a:lnTo>
                    <a:lnTo>
                      <a:pt x="3378" y="1001"/>
                    </a:lnTo>
                    <a:lnTo>
                      <a:pt x="3419" y="1033"/>
                    </a:lnTo>
                    <a:lnTo>
                      <a:pt x="3459" y="1033"/>
                    </a:lnTo>
                    <a:lnTo>
                      <a:pt x="3499" y="1033"/>
                    </a:lnTo>
                    <a:lnTo>
                      <a:pt x="3540" y="1011"/>
                    </a:lnTo>
                    <a:lnTo>
                      <a:pt x="3580" y="1001"/>
                    </a:lnTo>
                    <a:lnTo>
                      <a:pt x="3620" y="1001"/>
                    </a:lnTo>
                    <a:lnTo>
                      <a:pt x="3661" y="1011"/>
                    </a:lnTo>
                    <a:lnTo>
                      <a:pt x="3681" y="1066"/>
                    </a:lnTo>
                    <a:lnTo>
                      <a:pt x="3691" y="1109"/>
                    </a:lnTo>
                    <a:lnTo>
                      <a:pt x="3691" y="1153"/>
                    </a:lnTo>
                    <a:lnTo>
                      <a:pt x="3681" y="1196"/>
                    </a:lnTo>
                    <a:lnTo>
                      <a:pt x="3711" y="1240"/>
                    </a:lnTo>
                    <a:lnTo>
                      <a:pt x="3741" y="1283"/>
                    </a:lnTo>
                    <a:lnTo>
                      <a:pt x="3741" y="1327"/>
                    </a:lnTo>
                    <a:lnTo>
                      <a:pt x="3741" y="1381"/>
                    </a:lnTo>
                    <a:lnTo>
                      <a:pt x="3752" y="1425"/>
                    </a:lnTo>
                    <a:lnTo>
                      <a:pt x="3752" y="1468"/>
                    </a:lnTo>
                    <a:lnTo>
                      <a:pt x="3701" y="1490"/>
                    </a:lnTo>
                    <a:lnTo>
                      <a:pt x="3641" y="1501"/>
                    </a:lnTo>
                    <a:lnTo>
                      <a:pt x="3610" y="1544"/>
                    </a:lnTo>
                    <a:lnTo>
                      <a:pt x="3610" y="1588"/>
                    </a:lnTo>
                    <a:lnTo>
                      <a:pt x="3620" y="1631"/>
                    </a:lnTo>
                    <a:lnTo>
                      <a:pt x="3661" y="1664"/>
                    </a:lnTo>
                    <a:lnTo>
                      <a:pt x="3701" y="1686"/>
                    </a:lnTo>
                    <a:lnTo>
                      <a:pt x="3741" y="1675"/>
                    </a:lnTo>
                    <a:lnTo>
                      <a:pt x="3782" y="1653"/>
                    </a:lnTo>
                    <a:lnTo>
                      <a:pt x="3822" y="1664"/>
                    </a:lnTo>
                    <a:lnTo>
                      <a:pt x="3842" y="1708"/>
                    </a:lnTo>
                    <a:lnTo>
                      <a:pt x="3852" y="1751"/>
                    </a:lnTo>
                    <a:lnTo>
                      <a:pt x="3822" y="1795"/>
                    </a:lnTo>
                    <a:lnTo>
                      <a:pt x="3822" y="1838"/>
                    </a:lnTo>
                    <a:lnTo>
                      <a:pt x="3832" y="1892"/>
                    </a:lnTo>
                    <a:lnTo>
                      <a:pt x="3873" y="1903"/>
                    </a:lnTo>
                    <a:lnTo>
                      <a:pt x="3893" y="1947"/>
                    </a:lnTo>
                    <a:lnTo>
                      <a:pt x="3943" y="1969"/>
                    </a:lnTo>
                    <a:lnTo>
                      <a:pt x="3994" y="1969"/>
                    </a:lnTo>
                    <a:lnTo>
                      <a:pt x="4044" y="1958"/>
                    </a:lnTo>
                    <a:lnTo>
                      <a:pt x="4084" y="1958"/>
                    </a:lnTo>
                    <a:lnTo>
                      <a:pt x="4125" y="1958"/>
                    </a:lnTo>
                    <a:lnTo>
                      <a:pt x="4135" y="1914"/>
                    </a:lnTo>
                    <a:lnTo>
                      <a:pt x="4135" y="1871"/>
                    </a:lnTo>
                    <a:lnTo>
                      <a:pt x="4175" y="1827"/>
                    </a:lnTo>
                    <a:lnTo>
                      <a:pt x="4175" y="1784"/>
                    </a:lnTo>
                    <a:lnTo>
                      <a:pt x="4215" y="1751"/>
                    </a:lnTo>
                    <a:lnTo>
                      <a:pt x="4256" y="1718"/>
                    </a:lnTo>
                    <a:lnTo>
                      <a:pt x="4256" y="1675"/>
                    </a:lnTo>
                    <a:lnTo>
                      <a:pt x="4256" y="1631"/>
                    </a:lnTo>
                    <a:lnTo>
                      <a:pt x="4276" y="1588"/>
                    </a:lnTo>
                    <a:lnTo>
                      <a:pt x="4316" y="1566"/>
                    </a:lnTo>
                    <a:lnTo>
                      <a:pt x="4347" y="1621"/>
                    </a:lnTo>
                    <a:lnTo>
                      <a:pt x="4387" y="1653"/>
                    </a:lnTo>
                    <a:lnTo>
                      <a:pt x="4427" y="1642"/>
                    </a:lnTo>
                    <a:lnTo>
                      <a:pt x="4468" y="1631"/>
                    </a:lnTo>
                    <a:lnTo>
                      <a:pt x="4508" y="1642"/>
                    </a:lnTo>
                    <a:lnTo>
                      <a:pt x="4548" y="1664"/>
                    </a:lnTo>
                    <a:lnTo>
                      <a:pt x="4589" y="1631"/>
                    </a:lnTo>
                    <a:lnTo>
                      <a:pt x="4589" y="1588"/>
                    </a:lnTo>
                    <a:lnTo>
                      <a:pt x="4599" y="1544"/>
                    </a:lnTo>
                    <a:lnTo>
                      <a:pt x="4639" y="1523"/>
                    </a:lnTo>
                    <a:lnTo>
                      <a:pt x="4679" y="1523"/>
                    </a:lnTo>
                    <a:lnTo>
                      <a:pt x="4700" y="1479"/>
                    </a:lnTo>
                    <a:lnTo>
                      <a:pt x="4700" y="1436"/>
                    </a:lnTo>
                    <a:lnTo>
                      <a:pt x="4720" y="1392"/>
                    </a:lnTo>
                    <a:lnTo>
                      <a:pt x="4760" y="1360"/>
                    </a:lnTo>
                    <a:lnTo>
                      <a:pt x="4800" y="1349"/>
                    </a:lnTo>
                    <a:lnTo>
                      <a:pt x="4841" y="1349"/>
                    </a:lnTo>
                    <a:lnTo>
                      <a:pt x="4881" y="1316"/>
                    </a:lnTo>
                    <a:lnTo>
                      <a:pt x="4921" y="1305"/>
                    </a:lnTo>
                    <a:lnTo>
                      <a:pt x="4962" y="1305"/>
                    </a:lnTo>
                    <a:lnTo>
                      <a:pt x="4992" y="1360"/>
                    </a:lnTo>
                    <a:lnTo>
                      <a:pt x="4992" y="1403"/>
                    </a:lnTo>
                    <a:lnTo>
                      <a:pt x="4992" y="1447"/>
                    </a:lnTo>
                    <a:lnTo>
                      <a:pt x="4992" y="1490"/>
                    </a:lnTo>
                    <a:lnTo>
                      <a:pt x="4992" y="1534"/>
                    </a:lnTo>
                    <a:lnTo>
                      <a:pt x="4962" y="1577"/>
                    </a:lnTo>
                    <a:lnTo>
                      <a:pt x="4921" y="1566"/>
                    </a:lnTo>
                    <a:lnTo>
                      <a:pt x="4881" y="1544"/>
                    </a:lnTo>
                    <a:lnTo>
                      <a:pt x="4841" y="1555"/>
                    </a:lnTo>
                    <a:lnTo>
                      <a:pt x="4810" y="1599"/>
                    </a:lnTo>
                    <a:lnTo>
                      <a:pt x="4770" y="1631"/>
                    </a:lnTo>
                    <a:lnTo>
                      <a:pt x="4750" y="1675"/>
                    </a:lnTo>
                    <a:lnTo>
                      <a:pt x="4750" y="1718"/>
                    </a:lnTo>
                    <a:lnTo>
                      <a:pt x="4730" y="1762"/>
                    </a:lnTo>
                    <a:lnTo>
                      <a:pt x="4700" y="1805"/>
                    </a:lnTo>
                    <a:lnTo>
                      <a:pt x="4659" y="1849"/>
                    </a:lnTo>
                    <a:lnTo>
                      <a:pt x="4639" y="1892"/>
                    </a:lnTo>
                    <a:lnTo>
                      <a:pt x="4639" y="1936"/>
                    </a:lnTo>
                    <a:lnTo>
                      <a:pt x="4599" y="1936"/>
                    </a:lnTo>
                    <a:lnTo>
                      <a:pt x="4579" y="1990"/>
                    </a:lnTo>
                    <a:lnTo>
                      <a:pt x="4579" y="2034"/>
                    </a:lnTo>
                    <a:lnTo>
                      <a:pt x="4579" y="2077"/>
                    </a:lnTo>
                    <a:lnTo>
                      <a:pt x="4558" y="2121"/>
                    </a:lnTo>
                    <a:lnTo>
                      <a:pt x="4518" y="2132"/>
                    </a:lnTo>
                    <a:lnTo>
                      <a:pt x="4478" y="2132"/>
                    </a:lnTo>
                    <a:lnTo>
                      <a:pt x="4437" y="2143"/>
                    </a:lnTo>
                    <a:lnTo>
                      <a:pt x="4417" y="2186"/>
                    </a:lnTo>
                    <a:lnTo>
                      <a:pt x="4377" y="2219"/>
                    </a:lnTo>
                    <a:lnTo>
                      <a:pt x="4377" y="2262"/>
                    </a:lnTo>
                    <a:lnTo>
                      <a:pt x="4377" y="2317"/>
                    </a:lnTo>
                    <a:lnTo>
                      <a:pt x="4347" y="2360"/>
                    </a:lnTo>
                    <a:lnTo>
                      <a:pt x="4306" y="2415"/>
                    </a:lnTo>
                    <a:lnTo>
                      <a:pt x="4306" y="2469"/>
                    </a:lnTo>
                    <a:lnTo>
                      <a:pt x="4266" y="2491"/>
                    </a:lnTo>
                    <a:lnTo>
                      <a:pt x="4185" y="2491"/>
                    </a:lnTo>
                    <a:lnTo>
                      <a:pt x="4145" y="2491"/>
                    </a:lnTo>
                    <a:lnTo>
                      <a:pt x="4105" y="2502"/>
                    </a:lnTo>
                    <a:lnTo>
                      <a:pt x="4064" y="2512"/>
                    </a:lnTo>
                    <a:lnTo>
                      <a:pt x="4024" y="2491"/>
                    </a:lnTo>
                    <a:lnTo>
                      <a:pt x="3984" y="2458"/>
                    </a:lnTo>
                    <a:lnTo>
                      <a:pt x="3943" y="2458"/>
                    </a:lnTo>
                    <a:lnTo>
                      <a:pt x="3903" y="2458"/>
                    </a:lnTo>
                    <a:lnTo>
                      <a:pt x="3852" y="2480"/>
                    </a:lnTo>
                    <a:lnTo>
                      <a:pt x="3812" y="2469"/>
                    </a:lnTo>
                    <a:lnTo>
                      <a:pt x="3772" y="2458"/>
                    </a:lnTo>
                    <a:lnTo>
                      <a:pt x="3741" y="2545"/>
                    </a:lnTo>
                    <a:lnTo>
                      <a:pt x="3701" y="2578"/>
                    </a:lnTo>
                    <a:lnTo>
                      <a:pt x="3661" y="2578"/>
                    </a:lnTo>
                    <a:lnTo>
                      <a:pt x="3651" y="2534"/>
                    </a:lnTo>
                    <a:lnTo>
                      <a:pt x="3661" y="2491"/>
                    </a:lnTo>
                    <a:lnTo>
                      <a:pt x="3661" y="2447"/>
                    </a:lnTo>
                    <a:lnTo>
                      <a:pt x="3661" y="2404"/>
                    </a:lnTo>
                    <a:lnTo>
                      <a:pt x="3570" y="2360"/>
                    </a:lnTo>
                    <a:lnTo>
                      <a:pt x="3560" y="2317"/>
                    </a:lnTo>
                    <a:lnTo>
                      <a:pt x="3570" y="2273"/>
                    </a:lnTo>
                    <a:lnTo>
                      <a:pt x="3590" y="2230"/>
                    </a:lnTo>
                    <a:lnTo>
                      <a:pt x="3600" y="2175"/>
                    </a:lnTo>
                    <a:lnTo>
                      <a:pt x="3600" y="2121"/>
                    </a:lnTo>
                    <a:lnTo>
                      <a:pt x="3590" y="2077"/>
                    </a:lnTo>
                    <a:lnTo>
                      <a:pt x="3580" y="2023"/>
                    </a:lnTo>
                    <a:lnTo>
                      <a:pt x="3580" y="1979"/>
                    </a:lnTo>
                    <a:lnTo>
                      <a:pt x="3550" y="1936"/>
                    </a:lnTo>
                    <a:lnTo>
                      <a:pt x="3530" y="1892"/>
                    </a:lnTo>
                    <a:lnTo>
                      <a:pt x="3550" y="1849"/>
                    </a:lnTo>
                    <a:lnTo>
                      <a:pt x="3570" y="1805"/>
                    </a:lnTo>
                    <a:lnTo>
                      <a:pt x="3580" y="1762"/>
                    </a:lnTo>
                    <a:lnTo>
                      <a:pt x="3570" y="1675"/>
                    </a:lnTo>
                    <a:lnTo>
                      <a:pt x="3570" y="1631"/>
                    </a:lnTo>
                    <a:lnTo>
                      <a:pt x="3560" y="1577"/>
                    </a:lnTo>
                    <a:lnTo>
                      <a:pt x="3520" y="1544"/>
                    </a:lnTo>
                    <a:lnTo>
                      <a:pt x="3469" y="1566"/>
                    </a:lnTo>
                    <a:lnTo>
                      <a:pt x="3429" y="1588"/>
                    </a:lnTo>
                    <a:lnTo>
                      <a:pt x="3389" y="1588"/>
                    </a:lnTo>
                    <a:lnTo>
                      <a:pt x="3348" y="1566"/>
                    </a:lnTo>
                    <a:lnTo>
                      <a:pt x="3308" y="1544"/>
                    </a:lnTo>
                    <a:lnTo>
                      <a:pt x="3267" y="1577"/>
                    </a:lnTo>
                    <a:lnTo>
                      <a:pt x="3237" y="1621"/>
                    </a:lnTo>
                    <a:lnTo>
                      <a:pt x="3197" y="1631"/>
                    </a:lnTo>
                    <a:lnTo>
                      <a:pt x="3146" y="1610"/>
                    </a:lnTo>
                    <a:lnTo>
                      <a:pt x="3106" y="1599"/>
                    </a:lnTo>
                    <a:lnTo>
                      <a:pt x="3066" y="1642"/>
                    </a:lnTo>
                    <a:lnTo>
                      <a:pt x="3046" y="1686"/>
                    </a:lnTo>
                    <a:lnTo>
                      <a:pt x="3025" y="1729"/>
                    </a:lnTo>
                    <a:lnTo>
                      <a:pt x="3005" y="1773"/>
                    </a:lnTo>
                    <a:lnTo>
                      <a:pt x="2995" y="1816"/>
                    </a:lnTo>
                    <a:lnTo>
                      <a:pt x="2945" y="1816"/>
                    </a:lnTo>
                    <a:lnTo>
                      <a:pt x="2904" y="1816"/>
                    </a:lnTo>
                    <a:lnTo>
                      <a:pt x="2894" y="1773"/>
                    </a:lnTo>
                    <a:lnTo>
                      <a:pt x="2904" y="1729"/>
                    </a:lnTo>
                    <a:lnTo>
                      <a:pt x="2904" y="1686"/>
                    </a:lnTo>
                    <a:lnTo>
                      <a:pt x="2864" y="1675"/>
                    </a:lnTo>
                    <a:lnTo>
                      <a:pt x="2824" y="1664"/>
                    </a:lnTo>
                    <a:lnTo>
                      <a:pt x="2814" y="1610"/>
                    </a:lnTo>
                    <a:lnTo>
                      <a:pt x="2824" y="1566"/>
                    </a:lnTo>
                    <a:lnTo>
                      <a:pt x="2824" y="1512"/>
                    </a:lnTo>
                    <a:lnTo>
                      <a:pt x="2824" y="1468"/>
                    </a:lnTo>
                    <a:lnTo>
                      <a:pt x="2834" y="1425"/>
                    </a:lnTo>
                    <a:lnTo>
                      <a:pt x="2834" y="1381"/>
                    </a:lnTo>
                    <a:lnTo>
                      <a:pt x="2794" y="1360"/>
                    </a:lnTo>
                    <a:lnTo>
                      <a:pt x="2753" y="1338"/>
                    </a:lnTo>
                    <a:lnTo>
                      <a:pt x="2703" y="1338"/>
                    </a:lnTo>
                    <a:lnTo>
                      <a:pt x="2662" y="1338"/>
                    </a:lnTo>
                    <a:lnTo>
                      <a:pt x="2622" y="1305"/>
                    </a:lnTo>
                    <a:lnTo>
                      <a:pt x="2582" y="1294"/>
                    </a:lnTo>
                    <a:lnTo>
                      <a:pt x="2521" y="1294"/>
                    </a:lnTo>
                    <a:lnTo>
                      <a:pt x="2491" y="1338"/>
                    </a:lnTo>
                    <a:lnTo>
                      <a:pt x="2451" y="1381"/>
                    </a:lnTo>
                    <a:lnTo>
                      <a:pt x="2451" y="1425"/>
                    </a:lnTo>
                    <a:lnTo>
                      <a:pt x="2451" y="1468"/>
                    </a:lnTo>
                    <a:lnTo>
                      <a:pt x="2410" y="1512"/>
                    </a:lnTo>
                    <a:lnTo>
                      <a:pt x="2400" y="1555"/>
                    </a:lnTo>
                    <a:lnTo>
                      <a:pt x="2360" y="1566"/>
                    </a:lnTo>
                    <a:lnTo>
                      <a:pt x="2320" y="1555"/>
                    </a:lnTo>
                    <a:lnTo>
                      <a:pt x="2279" y="1577"/>
                    </a:lnTo>
                    <a:lnTo>
                      <a:pt x="2239" y="1599"/>
                    </a:lnTo>
                    <a:lnTo>
                      <a:pt x="2229" y="1653"/>
                    </a:lnTo>
                    <a:lnTo>
                      <a:pt x="2239" y="1697"/>
                    </a:lnTo>
                    <a:lnTo>
                      <a:pt x="2239" y="1740"/>
                    </a:lnTo>
                    <a:lnTo>
                      <a:pt x="2219" y="1784"/>
                    </a:lnTo>
                    <a:lnTo>
                      <a:pt x="2188" y="1827"/>
                    </a:lnTo>
                    <a:lnTo>
                      <a:pt x="2178" y="1871"/>
                    </a:lnTo>
                    <a:lnTo>
                      <a:pt x="2168" y="1914"/>
                    </a:lnTo>
                    <a:lnTo>
                      <a:pt x="2168" y="1958"/>
                    </a:lnTo>
                    <a:lnTo>
                      <a:pt x="2158" y="2001"/>
                    </a:lnTo>
                    <a:lnTo>
                      <a:pt x="2128" y="2045"/>
                    </a:lnTo>
                    <a:lnTo>
                      <a:pt x="2088" y="2088"/>
                    </a:lnTo>
                    <a:lnTo>
                      <a:pt x="2047" y="2088"/>
                    </a:lnTo>
                    <a:lnTo>
                      <a:pt x="2007" y="2077"/>
                    </a:lnTo>
                    <a:lnTo>
                      <a:pt x="1967" y="2099"/>
                    </a:lnTo>
                    <a:lnTo>
                      <a:pt x="1926" y="2143"/>
                    </a:lnTo>
                    <a:lnTo>
                      <a:pt x="1896" y="2197"/>
                    </a:lnTo>
                    <a:lnTo>
                      <a:pt x="1896" y="2241"/>
                    </a:lnTo>
                    <a:lnTo>
                      <a:pt x="1896" y="2284"/>
                    </a:lnTo>
                    <a:lnTo>
                      <a:pt x="1896" y="2328"/>
                    </a:lnTo>
                    <a:lnTo>
                      <a:pt x="1886" y="2371"/>
                    </a:lnTo>
                    <a:lnTo>
                      <a:pt x="1916" y="2415"/>
                    </a:lnTo>
                    <a:lnTo>
                      <a:pt x="1956" y="2447"/>
                    </a:lnTo>
                    <a:lnTo>
                      <a:pt x="1967" y="2491"/>
                    </a:lnTo>
                    <a:lnTo>
                      <a:pt x="1946" y="2534"/>
                    </a:lnTo>
                    <a:lnTo>
                      <a:pt x="1926" y="2589"/>
                    </a:lnTo>
                    <a:lnTo>
                      <a:pt x="1876" y="2610"/>
                    </a:lnTo>
                    <a:lnTo>
                      <a:pt x="1835" y="2610"/>
                    </a:lnTo>
                    <a:lnTo>
                      <a:pt x="1795" y="2643"/>
                    </a:lnTo>
                    <a:lnTo>
                      <a:pt x="1755" y="2643"/>
                    </a:lnTo>
                    <a:lnTo>
                      <a:pt x="1714" y="2643"/>
                    </a:lnTo>
                    <a:lnTo>
                      <a:pt x="1674" y="2621"/>
                    </a:lnTo>
                    <a:lnTo>
                      <a:pt x="1634" y="2621"/>
                    </a:lnTo>
                    <a:lnTo>
                      <a:pt x="1593" y="2643"/>
                    </a:lnTo>
                    <a:lnTo>
                      <a:pt x="1553" y="2589"/>
                    </a:lnTo>
                    <a:lnTo>
                      <a:pt x="1543" y="2545"/>
                    </a:lnTo>
                    <a:lnTo>
                      <a:pt x="1493" y="2545"/>
                    </a:lnTo>
                    <a:lnTo>
                      <a:pt x="1472" y="2502"/>
                    </a:lnTo>
                    <a:lnTo>
                      <a:pt x="1432" y="2469"/>
                    </a:lnTo>
                    <a:lnTo>
                      <a:pt x="1392" y="2436"/>
                    </a:lnTo>
                    <a:lnTo>
                      <a:pt x="1351" y="2436"/>
                    </a:lnTo>
                    <a:lnTo>
                      <a:pt x="1311" y="2425"/>
                    </a:lnTo>
                    <a:lnTo>
                      <a:pt x="1271" y="2415"/>
                    </a:lnTo>
                    <a:lnTo>
                      <a:pt x="1220" y="2458"/>
                    </a:lnTo>
                    <a:lnTo>
                      <a:pt x="1240" y="2415"/>
                    </a:lnTo>
                  </a:path>
                </a:pathLst>
              </a:custGeom>
              <a:solidFill>
                <a:srgbClr val="58585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" name="Freeform 9">
                <a:extLst>
                  <a:ext uri="{FF2B5EF4-FFF2-40B4-BE49-F238E27FC236}">
                    <a16:creationId xmlns:a16="http://schemas.microsoft.com/office/drawing/2014/main" id="{DF2F1384-2581-F844-5700-E5DE9B3C8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" y="515"/>
                <a:ext cx="672" cy="605"/>
              </a:xfrm>
              <a:custGeom>
                <a:avLst/>
                <a:gdLst>
                  <a:gd name="T0" fmla="*/ 154 w 672"/>
                  <a:gd name="T1" fmla="*/ 44 h 605"/>
                  <a:gd name="T2" fmla="*/ 168 w 672"/>
                  <a:gd name="T3" fmla="*/ 102 h 605"/>
                  <a:gd name="T4" fmla="*/ 174 w 672"/>
                  <a:gd name="T5" fmla="*/ 160 h 605"/>
                  <a:gd name="T6" fmla="*/ 201 w 672"/>
                  <a:gd name="T7" fmla="*/ 226 h 605"/>
                  <a:gd name="T8" fmla="*/ 208 w 672"/>
                  <a:gd name="T9" fmla="*/ 291 h 605"/>
                  <a:gd name="T10" fmla="*/ 221 w 672"/>
                  <a:gd name="T11" fmla="*/ 349 h 605"/>
                  <a:gd name="T12" fmla="*/ 228 w 672"/>
                  <a:gd name="T13" fmla="*/ 415 h 605"/>
                  <a:gd name="T14" fmla="*/ 221 w 672"/>
                  <a:gd name="T15" fmla="*/ 473 h 605"/>
                  <a:gd name="T16" fmla="*/ 201 w 672"/>
                  <a:gd name="T17" fmla="*/ 524 h 605"/>
                  <a:gd name="T18" fmla="*/ 161 w 672"/>
                  <a:gd name="T19" fmla="*/ 466 h 605"/>
                  <a:gd name="T20" fmla="*/ 107 w 672"/>
                  <a:gd name="T21" fmla="*/ 437 h 605"/>
                  <a:gd name="T22" fmla="*/ 54 w 672"/>
                  <a:gd name="T23" fmla="*/ 422 h 605"/>
                  <a:gd name="T24" fmla="*/ 0 w 672"/>
                  <a:gd name="T25" fmla="*/ 408 h 605"/>
                  <a:gd name="T26" fmla="*/ 54 w 672"/>
                  <a:gd name="T27" fmla="*/ 451 h 605"/>
                  <a:gd name="T28" fmla="*/ 107 w 672"/>
                  <a:gd name="T29" fmla="*/ 458 h 605"/>
                  <a:gd name="T30" fmla="*/ 148 w 672"/>
                  <a:gd name="T31" fmla="*/ 488 h 605"/>
                  <a:gd name="T32" fmla="*/ 181 w 672"/>
                  <a:gd name="T33" fmla="*/ 546 h 605"/>
                  <a:gd name="T34" fmla="*/ 235 w 672"/>
                  <a:gd name="T35" fmla="*/ 531 h 605"/>
                  <a:gd name="T36" fmla="*/ 289 w 672"/>
                  <a:gd name="T37" fmla="*/ 546 h 605"/>
                  <a:gd name="T38" fmla="*/ 342 w 672"/>
                  <a:gd name="T39" fmla="*/ 582 h 605"/>
                  <a:gd name="T40" fmla="*/ 396 w 672"/>
                  <a:gd name="T41" fmla="*/ 597 h 605"/>
                  <a:gd name="T42" fmla="*/ 483 w 672"/>
                  <a:gd name="T43" fmla="*/ 604 h 605"/>
                  <a:gd name="T44" fmla="*/ 544 w 672"/>
                  <a:gd name="T45" fmla="*/ 589 h 605"/>
                  <a:gd name="T46" fmla="*/ 604 w 672"/>
                  <a:gd name="T47" fmla="*/ 582 h 605"/>
                  <a:gd name="T48" fmla="*/ 671 w 672"/>
                  <a:gd name="T49" fmla="*/ 568 h 605"/>
                  <a:gd name="T50" fmla="*/ 604 w 672"/>
                  <a:gd name="T51" fmla="*/ 568 h 605"/>
                  <a:gd name="T52" fmla="*/ 537 w 672"/>
                  <a:gd name="T53" fmla="*/ 575 h 605"/>
                  <a:gd name="T54" fmla="*/ 483 w 672"/>
                  <a:gd name="T55" fmla="*/ 575 h 605"/>
                  <a:gd name="T56" fmla="*/ 429 w 672"/>
                  <a:gd name="T57" fmla="*/ 575 h 605"/>
                  <a:gd name="T58" fmla="*/ 376 w 672"/>
                  <a:gd name="T59" fmla="*/ 568 h 605"/>
                  <a:gd name="T60" fmla="*/ 322 w 672"/>
                  <a:gd name="T61" fmla="*/ 524 h 605"/>
                  <a:gd name="T62" fmla="*/ 268 w 672"/>
                  <a:gd name="T63" fmla="*/ 509 h 605"/>
                  <a:gd name="T64" fmla="*/ 255 w 672"/>
                  <a:gd name="T65" fmla="*/ 451 h 605"/>
                  <a:gd name="T66" fmla="*/ 255 w 672"/>
                  <a:gd name="T67" fmla="*/ 393 h 605"/>
                  <a:gd name="T68" fmla="*/ 248 w 672"/>
                  <a:gd name="T69" fmla="*/ 327 h 605"/>
                  <a:gd name="T70" fmla="*/ 242 w 672"/>
                  <a:gd name="T71" fmla="*/ 269 h 605"/>
                  <a:gd name="T72" fmla="*/ 228 w 672"/>
                  <a:gd name="T73" fmla="*/ 211 h 605"/>
                  <a:gd name="T74" fmla="*/ 201 w 672"/>
                  <a:gd name="T75" fmla="*/ 146 h 605"/>
                  <a:gd name="T76" fmla="*/ 141 w 672"/>
                  <a:gd name="T77" fmla="*/ 109 h 605"/>
                  <a:gd name="T78" fmla="*/ 161 w 672"/>
                  <a:gd name="T79" fmla="*/ 51 h 605"/>
                  <a:gd name="T80" fmla="*/ 134 w 672"/>
                  <a:gd name="T81" fmla="*/ 0 h 60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72" h="605">
                    <a:moveTo>
                      <a:pt x="134" y="0"/>
                    </a:moveTo>
                    <a:lnTo>
                      <a:pt x="154" y="44"/>
                    </a:lnTo>
                    <a:lnTo>
                      <a:pt x="168" y="73"/>
                    </a:lnTo>
                    <a:lnTo>
                      <a:pt x="168" y="102"/>
                    </a:lnTo>
                    <a:lnTo>
                      <a:pt x="168" y="131"/>
                    </a:lnTo>
                    <a:lnTo>
                      <a:pt x="174" y="160"/>
                    </a:lnTo>
                    <a:lnTo>
                      <a:pt x="181" y="189"/>
                    </a:lnTo>
                    <a:lnTo>
                      <a:pt x="201" y="226"/>
                    </a:lnTo>
                    <a:lnTo>
                      <a:pt x="201" y="262"/>
                    </a:lnTo>
                    <a:lnTo>
                      <a:pt x="208" y="291"/>
                    </a:lnTo>
                    <a:lnTo>
                      <a:pt x="215" y="320"/>
                    </a:lnTo>
                    <a:lnTo>
                      <a:pt x="221" y="349"/>
                    </a:lnTo>
                    <a:lnTo>
                      <a:pt x="221" y="386"/>
                    </a:lnTo>
                    <a:lnTo>
                      <a:pt x="228" y="415"/>
                    </a:lnTo>
                    <a:lnTo>
                      <a:pt x="228" y="444"/>
                    </a:lnTo>
                    <a:lnTo>
                      <a:pt x="221" y="473"/>
                    </a:lnTo>
                    <a:lnTo>
                      <a:pt x="228" y="502"/>
                    </a:lnTo>
                    <a:lnTo>
                      <a:pt x="201" y="524"/>
                    </a:lnTo>
                    <a:lnTo>
                      <a:pt x="174" y="495"/>
                    </a:lnTo>
                    <a:lnTo>
                      <a:pt x="161" y="466"/>
                    </a:lnTo>
                    <a:lnTo>
                      <a:pt x="134" y="437"/>
                    </a:lnTo>
                    <a:lnTo>
                      <a:pt x="107" y="437"/>
                    </a:lnTo>
                    <a:lnTo>
                      <a:pt x="81" y="437"/>
                    </a:lnTo>
                    <a:lnTo>
                      <a:pt x="54" y="422"/>
                    </a:lnTo>
                    <a:lnTo>
                      <a:pt x="27" y="408"/>
                    </a:lnTo>
                    <a:lnTo>
                      <a:pt x="0" y="408"/>
                    </a:lnTo>
                    <a:lnTo>
                      <a:pt x="27" y="422"/>
                    </a:lnTo>
                    <a:lnTo>
                      <a:pt x="54" y="451"/>
                    </a:lnTo>
                    <a:lnTo>
                      <a:pt x="81" y="451"/>
                    </a:lnTo>
                    <a:lnTo>
                      <a:pt x="107" y="458"/>
                    </a:lnTo>
                    <a:lnTo>
                      <a:pt x="134" y="458"/>
                    </a:lnTo>
                    <a:lnTo>
                      <a:pt x="148" y="488"/>
                    </a:lnTo>
                    <a:lnTo>
                      <a:pt x="168" y="517"/>
                    </a:lnTo>
                    <a:lnTo>
                      <a:pt x="181" y="546"/>
                    </a:lnTo>
                    <a:lnTo>
                      <a:pt x="208" y="546"/>
                    </a:lnTo>
                    <a:lnTo>
                      <a:pt x="235" y="531"/>
                    </a:lnTo>
                    <a:lnTo>
                      <a:pt x="262" y="524"/>
                    </a:lnTo>
                    <a:lnTo>
                      <a:pt x="289" y="546"/>
                    </a:lnTo>
                    <a:lnTo>
                      <a:pt x="315" y="560"/>
                    </a:lnTo>
                    <a:lnTo>
                      <a:pt x="342" y="582"/>
                    </a:lnTo>
                    <a:lnTo>
                      <a:pt x="369" y="597"/>
                    </a:lnTo>
                    <a:lnTo>
                      <a:pt x="396" y="597"/>
                    </a:lnTo>
                    <a:lnTo>
                      <a:pt x="429" y="597"/>
                    </a:lnTo>
                    <a:lnTo>
                      <a:pt x="483" y="604"/>
                    </a:lnTo>
                    <a:lnTo>
                      <a:pt x="510" y="604"/>
                    </a:lnTo>
                    <a:lnTo>
                      <a:pt x="544" y="589"/>
                    </a:lnTo>
                    <a:lnTo>
                      <a:pt x="570" y="589"/>
                    </a:lnTo>
                    <a:lnTo>
                      <a:pt x="604" y="582"/>
                    </a:lnTo>
                    <a:lnTo>
                      <a:pt x="637" y="575"/>
                    </a:lnTo>
                    <a:lnTo>
                      <a:pt x="671" y="568"/>
                    </a:lnTo>
                    <a:lnTo>
                      <a:pt x="631" y="568"/>
                    </a:lnTo>
                    <a:lnTo>
                      <a:pt x="604" y="568"/>
                    </a:lnTo>
                    <a:lnTo>
                      <a:pt x="564" y="575"/>
                    </a:lnTo>
                    <a:lnTo>
                      <a:pt x="537" y="575"/>
                    </a:lnTo>
                    <a:lnTo>
                      <a:pt x="510" y="575"/>
                    </a:lnTo>
                    <a:lnTo>
                      <a:pt x="483" y="575"/>
                    </a:lnTo>
                    <a:lnTo>
                      <a:pt x="456" y="575"/>
                    </a:lnTo>
                    <a:lnTo>
                      <a:pt x="429" y="575"/>
                    </a:lnTo>
                    <a:lnTo>
                      <a:pt x="403" y="575"/>
                    </a:lnTo>
                    <a:lnTo>
                      <a:pt x="376" y="568"/>
                    </a:lnTo>
                    <a:lnTo>
                      <a:pt x="349" y="546"/>
                    </a:lnTo>
                    <a:lnTo>
                      <a:pt x="322" y="524"/>
                    </a:lnTo>
                    <a:lnTo>
                      <a:pt x="295" y="524"/>
                    </a:lnTo>
                    <a:lnTo>
                      <a:pt x="268" y="509"/>
                    </a:lnTo>
                    <a:lnTo>
                      <a:pt x="248" y="480"/>
                    </a:lnTo>
                    <a:lnTo>
                      <a:pt x="255" y="451"/>
                    </a:lnTo>
                    <a:lnTo>
                      <a:pt x="255" y="422"/>
                    </a:lnTo>
                    <a:lnTo>
                      <a:pt x="255" y="393"/>
                    </a:lnTo>
                    <a:lnTo>
                      <a:pt x="255" y="364"/>
                    </a:lnTo>
                    <a:lnTo>
                      <a:pt x="248" y="327"/>
                    </a:lnTo>
                    <a:lnTo>
                      <a:pt x="248" y="298"/>
                    </a:lnTo>
                    <a:lnTo>
                      <a:pt x="242" y="269"/>
                    </a:lnTo>
                    <a:lnTo>
                      <a:pt x="228" y="240"/>
                    </a:lnTo>
                    <a:lnTo>
                      <a:pt x="228" y="211"/>
                    </a:lnTo>
                    <a:lnTo>
                      <a:pt x="221" y="175"/>
                    </a:lnTo>
                    <a:lnTo>
                      <a:pt x="201" y="146"/>
                    </a:lnTo>
                    <a:lnTo>
                      <a:pt x="161" y="138"/>
                    </a:lnTo>
                    <a:lnTo>
                      <a:pt x="141" y="109"/>
                    </a:lnTo>
                    <a:lnTo>
                      <a:pt x="161" y="80"/>
                    </a:lnTo>
                    <a:lnTo>
                      <a:pt x="161" y="51"/>
                    </a:lnTo>
                    <a:lnTo>
                      <a:pt x="141" y="22"/>
                    </a:lnTo>
                    <a:lnTo>
                      <a:pt x="134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" name="Freeform 10">
                <a:extLst>
                  <a:ext uri="{FF2B5EF4-FFF2-40B4-BE49-F238E27FC236}">
                    <a16:creationId xmlns:a16="http://schemas.microsoft.com/office/drawing/2014/main" id="{BD0652A1-ACCF-A560-F75B-A8ECC239D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78"/>
                <a:ext cx="1136" cy="2540"/>
              </a:xfrm>
              <a:custGeom>
                <a:avLst/>
                <a:gdLst>
                  <a:gd name="T0" fmla="*/ 1122 w 1136"/>
                  <a:gd name="T1" fmla="*/ 87 h 2540"/>
                  <a:gd name="T2" fmla="*/ 1095 w 1136"/>
                  <a:gd name="T3" fmla="*/ 210 h 2540"/>
                  <a:gd name="T4" fmla="*/ 1054 w 1136"/>
                  <a:gd name="T5" fmla="*/ 319 h 2540"/>
                  <a:gd name="T6" fmla="*/ 1034 w 1136"/>
                  <a:gd name="T7" fmla="*/ 406 h 2540"/>
                  <a:gd name="T8" fmla="*/ 1075 w 1136"/>
                  <a:gd name="T9" fmla="*/ 522 h 2540"/>
                  <a:gd name="T10" fmla="*/ 1054 w 1136"/>
                  <a:gd name="T11" fmla="*/ 638 h 2540"/>
                  <a:gd name="T12" fmla="*/ 1028 w 1136"/>
                  <a:gd name="T13" fmla="*/ 754 h 2540"/>
                  <a:gd name="T14" fmla="*/ 947 w 1136"/>
                  <a:gd name="T15" fmla="*/ 863 h 2540"/>
                  <a:gd name="T16" fmla="*/ 913 w 1136"/>
                  <a:gd name="T17" fmla="*/ 979 h 2540"/>
                  <a:gd name="T18" fmla="*/ 860 w 1136"/>
                  <a:gd name="T19" fmla="*/ 1103 h 2540"/>
                  <a:gd name="T20" fmla="*/ 813 w 1136"/>
                  <a:gd name="T21" fmla="*/ 1219 h 2540"/>
                  <a:gd name="T22" fmla="*/ 719 w 1136"/>
                  <a:gd name="T23" fmla="*/ 1313 h 2540"/>
                  <a:gd name="T24" fmla="*/ 611 w 1136"/>
                  <a:gd name="T25" fmla="*/ 1320 h 2540"/>
                  <a:gd name="T26" fmla="*/ 504 w 1136"/>
                  <a:gd name="T27" fmla="*/ 1320 h 2540"/>
                  <a:gd name="T28" fmla="*/ 396 w 1136"/>
                  <a:gd name="T29" fmla="*/ 1364 h 2540"/>
                  <a:gd name="T30" fmla="*/ 316 w 1136"/>
                  <a:gd name="T31" fmla="*/ 1248 h 2540"/>
                  <a:gd name="T32" fmla="*/ 208 w 1136"/>
                  <a:gd name="T33" fmla="*/ 1175 h 2540"/>
                  <a:gd name="T34" fmla="*/ 101 w 1136"/>
                  <a:gd name="T35" fmla="*/ 1175 h 2540"/>
                  <a:gd name="T36" fmla="*/ 40 w 1136"/>
                  <a:gd name="T37" fmla="*/ 1182 h 2540"/>
                  <a:gd name="T38" fmla="*/ 141 w 1136"/>
                  <a:gd name="T39" fmla="*/ 1240 h 2540"/>
                  <a:gd name="T40" fmla="*/ 235 w 1136"/>
                  <a:gd name="T41" fmla="*/ 1328 h 2540"/>
                  <a:gd name="T42" fmla="*/ 349 w 1136"/>
                  <a:gd name="T43" fmla="*/ 1386 h 2540"/>
                  <a:gd name="T44" fmla="*/ 356 w 1136"/>
                  <a:gd name="T45" fmla="*/ 1531 h 2540"/>
                  <a:gd name="T46" fmla="*/ 349 w 1136"/>
                  <a:gd name="T47" fmla="*/ 1690 h 2540"/>
                  <a:gd name="T48" fmla="*/ 296 w 1136"/>
                  <a:gd name="T49" fmla="*/ 1821 h 2540"/>
                  <a:gd name="T50" fmla="*/ 235 w 1136"/>
                  <a:gd name="T51" fmla="*/ 1951 h 2540"/>
                  <a:gd name="T52" fmla="*/ 168 w 1136"/>
                  <a:gd name="T53" fmla="*/ 2082 h 2540"/>
                  <a:gd name="T54" fmla="*/ 134 w 1136"/>
                  <a:gd name="T55" fmla="*/ 2213 h 2540"/>
                  <a:gd name="T56" fmla="*/ 67 w 1136"/>
                  <a:gd name="T57" fmla="*/ 2329 h 2540"/>
                  <a:gd name="T58" fmla="*/ 27 w 1136"/>
                  <a:gd name="T59" fmla="*/ 2452 h 2540"/>
                  <a:gd name="T60" fmla="*/ 20 w 1136"/>
                  <a:gd name="T61" fmla="*/ 2510 h 2540"/>
                  <a:gd name="T62" fmla="*/ 81 w 1136"/>
                  <a:gd name="T63" fmla="*/ 2387 h 2540"/>
                  <a:gd name="T64" fmla="*/ 148 w 1136"/>
                  <a:gd name="T65" fmla="*/ 2271 h 2540"/>
                  <a:gd name="T66" fmla="*/ 201 w 1136"/>
                  <a:gd name="T67" fmla="*/ 2147 h 2540"/>
                  <a:gd name="T68" fmla="*/ 242 w 1136"/>
                  <a:gd name="T69" fmla="*/ 2002 h 2540"/>
                  <a:gd name="T70" fmla="*/ 316 w 1136"/>
                  <a:gd name="T71" fmla="*/ 1886 h 2540"/>
                  <a:gd name="T72" fmla="*/ 403 w 1136"/>
                  <a:gd name="T73" fmla="*/ 1763 h 2540"/>
                  <a:gd name="T74" fmla="*/ 430 w 1136"/>
                  <a:gd name="T75" fmla="*/ 1639 h 2540"/>
                  <a:gd name="T76" fmla="*/ 423 w 1136"/>
                  <a:gd name="T77" fmla="*/ 1523 h 2540"/>
                  <a:gd name="T78" fmla="*/ 497 w 1136"/>
                  <a:gd name="T79" fmla="*/ 1444 h 2540"/>
                  <a:gd name="T80" fmla="*/ 651 w 1136"/>
                  <a:gd name="T81" fmla="*/ 1407 h 2540"/>
                  <a:gd name="T82" fmla="*/ 792 w 1136"/>
                  <a:gd name="T83" fmla="*/ 1364 h 2540"/>
                  <a:gd name="T84" fmla="*/ 866 w 1136"/>
                  <a:gd name="T85" fmla="*/ 1255 h 2540"/>
                  <a:gd name="T86" fmla="*/ 907 w 1136"/>
                  <a:gd name="T87" fmla="*/ 1074 h 2540"/>
                  <a:gd name="T88" fmla="*/ 1014 w 1136"/>
                  <a:gd name="T89" fmla="*/ 979 h 2540"/>
                  <a:gd name="T90" fmla="*/ 1048 w 1136"/>
                  <a:gd name="T91" fmla="*/ 856 h 2540"/>
                  <a:gd name="T92" fmla="*/ 1088 w 1136"/>
                  <a:gd name="T93" fmla="*/ 733 h 2540"/>
                  <a:gd name="T94" fmla="*/ 1115 w 1136"/>
                  <a:gd name="T95" fmla="*/ 617 h 2540"/>
                  <a:gd name="T96" fmla="*/ 1108 w 1136"/>
                  <a:gd name="T97" fmla="*/ 493 h 2540"/>
                  <a:gd name="T98" fmla="*/ 1081 w 1136"/>
                  <a:gd name="T99" fmla="*/ 377 h 2540"/>
                  <a:gd name="T100" fmla="*/ 1088 w 1136"/>
                  <a:gd name="T101" fmla="*/ 261 h 2540"/>
                  <a:gd name="T102" fmla="*/ 1135 w 1136"/>
                  <a:gd name="T103" fmla="*/ 138 h 25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36" h="2540">
                    <a:moveTo>
                      <a:pt x="1088" y="0"/>
                    </a:moveTo>
                    <a:lnTo>
                      <a:pt x="1115" y="29"/>
                    </a:lnTo>
                    <a:lnTo>
                      <a:pt x="1128" y="58"/>
                    </a:lnTo>
                    <a:lnTo>
                      <a:pt x="1122" y="87"/>
                    </a:lnTo>
                    <a:lnTo>
                      <a:pt x="1108" y="116"/>
                    </a:lnTo>
                    <a:lnTo>
                      <a:pt x="1095" y="145"/>
                    </a:lnTo>
                    <a:lnTo>
                      <a:pt x="1088" y="181"/>
                    </a:lnTo>
                    <a:lnTo>
                      <a:pt x="1095" y="210"/>
                    </a:lnTo>
                    <a:lnTo>
                      <a:pt x="1081" y="239"/>
                    </a:lnTo>
                    <a:lnTo>
                      <a:pt x="1054" y="261"/>
                    </a:lnTo>
                    <a:lnTo>
                      <a:pt x="1054" y="290"/>
                    </a:lnTo>
                    <a:lnTo>
                      <a:pt x="1054" y="319"/>
                    </a:lnTo>
                    <a:lnTo>
                      <a:pt x="1014" y="319"/>
                    </a:lnTo>
                    <a:lnTo>
                      <a:pt x="1021" y="348"/>
                    </a:lnTo>
                    <a:lnTo>
                      <a:pt x="1021" y="377"/>
                    </a:lnTo>
                    <a:lnTo>
                      <a:pt x="1034" y="406"/>
                    </a:lnTo>
                    <a:lnTo>
                      <a:pt x="1048" y="435"/>
                    </a:lnTo>
                    <a:lnTo>
                      <a:pt x="1068" y="464"/>
                    </a:lnTo>
                    <a:lnTo>
                      <a:pt x="1075" y="493"/>
                    </a:lnTo>
                    <a:lnTo>
                      <a:pt x="1075" y="522"/>
                    </a:lnTo>
                    <a:lnTo>
                      <a:pt x="1075" y="551"/>
                    </a:lnTo>
                    <a:lnTo>
                      <a:pt x="1054" y="580"/>
                    </a:lnTo>
                    <a:lnTo>
                      <a:pt x="1054" y="609"/>
                    </a:lnTo>
                    <a:lnTo>
                      <a:pt x="1054" y="638"/>
                    </a:lnTo>
                    <a:lnTo>
                      <a:pt x="1048" y="667"/>
                    </a:lnTo>
                    <a:lnTo>
                      <a:pt x="1048" y="696"/>
                    </a:lnTo>
                    <a:lnTo>
                      <a:pt x="1041" y="725"/>
                    </a:lnTo>
                    <a:lnTo>
                      <a:pt x="1028" y="754"/>
                    </a:lnTo>
                    <a:lnTo>
                      <a:pt x="1021" y="783"/>
                    </a:lnTo>
                    <a:lnTo>
                      <a:pt x="981" y="805"/>
                    </a:lnTo>
                    <a:lnTo>
                      <a:pt x="954" y="834"/>
                    </a:lnTo>
                    <a:lnTo>
                      <a:pt x="947" y="863"/>
                    </a:lnTo>
                    <a:lnTo>
                      <a:pt x="940" y="892"/>
                    </a:lnTo>
                    <a:lnTo>
                      <a:pt x="927" y="921"/>
                    </a:lnTo>
                    <a:lnTo>
                      <a:pt x="920" y="950"/>
                    </a:lnTo>
                    <a:lnTo>
                      <a:pt x="913" y="979"/>
                    </a:lnTo>
                    <a:lnTo>
                      <a:pt x="907" y="1008"/>
                    </a:lnTo>
                    <a:lnTo>
                      <a:pt x="880" y="1037"/>
                    </a:lnTo>
                    <a:lnTo>
                      <a:pt x="873" y="1066"/>
                    </a:lnTo>
                    <a:lnTo>
                      <a:pt x="860" y="1103"/>
                    </a:lnTo>
                    <a:lnTo>
                      <a:pt x="853" y="1132"/>
                    </a:lnTo>
                    <a:lnTo>
                      <a:pt x="839" y="1161"/>
                    </a:lnTo>
                    <a:lnTo>
                      <a:pt x="826" y="1190"/>
                    </a:lnTo>
                    <a:lnTo>
                      <a:pt x="813" y="1219"/>
                    </a:lnTo>
                    <a:lnTo>
                      <a:pt x="792" y="1248"/>
                    </a:lnTo>
                    <a:lnTo>
                      <a:pt x="772" y="1277"/>
                    </a:lnTo>
                    <a:lnTo>
                      <a:pt x="745" y="1299"/>
                    </a:lnTo>
                    <a:lnTo>
                      <a:pt x="719" y="1313"/>
                    </a:lnTo>
                    <a:lnTo>
                      <a:pt x="692" y="1320"/>
                    </a:lnTo>
                    <a:lnTo>
                      <a:pt x="665" y="1328"/>
                    </a:lnTo>
                    <a:lnTo>
                      <a:pt x="638" y="1328"/>
                    </a:lnTo>
                    <a:lnTo>
                      <a:pt x="611" y="1320"/>
                    </a:lnTo>
                    <a:lnTo>
                      <a:pt x="584" y="1320"/>
                    </a:lnTo>
                    <a:lnTo>
                      <a:pt x="557" y="1320"/>
                    </a:lnTo>
                    <a:lnTo>
                      <a:pt x="531" y="1320"/>
                    </a:lnTo>
                    <a:lnTo>
                      <a:pt x="504" y="1320"/>
                    </a:lnTo>
                    <a:lnTo>
                      <a:pt x="477" y="1320"/>
                    </a:lnTo>
                    <a:lnTo>
                      <a:pt x="450" y="1320"/>
                    </a:lnTo>
                    <a:lnTo>
                      <a:pt x="423" y="1349"/>
                    </a:lnTo>
                    <a:lnTo>
                      <a:pt x="396" y="1364"/>
                    </a:lnTo>
                    <a:lnTo>
                      <a:pt x="376" y="1335"/>
                    </a:lnTo>
                    <a:lnTo>
                      <a:pt x="356" y="1306"/>
                    </a:lnTo>
                    <a:lnTo>
                      <a:pt x="336" y="1277"/>
                    </a:lnTo>
                    <a:lnTo>
                      <a:pt x="316" y="1248"/>
                    </a:lnTo>
                    <a:lnTo>
                      <a:pt x="289" y="1233"/>
                    </a:lnTo>
                    <a:lnTo>
                      <a:pt x="262" y="1219"/>
                    </a:lnTo>
                    <a:lnTo>
                      <a:pt x="235" y="1190"/>
                    </a:lnTo>
                    <a:lnTo>
                      <a:pt x="208" y="1175"/>
                    </a:lnTo>
                    <a:lnTo>
                      <a:pt x="181" y="1168"/>
                    </a:lnTo>
                    <a:lnTo>
                      <a:pt x="154" y="1168"/>
                    </a:lnTo>
                    <a:lnTo>
                      <a:pt x="128" y="1175"/>
                    </a:lnTo>
                    <a:lnTo>
                      <a:pt x="101" y="1175"/>
                    </a:lnTo>
                    <a:lnTo>
                      <a:pt x="74" y="1175"/>
                    </a:lnTo>
                    <a:lnTo>
                      <a:pt x="40" y="1168"/>
                    </a:lnTo>
                    <a:lnTo>
                      <a:pt x="13" y="1161"/>
                    </a:lnTo>
                    <a:lnTo>
                      <a:pt x="40" y="1182"/>
                    </a:lnTo>
                    <a:lnTo>
                      <a:pt x="74" y="1197"/>
                    </a:lnTo>
                    <a:lnTo>
                      <a:pt x="101" y="1197"/>
                    </a:lnTo>
                    <a:lnTo>
                      <a:pt x="107" y="1226"/>
                    </a:lnTo>
                    <a:lnTo>
                      <a:pt x="141" y="1240"/>
                    </a:lnTo>
                    <a:lnTo>
                      <a:pt x="168" y="1255"/>
                    </a:lnTo>
                    <a:lnTo>
                      <a:pt x="195" y="1270"/>
                    </a:lnTo>
                    <a:lnTo>
                      <a:pt x="222" y="1299"/>
                    </a:lnTo>
                    <a:lnTo>
                      <a:pt x="235" y="1328"/>
                    </a:lnTo>
                    <a:lnTo>
                      <a:pt x="269" y="1349"/>
                    </a:lnTo>
                    <a:lnTo>
                      <a:pt x="296" y="1349"/>
                    </a:lnTo>
                    <a:lnTo>
                      <a:pt x="322" y="1364"/>
                    </a:lnTo>
                    <a:lnTo>
                      <a:pt x="349" y="1386"/>
                    </a:lnTo>
                    <a:lnTo>
                      <a:pt x="369" y="1415"/>
                    </a:lnTo>
                    <a:lnTo>
                      <a:pt x="376" y="1444"/>
                    </a:lnTo>
                    <a:lnTo>
                      <a:pt x="369" y="1473"/>
                    </a:lnTo>
                    <a:lnTo>
                      <a:pt x="356" y="1531"/>
                    </a:lnTo>
                    <a:lnTo>
                      <a:pt x="356" y="1560"/>
                    </a:lnTo>
                    <a:lnTo>
                      <a:pt x="356" y="1632"/>
                    </a:lnTo>
                    <a:lnTo>
                      <a:pt x="356" y="1661"/>
                    </a:lnTo>
                    <a:lnTo>
                      <a:pt x="349" y="1690"/>
                    </a:lnTo>
                    <a:lnTo>
                      <a:pt x="322" y="1719"/>
                    </a:lnTo>
                    <a:lnTo>
                      <a:pt x="309" y="1748"/>
                    </a:lnTo>
                    <a:lnTo>
                      <a:pt x="309" y="1785"/>
                    </a:lnTo>
                    <a:lnTo>
                      <a:pt x="296" y="1821"/>
                    </a:lnTo>
                    <a:lnTo>
                      <a:pt x="275" y="1857"/>
                    </a:lnTo>
                    <a:lnTo>
                      <a:pt x="262" y="1886"/>
                    </a:lnTo>
                    <a:lnTo>
                      <a:pt x="255" y="1915"/>
                    </a:lnTo>
                    <a:lnTo>
                      <a:pt x="235" y="1951"/>
                    </a:lnTo>
                    <a:lnTo>
                      <a:pt x="215" y="1988"/>
                    </a:lnTo>
                    <a:lnTo>
                      <a:pt x="195" y="2024"/>
                    </a:lnTo>
                    <a:lnTo>
                      <a:pt x="175" y="2053"/>
                    </a:lnTo>
                    <a:lnTo>
                      <a:pt x="168" y="2082"/>
                    </a:lnTo>
                    <a:lnTo>
                      <a:pt x="161" y="2111"/>
                    </a:lnTo>
                    <a:lnTo>
                      <a:pt x="154" y="2147"/>
                    </a:lnTo>
                    <a:lnTo>
                      <a:pt x="148" y="2184"/>
                    </a:lnTo>
                    <a:lnTo>
                      <a:pt x="134" y="2213"/>
                    </a:lnTo>
                    <a:lnTo>
                      <a:pt x="121" y="2242"/>
                    </a:lnTo>
                    <a:lnTo>
                      <a:pt x="107" y="2271"/>
                    </a:lnTo>
                    <a:lnTo>
                      <a:pt x="87" y="2300"/>
                    </a:lnTo>
                    <a:lnTo>
                      <a:pt x="67" y="2329"/>
                    </a:lnTo>
                    <a:lnTo>
                      <a:pt x="60" y="2358"/>
                    </a:lnTo>
                    <a:lnTo>
                      <a:pt x="47" y="2387"/>
                    </a:lnTo>
                    <a:lnTo>
                      <a:pt x="40" y="2416"/>
                    </a:lnTo>
                    <a:lnTo>
                      <a:pt x="27" y="2452"/>
                    </a:lnTo>
                    <a:lnTo>
                      <a:pt x="20" y="2481"/>
                    </a:lnTo>
                    <a:lnTo>
                      <a:pt x="13" y="2510"/>
                    </a:lnTo>
                    <a:lnTo>
                      <a:pt x="0" y="2539"/>
                    </a:lnTo>
                    <a:lnTo>
                      <a:pt x="20" y="2510"/>
                    </a:lnTo>
                    <a:lnTo>
                      <a:pt x="34" y="2481"/>
                    </a:lnTo>
                    <a:lnTo>
                      <a:pt x="54" y="2445"/>
                    </a:lnTo>
                    <a:lnTo>
                      <a:pt x="67" y="2416"/>
                    </a:lnTo>
                    <a:lnTo>
                      <a:pt x="81" y="2387"/>
                    </a:lnTo>
                    <a:lnTo>
                      <a:pt x="94" y="2358"/>
                    </a:lnTo>
                    <a:lnTo>
                      <a:pt x="107" y="2329"/>
                    </a:lnTo>
                    <a:lnTo>
                      <a:pt x="128" y="2300"/>
                    </a:lnTo>
                    <a:lnTo>
                      <a:pt x="148" y="2271"/>
                    </a:lnTo>
                    <a:lnTo>
                      <a:pt x="168" y="2242"/>
                    </a:lnTo>
                    <a:lnTo>
                      <a:pt x="175" y="2213"/>
                    </a:lnTo>
                    <a:lnTo>
                      <a:pt x="188" y="2176"/>
                    </a:lnTo>
                    <a:lnTo>
                      <a:pt x="201" y="2147"/>
                    </a:lnTo>
                    <a:lnTo>
                      <a:pt x="215" y="2118"/>
                    </a:lnTo>
                    <a:lnTo>
                      <a:pt x="222" y="2060"/>
                    </a:lnTo>
                    <a:lnTo>
                      <a:pt x="235" y="2031"/>
                    </a:lnTo>
                    <a:lnTo>
                      <a:pt x="242" y="2002"/>
                    </a:lnTo>
                    <a:lnTo>
                      <a:pt x="269" y="1973"/>
                    </a:lnTo>
                    <a:lnTo>
                      <a:pt x="296" y="1951"/>
                    </a:lnTo>
                    <a:lnTo>
                      <a:pt x="309" y="1922"/>
                    </a:lnTo>
                    <a:lnTo>
                      <a:pt x="316" y="1886"/>
                    </a:lnTo>
                    <a:lnTo>
                      <a:pt x="329" y="1857"/>
                    </a:lnTo>
                    <a:lnTo>
                      <a:pt x="356" y="1828"/>
                    </a:lnTo>
                    <a:lnTo>
                      <a:pt x="383" y="1792"/>
                    </a:lnTo>
                    <a:lnTo>
                      <a:pt x="403" y="1763"/>
                    </a:lnTo>
                    <a:lnTo>
                      <a:pt x="416" y="1734"/>
                    </a:lnTo>
                    <a:lnTo>
                      <a:pt x="423" y="1705"/>
                    </a:lnTo>
                    <a:lnTo>
                      <a:pt x="430" y="1668"/>
                    </a:lnTo>
                    <a:lnTo>
                      <a:pt x="430" y="1639"/>
                    </a:lnTo>
                    <a:lnTo>
                      <a:pt x="430" y="1610"/>
                    </a:lnTo>
                    <a:lnTo>
                      <a:pt x="423" y="1581"/>
                    </a:lnTo>
                    <a:lnTo>
                      <a:pt x="423" y="1552"/>
                    </a:lnTo>
                    <a:lnTo>
                      <a:pt x="423" y="1523"/>
                    </a:lnTo>
                    <a:lnTo>
                      <a:pt x="423" y="1494"/>
                    </a:lnTo>
                    <a:lnTo>
                      <a:pt x="443" y="1465"/>
                    </a:lnTo>
                    <a:lnTo>
                      <a:pt x="470" y="1458"/>
                    </a:lnTo>
                    <a:lnTo>
                      <a:pt x="497" y="1444"/>
                    </a:lnTo>
                    <a:lnTo>
                      <a:pt x="524" y="1436"/>
                    </a:lnTo>
                    <a:lnTo>
                      <a:pt x="584" y="1429"/>
                    </a:lnTo>
                    <a:lnTo>
                      <a:pt x="618" y="1415"/>
                    </a:lnTo>
                    <a:lnTo>
                      <a:pt x="651" y="1407"/>
                    </a:lnTo>
                    <a:lnTo>
                      <a:pt x="678" y="1393"/>
                    </a:lnTo>
                    <a:lnTo>
                      <a:pt x="719" y="1393"/>
                    </a:lnTo>
                    <a:lnTo>
                      <a:pt x="766" y="1378"/>
                    </a:lnTo>
                    <a:lnTo>
                      <a:pt x="792" y="1364"/>
                    </a:lnTo>
                    <a:lnTo>
                      <a:pt x="819" y="1349"/>
                    </a:lnTo>
                    <a:lnTo>
                      <a:pt x="846" y="1320"/>
                    </a:lnTo>
                    <a:lnTo>
                      <a:pt x="853" y="1284"/>
                    </a:lnTo>
                    <a:lnTo>
                      <a:pt x="866" y="1255"/>
                    </a:lnTo>
                    <a:lnTo>
                      <a:pt x="866" y="1211"/>
                    </a:lnTo>
                    <a:lnTo>
                      <a:pt x="880" y="1161"/>
                    </a:lnTo>
                    <a:lnTo>
                      <a:pt x="893" y="1103"/>
                    </a:lnTo>
                    <a:lnTo>
                      <a:pt x="907" y="1074"/>
                    </a:lnTo>
                    <a:lnTo>
                      <a:pt x="947" y="1059"/>
                    </a:lnTo>
                    <a:lnTo>
                      <a:pt x="974" y="1037"/>
                    </a:lnTo>
                    <a:lnTo>
                      <a:pt x="1001" y="1008"/>
                    </a:lnTo>
                    <a:lnTo>
                      <a:pt x="1014" y="979"/>
                    </a:lnTo>
                    <a:lnTo>
                      <a:pt x="1021" y="950"/>
                    </a:lnTo>
                    <a:lnTo>
                      <a:pt x="1034" y="914"/>
                    </a:lnTo>
                    <a:lnTo>
                      <a:pt x="1041" y="885"/>
                    </a:lnTo>
                    <a:lnTo>
                      <a:pt x="1048" y="856"/>
                    </a:lnTo>
                    <a:lnTo>
                      <a:pt x="1054" y="820"/>
                    </a:lnTo>
                    <a:lnTo>
                      <a:pt x="1061" y="791"/>
                    </a:lnTo>
                    <a:lnTo>
                      <a:pt x="1075" y="762"/>
                    </a:lnTo>
                    <a:lnTo>
                      <a:pt x="1088" y="733"/>
                    </a:lnTo>
                    <a:lnTo>
                      <a:pt x="1095" y="704"/>
                    </a:lnTo>
                    <a:lnTo>
                      <a:pt x="1108" y="675"/>
                    </a:lnTo>
                    <a:lnTo>
                      <a:pt x="1108" y="646"/>
                    </a:lnTo>
                    <a:lnTo>
                      <a:pt x="1115" y="617"/>
                    </a:lnTo>
                    <a:lnTo>
                      <a:pt x="1115" y="588"/>
                    </a:lnTo>
                    <a:lnTo>
                      <a:pt x="1115" y="551"/>
                    </a:lnTo>
                    <a:lnTo>
                      <a:pt x="1108" y="522"/>
                    </a:lnTo>
                    <a:lnTo>
                      <a:pt x="1108" y="493"/>
                    </a:lnTo>
                    <a:lnTo>
                      <a:pt x="1101" y="464"/>
                    </a:lnTo>
                    <a:lnTo>
                      <a:pt x="1088" y="435"/>
                    </a:lnTo>
                    <a:lnTo>
                      <a:pt x="1081" y="406"/>
                    </a:lnTo>
                    <a:lnTo>
                      <a:pt x="1081" y="377"/>
                    </a:lnTo>
                    <a:lnTo>
                      <a:pt x="1081" y="348"/>
                    </a:lnTo>
                    <a:lnTo>
                      <a:pt x="1081" y="319"/>
                    </a:lnTo>
                    <a:lnTo>
                      <a:pt x="1081" y="290"/>
                    </a:lnTo>
                    <a:lnTo>
                      <a:pt x="1088" y="261"/>
                    </a:lnTo>
                    <a:lnTo>
                      <a:pt x="1095" y="232"/>
                    </a:lnTo>
                    <a:lnTo>
                      <a:pt x="1108" y="203"/>
                    </a:lnTo>
                    <a:lnTo>
                      <a:pt x="1128" y="167"/>
                    </a:lnTo>
                    <a:lnTo>
                      <a:pt x="1135" y="138"/>
                    </a:lnTo>
                    <a:lnTo>
                      <a:pt x="1135" y="109"/>
                    </a:lnTo>
                    <a:lnTo>
                      <a:pt x="1128" y="80"/>
                    </a:lnTo>
                    <a:lnTo>
                      <a:pt x="1122" y="51"/>
                    </a:lnTo>
                  </a:path>
                </a:pathLst>
              </a:custGeom>
              <a:solidFill>
                <a:srgbClr val="6D6D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" name="Freeform 11">
                <a:extLst>
                  <a:ext uri="{FF2B5EF4-FFF2-40B4-BE49-F238E27FC236}">
                    <a16:creationId xmlns:a16="http://schemas.microsoft.com/office/drawing/2014/main" id="{110D376F-DA9C-10AC-C8AC-C412FC42F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009"/>
                <a:ext cx="1978" cy="422"/>
              </a:xfrm>
              <a:custGeom>
                <a:avLst/>
                <a:gdLst>
                  <a:gd name="T0" fmla="*/ 87 w 1978"/>
                  <a:gd name="T1" fmla="*/ 65 h 422"/>
                  <a:gd name="T2" fmla="*/ 168 w 1978"/>
                  <a:gd name="T3" fmla="*/ 51 h 422"/>
                  <a:gd name="T4" fmla="*/ 222 w 1978"/>
                  <a:gd name="T5" fmla="*/ 44 h 422"/>
                  <a:gd name="T6" fmla="*/ 276 w 1978"/>
                  <a:gd name="T7" fmla="*/ 29 h 422"/>
                  <a:gd name="T8" fmla="*/ 370 w 1978"/>
                  <a:gd name="T9" fmla="*/ 7 h 422"/>
                  <a:gd name="T10" fmla="*/ 451 w 1978"/>
                  <a:gd name="T11" fmla="*/ 0 h 422"/>
                  <a:gd name="T12" fmla="*/ 504 w 1978"/>
                  <a:gd name="T13" fmla="*/ 0 h 422"/>
                  <a:gd name="T14" fmla="*/ 558 w 1978"/>
                  <a:gd name="T15" fmla="*/ 22 h 422"/>
                  <a:gd name="T16" fmla="*/ 632 w 1978"/>
                  <a:gd name="T17" fmla="*/ 51 h 422"/>
                  <a:gd name="T18" fmla="*/ 693 w 1978"/>
                  <a:gd name="T19" fmla="*/ 80 h 422"/>
                  <a:gd name="T20" fmla="*/ 746 w 1978"/>
                  <a:gd name="T21" fmla="*/ 87 h 422"/>
                  <a:gd name="T22" fmla="*/ 800 w 1978"/>
                  <a:gd name="T23" fmla="*/ 94 h 422"/>
                  <a:gd name="T24" fmla="*/ 867 w 1978"/>
                  <a:gd name="T25" fmla="*/ 131 h 422"/>
                  <a:gd name="T26" fmla="*/ 921 w 1978"/>
                  <a:gd name="T27" fmla="*/ 138 h 422"/>
                  <a:gd name="T28" fmla="*/ 982 w 1978"/>
                  <a:gd name="T29" fmla="*/ 145 h 422"/>
                  <a:gd name="T30" fmla="*/ 1036 w 1978"/>
                  <a:gd name="T31" fmla="*/ 167 h 422"/>
                  <a:gd name="T32" fmla="*/ 1150 w 1978"/>
                  <a:gd name="T33" fmla="*/ 189 h 422"/>
                  <a:gd name="T34" fmla="*/ 1231 w 1978"/>
                  <a:gd name="T35" fmla="*/ 196 h 422"/>
                  <a:gd name="T36" fmla="*/ 1291 w 1978"/>
                  <a:gd name="T37" fmla="*/ 225 h 422"/>
                  <a:gd name="T38" fmla="*/ 1352 w 1978"/>
                  <a:gd name="T39" fmla="*/ 254 h 422"/>
                  <a:gd name="T40" fmla="*/ 1432 w 1978"/>
                  <a:gd name="T41" fmla="*/ 261 h 422"/>
                  <a:gd name="T42" fmla="*/ 1493 w 1978"/>
                  <a:gd name="T43" fmla="*/ 276 h 422"/>
                  <a:gd name="T44" fmla="*/ 1580 w 1978"/>
                  <a:gd name="T45" fmla="*/ 290 h 422"/>
                  <a:gd name="T46" fmla="*/ 1634 w 1978"/>
                  <a:gd name="T47" fmla="*/ 305 h 422"/>
                  <a:gd name="T48" fmla="*/ 1695 w 1978"/>
                  <a:gd name="T49" fmla="*/ 327 h 422"/>
                  <a:gd name="T50" fmla="*/ 1748 w 1978"/>
                  <a:gd name="T51" fmla="*/ 356 h 422"/>
                  <a:gd name="T52" fmla="*/ 1809 w 1978"/>
                  <a:gd name="T53" fmla="*/ 392 h 422"/>
                  <a:gd name="T54" fmla="*/ 1869 w 1978"/>
                  <a:gd name="T55" fmla="*/ 392 h 422"/>
                  <a:gd name="T56" fmla="*/ 1950 w 1978"/>
                  <a:gd name="T57" fmla="*/ 399 h 422"/>
                  <a:gd name="T58" fmla="*/ 1950 w 1978"/>
                  <a:gd name="T59" fmla="*/ 414 h 422"/>
                  <a:gd name="T60" fmla="*/ 1883 w 1978"/>
                  <a:gd name="T61" fmla="*/ 421 h 422"/>
                  <a:gd name="T62" fmla="*/ 1829 w 1978"/>
                  <a:gd name="T63" fmla="*/ 414 h 422"/>
                  <a:gd name="T64" fmla="*/ 1775 w 1978"/>
                  <a:gd name="T65" fmla="*/ 414 h 422"/>
                  <a:gd name="T66" fmla="*/ 1721 w 1978"/>
                  <a:gd name="T67" fmla="*/ 363 h 422"/>
                  <a:gd name="T68" fmla="*/ 1661 w 1978"/>
                  <a:gd name="T69" fmla="*/ 341 h 422"/>
                  <a:gd name="T70" fmla="*/ 1594 w 1978"/>
                  <a:gd name="T71" fmla="*/ 319 h 422"/>
                  <a:gd name="T72" fmla="*/ 1533 w 1978"/>
                  <a:gd name="T73" fmla="*/ 305 h 422"/>
                  <a:gd name="T74" fmla="*/ 1479 w 1978"/>
                  <a:gd name="T75" fmla="*/ 290 h 422"/>
                  <a:gd name="T76" fmla="*/ 1405 w 1978"/>
                  <a:gd name="T77" fmla="*/ 276 h 422"/>
                  <a:gd name="T78" fmla="*/ 1352 w 1978"/>
                  <a:gd name="T79" fmla="*/ 269 h 422"/>
                  <a:gd name="T80" fmla="*/ 1298 w 1978"/>
                  <a:gd name="T81" fmla="*/ 261 h 422"/>
                  <a:gd name="T82" fmla="*/ 1231 w 1978"/>
                  <a:gd name="T83" fmla="*/ 218 h 422"/>
                  <a:gd name="T84" fmla="*/ 1170 w 1978"/>
                  <a:gd name="T85" fmla="*/ 196 h 422"/>
                  <a:gd name="T86" fmla="*/ 1110 w 1978"/>
                  <a:gd name="T87" fmla="*/ 203 h 422"/>
                  <a:gd name="T88" fmla="*/ 1056 w 1978"/>
                  <a:gd name="T89" fmla="*/ 203 h 422"/>
                  <a:gd name="T90" fmla="*/ 1002 w 1978"/>
                  <a:gd name="T91" fmla="*/ 181 h 422"/>
                  <a:gd name="T92" fmla="*/ 948 w 1978"/>
                  <a:gd name="T93" fmla="*/ 152 h 422"/>
                  <a:gd name="T94" fmla="*/ 867 w 1978"/>
                  <a:gd name="T95" fmla="*/ 152 h 422"/>
                  <a:gd name="T96" fmla="*/ 814 w 1978"/>
                  <a:gd name="T97" fmla="*/ 116 h 422"/>
                  <a:gd name="T98" fmla="*/ 760 w 1978"/>
                  <a:gd name="T99" fmla="*/ 102 h 422"/>
                  <a:gd name="T100" fmla="*/ 699 w 1978"/>
                  <a:gd name="T101" fmla="*/ 80 h 422"/>
                  <a:gd name="T102" fmla="*/ 646 w 1978"/>
                  <a:gd name="T103" fmla="*/ 58 h 422"/>
                  <a:gd name="T104" fmla="*/ 585 w 1978"/>
                  <a:gd name="T105" fmla="*/ 44 h 422"/>
                  <a:gd name="T106" fmla="*/ 531 w 1978"/>
                  <a:gd name="T107" fmla="*/ 29 h 422"/>
                  <a:gd name="T108" fmla="*/ 464 w 1978"/>
                  <a:gd name="T109" fmla="*/ 15 h 422"/>
                  <a:gd name="T110" fmla="*/ 377 w 1978"/>
                  <a:gd name="T111" fmla="*/ 15 h 422"/>
                  <a:gd name="T112" fmla="*/ 316 w 1978"/>
                  <a:gd name="T113" fmla="*/ 15 h 422"/>
                  <a:gd name="T114" fmla="*/ 262 w 1978"/>
                  <a:gd name="T115" fmla="*/ 36 h 422"/>
                  <a:gd name="T116" fmla="*/ 202 w 1978"/>
                  <a:gd name="T117" fmla="*/ 58 h 422"/>
                  <a:gd name="T118" fmla="*/ 134 w 1978"/>
                  <a:gd name="T119" fmla="*/ 87 h 422"/>
                  <a:gd name="T120" fmla="*/ 81 w 1978"/>
                  <a:gd name="T121" fmla="*/ 94 h 422"/>
                  <a:gd name="T122" fmla="*/ 27 w 1978"/>
                  <a:gd name="T123" fmla="*/ 80 h 422"/>
                  <a:gd name="T124" fmla="*/ 27 w 1978"/>
                  <a:gd name="T125" fmla="*/ 73 h 4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978" h="422">
                    <a:moveTo>
                      <a:pt x="40" y="73"/>
                    </a:moveTo>
                    <a:lnTo>
                      <a:pt x="87" y="65"/>
                    </a:lnTo>
                    <a:lnTo>
                      <a:pt x="128" y="58"/>
                    </a:lnTo>
                    <a:lnTo>
                      <a:pt x="168" y="51"/>
                    </a:lnTo>
                    <a:lnTo>
                      <a:pt x="195" y="51"/>
                    </a:lnTo>
                    <a:lnTo>
                      <a:pt x="222" y="44"/>
                    </a:lnTo>
                    <a:lnTo>
                      <a:pt x="249" y="29"/>
                    </a:lnTo>
                    <a:lnTo>
                      <a:pt x="276" y="29"/>
                    </a:lnTo>
                    <a:lnTo>
                      <a:pt x="309" y="22"/>
                    </a:lnTo>
                    <a:lnTo>
                      <a:pt x="370" y="7"/>
                    </a:lnTo>
                    <a:lnTo>
                      <a:pt x="403" y="7"/>
                    </a:lnTo>
                    <a:lnTo>
                      <a:pt x="451" y="0"/>
                    </a:lnTo>
                    <a:lnTo>
                      <a:pt x="477" y="0"/>
                    </a:lnTo>
                    <a:lnTo>
                      <a:pt x="504" y="0"/>
                    </a:lnTo>
                    <a:lnTo>
                      <a:pt x="531" y="22"/>
                    </a:lnTo>
                    <a:lnTo>
                      <a:pt x="558" y="22"/>
                    </a:lnTo>
                    <a:lnTo>
                      <a:pt x="585" y="36"/>
                    </a:lnTo>
                    <a:lnTo>
                      <a:pt x="632" y="51"/>
                    </a:lnTo>
                    <a:lnTo>
                      <a:pt x="666" y="65"/>
                    </a:lnTo>
                    <a:lnTo>
                      <a:pt x="693" y="80"/>
                    </a:lnTo>
                    <a:lnTo>
                      <a:pt x="720" y="80"/>
                    </a:lnTo>
                    <a:lnTo>
                      <a:pt x="746" y="87"/>
                    </a:lnTo>
                    <a:lnTo>
                      <a:pt x="773" y="87"/>
                    </a:lnTo>
                    <a:lnTo>
                      <a:pt x="800" y="94"/>
                    </a:lnTo>
                    <a:lnTo>
                      <a:pt x="834" y="109"/>
                    </a:lnTo>
                    <a:lnTo>
                      <a:pt x="867" y="131"/>
                    </a:lnTo>
                    <a:lnTo>
                      <a:pt x="894" y="138"/>
                    </a:lnTo>
                    <a:lnTo>
                      <a:pt x="921" y="138"/>
                    </a:lnTo>
                    <a:lnTo>
                      <a:pt x="955" y="138"/>
                    </a:lnTo>
                    <a:lnTo>
                      <a:pt x="982" y="145"/>
                    </a:lnTo>
                    <a:lnTo>
                      <a:pt x="1009" y="145"/>
                    </a:lnTo>
                    <a:lnTo>
                      <a:pt x="1036" y="167"/>
                    </a:lnTo>
                    <a:lnTo>
                      <a:pt x="1089" y="189"/>
                    </a:lnTo>
                    <a:lnTo>
                      <a:pt x="1150" y="189"/>
                    </a:lnTo>
                    <a:lnTo>
                      <a:pt x="1177" y="189"/>
                    </a:lnTo>
                    <a:lnTo>
                      <a:pt x="1231" y="196"/>
                    </a:lnTo>
                    <a:lnTo>
                      <a:pt x="1257" y="211"/>
                    </a:lnTo>
                    <a:lnTo>
                      <a:pt x="1291" y="225"/>
                    </a:lnTo>
                    <a:lnTo>
                      <a:pt x="1318" y="240"/>
                    </a:lnTo>
                    <a:lnTo>
                      <a:pt x="1352" y="254"/>
                    </a:lnTo>
                    <a:lnTo>
                      <a:pt x="1385" y="254"/>
                    </a:lnTo>
                    <a:lnTo>
                      <a:pt x="1432" y="261"/>
                    </a:lnTo>
                    <a:lnTo>
                      <a:pt x="1459" y="269"/>
                    </a:lnTo>
                    <a:lnTo>
                      <a:pt x="1493" y="276"/>
                    </a:lnTo>
                    <a:lnTo>
                      <a:pt x="1533" y="283"/>
                    </a:lnTo>
                    <a:lnTo>
                      <a:pt x="1580" y="290"/>
                    </a:lnTo>
                    <a:lnTo>
                      <a:pt x="1607" y="290"/>
                    </a:lnTo>
                    <a:lnTo>
                      <a:pt x="1634" y="305"/>
                    </a:lnTo>
                    <a:lnTo>
                      <a:pt x="1668" y="312"/>
                    </a:lnTo>
                    <a:lnTo>
                      <a:pt x="1695" y="327"/>
                    </a:lnTo>
                    <a:lnTo>
                      <a:pt x="1721" y="341"/>
                    </a:lnTo>
                    <a:lnTo>
                      <a:pt x="1748" y="356"/>
                    </a:lnTo>
                    <a:lnTo>
                      <a:pt x="1782" y="385"/>
                    </a:lnTo>
                    <a:lnTo>
                      <a:pt x="1809" y="392"/>
                    </a:lnTo>
                    <a:lnTo>
                      <a:pt x="1843" y="392"/>
                    </a:lnTo>
                    <a:lnTo>
                      <a:pt x="1869" y="392"/>
                    </a:lnTo>
                    <a:lnTo>
                      <a:pt x="1923" y="392"/>
                    </a:lnTo>
                    <a:lnTo>
                      <a:pt x="1950" y="399"/>
                    </a:lnTo>
                    <a:lnTo>
                      <a:pt x="1977" y="406"/>
                    </a:lnTo>
                    <a:lnTo>
                      <a:pt x="1950" y="414"/>
                    </a:lnTo>
                    <a:lnTo>
                      <a:pt x="1923" y="421"/>
                    </a:lnTo>
                    <a:lnTo>
                      <a:pt x="1883" y="421"/>
                    </a:lnTo>
                    <a:lnTo>
                      <a:pt x="1856" y="421"/>
                    </a:lnTo>
                    <a:lnTo>
                      <a:pt x="1829" y="414"/>
                    </a:lnTo>
                    <a:lnTo>
                      <a:pt x="1802" y="414"/>
                    </a:lnTo>
                    <a:lnTo>
                      <a:pt x="1775" y="414"/>
                    </a:lnTo>
                    <a:lnTo>
                      <a:pt x="1742" y="392"/>
                    </a:lnTo>
                    <a:lnTo>
                      <a:pt x="1721" y="363"/>
                    </a:lnTo>
                    <a:lnTo>
                      <a:pt x="1695" y="356"/>
                    </a:lnTo>
                    <a:lnTo>
                      <a:pt x="1661" y="341"/>
                    </a:lnTo>
                    <a:lnTo>
                      <a:pt x="1627" y="327"/>
                    </a:lnTo>
                    <a:lnTo>
                      <a:pt x="1594" y="319"/>
                    </a:lnTo>
                    <a:lnTo>
                      <a:pt x="1560" y="312"/>
                    </a:lnTo>
                    <a:lnTo>
                      <a:pt x="1533" y="305"/>
                    </a:lnTo>
                    <a:lnTo>
                      <a:pt x="1506" y="298"/>
                    </a:lnTo>
                    <a:lnTo>
                      <a:pt x="1479" y="290"/>
                    </a:lnTo>
                    <a:lnTo>
                      <a:pt x="1432" y="283"/>
                    </a:lnTo>
                    <a:lnTo>
                      <a:pt x="1405" y="276"/>
                    </a:lnTo>
                    <a:lnTo>
                      <a:pt x="1379" y="269"/>
                    </a:lnTo>
                    <a:lnTo>
                      <a:pt x="1352" y="269"/>
                    </a:lnTo>
                    <a:lnTo>
                      <a:pt x="1325" y="269"/>
                    </a:lnTo>
                    <a:lnTo>
                      <a:pt x="1298" y="261"/>
                    </a:lnTo>
                    <a:lnTo>
                      <a:pt x="1264" y="240"/>
                    </a:lnTo>
                    <a:lnTo>
                      <a:pt x="1231" y="218"/>
                    </a:lnTo>
                    <a:lnTo>
                      <a:pt x="1197" y="203"/>
                    </a:lnTo>
                    <a:lnTo>
                      <a:pt x="1170" y="196"/>
                    </a:lnTo>
                    <a:lnTo>
                      <a:pt x="1136" y="196"/>
                    </a:lnTo>
                    <a:lnTo>
                      <a:pt x="1110" y="203"/>
                    </a:lnTo>
                    <a:lnTo>
                      <a:pt x="1083" y="203"/>
                    </a:lnTo>
                    <a:lnTo>
                      <a:pt x="1056" y="203"/>
                    </a:lnTo>
                    <a:lnTo>
                      <a:pt x="1029" y="196"/>
                    </a:lnTo>
                    <a:lnTo>
                      <a:pt x="1002" y="181"/>
                    </a:lnTo>
                    <a:lnTo>
                      <a:pt x="975" y="167"/>
                    </a:lnTo>
                    <a:lnTo>
                      <a:pt x="948" y="152"/>
                    </a:lnTo>
                    <a:lnTo>
                      <a:pt x="894" y="152"/>
                    </a:lnTo>
                    <a:lnTo>
                      <a:pt x="867" y="152"/>
                    </a:lnTo>
                    <a:lnTo>
                      <a:pt x="841" y="138"/>
                    </a:lnTo>
                    <a:lnTo>
                      <a:pt x="814" y="116"/>
                    </a:lnTo>
                    <a:lnTo>
                      <a:pt x="787" y="102"/>
                    </a:lnTo>
                    <a:lnTo>
                      <a:pt x="760" y="102"/>
                    </a:lnTo>
                    <a:lnTo>
                      <a:pt x="726" y="94"/>
                    </a:lnTo>
                    <a:lnTo>
                      <a:pt x="699" y="80"/>
                    </a:lnTo>
                    <a:lnTo>
                      <a:pt x="672" y="65"/>
                    </a:lnTo>
                    <a:lnTo>
                      <a:pt x="646" y="58"/>
                    </a:lnTo>
                    <a:lnTo>
                      <a:pt x="612" y="51"/>
                    </a:lnTo>
                    <a:lnTo>
                      <a:pt x="585" y="44"/>
                    </a:lnTo>
                    <a:lnTo>
                      <a:pt x="558" y="36"/>
                    </a:lnTo>
                    <a:lnTo>
                      <a:pt x="531" y="29"/>
                    </a:lnTo>
                    <a:lnTo>
                      <a:pt x="498" y="22"/>
                    </a:lnTo>
                    <a:lnTo>
                      <a:pt x="464" y="15"/>
                    </a:lnTo>
                    <a:lnTo>
                      <a:pt x="430" y="15"/>
                    </a:lnTo>
                    <a:lnTo>
                      <a:pt x="377" y="15"/>
                    </a:lnTo>
                    <a:lnTo>
                      <a:pt x="343" y="15"/>
                    </a:lnTo>
                    <a:lnTo>
                      <a:pt x="316" y="15"/>
                    </a:lnTo>
                    <a:lnTo>
                      <a:pt x="289" y="29"/>
                    </a:lnTo>
                    <a:lnTo>
                      <a:pt x="262" y="36"/>
                    </a:lnTo>
                    <a:lnTo>
                      <a:pt x="235" y="44"/>
                    </a:lnTo>
                    <a:lnTo>
                      <a:pt x="202" y="58"/>
                    </a:lnTo>
                    <a:lnTo>
                      <a:pt x="168" y="73"/>
                    </a:lnTo>
                    <a:lnTo>
                      <a:pt x="134" y="87"/>
                    </a:lnTo>
                    <a:lnTo>
                      <a:pt x="108" y="94"/>
                    </a:lnTo>
                    <a:lnTo>
                      <a:pt x="81" y="94"/>
                    </a:lnTo>
                    <a:lnTo>
                      <a:pt x="54" y="94"/>
                    </a:lnTo>
                    <a:lnTo>
                      <a:pt x="27" y="80"/>
                    </a:lnTo>
                    <a:lnTo>
                      <a:pt x="0" y="65"/>
                    </a:lnTo>
                    <a:lnTo>
                      <a:pt x="27" y="73"/>
                    </a:lnTo>
                    <a:lnTo>
                      <a:pt x="40" y="73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" name="Freeform 12">
                <a:extLst>
                  <a:ext uri="{FF2B5EF4-FFF2-40B4-BE49-F238E27FC236}">
                    <a16:creationId xmlns:a16="http://schemas.microsoft.com/office/drawing/2014/main" id="{73DFE0D7-BDD6-0C8F-F5B6-3D51603E4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559"/>
                <a:ext cx="1827" cy="880"/>
              </a:xfrm>
              <a:custGeom>
                <a:avLst/>
                <a:gdLst>
                  <a:gd name="T0" fmla="*/ 27 w 1827"/>
                  <a:gd name="T1" fmla="*/ 864 h 880"/>
                  <a:gd name="T2" fmla="*/ 101 w 1827"/>
                  <a:gd name="T3" fmla="*/ 850 h 880"/>
                  <a:gd name="T4" fmla="*/ 154 w 1827"/>
                  <a:gd name="T5" fmla="*/ 814 h 880"/>
                  <a:gd name="T6" fmla="*/ 262 w 1827"/>
                  <a:gd name="T7" fmla="*/ 785 h 880"/>
                  <a:gd name="T8" fmla="*/ 322 w 1827"/>
                  <a:gd name="T9" fmla="*/ 726 h 880"/>
                  <a:gd name="T10" fmla="*/ 376 w 1827"/>
                  <a:gd name="T11" fmla="*/ 697 h 880"/>
                  <a:gd name="T12" fmla="*/ 430 w 1827"/>
                  <a:gd name="T13" fmla="*/ 661 h 880"/>
                  <a:gd name="T14" fmla="*/ 497 w 1827"/>
                  <a:gd name="T15" fmla="*/ 625 h 880"/>
                  <a:gd name="T16" fmla="*/ 577 w 1827"/>
                  <a:gd name="T17" fmla="*/ 610 h 880"/>
                  <a:gd name="T18" fmla="*/ 651 w 1827"/>
                  <a:gd name="T19" fmla="*/ 588 h 880"/>
                  <a:gd name="T20" fmla="*/ 705 w 1827"/>
                  <a:gd name="T21" fmla="*/ 559 h 880"/>
                  <a:gd name="T22" fmla="*/ 765 w 1827"/>
                  <a:gd name="T23" fmla="*/ 501 h 880"/>
                  <a:gd name="T24" fmla="*/ 839 w 1827"/>
                  <a:gd name="T25" fmla="*/ 465 h 880"/>
                  <a:gd name="T26" fmla="*/ 886 w 1827"/>
                  <a:gd name="T27" fmla="*/ 407 h 880"/>
                  <a:gd name="T28" fmla="*/ 913 w 1827"/>
                  <a:gd name="T29" fmla="*/ 341 h 880"/>
                  <a:gd name="T30" fmla="*/ 967 w 1827"/>
                  <a:gd name="T31" fmla="*/ 283 h 880"/>
                  <a:gd name="T32" fmla="*/ 1027 w 1827"/>
                  <a:gd name="T33" fmla="*/ 240 h 880"/>
                  <a:gd name="T34" fmla="*/ 1094 w 1827"/>
                  <a:gd name="T35" fmla="*/ 203 h 880"/>
                  <a:gd name="T36" fmla="*/ 1175 w 1827"/>
                  <a:gd name="T37" fmla="*/ 174 h 880"/>
                  <a:gd name="T38" fmla="*/ 1242 w 1827"/>
                  <a:gd name="T39" fmla="*/ 174 h 880"/>
                  <a:gd name="T40" fmla="*/ 1336 w 1827"/>
                  <a:gd name="T41" fmla="*/ 145 h 880"/>
                  <a:gd name="T42" fmla="*/ 1390 w 1827"/>
                  <a:gd name="T43" fmla="*/ 123 h 880"/>
                  <a:gd name="T44" fmla="*/ 1443 w 1827"/>
                  <a:gd name="T45" fmla="*/ 109 h 880"/>
                  <a:gd name="T46" fmla="*/ 1497 w 1827"/>
                  <a:gd name="T47" fmla="*/ 94 h 880"/>
                  <a:gd name="T48" fmla="*/ 1584 w 1827"/>
                  <a:gd name="T49" fmla="*/ 94 h 880"/>
                  <a:gd name="T50" fmla="*/ 1638 w 1827"/>
                  <a:gd name="T51" fmla="*/ 73 h 880"/>
                  <a:gd name="T52" fmla="*/ 1698 w 1827"/>
                  <a:gd name="T53" fmla="*/ 44 h 880"/>
                  <a:gd name="T54" fmla="*/ 1766 w 1827"/>
                  <a:gd name="T55" fmla="*/ 22 h 880"/>
                  <a:gd name="T56" fmla="*/ 1826 w 1827"/>
                  <a:gd name="T57" fmla="*/ 0 h 880"/>
                  <a:gd name="T58" fmla="*/ 1766 w 1827"/>
                  <a:gd name="T59" fmla="*/ 22 h 880"/>
                  <a:gd name="T60" fmla="*/ 1705 w 1827"/>
                  <a:gd name="T61" fmla="*/ 80 h 880"/>
                  <a:gd name="T62" fmla="*/ 1625 w 1827"/>
                  <a:gd name="T63" fmla="*/ 102 h 880"/>
                  <a:gd name="T64" fmla="*/ 1564 w 1827"/>
                  <a:gd name="T65" fmla="*/ 116 h 880"/>
                  <a:gd name="T66" fmla="*/ 1484 w 1827"/>
                  <a:gd name="T67" fmla="*/ 138 h 880"/>
                  <a:gd name="T68" fmla="*/ 1430 w 1827"/>
                  <a:gd name="T69" fmla="*/ 145 h 880"/>
                  <a:gd name="T70" fmla="*/ 1370 w 1827"/>
                  <a:gd name="T71" fmla="*/ 160 h 880"/>
                  <a:gd name="T72" fmla="*/ 1302 w 1827"/>
                  <a:gd name="T73" fmla="*/ 174 h 880"/>
                  <a:gd name="T74" fmla="*/ 1242 w 1827"/>
                  <a:gd name="T75" fmla="*/ 203 h 880"/>
                  <a:gd name="T76" fmla="*/ 1175 w 1827"/>
                  <a:gd name="T77" fmla="*/ 218 h 880"/>
                  <a:gd name="T78" fmla="*/ 1121 w 1827"/>
                  <a:gd name="T79" fmla="*/ 240 h 880"/>
                  <a:gd name="T80" fmla="*/ 1067 w 1827"/>
                  <a:gd name="T81" fmla="*/ 262 h 880"/>
                  <a:gd name="T82" fmla="*/ 1014 w 1827"/>
                  <a:gd name="T83" fmla="*/ 298 h 880"/>
                  <a:gd name="T84" fmla="*/ 960 w 1827"/>
                  <a:gd name="T85" fmla="*/ 327 h 880"/>
                  <a:gd name="T86" fmla="*/ 913 w 1827"/>
                  <a:gd name="T87" fmla="*/ 370 h 880"/>
                  <a:gd name="T88" fmla="*/ 886 w 1827"/>
                  <a:gd name="T89" fmla="*/ 443 h 880"/>
                  <a:gd name="T90" fmla="*/ 846 w 1827"/>
                  <a:gd name="T91" fmla="*/ 509 h 880"/>
                  <a:gd name="T92" fmla="*/ 792 w 1827"/>
                  <a:gd name="T93" fmla="*/ 545 h 880"/>
                  <a:gd name="T94" fmla="*/ 732 w 1827"/>
                  <a:gd name="T95" fmla="*/ 567 h 880"/>
                  <a:gd name="T96" fmla="*/ 665 w 1827"/>
                  <a:gd name="T97" fmla="*/ 588 h 880"/>
                  <a:gd name="T98" fmla="*/ 591 w 1827"/>
                  <a:gd name="T99" fmla="*/ 610 h 880"/>
                  <a:gd name="T100" fmla="*/ 537 w 1827"/>
                  <a:gd name="T101" fmla="*/ 647 h 880"/>
                  <a:gd name="T102" fmla="*/ 477 w 1827"/>
                  <a:gd name="T103" fmla="*/ 654 h 880"/>
                  <a:gd name="T104" fmla="*/ 403 w 1827"/>
                  <a:gd name="T105" fmla="*/ 676 h 880"/>
                  <a:gd name="T106" fmla="*/ 356 w 1827"/>
                  <a:gd name="T107" fmla="*/ 734 h 880"/>
                  <a:gd name="T108" fmla="*/ 302 w 1827"/>
                  <a:gd name="T109" fmla="*/ 777 h 880"/>
                  <a:gd name="T110" fmla="*/ 208 w 1827"/>
                  <a:gd name="T111" fmla="*/ 799 h 880"/>
                  <a:gd name="T112" fmla="*/ 154 w 1827"/>
                  <a:gd name="T113" fmla="*/ 835 h 880"/>
                  <a:gd name="T114" fmla="*/ 101 w 1827"/>
                  <a:gd name="T115" fmla="*/ 872 h 880"/>
                  <a:gd name="T116" fmla="*/ 47 w 1827"/>
                  <a:gd name="T117" fmla="*/ 879 h 880"/>
                  <a:gd name="T118" fmla="*/ 0 w 1827"/>
                  <a:gd name="T119" fmla="*/ 864 h 88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827" h="880">
                    <a:moveTo>
                      <a:pt x="0" y="864"/>
                    </a:moveTo>
                    <a:lnTo>
                      <a:pt x="27" y="864"/>
                    </a:lnTo>
                    <a:lnTo>
                      <a:pt x="67" y="857"/>
                    </a:lnTo>
                    <a:lnTo>
                      <a:pt x="101" y="850"/>
                    </a:lnTo>
                    <a:lnTo>
                      <a:pt x="128" y="843"/>
                    </a:lnTo>
                    <a:lnTo>
                      <a:pt x="154" y="814"/>
                    </a:lnTo>
                    <a:lnTo>
                      <a:pt x="215" y="799"/>
                    </a:lnTo>
                    <a:lnTo>
                      <a:pt x="262" y="785"/>
                    </a:lnTo>
                    <a:lnTo>
                      <a:pt x="289" y="763"/>
                    </a:lnTo>
                    <a:lnTo>
                      <a:pt x="322" y="726"/>
                    </a:lnTo>
                    <a:lnTo>
                      <a:pt x="349" y="705"/>
                    </a:lnTo>
                    <a:lnTo>
                      <a:pt x="376" y="697"/>
                    </a:lnTo>
                    <a:lnTo>
                      <a:pt x="403" y="683"/>
                    </a:lnTo>
                    <a:lnTo>
                      <a:pt x="430" y="661"/>
                    </a:lnTo>
                    <a:lnTo>
                      <a:pt x="463" y="632"/>
                    </a:lnTo>
                    <a:lnTo>
                      <a:pt x="497" y="625"/>
                    </a:lnTo>
                    <a:lnTo>
                      <a:pt x="537" y="617"/>
                    </a:lnTo>
                    <a:lnTo>
                      <a:pt x="577" y="610"/>
                    </a:lnTo>
                    <a:lnTo>
                      <a:pt x="618" y="603"/>
                    </a:lnTo>
                    <a:lnTo>
                      <a:pt x="651" y="588"/>
                    </a:lnTo>
                    <a:lnTo>
                      <a:pt x="678" y="581"/>
                    </a:lnTo>
                    <a:lnTo>
                      <a:pt x="705" y="559"/>
                    </a:lnTo>
                    <a:lnTo>
                      <a:pt x="732" y="530"/>
                    </a:lnTo>
                    <a:lnTo>
                      <a:pt x="765" y="501"/>
                    </a:lnTo>
                    <a:lnTo>
                      <a:pt x="792" y="479"/>
                    </a:lnTo>
                    <a:lnTo>
                      <a:pt x="839" y="465"/>
                    </a:lnTo>
                    <a:lnTo>
                      <a:pt x="859" y="436"/>
                    </a:lnTo>
                    <a:lnTo>
                      <a:pt x="886" y="407"/>
                    </a:lnTo>
                    <a:lnTo>
                      <a:pt x="900" y="370"/>
                    </a:lnTo>
                    <a:lnTo>
                      <a:pt x="913" y="341"/>
                    </a:lnTo>
                    <a:lnTo>
                      <a:pt x="933" y="312"/>
                    </a:lnTo>
                    <a:lnTo>
                      <a:pt x="967" y="283"/>
                    </a:lnTo>
                    <a:lnTo>
                      <a:pt x="1000" y="262"/>
                    </a:lnTo>
                    <a:lnTo>
                      <a:pt x="1027" y="240"/>
                    </a:lnTo>
                    <a:lnTo>
                      <a:pt x="1061" y="218"/>
                    </a:lnTo>
                    <a:lnTo>
                      <a:pt x="1094" y="203"/>
                    </a:lnTo>
                    <a:lnTo>
                      <a:pt x="1121" y="189"/>
                    </a:lnTo>
                    <a:lnTo>
                      <a:pt x="1175" y="174"/>
                    </a:lnTo>
                    <a:lnTo>
                      <a:pt x="1202" y="182"/>
                    </a:lnTo>
                    <a:lnTo>
                      <a:pt x="1242" y="174"/>
                    </a:lnTo>
                    <a:lnTo>
                      <a:pt x="1302" y="167"/>
                    </a:lnTo>
                    <a:lnTo>
                      <a:pt x="1336" y="145"/>
                    </a:lnTo>
                    <a:lnTo>
                      <a:pt x="1363" y="131"/>
                    </a:lnTo>
                    <a:lnTo>
                      <a:pt x="1390" y="123"/>
                    </a:lnTo>
                    <a:lnTo>
                      <a:pt x="1416" y="116"/>
                    </a:lnTo>
                    <a:lnTo>
                      <a:pt x="1443" y="109"/>
                    </a:lnTo>
                    <a:lnTo>
                      <a:pt x="1470" y="102"/>
                    </a:lnTo>
                    <a:lnTo>
                      <a:pt x="1497" y="94"/>
                    </a:lnTo>
                    <a:lnTo>
                      <a:pt x="1524" y="94"/>
                    </a:lnTo>
                    <a:lnTo>
                      <a:pt x="1584" y="94"/>
                    </a:lnTo>
                    <a:lnTo>
                      <a:pt x="1611" y="87"/>
                    </a:lnTo>
                    <a:lnTo>
                      <a:pt x="1638" y="73"/>
                    </a:lnTo>
                    <a:lnTo>
                      <a:pt x="1672" y="58"/>
                    </a:lnTo>
                    <a:lnTo>
                      <a:pt x="1698" y="44"/>
                    </a:lnTo>
                    <a:lnTo>
                      <a:pt x="1732" y="36"/>
                    </a:lnTo>
                    <a:lnTo>
                      <a:pt x="1766" y="22"/>
                    </a:lnTo>
                    <a:lnTo>
                      <a:pt x="1799" y="15"/>
                    </a:lnTo>
                    <a:lnTo>
                      <a:pt x="1826" y="0"/>
                    </a:lnTo>
                    <a:lnTo>
                      <a:pt x="1792" y="0"/>
                    </a:lnTo>
                    <a:lnTo>
                      <a:pt x="1766" y="22"/>
                    </a:lnTo>
                    <a:lnTo>
                      <a:pt x="1732" y="51"/>
                    </a:lnTo>
                    <a:lnTo>
                      <a:pt x="1705" y="80"/>
                    </a:lnTo>
                    <a:lnTo>
                      <a:pt x="1678" y="102"/>
                    </a:lnTo>
                    <a:lnTo>
                      <a:pt x="1625" y="102"/>
                    </a:lnTo>
                    <a:lnTo>
                      <a:pt x="1598" y="109"/>
                    </a:lnTo>
                    <a:lnTo>
                      <a:pt x="1564" y="116"/>
                    </a:lnTo>
                    <a:lnTo>
                      <a:pt x="1531" y="131"/>
                    </a:lnTo>
                    <a:lnTo>
                      <a:pt x="1484" y="138"/>
                    </a:lnTo>
                    <a:lnTo>
                      <a:pt x="1457" y="145"/>
                    </a:lnTo>
                    <a:lnTo>
                      <a:pt x="1430" y="145"/>
                    </a:lnTo>
                    <a:lnTo>
                      <a:pt x="1396" y="160"/>
                    </a:lnTo>
                    <a:lnTo>
                      <a:pt x="1370" y="160"/>
                    </a:lnTo>
                    <a:lnTo>
                      <a:pt x="1329" y="167"/>
                    </a:lnTo>
                    <a:lnTo>
                      <a:pt x="1302" y="174"/>
                    </a:lnTo>
                    <a:lnTo>
                      <a:pt x="1276" y="189"/>
                    </a:lnTo>
                    <a:lnTo>
                      <a:pt x="1242" y="203"/>
                    </a:lnTo>
                    <a:lnTo>
                      <a:pt x="1208" y="218"/>
                    </a:lnTo>
                    <a:lnTo>
                      <a:pt x="1175" y="218"/>
                    </a:lnTo>
                    <a:lnTo>
                      <a:pt x="1148" y="225"/>
                    </a:lnTo>
                    <a:lnTo>
                      <a:pt x="1121" y="240"/>
                    </a:lnTo>
                    <a:lnTo>
                      <a:pt x="1094" y="247"/>
                    </a:lnTo>
                    <a:lnTo>
                      <a:pt x="1067" y="262"/>
                    </a:lnTo>
                    <a:lnTo>
                      <a:pt x="1041" y="276"/>
                    </a:lnTo>
                    <a:lnTo>
                      <a:pt x="1014" y="298"/>
                    </a:lnTo>
                    <a:lnTo>
                      <a:pt x="987" y="312"/>
                    </a:lnTo>
                    <a:lnTo>
                      <a:pt x="960" y="327"/>
                    </a:lnTo>
                    <a:lnTo>
                      <a:pt x="933" y="341"/>
                    </a:lnTo>
                    <a:lnTo>
                      <a:pt x="913" y="370"/>
                    </a:lnTo>
                    <a:lnTo>
                      <a:pt x="893" y="400"/>
                    </a:lnTo>
                    <a:lnTo>
                      <a:pt x="886" y="443"/>
                    </a:lnTo>
                    <a:lnTo>
                      <a:pt x="866" y="472"/>
                    </a:lnTo>
                    <a:lnTo>
                      <a:pt x="846" y="509"/>
                    </a:lnTo>
                    <a:lnTo>
                      <a:pt x="819" y="530"/>
                    </a:lnTo>
                    <a:lnTo>
                      <a:pt x="792" y="545"/>
                    </a:lnTo>
                    <a:lnTo>
                      <a:pt x="759" y="559"/>
                    </a:lnTo>
                    <a:lnTo>
                      <a:pt x="732" y="567"/>
                    </a:lnTo>
                    <a:lnTo>
                      <a:pt x="705" y="581"/>
                    </a:lnTo>
                    <a:lnTo>
                      <a:pt x="665" y="588"/>
                    </a:lnTo>
                    <a:lnTo>
                      <a:pt x="638" y="596"/>
                    </a:lnTo>
                    <a:lnTo>
                      <a:pt x="591" y="610"/>
                    </a:lnTo>
                    <a:lnTo>
                      <a:pt x="564" y="632"/>
                    </a:lnTo>
                    <a:lnTo>
                      <a:pt x="537" y="647"/>
                    </a:lnTo>
                    <a:lnTo>
                      <a:pt x="503" y="654"/>
                    </a:lnTo>
                    <a:lnTo>
                      <a:pt x="477" y="654"/>
                    </a:lnTo>
                    <a:lnTo>
                      <a:pt x="436" y="661"/>
                    </a:lnTo>
                    <a:lnTo>
                      <a:pt x="403" y="676"/>
                    </a:lnTo>
                    <a:lnTo>
                      <a:pt x="376" y="697"/>
                    </a:lnTo>
                    <a:lnTo>
                      <a:pt x="356" y="734"/>
                    </a:lnTo>
                    <a:lnTo>
                      <a:pt x="329" y="756"/>
                    </a:lnTo>
                    <a:lnTo>
                      <a:pt x="302" y="777"/>
                    </a:lnTo>
                    <a:lnTo>
                      <a:pt x="262" y="785"/>
                    </a:lnTo>
                    <a:lnTo>
                      <a:pt x="208" y="799"/>
                    </a:lnTo>
                    <a:lnTo>
                      <a:pt x="181" y="821"/>
                    </a:lnTo>
                    <a:lnTo>
                      <a:pt x="154" y="835"/>
                    </a:lnTo>
                    <a:lnTo>
                      <a:pt x="128" y="857"/>
                    </a:lnTo>
                    <a:lnTo>
                      <a:pt x="101" y="872"/>
                    </a:lnTo>
                    <a:lnTo>
                      <a:pt x="74" y="879"/>
                    </a:lnTo>
                    <a:lnTo>
                      <a:pt x="47" y="879"/>
                    </a:lnTo>
                    <a:lnTo>
                      <a:pt x="13" y="872"/>
                    </a:lnTo>
                    <a:lnTo>
                      <a:pt x="0" y="864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" name="Freeform 13">
                <a:extLst>
                  <a:ext uri="{FF2B5EF4-FFF2-40B4-BE49-F238E27FC236}">
                    <a16:creationId xmlns:a16="http://schemas.microsoft.com/office/drawing/2014/main" id="{0E2292AB-40AE-BAD4-82D0-DD9972C94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" y="356"/>
                <a:ext cx="4812" cy="3462"/>
              </a:xfrm>
              <a:custGeom>
                <a:avLst/>
                <a:gdLst>
                  <a:gd name="T0" fmla="*/ 444 w 4812"/>
                  <a:gd name="T1" fmla="*/ 348 h 3462"/>
                  <a:gd name="T2" fmla="*/ 817 w 4812"/>
                  <a:gd name="T3" fmla="*/ 664 h 3462"/>
                  <a:gd name="T4" fmla="*/ 1190 w 4812"/>
                  <a:gd name="T5" fmla="*/ 925 h 3462"/>
                  <a:gd name="T6" fmla="*/ 1614 w 4812"/>
                  <a:gd name="T7" fmla="*/ 1252 h 3462"/>
                  <a:gd name="T8" fmla="*/ 2058 w 4812"/>
                  <a:gd name="T9" fmla="*/ 1611 h 3462"/>
                  <a:gd name="T10" fmla="*/ 2421 w 4812"/>
                  <a:gd name="T11" fmla="*/ 1926 h 3462"/>
                  <a:gd name="T12" fmla="*/ 2673 w 4812"/>
                  <a:gd name="T13" fmla="*/ 2362 h 3462"/>
                  <a:gd name="T14" fmla="*/ 2249 w 4812"/>
                  <a:gd name="T15" fmla="*/ 2318 h 3462"/>
                  <a:gd name="T16" fmla="*/ 1815 w 4812"/>
                  <a:gd name="T17" fmla="*/ 2307 h 3462"/>
                  <a:gd name="T18" fmla="*/ 1311 w 4812"/>
                  <a:gd name="T19" fmla="*/ 2373 h 3462"/>
                  <a:gd name="T20" fmla="*/ 918 w 4812"/>
                  <a:gd name="T21" fmla="*/ 2318 h 3462"/>
                  <a:gd name="T22" fmla="*/ 474 w 4812"/>
                  <a:gd name="T23" fmla="*/ 2122 h 3462"/>
                  <a:gd name="T24" fmla="*/ 30 w 4812"/>
                  <a:gd name="T25" fmla="*/ 1752 h 3462"/>
                  <a:gd name="T26" fmla="*/ 403 w 4812"/>
                  <a:gd name="T27" fmla="*/ 2090 h 3462"/>
                  <a:gd name="T28" fmla="*/ 827 w 4812"/>
                  <a:gd name="T29" fmla="*/ 2296 h 3462"/>
                  <a:gd name="T30" fmla="*/ 635 w 4812"/>
                  <a:gd name="T31" fmla="*/ 2416 h 3462"/>
                  <a:gd name="T32" fmla="*/ 212 w 4812"/>
                  <a:gd name="T33" fmla="*/ 2569 h 3462"/>
                  <a:gd name="T34" fmla="*/ 252 w 4812"/>
                  <a:gd name="T35" fmla="*/ 2612 h 3462"/>
                  <a:gd name="T36" fmla="*/ 676 w 4812"/>
                  <a:gd name="T37" fmla="*/ 2438 h 3462"/>
                  <a:gd name="T38" fmla="*/ 1089 w 4812"/>
                  <a:gd name="T39" fmla="*/ 2405 h 3462"/>
                  <a:gd name="T40" fmla="*/ 1553 w 4812"/>
                  <a:gd name="T41" fmla="*/ 2569 h 3462"/>
                  <a:gd name="T42" fmla="*/ 1624 w 4812"/>
                  <a:gd name="T43" fmla="*/ 3004 h 3462"/>
                  <a:gd name="T44" fmla="*/ 1069 w 4812"/>
                  <a:gd name="T45" fmla="*/ 3189 h 3462"/>
                  <a:gd name="T46" fmla="*/ 595 w 4812"/>
                  <a:gd name="T47" fmla="*/ 3298 h 3462"/>
                  <a:gd name="T48" fmla="*/ 161 w 4812"/>
                  <a:gd name="T49" fmla="*/ 3341 h 3462"/>
                  <a:gd name="T50" fmla="*/ 292 w 4812"/>
                  <a:gd name="T51" fmla="*/ 3320 h 3462"/>
                  <a:gd name="T52" fmla="*/ 767 w 4812"/>
                  <a:gd name="T53" fmla="*/ 3298 h 3462"/>
                  <a:gd name="T54" fmla="*/ 1241 w 4812"/>
                  <a:gd name="T55" fmla="*/ 3189 h 3462"/>
                  <a:gd name="T56" fmla="*/ 1654 w 4812"/>
                  <a:gd name="T57" fmla="*/ 2982 h 3462"/>
                  <a:gd name="T58" fmla="*/ 2088 w 4812"/>
                  <a:gd name="T59" fmla="*/ 2917 h 3462"/>
                  <a:gd name="T60" fmla="*/ 2521 w 4812"/>
                  <a:gd name="T61" fmla="*/ 3058 h 3462"/>
                  <a:gd name="T62" fmla="*/ 2975 w 4812"/>
                  <a:gd name="T63" fmla="*/ 3200 h 3462"/>
                  <a:gd name="T64" fmla="*/ 3490 w 4812"/>
                  <a:gd name="T65" fmla="*/ 3309 h 3462"/>
                  <a:gd name="T66" fmla="*/ 3944 w 4812"/>
                  <a:gd name="T67" fmla="*/ 3385 h 3462"/>
                  <a:gd name="T68" fmla="*/ 4408 w 4812"/>
                  <a:gd name="T69" fmla="*/ 3450 h 3462"/>
                  <a:gd name="T70" fmla="*/ 4297 w 4812"/>
                  <a:gd name="T71" fmla="*/ 3439 h 3462"/>
                  <a:gd name="T72" fmla="*/ 3782 w 4812"/>
                  <a:gd name="T73" fmla="*/ 3330 h 3462"/>
                  <a:gd name="T74" fmla="*/ 3197 w 4812"/>
                  <a:gd name="T75" fmla="*/ 3200 h 3462"/>
                  <a:gd name="T76" fmla="*/ 2733 w 4812"/>
                  <a:gd name="T77" fmla="*/ 3124 h 3462"/>
                  <a:gd name="T78" fmla="*/ 2199 w 4812"/>
                  <a:gd name="T79" fmla="*/ 2884 h 3462"/>
                  <a:gd name="T80" fmla="*/ 1684 w 4812"/>
                  <a:gd name="T81" fmla="*/ 2677 h 3462"/>
                  <a:gd name="T82" fmla="*/ 1220 w 4812"/>
                  <a:gd name="T83" fmla="*/ 2471 h 3462"/>
                  <a:gd name="T84" fmla="*/ 1493 w 4812"/>
                  <a:gd name="T85" fmla="*/ 2394 h 3462"/>
                  <a:gd name="T86" fmla="*/ 2078 w 4812"/>
                  <a:gd name="T87" fmla="*/ 2318 h 3462"/>
                  <a:gd name="T88" fmla="*/ 2582 w 4812"/>
                  <a:gd name="T89" fmla="*/ 2362 h 3462"/>
                  <a:gd name="T90" fmla="*/ 3056 w 4812"/>
                  <a:gd name="T91" fmla="*/ 2569 h 3462"/>
                  <a:gd name="T92" fmla="*/ 3500 w 4812"/>
                  <a:gd name="T93" fmla="*/ 2743 h 3462"/>
                  <a:gd name="T94" fmla="*/ 4075 w 4812"/>
                  <a:gd name="T95" fmla="*/ 3004 h 3462"/>
                  <a:gd name="T96" fmla="*/ 4569 w 4812"/>
                  <a:gd name="T97" fmla="*/ 3243 h 3462"/>
                  <a:gd name="T98" fmla="*/ 4650 w 4812"/>
                  <a:gd name="T99" fmla="*/ 3265 h 3462"/>
                  <a:gd name="T100" fmla="*/ 4196 w 4812"/>
                  <a:gd name="T101" fmla="*/ 3015 h 3462"/>
                  <a:gd name="T102" fmla="*/ 3742 w 4812"/>
                  <a:gd name="T103" fmla="*/ 2764 h 3462"/>
                  <a:gd name="T104" fmla="*/ 3278 w 4812"/>
                  <a:gd name="T105" fmla="*/ 2634 h 3462"/>
                  <a:gd name="T106" fmla="*/ 2733 w 4812"/>
                  <a:gd name="T107" fmla="*/ 2362 h 3462"/>
                  <a:gd name="T108" fmla="*/ 2461 w 4812"/>
                  <a:gd name="T109" fmla="*/ 1959 h 3462"/>
                  <a:gd name="T110" fmla="*/ 2168 w 4812"/>
                  <a:gd name="T111" fmla="*/ 1600 h 3462"/>
                  <a:gd name="T112" fmla="*/ 1765 w 4812"/>
                  <a:gd name="T113" fmla="*/ 1317 h 3462"/>
                  <a:gd name="T114" fmla="*/ 1362 w 4812"/>
                  <a:gd name="T115" fmla="*/ 969 h 3462"/>
                  <a:gd name="T116" fmla="*/ 938 w 4812"/>
                  <a:gd name="T117" fmla="*/ 740 h 3462"/>
                  <a:gd name="T118" fmla="*/ 595 w 4812"/>
                  <a:gd name="T119" fmla="*/ 392 h 3462"/>
                  <a:gd name="T120" fmla="*/ 242 w 4812"/>
                  <a:gd name="T121" fmla="*/ 87 h 346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812" h="3462">
                    <a:moveTo>
                      <a:pt x="101" y="0"/>
                    </a:moveTo>
                    <a:lnTo>
                      <a:pt x="141" y="44"/>
                    </a:lnTo>
                    <a:lnTo>
                      <a:pt x="182" y="76"/>
                    </a:lnTo>
                    <a:lnTo>
                      <a:pt x="222" y="109"/>
                    </a:lnTo>
                    <a:lnTo>
                      <a:pt x="262" y="141"/>
                    </a:lnTo>
                    <a:lnTo>
                      <a:pt x="282" y="185"/>
                    </a:lnTo>
                    <a:lnTo>
                      <a:pt x="323" y="218"/>
                    </a:lnTo>
                    <a:lnTo>
                      <a:pt x="363" y="261"/>
                    </a:lnTo>
                    <a:lnTo>
                      <a:pt x="403" y="305"/>
                    </a:lnTo>
                    <a:lnTo>
                      <a:pt x="444" y="348"/>
                    </a:lnTo>
                    <a:lnTo>
                      <a:pt x="484" y="370"/>
                    </a:lnTo>
                    <a:lnTo>
                      <a:pt x="524" y="414"/>
                    </a:lnTo>
                    <a:lnTo>
                      <a:pt x="565" y="435"/>
                    </a:lnTo>
                    <a:lnTo>
                      <a:pt x="605" y="446"/>
                    </a:lnTo>
                    <a:lnTo>
                      <a:pt x="646" y="479"/>
                    </a:lnTo>
                    <a:lnTo>
                      <a:pt x="686" y="501"/>
                    </a:lnTo>
                    <a:lnTo>
                      <a:pt x="716" y="544"/>
                    </a:lnTo>
                    <a:lnTo>
                      <a:pt x="756" y="566"/>
                    </a:lnTo>
                    <a:lnTo>
                      <a:pt x="797" y="588"/>
                    </a:lnTo>
                    <a:lnTo>
                      <a:pt x="817" y="664"/>
                    </a:lnTo>
                    <a:lnTo>
                      <a:pt x="847" y="707"/>
                    </a:lnTo>
                    <a:lnTo>
                      <a:pt x="888" y="729"/>
                    </a:lnTo>
                    <a:lnTo>
                      <a:pt x="928" y="762"/>
                    </a:lnTo>
                    <a:lnTo>
                      <a:pt x="958" y="805"/>
                    </a:lnTo>
                    <a:lnTo>
                      <a:pt x="999" y="805"/>
                    </a:lnTo>
                    <a:lnTo>
                      <a:pt x="1029" y="849"/>
                    </a:lnTo>
                    <a:lnTo>
                      <a:pt x="1069" y="871"/>
                    </a:lnTo>
                    <a:lnTo>
                      <a:pt x="1109" y="892"/>
                    </a:lnTo>
                    <a:lnTo>
                      <a:pt x="1150" y="925"/>
                    </a:lnTo>
                    <a:lnTo>
                      <a:pt x="1190" y="925"/>
                    </a:lnTo>
                    <a:lnTo>
                      <a:pt x="1230" y="947"/>
                    </a:lnTo>
                    <a:lnTo>
                      <a:pt x="1281" y="969"/>
                    </a:lnTo>
                    <a:lnTo>
                      <a:pt x="1321" y="1012"/>
                    </a:lnTo>
                    <a:lnTo>
                      <a:pt x="1362" y="1023"/>
                    </a:lnTo>
                    <a:lnTo>
                      <a:pt x="1402" y="1067"/>
                    </a:lnTo>
                    <a:lnTo>
                      <a:pt x="1422" y="1121"/>
                    </a:lnTo>
                    <a:lnTo>
                      <a:pt x="1473" y="1165"/>
                    </a:lnTo>
                    <a:lnTo>
                      <a:pt x="1523" y="1197"/>
                    </a:lnTo>
                    <a:lnTo>
                      <a:pt x="1573" y="1241"/>
                    </a:lnTo>
                    <a:lnTo>
                      <a:pt x="1614" y="1252"/>
                    </a:lnTo>
                    <a:lnTo>
                      <a:pt x="1664" y="1284"/>
                    </a:lnTo>
                    <a:lnTo>
                      <a:pt x="1705" y="1328"/>
                    </a:lnTo>
                    <a:lnTo>
                      <a:pt x="1795" y="1350"/>
                    </a:lnTo>
                    <a:lnTo>
                      <a:pt x="1836" y="1382"/>
                    </a:lnTo>
                    <a:lnTo>
                      <a:pt x="1856" y="1437"/>
                    </a:lnTo>
                    <a:lnTo>
                      <a:pt x="1866" y="1513"/>
                    </a:lnTo>
                    <a:lnTo>
                      <a:pt x="1916" y="1556"/>
                    </a:lnTo>
                    <a:lnTo>
                      <a:pt x="1967" y="1567"/>
                    </a:lnTo>
                    <a:lnTo>
                      <a:pt x="2017" y="1578"/>
                    </a:lnTo>
                    <a:lnTo>
                      <a:pt x="2058" y="1611"/>
                    </a:lnTo>
                    <a:lnTo>
                      <a:pt x="2098" y="1643"/>
                    </a:lnTo>
                    <a:lnTo>
                      <a:pt x="2138" y="1665"/>
                    </a:lnTo>
                    <a:lnTo>
                      <a:pt x="2199" y="1665"/>
                    </a:lnTo>
                    <a:lnTo>
                      <a:pt x="2239" y="1676"/>
                    </a:lnTo>
                    <a:lnTo>
                      <a:pt x="2279" y="1687"/>
                    </a:lnTo>
                    <a:lnTo>
                      <a:pt x="2300" y="1774"/>
                    </a:lnTo>
                    <a:lnTo>
                      <a:pt x="2320" y="1818"/>
                    </a:lnTo>
                    <a:lnTo>
                      <a:pt x="2370" y="1861"/>
                    </a:lnTo>
                    <a:lnTo>
                      <a:pt x="2411" y="1883"/>
                    </a:lnTo>
                    <a:lnTo>
                      <a:pt x="2421" y="1926"/>
                    </a:lnTo>
                    <a:lnTo>
                      <a:pt x="2431" y="1970"/>
                    </a:lnTo>
                    <a:lnTo>
                      <a:pt x="2451" y="2013"/>
                    </a:lnTo>
                    <a:lnTo>
                      <a:pt x="2481" y="2068"/>
                    </a:lnTo>
                    <a:lnTo>
                      <a:pt x="2511" y="2122"/>
                    </a:lnTo>
                    <a:lnTo>
                      <a:pt x="2521" y="2166"/>
                    </a:lnTo>
                    <a:lnTo>
                      <a:pt x="2532" y="2209"/>
                    </a:lnTo>
                    <a:lnTo>
                      <a:pt x="2552" y="2253"/>
                    </a:lnTo>
                    <a:lnTo>
                      <a:pt x="2602" y="2296"/>
                    </a:lnTo>
                    <a:lnTo>
                      <a:pt x="2643" y="2318"/>
                    </a:lnTo>
                    <a:lnTo>
                      <a:pt x="2673" y="2362"/>
                    </a:lnTo>
                    <a:lnTo>
                      <a:pt x="2632" y="2362"/>
                    </a:lnTo>
                    <a:lnTo>
                      <a:pt x="2592" y="2362"/>
                    </a:lnTo>
                    <a:lnTo>
                      <a:pt x="2542" y="2351"/>
                    </a:lnTo>
                    <a:lnTo>
                      <a:pt x="2501" y="2340"/>
                    </a:lnTo>
                    <a:lnTo>
                      <a:pt x="2461" y="2340"/>
                    </a:lnTo>
                    <a:lnTo>
                      <a:pt x="2421" y="2340"/>
                    </a:lnTo>
                    <a:lnTo>
                      <a:pt x="2380" y="2307"/>
                    </a:lnTo>
                    <a:lnTo>
                      <a:pt x="2330" y="2296"/>
                    </a:lnTo>
                    <a:lnTo>
                      <a:pt x="2290" y="2296"/>
                    </a:lnTo>
                    <a:lnTo>
                      <a:pt x="2249" y="2318"/>
                    </a:lnTo>
                    <a:lnTo>
                      <a:pt x="2209" y="2329"/>
                    </a:lnTo>
                    <a:lnTo>
                      <a:pt x="2168" y="2329"/>
                    </a:lnTo>
                    <a:lnTo>
                      <a:pt x="2128" y="2329"/>
                    </a:lnTo>
                    <a:lnTo>
                      <a:pt x="2088" y="2329"/>
                    </a:lnTo>
                    <a:lnTo>
                      <a:pt x="2047" y="2329"/>
                    </a:lnTo>
                    <a:lnTo>
                      <a:pt x="2007" y="2329"/>
                    </a:lnTo>
                    <a:lnTo>
                      <a:pt x="1957" y="2340"/>
                    </a:lnTo>
                    <a:lnTo>
                      <a:pt x="1906" y="2340"/>
                    </a:lnTo>
                    <a:lnTo>
                      <a:pt x="1866" y="2318"/>
                    </a:lnTo>
                    <a:lnTo>
                      <a:pt x="1815" y="2307"/>
                    </a:lnTo>
                    <a:lnTo>
                      <a:pt x="1745" y="2318"/>
                    </a:lnTo>
                    <a:lnTo>
                      <a:pt x="1705" y="2340"/>
                    </a:lnTo>
                    <a:lnTo>
                      <a:pt x="1664" y="2362"/>
                    </a:lnTo>
                    <a:lnTo>
                      <a:pt x="1624" y="2373"/>
                    </a:lnTo>
                    <a:lnTo>
                      <a:pt x="1583" y="2373"/>
                    </a:lnTo>
                    <a:lnTo>
                      <a:pt x="1543" y="2373"/>
                    </a:lnTo>
                    <a:lnTo>
                      <a:pt x="1473" y="2373"/>
                    </a:lnTo>
                    <a:lnTo>
                      <a:pt x="1432" y="2373"/>
                    </a:lnTo>
                    <a:lnTo>
                      <a:pt x="1352" y="2373"/>
                    </a:lnTo>
                    <a:lnTo>
                      <a:pt x="1311" y="2373"/>
                    </a:lnTo>
                    <a:lnTo>
                      <a:pt x="1271" y="2384"/>
                    </a:lnTo>
                    <a:lnTo>
                      <a:pt x="1230" y="2405"/>
                    </a:lnTo>
                    <a:lnTo>
                      <a:pt x="1190" y="2405"/>
                    </a:lnTo>
                    <a:lnTo>
                      <a:pt x="1150" y="2405"/>
                    </a:lnTo>
                    <a:lnTo>
                      <a:pt x="1109" y="2405"/>
                    </a:lnTo>
                    <a:lnTo>
                      <a:pt x="1069" y="2405"/>
                    </a:lnTo>
                    <a:lnTo>
                      <a:pt x="1029" y="2405"/>
                    </a:lnTo>
                    <a:lnTo>
                      <a:pt x="988" y="2394"/>
                    </a:lnTo>
                    <a:lnTo>
                      <a:pt x="948" y="2362"/>
                    </a:lnTo>
                    <a:lnTo>
                      <a:pt x="918" y="2318"/>
                    </a:lnTo>
                    <a:lnTo>
                      <a:pt x="877" y="2286"/>
                    </a:lnTo>
                    <a:lnTo>
                      <a:pt x="837" y="2275"/>
                    </a:lnTo>
                    <a:lnTo>
                      <a:pt x="797" y="2253"/>
                    </a:lnTo>
                    <a:lnTo>
                      <a:pt x="736" y="2242"/>
                    </a:lnTo>
                    <a:lnTo>
                      <a:pt x="696" y="2220"/>
                    </a:lnTo>
                    <a:lnTo>
                      <a:pt x="656" y="2220"/>
                    </a:lnTo>
                    <a:lnTo>
                      <a:pt x="615" y="2198"/>
                    </a:lnTo>
                    <a:lnTo>
                      <a:pt x="565" y="2144"/>
                    </a:lnTo>
                    <a:lnTo>
                      <a:pt x="524" y="2122"/>
                    </a:lnTo>
                    <a:lnTo>
                      <a:pt x="474" y="2122"/>
                    </a:lnTo>
                    <a:lnTo>
                      <a:pt x="434" y="2101"/>
                    </a:lnTo>
                    <a:lnTo>
                      <a:pt x="383" y="2057"/>
                    </a:lnTo>
                    <a:lnTo>
                      <a:pt x="313" y="2013"/>
                    </a:lnTo>
                    <a:lnTo>
                      <a:pt x="272" y="1981"/>
                    </a:lnTo>
                    <a:lnTo>
                      <a:pt x="232" y="1970"/>
                    </a:lnTo>
                    <a:lnTo>
                      <a:pt x="192" y="1937"/>
                    </a:lnTo>
                    <a:lnTo>
                      <a:pt x="161" y="1894"/>
                    </a:lnTo>
                    <a:lnTo>
                      <a:pt x="121" y="1839"/>
                    </a:lnTo>
                    <a:lnTo>
                      <a:pt x="71" y="1785"/>
                    </a:lnTo>
                    <a:lnTo>
                      <a:pt x="30" y="1752"/>
                    </a:lnTo>
                    <a:lnTo>
                      <a:pt x="50" y="1796"/>
                    </a:lnTo>
                    <a:lnTo>
                      <a:pt x="91" y="1828"/>
                    </a:lnTo>
                    <a:lnTo>
                      <a:pt x="121" y="1872"/>
                    </a:lnTo>
                    <a:lnTo>
                      <a:pt x="151" y="1916"/>
                    </a:lnTo>
                    <a:lnTo>
                      <a:pt x="192" y="1959"/>
                    </a:lnTo>
                    <a:lnTo>
                      <a:pt x="232" y="1981"/>
                    </a:lnTo>
                    <a:lnTo>
                      <a:pt x="282" y="2013"/>
                    </a:lnTo>
                    <a:lnTo>
                      <a:pt x="323" y="2035"/>
                    </a:lnTo>
                    <a:lnTo>
                      <a:pt x="363" y="2068"/>
                    </a:lnTo>
                    <a:lnTo>
                      <a:pt x="403" y="2090"/>
                    </a:lnTo>
                    <a:lnTo>
                      <a:pt x="444" y="2111"/>
                    </a:lnTo>
                    <a:lnTo>
                      <a:pt x="484" y="2122"/>
                    </a:lnTo>
                    <a:lnTo>
                      <a:pt x="524" y="2155"/>
                    </a:lnTo>
                    <a:lnTo>
                      <a:pt x="565" y="2188"/>
                    </a:lnTo>
                    <a:lnTo>
                      <a:pt x="615" y="2231"/>
                    </a:lnTo>
                    <a:lnTo>
                      <a:pt x="656" y="2231"/>
                    </a:lnTo>
                    <a:lnTo>
                      <a:pt x="696" y="2231"/>
                    </a:lnTo>
                    <a:lnTo>
                      <a:pt x="736" y="2275"/>
                    </a:lnTo>
                    <a:lnTo>
                      <a:pt x="787" y="2286"/>
                    </a:lnTo>
                    <a:lnTo>
                      <a:pt x="827" y="2296"/>
                    </a:lnTo>
                    <a:lnTo>
                      <a:pt x="908" y="2329"/>
                    </a:lnTo>
                    <a:lnTo>
                      <a:pt x="948" y="2373"/>
                    </a:lnTo>
                    <a:lnTo>
                      <a:pt x="999" y="2427"/>
                    </a:lnTo>
                    <a:lnTo>
                      <a:pt x="938" y="2438"/>
                    </a:lnTo>
                    <a:lnTo>
                      <a:pt x="888" y="2405"/>
                    </a:lnTo>
                    <a:lnTo>
                      <a:pt x="847" y="2394"/>
                    </a:lnTo>
                    <a:lnTo>
                      <a:pt x="807" y="2405"/>
                    </a:lnTo>
                    <a:lnTo>
                      <a:pt x="767" y="2427"/>
                    </a:lnTo>
                    <a:lnTo>
                      <a:pt x="716" y="2427"/>
                    </a:lnTo>
                    <a:lnTo>
                      <a:pt x="635" y="2416"/>
                    </a:lnTo>
                    <a:lnTo>
                      <a:pt x="595" y="2394"/>
                    </a:lnTo>
                    <a:lnTo>
                      <a:pt x="555" y="2405"/>
                    </a:lnTo>
                    <a:lnTo>
                      <a:pt x="514" y="2427"/>
                    </a:lnTo>
                    <a:lnTo>
                      <a:pt x="474" y="2438"/>
                    </a:lnTo>
                    <a:lnTo>
                      <a:pt x="403" y="2471"/>
                    </a:lnTo>
                    <a:lnTo>
                      <a:pt x="373" y="2547"/>
                    </a:lnTo>
                    <a:lnTo>
                      <a:pt x="333" y="2569"/>
                    </a:lnTo>
                    <a:lnTo>
                      <a:pt x="292" y="2579"/>
                    </a:lnTo>
                    <a:lnTo>
                      <a:pt x="252" y="2569"/>
                    </a:lnTo>
                    <a:lnTo>
                      <a:pt x="212" y="2569"/>
                    </a:lnTo>
                    <a:lnTo>
                      <a:pt x="171" y="2569"/>
                    </a:lnTo>
                    <a:lnTo>
                      <a:pt x="121" y="2569"/>
                    </a:lnTo>
                    <a:lnTo>
                      <a:pt x="81" y="2569"/>
                    </a:lnTo>
                    <a:lnTo>
                      <a:pt x="40" y="2569"/>
                    </a:lnTo>
                    <a:lnTo>
                      <a:pt x="0" y="2569"/>
                    </a:lnTo>
                    <a:lnTo>
                      <a:pt x="71" y="2569"/>
                    </a:lnTo>
                    <a:lnTo>
                      <a:pt x="131" y="2569"/>
                    </a:lnTo>
                    <a:lnTo>
                      <a:pt x="171" y="2590"/>
                    </a:lnTo>
                    <a:lnTo>
                      <a:pt x="212" y="2612"/>
                    </a:lnTo>
                    <a:lnTo>
                      <a:pt x="252" y="2612"/>
                    </a:lnTo>
                    <a:lnTo>
                      <a:pt x="292" y="2612"/>
                    </a:lnTo>
                    <a:lnTo>
                      <a:pt x="333" y="2590"/>
                    </a:lnTo>
                    <a:lnTo>
                      <a:pt x="373" y="2547"/>
                    </a:lnTo>
                    <a:lnTo>
                      <a:pt x="424" y="2503"/>
                    </a:lnTo>
                    <a:lnTo>
                      <a:pt x="464" y="2481"/>
                    </a:lnTo>
                    <a:lnTo>
                      <a:pt x="504" y="2449"/>
                    </a:lnTo>
                    <a:lnTo>
                      <a:pt x="555" y="2438"/>
                    </a:lnTo>
                    <a:lnTo>
                      <a:pt x="595" y="2438"/>
                    </a:lnTo>
                    <a:lnTo>
                      <a:pt x="635" y="2438"/>
                    </a:lnTo>
                    <a:lnTo>
                      <a:pt x="676" y="2438"/>
                    </a:lnTo>
                    <a:lnTo>
                      <a:pt x="716" y="2438"/>
                    </a:lnTo>
                    <a:lnTo>
                      <a:pt x="756" y="2438"/>
                    </a:lnTo>
                    <a:lnTo>
                      <a:pt x="797" y="2427"/>
                    </a:lnTo>
                    <a:lnTo>
                      <a:pt x="847" y="2416"/>
                    </a:lnTo>
                    <a:lnTo>
                      <a:pt x="888" y="2438"/>
                    </a:lnTo>
                    <a:lnTo>
                      <a:pt x="928" y="2449"/>
                    </a:lnTo>
                    <a:lnTo>
                      <a:pt x="978" y="2460"/>
                    </a:lnTo>
                    <a:lnTo>
                      <a:pt x="1019" y="2460"/>
                    </a:lnTo>
                    <a:lnTo>
                      <a:pt x="1049" y="2416"/>
                    </a:lnTo>
                    <a:lnTo>
                      <a:pt x="1089" y="2405"/>
                    </a:lnTo>
                    <a:lnTo>
                      <a:pt x="1130" y="2427"/>
                    </a:lnTo>
                    <a:lnTo>
                      <a:pt x="1170" y="2460"/>
                    </a:lnTo>
                    <a:lnTo>
                      <a:pt x="1210" y="2481"/>
                    </a:lnTo>
                    <a:lnTo>
                      <a:pt x="1251" y="2481"/>
                    </a:lnTo>
                    <a:lnTo>
                      <a:pt x="1291" y="2503"/>
                    </a:lnTo>
                    <a:lnTo>
                      <a:pt x="1341" y="2525"/>
                    </a:lnTo>
                    <a:lnTo>
                      <a:pt x="1382" y="2536"/>
                    </a:lnTo>
                    <a:lnTo>
                      <a:pt x="1422" y="2547"/>
                    </a:lnTo>
                    <a:lnTo>
                      <a:pt x="1493" y="2558"/>
                    </a:lnTo>
                    <a:lnTo>
                      <a:pt x="1553" y="2569"/>
                    </a:lnTo>
                    <a:lnTo>
                      <a:pt x="1594" y="2612"/>
                    </a:lnTo>
                    <a:lnTo>
                      <a:pt x="1604" y="2656"/>
                    </a:lnTo>
                    <a:lnTo>
                      <a:pt x="1684" y="2710"/>
                    </a:lnTo>
                    <a:lnTo>
                      <a:pt x="1725" y="2743"/>
                    </a:lnTo>
                    <a:lnTo>
                      <a:pt x="1755" y="2819"/>
                    </a:lnTo>
                    <a:lnTo>
                      <a:pt x="1785" y="2862"/>
                    </a:lnTo>
                    <a:lnTo>
                      <a:pt x="1705" y="2873"/>
                    </a:lnTo>
                    <a:lnTo>
                      <a:pt x="1664" y="2906"/>
                    </a:lnTo>
                    <a:lnTo>
                      <a:pt x="1634" y="2949"/>
                    </a:lnTo>
                    <a:lnTo>
                      <a:pt x="1624" y="3004"/>
                    </a:lnTo>
                    <a:lnTo>
                      <a:pt x="1533" y="3037"/>
                    </a:lnTo>
                    <a:lnTo>
                      <a:pt x="1452" y="3047"/>
                    </a:lnTo>
                    <a:lnTo>
                      <a:pt x="1402" y="3080"/>
                    </a:lnTo>
                    <a:lnTo>
                      <a:pt x="1352" y="3134"/>
                    </a:lnTo>
                    <a:lnTo>
                      <a:pt x="1311" y="3156"/>
                    </a:lnTo>
                    <a:lnTo>
                      <a:pt x="1271" y="3167"/>
                    </a:lnTo>
                    <a:lnTo>
                      <a:pt x="1230" y="3167"/>
                    </a:lnTo>
                    <a:lnTo>
                      <a:pt x="1190" y="3167"/>
                    </a:lnTo>
                    <a:lnTo>
                      <a:pt x="1150" y="3178"/>
                    </a:lnTo>
                    <a:lnTo>
                      <a:pt x="1069" y="3189"/>
                    </a:lnTo>
                    <a:lnTo>
                      <a:pt x="1029" y="3200"/>
                    </a:lnTo>
                    <a:lnTo>
                      <a:pt x="968" y="3211"/>
                    </a:lnTo>
                    <a:lnTo>
                      <a:pt x="908" y="3211"/>
                    </a:lnTo>
                    <a:lnTo>
                      <a:pt x="867" y="3211"/>
                    </a:lnTo>
                    <a:lnTo>
                      <a:pt x="827" y="3222"/>
                    </a:lnTo>
                    <a:lnTo>
                      <a:pt x="777" y="3243"/>
                    </a:lnTo>
                    <a:lnTo>
                      <a:pt x="736" y="3265"/>
                    </a:lnTo>
                    <a:lnTo>
                      <a:pt x="696" y="3287"/>
                    </a:lnTo>
                    <a:lnTo>
                      <a:pt x="656" y="3298"/>
                    </a:lnTo>
                    <a:lnTo>
                      <a:pt x="595" y="3298"/>
                    </a:lnTo>
                    <a:lnTo>
                      <a:pt x="555" y="3309"/>
                    </a:lnTo>
                    <a:lnTo>
                      <a:pt x="514" y="3309"/>
                    </a:lnTo>
                    <a:lnTo>
                      <a:pt x="474" y="3320"/>
                    </a:lnTo>
                    <a:lnTo>
                      <a:pt x="403" y="3320"/>
                    </a:lnTo>
                    <a:lnTo>
                      <a:pt x="363" y="3320"/>
                    </a:lnTo>
                    <a:lnTo>
                      <a:pt x="323" y="3320"/>
                    </a:lnTo>
                    <a:lnTo>
                      <a:pt x="282" y="3320"/>
                    </a:lnTo>
                    <a:lnTo>
                      <a:pt x="242" y="3320"/>
                    </a:lnTo>
                    <a:lnTo>
                      <a:pt x="202" y="3330"/>
                    </a:lnTo>
                    <a:lnTo>
                      <a:pt x="161" y="3341"/>
                    </a:lnTo>
                    <a:lnTo>
                      <a:pt x="91" y="3341"/>
                    </a:lnTo>
                    <a:lnTo>
                      <a:pt x="50" y="3352"/>
                    </a:lnTo>
                    <a:lnTo>
                      <a:pt x="10" y="3396"/>
                    </a:lnTo>
                    <a:lnTo>
                      <a:pt x="50" y="3396"/>
                    </a:lnTo>
                    <a:lnTo>
                      <a:pt x="91" y="3374"/>
                    </a:lnTo>
                    <a:lnTo>
                      <a:pt x="131" y="3352"/>
                    </a:lnTo>
                    <a:lnTo>
                      <a:pt x="171" y="3341"/>
                    </a:lnTo>
                    <a:lnTo>
                      <a:pt x="212" y="3341"/>
                    </a:lnTo>
                    <a:lnTo>
                      <a:pt x="252" y="3330"/>
                    </a:lnTo>
                    <a:lnTo>
                      <a:pt x="292" y="3320"/>
                    </a:lnTo>
                    <a:lnTo>
                      <a:pt x="333" y="3309"/>
                    </a:lnTo>
                    <a:lnTo>
                      <a:pt x="373" y="3309"/>
                    </a:lnTo>
                    <a:lnTo>
                      <a:pt x="414" y="3309"/>
                    </a:lnTo>
                    <a:lnTo>
                      <a:pt x="474" y="3320"/>
                    </a:lnTo>
                    <a:lnTo>
                      <a:pt x="555" y="3320"/>
                    </a:lnTo>
                    <a:lnTo>
                      <a:pt x="595" y="3320"/>
                    </a:lnTo>
                    <a:lnTo>
                      <a:pt x="635" y="3320"/>
                    </a:lnTo>
                    <a:lnTo>
                      <a:pt x="676" y="3309"/>
                    </a:lnTo>
                    <a:lnTo>
                      <a:pt x="716" y="3309"/>
                    </a:lnTo>
                    <a:lnTo>
                      <a:pt x="767" y="3298"/>
                    </a:lnTo>
                    <a:lnTo>
                      <a:pt x="807" y="3265"/>
                    </a:lnTo>
                    <a:lnTo>
                      <a:pt x="847" y="3243"/>
                    </a:lnTo>
                    <a:lnTo>
                      <a:pt x="888" y="3243"/>
                    </a:lnTo>
                    <a:lnTo>
                      <a:pt x="938" y="3243"/>
                    </a:lnTo>
                    <a:lnTo>
                      <a:pt x="978" y="3222"/>
                    </a:lnTo>
                    <a:lnTo>
                      <a:pt x="1029" y="3211"/>
                    </a:lnTo>
                    <a:lnTo>
                      <a:pt x="1109" y="3211"/>
                    </a:lnTo>
                    <a:lnTo>
                      <a:pt x="1150" y="3211"/>
                    </a:lnTo>
                    <a:lnTo>
                      <a:pt x="1200" y="3200"/>
                    </a:lnTo>
                    <a:lnTo>
                      <a:pt x="1241" y="3189"/>
                    </a:lnTo>
                    <a:lnTo>
                      <a:pt x="1291" y="3200"/>
                    </a:lnTo>
                    <a:lnTo>
                      <a:pt x="1341" y="3200"/>
                    </a:lnTo>
                    <a:lnTo>
                      <a:pt x="1382" y="3178"/>
                    </a:lnTo>
                    <a:lnTo>
                      <a:pt x="1412" y="3134"/>
                    </a:lnTo>
                    <a:lnTo>
                      <a:pt x="1432" y="3091"/>
                    </a:lnTo>
                    <a:lnTo>
                      <a:pt x="1473" y="3080"/>
                    </a:lnTo>
                    <a:lnTo>
                      <a:pt x="1533" y="3069"/>
                    </a:lnTo>
                    <a:lnTo>
                      <a:pt x="1573" y="3047"/>
                    </a:lnTo>
                    <a:lnTo>
                      <a:pt x="1614" y="3015"/>
                    </a:lnTo>
                    <a:lnTo>
                      <a:pt x="1654" y="2982"/>
                    </a:lnTo>
                    <a:lnTo>
                      <a:pt x="1694" y="2939"/>
                    </a:lnTo>
                    <a:lnTo>
                      <a:pt x="1735" y="2928"/>
                    </a:lnTo>
                    <a:lnTo>
                      <a:pt x="1775" y="2895"/>
                    </a:lnTo>
                    <a:lnTo>
                      <a:pt x="1815" y="2873"/>
                    </a:lnTo>
                    <a:lnTo>
                      <a:pt x="1856" y="2862"/>
                    </a:lnTo>
                    <a:lnTo>
                      <a:pt x="1896" y="2884"/>
                    </a:lnTo>
                    <a:lnTo>
                      <a:pt x="1937" y="2895"/>
                    </a:lnTo>
                    <a:lnTo>
                      <a:pt x="1977" y="2895"/>
                    </a:lnTo>
                    <a:lnTo>
                      <a:pt x="2017" y="2906"/>
                    </a:lnTo>
                    <a:lnTo>
                      <a:pt x="2088" y="2917"/>
                    </a:lnTo>
                    <a:lnTo>
                      <a:pt x="2128" y="2917"/>
                    </a:lnTo>
                    <a:lnTo>
                      <a:pt x="2189" y="2928"/>
                    </a:lnTo>
                    <a:lnTo>
                      <a:pt x="2239" y="2939"/>
                    </a:lnTo>
                    <a:lnTo>
                      <a:pt x="2279" y="2960"/>
                    </a:lnTo>
                    <a:lnTo>
                      <a:pt x="2320" y="2982"/>
                    </a:lnTo>
                    <a:lnTo>
                      <a:pt x="2360" y="3004"/>
                    </a:lnTo>
                    <a:lnTo>
                      <a:pt x="2400" y="3015"/>
                    </a:lnTo>
                    <a:lnTo>
                      <a:pt x="2441" y="3015"/>
                    </a:lnTo>
                    <a:lnTo>
                      <a:pt x="2481" y="3037"/>
                    </a:lnTo>
                    <a:lnTo>
                      <a:pt x="2521" y="3058"/>
                    </a:lnTo>
                    <a:lnTo>
                      <a:pt x="2562" y="3091"/>
                    </a:lnTo>
                    <a:lnTo>
                      <a:pt x="2622" y="3102"/>
                    </a:lnTo>
                    <a:lnTo>
                      <a:pt x="2663" y="3102"/>
                    </a:lnTo>
                    <a:lnTo>
                      <a:pt x="2703" y="3134"/>
                    </a:lnTo>
                    <a:lnTo>
                      <a:pt x="2743" y="3156"/>
                    </a:lnTo>
                    <a:lnTo>
                      <a:pt x="2784" y="3167"/>
                    </a:lnTo>
                    <a:lnTo>
                      <a:pt x="2834" y="3189"/>
                    </a:lnTo>
                    <a:lnTo>
                      <a:pt x="2874" y="3200"/>
                    </a:lnTo>
                    <a:lnTo>
                      <a:pt x="2925" y="3200"/>
                    </a:lnTo>
                    <a:lnTo>
                      <a:pt x="2975" y="3200"/>
                    </a:lnTo>
                    <a:lnTo>
                      <a:pt x="3016" y="3200"/>
                    </a:lnTo>
                    <a:lnTo>
                      <a:pt x="3066" y="3211"/>
                    </a:lnTo>
                    <a:lnTo>
                      <a:pt x="3117" y="3243"/>
                    </a:lnTo>
                    <a:lnTo>
                      <a:pt x="3167" y="3254"/>
                    </a:lnTo>
                    <a:lnTo>
                      <a:pt x="3217" y="3254"/>
                    </a:lnTo>
                    <a:lnTo>
                      <a:pt x="3308" y="3254"/>
                    </a:lnTo>
                    <a:lnTo>
                      <a:pt x="3359" y="3254"/>
                    </a:lnTo>
                    <a:lnTo>
                      <a:pt x="3399" y="3265"/>
                    </a:lnTo>
                    <a:lnTo>
                      <a:pt x="3449" y="3298"/>
                    </a:lnTo>
                    <a:lnTo>
                      <a:pt x="3490" y="3309"/>
                    </a:lnTo>
                    <a:lnTo>
                      <a:pt x="3530" y="3320"/>
                    </a:lnTo>
                    <a:lnTo>
                      <a:pt x="3581" y="3330"/>
                    </a:lnTo>
                    <a:lnTo>
                      <a:pt x="3631" y="3330"/>
                    </a:lnTo>
                    <a:lnTo>
                      <a:pt x="3671" y="3330"/>
                    </a:lnTo>
                    <a:lnTo>
                      <a:pt x="3712" y="3341"/>
                    </a:lnTo>
                    <a:lnTo>
                      <a:pt x="3752" y="3374"/>
                    </a:lnTo>
                    <a:lnTo>
                      <a:pt x="3802" y="3374"/>
                    </a:lnTo>
                    <a:lnTo>
                      <a:pt x="3843" y="3374"/>
                    </a:lnTo>
                    <a:lnTo>
                      <a:pt x="3893" y="3374"/>
                    </a:lnTo>
                    <a:lnTo>
                      <a:pt x="3944" y="3385"/>
                    </a:lnTo>
                    <a:lnTo>
                      <a:pt x="3984" y="3385"/>
                    </a:lnTo>
                    <a:lnTo>
                      <a:pt x="4024" y="3385"/>
                    </a:lnTo>
                    <a:lnTo>
                      <a:pt x="4075" y="3385"/>
                    </a:lnTo>
                    <a:lnTo>
                      <a:pt x="4125" y="3385"/>
                    </a:lnTo>
                    <a:lnTo>
                      <a:pt x="4165" y="3385"/>
                    </a:lnTo>
                    <a:lnTo>
                      <a:pt x="4216" y="3417"/>
                    </a:lnTo>
                    <a:lnTo>
                      <a:pt x="4266" y="3450"/>
                    </a:lnTo>
                    <a:lnTo>
                      <a:pt x="4307" y="3450"/>
                    </a:lnTo>
                    <a:lnTo>
                      <a:pt x="4357" y="3450"/>
                    </a:lnTo>
                    <a:lnTo>
                      <a:pt x="4408" y="3450"/>
                    </a:lnTo>
                    <a:lnTo>
                      <a:pt x="4458" y="3450"/>
                    </a:lnTo>
                    <a:lnTo>
                      <a:pt x="4498" y="3450"/>
                    </a:lnTo>
                    <a:lnTo>
                      <a:pt x="4539" y="3450"/>
                    </a:lnTo>
                    <a:lnTo>
                      <a:pt x="4589" y="3461"/>
                    </a:lnTo>
                    <a:lnTo>
                      <a:pt x="4640" y="3461"/>
                    </a:lnTo>
                    <a:lnTo>
                      <a:pt x="4549" y="3461"/>
                    </a:lnTo>
                    <a:lnTo>
                      <a:pt x="4508" y="3461"/>
                    </a:lnTo>
                    <a:lnTo>
                      <a:pt x="4428" y="3439"/>
                    </a:lnTo>
                    <a:lnTo>
                      <a:pt x="4377" y="3428"/>
                    </a:lnTo>
                    <a:lnTo>
                      <a:pt x="4297" y="3439"/>
                    </a:lnTo>
                    <a:lnTo>
                      <a:pt x="4256" y="3450"/>
                    </a:lnTo>
                    <a:lnTo>
                      <a:pt x="4216" y="3439"/>
                    </a:lnTo>
                    <a:lnTo>
                      <a:pt x="4196" y="3396"/>
                    </a:lnTo>
                    <a:lnTo>
                      <a:pt x="4105" y="3374"/>
                    </a:lnTo>
                    <a:lnTo>
                      <a:pt x="4065" y="3374"/>
                    </a:lnTo>
                    <a:lnTo>
                      <a:pt x="4014" y="3363"/>
                    </a:lnTo>
                    <a:lnTo>
                      <a:pt x="3954" y="3352"/>
                    </a:lnTo>
                    <a:lnTo>
                      <a:pt x="3873" y="3341"/>
                    </a:lnTo>
                    <a:lnTo>
                      <a:pt x="3823" y="3330"/>
                    </a:lnTo>
                    <a:lnTo>
                      <a:pt x="3782" y="3330"/>
                    </a:lnTo>
                    <a:lnTo>
                      <a:pt x="3722" y="3341"/>
                    </a:lnTo>
                    <a:lnTo>
                      <a:pt x="3611" y="3341"/>
                    </a:lnTo>
                    <a:lnTo>
                      <a:pt x="3560" y="3298"/>
                    </a:lnTo>
                    <a:lnTo>
                      <a:pt x="3520" y="3298"/>
                    </a:lnTo>
                    <a:lnTo>
                      <a:pt x="3449" y="3287"/>
                    </a:lnTo>
                    <a:lnTo>
                      <a:pt x="3369" y="3287"/>
                    </a:lnTo>
                    <a:lnTo>
                      <a:pt x="3328" y="3265"/>
                    </a:lnTo>
                    <a:lnTo>
                      <a:pt x="3278" y="3232"/>
                    </a:lnTo>
                    <a:lnTo>
                      <a:pt x="3238" y="3211"/>
                    </a:lnTo>
                    <a:lnTo>
                      <a:pt x="3197" y="3200"/>
                    </a:lnTo>
                    <a:lnTo>
                      <a:pt x="3157" y="3200"/>
                    </a:lnTo>
                    <a:lnTo>
                      <a:pt x="3117" y="3200"/>
                    </a:lnTo>
                    <a:lnTo>
                      <a:pt x="3076" y="3189"/>
                    </a:lnTo>
                    <a:lnTo>
                      <a:pt x="3016" y="3178"/>
                    </a:lnTo>
                    <a:lnTo>
                      <a:pt x="2955" y="3167"/>
                    </a:lnTo>
                    <a:lnTo>
                      <a:pt x="2915" y="3145"/>
                    </a:lnTo>
                    <a:lnTo>
                      <a:pt x="2864" y="3124"/>
                    </a:lnTo>
                    <a:lnTo>
                      <a:pt x="2824" y="3124"/>
                    </a:lnTo>
                    <a:lnTo>
                      <a:pt x="2784" y="3124"/>
                    </a:lnTo>
                    <a:lnTo>
                      <a:pt x="2733" y="3124"/>
                    </a:lnTo>
                    <a:lnTo>
                      <a:pt x="2673" y="3124"/>
                    </a:lnTo>
                    <a:lnTo>
                      <a:pt x="2592" y="3113"/>
                    </a:lnTo>
                    <a:lnTo>
                      <a:pt x="2552" y="3058"/>
                    </a:lnTo>
                    <a:lnTo>
                      <a:pt x="2511" y="3015"/>
                    </a:lnTo>
                    <a:lnTo>
                      <a:pt x="2471" y="3015"/>
                    </a:lnTo>
                    <a:lnTo>
                      <a:pt x="2380" y="3015"/>
                    </a:lnTo>
                    <a:lnTo>
                      <a:pt x="2340" y="2982"/>
                    </a:lnTo>
                    <a:lnTo>
                      <a:pt x="2300" y="2949"/>
                    </a:lnTo>
                    <a:lnTo>
                      <a:pt x="2249" y="2906"/>
                    </a:lnTo>
                    <a:lnTo>
                      <a:pt x="2199" y="2884"/>
                    </a:lnTo>
                    <a:lnTo>
                      <a:pt x="2158" y="2884"/>
                    </a:lnTo>
                    <a:lnTo>
                      <a:pt x="2108" y="2884"/>
                    </a:lnTo>
                    <a:lnTo>
                      <a:pt x="2017" y="2884"/>
                    </a:lnTo>
                    <a:lnTo>
                      <a:pt x="1977" y="2884"/>
                    </a:lnTo>
                    <a:lnTo>
                      <a:pt x="1937" y="2862"/>
                    </a:lnTo>
                    <a:lnTo>
                      <a:pt x="1826" y="2841"/>
                    </a:lnTo>
                    <a:lnTo>
                      <a:pt x="1725" y="2808"/>
                    </a:lnTo>
                    <a:lnTo>
                      <a:pt x="1705" y="2764"/>
                    </a:lnTo>
                    <a:lnTo>
                      <a:pt x="1715" y="2721"/>
                    </a:lnTo>
                    <a:lnTo>
                      <a:pt x="1684" y="2677"/>
                    </a:lnTo>
                    <a:lnTo>
                      <a:pt x="1654" y="2634"/>
                    </a:lnTo>
                    <a:lnTo>
                      <a:pt x="1624" y="2590"/>
                    </a:lnTo>
                    <a:lnTo>
                      <a:pt x="1583" y="2558"/>
                    </a:lnTo>
                    <a:lnTo>
                      <a:pt x="1543" y="2536"/>
                    </a:lnTo>
                    <a:lnTo>
                      <a:pt x="1503" y="2525"/>
                    </a:lnTo>
                    <a:lnTo>
                      <a:pt x="1422" y="2492"/>
                    </a:lnTo>
                    <a:lnTo>
                      <a:pt x="1382" y="2492"/>
                    </a:lnTo>
                    <a:lnTo>
                      <a:pt x="1341" y="2481"/>
                    </a:lnTo>
                    <a:lnTo>
                      <a:pt x="1291" y="2471"/>
                    </a:lnTo>
                    <a:lnTo>
                      <a:pt x="1220" y="2471"/>
                    </a:lnTo>
                    <a:lnTo>
                      <a:pt x="1180" y="2449"/>
                    </a:lnTo>
                    <a:lnTo>
                      <a:pt x="1140" y="2438"/>
                    </a:lnTo>
                    <a:lnTo>
                      <a:pt x="1200" y="2427"/>
                    </a:lnTo>
                    <a:lnTo>
                      <a:pt x="1241" y="2405"/>
                    </a:lnTo>
                    <a:lnTo>
                      <a:pt x="1281" y="2394"/>
                    </a:lnTo>
                    <a:lnTo>
                      <a:pt x="1331" y="2394"/>
                    </a:lnTo>
                    <a:lnTo>
                      <a:pt x="1372" y="2394"/>
                    </a:lnTo>
                    <a:lnTo>
                      <a:pt x="1412" y="2394"/>
                    </a:lnTo>
                    <a:lnTo>
                      <a:pt x="1452" y="2394"/>
                    </a:lnTo>
                    <a:lnTo>
                      <a:pt x="1493" y="2394"/>
                    </a:lnTo>
                    <a:lnTo>
                      <a:pt x="1543" y="2394"/>
                    </a:lnTo>
                    <a:lnTo>
                      <a:pt x="1583" y="2384"/>
                    </a:lnTo>
                    <a:lnTo>
                      <a:pt x="1664" y="2384"/>
                    </a:lnTo>
                    <a:lnTo>
                      <a:pt x="1755" y="2373"/>
                    </a:lnTo>
                    <a:lnTo>
                      <a:pt x="1795" y="2351"/>
                    </a:lnTo>
                    <a:lnTo>
                      <a:pt x="1836" y="2340"/>
                    </a:lnTo>
                    <a:lnTo>
                      <a:pt x="1896" y="2340"/>
                    </a:lnTo>
                    <a:lnTo>
                      <a:pt x="1977" y="2340"/>
                    </a:lnTo>
                    <a:lnTo>
                      <a:pt x="2037" y="2329"/>
                    </a:lnTo>
                    <a:lnTo>
                      <a:pt x="2078" y="2318"/>
                    </a:lnTo>
                    <a:lnTo>
                      <a:pt x="2118" y="2318"/>
                    </a:lnTo>
                    <a:lnTo>
                      <a:pt x="2158" y="2318"/>
                    </a:lnTo>
                    <a:lnTo>
                      <a:pt x="2199" y="2340"/>
                    </a:lnTo>
                    <a:lnTo>
                      <a:pt x="2249" y="2351"/>
                    </a:lnTo>
                    <a:lnTo>
                      <a:pt x="2310" y="2351"/>
                    </a:lnTo>
                    <a:lnTo>
                      <a:pt x="2370" y="2351"/>
                    </a:lnTo>
                    <a:lnTo>
                      <a:pt x="2421" y="2351"/>
                    </a:lnTo>
                    <a:lnTo>
                      <a:pt x="2461" y="2362"/>
                    </a:lnTo>
                    <a:lnTo>
                      <a:pt x="2521" y="2362"/>
                    </a:lnTo>
                    <a:lnTo>
                      <a:pt x="2582" y="2362"/>
                    </a:lnTo>
                    <a:lnTo>
                      <a:pt x="2622" y="2394"/>
                    </a:lnTo>
                    <a:lnTo>
                      <a:pt x="2703" y="2416"/>
                    </a:lnTo>
                    <a:lnTo>
                      <a:pt x="2743" y="2427"/>
                    </a:lnTo>
                    <a:lnTo>
                      <a:pt x="2794" y="2438"/>
                    </a:lnTo>
                    <a:lnTo>
                      <a:pt x="2834" y="2438"/>
                    </a:lnTo>
                    <a:lnTo>
                      <a:pt x="2864" y="2481"/>
                    </a:lnTo>
                    <a:lnTo>
                      <a:pt x="2915" y="2525"/>
                    </a:lnTo>
                    <a:lnTo>
                      <a:pt x="2975" y="2536"/>
                    </a:lnTo>
                    <a:lnTo>
                      <a:pt x="3016" y="2547"/>
                    </a:lnTo>
                    <a:lnTo>
                      <a:pt x="3056" y="2569"/>
                    </a:lnTo>
                    <a:lnTo>
                      <a:pt x="3096" y="2612"/>
                    </a:lnTo>
                    <a:lnTo>
                      <a:pt x="3137" y="2634"/>
                    </a:lnTo>
                    <a:lnTo>
                      <a:pt x="3177" y="2645"/>
                    </a:lnTo>
                    <a:lnTo>
                      <a:pt x="3228" y="2656"/>
                    </a:lnTo>
                    <a:lnTo>
                      <a:pt x="3268" y="2656"/>
                    </a:lnTo>
                    <a:lnTo>
                      <a:pt x="3308" y="2666"/>
                    </a:lnTo>
                    <a:lnTo>
                      <a:pt x="3349" y="2699"/>
                    </a:lnTo>
                    <a:lnTo>
                      <a:pt x="3389" y="2732"/>
                    </a:lnTo>
                    <a:lnTo>
                      <a:pt x="3459" y="2743"/>
                    </a:lnTo>
                    <a:lnTo>
                      <a:pt x="3500" y="2743"/>
                    </a:lnTo>
                    <a:lnTo>
                      <a:pt x="3540" y="2764"/>
                    </a:lnTo>
                    <a:lnTo>
                      <a:pt x="3621" y="2786"/>
                    </a:lnTo>
                    <a:lnTo>
                      <a:pt x="3691" y="2797"/>
                    </a:lnTo>
                    <a:lnTo>
                      <a:pt x="3752" y="2808"/>
                    </a:lnTo>
                    <a:lnTo>
                      <a:pt x="3843" y="2852"/>
                    </a:lnTo>
                    <a:lnTo>
                      <a:pt x="3883" y="2873"/>
                    </a:lnTo>
                    <a:lnTo>
                      <a:pt x="3923" y="2917"/>
                    </a:lnTo>
                    <a:lnTo>
                      <a:pt x="3994" y="2960"/>
                    </a:lnTo>
                    <a:lnTo>
                      <a:pt x="4034" y="2982"/>
                    </a:lnTo>
                    <a:lnTo>
                      <a:pt x="4075" y="3004"/>
                    </a:lnTo>
                    <a:lnTo>
                      <a:pt x="4125" y="3026"/>
                    </a:lnTo>
                    <a:lnTo>
                      <a:pt x="4186" y="3047"/>
                    </a:lnTo>
                    <a:lnTo>
                      <a:pt x="4236" y="3080"/>
                    </a:lnTo>
                    <a:lnTo>
                      <a:pt x="4276" y="3102"/>
                    </a:lnTo>
                    <a:lnTo>
                      <a:pt x="4317" y="3134"/>
                    </a:lnTo>
                    <a:lnTo>
                      <a:pt x="4357" y="3167"/>
                    </a:lnTo>
                    <a:lnTo>
                      <a:pt x="4428" y="3178"/>
                    </a:lnTo>
                    <a:lnTo>
                      <a:pt x="4468" y="3189"/>
                    </a:lnTo>
                    <a:lnTo>
                      <a:pt x="4519" y="3211"/>
                    </a:lnTo>
                    <a:lnTo>
                      <a:pt x="4569" y="3243"/>
                    </a:lnTo>
                    <a:lnTo>
                      <a:pt x="4609" y="3287"/>
                    </a:lnTo>
                    <a:lnTo>
                      <a:pt x="4650" y="3298"/>
                    </a:lnTo>
                    <a:lnTo>
                      <a:pt x="4690" y="3309"/>
                    </a:lnTo>
                    <a:lnTo>
                      <a:pt x="4730" y="3341"/>
                    </a:lnTo>
                    <a:lnTo>
                      <a:pt x="4771" y="3374"/>
                    </a:lnTo>
                    <a:lnTo>
                      <a:pt x="4811" y="3385"/>
                    </a:lnTo>
                    <a:lnTo>
                      <a:pt x="4771" y="3363"/>
                    </a:lnTo>
                    <a:lnTo>
                      <a:pt x="4720" y="3320"/>
                    </a:lnTo>
                    <a:lnTo>
                      <a:pt x="4690" y="3276"/>
                    </a:lnTo>
                    <a:lnTo>
                      <a:pt x="4650" y="3265"/>
                    </a:lnTo>
                    <a:lnTo>
                      <a:pt x="4599" y="3232"/>
                    </a:lnTo>
                    <a:lnTo>
                      <a:pt x="4549" y="3189"/>
                    </a:lnTo>
                    <a:lnTo>
                      <a:pt x="4508" y="3145"/>
                    </a:lnTo>
                    <a:lnTo>
                      <a:pt x="4468" y="3134"/>
                    </a:lnTo>
                    <a:lnTo>
                      <a:pt x="4428" y="3134"/>
                    </a:lnTo>
                    <a:lnTo>
                      <a:pt x="4387" y="3113"/>
                    </a:lnTo>
                    <a:lnTo>
                      <a:pt x="4347" y="3091"/>
                    </a:lnTo>
                    <a:lnTo>
                      <a:pt x="4276" y="3047"/>
                    </a:lnTo>
                    <a:lnTo>
                      <a:pt x="4236" y="3026"/>
                    </a:lnTo>
                    <a:lnTo>
                      <a:pt x="4196" y="3015"/>
                    </a:lnTo>
                    <a:lnTo>
                      <a:pt x="4145" y="3004"/>
                    </a:lnTo>
                    <a:lnTo>
                      <a:pt x="4105" y="2960"/>
                    </a:lnTo>
                    <a:lnTo>
                      <a:pt x="4055" y="2960"/>
                    </a:lnTo>
                    <a:lnTo>
                      <a:pt x="4004" y="2906"/>
                    </a:lnTo>
                    <a:lnTo>
                      <a:pt x="3964" y="2862"/>
                    </a:lnTo>
                    <a:lnTo>
                      <a:pt x="3923" y="2841"/>
                    </a:lnTo>
                    <a:lnTo>
                      <a:pt x="3883" y="2819"/>
                    </a:lnTo>
                    <a:lnTo>
                      <a:pt x="3823" y="2808"/>
                    </a:lnTo>
                    <a:lnTo>
                      <a:pt x="3782" y="2786"/>
                    </a:lnTo>
                    <a:lnTo>
                      <a:pt x="3742" y="2764"/>
                    </a:lnTo>
                    <a:lnTo>
                      <a:pt x="3702" y="2764"/>
                    </a:lnTo>
                    <a:lnTo>
                      <a:pt x="3661" y="2764"/>
                    </a:lnTo>
                    <a:lnTo>
                      <a:pt x="3611" y="2732"/>
                    </a:lnTo>
                    <a:lnTo>
                      <a:pt x="3570" y="2699"/>
                    </a:lnTo>
                    <a:lnTo>
                      <a:pt x="3530" y="2699"/>
                    </a:lnTo>
                    <a:lnTo>
                      <a:pt x="3490" y="2677"/>
                    </a:lnTo>
                    <a:lnTo>
                      <a:pt x="3439" y="2656"/>
                    </a:lnTo>
                    <a:lnTo>
                      <a:pt x="3379" y="2645"/>
                    </a:lnTo>
                    <a:lnTo>
                      <a:pt x="3338" y="2645"/>
                    </a:lnTo>
                    <a:lnTo>
                      <a:pt x="3278" y="2634"/>
                    </a:lnTo>
                    <a:lnTo>
                      <a:pt x="3228" y="2623"/>
                    </a:lnTo>
                    <a:lnTo>
                      <a:pt x="3187" y="2601"/>
                    </a:lnTo>
                    <a:lnTo>
                      <a:pt x="3137" y="2558"/>
                    </a:lnTo>
                    <a:lnTo>
                      <a:pt x="3086" y="2514"/>
                    </a:lnTo>
                    <a:lnTo>
                      <a:pt x="3036" y="2481"/>
                    </a:lnTo>
                    <a:lnTo>
                      <a:pt x="2996" y="2460"/>
                    </a:lnTo>
                    <a:lnTo>
                      <a:pt x="2945" y="2438"/>
                    </a:lnTo>
                    <a:lnTo>
                      <a:pt x="2864" y="2416"/>
                    </a:lnTo>
                    <a:lnTo>
                      <a:pt x="2824" y="2394"/>
                    </a:lnTo>
                    <a:lnTo>
                      <a:pt x="2733" y="2362"/>
                    </a:lnTo>
                    <a:lnTo>
                      <a:pt x="2693" y="2340"/>
                    </a:lnTo>
                    <a:lnTo>
                      <a:pt x="2673" y="2296"/>
                    </a:lnTo>
                    <a:lnTo>
                      <a:pt x="2643" y="2253"/>
                    </a:lnTo>
                    <a:lnTo>
                      <a:pt x="2602" y="2231"/>
                    </a:lnTo>
                    <a:lnTo>
                      <a:pt x="2572" y="2177"/>
                    </a:lnTo>
                    <a:lnTo>
                      <a:pt x="2521" y="2133"/>
                    </a:lnTo>
                    <a:lnTo>
                      <a:pt x="2511" y="2090"/>
                    </a:lnTo>
                    <a:lnTo>
                      <a:pt x="2501" y="2046"/>
                    </a:lnTo>
                    <a:lnTo>
                      <a:pt x="2481" y="2003"/>
                    </a:lnTo>
                    <a:lnTo>
                      <a:pt x="2461" y="1959"/>
                    </a:lnTo>
                    <a:lnTo>
                      <a:pt x="2441" y="1916"/>
                    </a:lnTo>
                    <a:lnTo>
                      <a:pt x="2431" y="1872"/>
                    </a:lnTo>
                    <a:lnTo>
                      <a:pt x="2411" y="1828"/>
                    </a:lnTo>
                    <a:lnTo>
                      <a:pt x="2390" y="1785"/>
                    </a:lnTo>
                    <a:lnTo>
                      <a:pt x="2350" y="1752"/>
                    </a:lnTo>
                    <a:lnTo>
                      <a:pt x="2330" y="1709"/>
                    </a:lnTo>
                    <a:lnTo>
                      <a:pt x="2300" y="1665"/>
                    </a:lnTo>
                    <a:lnTo>
                      <a:pt x="2259" y="1643"/>
                    </a:lnTo>
                    <a:lnTo>
                      <a:pt x="2209" y="1622"/>
                    </a:lnTo>
                    <a:lnTo>
                      <a:pt x="2168" y="1600"/>
                    </a:lnTo>
                    <a:lnTo>
                      <a:pt x="2118" y="1589"/>
                    </a:lnTo>
                    <a:lnTo>
                      <a:pt x="2078" y="1578"/>
                    </a:lnTo>
                    <a:lnTo>
                      <a:pt x="2037" y="1556"/>
                    </a:lnTo>
                    <a:lnTo>
                      <a:pt x="1997" y="1513"/>
                    </a:lnTo>
                    <a:lnTo>
                      <a:pt x="1957" y="1469"/>
                    </a:lnTo>
                    <a:lnTo>
                      <a:pt x="1916" y="1437"/>
                    </a:lnTo>
                    <a:lnTo>
                      <a:pt x="1876" y="1426"/>
                    </a:lnTo>
                    <a:lnTo>
                      <a:pt x="1846" y="1371"/>
                    </a:lnTo>
                    <a:lnTo>
                      <a:pt x="1805" y="1339"/>
                    </a:lnTo>
                    <a:lnTo>
                      <a:pt x="1765" y="1317"/>
                    </a:lnTo>
                    <a:lnTo>
                      <a:pt x="1725" y="1295"/>
                    </a:lnTo>
                    <a:lnTo>
                      <a:pt x="1684" y="1252"/>
                    </a:lnTo>
                    <a:lnTo>
                      <a:pt x="1644" y="1219"/>
                    </a:lnTo>
                    <a:lnTo>
                      <a:pt x="1604" y="1208"/>
                    </a:lnTo>
                    <a:lnTo>
                      <a:pt x="1563" y="1186"/>
                    </a:lnTo>
                    <a:lnTo>
                      <a:pt x="1523" y="1143"/>
                    </a:lnTo>
                    <a:lnTo>
                      <a:pt x="1493" y="1099"/>
                    </a:lnTo>
                    <a:lnTo>
                      <a:pt x="1452" y="1067"/>
                    </a:lnTo>
                    <a:lnTo>
                      <a:pt x="1402" y="1012"/>
                    </a:lnTo>
                    <a:lnTo>
                      <a:pt x="1362" y="969"/>
                    </a:lnTo>
                    <a:lnTo>
                      <a:pt x="1321" y="947"/>
                    </a:lnTo>
                    <a:lnTo>
                      <a:pt x="1281" y="947"/>
                    </a:lnTo>
                    <a:lnTo>
                      <a:pt x="1230" y="914"/>
                    </a:lnTo>
                    <a:lnTo>
                      <a:pt x="1180" y="882"/>
                    </a:lnTo>
                    <a:lnTo>
                      <a:pt x="1140" y="860"/>
                    </a:lnTo>
                    <a:lnTo>
                      <a:pt x="1099" y="827"/>
                    </a:lnTo>
                    <a:lnTo>
                      <a:pt x="1059" y="805"/>
                    </a:lnTo>
                    <a:lnTo>
                      <a:pt x="1019" y="784"/>
                    </a:lnTo>
                    <a:lnTo>
                      <a:pt x="978" y="751"/>
                    </a:lnTo>
                    <a:lnTo>
                      <a:pt x="938" y="740"/>
                    </a:lnTo>
                    <a:lnTo>
                      <a:pt x="898" y="718"/>
                    </a:lnTo>
                    <a:lnTo>
                      <a:pt x="867" y="675"/>
                    </a:lnTo>
                    <a:lnTo>
                      <a:pt x="847" y="631"/>
                    </a:lnTo>
                    <a:lnTo>
                      <a:pt x="817" y="588"/>
                    </a:lnTo>
                    <a:lnTo>
                      <a:pt x="787" y="544"/>
                    </a:lnTo>
                    <a:lnTo>
                      <a:pt x="756" y="501"/>
                    </a:lnTo>
                    <a:lnTo>
                      <a:pt x="716" y="468"/>
                    </a:lnTo>
                    <a:lnTo>
                      <a:pt x="676" y="435"/>
                    </a:lnTo>
                    <a:lnTo>
                      <a:pt x="635" y="403"/>
                    </a:lnTo>
                    <a:lnTo>
                      <a:pt x="595" y="392"/>
                    </a:lnTo>
                    <a:lnTo>
                      <a:pt x="555" y="381"/>
                    </a:lnTo>
                    <a:lnTo>
                      <a:pt x="514" y="359"/>
                    </a:lnTo>
                    <a:lnTo>
                      <a:pt x="474" y="348"/>
                    </a:lnTo>
                    <a:lnTo>
                      <a:pt x="434" y="327"/>
                    </a:lnTo>
                    <a:lnTo>
                      <a:pt x="403" y="283"/>
                    </a:lnTo>
                    <a:lnTo>
                      <a:pt x="383" y="239"/>
                    </a:lnTo>
                    <a:lnTo>
                      <a:pt x="353" y="196"/>
                    </a:lnTo>
                    <a:lnTo>
                      <a:pt x="313" y="163"/>
                    </a:lnTo>
                    <a:lnTo>
                      <a:pt x="282" y="120"/>
                    </a:lnTo>
                    <a:lnTo>
                      <a:pt x="242" y="87"/>
                    </a:lnTo>
                    <a:lnTo>
                      <a:pt x="202" y="65"/>
                    </a:lnTo>
                    <a:lnTo>
                      <a:pt x="161" y="44"/>
                    </a:lnTo>
                    <a:lnTo>
                      <a:pt x="121" y="11"/>
                    </a:lnTo>
                    <a:lnTo>
                      <a:pt x="101" y="0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" name="Freeform 14">
                <a:extLst>
                  <a:ext uri="{FF2B5EF4-FFF2-40B4-BE49-F238E27FC236}">
                    <a16:creationId xmlns:a16="http://schemas.microsoft.com/office/drawing/2014/main" id="{85FD1E40-0867-96A2-ED60-0540A358F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04"/>
                <a:ext cx="5271" cy="117"/>
              </a:xfrm>
              <a:custGeom>
                <a:avLst/>
                <a:gdLst>
                  <a:gd name="T0" fmla="*/ 0 w 5271"/>
                  <a:gd name="T1" fmla="*/ 0 h 117"/>
                  <a:gd name="T2" fmla="*/ 108 w 5271"/>
                  <a:gd name="T3" fmla="*/ 116 h 117"/>
                  <a:gd name="T4" fmla="*/ 5162 w 5271"/>
                  <a:gd name="T5" fmla="*/ 116 h 117"/>
                  <a:gd name="T6" fmla="*/ 5270 w 5271"/>
                  <a:gd name="T7" fmla="*/ 0 h 117"/>
                  <a:gd name="T8" fmla="*/ 0 w 5271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71" h="117">
                    <a:moveTo>
                      <a:pt x="0" y="0"/>
                    </a:moveTo>
                    <a:lnTo>
                      <a:pt x="108" y="116"/>
                    </a:lnTo>
                    <a:lnTo>
                      <a:pt x="5162" y="116"/>
                    </a:lnTo>
                    <a:lnTo>
                      <a:pt x="527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" name="Freeform 15">
                <a:extLst>
                  <a:ext uri="{FF2B5EF4-FFF2-40B4-BE49-F238E27FC236}">
                    <a16:creationId xmlns:a16="http://schemas.microsoft.com/office/drawing/2014/main" id="{08A4EC02-2417-D19E-28E6-E113BCAF6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04"/>
                <a:ext cx="107" cy="3889"/>
              </a:xfrm>
              <a:custGeom>
                <a:avLst/>
                <a:gdLst>
                  <a:gd name="T0" fmla="*/ 0 w 107"/>
                  <a:gd name="T1" fmla="*/ 0 h 3889"/>
                  <a:gd name="T2" fmla="*/ 0 w 107"/>
                  <a:gd name="T3" fmla="*/ 3888 h 3889"/>
                  <a:gd name="T4" fmla="*/ 106 w 107"/>
                  <a:gd name="T5" fmla="*/ 3772 h 3889"/>
                  <a:gd name="T6" fmla="*/ 106 w 107"/>
                  <a:gd name="T7" fmla="*/ 116 h 3889"/>
                  <a:gd name="T8" fmla="*/ 0 w 107"/>
                  <a:gd name="T9" fmla="*/ 0 h 38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3889">
                    <a:moveTo>
                      <a:pt x="0" y="0"/>
                    </a:moveTo>
                    <a:lnTo>
                      <a:pt x="0" y="3888"/>
                    </a:lnTo>
                    <a:lnTo>
                      <a:pt x="106" y="3772"/>
                    </a:lnTo>
                    <a:lnTo>
                      <a:pt x="106" y="11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9" name="Freeform 16">
                <a:extLst>
                  <a:ext uri="{FF2B5EF4-FFF2-40B4-BE49-F238E27FC236}">
                    <a16:creationId xmlns:a16="http://schemas.microsoft.com/office/drawing/2014/main" id="{1664472F-D6D7-9A0F-8ED6-0B39C1143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0" y="204"/>
                <a:ext cx="107" cy="3889"/>
              </a:xfrm>
              <a:custGeom>
                <a:avLst/>
                <a:gdLst>
                  <a:gd name="T0" fmla="*/ 0 w 107"/>
                  <a:gd name="T1" fmla="*/ 116 h 3889"/>
                  <a:gd name="T2" fmla="*/ 0 w 107"/>
                  <a:gd name="T3" fmla="*/ 3772 h 3889"/>
                  <a:gd name="T4" fmla="*/ 106 w 107"/>
                  <a:gd name="T5" fmla="*/ 3888 h 3889"/>
                  <a:gd name="T6" fmla="*/ 106 w 107"/>
                  <a:gd name="T7" fmla="*/ 0 h 3889"/>
                  <a:gd name="T8" fmla="*/ 0 w 107"/>
                  <a:gd name="T9" fmla="*/ 116 h 38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3889">
                    <a:moveTo>
                      <a:pt x="0" y="116"/>
                    </a:moveTo>
                    <a:lnTo>
                      <a:pt x="0" y="3772"/>
                    </a:lnTo>
                    <a:lnTo>
                      <a:pt x="106" y="3888"/>
                    </a:lnTo>
                    <a:lnTo>
                      <a:pt x="106" y="0"/>
                    </a:lnTo>
                    <a:lnTo>
                      <a:pt x="0" y="116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0" name="Freeform 17">
                <a:extLst>
                  <a:ext uri="{FF2B5EF4-FFF2-40B4-BE49-F238E27FC236}">
                    <a16:creationId xmlns:a16="http://schemas.microsoft.com/office/drawing/2014/main" id="{A85A530C-C600-CD9A-DCB6-505D00AA7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3976"/>
                <a:ext cx="5271" cy="117"/>
              </a:xfrm>
              <a:custGeom>
                <a:avLst/>
                <a:gdLst>
                  <a:gd name="T0" fmla="*/ 108 w 5271"/>
                  <a:gd name="T1" fmla="*/ 0 h 117"/>
                  <a:gd name="T2" fmla="*/ 5162 w 5271"/>
                  <a:gd name="T3" fmla="*/ 0 h 117"/>
                  <a:gd name="T4" fmla="*/ 5270 w 5271"/>
                  <a:gd name="T5" fmla="*/ 116 h 117"/>
                  <a:gd name="T6" fmla="*/ 0 w 5271"/>
                  <a:gd name="T7" fmla="*/ 116 h 117"/>
                  <a:gd name="T8" fmla="*/ 108 w 5271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71" h="117">
                    <a:moveTo>
                      <a:pt x="108" y="0"/>
                    </a:moveTo>
                    <a:lnTo>
                      <a:pt x="5162" y="0"/>
                    </a:lnTo>
                    <a:lnTo>
                      <a:pt x="5270" y="116"/>
                    </a:lnTo>
                    <a:lnTo>
                      <a:pt x="0" y="116"/>
                    </a:lnTo>
                    <a:lnTo>
                      <a:pt x="108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1" name="Freeform 18">
                <a:extLst>
                  <a:ext uri="{FF2B5EF4-FFF2-40B4-BE49-F238E27FC236}">
                    <a16:creationId xmlns:a16="http://schemas.microsoft.com/office/drawing/2014/main" id="{61767B77-E22A-02EE-C484-35F93D13D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0" y="320"/>
                <a:ext cx="80" cy="1873"/>
              </a:xfrm>
              <a:custGeom>
                <a:avLst/>
                <a:gdLst>
                  <a:gd name="T0" fmla="*/ 40 w 80"/>
                  <a:gd name="T1" fmla="*/ 51 h 1873"/>
                  <a:gd name="T2" fmla="*/ 46 w 80"/>
                  <a:gd name="T3" fmla="*/ 109 h 1873"/>
                  <a:gd name="T4" fmla="*/ 26 w 80"/>
                  <a:gd name="T5" fmla="*/ 167 h 1873"/>
                  <a:gd name="T6" fmla="*/ 40 w 80"/>
                  <a:gd name="T7" fmla="*/ 225 h 1873"/>
                  <a:gd name="T8" fmla="*/ 53 w 80"/>
                  <a:gd name="T9" fmla="*/ 283 h 1873"/>
                  <a:gd name="T10" fmla="*/ 46 w 80"/>
                  <a:gd name="T11" fmla="*/ 341 h 1873"/>
                  <a:gd name="T12" fmla="*/ 33 w 80"/>
                  <a:gd name="T13" fmla="*/ 406 h 1873"/>
                  <a:gd name="T14" fmla="*/ 46 w 80"/>
                  <a:gd name="T15" fmla="*/ 464 h 1873"/>
                  <a:gd name="T16" fmla="*/ 46 w 80"/>
                  <a:gd name="T17" fmla="*/ 530 h 1873"/>
                  <a:gd name="T18" fmla="*/ 33 w 80"/>
                  <a:gd name="T19" fmla="*/ 588 h 1873"/>
                  <a:gd name="T20" fmla="*/ 46 w 80"/>
                  <a:gd name="T21" fmla="*/ 646 h 1873"/>
                  <a:gd name="T22" fmla="*/ 59 w 80"/>
                  <a:gd name="T23" fmla="*/ 704 h 1873"/>
                  <a:gd name="T24" fmla="*/ 66 w 80"/>
                  <a:gd name="T25" fmla="*/ 769 h 1873"/>
                  <a:gd name="T26" fmla="*/ 53 w 80"/>
                  <a:gd name="T27" fmla="*/ 834 h 1873"/>
                  <a:gd name="T28" fmla="*/ 20 w 80"/>
                  <a:gd name="T29" fmla="*/ 892 h 1873"/>
                  <a:gd name="T30" fmla="*/ 20 w 80"/>
                  <a:gd name="T31" fmla="*/ 958 h 1873"/>
                  <a:gd name="T32" fmla="*/ 46 w 80"/>
                  <a:gd name="T33" fmla="*/ 1016 h 1873"/>
                  <a:gd name="T34" fmla="*/ 59 w 80"/>
                  <a:gd name="T35" fmla="*/ 1088 h 1873"/>
                  <a:gd name="T36" fmla="*/ 46 w 80"/>
                  <a:gd name="T37" fmla="*/ 1154 h 1873"/>
                  <a:gd name="T38" fmla="*/ 53 w 80"/>
                  <a:gd name="T39" fmla="*/ 1219 h 1873"/>
                  <a:gd name="T40" fmla="*/ 59 w 80"/>
                  <a:gd name="T41" fmla="*/ 1277 h 1873"/>
                  <a:gd name="T42" fmla="*/ 53 w 80"/>
                  <a:gd name="T43" fmla="*/ 1342 h 1873"/>
                  <a:gd name="T44" fmla="*/ 53 w 80"/>
                  <a:gd name="T45" fmla="*/ 1408 h 1873"/>
                  <a:gd name="T46" fmla="*/ 53 w 80"/>
                  <a:gd name="T47" fmla="*/ 1524 h 1873"/>
                  <a:gd name="T48" fmla="*/ 53 w 80"/>
                  <a:gd name="T49" fmla="*/ 1582 h 1873"/>
                  <a:gd name="T50" fmla="*/ 53 w 80"/>
                  <a:gd name="T51" fmla="*/ 1640 h 1873"/>
                  <a:gd name="T52" fmla="*/ 66 w 80"/>
                  <a:gd name="T53" fmla="*/ 1698 h 1873"/>
                  <a:gd name="T54" fmla="*/ 53 w 80"/>
                  <a:gd name="T55" fmla="*/ 1756 h 1873"/>
                  <a:gd name="T56" fmla="*/ 59 w 80"/>
                  <a:gd name="T57" fmla="*/ 1814 h 1873"/>
                  <a:gd name="T58" fmla="*/ 66 w 80"/>
                  <a:gd name="T59" fmla="*/ 1872 h 1873"/>
                  <a:gd name="T60" fmla="*/ 40 w 80"/>
                  <a:gd name="T61" fmla="*/ 1814 h 1873"/>
                  <a:gd name="T62" fmla="*/ 46 w 80"/>
                  <a:gd name="T63" fmla="*/ 1756 h 1873"/>
                  <a:gd name="T64" fmla="*/ 53 w 80"/>
                  <a:gd name="T65" fmla="*/ 1698 h 1873"/>
                  <a:gd name="T66" fmla="*/ 53 w 80"/>
                  <a:gd name="T67" fmla="*/ 1640 h 1873"/>
                  <a:gd name="T68" fmla="*/ 53 w 80"/>
                  <a:gd name="T69" fmla="*/ 1582 h 1873"/>
                  <a:gd name="T70" fmla="*/ 46 w 80"/>
                  <a:gd name="T71" fmla="*/ 1524 h 1873"/>
                  <a:gd name="T72" fmla="*/ 53 w 80"/>
                  <a:gd name="T73" fmla="*/ 1458 h 1873"/>
                  <a:gd name="T74" fmla="*/ 53 w 80"/>
                  <a:gd name="T75" fmla="*/ 1393 h 1873"/>
                  <a:gd name="T76" fmla="*/ 46 w 80"/>
                  <a:gd name="T77" fmla="*/ 1328 h 1873"/>
                  <a:gd name="T78" fmla="*/ 53 w 80"/>
                  <a:gd name="T79" fmla="*/ 1263 h 1873"/>
                  <a:gd name="T80" fmla="*/ 40 w 80"/>
                  <a:gd name="T81" fmla="*/ 1204 h 1873"/>
                  <a:gd name="T82" fmla="*/ 40 w 80"/>
                  <a:gd name="T83" fmla="*/ 1139 h 1873"/>
                  <a:gd name="T84" fmla="*/ 66 w 80"/>
                  <a:gd name="T85" fmla="*/ 1081 h 1873"/>
                  <a:gd name="T86" fmla="*/ 40 w 80"/>
                  <a:gd name="T87" fmla="*/ 1023 h 1873"/>
                  <a:gd name="T88" fmla="*/ 7 w 80"/>
                  <a:gd name="T89" fmla="*/ 972 h 1873"/>
                  <a:gd name="T90" fmla="*/ 53 w 80"/>
                  <a:gd name="T91" fmla="*/ 907 h 1873"/>
                  <a:gd name="T92" fmla="*/ 53 w 80"/>
                  <a:gd name="T93" fmla="*/ 842 h 1873"/>
                  <a:gd name="T94" fmla="*/ 59 w 80"/>
                  <a:gd name="T95" fmla="*/ 784 h 1873"/>
                  <a:gd name="T96" fmla="*/ 53 w 80"/>
                  <a:gd name="T97" fmla="*/ 726 h 1873"/>
                  <a:gd name="T98" fmla="*/ 40 w 80"/>
                  <a:gd name="T99" fmla="*/ 668 h 1873"/>
                  <a:gd name="T100" fmla="*/ 40 w 80"/>
                  <a:gd name="T101" fmla="*/ 609 h 1873"/>
                  <a:gd name="T102" fmla="*/ 72 w 80"/>
                  <a:gd name="T103" fmla="*/ 551 h 1873"/>
                  <a:gd name="T104" fmla="*/ 79 w 80"/>
                  <a:gd name="T105" fmla="*/ 486 h 1873"/>
                  <a:gd name="T106" fmla="*/ 53 w 80"/>
                  <a:gd name="T107" fmla="*/ 428 h 1873"/>
                  <a:gd name="T108" fmla="*/ 53 w 80"/>
                  <a:gd name="T109" fmla="*/ 370 h 1873"/>
                  <a:gd name="T110" fmla="*/ 33 w 80"/>
                  <a:gd name="T111" fmla="*/ 312 h 1873"/>
                  <a:gd name="T112" fmla="*/ 26 w 80"/>
                  <a:gd name="T113" fmla="*/ 247 h 1873"/>
                  <a:gd name="T114" fmla="*/ 40 w 80"/>
                  <a:gd name="T115" fmla="*/ 189 h 1873"/>
                  <a:gd name="T116" fmla="*/ 53 w 80"/>
                  <a:gd name="T117" fmla="*/ 131 h 1873"/>
                  <a:gd name="T118" fmla="*/ 33 w 80"/>
                  <a:gd name="T119" fmla="*/ 73 h 1873"/>
                  <a:gd name="T120" fmla="*/ 7 w 80"/>
                  <a:gd name="T121" fmla="*/ 15 h 187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0" h="1873">
                    <a:moveTo>
                      <a:pt x="0" y="0"/>
                    </a:moveTo>
                    <a:lnTo>
                      <a:pt x="40" y="51"/>
                    </a:lnTo>
                    <a:lnTo>
                      <a:pt x="46" y="80"/>
                    </a:lnTo>
                    <a:lnTo>
                      <a:pt x="46" y="109"/>
                    </a:lnTo>
                    <a:lnTo>
                      <a:pt x="33" y="138"/>
                    </a:lnTo>
                    <a:lnTo>
                      <a:pt x="26" y="167"/>
                    </a:lnTo>
                    <a:lnTo>
                      <a:pt x="33" y="196"/>
                    </a:lnTo>
                    <a:lnTo>
                      <a:pt x="40" y="225"/>
                    </a:lnTo>
                    <a:lnTo>
                      <a:pt x="53" y="254"/>
                    </a:lnTo>
                    <a:lnTo>
                      <a:pt x="53" y="283"/>
                    </a:lnTo>
                    <a:lnTo>
                      <a:pt x="53" y="312"/>
                    </a:lnTo>
                    <a:lnTo>
                      <a:pt x="46" y="341"/>
                    </a:lnTo>
                    <a:lnTo>
                      <a:pt x="33" y="370"/>
                    </a:lnTo>
                    <a:lnTo>
                      <a:pt x="33" y="406"/>
                    </a:lnTo>
                    <a:lnTo>
                      <a:pt x="40" y="435"/>
                    </a:lnTo>
                    <a:lnTo>
                      <a:pt x="46" y="464"/>
                    </a:lnTo>
                    <a:lnTo>
                      <a:pt x="53" y="501"/>
                    </a:lnTo>
                    <a:lnTo>
                      <a:pt x="46" y="530"/>
                    </a:lnTo>
                    <a:lnTo>
                      <a:pt x="40" y="559"/>
                    </a:lnTo>
                    <a:lnTo>
                      <a:pt x="33" y="588"/>
                    </a:lnTo>
                    <a:lnTo>
                      <a:pt x="40" y="617"/>
                    </a:lnTo>
                    <a:lnTo>
                      <a:pt x="46" y="646"/>
                    </a:lnTo>
                    <a:lnTo>
                      <a:pt x="53" y="675"/>
                    </a:lnTo>
                    <a:lnTo>
                      <a:pt x="59" y="704"/>
                    </a:lnTo>
                    <a:lnTo>
                      <a:pt x="66" y="733"/>
                    </a:lnTo>
                    <a:lnTo>
                      <a:pt x="66" y="769"/>
                    </a:lnTo>
                    <a:lnTo>
                      <a:pt x="66" y="798"/>
                    </a:lnTo>
                    <a:lnTo>
                      <a:pt x="53" y="834"/>
                    </a:lnTo>
                    <a:lnTo>
                      <a:pt x="33" y="863"/>
                    </a:lnTo>
                    <a:lnTo>
                      <a:pt x="20" y="892"/>
                    </a:lnTo>
                    <a:lnTo>
                      <a:pt x="13" y="921"/>
                    </a:lnTo>
                    <a:lnTo>
                      <a:pt x="20" y="958"/>
                    </a:lnTo>
                    <a:lnTo>
                      <a:pt x="33" y="987"/>
                    </a:lnTo>
                    <a:lnTo>
                      <a:pt x="46" y="1016"/>
                    </a:lnTo>
                    <a:lnTo>
                      <a:pt x="59" y="1052"/>
                    </a:lnTo>
                    <a:lnTo>
                      <a:pt x="59" y="1088"/>
                    </a:lnTo>
                    <a:lnTo>
                      <a:pt x="53" y="1125"/>
                    </a:lnTo>
                    <a:lnTo>
                      <a:pt x="46" y="1154"/>
                    </a:lnTo>
                    <a:lnTo>
                      <a:pt x="46" y="1190"/>
                    </a:lnTo>
                    <a:lnTo>
                      <a:pt x="53" y="1219"/>
                    </a:lnTo>
                    <a:lnTo>
                      <a:pt x="53" y="1248"/>
                    </a:lnTo>
                    <a:lnTo>
                      <a:pt x="59" y="1277"/>
                    </a:lnTo>
                    <a:lnTo>
                      <a:pt x="53" y="1313"/>
                    </a:lnTo>
                    <a:lnTo>
                      <a:pt x="53" y="1342"/>
                    </a:lnTo>
                    <a:lnTo>
                      <a:pt x="53" y="1379"/>
                    </a:lnTo>
                    <a:lnTo>
                      <a:pt x="53" y="1408"/>
                    </a:lnTo>
                    <a:lnTo>
                      <a:pt x="53" y="1466"/>
                    </a:lnTo>
                    <a:lnTo>
                      <a:pt x="53" y="1524"/>
                    </a:lnTo>
                    <a:lnTo>
                      <a:pt x="53" y="1553"/>
                    </a:lnTo>
                    <a:lnTo>
                      <a:pt x="53" y="1582"/>
                    </a:lnTo>
                    <a:lnTo>
                      <a:pt x="53" y="1611"/>
                    </a:lnTo>
                    <a:lnTo>
                      <a:pt x="53" y="1640"/>
                    </a:lnTo>
                    <a:lnTo>
                      <a:pt x="53" y="1669"/>
                    </a:lnTo>
                    <a:lnTo>
                      <a:pt x="66" y="1698"/>
                    </a:lnTo>
                    <a:lnTo>
                      <a:pt x="66" y="1727"/>
                    </a:lnTo>
                    <a:lnTo>
                      <a:pt x="53" y="1756"/>
                    </a:lnTo>
                    <a:lnTo>
                      <a:pt x="46" y="1785"/>
                    </a:lnTo>
                    <a:lnTo>
                      <a:pt x="59" y="1814"/>
                    </a:lnTo>
                    <a:lnTo>
                      <a:pt x="66" y="1843"/>
                    </a:lnTo>
                    <a:lnTo>
                      <a:pt x="66" y="1872"/>
                    </a:lnTo>
                    <a:lnTo>
                      <a:pt x="53" y="1843"/>
                    </a:lnTo>
                    <a:lnTo>
                      <a:pt x="40" y="1814"/>
                    </a:lnTo>
                    <a:lnTo>
                      <a:pt x="33" y="1785"/>
                    </a:lnTo>
                    <a:lnTo>
                      <a:pt x="46" y="1756"/>
                    </a:lnTo>
                    <a:lnTo>
                      <a:pt x="59" y="1727"/>
                    </a:lnTo>
                    <a:lnTo>
                      <a:pt x="53" y="1698"/>
                    </a:lnTo>
                    <a:lnTo>
                      <a:pt x="46" y="1669"/>
                    </a:lnTo>
                    <a:lnTo>
                      <a:pt x="53" y="1640"/>
                    </a:lnTo>
                    <a:lnTo>
                      <a:pt x="53" y="1611"/>
                    </a:lnTo>
                    <a:lnTo>
                      <a:pt x="53" y="1582"/>
                    </a:lnTo>
                    <a:lnTo>
                      <a:pt x="46" y="1553"/>
                    </a:lnTo>
                    <a:lnTo>
                      <a:pt x="46" y="1524"/>
                    </a:lnTo>
                    <a:lnTo>
                      <a:pt x="46" y="1495"/>
                    </a:lnTo>
                    <a:lnTo>
                      <a:pt x="53" y="1458"/>
                    </a:lnTo>
                    <a:lnTo>
                      <a:pt x="53" y="1429"/>
                    </a:lnTo>
                    <a:lnTo>
                      <a:pt x="53" y="1393"/>
                    </a:lnTo>
                    <a:lnTo>
                      <a:pt x="46" y="1364"/>
                    </a:lnTo>
                    <a:lnTo>
                      <a:pt x="46" y="1328"/>
                    </a:lnTo>
                    <a:lnTo>
                      <a:pt x="53" y="1299"/>
                    </a:lnTo>
                    <a:lnTo>
                      <a:pt x="53" y="1263"/>
                    </a:lnTo>
                    <a:lnTo>
                      <a:pt x="46" y="1233"/>
                    </a:lnTo>
                    <a:lnTo>
                      <a:pt x="40" y="1204"/>
                    </a:lnTo>
                    <a:lnTo>
                      <a:pt x="33" y="1175"/>
                    </a:lnTo>
                    <a:lnTo>
                      <a:pt x="40" y="1139"/>
                    </a:lnTo>
                    <a:lnTo>
                      <a:pt x="53" y="1110"/>
                    </a:lnTo>
                    <a:lnTo>
                      <a:pt x="66" y="1081"/>
                    </a:lnTo>
                    <a:lnTo>
                      <a:pt x="59" y="1052"/>
                    </a:lnTo>
                    <a:lnTo>
                      <a:pt x="40" y="1023"/>
                    </a:lnTo>
                    <a:lnTo>
                      <a:pt x="13" y="1001"/>
                    </a:lnTo>
                    <a:lnTo>
                      <a:pt x="7" y="972"/>
                    </a:lnTo>
                    <a:lnTo>
                      <a:pt x="33" y="943"/>
                    </a:lnTo>
                    <a:lnTo>
                      <a:pt x="53" y="907"/>
                    </a:lnTo>
                    <a:lnTo>
                      <a:pt x="53" y="878"/>
                    </a:lnTo>
                    <a:lnTo>
                      <a:pt x="53" y="842"/>
                    </a:lnTo>
                    <a:lnTo>
                      <a:pt x="53" y="813"/>
                    </a:lnTo>
                    <a:lnTo>
                      <a:pt x="59" y="784"/>
                    </a:lnTo>
                    <a:lnTo>
                      <a:pt x="59" y="755"/>
                    </a:lnTo>
                    <a:lnTo>
                      <a:pt x="53" y="726"/>
                    </a:lnTo>
                    <a:lnTo>
                      <a:pt x="53" y="697"/>
                    </a:lnTo>
                    <a:lnTo>
                      <a:pt x="40" y="668"/>
                    </a:lnTo>
                    <a:lnTo>
                      <a:pt x="40" y="639"/>
                    </a:lnTo>
                    <a:lnTo>
                      <a:pt x="40" y="609"/>
                    </a:lnTo>
                    <a:lnTo>
                      <a:pt x="59" y="580"/>
                    </a:lnTo>
                    <a:lnTo>
                      <a:pt x="72" y="551"/>
                    </a:lnTo>
                    <a:lnTo>
                      <a:pt x="79" y="515"/>
                    </a:lnTo>
                    <a:lnTo>
                      <a:pt x="79" y="486"/>
                    </a:lnTo>
                    <a:lnTo>
                      <a:pt x="59" y="457"/>
                    </a:lnTo>
                    <a:lnTo>
                      <a:pt x="53" y="428"/>
                    </a:lnTo>
                    <a:lnTo>
                      <a:pt x="53" y="399"/>
                    </a:lnTo>
                    <a:lnTo>
                      <a:pt x="53" y="370"/>
                    </a:lnTo>
                    <a:lnTo>
                      <a:pt x="46" y="341"/>
                    </a:lnTo>
                    <a:lnTo>
                      <a:pt x="33" y="312"/>
                    </a:lnTo>
                    <a:lnTo>
                      <a:pt x="33" y="283"/>
                    </a:lnTo>
                    <a:lnTo>
                      <a:pt x="26" y="247"/>
                    </a:lnTo>
                    <a:lnTo>
                      <a:pt x="26" y="218"/>
                    </a:lnTo>
                    <a:lnTo>
                      <a:pt x="40" y="189"/>
                    </a:lnTo>
                    <a:lnTo>
                      <a:pt x="53" y="160"/>
                    </a:lnTo>
                    <a:lnTo>
                      <a:pt x="53" y="131"/>
                    </a:lnTo>
                    <a:lnTo>
                      <a:pt x="53" y="102"/>
                    </a:lnTo>
                    <a:lnTo>
                      <a:pt x="33" y="73"/>
                    </a:lnTo>
                    <a:lnTo>
                      <a:pt x="20" y="44"/>
                    </a:lnTo>
                    <a:lnTo>
                      <a:pt x="7" y="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2" name="Freeform 19">
                <a:extLst>
                  <a:ext uri="{FF2B5EF4-FFF2-40B4-BE49-F238E27FC236}">
                    <a16:creationId xmlns:a16="http://schemas.microsoft.com/office/drawing/2014/main" id="{DFCA741A-8AAA-82CD-4D42-DC5F56D4B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3992"/>
                <a:ext cx="1494" cy="80"/>
              </a:xfrm>
              <a:custGeom>
                <a:avLst/>
                <a:gdLst>
                  <a:gd name="T0" fmla="*/ 87 w 1494"/>
                  <a:gd name="T1" fmla="*/ 0 h 80"/>
                  <a:gd name="T2" fmla="*/ 141 w 1494"/>
                  <a:gd name="T3" fmla="*/ 29 h 80"/>
                  <a:gd name="T4" fmla="*/ 202 w 1494"/>
                  <a:gd name="T5" fmla="*/ 43 h 80"/>
                  <a:gd name="T6" fmla="*/ 269 w 1494"/>
                  <a:gd name="T7" fmla="*/ 43 h 80"/>
                  <a:gd name="T8" fmla="*/ 336 w 1494"/>
                  <a:gd name="T9" fmla="*/ 65 h 80"/>
                  <a:gd name="T10" fmla="*/ 444 w 1494"/>
                  <a:gd name="T11" fmla="*/ 79 h 80"/>
                  <a:gd name="T12" fmla="*/ 525 w 1494"/>
                  <a:gd name="T13" fmla="*/ 72 h 80"/>
                  <a:gd name="T14" fmla="*/ 612 w 1494"/>
                  <a:gd name="T15" fmla="*/ 65 h 80"/>
                  <a:gd name="T16" fmla="*/ 713 w 1494"/>
                  <a:gd name="T17" fmla="*/ 43 h 80"/>
                  <a:gd name="T18" fmla="*/ 773 w 1494"/>
                  <a:gd name="T19" fmla="*/ 43 h 80"/>
                  <a:gd name="T20" fmla="*/ 841 w 1494"/>
                  <a:gd name="T21" fmla="*/ 50 h 80"/>
                  <a:gd name="T22" fmla="*/ 901 w 1494"/>
                  <a:gd name="T23" fmla="*/ 57 h 80"/>
                  <a:gd name="T24" fmla="*/ 1002 w 1494"/>
                  <a:gd name="T25" fmla="*/ 43 h 80"/>
                  <a:gd name="T26" fmla="*/ 1069 w 1494"/>
                  <a:gd name="T27" fmla="*/ 36 h 80"/>
                  <a:gd name="T28" fmla="*/ 1137 w 1494"/>
                  <a:gd name="T29" fmla="*/ 36 h 80"/>
                  <a:gd name="T30" fmla="*/ 1231 w 1494"/>
                  <a:gd name="T31" fmla="*/ 36 h 80"/>
                  <a:gd name="T32" fmla="*/ 1311 w 1494"/>
                  <a:gd name="T33" fmla="*/ 29 h 80"/>
                  <a:gd name="T34" fmla="*/ 1379 w 1494"/>
                  <a:gd name="T35" fmla="*/ 29 h 80"/>
                  <a:gd name="T36" fmla="*/ 1439 w 1494"/>
                  <a:gd name="T37" fmla="*/ 43 h 80"/>
                  <a:gd name="T38" fmla="*/ 1493 w 1494"/>
                  <a:gd name="T39" fmla="*/ 14 h 80"/>
                  <a:gd name="T40" fmla="*/ 1439 w 1494"/>
                  <a:gd name="T41" fmla="*/ 29 h 80"/>
                  <a:gd name="T42" fmla="*/ 1385 w 1494"/>
                  <a:gd name="T43" fmla="*/ 36 h 80"/>
                  <a:gd name="T44" fmla="*/ 1325 w 1494"/>
                  <a:gd name="T45" fmla="*/ 29 h 80"/>
                  <a:gd name="T46" fmla="*/ 1237 w 1494"/>
                  <a:gd name="T47" fmla="*/ 43 h 80"/>
                  <a:gd name="T48" fmla="*/ 1170 w 1494"/>
                  <a:gd name="T49" fmla="*/ 72 h 80"/>
                  <a:gd name="T50" fmla="*/ 1110 w 1494"/>
                  <a:gd name="T51" fmla="*/ 65 h 80"/>
                  <a:gd name="T52" fmla="*/ 1056 w 1494"/>
                  <a:gd name="T53" fmla="*/ 50 h 80"/>
                  <a:gd name="T54" fmla="*/ 962 w 1494"/>
                  <a:gd name="T55" fmla="*/ 36 h 80"/>
                  <a:gd name="T56" fmla="*/ 881 w 1494"/>
                  <a:gd name="T57" fmla="*/ 43 h 80"/>
                  <a:gd name="T58" fmla="*/ 827 w 1494"/>
                  <a:gd name="T59" fmla="*/ 57 h 80"/>
                  <a:gd name="T60" fmla="*/ 747 w 1494"/>
                  <a:gd name="T61" fmla="*/ 57 h 80"/>
                  <a:gd name="T62" fmla="*/ 659 w 1494"/>
                  <a:gd name="T63" fmla="*/ 57 h 80"/>
                  <a:gd name="T64" fmla="*/ 605 w 1494"/>
                  <a:gd name="T65" fmla="*/ 50 h 80"/>
                  <a:gd name="T66" fmla="*/ 551 w 1494"/>
                  <a:gd name="T67" fmla="*/ 57 h 80"/>
                  <a:gd name="T68" fmla="*/ 484 w 1494"/>
                  <a:gd name="T69" fmla="*/ 65 h 80"/>
                  <a:gd name="T70" fmla="*/ 417 w 1494"/>
                  <a:gd name="T71" fmla="*/ 57 h 80"/>
                  <a:gd name="T72" fmla="*/ 363 w 1494"/>
                  <a:gd name="T73" fmla="*/ 36 h 80"/>
                  <a:gd name="T74" fmla="*/ 309 w 1494"/>
                  <a:gd name="T75" fmla="*/ 57 h 80"/>
                  <a:gd name="T76" fmla="*/ 256 w 1494"/>
                  <a:gd name="T77" fmla="*/ 57 h 80"/>
                  <a:gd name="T78" fmla="*/ 195 w 1494"/>
                  <a:gd name="T79" fmla="*/ 50 h 80"/>
                  <a:gd name="T80" fmla="*/ 141 w 1494"/>
                  <a:gd name="T81" fmla="*/ 7 h 80"/>
                  <a:gd name="T82" fmla="*/ 81 w 1494"/>
                  <a:gd name="T83" fmla="*/ 22 h 80"/>
                  <a:gd name="T84" fmla="*/ 27 w 1494"/>
                  <a:gd name="T85" fmla="*/ 36 h 80"/>
                  <a:gd name="T86" fmla="*/ 13 w 1494"/>
                  <a:gd name="T87" fmla="*/ 43 h 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4" h="80">
                    <a:moveTo>
                      <a:pt x="13" y="43"/>
                    </a:moveTo>
                    <a:lnTo>
                      <a:pt x="87" y="0"/>
                    </a:lnTo>
                    <a:lnTo>
                      <a:pt x="114" y="7"/>
                    </a:lnTo>
                    <a:lnTo>
                      <a:pt x="141" y="29"/>
                    </a:lnTo>
                    <a:lnTo>
                      <a:pt x="168" y="43"/>
                    </a:lnTo>
                    <a:lnTo>
                      <a:pt x="202" y="43"/>
                    </a:lnTo>
                    <a:lnTo>
                      <a:pt x="242" y="43"/>
                    </a:lnTo>
                    <a:lnTo>
                      <a:pt x="269" y="43"/>
                    </a:lnTo>
                    <a:lnTo>
                      <a:pt x="309" y="50"/>
                    </a:lnTo>
                    <a:lnTo>
                      <a:pt x="336" y="65"/>
                    </a:lnTo>
                    <a:lnTo>
                      <a:pt x="390" y="79"/>
                    </a:lnTo>
                    <a:lnTo>
                      <a:pt x="444" y="79"/>
                    </a:lnTo>
                    <a:lnTo>
                      <a:pt x="484" y="79"/>
                    </a:lnTo>
                    <a:lnTo>
                      <a:pt x="525" y="72"/>
                    </a:lnTo>
                    <a:lnTo>
                      <a:pt x="565" y="65"/>
                    </a:lnTo>
                    <a:lnTo>
                      <a:pt x="612" y="65"/>
                    </a:lnTo>
                    <a:lnTo>
                      <a:pt x="659" y="57"/>
                    </a:lnTo>
                    <a:lnTo>
                      <a:pt x="713" y="43"/>
                    </a:lnTo>
                    <a:lnTo>
                      <a:pt x="747" y="43"/>
                    </a:lnTo>
                    <a:lnTo>
                      <a:pt x="773" y="43"/>
                    </a:lnTo>
                    <a:lnTo>
                      <a:pt x="814" y="43"/>
                    </a:lnTo>
                    <a:lnTo>
                      <a:pt x="841" y="50"/>
                    </a:lnTo>
                    <a:lnTo>
                      <a:pt x="874" y="57"/>
                    </a:lnTo>
                    <a:lnTo>
                      <a:pt x="901" y="57"/>
                    </a:lnTo>
                    <a:lnTo>
                      <a:pt x="975" y="50"/>
                    </a:lnTo>
                    <a:lnTo>
                      <a:pt x="1002" y="43"/>
                    </a:lnTo>
                    <a:lnTo>
                      <a:pt x="1029" y="36"/>
                    </a:lnTo>
                    <a:lnTo>
                      <a:pt x="1069" y="36"/>
                    </a:lnTo>
                    <a:lnTo>
                      <a:pt x="1096" y="36"/>
                    </a:lnTo>
                    <a:lnTo>
                      <a:pt x="1137" y="36"/>
                    </a:lnTo>
                    <a:lnTo>
                      <a:pt x="1190" y="36"/>
                    </a:lnTo>
                    <a:lnTo>
                      <a:pt x="1231" y="36"/>
                    </a:lnTo>
                    <a:lnTo>
                      <a:pt x="1285" y="29"/>
                    </a:lnTo>
                    <a:lnTo>
                      <a:pt x="1311" y="29"/>
                    </a:lnTo>
                    <a:lnTo>
                      <a:pt x="1352" y="29"/>
                    </a:lnTo>
                    <a:lnTo>
                      <a:pt x="1379" y="29"/>
                    </a:lnTo>
                    <a:lnTo>
                      <a:pt x="1406" y="36"/>
                    </a:lnTo>
                    <a:lnTo>
                      <a:pt x="1439" y="43"/>
                    </a:lnTo>
                    <a:lnTo>
                      <a:pt x="1466" y="22"/>
                    </a:lnTo>
                    <a:lnTo>
                      <a:pt x="1493" y="14"/>
                    </a:lnTo>
                    <a:lnTo>
                      <a:pt x="1466" y="22"/>
                    </a:lnTo>
                    <a:lnTo>
                      <a:pt x="1439" y="29"/>
                    </a:lnTo>
                    <a:lnTo>
                      <a:pt x="1412" y="36"/>
                    </a:lnTo>
                    <a:lnTo>
                      <a:pt x="1385" y="36"/>
                    </a:lnTo>
                    <a:lnTo>
                      <a:pt x="1352" y="29"/>
                    </a:lnTo>
                    <a:lnTo>
                      <a:pt x="1325" y="29"/>
                    </a:lnTo>
                    <a:lnTo>
                      <a:pt x="1298" y="29"/>
                    </a:lnTo>
                    <a:lnTo>
                      <a:pt x="1237" y="43"/>
                    </a:lnTo>
                    <a:lnTo>
                      <a:pt x="1197" y="57"/>
                    </a:lnTo>
                    <a:lnTo>
                      <a:pt x="1170" y="72"/>
                    </a:lnTo>
                    <a:lnTo>
                      <a:pt x="1137" y="72"/>
                    </a:lnTo>
                    <a:lnTo>
                      <a:pt x="1110" y="65"/>
                    </a:lnTo>
                    <a:lnTo>
                      <a:pt x="1083" y="57"/>
                    </a:lnTo>
                    <a:lnTo>
                      <a:pt x="1056" y="50"/>
                    </a:lnTo>
                    <a:lnTo>
                      <a:pt x="1022" y="36"/>
                    </a:lnTo>
                    <a:lnTo>
                      <a:pt x="962" y="36"/>
                    </a:lnTo>
                    <a:lnTo>
                      <a:pt x="915" y="36"/>
                    </a:lnTo>
                    <a:lnTo>
                      <a:pt x="881" y="43"/>
                    </a:lnTo>
                    <a:lnTo>
                      <a:pt x="854" y="50"/>
                    </a:lnTo>
                    <a:lnTo>
                      <a:pt x="827" y="57"/>
                    </a:lnTo>
                    <a:lnTo>
                      <a:pt x="800" y="57"/>
                    </a:lnTo>
                    <a:lnTo>
                      <a:pt x="747" y="57"/>
                    </a:lnTo>
                    <a:lnTo>
                      <a:pt x="693" y="57"/>
                    </a:lnTo>
                    <a:lnTo>
                      <a:pt x="659" y="57"/>
                    </a:lnTo>
                    <a:lnTo>
                      <a:pt x="632" y="50"/>
                    </a:lnTo>
                    <a:lnTo>
                      <a:pt x="605" y="50"/>
                    </a:lnTo>
                    <a:lnTo>
                      <a:pt x="578" y="57"/>
                    </a:lnTo>
                    <a:lnTo>
                      <a:pt x="551" y="57"/>
                    </a:lnTo>
                    <a:lnTo>
                      <a:pt x="525" y="65"/>
                    </a:lnTo>
                    <a:lnTo>
                      <a:pt x="484" y="65"/>
                    </a:lnTo>
                    <a:lnTo>
                      <a:pt x="444" y="57"/>
                    </a:lnTo>
                    <a:lnTo>
                      <a:pt x="417" y="57"/>
                    </a:lnTo>
                    <a:lnTo>
                      <a:pt x="390" y="43"/>
                    </a:lnTo>
                    <a:lnTo>
                      <a:pt x="363" y="36"/>
                    </a:lnTo>
                    <a:lnTo>
                      <a:pt x="336" y="43"/>
                    </a:lnTo>
                    <a:lnTo>
                      <a:pt x="309" y="57"/>
                    </a:lnTo>
                    <a:lnTo>
                      <a:pt x="282" y="57"/>
                    </a:lnTo>
                    <a:lnTo>
                      <a:pt x="256" y="57"/>
                    </a:lnTo>
                    <a:lnTo>
                      <a:pt x="222" y="50"/>
                    </a:lnTo>
                    <a:lnTo>
                      <a:pt x="195" y="50"/>
                    </a:lnTo>
                    <a:lnTo>
                      <a:pt x="168" y="22"/>
                    </a:lnTo>
                    <a:lnTo>
                      <a:pt x="141" y="7"/>
                    </a:lnTo>
                    <a:lnTo>
                      <a:pt x="114" y="14"/>
                    </a:lnTo>
                    <a:lnTo>
                      <a:pt x="81" y="22"/>
                    </a:lnTo>
                    <a:lnTo>
                      <a:pt x="54" y="36"/>
                    </a:lnTo>
                    <a:lnTo>
                      <a:pt x="27" y="36"/>
                    </a:lnTo>
                    <a:lnTo>
                      <a:pt x="0" y="50"/>
                    </a:lnTo>
                    <a:lnTo>
                      <a:pt x="13" y="43"/>
                    </a:lnTo>
                  </a:path>
                </a:pathLst>
              </a:custGeom>
              <a:solidFill>
                <a:srgbClr val="3939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3" name="Freeform 20">
                <a:extLst>
                  <a:ext uri="{FF2B5EF4-FFF2-40B4-BE49-F238E27FC236}">
                    <a16:creationId xmlns:a16="http://schemas.microsoft.com/office/drawing/2014/main" id="{E947B939-DF77-B1B1-7D14-F96C35BEA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3976"/>
                <a:ext cx="1722" cy="81"/>
              </a:xfrm>
              <a:custGeom>
                <a:avLst/>
                <a:gdLst>
                  <a:gd name="T0" fmla="*/ 0 w 1722"/>
                  <a:gd name="T1" fmla="*/ 0 h 81"/>
                  <a:gd name="T2" fmla="*/ 1721 w 1722"/>
                  <a:gd name="T3" fmla="*/ 0 h 81"/>
                  <a:gd name="T4" fmla="*/ 1721 w 1722"/>
                  <a:gd name="T5" fmla="*/ 0 h 81"/>
                  <a:gd name="T6" fmla="*/ 1640 w 1722"/>
                  <a:gd name="T7" fmla="*/ 22 h 81"/>
                  <a:gd name="T8" fmla="*/ 1613 w 1722"/>
                  <a:gd name="T9" fmla="*/ 7 h 81"/>
                  <a:gd name="T10" fmla="*/ 1587 w 1722"/>
                  <a:gd name="T11" fmla="*/ 0 h 81"/>
                  <a:gd name="T12" fmla="*/ 1560 w 1722"/>
                  <a:gd name="T13" fmla="*/ 15 h 81"/>
                  <a:gd name="T14" fmla="*/ 1533 w 1722"/>
                  <a:gd name="T15" fmla="*/ 44 h 81"/>
                  <a:gd name="T16" fmla="*/ 1506 w 1722"/>
                  <a:gd name="T17" fmla="*/ 58 h 81"/>
                  <a:gd name="T18" fmla="*/ 1479 w 1722"/>
                  <a:gd name="T19" fmla="*/ 73 h 81"/>
                  <a:gd name="T20" fmla="*/ 1418 w 1722"/>
                  <a:gd name="T21" fmla="*/ 80 h 81"/>
                  <a:gd name="T22" fmla="*/ 1351 w 1722"/>
                  <a:gd name="T23" fmla="*/ 80 h 81"/>
                  <a:gd name="T24" fmla="*/ 1311 w 1722"/>
                  <a:gd name="T25" fmla="*/ 73 h 81"/>
                  <a:gd name="T26" fmla="*/ 1284 w 1722"/>
                  <a:gd name="T27" fmla="*/ 65 h 81"/>
                  <a:gd name="T28" fmla="*/ 1250 w 1722"/>
                  <a:gd name="T29" fmla="*/ 73 h 81"/>
                  <a:gd name="T30" fmla="*/ 1224 w 1722"/>
                  <a:gd name="T31" fmla="*/ 73 h 81"/>
                  <a:gd name="T32" fmla="*/ 1170 w 1722"/>
                  <a:gd name="T33" fmla="*/ 73 h 81"/>
                  <a:gd name="T34" fmla="*/ 1123 w 1722"/>
                  <a:gd name="T35" fmla="*/ 65 h 81"/>
                  <a:gd name="T36" fmla="*/ 1096 w 1722"/>
                  <a:gd name="T37" fmla="*/ 65 h 81"/>
                  <a:gd name="T38" fmla="*/ 1055 w 1722"/>
                  <a:gd name="T39" fmla="*/ 58 h 81"/>
                  <a:gd name="T40" fmla="*/ 1029 w 1722"/>
                  <a:gd name="T41" fmla="*/ 58 h 81"/>
                  <a:gd name="T42" fmla="*/ 1002 w 1722"/>
                  <a:gd name="T43" fmla="*/ 36 h 81"/>
                  <a:gd name="T44" fmla="*/ 968 w 1722"/>
                  <a:gd name="T45" fmla="*/ 15 h 81"/>
                  <a:gd name="T46" fmla="*/ 934 w 1722"/>
                  <a:gd name="T47" fmla="*/ 15 h 81"/>
                  <a:gd name="T48" fmla="*/ 908 w 1722"/>
                  <a:gd name="T49" fmla="*/ 15 h 81"/>
                  <a:gd name="T50" fmla="*/ 881 w 1722"/>
                  <a:gd name="T51" fmla="*/ 15 h 81"/>
                  <a:gd name="T52" fmla="*/ 847 w 1722"/>
                  <a:gd name="T53" fmla="*/ 29 h 81"/>
                  <a:gd name="T54" fmla="*/ 787 w 1722"/>
                  <a:gd name="T55" fmla="*/ 44 h 81"/>
                  <a:gd name="T56" fmla="*/ 753 w 1722"/>
                  <a:gd name="T57" fmla="*/ 51 h 81"/>
                  <a:gd name="T58" fmla="*/ 726 w 1722"/>
                  <a:gd name="T59" fmla="*/ 51 h 81"/>
                  <a:gd name="T60" fmla="*/ 686 w 1722"/>
                  <a:gd name="T61" fmla="*/ 44 h 81"/>
                  <a:gd name="T62" fmla="*/ 659 w 1722"/>
                  <a:gd name="T63" fmla="*/ 29 h 81"/>
                  <a:gd name="T64" fmla="*/ 632 w 1722"/>
                  <a:gd name="T65" fmla="*/ 22 h 81"/>
                  <a:gd name="T66" fmla="*/ 598 w 1722"/>
                  <a:gd name="T67" fmla="*/ 22 h 81"/>
                  <a:gd name="T68" fmla="*/ 565 w 1722"/>
                  <a:gd name="T69" fmla="*/ 22 h 81"/>
                  <a:gd name="T70" fmla="*/ 531 w 1722"/>
                  <a:gd name="T71" fmla="*/ 29 h 81"/>
                  <a:gd name="T72" fmla="*/ 477 w 1722"/>
                  <a:gd name="T73" fmla="*/ 29 h 81"/>
                  <a:gd name="T74" fmla="*/ 437 w 1722"/>
                  <a:gd name="T75" fmla="*/ 36 h 81"/>
                  <a:gd name="T76" fmla="*/ 403 w 1722"/>
                  <a:gd name="T77" fmla="*/ 44 h 81"/>
                  <a:gd name="T78" fmla="*/ 376 w 1722"/>
                  <a:gd name="T79" fmla="*/ 44 h 81"/>
                  <a:gd name="T80" fmla="*/ 343 w 1722"/>
                  <a:gd name="T81" fmla="*/ 44 h 81"/>
                  <a:gd name="T82" fmla="*/ 282 w 1722"/>
                  <a:gd name="T83" fmla="*/ 44 h 81"/>
                  <a:gd name="T84" fmla="*/ 229 w 1722"/>
                  <a:gd name="T85" fmla="*/ 29 h 81"/>
                  <a:gd name="T86" fmla="*/ 195 w 1722"/>
                  <a:gd name="T87" fmla="*/ 22 h 81"/>
                  <a:gd name="T88" fmla="*/ 168 w 1722"/>
                  <a:gd name="T89" fmla="*/ 22 h 81"/>
                  <a:gd name="T90" fmla="*/ 141 w 1722"/>
                  <a:gd name="T91" fmla="*/ 15 h 81"/>
                  <a:gd name="T92" fmla="*/ 114 w 1722"/>
                  <a:gd name="T93" fmla="*/ 7 h 81"/>
                  <a:gd name="T94" fmla="*/ 87 w 1722"/>
                  <a:gd name="T95" fmla="*/ 7 h 81"/>
                  <a:gd name="T96" fmla="*/ 61 w 1722"/>
                  <a:gd name="T97" fmla="*/ 15 h 81"/>
                  <a:gd name="T98" fmla="*/ 34 w 1722"/>
                  <a:gd name="T99" fmla="*/ 22 h 81"/>
                  <a:gd name="T100" fmla="*/ 7 w 1722"/>
                  <a:gd name="T101" fmla="*/ 36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722" h="81">
                    <a:moveTo>
                      <a:pt x="0" y="0"/>
                    </a:moveTo>
                    <a:lnTo>
                      <a:pt x="1721" y="0"/>
                    </a:lnTo>
                    <a:lnTo>
                      <a:pt x="1640" y="22"/>
                    </a:lnTo>
                    <a:lnTo>
                      <a:pt x="1613" y="7"/>
                    </a:lnTo>
                    <a:lnTo>
                      <a:pt x="1587" y="0"/>
                    </a:lnTo>
                    <a:lnTo>
                      <a:pt x="1560" y="15"/>
                    </a:lnTo>
                    <a:lnTo>
                      <a:pt x="1533" y="44"/>
                    </a:lnTo>
                    <a:lnTo>
                      <a:pt x="1506" y="58"/>
                    </a:lnTo>
                    <a:lnTo>
                      <a:pt x="1479" y="73"/>
                    </a:lnTo>
                    <a:lnTo>
                      <a:pt x="1418" y="80"/>
                    </a:lnTo>
                    <a:lnTo>
                      <a:pt x="1351" y="80"/>
                    </a:lnTo>
                    <a:lnTo>
                      <a:pt x="1311" y="73"/>
                    </a:lnTo>
                    <a:lnTo>
                      <a:pt x="1284" y="65"/>
                    </a:lnTo>
                    <a:lnTo>
                      <a:pt x="1250" y="73"/>
                    </a:lnTo>
                    <a:lnTo>
                      <a:pt x="1224" y="73"/>
                    </a:lnTo>
                    <a:lnTo>
                      <a:pt x="1170" y="73"/>
                    </a:lnTo>
                    <a:lnTo>
                      <a:pt x="1123" y="65"/>
                    </a:lnTo>
                    <a:lnTo>
                      <a:pt x="1096" y="65"/>
                    </a:lnTo>
                    <a:lnTo>
                      <a:pt x="1055" y="58"/>
                    </a:lnTo>
                    <a:lnTo>
                      <a:pt x="1029" y="58"/>
                    </a:lnTo>
                    <a:lnTo>
                      <a:pt x="1002" y="36"/>
                    </a:lnTo>
                    <a:lnTo>
                      <a:pt x="968" y="15"/>
                    </a:lnTo>
                    <a:lnTo>
                      <a:pt x="934" y="15"/>
                    </a:lnTo>
                    <a:lnTo>
                      <a:pt x="908" y="15"/>
                    </a:lnTo>
                    <a:lnTo>
                      <a:pt x="881" y="15"/>
                    </a:lnTo>
                    <a:lnTo>
                      <a:pt x="847" y="29"/>
                    </a:lnTo>
                    <a:lnTo>
                      <a:pt x="787" y="44"/>
                    </a:lnTo>
                    <a:lnTo>
                      <a:pt x="753" y="51"/>
                    </a:lnTo>
                    <a:lnTo>
                      <a:pt x="726" y="51"/>
                    </a:lnTo>
                    <a:lnTo>
                      <a:pt x="686" y="44"/>
                    </a:lnTo>
                    <a:lnTo>
                      <a:pt x="659" y="29"/>
                    </a:lnTo>
                    <a:lnTo>
                      <a:pt x="632" y="22"/>
                    </a:lnTo>
                    <a:lnTo>
                      <a:pt x="598" y="22"/>
                    </a:lnTo>
                    <a:lnTo>
                      <a:pt x="565" y="22"/>
                    </a:lnTo>
                    <a:lnTo>
                      <a:pt x="531" y="29"/>
                    </a:lnTo>
                    <a:lnTo>
                      <a:pt x="477" y="29"/>
                    </a:lnTo>
                    <a:lnTo>
                      <a:pt x="437" y="36"/>
                    </a:lnTo>
                    <a:lnTo>
                      <a:pt x="403" y="44"/>
                    </a:lnTo>
                    <a:lnTo>
                      <a:pt x="376" y="44"/>
                    </a:lnTo>
                    <a:lnTo>
                      <a:pt x="343" y="44"/>
                    </a:lnTo>
                    <a:lnTo>
                      <a:pt x="282" y="44"/>
                    </a:lnTo>
                    <a:lnTo>
                      <a:pt x="229" y="29"/>
                    </a:lnTo>
                    <a:lnTo>
                      <a:pt x="195" y="22"/>
                    </a:lnTo>
                    <a:lnTo>
                      <a:pt x="168" y="22"/>
                    </a:lnTo>
                    <a:lnTo>
                      <a:pt x="141" y="15"/>
                    </a:lnTo>
                    <a:lnTo>
                      <a:pt x="114" y="7"/>
                    </a:lnTo>
                    <a:lnTo>
                      <a:pt x="87" y="7"/>
                    </a:lnTo>
                    <a:lnTo>
                      <a:pt x="61" y="15"/>
                    </a:lnTo>
                    <a:lnTo>
                      <a:pt x="34" y="22"/>
                    </a:lnTo>
                    <a:lnTo>
                      <a:pt x="7" y="36"/>
                    </a:lnTo>
                  </a:path>
                </a:pathLst>
              </a:custGeom>
              <a:solidFill>
                <a:srgbClr val="31313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" name="Freeform 21">
                <a:extLst>
                  <a:ext uri="{FF2B5EF4-FFF2-40B4-BE49-F238E27FC236}">
                    <a16:creationId xmlns:a16="http://schemas.microsoft.com/office/drawing/2014/main" id="{79881CB6-6BC5-0F7D-868E-A8E053F35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0" y="2003"/>
                <a:ext cx="80" cy="1366"/>
              </a:xfrm>
              <a:custGeom>
                <a:avLst/>
                <a:gdLst>
                  <a:gd name="T0" fmla="*/ 33 w 80"/>
                  <a:gd name="T1" fmla="*/ 109 h 1366"/>
                  <a:gd name="T2" fmla="*/ 59 w 80"/>
                  <a:gd name="T3" fmla="*/ 167 h 1366"/>
                  <a:gd name="T4" fmla="*/ 59 w 80"/>
                  <a:gd name="T5" fmla="*/ 232 h 1366"/>
                  <a:gd name="T6" fmla="*/ 40 w 80"/>
                  <a:gd name="T7" fmla="*/ 298 h 1366"/>
                  <a:gd name="T8" fmla="*/ 33 w 80"/>
                  <a:gd name="T9" fmla="*/ 363 h 1366"/>
                  <a:gd name="T10" fmla="*/ 40 w 80"/>
                  <a:gd name="T11" fmla="*/ 421 h 1366"/>
                  <a:gd name="T12" fmla="*/ 53 w 80"/>
                  <a:gd name="T13" fmla="*/ 494 h 1366"/>
                  <a:gd name="T14" fmla="*/ 53 w 80"/>
                  <a:gd name="T15" fmla="*/ 581 h 1366"/>
                  <a:gd name="T16" fmla="*/ 53 w 80"/>
                  <a:gd name="T17" fmla="*/ 653 h 1366"/>
                  <a:gd name="T18" fmla="*/ 59 w 80"/>
                  <a:gd name="T19" fmla="*/ 741 h 1366"/>
                  <a:gd name="T20" fmla="*/ 66 w 80"/>
                  <a:gd name="T21" fmla="*/ 799 h 1366"/>
                  <a:gd name="T22" fmla="*/ 46 w 80"/>
                  <a:gd name="T23" fmla="*/ 871 h 1366"/>
                  <a:gd name="T24" fmla="*/ 66 w 80"/>
                  <a:gd name="T25" fmla="*/ 929 h 1366"/>
                  <a:gd name="T26" fmla="*/ 59 w 80"/>
                  <a:gd name="T27" fmla="*/ 1016 h 1366"/>
                  <a:gd name="T28" fmla="*/ 53 w 80"/>
                  <a:gd name="T29" fmla="*/ 1089 h 1366"/>
                  <a:gd name="T30" fmla="*/ 72 w 80"/>
                  <a:gd name="T31" fmla="*/ 1147 h 1366"/>
                  <a:gd name="T32" fmla="*/ 59 w 80"/>
                  <a:gd name="T33" fmla="*/ 1213 h 1366"/>
                  <a:gd name="T34" fmla="*/ 53 w 80"/>
                  <a:gd name="T35" fmla="*/ 1278 h 1366"/>
                  <a:gd name="T36" fmla="*/ 72 w 80"/>
                  <a:gd name="T37" fmla="*/ 1336 h 1366"/>
                  <a:gd name="T38" fmla="*/ 59 w 80"/>
                  <a:gd name="T39" fmla="*/ 1300 h 1366"/>
                  <a:gd name="T40" fmla="*/ 33 w 80"/>
                  <a:gd name="T41" fmla="*/ 1242 h 1366"/>
                  <a:gd name="T42" fmla="*/ 46 w 80"/>
                  <a:gd name="T43" fmla="*/ 1154 h 1366"/>
                  <a:gd name="T44" fmla="*/ 59 w 80"/>
                  <a:gd name="T45" fmla="*/ 1089 h 1366"/>
                  <a:gd name="T46" fmla="*/ 59 w 80"/>
                  <a:gd name="T47" fmla="*/ 1031 h 1366"/>
                  <a:gd name="T48" fmla="*/ 66 w 80"/>
                  <a:gd name="T49" fmla="*/ 966 h 1366"/>
                  <a:gd name="T50" fmla="*/ 66 w 80"/>
                  <a:gd name="T51" fmla="*/ 864 h 1366"/>
                  <a:gd name="T52" fmla="*/ 26 w 80"/>
                  <a:gd name="T53" fmla="*/ 799 h 1366"/>
                  <a:gd name="T54" fmla="*/ 26 w 80"/>
                  <a:gd name="T55" fmla="*/ 726 h 1366"/>
                  <a:gd name="T56" fmla="*/ 26 w 80"/>
                  <a:gd name="T57" fmla="*/ 639 h 1366"/>
                  <a:gd name="T58" fmla="*/ 26 w 80"/>
                  <a:gd name="T59" fmla="*/ 581 h 1366"/>
                  <a:gd name="T60" fmla="*/ 40 w 80"/>
                  <a:gd name="T61" fmla="*/ 523 h 1366"/>
                  <a:gd name="T62" fmla="*/ 46 w 80"/>
                  <a:gd name="T63" fmla="*/ 450 h 1366"/>
                  <a:gd name="T64" fmla="*/ 46 w 80"/>
                  <a:gd name="T65" fmla="*/ 392 h 1366"/>
                  <a:gd name="T66" fmla="*/ 46 w 80"/>
                  <a:gd name="T67" fmla="*/ 319 h 1366"/>
                  <a:gd name="T68" fmla="*/ 46 w 80"/>
                  <a:gd name="T69" fmla="*/ 254 h 1366"/>
                  <a:gd name="T70" fmla="*/ 53 w 80"/>
                  <a:gd name="T71" fmla="*/ 196 h 1366"/>
                  <a:gd name="T72" fmla="*/ 46 w 80"/>
                  <a:gd name="T73" fmla="*/ 131 h 1366"/>
                  <a:gd name="T74" fmla="*/ 13 w 80"/>
                  <a:gd name="T75" fmla="*/ 73 h 1366"/>
                  <a:gd name="T76" fmla="*/ 7 w 80"/>
                  <a:gd name="T77" fmla="*/ 15 h 136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0" h="1366">
                    <a:moveTo>
                      <a:pt x="0" y="0"/>
                    </a:moveTo>
                    <a:lnTo>
                      <a:pt x="33" y="109"/>
                    </a:lnTo>
                    <a:lnTo>
                      <a:pt x="53" y="138"/>
                    </a:lnTo>
                    <a:lnTo>
                      <a:pt x="59" y="167"/>
                    </a:lnTo>
                    <a:lnTo>
                      <a:pt x="66" y="196"/>
                    </a:lnTo>
                    <a:lnTo>
                      <a:pt x="59" y="232"/>
                    </a:lnTo>
                    <a:lnTo>
                      <a:pt x="46" y="269"/>
                    </a:lnTo>
                    <a:lnTo>
                      <a:pt x="40" y="298"/>
                    </a:lnTo>
                    <a:lnTo>
                      <a:pt x="33" y="334"/>
                    </a:lnTo>
                    <a:lnTo>
                      <a:pt x="33" y="363"/>
                    </a:lnTo>
                    <a:lnTo>
                      <a:pt x="33" y="392"/>
                    </a:lnTo>
                    <a:lnTo>
                      <a:pt x="40" y="421"/>
                    </a:lnTo>
                    <a:lnTo>
                      <a:pt x="40" y="457"/>
                    </a:lnTo>
                    <a:lnTo>
                      <a:pt x="53" y="494"/>
                    </a:lnTo>
                    <a:lnTo>
                      <a:pt x="53" y="523"/>
                    </a:lnTo>
                    <a:lnTo>
                      <a:pt x="53" y="581"/>
                    </a:lnTo>
                    <a:lnTo>
                      <a:pt x="53" y="610"/>
                    </a:lnTo>
                    <a:lnTo>
                      <a:pt x="53" y="653"/>
                    </a:lnTo>
                    <a:lnTo>
                      <a:pt x="53" y="697"/>
                    </a:lnTo>
                    <a:lnTo>
                      <a:pt x="59" y="741"/>
                    </a:lnTo>
                    <a:lnTo>
                      <a:pt x="66" y="770"/>
                    </a:lnTo>
                    <a:lnTo>
                      <a:pt x="66" y="799"/>
                    </a:lnTo>
                    <a:lnTo>
                      <a:pt x="59" y="835"/>
                    </a:lnTo>
                    <a:lnTo>
                      <a:pt x="46" y="871"/>
                    </a:lnTo>
                    <a:lnTo>
                      <a:pt x="53" y="900"/>
                    </a:lnTo>
                    <a:lnTo>
                      <a:pt x="66" y="929"/>
                    </a:lnTo>
                    <a:lnTo>
                      <a:pt x="66" y="958"/>
                    </a:lnTo>
                    <a:lnTo>
                      <a:pt x="59" y="1016"/>
                    </a:lnTo>
                    <a:lnTo>
                      <a:pt x="53" y="1060"/>
                    </a:lnTo>
                    <a:lnTo>
                      <a:pt x="53" y="1089"/>
                    </a:lnTo>
                    <a:lnTo>
                      <a:pt x="59" y="1118"/>
                    </a:lnTo>
                    <a:lnTo>
                      <a:pt x="72" y="1147"/>
                    </a:lnTo>
                    <a:lnTo>
                      <a:pt x="72" y="1176"/>
                    </a:lnTo>
                    <a:lnTo>
                      <a:pt x="59" y="1213"/>
                    </a:lnTo>
                    <a:lnTo>
                      <a:pt x="46" y="1242"/>
                    </a:lnTo>
                    <a:lnTo>
                      <a:pt x="53" y="1278"/>
                    </a:lnTo>
                    <a:lnTo>
                      <a:pt x="66" y="1307"/>
                    </a:lnTo>
                    <a:lnTo>
                      <a:pt x="72" y="1336"/>
                    </a:lnTo>
                    <a:lnTo>
                      <a:pt x="79" y="1365"/>
                    </a:lnTo>
                    <a:lnTo>
                      <a:pt x="59" y="1300"/>
                    </a:lnTo>
                    <a:lnTo>
                      <a:pt x="40" y="1271"/>
                    </a:lnTo>
                    <a:lnTo>
                      <a:pt x="33" y="1242"/>
                    </a:lnTo>
                    <a:lnTo>
                      <a:pt x="33" y="1183"/>
                    </a:lnTo>
                    <a:lnTo>
                      <a:pt x="46" y="1154"/>
                    </a:lnTo>
                    <a:lnTo>
                      <a:pt x="59" y="1125"/>
                    </a:lnTo>
                    <a:lnTo>
                      <a:pt x="59" y="1089"/>
                    </a:lnTo>
                    <a:lnTo>
                      <a:pt x="59" y="1060"/>
                    </a:lnTo>
                    <a:lnTo>
                      <a:pt x="59" y="1031"/>
                    </a:lnTo>
                    <a:lnTo>
                      <a:pt x="66" y="995"/>
                    </a:lnTo>
                    <a:lnTo>
                      <a:pt x="66" y="966"/>
                    </a:lnTo>
                    <a:lnTo>
                      <a:pt x="66" y="922"/>
                    </a:lnTo>
                    <a:lnTo>
                      <a:pt x="66" y="864"/>
                    </a:lnTo>
                    <a:lnTo>
                      <a:pt x="40" y="835"/>
                    </a:lnTo>
                    <a:lnTo>
                      <a:pt x="26" y="799"/>
                    </a:lnTo>
                    <a:lnTo>
                      <a:pt x="26" y="770"/>
                    </a:lnTo>
                    <a:lnTo>
                      <a:pt x="26" y="726"/>
                    </a:lnTo>
                    <a:lnTo>
                      <a:pt x="26" y="683"/>
                    </a:lnTo>
                    <a:lnTo>
                      <a:pt x="26" y="639"/>
                    </a:lnTo>
                    <a:lnTo>
                      <a:pt x="26" y="610"/>
                    </a:lnTo>
                    <a:lnTo>
                      <a:pt x="26" y="581"/>
                    </a:lnTo>
                    <a:lnTo>
                      <a:pt x="26" y="552"/>
                    </a:lnTo>
                    <a:lnTo>
                      <a:pt x="40" y="523"/>
                    </a:lnTo>
                    <a:lnTo>
                      <a:pt x="46" y="486"/>
                    </a:lnTo>
                    <a:lnTo>
                      <a:pt x="46" y="450"/>
                    </a:lnTo>
                    <a:lnTo>
                      <a:pt x="46" y="421"/>
                    </a:lnTo>
                    <a:lnTo>
                      <a:pt x="46" y="392"/>
                    </a:lnTo>
                    <a:lnTo>
                      <a:pt x="46" y="349"/>
                    </a:lnTo>
                    <a:lnTo>
                      <a:pt x="46" y="319"/>
                    </a:lnTo>
                    <a:lnTo>
                      <a:pt x="46" y="290"/>
                    </a:lnTo>
                    <a:lnTo>
                      <a:pt x="46" y="254"/>
                    </a:lnTo>
                    <a:lnTo>
                      <a:pt x="46" y="225"/>
                    </a:lnTo>
                    <a:lnTo>
                      <a:pt x="53" y="196"/>
                    </a:lnTo>
                    <a:lnTo>
                      <a:pt x="59" y="160"/>
                    </a:lnTo>
                    <a:lnTo>
                      <a:pt x="46" y="131"/>
                    </a:lnTo>
                    <a:lnTo>
                      <a:pt x="26" y="102"/>
                    </a:lnTo>
                    <a:lnTo>
                      <a:pt x="13" y="73"/>
                    </a:lnTo>
                    <a:lnTo>
                      <a:pt x="13" y="44"/>
                    </a:lnTo>
                    <a:lnTo>
                      <a:pt x="7" y="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" name="Freeform 22">
                <a:extLst>
                  <a:ext uri="{FF2B5EF4-FFF2-40B4-BE49-F238E27FC236}">
                    <a16:creationId xmlns:a16="http://schemas.microsoft.com/office/drawing/2014/main" id="{B4C9734F-0BE6-BA56-61AC-15FDCB3FA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04"/>
                <a:ext cx="107" cy="2135"/>
              </a:xfrm>
              <a:custGeom>
                <a:avLst/>
                <a:gdLst>
                  <a:gd name="T0" fmla="*/ 0 w 107"/>
                  <a:gd name="T1" fmla="*/ 0 h 2135"/>
                  <a:gd name="T2" fmla="*/ 106 w 107"/>
                  <a:gd name="T3" fmla="*/ 116 h 2135"/>
                  <a:gd name="T4" fmla="*/ 106 w 107"/>
                  <a:gd name="T5" fmla="*/ 987 h 2135"/>
                  <a:gd name="T6" fmla="*/ 53 w 107"/>
                  <a:gd name="T7" fmla="*/ 1045 h 2135"/>
                  <a:gd name="T8" fmla="*/ 53 w 107"/>
                  <a:gd name="T9" fmla="*/ 1161 h 2135"/>
                  <a:gd name="T10" fmla="*/ 66 w 107"/>
                  <a:gd name="T11" fmla="*/ 1219 h 2135"/>
                  <a:gd name="T12" fmla="*/ 40 w 107"/>
                  <a:gd name="T13" fmla="*/ 1277 h 2135"/>
                  <a:gd name="T14" fmla="*/ 40 w 107"/>
                  <a:gd name="T15" fmla="*/ 1336 h 2135"/>
                  <a:gd name="T16" fmla="*/ 27 w 107"/>
                  <a:gd name="T17" fmla="*/ 1394 h 2135"/>
                  <a:gd name="T18" fmla="*/ 40 w 107"/>
                  <a:gd name="T19" fmla="*/ 1452 h 2135"/>
                  <a:gd name="T20" fmla="*/ 53 w 107"/>
                  <a:gd name="T21" fmla="*/ 1510 h 2135"/>
                  <a:gd name="T22" fmla="*/ 53 w 107"/>
                  <a:gd name="T23" fmla="*/ 1568 h 2135"/>
                  <a:gd name="T24" fmla="*/ 66 w 107"/>
                  <a:gd name="T25" fmla="*/ 1626 h 2135"/>
                  <a:gd name="T26" fmla="*/ 40 w 107"/>
                  <a:gd name="T27" fmla="*/ 1684 h 2135"/>
                  <a:gd name="T28" fmla="*/ 27 w 107"/>
                  <a:gd name="T29" fmla="*/ 1742 h 2135"/>
                  <a:gd name="T30" fmla="*/ 27 w 107"/>
                  <a:gd name="T31" fmla="*/ 1800 h 2135"/>
                  <a:gd name="T32" fmla="*/ 40 w 107"/>
                  <a:gd name="T33" fmla="*/ 1873 h 2135"/>
                  <a:gd name="T34" fmla="*/ 40 w 107"/>
                  <a:gd name="T35" fmla="*/ 1945 h 2135"/>
                  <a:gd name="T36" fmla="*/ 27 w 107"/>
                  <a:gd name="T37" fmla="*/ 2018 h 2135"/>
                  <a:gd name="T38" fmla="*/ 40 w 107"/>
                  <a:gd name="T39" fmla="*/ 2076 h 2135"/>
                  <a:gd name="T40" fmla="*/ 53 w 107"/>
                  <a:gd name="T41" fmla="*/ 2134 h 2135"/>
                  <a:gd name="T42" fmla="*/ 13 w 107"/>
                  <a:gd name="T43" fmla="*/ 2061 h 2135"/>
                  <a:gd name="T44" fmla="*/ 13 w 107"/>
                  <a:gd name="T45" fmla="*/ 1974 h 2135"/>
                  <a:gd name="T46" fmla="*/ 13 w 107"/>
                  <a:gd name="T47" fmla="*/ 1916 h 2135"/>
                  <a:gd name="T48" fmla="*/ 27 w 107"/>
                  <a:gd name="T49" fmla="*/ 1858 h 2135"/>
                  <a:gd name="T50" fmla="*/ 40 w 107"/>
                  <a:gd name="T51" fmla="*/ 1800 h 2135"/>
                  <a:gd name="T52" fmla="*/ 40 w 107"/>
                  <a:gd name="T53" fmla="*/ 1684 h 2135"/>
                  <a:gd name="T54" fmla="*/ 40 w 107"/>
                  <a:gd name="T55" fmla="*/ 1597 h 2135"/>
                  <a:gd name="T56" fmla="*/ 40 w 107"/>
                  <a:gd name="T57" fmla="*/ 1539 h 2135"/>
                  <a:gd name="T58" fmla="*/ 40 w 107"/>
                  <a:gd name="T59" fmla="*/ 1481 h 2135"/>
                  <a:gd name="T60" fmla="*/ 53 w 107"/>
                  <a:gd name="T61" fmla="*/ 1423 h 2135"/>
                  <a:gd name="T62" fmla="*/ 53 w 107"/>
                  <a:gd name="T63" fmla="*/ 1350 h 2135"/>
                  <a:gd name="T64" fmla="*/ 53 w 107"/>
                  <a:gd name="T65" fmla="*/ 1292 h 2135"/>
                  <a:gd name="T66" fmla="*/ 40 w 107"/>
                  <a:gd name="T67" fmla="*/ 1234 h 2135"/>
                  <a:gd name="T68" fmla="*/ 40 w 107"/>
                  <a:gd name="T69" fmla="*/ 1176 h 2135"/>
                  <a:gd name="T70" fmla="*/ 53 w 107"/>
                  <a:gd name="T71" fmla="*/ 1118 h 2135"/>
                  <a:gd name="T72" fmla="*/ 66 w 107"/>
                  <a:gd name="T73" fmla="*/ 1060 h 2135"/>
                  <a:gd name="T74" fmla="*/ 66 w 107"/>
                  <a:gd name="T75" fmla="*/ 987 h 2135"/>
                  <a:gd name="T76" fmla="*/ 66 w 107"/>
                  <a:gd name="T77" fmla="*/ 929 h 2135"/>
                  <a:gd name="T78" fmla="*/ 66 w 107"/>
                  <a:gd name="T79" fmla="*/ 871 h 2135"/>
                  <a:gd name="T80" fmla="*/ 66 w 107"/>
                  <a:gd name="T81" fmla="*/ 798 h 2135"/>
                  <a:gd name="T82" fmla="*/ 66 w 107"/>
                  <a:gd name="T83" fmla="*/ 726 h 2135"/>
                  <a:gd name="T84" fmla="*/ 66 w 107"/>
                  <a:gd name="T85" fmla="*/ 668 h 2135"/>
                  <a:gd name="T86" fmla="*/ 66 w 107"/>
                  <a:gd name="T87" fmla="*/ 552 h 2135"/>
                  <a:gd name="T88" fmla="*/ 53 w 107"/>
                  <a:gd name="T89" fmla="*/ 494 h 2135"/>
                  <a:gd name="T90" fmla="*/ 53 w 107"/>
                  <a:gd name="T91" fmla="*/ 436 h 2135"/>
                  <a:gd name="T92" fmla="*/ 53 w 107"/>
                  <a:gd name="T93" fmla="*/ 377 h 2135"/>
                  <a:gd name="T94" fmla="*/ 53 w 107"/>
                  <a:gd name="T95" fmla="*/ 319 h 2135"/>
                  <a:gd name="T96" fmla="*/ 53 w 107"/>
                  <a:gd name="T97" fmla="*/ 261 h 2135"/>
                  <a:gd name="T98" fmla="*/ 53 w 107"/>
                  <a:gd name="T99" fmla="*/ 203 h 2135"/>
                  <a:gd name="T100" fmla="*/ 53 w 107"/>
                  <a:gd name="T101" fmla="*/ 145 h 2135"/>
                  <a:gd name="T102" fmla="*/ 27 w 107"/>
                  <a:gd name="T103" fmla="*/ 87 h 2135"/>
                  <a:gd name="T104" fmla="*/ 0 w 107"/>
                  <a:gd name="T105" fmla="*/ 0 h 213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7" h="2135">
                    <a:moveTo>
                      <a:pt x="0" y="0"/>
                    </a:moveTo>
                    <a:lnTo>
                      <a:pt x="106" y="116"/>
                    </a:lnTo>
                    <a:lnTo>
                      <a:pt x="106" y="987"/>
                    </a:lnTo>
                    <a:lnTo>
                      <a:pt x="53" y="1045"/>
                    </a:lnTo>
                    <a:lnTo>
                      <a:pt x="53" y="1161"/>
                    </a:lnTo>
                    <a:lnTo>
                      <a:pt x="66" y="1219"/>
                    </a:lnTo>
                    <a:lnTo>
                      <a:pt x="40" y="1277"/>
                    </a:lnTo>
                    <a:lnTo>
                      <a:pt x="40" y="1336"/>
                    </a:lnTo>
                    <a:lnTo>
                      <a:pt x="27" y="1394"/>
                    </a:lnTo>
                    <a:lnTo>
                      <a:pt x="40" y="1452"/>
                    </a:lnTo>
                    <a:lnTo>
                      <a:pt x="53" y="1510"/>
                    </a:lnTo>
                    <a:lnTo>
                      <a:pt x="53" y="1568"/>
                    </a:lnTo>
                    <a:lnTo>
                      <a:pt x="66" y="1626"/>
                    </a:lnTo>
                    <a:lnTo>
                      <a:pt x="40" y="1684"/>
                    </a:lnTo>
                    <a:lnTo>
                      <a:pt x="27" y="1742"/>
                    </a:lnTo>
                    <a:lnTo>
                      <a:pt x="27" y="1800"/>
                    </a:lnTo>
                    <a:lnTo>
                      <a:pt x="40" y="1873"/>
                    </a:lnTo>
                    <a:lnTo>
                      <a:pt x="40" y="1945"/>
                    </a:lnTo>
                    <a:lnTo>
                      <a:pt x="27" y="2018"/>
                    </a:lnTo>
                    <a:lnTo>
                      <a:pt x="40" y="2076"/>
                    </a:lnTo>
                    <a:lnTo>
                      <a:pt x="53" y="2134"/>
                    </a:lnTo>
                    <a:lnTo>
                      <a:pt x="13" y="2061"/>
                    </a:lnTo>
                    <a:lnTo>
                      <a:pt x="13" y="1974"/>
                    </a:lnTo>
                    <a:lnTo>
                      <a:pt x="13" y="1916"/>
                    </a:lnTo>
                    <a:lnTo>
                      <a:pt x="27" y="1858"/>
                    </a:lnTo>
                    <a:lnTo>
                      <a:pt x="40" y="1800"/>
                    </a:lnTo>
                    <a:lnTo>
                      <a:pt x="40" y="1684"/>
                    </a:lnTo>
                    <a:lnTo>
                      <a:pt x="40" y="1597"/>
                    </a:lnTo>
                    <a:lnTo>
                      <a:pt x="40" y="1539"/>
                    </a:lnTo>
                    <a:lnTo>
                      <a:pt x="40" y="1481"/>
                    </a:lnTo>
                    <a:lnTo>
                      <a:pt x="53" y="1423"/>
                    </a:lnTo>
                    <a:lnTo>
                      <a:pt x="53" y="1350"/>
                    </a:lnTo>
                    <a:lnTo>
                      <a:pt x="53" y="1292"/>
                    </a:lnTo>
                    <a:lnTo>
                      <a:pt x="40" y="1234"/>
                    </a:lnTo>
                    <a:lnTo>
                      <a:pt x="40" y="1176"/>
                    </a:lnTo>
                    <a:lnTo>
                      <a:pt x="53" y="1118"/>
                    </a:lnTo>
                    <a:lnTo>
                      <a:pt x="66" y="1060"/>
                    </a:lnTo>
                    <a:lnTo>
                      <a:pt x="66" y="987"/>
                    </a:lnTo>
                    <a:lnTo>
                      <a:pt x="66" y="929"/>
                    </a:lnTo>
                    <a:lnTo>
                      <a:pt x="66" y="871"/>
                    </a:lnTo>
                    <a:lnTo>
                      <a:pt x="66" y="798"/>
                    </a:lnTo>
                    <a:lnTo>
                      <a:pt x="66" y="726"/>
                    </a:lnTo>
                    <a:lnTo>
                      <a:pt x="66" y="668"/>
                    </a:lnTo>
                    <a:lnTo>
                      <a:pt x="66" y="552"/>
                    </a:lnTo>
                    <a:lnTo>
                      <a:pt x="53" y="494"/>
                    </a:lnTo>
                    <a:lnTo>
                      <a:pt x="53" y="436"/>
                    </a:lnTo>
                    <a:lnTo>
                      <a:pt x="53" y="377"/>
                    </a:lnTo>
                    <a:lnTo>
                      <a:pt x="53" y="319"/>
                    </a:lnTo>
                    <a:lnTo>
                      <a:pt x="53" y="261"/>
                    </a:lnTo>
                    <a:lnTo>
                      <a:pt x="53" y="203"/>
                    </a:lnTo>
                    <a:lnTo>
                      <a:pt x="53" y="145"/>
                    </a:lnTo>
                    <a:lnTo>
                      <a:pt x="27" y="8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" name="Freeform 23">
                <a:extLst>
                  <a:ext uri="{FF2B5EF4-FFF2-40B4-BE49-F238E27FC236}">
                    <a16:creationId xmlns:a16="http://schemas.microsoft.com/office/drawing/2014/main" id="{1FCBBC06-A6A9-21DF-B058-D3621D1BD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" y="437"/>
                <a:ext cx="93" cy="1699"/>
              </a:xfrm>
              <a:custGeom>
                <a:avLst/>
                <a:gdLst>
                  <a:gd name="T0" fmla="*/ 92 w 93"/>
                  <a:gd name="T1" fmla="*/ 0 h 1699"/>
                  <a:gd name="T2" fmla="*/ 79 w 93"/>
                  <a:gd name="T3" fmla="*/ 73 h 1699"/>
                  <a:gd name="T4" fmla="*/ 79 w 93"/>
                  <a:gd name="T5" fmla="*/ 131 h 1699"/>
                  <a:gd name="T6" fmla="*/ 66 w 93"/>
                  <a:gd name="T7" fmla="*/ 189 h 1699"/>
                  <a:gd name="T8" fmla="*/ 26 w 93"/>
                  <a:gd name="T9" fmla="*/ 247 h 1699"/>
                  <a:gd name="T10" fmla="*/ 26 w 93"/>
                  <a:gd name="T11" fmla="*/ 305 h 1699"/>
                  <a:gd name="T12" fmla="*/ 26 w 93"/>
                  <a:gd name="T13" fmla="*/ 363 h 1699"/>
                  <a:gd name="T14" fmla="*/ 39 w 93"/>
                  <a:gd name="T15" fmla="*/ 421 h 1699"/>
                  <a:gd name="T16" fmla="*/ 53 w 93"/>
                  <a:gd name="T17" fmla="*/ 479 h 1699"/>
                  <a:gd name="T18" fmla="*/ 53 w 93"/>
                  <a:gd name="T19" fmla="*/ 537 h 1699"/>
                  <a:gd name="T20" fmla="*/ 39 w 93"/>
                  <a:gd name="T21" fmla="*/ 610 h 1699"/>
                  <a:gd name="T22" fmla="*/ 39 w 93"/>
                  <a:gd name="T23" fmla="*/ 668 h 1699"/>
                  <a:gd name="T24" fmla="*/ 39 w 93"/>
                  <a:gd name="T25" fmla="*/ 726 h 1699"/>
                  <a:gd name="T26" fmla="*/ 39 w 93"/>
                  <a:gd name="T27" fmla="*/ 784 h 1699"/>
                  <a:gd name="T28" fmla="*/ 13 w 93"/>
                  <a:gd name="T29" fmla="*/ 856 h 1699"/>
                  <a:gd name="T30" fmla="*/ 0 w 93"/>
                  <a:gd name="T31" fmla="*/ 914 h 1699"/>
                  <a:gd name="T32" fmla="*/ 0 w 93"/>
                  <a:gd name="T33" fmla="*/ 972 h 1699"/>
                  <a:gd name="T34" fmla="*/ 26 w 93"/>
                  <a:gd name="T35" fmla="*/ 1030 h 1699"/>
                  <a:gd name="T36" fmla="*/ 26 w 93"/>
                  <a:gd name="T37" fmla="*/ 1103 h 1699"/>
                  <a:gd name="T38" fmla="*/ 13 w 93"/>
                  <a:gd name="T39" fmla="*/ 1176 h 1699"/>
                  <a:gd name="T40" fmla="*/ 13 w 93"/>
                  <a:gd name="T41" fmla="*/ 1234 h 1699"/>
                  <a:gd name="T42" fmla="*/ 13 w 93"/>
                  <a:gd name="T43" fmla="*/ 1292 h 1699"/>
                  <a:gd name="T44" fmla="*/ 13 w 93"/>
                  <a:gd name="T45" fmla="*/ 1350 h 1699"/>
                  <a:gd name="T46" fmla="*/ 0 w 93"/>
                  <a:gd name="T47" fmla="*/ 1408 h 1699"/>
                  <a:gd name="T48" fmla="*/ 0 w 93"/>
                  <a:gd name="T49" fmla="*/ 1466 h 1699"/>
                  <a:gd name="T50" fmla="*/ 13 w 93"/>
                  <a:gd name="T51" fmla="*/ 1524 h 1699"/>
                  <a:gd name="T52" fmla="*/ 53 w 93"/>
                  <a:gd name="T53" fmla="*/ 1582 h 1699"/>
                  <a:gd name="T54" fmla="*/ 53 w 93"/>
                  <a:gd name="T55" fmla="*/ 1640 h 1699"/>
                  <a:gd name="T56" fmla="*/ 26 w 93"/>
                  <a:gd name="T57" fmla="*/ 1698 h 1699"/>
                  <a:gd name="T58" fmla="*/ 53 w 93"/>
                  <a:gd name="T59" fmla="*/ 1640 h 1699"/>
                  <a:gd name="T60" fmla="*/ 39 w 93"/>
                  <a:gd name="T61" fmla="*/ 1567 h 1699"/>
                  <a:gd name="T62" fmla="*/ 26 w 93"/>
                  <a:gd name="T63" fmla="*/ 1509 h 1699"/>
                  <a:gd name="T64" fmla="*/ 26 w 93"/>
                  <a:gd name="T65" fmla="*/ 1437 h 1699"/>
                  <a:gd name="T66" fmla="*/ 26 w 93"/>
                  <a:gd name="T67" fmla="*/ 1379 h 1699"/>
                  <a:gd name="T68" fmla="*/ 26 w 93"/>
                  <a:gd name="T69" fmla="*/ 1321 h 1699"/>
                  <a:gd name="T70" fmla="*/ 26 w 93"/>
                  <a:gd name="T71" fmla="*/ 1263 h 1699"/>
                  <a:gd name="T72" fmla="*/ 26 w 93"/>
                  <a:gd name="T73" fmla="*/ 1205 h 1699"/>
                  <a:gd name="T74" fmla="*/ 53 w 93"/>
                  <a:gd name="T75" fmla="*/ 1147 h 1699"/>
                  <a:gd name="T76" fmla="*/ 66 w 93"/>
                  <a:gd name="T77" fmla="*/ 1088 h 1699"/>
                  <a:gd name="T78" fmla="*/ 39 w 93"/>
                  <a:gd name="T79" fmla="*/ 1030 h 1699"/>
                  <a:gd name="T80" fmla="*/ 13 w 93"/>
                  <a:gd name="T81" fmla="*/ 972 h 1699"/>
                  <a:gd name="T82" fmla="*/ 13 w 93"/>
                  <a:gd name="T83" fmla="*/ 914 h 1699"/>
                  <a:gd name="T84" fmla="*/ 26 w 93"/>
                  <a:gd name="T85" fmla="*/ 856 h 1699"/>
                  <a:gd name="T86" fmla="*/ 39 w 93"/>
                  <a:gd name="T87" fmla="*/ 798 h 1699"/>
                  <a:gd name="T88" fmla="*/ 39 w 93"/>
                  <a:gd name="T89" fmla="*/ 740 h 1699"/>
                  <a:gd name="T90" fmla="*/ 53 w 93"/>
                  <a:gd name="T91" fmla="*/ 682 h 1699"/>
                  <a:gd name="T92" fmla="*/ 66 w 93"/>
                  <a:gd name="T93" fmla="*/ 624 h 1699"/>
                  <a:gd name="T94" fmla="*/ 66 w 93"/>
                  <a:gd name="T95" fmla="*/ 566 h 1699"/>
                  <a:gd name="T96" fmla="*/ 53 w 93"/>
                  <a:gd name="T97" fmla="*/ 508 h 1699"/>
                  <a:gd name="T98" fmla="*/ 39 w 93"/>
                  <a:gd name="T99" fmla="*/ 450 h 1699"/>
                  <a:gd name="T100" fmla="*/ 26 w 93"/>
                  <a:gd name="T101" fmla="*/ 392 h 1699"/>
                  <a:gd name="T102" fmla="*/ 26 w 93"/>
                  <a:gd name="T103" fmla="*/ 334 h 1699"/>
                  <a:gd name="T104" fmla="*/ 26 w 93"/>
                  <a:gd name="T105" fmla="*/ 276 h 1699"/>
                  <a:gd name="T106" fmla="*/ 66 w 93"/>
                  <a:gd name="T107" fmla="*/ 218 h 1699"/>
                  <a:gd name="T108" fmla="*/ 66 w 93"/>
                  <a:gd name="T109" fmla="*/ 160 h 1699"/>
                  <a:gd name="T110" fmla="*/ 66 w 93"/>
                  <a:gd name="T111" fmla="*/ 102 h 16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3" h="1699">
                    <a:moveTo>
                      <a:pt x="92" y="0"/>
                    </a:moveTo>
                    <a:lnTo>
                      <a:pt x="79" y="73"/>
                    </a:lnTo>
                    <a:lnTo>
                      <a:pt x="79" y="131"/>
                    </a:lnTo>
                    <a:lnTo>
                      <a:pt x="66" y="189"/>
                    </a:lnTo>
                    <a:lnTo>
                      <a:pt x="26" y="247"/>
                    </a:lnTo>
                    <a:lnTo>
                      <a:pt x="26" y="305"/>
                    </a:lnTo>
                    <a:lnTo>
                      <a:pt x="26" y="363"/>
                    </a:lnTo>
                    <a:lnTo>
                      <a:pt x="39" y="421"/>
                    </a:lnTo>
                    <a:lnTo>
                      <a:pt x="53" y="479"/>
                    </a:lnTo>
                    <a:lnTo>
                      <a:pt x="53" y="537"/>
                    </a:lnTo>
                    <a:lnTo>
                      <a:pt x="39" y="610"/>
                    </a:lnTo>
                    <a:lnTo>
                      <a:pt x="39" y="668"/>
                    </a:lnTo>
                    <a:lnTo>
                      <a:pt x="39" y="726"/>
                    </a:lnTo>
                    <a:lnTo>
                      <a:pt x="39" y="784"/>
                    </a:lnTo>
                    <a:lnTo>
                      <a:pt x="13" y="856"/>
                    </a:lnTo>
                    <a:lnTo>
                      <a:pt x="0" y="914"/>
                    </a:lnTo>
                    <a:lnTo>
                      <a:pt x="0" y="972"/>
                    </a:lnTo>
                    <a:lnTo>
                      <a:pt x="26" y="1030"/>
                    </a:lnTo>
                    <a:lnTo>
                      <a:pt x="26" y="1103"/>
                    </a:lnTo>
                    <a:lnTo>
                      <a:pt x="13" y="1176"/>
                    </a:lnTo>
                    <a:lnTo>
                      <a:pt x="13" y="1234"/>
                    </a:lnTo>
                    <a:lnTo>
                      <a:pt x="13" y="1292"/>
                    </a:lnTo>
                    <a:lnTo>
                      <a:pt x="13" y="1350"/>
                    </a:lnTo>
                    <a:lnTo>
                      <a:pt x="0" y="1408"/>
                    </a:lnTo>
                    <a:lnTo>
                      <a:pt x="0" y="1466"/>
                    </a:lnTo>
                    <a:lnTo>
                      <a:pt x="13" y="1524"/>
                    </a:lnTo>
                    <a:lnTo>
                      <a:pt x="53" y="1582"/>
                    </a:lnTo>
                    <a:lnTo>
                      <a:pt x="53" y="1640"/>
                    </a:lnTo>
                    <a:lnTo>
                      <a:pt x="26" y="1698"/>
                    </a:lnTo>
                    <a:lnTo>
                      <a:pt x="53" y="1640"/>
                    </a:lnTo>
                    <a:lnTo>
                      <a:pt x="39" y="1567"/>
                    </a:lnTo>
                    <a:lnTo>
                      <a:pt x="26" y="1509"/>
                    </a:lnTo>
                    <a:lnTo>
                      <a:pt x="26" y="1437"/>
                    </a:lnTo>
                    <a:lnTo>
                      <a:pt x="26" y="1379"/>
                    </a:lnTo>
                    <a:lnTo>
                      <a:pt x="26" y="1321"/>
                    </a:lnTo>
                    <a:lnTo>
                      <a:pt x="26" y="1263"/>
                    </a:lnTo>
                    <a:lnTo>
                      <a:pt x="26" y="1205"/>
                    </a:lnTo>
                    <a:lnTo>
                      <a:pt x="53" y="1147"/>
                    </a:lnTo>
                    <a:lnTo>
                      <a:pt x="66" y="1088"/>
                    </a:lnTo>
                    <a:lnTo>
                      <a:pt x="39" y="1030"/>
                    </a:lnTo>
                    <a:lnTo>
                      <a:pt x="13" y="972"/>
                    </a:lnTo>
                    <a:lnTo>
                      <a:pt x="13" y="914"/>
                    </a:lnTo>
                    <a:lnTo>
                      <a:pt x="26" y="856"/>
                    </a:lnTo>
                    <a:lnTo>
                      <a:pt x="39" y="798"/>
                    </a:lnTo>
                    <a:lnTo>
                      <a:pt x="39" y="740"/>
                    </a:lnTo>
                    <a:lnTo>
                      <a:pt x="53" y="682"/>
                    </a:lnTo>
                    <a:lnTo>
                      <a:pt x="66" y="624"/>
                    </a:lnTo>
                    <a:lnTo>
                      <a:pt x="66" y="566"/>
                    </a:lnTo>
                    <a:lnTo>
                      <a:pt x="53" y="508"/>
                    </a:lnTo>
                    <a:lnTo>
                      <a:pt x="39" y="450"/>
                    </a:lnTo>
                    <a:lnTo>
                      <a:pt x="26" y="392"/>
                    </a:lnTo>
                    <a:lnTo>
                      <a:pt x="26" y="334"/>
                    </a:lnTo>
                    <a:lnTo>
                      <a:pt x="26" y="276"/>
                    </a:lnTo>
                    <a:lnTo>
                      <a:pt x="66" y="218"/>
                    </a:lnTo>
                    <a:lnTo>
                      <a:pt x="66" y="160"/>
                    </a:lnTo>
                    <a:lnTo>
                      <a:pt x="66" y="102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7" name="Freeform 24">
                <a:extLst>
                  <a:ext uri="{FF2B5EF4-FFF2-40B4-BE49-F238E27FC236}">
                    <a16:creationId xmlns:a16="http://schemas.microsoft.com/office/drawing/2014/main" id="{E3649BB8-64A9-2906-31D4-9046DB542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1" y="204"/>
                <a:ext cx="2527" cy="117"/>
              </a:xfrm>
              <a:custGeom>
                <a:avLst/>
                <a:gdLst>
                  <a:gd name="T0" fmla="*/ 81 w 2527"/>
                  <a:gd name="T1" fmla="*/ 73 h 117"/>
                  <a:gd name="T2" fmla="*/ 188 w 2527"/>
                  <a:gd name="T3" fmla="*/ 44 h 117"/>
                  <a:gd name="T4" fmla="*/ 296 w 2527"/>
                  <a:gd name="T5" fmla="*/ 58 h 117"/>
                  <a:gd name="T6" fmla="*/ 417 w 2527"/>
                  <a:gd name="T7" fmla="*/ 87 h 117"/>
                  <a:gd name="T8" fmla="*/ 524 w 2527"/>
                  <a:gd name="T9" fmla="*/ 87 h 117"/>
                  <a:gd name="T10" fmla="*/ 645 w 2527"/>
                  <a:gd name="T11" fmla="*/ 73 h 117"/>
                  <a:gd name="T12" fmla="*/ 833 w 2527"/>
                  <a:gd name="T13" fmla="*/ 58 h 117"/>
                  <a:gd name="T14" fmla="*/ 941 w 2527"/>
                  <a:gd name="T15" fmla="*/ 44 h 117"/>
                  <a:gd name="T16" fmla="*/ 1061 w 2527"/>
                  <a:gd name="T17" fmla="*/ 58 h 117"/>
                  <a:gd name="T18" fmla="*/ 1209 w 2527"/>
                  <a:gd name="T19" fmla="*/ 58 h 117"/>
                  <a:gd name="T20" fmla="*/ 1344 w 2527"/>
                  <a:gd name="T21" fmla="*/ 44 h 117"/>
                  <a:gd name="T22" fmla="*/ 1451 w 2527"/>
                  <a:gd name="T23" fmla="*/ 44 h 117"/>
                  <a:gd name="T24" fmla="*/ 1559 w 2527"/>
                  <a:gd name="T25" fmla="*/ 0 h 117"/>
                  <a:gd name="T26" fmla="*/ 2472 w 2527"/>
                  <a:gd name="T27" fmla="*/ 0 h 117"/>
                  <a:gd name="T28" fmla="*/ 2472 w 2527"/>
                  <a:gd name="T29" fmla="*/ 58 h 117"/>
                  <a:gd name="T30" fmla="*/ 2351 w 2527"/>
                  <a:gd name="T31" fmla="*/ 58 h 117"/>
                  <a:gd name="T32" fmla="*/ 2244 w 2527"/>
                  <a:gd name="T33" fmla="*/ 58 h 117"/>
                  <a:gd name="T34" fmla="*/ 2123 w 2527"/>
                  <a:gd name="T35" fmla="*/ 73 h 117"/>
                  <a:gd name="T36" fmla="*/ 2015 w 2527"/>
                  <a:gd name="T37" fmla="*/ 87 h 117"/>
                  <a:gd name="T38" fmla="*/ 1868 w 2527"/>
                  <a:gd name="T39" fmla="*/ 73 h 117"/>
                  <a:gd name="T40" fmla="*/ 1760 w 2527"/>
                  <a:gd name="T41" fmla="*/ 58 h 117"/>
                  <a:gd name="T42" fmla="*/ 1639 w 2527"/>
                  <a:gd name="T43" fmla="*/ 58 h 117"/>
                  <a:gd name="T44" fmla="*/ 1532 w 2527"/>
                  <a:gd name="T45" fmla="*/ 73 h 117"/>
                  <a:gd name="T46" fmla="*/ 1424 w 2527"/>
                  <a:gd name="T47" fmla="*/ 73 h 117"/>
                  <a:gd name="T48" fmla="*/ 1317 w 2527"/>
                  <a:gd name="T49" fmla="*/ 58 h 117"/>
                  <a:gd name="T50" fmla="*/ 1088 w 2527"/>
                  <a:gd name="T51" fmla="*/ 73 h 117"/>
                  <a:gd name="T52" fmla="*/ 967 w 2527"/>
                  <a:gd name="T53" fmla="*/ 73 h 117"/>
                  <a:gd name="T54" fmla="*/ 846 w 2527"/>
                  <a:gd name="T55" fmla="*/ 87 h 117"/>
                  <a:gd name="T56" fmla="*/ 726 w 2527"/>
                  <a:gd name="T57" fmla="*/ 73 h 117"/>
                  <a:gd name="T58" fmla="*/ 591 w 2527"/>
                  <a:gd name="T59" fmla="*/ 73 h 117"/>
                  <a:gd name="T60" fmla="*/ 470 w 2527"/>
                  <a:gd name="T61" fmla="*/ 73 h 117"/>
                  <a:gd name="T62" fmla="*/ 363 w 2527"/>
                  <a:gd name="T63" fmla="*/ 73 h 117"/>
                  <a:gd name="T64" fmla="*/ 255 w 2527"/>
                  <a:gd name="T65" fmla="*/ 44 h 117"/>
                  <a:gd name="T66" fmla="*/ 148 w 2527"/>
                  <a:gd name="T67" fmla="*/ 73 h 117"/>
                  <a:gd name="T68" fmla="*/ 0 w 2527"/>
                  <a:gd name="T69" fmla="*/ 116 h 1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27" h="117">
                    <a:moveTo>
                      <a:pt x="0" y="116"/>
                    </a:moveTo>
                    <a:lnTo>
                      <a:pt x="81" y="73"/>
                    </a:lnTo>
                    <a:lnTo>
                      <a:pt x="134" y="58"/>
                    </a:lnTo>
                    <a:lnTo>
                      <a:pt x="188" y="44"/>
                    </a:lnTo>
                    <a:lnTo>
                      <a:pt x="242" y="44"/>
                    </a:lnTo>
                    <a:lnTo>
                      <a:pt x="296" y="58"/>
                    </a:lnTo>
                    <a:lnTo>
                      <a:pt x="363" y="87"/>
                    </a:lnTo>
                    <a:lnTo>
                      <a:pt x="417" y="87"/>
                    </a:lnTo>
                    <a:lnTo>
                      <a:pt x="470" y="87"/>
                    </a:lnTo>
                    <a:lnTo>
                      <a:pt x="524" y="87"/>
                    </a:lnTo>
                    <a:lnTo>
                      <a:pt x="591" y="87"/>
                    </a:lnTo>
                    <a:lnTo>
                      <a:pt x="645" y="73"/>
                    </a:lnTo>
                    <a:lnTo>
                      <a:pt x="752" y="58"/>
                    </a:lnTo>
                    <a:lnTo>
                      <a:pt x="833" y="58"/>
                    </a:lnTo>
                    <a:lnTo>
                      <a:pt x="887" y="44"/>
                    </a:lnTo>
                    <a:lnTo>
                      <a:pt x="941" y="44"/>
                    </a:lnTo>
                    <a:lnTo>
                      <a:pt x="1008" y="58"/>
                    </a:lnTo>
                    <a:lnTo>
                      <a:pt x="1061" y="58"/>
                    </a:lnTo>
                    <a:lnTo>
                      <a:pt x="1115" y="58"/>
                    </a:lnTo>
                    <a:lnTo>
                      <a:pt x="1209" y="58"/>
                    </a:lnTo>
                    <a:lnTo>
                      <a:pt x="1276" y="44"/>
                    </a:lnTo>
                    <a:lnTo>
                      <a:pt x="1344" y="44"/>
                    </a:lnTo>
                    <a:lnTo>
                      <a:pt x="1397" y="44"/>
                    </a:lnTo>
                    <a:lnTo>
                      <a:pt x="1451" y="44"/>
                    </a:lnTo>
                    <a:lnTo>
                      <a:pt x="1505" y="29"/>
                    </a:lnTo>
                    <a:lnTo>
                      <a:pt x="1559" y="0"/>
                    </a:lnTo>
                    <a:lnTo>
                      <a:pt x="2472" y="0"/>
                    </a:lnTo>
                    <a:lnTo>
                      <a:pt x="2526" y="29"/>
                    </a:lnTo>
                    <a:lnTo>
                      <a:pt x="2472" y="58"/>
                    </a:lnTo>
                    <a:lnTo>
                      <a:pt x="2419" y="58"/>
                    </a:lnTo>
                    <a:lnTo>
                      <a:pt x="2351" y="58"/>
                    </a:lnTo>
                    <a:lnTo>
                      <a:pt x="2298" y="58"/>
                    </a:lnTo>
                    <a:lnTo>
                      <a:pt x="2244" y="58"/>
                    </a:lnTo>
                    <a:lnTo>
                      <a:pt x="2177" y="102"/>
                    </a:lnTo>
                    <a:lnTo>
                      <a:pt x="2123" y="73"/>
                    </a:lnTo>
                    <a:lnTo>
                      <a:pt x="2069" y="73"/>
                    </a:lnTo>
                    <a:lnTo>
                      <a:pt x="2015" y="87"/>
                    </a:lnTo>
                    <a:lnTo>
                      <a:pt x="1935" y="87"/>
                    </a:lnTo>
                    <a:lnTo>
                      <a:pt x="1868" y="73"/>
                    </a:lnTo>
                    <a:lnTo>
                      <a:pt x="1814" y="58"/>
                    </a:lnTo>
                    <a:lnTo>
                      <a:pt x="1760" y="58"/>
                    </a:lnTo>
                    <a:lnTo>
                      <a:pt x="1706" y="58"/>
                    </a:lnTo>
                    <a:lnTo>
                      <a:pt x="1639" y="58"/>
                    </a:lnTo>
                    <a:lnTo>
                      <a:pt x="1585" y="58"/>
                    </a:lnTo>
                    <a:lnTo>
                      <a:pt x="1532" y="73"/>
                    </a:lnTo>
                    <a:lnTo>
                      <a:pt x="1478" y="73"/>
                    </a:lnTo>
                    <a:lnTo>
                      <a:pt x="1424" y="73"/>
                    </a:lnTo>
                    <a:lnTo>
                      <a:pt x="1370" y="58"/>
                    </a:lnTo>
                    <a:lnTo>
                      <a:pt x="1317" y="58"/>
                    </a:lnTo>
                    <a:lnTo>
                      <a:pt x="1196" y="58"/>
                    </a:lnTo>
                    <a:lnTo>
                      <a:pt x="1088" y="73"/>
                    </a:lnTo>
                    <a:lnTo>
                      <a:pt x="1035" y="73"/>
                    </a:lnTo>
                    <a:lnTo>
                      <a:pt x="967" y="73"/>
                    </a:lnTo>
                    <a:lnTo>
                      <a:pt x="914" y="87"/>
                    </a:lnTo>
                    <a:lnTo>
                      <a:pt x="846" y="87"/>
                    </a:lnTo>
                    <a:lnTo>
                      <a:pt x="779" y="73"/>
                    </a:lnTo>
                    <a:lnTo>
                      <a:pt x="726" y="73"/>
                    </a:lnTo>
                    <a:lnTo>
                      <a:pt x="658" y="73"/>
                    </a:lnTo>
                    <a:lnTo>
                      <a:pt x="591" y="73"/>
                    </a:lnTo>
                    <a:lnTo>
                      <a:pt x="524" y="73"/>
                    </a:lnTo>
                    <a:lnTo>
                      <a:pt x="470" y="73"/>
                    </a:lnTo>
                    <a:lnTo>
                      <a:pt x="417" y="73"/>
                    </a:lnTo>
                    <a:lnTo>
                      <a:pt x="363" y="73"/>
                    </a:lnTo>
                    <a:lnTo>
                      <a:pt x="309" y="44"/>
                    </a:lnTo>
                    <a:lnTo>
                      <a:pt x="255" y="44"/>
                    </a:lnTo>
                    <a:lnTo>
                      <a:pt x="202" y="44"/>
                    </a:lnTo>
                    <a:lnTo>
                      <a:pt x="148" y="73"/>
                    </a:lnTo>
                    <a:lnTo>
                      <a:pt x="94" y="73"/>
                    </a:lnTo>
                    <a:lnTo>
                      <a:pt x="0" y="116"/>
                    </a:lnTo>
                  </a:path>
                </a:pathLst>
              </a:custGeom>
              <a:solidFill>
                <a:srgbClr val="B9B9B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8" name="Freeform 25">
                <a:extLst>
                  <a:ext uri="{FF2B5EF4-FFF2-40B4-BE49-F238E27FC236}">
                    <a16:creationId xmlns:a16="http://schemas.microsoft.com/office/drawing/2014/main" id="{CDF1612A-4877-57DB-4C1B-FB700DBB5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204"/>
                <a:ext cx="1763" cy="75"/>
              </a:xfrm>
              <a:custGeom>
                <a:avLst/>
                <a:gdLst>
                  <a:gd name="T0" fmla="*/ 188 w 1763"/>
                  <a:gd name="T1" fmla="*/ 0 h 75"/>
                  <a:gd name="T2" fmla="*/ 363 w 1763"/>
                  <a:gd name="T3" fmla="*/ 74 h 75"/>
                  <a:gd name="T4" fmla="*/ 444 w 1763"/>
                  <a:gd name="T5" fmla="*/ 74 h 75"/>
                  <a:gd name="T6" fmla="*/ 565 w 1763"/>
                  <a:gd name="T7" fmla="*/ 74 h 75"/>
                  <a:gd name="T8" fmla="*/ 619 w 1763"/>
                  <a:gd name="T9" fmla="*/ 74 h 75"/>
                  <a:gd name="T10" fmla="*/ 699 w 1763"/>
                  <a:gd name="T11" fmla="*/ 59 h 75"/>
                  <a:gd name="T12" fmla="*/ 753 w 1763"/>
                  <a:gd name="T13" fmla="*/ 59 h 75"/>
                  <a:gd name="T14" fmla="*/ 807 w 1763"/>
                  <a:gd name="T15" fmla="*/ 44 h 75"/>
                  <a:gd name="T16" fmla="*/ 874 w 1763"/>
                  <a:gd name="T17" fmla="*/ 44 h 75"/>
                  <a:gd name="T18" fmla="*/ 928 w 1763"/>
                  <a:gd name="T19" fmla="*/ 44 h 75"/>
                  <a:gd name="T20" fmla="*/ 995 w 1763"/>
                  <a:gd name="T21" fmla="*/ 74 h 75"/>
                  <a:gd name="T22" fmla="*/ 1103 w 1763"/>
                  <a:gd name="T23" fmla="*/ 74 h 75"/>
                  <a:gd name="T24" fmla="*/ 1157 w 1763"/>
                  <a:gd name="T25" fmla="*/ 74 h 75"/>
                  <a:gd name="T26" fmla="*/ 1211 w 1763"/>
                  <a:gd name="T27" fmla="*/ 74 h 75"/>
                  <a:gd name="T28" fmla="*/ 1332 w 1763"/>
                  <a:gd name="T29" fmla="*/ 74 h 75"/>
                  <a:gd name="T30" fmla="*/ 1399 w 1763"/>
                  <a:gd name="T31" fmla="*/ 59 h 75"/>
                  <a:gd name="T32" fmla="*/ 1453 w 1763"/>
                  <a:gd name="T33" fmla="*/ 44 h 75"/>
                  <a:gd name="T34" fmla="*/ 1506 w 1763"/>
                  <a:gd name="T35" fmla="*/ 44 h 75"/>
                  <a:gd name="T36" fmla="*/ 1560 w 1763"/>
                  <a:gd name="T37" fmla="*/ 30 h 75"/>
                  <a:gd name="T38" fmla="*/ 1654 w 1763"/>
                  <a:gd name="T39" fmla="*/ 30 h 75"/>
                  <a:gd name="T40" fmla="*/ 1708 w 1763"/>
                  <a:gd name="T41" fmla="*/ 30 h 75"/>
                  <a:gd name="T42" fmla="*/ 1762 w 1763"/>
                  <a:gd name="T43" fmla="*/ 30 h 75"/>
                  <a:gd name="T44" fmla="*/ 1708 w 1763"/>
                  <a:gd name="T45" fmla="*/ 30 h 75"/>
                  <a:gd name="T46" fmla="*/ 1654 w 1763"/>
                  <a:gd name="T47" fmla="*/ 44 h 75"/>
                  <a:gd name="T48" fmla="*/ 1601 w 1763"/>
                  <a:gd name="T49" fmla="*/ 74 h 75"/>
                  <a:gd name="T50" fmla="*/ 1547 w 1763"/>
                  <a:gd name="T51" fmla="*/ 74 h 75"/>
                  <a:gd name="T52" fmla="*/ 1493 w 1763"/>
                  <a:gd name="T53" fmla="*/ 74 h 75"/>
                  <a:gd name="T54" fmla="*/ 1426 w 1763"/>
                  <a:gd name="T55" fmla="*/ 59 h 75"/>
                  <a:gd name="T56" fmla="*/ 1372 w 1763"/>
                  <a:gd name="T57" fmla="*/ 59 h 75"/>
                  <a:gd name="T58" fmla="*/ 1251 w 1763"/>
                  <a:gd name="T59" fmla="*/ 59 h 75"/>
                  <a:gd name="T60" fmla="*/ 1184 w 1763"/>
                  <a:gd name="T61" fmla="*/ 59 h 75"/>
                  <a:gd name="T62" fmla="*/ 1116 w 1763"/>
                  <a:gd name="T63" fmla="*/ 59 h 75"/>
                  <a:gd name="T64" fmla="*/ 1009 w 1763"/>
                  <a:gd name="T65" fmla="*/ 59 h 75"/>
                  <a:gd name="T66" fmla="*/ 955 w 1763"/>
                  <a:gd name="T67" fmla="*/ 59 h 75"/>
                  <a:gd name="T68" fmla="*/ 888 w 1763"/>
                  <a:gd name="T69" fmla="*/ 59 h 75"/>
                  <a:gd name="T70" fmla="*/ 820 w 1763"/>
                  <a:gd name="T71" fmla="*/ 74 h 75"/>
                  <a:gd name="T72" fmla="*/ 767 w 1763"/>
                  <a:gd name="T73" fmla="*/ 74 h 75"/>
                  <a:gd name="T74" fmla="*/ 699 w 1763"/>
                  <a:gd name="T75" fmla="*/ 59 h 75"/>
                  <a:gd name="T76" fmla="*/ 646 w 1763"/>
                  <a:gd name="T77" fmla="*/ 44 h 75"/>
                  <a:gd name="T78" fmla="*/ 592 w 1763"/>
                  <a:gd name="T79" fmla="*/ 44 h 75"/>
                  <a:gd name="T80" fmla="*/ 538 w 1763"/>
                  <a:gd name="T81" fmla="*/ 44 h 75"/>
                  <a:gd name="T82" fmla="*/ 484 w 1763"/>
                  <a:gd name="T83" fmla="*/ 59 h 75"/>
                  <a:gd name="T84" fmla="*/ 430 w 1763"/>
                  <a:gd name="T85" fmla="*/ 59 h 75"/>
                  <a:gd name="T86" fmla="*/ 377 w 1763"/>
                  <a:gd name="T87" fmla="*/ 30 h 75"/>
                  <a:gd name="T88" fmla="*/ 323 w 1763"/>
                  <a:gd name="T89" fmla="*/ 15 h 75"/>
                  <a:gd name="T90" fmla="*/ 269 w 1763"/>
                  <a:gd name="T91" fmla="*/ 15 h 75"/>
                  <a:gd name="T92" fmla="*/ 215 w 1763"/>
                  <a:gd name="T93" fmla="*/ 15 h 75"/>
                  <a:gd name="T94" fmla="*/ 161 w 1763"/>
                  <a:gd name="T95" fmla="*/ 15 h 75"/>
                  <a:gd name="T96" fmla="*/ 108 w 1763"/>
                  <a:gd name="T97" fmla="*/ 30 h 75"/>
                  <a:gd name="T98" fmla="*/ 54 w 1763"/>
                  <a:gd name="T99" fmla="*/ 44 h 75"/>
                  <a:gd name="T100" fmla="*/ 0 w 1763"/>
                  <a:gd name="T101" fmla="*/ 59 h 75"/>
                  <a:gd name="T102" fmla="*/ 54 w 1763"/>
                  <a:gd name="T103" fmla="*/ 59 h 75"/>
                  <a:gd name="T104" fmla="*/ 108 w 1763"/>
                  <a:gd name="T105" fmla="*/ 30 h 75"/>
                  <a:gd name="T106" fmla="*/ 161 w 1763"/>
                  <a:gd name="T107" fmla="*/ 30 h 75"/>
                  <a:gd name="T108" fmla="*/ 188 w 1763"/>
                  <a:gd name="T109" fmla="*/ 0 h 7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763" h="75">
                    <a:moveTo>
                      <a:pt x="188" y="0"/>
                    </a:moveTo>
                    <a:lnTo>
                      <a:pt x="363" y="74"/>
                    </a:lnTo>
                    <a:lnTo>
                      <a:pt x="444" y="74"/>
                    </a:lnTo>
                    <a:lnTo>
                      <a:pt x="565" y="74"/>
                    </a:lnTo>
                    <a:lnTo>
                      <a:pt x="619" y="74"/>
                    </a:lnTo>
                    <a:lnTo>
                      <a:pt x="699" y="59"/>
                    </a:lnTo>
                    <a:lnTo>
                      <a:pt x="753" y="59"/>
                    </a:lnTo>
                    <a:lnTo>
                      <a:pt x="807" y="44"/>
                    </a:lnTo>
                    <a:lnTo>
                      <a:pt x="874" y="44"/>
                    </a:lnTo>
                    <a:lnTo>
                      <a:pt x="928" y="44"/>
                    </a:lnTo>
                    <a:lnTo>
                      <a:pt x="995" y="74"/>
                    </a:lnTo>
                    <a:lnTo>
                      <a:pt x="1103" y="74"/>
                    </a:lnTo>
                    <a:lnTo>
                      <a:pt x="1157" y="74"/>
                    </a:lnTo>
                    <a:lnTo>
                      <a:pt x="1211" y="74"/>
                    </a:lnTo>
                    <a:lnTo>
                      <a:pt x="1332" y="74"/>
                    </a:lnTo>
                    <a:lnTo>
                      <a:pt x="1399" y="59"/>
                    </a:lnTo>
                    <a:lnTo>
                      <a:pt x="1453" y="44"/>
                    </a:lnTo>
                    <a:lnTo>
                      <a:pt x="1506" y="44"/>
                    </a:lnTo>
                    <a:lnTo>
                      <a:pt x="1560" y="30"/>
                    </a:lnTo>
                    <a:lnTo>
                      <a:pt x="1654" y="30"/>
                    </a:lnTo>
                    <a:lnTo>
                      <a:pt x="1708" y="30"/>
                    </a:lnTo>
                    <a:lnTo>
                      <a:pt x="1762" y="30"/>
                    </a:lnTo>
                    <a:lnTo>
                      <a:pt x="1708" y="30"/>
                    </a:lnTo>
                    <a:lnTo>
                      <a:pt x="1654" y="44"/>
                    </a:lnTo>
                    <a:lnTo>
                      <a:pt x="1601" y="74"/>
                    </a:lnTo>
                    <a:lnTo>
                      <a:pt x="1547" y="74"/>
                    </a:lnTo>
                    <a:lnTo>
                      <a:pt x="1493" y="74"/>
                    </a:lnTo>
                    <a:lnTo>
                      <a:pt x="1426" y="59"/>
                    </a:lnTo>
                    <a:lnTo>
                      <a:pt x="1372" y="59"/>
                    </a:lnTo>
                    <a:lnTo>
                      <a:pt x="1251" y="59"/>
                    </a:lnTo>
                    <a:lnTo>
                      <a:pt x="1184" y="59"/>
                    </a:lnTo>
                    <a:lnTo>
                      <a:pt x="1116" y="59"/>
                    </a:lnTo>
                    <a:lnTo>
                      <a:pt x="1009" y="59"/>
                    </a:lnTo>
                    <a:lnTo>
                      <a:pt x="955" y="59"/>
                    </a:lnTo>
                    <a:lnTo>
                      <a:pt x="888" y="59"/>
                    </a:lnTo>
                    <a:lnTo>
                      <a:pt x="820" y="74"/>
                    </a:lnTo>
                    <a:lnTo>
                      <a:pt x="767" y="74"/>
                    </a:lnTo>
                    <a:lnTo>
                      <a:pt x="699" y="59"/>
                    </a:lnTo>
                    <a:lnTo>
                      <a:pt x="646" y="44"/>
                    </a:lnTo>
                    <a:lnTo>
                      <a:pt x="592" y="44"/>
                    </a:lnTo>
                    <a:lnTo>
                      <a:pt x="538" y="44"/>
                    </a:lnTo>
                    <a:lnTo>
                      <a:pt x="484" y="59"/>
                    </a:lnTo>
                    <a:lnTo>
                      <a:pt x="430" y="59"/>
                    </a:lnTo>
                    <a:lnTo>
                      <a:pt x="377" y="30"/>
                    </a:lnTo>
                    <a:lnTo>
                      <a:pt x="323" y="15"/>
                    </a:lnTo>
                    <a:lnTo>
                      <a:pt x="269" y="15"/>
                    </a:lnTo>
                    <a:lnTo>
                      <a:pt x="215" y="15"/>
                    </a:lnTo>
                    <a:lnTo>
                      <a:pt x="161" y="15"/>
                    </a:lnTo>
                    <a:lnTo>
                      <a:pt x="108" y="30"/>
                    </a:lnTo>
                    <a:lnTo>
                      <a:pt x="54" y="44"/>
                    </a:lnTo>
                    <a:lnTo>
                      <a:pt x="0" y="59"/>
                    </a:lnTo>
                    <a:lnTo>
                      <a:pt x="54" y="59"/>
                    </a:lnTo>
                    <a:lnTo>
                      <a:pt x="108" y="30"/>
                    </a:lnTo>
                    <a:lnTo>
                      <a:pt x="161" y="30"/>
                    </a:lnTo>
                    <a:lnTo>
                      <a:pt x="188" y="0"/>
                    </a:lnTo>
                  </a:path>
                </a:pathLst>
              </a:custGeom>
              <a:solidFill>
                <a:srgbClr val="6D6D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32" name="Group 30">
              <a:extLst>
                <a:ext uri="{FF2B5EF4-FFF2-40B4-BE49-F238E27FC236}">
                  <a16:creationId xmlns:a16="http://schemas.microsoft.com/office/drawing/2014/main" id="{CF8CD506-8EFA-E478-1E9A-F27CAA2679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0"/>
              <a:ext cx="1246" cy="1232"/>
              <a:chOff x="0" y="0"/>
              <a:chExt cx="1246" cy="1232"/>
            </a:xfrm>
          </p:grpSpPr>
          <p:sp>
            <p:nvSpPr>
              <p:cNvPr id="1033" name="Rectangle 27">
                <a:extLst>
                  <a:ext uri="{FF2B5EF4-FFF2-40B4-BE49-F238E27FC236}">
                    <a16:creationId xmlns:a16="http://schemas.microsoft.com/office/drawing/2014/main" id="{AF5DBB83-621F-F7BA-F0EC-CCFF99967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1246" cy="123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34" name="Rectangle 28">
                <a:extLst>
                  <a:ext uri="{FF2B5EF4-FFF2-40B4-BE49-F238E27FC236}">
                    <a16:creationId xmlns:a16="http://schemas.microsoft.com/office/drawing/2014/main" id="{994E7594-460A-0942-FA5C-A5FA4515A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" y="202"/>
                <a:ext cx="1000" cy="1030"/>
              </a:xfrm>
              <a:prstGeom prst="rect">
                <a:avLst/>
              </a:prstGeom>
              <a:solidFill>
                <a:srgbClr val="47474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35" name="Rectangle 29">
                <a:extLst>
                  <a:ext uri="{FF2B5EF4-FFF2-40B4-BE49-F238E27FC236}">
                    <a16:creationId xmlns:a16="http://schemas.microsoft.com/office/drawing/2014/main" id="{B28F5402-73BC-0801-6E1B-55F061A84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1172" cy="1165"/>
              </a:xfrm>
              <a:prstGeom prst="rect">
                <a:avLst/>
              </a:prstGeom>
              <a:gradFill rotWithShape="0">
                <a:gsLst>
                  <a:gs pos="0">
                    <a:srgbClr val="790015"/>
                  </a:gs>
                  <a:gs pos="100000">
                    <a:srgbClr val="61001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sp>
        <p:nvSpPr>
          <p:cNvPr id="1027" name="Text Box 39">
            <a:extLst>
              <a:ext uri="{FF2B5EF4-FFF2-40B4-BE49-F238E27FC236}">
                <a16:creationId xmlns:a16="http://schemas.microsoft.com/office/drawing/2014/main" id="{55576823-AA11-3BA4-6B5F-09A69C14F8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64538" y="6486525"/>
            <a:ext cx="1841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1400" b="1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1028" name="Text Box 41">
            <a:extLst>
              <a:ext uri="{FF2B5EF4-FFF2-40B4-BE49-F238E27FC236}">
                <a16:creationId xmlns:a16="http://schemas.microsoft.com/office/drawing/2014/main" id="{27FA9E68-CB5B-0A33-F4CE-5E72383FC94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479425" y="6545263"/>
            <a:ext cx="91598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900" b="1">
                <a:solidFill>
                  <a:srgbClr val="FFFFFF"/>
                </a:solidFill>
                <a:latin typeface="Arial" panose="020B0604020202020204" pitchFamily="34" charset="0"/>
              </a:rPr>
              <a:t>©2003 TBBMI</a:t>
            </a:r>
          </a:p>
        </p:txBody>
      </p:sp>
      <p:sp>
        <p:nvSpPr>
          <p:cNvPr id="1066" name="Rectangle 42">
            <a:extLst>
              <a:ext uri="{FF2B5EF4-FFF2-40B4-BE49-F238E27FC236}">
                <a16:creationId xmlns:a16="http://schemas.microsoft.com/office/drawing/2014/main" id="{9CA0F88B-47C6-4010-5C5F-B45AC92A861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543800" y="6515100"/>
            <a:ext cx="736600" cy="268288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7.5.03b.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>
    <p:wheel spokes="0"/>
  </p:transition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anose="02020603050405020304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anose="02020603050405020304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anose="02020603050405020304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anose="02020603050405020304" pitchFamily="18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anose="02020603050405020304" pitchFamily="18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anose="02020603050405020304" pitchFamily="18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anose="02020603050405020304" pitchFamily="18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anose="02020603050405020304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Monotype Sorts" pitchFamily="2" charset="2"/>
        <a:buChar char=""/>
        <a:defRPr sz="3200" kern="1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800" kern="1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400" kern="1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000" kern="1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000" kern="1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.xml"/><Relationship Id="rId4" Type="http://schemas.openxmlformats.org/officeDocument/2006/relationships/image" Target="../media/image15.jpe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4" Type="http://schemas.openxmlformats.org/officeDocument/2006/relationships/image" Target="../media/image15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jpeg"/><Relationship Id="rId3" Type="http://schemas.openxmlformats.org/officeDocument/2006/relationships/tags" Target="../tags/tag5.xml"/><Relationship Id="rId7" Type="http://schemas.openxmlformats.org/officeDocument/2006/relationships/image" Target="../media/image29.jpeg"/><Relationship Id="rId2" Type="http://schemas.openxmlformats.org/officeDocument/2006/relationships/tags" Target="../tags/tag4.xml"/><Relationship Id="rId1" Type="http://schemas.openxmlformats.org/officeDocument/2006/relationships/tags" Target="../tags/tag3.xml"/><Relationship Id="rId6" Type="http://schemas.openxmlformats.org/officeDocument/2006/relationships/image" Target="../media/image15.jpeg"/><Relationship Id="rId5" Type="http://schemas.openxmlformats.org/officeDocument/2006/relationships/image" Target="../media/image28.png"/><Relationship Id="rId4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emf"/><Relationship Id="rId2" Type="http://schemas.openxmlformats.org/officeDocument/2006/relationships/image" Target="../media/image31.e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.emf"/><Relationship Id="rId4" Type="http://schemas.openxmlformats.org/officeDocument/2006/relationships/image" Target="../media/image6.jpeg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6" Type="http://schemas.openxmlformats.org/officeDocument/2006/relationships/image" Target="../media/image34.jpeg"/><Relationship Id="rId5" Type="http://schemas.openxmlformats.org/officeDocument/2006/relationships/image" Target="../media/image15.jpeg"/><Relationship Id="rId4" Type="http://schemas.openxmlformats.org/officeDocument/2006/relationships/image" Target="../media/image33.jpe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7" Type="http://schemas.openxmlformats.org/officeDocument/2006/relationships/image" Target="../media/image39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.emf"/><Relationship Id="rId5" Type="http://schemas.openxmlformats.org/officeDocument/2006/relationships/image" Target="../media/image37.emf"/><Relationship Id="rId4" Type="http://schemas.openxmlformats.org/officeDocument/2006/relationships/image" Target="../media/image36.emf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.xml"/><Relationship Id="rId4" Type="http://schemas.openxmlformats.org/officeDocument/2006/relationships/image" Target="../media/image15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7" Type="http://schemas.openxmlformats.org/officeDocument/2006/relationships/image" Target="../media/image46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.xml"/><Relationship Id="rId6" Type="http://schemas.openxmlformats.org/officeDocument/2006/relationships/image" Target="../media/image45.jpeg"/><Relationship Id="rId5" Type="http://schemas.openxmlformats.org/officeDocument/2006/relationships/image" Target="../media/image44.jpeg"/><Relationship Id="rId4" Type="http://schemas.openxmlformats.org/officeDocument/2006/relationships/image" Target="../media/image15.jpeg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emf"/><Relationship Id="rId2" Type="http://schemas.openxmlformats.org/officeDocument/2006/relationships/image" Target="../media/image31.e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.emf"/><Relationship Id="rId4" Type="http://schemas.openxmlformats.org/officeDocument/2006/relationships/image" Target="../media/image6.jpeg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A17C170D-135C-A965-C029-7905F6C7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" y="2452688"/>
            <a:ext cx="2070100" cy="519112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B47D975D-E743-C490-8838-BBF8388920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" y="2452688"/>
            <a:ext cx="2070100" cy="137318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100" name="Line 4">
            <a:extLst>
              <a:ext uri="{FF2B5EF4-FFF2-40B4-BE49-F238E27FC236}">
                <a16:creationId xmlns:a16="http://schemas.microsoft.com/office/drawing/2014/main" id="{0214E164-398E-7774-3325-CC77B4CE2162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1" name="Text Box 5">
            <a:extLst>
              <a:ext uri="{FF2B5EF4-FFF2-40B4-BE49-F238E27FC236}">
                <a16:creationId xmlns:a16="http://schemas.microsoft.com/office/drawing/2014/main" id="{6961D22A-0A21-6424-DC81-7810718A52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4102" name="Text Box 6">
            <a:extLst>
              <a:ext uri="{FF2B5EF4-FFF2-40B4-BE49-F238E27FC236}">
                <a16:creationId xmlns:a16="http://schemas.microsoft.com/office/drawing/2014/main" id="{FA99333F-6546-6F1C-DDDF-9132ECCAB6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488" y="5081588"/>
            <a:ext cx="6157912" cy="800100"/>
          </a:xfrm>
          <a:prstGeom prst="rect">
            <a:avLst/>
          </a:prstGeom>
          <a:noFill/>
          <a:ln>
            <a:noFill/>
          </a:ln>
          <a:effectLst>
            <a:outerShdw dist="8980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4000">
                <a:solidFill>
                  <a:schemeClr val="tx2"/>
                </a:solidFill>
                <a:latin typeface="Comic Sans MS" panose="030F0902030302020204" pitchFamily="66" charset="0"/>
              </a:rPr>
              <a:t>Joseph and His Brothers</a:t>
            </a:r>
          </a:p>
        </p:txBody>
      </p:sp>
      <p:sp>
        <p:nvSpPr>
          <p:cNvPr id="4103" name="Text Box 7">
            <a:extLst>
              <a:ext uri="{FF2B5EF4-FFF2-40B4-BE49-F238E27FC236}">
                <a16:creationId xmlns:a16="http://schemas.microsoft.com/office/drawing/2014/main" id="{6B0EFFE4-92B8-8D49-DC50-C71F9163D9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pic>
        <p:nvPicPr>
          <p:cNvPr id="4104" name="Picture 8">
            <a:extLst>
              <a:ext uri="{FF2B5EF4-FFF2-40B4-BE49-F238E27FC236}">
                <a16:creationId xmlns:a16="http://schemas.microsoft.com/office/drawing/2014/main" id="{94405A94-F5AD-FED9-BC0E-EA08CF276B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04850" y="584200"/>
            <a:ext cx="7808913" cy="5605463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dist="8980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05" name="Freeform 9">
            <a:extLst>
              <a:ext uri="{FF2B5EF4-FFF2-40B4-BE49-F238E27FC236}">
                <a16:creationId xmlns:a16="http://schemas.microsoft.com/office/drawing/2014/main" id="{4C7EF7E3-A3DF-EF49-B663-35266304EFCF}"/>
              </a:ext>
            </a:extLst>
          </p:cNvPr>
          <p:cNvSpPr>
            <a:spLocks/>
          </p:cNvSpPr>
          <p:nvPr/>
        </p:nvSpPr>
        <p:spPr bwMode="auto">
          <a:xfrm>
            <a:off x="8570913" y="3581400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6" name="Freeform 11">
            <a:extLst>
              <a:ext uri="{FF2B5EF4-FFF2-40B4-BE49-F238E27FC236}">
                <a16:creationId xmlns:a16="http://schemas.microsoft.com/office/drawing/2014/main" id="{7308108D-1848-BCE1-28A1-C4F17A670D0D}"/>
              </a:ext>
            </a:extLst>
          </p:cNvPr>
          <p:cNvSpPr>
            <a:spLocks/>
          </p:cNvSpPr>
          <p:nvPr/>
        </p:nvSpPr>
        <p:spPr bwMode="auto">
          <a:xfrm>
            <a:off x="8566150" y="3541713"/>
            <a:ext cx="234950" cy="120650"/>
          </a:xfrm>
          <a:custGeom>
            <a:avLst/>
            <a:gdLst>
              <a:gd name="T0" fmla="*/ 233129 w 129"/>
              <a:gd name="T1" fmla="*/ 118188 h 49"/>
              <a:gd name="T2" fmla="*/ 0 w 129"/>
              <a:gd name="T3" fmla="*/ 118188 h 49"/>
              <a:gd name="T4" fmla="*/ 0 w 129"/>
              <a:gd name="T5" fmla="*/ 0 h 49"/>
              <a:gd name="T6" fmla="*/ 233129 w 129"/>
              <a:gd name="T7" fmla="*/ 118188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7" name="Text Box 22">
            <a:extLst>
              <a:ext uri="{FF2B5EF4-FFF2-40B4-BE49-F238E27FC236}">
                <a16:creationId xmlns:a16="http://schemas.microsoft.com/office/drawing/2014/main" id="{442A3B9D-0F4E-EEF1-FAF5-E7DB02AACB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5925" y="1154113"/>
            <a:ext cx="6435725" cy="769441"/>
          </a:xfrm>
          <a:prstGeom prst="rect">
            <a:avLst/>
          </a:prstGeom>
          <a:solidFill>
            <a:srgbClr val="800000"/>
          </a:solidFill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4400">
                <a:solidFill>
                  <a:schemeClr val="hlink"/>
                </a:solidFill>
              </a:rPr>
              <a:t>¥</a:t>
            </a:r>
            <a:r>
              <a:rPr lang="en-US" altLang="en-US" sz="4400" b="1">
                <a:solidFill>
                  <a:schemeClr val="hlink"/>
                </a:solidFill>
              </a:rPr>
              <a:t>dÌÙÞ¢_ç¼ÞØË</a:t>
            </a:r>
            <a:endParaRPr lang="en-US" altLang="en-US" sz="4400">
              <a:solidFill>
                <a:schemeClr val="tx1"/>
              </a:solidFill>
            </a:endParaRPr>
          </a:p>
        </p:txBody>
      </p:sp>
    </p:spTree>
  </p:cSld>
  <p:clrMapOvr>
    <a:masterClrMapping/>
  </p:clrMapOvr>
  <p:transition>
    <p:wheel spokes="0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1027">
            <a:extLst>
              <a:ext uri="{FF2B5EF4-FFF2-40B4-BE49-F238E27FC236}">
                <a16:creationId xmlns:a16="http://schemas.microsoft.com/office/drawing/2014/main" id="{C39C25B4-E26E-CF3F-C138-85E1827D6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4300538"/>
            <a:ext cx="1847850" cy="100647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4339" name="Rectangle 1028">
            <a:extLst>
              <a:ext uri="{FF2B5EF4-FFF2-40B4-BE49-F238E27FC236}">
                <a16:creationId xmlns:a16="http://schemas.microsoft.com/office/drawing/2014/main" id="{CE62E3EA-5825-0F99-B16E-BED36EE95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14340" name="Line 1029">
            <a:extLst>
              <a:ext uri="{FF2B5EF4-FFF2-40B4-BE49-F238E27FC236}">
                <a16:creationId xmlns:a16="http://schemas.microsoft.com/office/drawing/2014/main" id="{344A3127-F817-1CA1-7D98-7F19089E1539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1" name="Text Box 1031">
            <a:extLst>
              <a:ext uri="{FF2B5EF4-FFF2-40B4-BE49-F238E27FC236}">
                <a16:creationId xmlns:a16="http://schemas.microsoft.com/office/drawing/2014/main" id="{E07D4167-6C9A-2789-91B6-C026D7D3B0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14342" name="Text Box 1032">
            <a:extLst>
              <a:ext uri="{FF2B5EF4-FFF2-40B4-BE49-F238E27FC236}">
                <a16:creationId xmlns:a16="http://schemas.microsoft.com/office/drawing/2014/main" id="{DE6EFE2B-226B-4EF1-1962-0AA2C7BB20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6413" y="0"/>
            <a:ext cx="1752600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. 11:31</a:t>
            </a:r>
          </a:p>
        </p:txBody>
      </p:sp>
      <p:sp>
        <p:nvSpPr>
          <p:cNvPr id="14343" name="Text Box 1044">
            <a:extLst>
              <a:ext uri="{FF2B5EF4-FFF2-40B4-BE49-F238E27FC236}">
                <a16:creationId xmlns:a16="http://schemas.microsoft.com/office/drawing/2014/main" id="{F94812AA-84C0-104D-EA5C-4265E31D51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729111" name="Rectangle 1047">
            <a:extLst>
              <a:ext uri="{FF2B5EF4-FFF2-40B4-BE49-F238E27FC236}">
                <a16:creationId xmlns:a16="http://schemas.microsoft.com/office/drawing/2014/main" id="{E7076E64-1254-02E0-3B9C-A502E01EC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09</a:t>
            </a:r>
          </a:p>
        </p:txBody>
      </p:sp>
      <p:sp>
        <p:nvSpPr>
          <p:cNvPr id="14345" name="Text Box 1048">
            <a:extLst>
              <a:ext uri="{FF2B5EF4-FFF2-40B4-BE49-F238E27FC236}">
                <a16:creationId xmlns:a16="http://schemas.microsoft.com/office/drawing/2014/main" id="{AD081082-8F61-A715-3F5C-1B07383E7A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150" y="6242050"/>
            <a:ext cx="21415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 . 19-24</a:t>
            </a:r>
          </a:p>
        </p:txBody>
      </p:sp>
      <p:sp>
        <p:nvSpPr>
          <p:cNvPr id="14346" name="Text Box 1054">
            <a:extLst>
              <a:ext uri="{FF2B5EF4-FFF2-40B4-BE49-F238E27FC236}">
                <a16:creationId xmlns:a16="http://schemas.microsoft.com/office/drawing/2014/main" id="{D702947C-DEF9-4361-2D23-B34A72BFB3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6788" y="6418263"/>
            <a:ext cx="3254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5</a:t>
            </a:r>
          </a:p>
        </p:txBody>
      </p:sp>
      <p:pic>
        <p:nvPicPr>
          <p:cNvPr id="14347" name="Picture 1055">
            <a:extLst>
              <a:ext uri="{FF2B5EF4-FFF2-40B4-BE49-F238E27FC236}">
                <a16:creationId xmlns:a16="http://schemas.microsoft.com/office/drawing/2014/main" id="{7698EC23-43E9-2E2E-1F02-6F4F4F9594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09675" y="912813"/>
            <a:ext cx="7240588" cy="5070475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04775">
                <a:solidFill>
                  <a:schemeClr val="accent2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48" name="Rectangle 1057">
            <a:extLst>
              <a:ext uri="{FF2B5EF4-FFF2-40B4-BE49-F238E27FC236}">
                <a16:creationId xmlns:a16="http://schemas.microsoft.com/office/drawing/2014/main" id="{1F188CE2-A53F-3BCD-84D7-C2DC343788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2838" y="854075"/>
            <a:ext cx="7315200" cy="5091113"/>
          </a:xfrm>
          <a:prstGeom prst="rect">
            <a:avLst/>
          </a:prstGeom>
          <a:solidFill>
            <a:schemeClr val="bg2">
              <a:alpha val="50195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29094" name="Rectangle 1030">
            <a:extLst>
              <a:ext uri="{FF2B5EF4-FFF2-40B4-BE49-F238E27FC236}">
                <a16:creationId xmlns:a16="http://schemas.microsoft.com/office/drawing/2014/main" id="{B2C09123-AA83-7C1A-5A38-92C28FB98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119188"/>
            <a:ext cx="7367588" cy="4537075"/>
          </a:xfrm>
          <a:prstGeom prst="rect">
            <a:avLst/>
          </a:prstGeom>
          <a:noFill/>
          <a:ln>
            <a:noFill/>
          </a:ln>
          <a:effectLst>
            <a:outerShdw dist="81320" dir="2319588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 b="1">
                <a:solidFill>
                  <a:srgbClr val="FAFD00"/>
                </a:solidFill>
                <a:latin typeface="Helvetica" pitchFamily="2" charset="0"/>
              </a:rPr>
              <a:t>      </a:t>
            </a:r>
            <a:r>
              <a:rPr lang="en-US" altLang="en-US" sz="3600">
                <a:solidFill>
                  <a:srgbClr val="FAFD00"/>
                </a:solidFill>
              </a:rPr>
              <a:t>¥dÌÙÞÎßæa µá¿á¢Ì¢:</a:t>
            </a:r>
            <a:endParaRPr lang="en-US" altLang="en-US" sz="3600" b="1">
              <a:solidFill>
                <a:srgbClr val="FAFD00"/>
              </a:solidFill>
              <a:latin typeface="Helvetica" pitchFamily="2" charset="0"/>
            </a:endParaRPr>
          </a:p>
          <a:p>
            <a:pPr algn="l">
              <a:spcBef>
                <a:spcPct val="0"/>
              </a:spcBef>
            </a:pPr>
            <a:endParaRPr lang="en-US" altLang="en-US" sz="3200" b="1">
              <a:solidFill>
                <a:srgbClr val="FAFD00"/>
              </a:solidFill>
              <a:latin typeface="Helvetica" pitchFamily="2" charset="0"/>
            </a:endParaRPr>
          </a:p>
          <a:p>
            <a:pPr algn="l">
              <a:spcBef>
                <a:spcPct val="0"/>
              </a:spcBef>
            </a:pPr>
            <a:r>
              <a:rPr lang="en-US" altLang="en-US" sz="3200" b="1">
                <a:solidFill>
                  <a:srgbClr val="FAFD00"/>
                </a:solidFill>
                <a:latin typeface="Helvetica" pitchFamily="2" charset="0"/>
              </a:rPr>
              <a:t>• </a:t>
            </a:r>
            <a:r>
              <a:rPr lang="en-US" altLang="en-US" sz="3200">
                <a:solidFill>
                  <a:schemeClr val="tx1"/>
                </a:solidFill>
              </a:rPr>
              <a:t>çÄøÙí (ÉßÄÞÕí)</a:t>
            </a:r>
          </a:p>
          <a:p>
            <a:pPr algn="l">
              <a:spcBef>
                <a:spcPct val="0"/>
              </a:spcBef>
            </a:pPr>
            <a:endParaRPr lang="en-US" altLang="en-US" sz="3200" b="1">
              <a:solidFill>
                <a:schemeClr val="tx1"/>
              </a:solidFill>
              <a:latin typeface="Helvetica" pitchFamily="2" charset="0"/>
            </a:endParaRPr>
          </a:p>
          <a:p>
            <a:pPr algn="l">
              <a:spcBef>
                <a:spcPct val="0"/>
              </a:spcBef>
            </a:pPr>
            <a:r>
              <a:rPr lang="en-US" altLang="en-US" sz="3200" b="1">
                <a:solidFill>
                  <a:srgbClr val="FAFD00"/>
                </a:solidFill>
                <a:latin typeface="Helvetica" pitchFamily="2" charset="0"/>
              </a:rPr>
              <a:t>   •</a:t>
            </a:r>
            <a:r>
              <a:rPr lang="en-US" altLang="en-US">
                <a:solidFill>
                  <a:schemeClr val="tx1"/>
                </a:solidFill>
              </a:rPr>
              <a:t>¥dÌÙÞ¢ (¥dÌÞ¢)</a:t>
            </a:r>
          </a:p>
          <a:p>
            <a:pPr algn="l">
              <a:spcBef>
                <a:spcPct val="0"/>
              </a:spcBef>
            </a:pPr>
            <a:endParaRPr lang="en-US" altLang="en-US" sz="3200" b="1">
              <a:solidFill>
                <a:schemeClr val="tx1"/>
              </a:solidFill>
              <a:latin typeface="Helvetica" pitchFamily="2" charset="0"/>
            </a:endParaRPr>
          </a:p>
          <a:p>
            <a:pPr algn="l">
              <a:spcBef>
                <a:spcPct val="0"/>
              </a:spcBef>
            </a:pPr>
            <a:r>
              <a:rPr lang="en-US" altLang="en-US" sz="3200" b="1">
                <a:solidFill>
                  <a:srgbClr val="FAFD00"/>
                </a:solidFill>
                <a:latin typeface="Helvetica" pitchFamily="2" charset="0"/>
              </a:rPr>
              <a:t>      • </a:t>
            </a:r>
            <a:r>
              <a:rPr lang="en-US" altLang="en-US" sz="3200">
                <a:solidFill>
                  <a:schemeClr val="tx1"/>
                </a:solidFill>
              </a:rPr>
              <a:t>ØÞùÞ (¥dÌÙÞÎßæa ÍÞøc, ØÞùÞÏß)</a:t>
            </a:r>
          </a:p>
          <a:p>
            <a:pPr algn="l">
              <a:spcBef>
                <a:spcPct val="0"/>
              </a:spcBef>
            </a:pPr>
            <a:endParaRPr lang="en-US" altLang="en-US" sz="3200" b="1">
              <a:solidFill>
                <a:schemeClr val="tx1"/>
              </a:solidFill>
              <a:latin typeface="Helvetica" pitchFamily="2" charset="0"/>
            </a:endParaRPr>
          </a:p>
          <a:p>
            <a:pPr algn="l">
              <a:spcBef>
                <a:spcPct val="0"/>
              </a:spcBef>
            </a:pPr>
            <a:r>
              <a:rPr lang="en-US" altLang="en-US" sz="3200" b="1">
                <a:solidFill>
                  <a:srgbClr val="FAFD00"/>
                </a:solidFill>
                <a:latin typeface="Helvetica" pitchFamily="2" charset="0"/>
              </a:rPr>
              <a:t>         • </a:t>
            </a:r>
            <a:r>
              <a:rPr lang="en-US" altLang="en-US">
                <a:solidFill>
                  <a:schemeClr val="tx1"/>
                </a:solidFill>
              </a:rPr>
              <a:t>çÜÞJí (¥dÌÙÞÎßæa ¥ÈLøÕX)</a:t>
            </a:r>
          </a:p>
        </p:txBody>
      </p:sp>
      <p:sp>
        <p:nvSpPr>
          <p:cNvPr id="14350" name="Rectangle 1058">
            <a:extLst>
              <a:ext uri="{FF2B5EF4-FFF2-40B4-BE49-F238E27FC236}">
                <a16:creationId xmlns:a16="http://schemas.microsoft.com/office/drawing/2014/main" id="{3529407D-924A-B8A7-3B05-F2A1D9328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5538" y="850900"/>
            <a:ext cx="7332662" cy="5108575"/>
          </a:xfrm>
          <a:prstGeom prst="rect">
            <a:avLst/>
          </a:prstGeom>
          <a:noFill/>
          <a:ln w="127000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28398" dir="1593903" algn="ctr" rotWithShape="0">
                    <a:srgbClr val="868686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290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" dur="500"/>
                                        <p:tgtEl>
                                          <p:spTgt spid="7290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7" dur="500"/>
                                        <p:tgtEl>
                                          <p:spTgt spid="7290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9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72909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9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7" dur="500"/>
                                        <p:tgtEl>
                                          <p:spTgt spid="72909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9094" grpId="0" build="p" autoUpdateAnimBg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1026">
            <a:extLst>
              <a:ext uri="{FF2B5EF4-FFF2-40B4-BE49-F238E27FC236}">
                <a16:creationId xmlns:a16="http://schemas.microsoft.com/office/drawing/2014/main" id="{F7212011-B80E-E6AA-D526-D284B17A5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735138"/>
            <a:ext cx="3121025" cy="1552575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4800">
                <a:solidFill>
                  <a:schemeClr val="tx2"/>
                </a:solidFill>
              </a:rPr>
              <a:t>'ÈÞWÕøßW" ²KÞÎX</a:t>
            </a:r>
            <a:r>
              <a:rPr lang="en-US" altLang="en-US" sz="4400">
                <a:solidFill>
                  <a:schemeClr val="tx2"/>
                </a:solidFill>
              </a:rPr>
              <a:t>...</a:t>
            </a:r>
          </a:p>
        </p:txBody>
      </p:sp>
      <p:sp>
        <p:nvSpPr>
          <p:cNvPr id="15363" name="Rectangle 1027">
            <a:extLst>
              <a:ext uri="{FF2B5EF4-FFF2-40B4-BE49-F238E27FC236}">
                <a16:creationId xmlns:a16="http://schemas.microsoft.com/office/drawing/2014/main" id="{554037AC-8777-55F9-8196-D65B3E8321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5364" name="Rectangle 1028">
            <a:extLst>
              <a:ext uri="{FF2B5EF4-FFF2-40B4-BE49-F238E27FC236}">
                <a16:creationId xmlns:a16="http://schemas.microsoft.com/office/drawing/2014/main" id="{0091C6D5-9D2E-5E63-6727-4BE294C24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8513" y="968375"/>
            <a:ext cx="1387475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800" b="1">
                <a:solidFill>
                  <a:schemeClr val="accent2"/>
                </a:solidFill>
                <a:latin typeface="Times" panose="02020603050405020304" pitchFamily="18" charset="0"/>
              </a:rPr>
              <a:t>ABRAHAM</a:t>
            </a:r>
          </a:p>
        </p:txBody>
      </p:sp>
      <p:sp>
        <p:nvSpPr>
          <p:cNvPr id="15365" name="Rectangle 1029">
            <a:extLst>
              <a:ext uri="{FF2B5EF4-FFF2-40B4-BE49-F238E27FC236}">
                <a16:creationId xmlns:a16="http://schemas.microsoft.com/office/drawing/2014/main" id="{D9215059-1399-B7B6-8968-9B730ECE6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882900" cy="3111500"/>
          </a:xfrm>
          <a:prstGeom prst="rect">
            <a:avLst/>
          </a:prstGeom>
          <a:solidFill>
            <a:schemeClr val="tx2"/>
          </a:solidFill>
          <a:ln w="12700">
            <a:solidFill>
              <a:schemeClr val="folHlink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5366" name="AutoShape 1030">
            <a:extLst>
              <a:ext uri="{FF2B5EF4-FFF2-40B4-BE49-F238E27FC236}">
                <a16:creationId xmlns:a16="http://schemas.microsoft.com/office/drawing/2014/main" id="{F819D657-2974-34F4-9FF9-075AD1654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996950"/>
            <a:ext cx="1663700" cy="1054100"/>
          </a:xfrm>
          <a:prstGeom prst="roundRect">
            <a:avLst>
              <a:gd name="adj" fmla="val 12495"/>
            </a:avLst>
          </a:prstGeom>
          <a:solidFill>
            <a:schemeClr val="tx2"/>
          </a:solidFill>
          <a:ln w="12700">
            <a:solidFill>
              <a:schemeClr val="folHlink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5367" name="Rectangle 1031">
            <a:extLst>
              <a:ext uri="{FF2B5EF4-FFF2-40B4-BE49-F238E27FC236}">
                <a16:creationId xmlns:a16="http://schemas.microsoft.com/office/drawing/2014/main" id="{61F2CAE0-9FDA-1F21-D73B-2F1BB05DE5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5368" name="Rectangle 1033">
            <a:extLst>
              <a:ext uri="{FF2B5EF4-FFF2-40B4-BE49-F238E27FC236}">
                <a16:creationId xmlns:a16="http://schemas.microsoft.com/office/drawing/2014/main" id="{9743CE6D-874C-5FDE-9E31-61BEB1B41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1524000"/>
            <a:ext cx="1219200" cy="51911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5369" name="Rectangle 1034">
            <a:extLst>
              <a:ext uri="{FF2B5EF4-FFF2-40B4-BE49-F238E27FC236}">
                <a16:creationId xmlns:a16="http://schemas.microsoft.com/office/drawing/2014/main" id="{E0886533-9F5E-5493-E766-1B8F3E2D4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" y="311150"/>
            <a:ext cx="742950" cy="143351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5370" name="Rectangle 1035">
            <a:extLst>
              <a:ext uri="{FF2B5EF4-FFF2-40B4-BE49-F238E27FC236}">
                <a16:creationId xmlns:a16="http://schemas.microsoft.com/office/drawing/2014/main" id="{F1D83C2B-E1B0-BEB3-8A85-1DE9C6404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2605088"/>
            <a:ext cx="1747838" cy="519112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5371" name="Rectangle 1036">
            <a:extLst>
              <a:ext uri="{FF2B5EF4-FFF2-40B4-BE49-F238E27FC236}">
                <a16:creationId xmlns:a16="http://schemas.microsoft.com/office/drawing/2014/main" id="{B3A3BDE5-D243-D68D-A509-92D602FAA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113" y="3297238"/>
            <a:ext cx="2538412" cy="1993900"/>
          </a:xfrm>
          <a:prstGeom prst="rect">
            <a:avLst/>
          </a:prstGeom>
          <a:noFill/>
          <a:ln>
            <a:noFill/>
          </a:ln>
          <a:effectLst>
            <a:outerShdw dist="99190" dir="238833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12500">
                <a:solidFill>
                  <a:srgbClr val="D83104"/>
                </a:solidFill>
                <a:latin typeface="Times" panose="02020603050405020304" pitchFamily="18" charset="0"/>
              </a:rPr>
              <a:t>A</a:t>
            </a:r>
            <a:r>
              <a:rPr lang="en-US" altLang="en-US" sz="4400">
                <a:solidFill>
                  <a:schemeClr val="tx2"/>
                </a:solidFill>
                <a:latin typeface="Times" panose="02020603050405020304" pitchFamily="18" charset="0"/>
              </a:rPr>
              <a:t>J M J</a:t>
            </a:r>
          </a:p>
        </p:txBody>
      </p:sp>
      <p:sp>
        <p:nvSpPr>
          <p:cNvPr id="15372" name="Rectangle 1037">
            <a:extLst>
              <a:ext uri="{FF2B5EF4-FFF2-40B4-BE49-F238E27FC236}">
                <a16:creationId xmlns:a16="http://schemas.microsoft.com/office/drawing/2014/main" id="{24451B63-A863-5C01-B969-864A741AC7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4513" y="938213"/>
            <a:ext cx="1725612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>
                <a:solidFill>
                  <a:schemeClr val="bg2"/>
                </a:solidFill>
              </a:rPr>
              <a:t>¥dÌÙÞ¢</a:t>
            </a:r>
            <a:endParaRPr lang="en-US" altLang="en-US" sz="3200" b="1">
              <a:solidFill>
                <a:schemeClr val="bg2"/>
              </a:solidFill>
              <a:latin typeface="Times" panose="02020603050405020304" pitchFamily="18" charset="0"/>
            </a:endParaRPr>
          </a:p>
        </p:txBody>
      </p:sp>
      <p:sp>
        <p:nvSpPr>
          <p:cNvPr id="15373" name="Rectangle 1038">
            <a:extLst>
              <a:ext uri="{FF2B5EF4-FFF2-40B4-BE49-F238E27FC236}">
                <a16:creationId xmlns:a16="http://schemas.microsoft.com/office/drawing/2014/main" id="{7185FE00-55E5-A542-EF20-BC6EC763D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3525" y="5584825"/>
            <a:ext cx="48101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5374" name="Line 1039">
            <a:extLst>
              <a:ext uri="{FF2B5EF4-FFF2-40B4-BE49-F238E27FC236}">
                <a16:creationId xmlns:a16="http://schemas.microsoft.com/office/drawing/2014/main" id="{5B443F39-AC24-7E8D-8B40-C4AF2D1956E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2065338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75" name="Line 1040">
            <a:extLst>
              <a:ext uri="{FF2B5EF4-FFF2-40B4-BE49-F238E27FC236}">
                <a16:creationId xmlns:a16="http://schemas.microsoft.com/office/drawing/2014/main" id="{6E12AE29-E695-8245-48D0-2B6E48EFD12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38862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76" name="Line 1041">
            <a:extLst>
              <a:ext uri="{FF2B5EF4-FFF2-40B4-BE49-F238E27FC236}">
                <a16:creationId xmlns:a16="http://schemas.microsoft.com/office/drawing/2014/main" id="{A9B39E76-9C94-3D76-7EE9-7C42D65D3E19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2505075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77" name="Line 1042">
            <a:extLst>
              <a:ext uri="{FF2B5EF4-FFF2-40B4-BE49-F238E27FC236}">
                <a16:creationId xmlns:a16="http://schemas.microsoft.com/office/drawing/2014/main" id="{1F29C07F-9581-47A0-84F4-2DE7E1C123A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29972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78" name="Line 1043">
            <a:extLst>
              <a:ext uri="{FF2B5EF4-FFF2-40B4-BE49-F238E27FC236}">
                <a16:creationId xmlns:a16="http://schemas.microsoft.com/office/drawing/2014/main" id="{52832FBB-AB20-976A-EADA-4A1595113813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3750" y="34544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79" name="Rectangle 1044">
            <a:extLst>
              <a:ext uri="{FF2B5EF4-FFF2-40B4-BE49-F238E27FC236}">
                <a16:creationId xmlns:a16="http://schemas.microsoft.com/office/drawing/2014/main" id="{66D5840B-B43D-FDF9-8183-B6346DE60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15380" name="Line 1045">
            <a:extLst>
              <a:ext uri="{FF2B5EF4-FFF2-40B4-BE49-F238E27FC236}">
                <a16:creationId xmlns:a16="http://schemas.microsoft.com/office/drawing/2014/main" id="{640B4F84-DF95-DB5F-B18D-96FB6F5FF074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81" name="Rectangle 1050">
            <a:extLst>
              <a:ext uri="{FF2B5EF4-FFF2-40B4-BE49-F238E27FC236}">
                <a16:creationId xmlns:a16="http://schemas.microsoft.com/office/drawing/2014/main" id="{55E242AA-B097-78B5-D158-A21F52E49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2188" y="979488"/>
            <a:ext cx="2241550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tx2"/>
                </a:solidFill>
                <a:latin typeface="Times" panose="02020603050405020304" pitchFamily="18" charset="0"/>
              </a:rPr>
              <a:t>ca. 2000 </a:t>
            </a:r>
            <a:r>
              <a:rPr lang="en-US" altLang="en-US" sz="2400">
                <a:solidFill>
                  <a:schemeClr val="tx2"/>
                </a:solidFill>
              </a:rPr>
              <a:t>Ìß..Øß.</a:t>
            </a:r>
          </a:p>
        </p:txBody>
      </p:sp>
      <p:sp>
        <p:nvSpPr>
          <p:cNvPr id="590888" name="AutoShape 1064">
            <a:extLst>
              <a:ext uri="{FF2B5EF4-FFF2-40B4-BE49-F238E27FC236}">
                <a16:creationId xmlns:a16="http://schemas.microsoft.com/office/drawing/2014/main" id="{93CD8AF6-1900-1818-424D-8E0ADD787B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3375" y="3321050"/>
            <a:ext cx="1143000" cy="1447800"/>
          </a:xfrm>
          <a:prstGeom prst="roundRect">
            <a:avLst>
              <a:gd name="adj" fmla="val 16667"/>
            </a:avLst>
          </a:prstGeom>
          <a:noFill/>
          <a:ln w="76200">
            <a:solidFill>
              <a:srgbClr val="FF0000"/>
            </a:solidFill>
            <a:round/>
            <a:headEnd/>
            <a:tailEnd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5383" name="Text Box 1071">
            <a:extLst>
              <a:ext uri="{FF2B5EF4-FFF2-40B4-BE49-F238E27FC236}">
                <a16:creationId xmlns:a16="http://schemas.microsoft.com/office/drawing/2014/main" id="{858EF15C-9460-31CD-EBCB-67909BB7C5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grpSp>
        <p:nvGrpSpPr>
          <p:cNvPr id="590897" name="Group 1073">
            <a:extLst>
              <a:ext uri="{FF2B5EF4-FFF2-40B4-BE49-F238E27FC236}">
                <a16:creationId xmlns:a16="http://schemas.microsoft.com/office/drawing/2014/main" id="{2C4DF88B-6C86-6FD5-9C44-27C14921E1A7}"/>
              </a:ext>
            </a:extLst>
          </p:cNvPr>
          <p:cNvGrpSpPr>
            <a:grpSpLocks/>
          </p:cNvGrpSpPr>
          <p:nvPr/>
        </p:nvGrpSpPr>
        <p:grpSpPr bwMode="auto">
          <a:xfrm>
            <a:off x="1524000" y="5257800"/>
            <a:ext cx="6553200" cy="838200"/>
            <a:chOff x="960" y="3312"/>
            <a:chExt cx="4128" cy="528"/>
          </a:xfrm>
        </p:grpSpPr>
        <p:sp>
          <p:nvSpPr>
            <p:cNvPr id="15418" name="Rectangle 1074">
              <a:extLst>
                <a:ext uri="{FF2B5EF4-FFF2-40B4-BE49-F238E27FC236}">
                  <a16:creationId xmlns:a16="http://schemas.microsoft.com/office/drawing/2014/main" id="{ACCE2E0A-F1EE-5F30-CA77-F382CE5B7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3354"/>
              <a:ext cx="2181" cy="402"/>
            </a:xfrm>
            <a:prstGeom prst="rect">
              <a:avLst/>
            </a:prstGeom>
            <a:noFill/>
            <a:ln>
              <a:noFill/>
            </a:ln>
            <a:effectLst>
              <a:outerShdw dist="63500" dir="3187806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3600" i="1">
                  <a:solidFill>
                    <a:srgbClr val="DFE652"/>
                  </a:solidFill>
                </a:rPr>
                <a:t>©ÜíÉJß</a:t>
              </a:r>
              <a:r>
                <a:rPr lang="en-US" altLang="en-US" sz="3600" i="1">
                  <a:solidFill>
                    <a:srgbClr val="FAFD00"/>
                  </a:solidFill>
                  <a:latin typeface="Times" panose="02020603050405020304" pitchFamily="18" charset="0"/>
                </a:rPr>
                <a:t> 12 </a:t>
              </a:r>
              <a:r>
                <a:rPr lang="en-US" altLang="en-US" sz="3600">
                  <a:solidFill>
                    <a:srgbClr val="FAFD00"/>
                  </a:solidFill>
                </a:rPr>
                <a:t>ÎáÄW</a:t>
              </a:r>
              <a:endParaRPr lang="en-US" altLang="en-US" sz="3600" i="1">
                <a:solidFill>
                  <a:srgbClr val="FAFD00"/>
                </a:solidFill>
                <a:latin typeface="Times" panose="02020603050405020304" pitchFamily="18" charset="0"/>
              </a:endParaRPr>
            </a:p>
          </p:txBody>
        </p:sp>
        <p:sp>
          <p:nvSpPr>
            <p:cNvPr id="15419" name="Oval 1075">
              <a:extLst>
                <a:ext uri="{FF2B5EF4-FFF2-40B4-BE49-F238E27FC236}">
                  <a16:creationId xmlns:a16="http://schemas.microsoft.com/office/drawing/2014/main" id="{2F43EFD4-9E9B-3A06-F3DB-C6C918405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3312"/>
              <a:ext cx="4128" cy="528"/>
            </a:xfrm>
            <a:prstGeom prst="ellipse">
              <a:avLst/>
            </a:prstGeom>
            <a:noFill/>
            <a:ln w="76200">
              <a:solidFill>
                <a:srgbClr val="D83104"/>
              </a:solidFill>
              <a:round/>
              <a:headEnd/>
              <a:tailEnd/>
            </a:ln>
            <a:effectLst>
              <a:outerShdw dist="45791" dir="3378596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590900" name="Oval 1076">
            <a:extLst>
              <a:ext uri="{FF2B5EF4-FFF2-40B4-BE49-F238E27FC236}">
                <a16:creationId xmlns:a16="http://schemas.microsoft.com/office/drawing/2014/main" id="{A9F5CADD-C02E-BA4B-EF14-82E0CF040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3575" y="820738"/>
            <a:ext cx="2454275" cy="709612"/>
          </a:xfrm>
          <a:prstGeom prst="ellips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5386" name="Freeform 1077">
            <a:extLst>
              <a:ext uri="{FF2B5EF4-FFF2-40B4-BE49-F238E27FC236}">
                <a16:creationId xmlns:a16="http://schemas.microsoft.com/office/drawing/2014/main" id="{6D898DC6-FDFB-69E6-404A-0E0992A501B8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87" name="AutoShape 1078">
            <a:extLst>
              <a:ext uri="{FF2B5EF4-FFF2-40B4-BE49-F238E27FC236}">
                <a16:creationId xmlns:a16="http://schemas.microsoft.com/office/drawing/2014/main" id="{DA8681A6-BC9F-A50C-7F8B-98831D0C5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5388" name="Rectangle 1079">
            <a:extLst>
              <a:ext uri="{FF2B5EF4-FFF2-40B4-BE49-F238E27FC236}">
                <a16:creationId xmlns:a16="http://schemas.microsoft.com/office/drawing/2014/main" id="{5CC37AE4-5619-DB41-CFA1-FD40CD769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5389" name="AutoShape 1080">
            <a:extLst>
              <a:ext uri="{FF2B5EF4-FFF2-40B4-BE49-F238E27FC236}">
                <a16:creationId xmlns:a16="http://schemas.microsoft.com/office/drawing/2014/main" id="{B05947B4-A9B3-4DCF-A567-316A80233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5390" name="Line 1081">
            <a:extLst>
              <a:ext uri="{FF2B5EF4-FFF2-40B4-BE49-F238E27FC236}">
                <a16:creationId xmlns:a16="http://schemas.microsoft.com/office/drawing/2014/main" id="{384143D9-0C50-41BA-0D43-7906A626DD9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1" name="Line 1082">
            <a:extLst>
              <a:ext uri="{FF2B5EF4-FFF2-40B4-BE49-F238E27FC236}">
                <a16:creationId xmlns:a16="http://schemas.microsoft.com/office/drawing/2014/main" id="{38A94333-CC53-D3E6-EA3F-05311E0EAC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2" name="Rectangle 1083">
            <a:extLst>
              <a:ext uri="{FF2B5EF4-FFF2-40B4-BE49-F238E27FC236}">
                <a16:creationId xmlns:a16="http://schemas.microsoft.com/office/drawing/2014/main" id="{9AEB1FE3-FFB7-A821-7F67-8EDEA1D815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5393" name="Rectangle 1084">
            <a:extLst>
              <a:ext uri="{FF2B5EF4-FFF2-40B4-BE49-F238E27FC236}">
                <a16:creationId xmlns:a16="http://schemas.microsoft.com/office/drawing/2014/main" id="{C1247C1C-513E-1A56-20D9-8ED290673E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15394" name="Line 1085">
            <a:extLst>
              <a:ext uri="{FF2B5EF4-FFF2-40B4-BE49-F238E27FC236}">
                <a16:creationId xmlns:a16="http://schemas.microsoft.com/office/drawing/2014/main" id="{14A4C86C-6956-F29A-A915-3543B6FC99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5" name="Line 1086">
            <a:extLst>
              <a:ext uri="{FF2B5EF4-FFF2-40B4-BE49-F238E27FC236}">
                <a16:creationId xmlns:a16="http://schemas.microsoft.com/office/drawing/2014/main" id="{CC9D0A4D-1065-89F1-7E10-912C7ABFD23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6" name="Line 1087">
            <a:extLst>
              <a:ext uri="{FF2B5EF4-FFF2-40B4-BE49-F238E27FC236}">
                <a16:creationId xmlns:a16="http://schemas.microsoft.com/office/drawing/2014/main" id="{6A69BF9D-065F-DA6A-60B9-2B571E41B6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7" name="Text Box 1088">
            <a:extLst>
              <a:ext uri="{FF2B5EF4-FFF2-40B4-BE49-F238E27FC236}">
                <a16:creationId xmlns:a16="http://schemas.microsoft.com/office/drawing/2014/main" id="{E13B7AF1-5D55-A2F7-9A45-E628C193DD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15398" name="Text Box 1091">
            <a:extLst>
              <a:ext uri="{FF2B5EF4-FFF2-40B4-BE49-F238E27FC236}">
                <a16:creationId xmlns:a16="http://schemas.microsoft.com/office/drawing/2014/main" id="{F0BBCE4D-20C8-EDF9-1F1E-1ED97F8439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6788" y="6418263"/>
            <a:ext cx="3254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590917" name="Rectangle 1093">
            <a:extLst>
              <a:ext uri="{FF2B5EF4-FFF2-40B4-BE49-F238E27FC236}">
                <a16:creationId xmlns:a16="http://schemas.microsoft.com/office/drawing/2014/main" id="{0629DF8E-9352-9D73-3DD4-69D503CC3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10</a:t>
            </a:r>
          </a:p>
        </p:txBody>
      </p:sp>
      <p:sp>
        <p:nvSpPr>
          <p:cNvPr id="15400" name="Text Box 1094">
            <a:extLst>
              <a:ext uri="{FF2B5EF4-FFF2-40B4-BE49-F238E27FC236}">
                <a16:creationId xmlns:a16="http://schemas.microsoft.com/office/drawing/2014/main" id="{571B50C8-651D-8AF6-836F-00FDE84A4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7963" y="6227763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 .19-24</a:t>
            </a:r>
          </a:p>
        </p:txBody>
      </p:sp>
      <p:grpSp>
        <p:nvGrpSpPr>
          <p:cNvPr id="15401" name="Group 1095">
            <a:extLst>
              <a:ext uri="{FF2B5EF4-FFF2-40B4-BE49-F238E27FC236}">
                <a16:creationId xmlns:a16="http://schemas.microsoft.com/office/drawing/2014/main" id="{B2AAA6D0-6BFC-E454-5952-AE7B28E121E4}"/>
              </a:ext>
            </a:extLst>
          </p:cNvPr>
          <p:cNvGrpSpPr>
            <a:grpSpLocks/>
          </p:cNvGrpSpPr>
          <p:nvPr/>
        </p:nvGrpSpPr>
        <p:grpSpPr bwMode="auto">
          <a:xfrm>
            <a:off x="6064250" y="1347788"/>
            <a:ext cx="1262063" cy="1347787"/>
            <a:chOff x="1084" y="711"/>
            <a:chExt cx="2950" cy="2769"/>
          </a:xfrm>
        </p:grpSpPr>
        <p:grpSp>
          <p:nvGrpSpPr>
            <p:cNvPr id="15408" name="Group 1096">
              <a:extLst>
                <a:ext uri="{FF2B5EF4-FFF2-40B4-BE49-F238E27FC236}">
                  <a16:creationId xmlns:a16="http://schemas.microsoft.com/office/drawing/2014/main" id="{AEC3E412-3B2A-52A3-213B-6E56A789A4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15414" name="Group 1097">
                <a:extLst>
                  <a:ext uri="{FF2B5EF4-FFF2-40B4-BE49-F238E27FC236}">
                    <a16:creationId xmlns:a16="http://schemas.microsoft.com/office/drawing/2014/main" id="{06D7C9F1-6A1A-075B-698A-6455FC3D9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15416" name="Freeform 1098">
                  <a:extLst>
                    <a:ext uri="{FF2B5EF4-FFF2-40B4-BE49-F238E27FC236}">
                      <a16:creationId xmlns:a16="http://schemas.microsoft.com/office/drawing/2014/main" id="{948A630B-5D75-A167-8CDF-61404093B5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28 w 592"/>
                    <a:gd name="T1" fmla="*/ 256 h 90"/>
                    <a:gd name="T2" fmla="*/ 76 w 592"/>
                    <a:gd name="T3" fmla="*/ 125 h 90"/>
                    <a:gd name="T4" fmla="*/ 118 w 592"/>
                    <a:gd name="T5" fmla="*/ 102 h 90"/>
                    <a:gd name="T6" fmla="*/ 159 w 592"/>
                    <a:gd name="T7" fmla="*/ 91 h 90"/>
                    <a:gd name="T8" fmla="*/ 388 w 592"/>
                    <a:gd name="T9" fmla="*/ 97 h 90"/>
                    <a:gd name="T10" fmla="*/ 526 w 592"/>
                    <a:gd name="T11" fmla="*/ 114 h 90"/>
                    <a:gd name="T12" fmla="*/ 589 w 592"/>
                    <a:gd name="T13" fmla="*/ 131 h 90"/>
                    <a:gd name="T14" fmla="*/ 824 w 592"/>
                    <a:gd name="T15" fmla="*/ 148 h 90"/>
                    <a:gd name="T16" fmla="*/ 1170 w 592"/>
                    <a:gd name="T17" fmla="*/ 125 h 90"/>
                    <a:gd name="T18" fmla="*/ 1634 w 592"/>
                    <a:gd name="T19" fmla="*/ 46 h 90"/>
                    <a:gd name="T20" fmla="*/ 1801 w 592"/>
                    <a:gd name="T21" fmla="*/ 0 h 90"/>
                    <a:gd name="T22" fmla="*/ 1981 w 592"/>
                    <a:gd name="T23" fmla="*/ 6 h 90"/>
                    <a:gd name="T24" fmla="*/ 2043 w 592"/>
                    <a:gd name="T25" fmla="*/ 85 h 90"/>
                    <a:gd name="T26" fmla="*/ 2050 w 592"/>
                    <a:gd name="T27" fmla="*/ 102 h 90"/>
                    <a:gd name="T28" fmla="*/ 2015 w 592"/>
                    <a:gd name="T29" fmla="*/ 171 h 90"/>
                    <a:gd name="T30" fmla="*/ 2022 w 592"/>
                    <a:gd name="T31" fmla="*/ 188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2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17" name="Freeform 1099">
                  <a:extLst>
                    <a:ext uri="{FF2B5EF4-FFF2-40B4-BE49-F238E27FC236}">
                      <a16:creationId xmlns:a16="http://schemas.microsoft.com/office/drawing/2014/main" id="{F614A5B1-CACD-5471-9FF3-E31319E31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074 w 599"/>
                    <a:gd name="T1" fmla="*/ 0 h 432"/>
                    <a:gd name="T2" fmla="*/ 2060 w 599"/>
                    <a:gd name="T3" fmla="*/ 17 h 432"/>
                    <a:gd name="T4" fmla="*/ 2039 w 599"/>
                    <a:gd name="T5" fmla="*/ 28 h 432"/>
                    <a:gd name="T6" fmla="*/ 2026 w 599"/>
                    <a:gd name="T7" fmla="*/ 68 h 432"/>
                    <a:gd name="T8" fmla="*/ 1929 w 599"/>
                    <a:gd name="T9" fmla="*/ 262 h 432"/>
                    <a:gd name="T10" fmla="*/ 1818 w 599"/>
                    <a:gd name="T11" fmla="*/ 593 h 432"/>
                    <a:gd name="T12" fmla="*/ 1783 w 599"/>
                    <a:gd name="T13" fmla="*/ 758 h 432"/>
                    <a:gd name="T14" fmla="*/ 1749 w 599"/>
                    <a:gd name="T15" fmla="*/ 997 h 432"/>
                    <a:gd name="T16" fmla="*/ 1714 w 599"/>
                    <a:gd name="T17" fmla="*/ 1146 h 432"/>
                    <a:gd name="T18" fmla="*/ 1596 w 599"/>
                    <a:gd name="T19" fmla="*/ 1203 h 432"/>
                    <a:gd name="T20" fmla="*/ 1499 w 599"/>
                    <a:gd name="T21" fmla="*/ 1180 h 432"/>
                    <a:gd name="T22" fmla="*/ 1458 w 599"/>
                    <a:gd name="T23" fmla="*/ 1168 h 432"/>
                    <a:gd name="T24" fmla="*/ 1472 w 599"/>
                    <a:gd name="T25" fmla="*/ 1003 h 432"/>
                    <a:gd name="T26" fmla="*/ 1492 w 599"/>
                    <a:gd name="T27" fmla="*/ 963 h 432"/>
                    <a:gd name="T28" fmla="*/ 1402 w 599"/>
                    <a:gd name="T29" fmla="*/ 935 h 432"/>
                    <a:gd name="T30" fmla="*/ 1201 w 599"/>
                    <a:gd name="T31" fmla="*/ 900 h 432"/>
                    <a:gd name="T32" fmla="*/ 391 w 599"/>
                    <a:gd name="T33" fmla="*/ 1026 h 432"/>
                    <a:gd name="T34" fmla="*/ 357 w 599"/>
                    <a:gd name="T35" fmla="*/ 1049 h 432"/>
                    <a:gd name="T36" fmla="*/ 301 w 599"/>
                    <a:gd name="T37" fmla="*/ 1117 h 432"/>
                    <a:gd name="T38" fmla="*/ 184 w 599"/>
                    <a:gd name="T39" fmla="*/ 1231 h 432"/>
                    <a:gd name="T40" fmla="*/ 100 w 599"/>
                    <a:gd name="T41" fmla="*/ 1203 h 432"/>
                    <a:gd name="T42" fmla="*/ 59 w 599"/>
                    <a:gd name="T43" fmla="*/ 1180 h 432"/>
                    <a:gd name="T44" fmla="*/ 24 w 599"/>
                    <a:gd name="T45" fmla="*/ 1134 h 432"/>
                    <a:gd name="T46" fmla="*/ 38 w 599"/>
                    <a:gd name="T47" fmla="*/ 1060 h 432"/>
                    <a:gd name="T48" fmla="*/ 59 w 599"/>
                    <a:gd name="T49" fmla="*/ 952 h 432"/>
                    <a:gd name="T50" fmla="*/ 93 w 599"/>
                    <a:gd name="T51" fmla="*/ 747 h 432"/>
                    <a:gd name="T52" fmla="*/ 100 w 599"/>
                    <a:gd name="T53" fmla="*/ 536 h 432"/>
                    <a:gd name="T54" fmla="*/ 107 w 599"/>
                    <a:gd name="T55" fmla="*/ 359 h 432"/>
                    <a:gd name="T56" fmla="*/ 100 w 599"/>
                    <a:gd name="T57" fmla="*/ 234 h 432"/>
                    <a:gd name="T58" fmla="*/ 73 w 599"/>
                    <a:gd name="T59" fmla="*/ 85 h 432"/>
                    <a:gd name="T60" fmla="*/ 66 w 599"/>
                    <a:gd name="T61" fmla="*/ 4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2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15415" name="Picture 1100">
                <a:extLst>
                  <a:ext uri="{FF2B5EF4-FFF2-40B4-BE49-F238E27FC236}">
                    <a16:creationId xmlns:a16="http://schemas.microsoft.com/office/drawing/2014/main" id="{C54FB0AE-033F-53EE-4AB7-445E23FD3CA6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5409" name="Freeform 1101">
              <a:extLst>
                <a:ext uri="{FF2B5EF4-FFF2-40B4-BE49-F238E27FC236}">
                  <a16:creationId xmlns:a16="http://schemas.microsoft.com/office/drawing/2014/main" id="{1342D633-EDC7-C933-2966-B17FE3D2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5 w 85"/>
                <a:gd name="T1" fmla="*/ 133 h 318"/>
                <a:gd name="T2" fmla="*/ 66 w 85"/>
                <a:gd name="T3" fmla="*/ 60 h 318"/>
                <a:gd name="T4" fmla="*/ 49 w 85"/>
                <a:gd name="T5" fmla="*/ 37 h 318"/>
                <a:gd name="T6" fmla="*/ 57 w 85"/>
                <a:gd name="T7" fmla="*/ 60 h 318"/>
                <a:gd name="T8" fmla="*/ 66 w 85"/>
                <a:gd name="T9" fmla="*/ 24 h 318"/>
                <a:gd name="T10" fmla="*/ 39 w 85"/>
                <a:gd name="T11" fmla="*/ 9 h 318"/>
                <a:gd name="T12" fmla="*/ 39 w 85"/>
                <a:gd name="T13" fmla="*/ 37 h 318"/>
                <a:gd name="T14" fmla="*/ 49 w 85"/>
                <a:gd name="T15" fmla="*/ 163 h 318"/>
                <a:gd name="T16" fmla="*/ 31 w 85"/>
                <a:gd name="T17" fmla="*/ 140 h 318"/>
                <a:gd name="T18" fmla="*/ 39 w 85"/>
                <a:gd name="T19" fmla="*/ 111 h 318"/>
                <a:gd name="T20" fmla="*/ 49 w 85"/>
                <a:gd name="T21" fmla="*/ 140 h 318"/>
                <a:gd name="T22" fmla="*/ 39 w 85"/>
                <a:gd name="T23" fmla="*/ 89 h 318"/>
                <a:gd name="T24" fmla="*/ 49 w 85"/>
                <a:gd name="T25" fmla="*/ 133 h 318"/>
                <a:gd name="T26" fmla="*/ 39 w 85"/>
                <a:gd name="T27" fmla="*/ 104 h 318"/>
                <a:gd name="T28" fmla="*/ 49 w 85"/>
                <a:gd name="T29" fmla="*/ 125 h 318"/>
                <a:gd name="T30" fmla="*/ 57 w 85"/>
                <a:gd name="T31" fmla="*/ 148 h 318"/>
                <a:gd name="T32" fmla="*/ 75 w 85"/>
                <a:gd name="T33" fmla="*/ 177 h 318"/>
                <a:gd name="T34" fmla="*/ 83 w 85"/>
                <a:gd name="T35" fmla="*/ 199 h 318"/>
                <a:gd name="T36" fmla="*/ 75 w 85"/>
                <a:gd name="T37" fmla="*/ 243 h 318"/>
                <a:gd name="T38" fmla="*/ 66 w 85"/>
                <a:gd name="T39" fmla="*/ 236 h 318"/>
                <a:gd name="T40" fmla="*/ 57 w 85"/>
                <a:gd name="T41" fmla="*/ 273 h 318"/>
                <a:gd name="T42" fmla="*/ 39 w 85"/>
                <a:gd name="T43" fmla="*/ 251 h 318"/>
                <a:gd name="T44" fmla="*/ 31 w 85"/>
                <a:gd name="T45" fmla="*/ 177 h 318"/>
                <a:gd name="T46" fmla="*/ 23 w 85"/>
                <a:gd name="T47" fmla="*/ 214 h 318"/>
                <a:gd name="T48" fmla="*/ 5 w 85"/>
                <a:gd name="T49" fmla="*/ 185 h 318"/>
                <a:gd name="T50" fmla="*/ 39 w 85"/>
                <a:gd name="T51" fmla="*/ 125 h 318"/>
                <a:gd name="T52" fmla="*/ 66 w 85"/>
                <a:gd name="T53" fmla="*/ 148 h 318"/>
                <a:gd name="T54" fmla="*/ 75 w 85"/>
                <a:gd name="T55" fmla="*/ 192 h 318"/>
                <a:gd name="T56" fmla="*/ 66 w 85"/>
                <a:gd name="T57" fmla="*/ 163 h 318"/>
                <a:gd name="T58" fmla="*/ 66 w 85"/>
                <a:gd name="T59" fmla="*/ 9 h 318"/>
                <a:gd name="T60" fmla="*/ 49 w 85"/>
                <a:gd name="T61" fmla="*/ 30 h 318"/>
                <a:gd name="T62" fmla="*/ 23 w 85"/>
                <a:gd name="T63" fmla="*/ 37 h 318"/>
                <a:gd name="T64" fmla="*/ 39 w 85"/>
                <a:gd name="T65" fmla="*/ 82 h 318"/>
                <a:gd name="T66" fmla="*/ 57 w 85"/>
                <a:gd name="T67" fmla="*/ 118 h 318"/>
                <a:gd name="T68" fmla="*/ 75 w 85"/>
                <a:gd name="T69" fmla="*/ 133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10" name="Freeform 1102">
              <a:extLst>
                <a:ext uri="{FF2B5EF4-FFF2-40B4-BE49-F238E27FC236}">
                  <a16:creationId xmlns:a16="http://schemas.microsoft.com/office/drawing/2014/main" id="{01A1AE9C-992F-DB55-D5F7-F2C9FB749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6 w 105"/>
                <a:gd name="T3" fmla="*/ 4 h 354"/>
                <a:gd name="T4" fmla="*/ 76 w 105"/>
                <a:gd name="T5" fmla="*/ 25 h 354"/>
                <a:gd name="T6" fmla="*/ 87 w 105"/>
                <a:gd name="T7" fmla="*/ 53 h 354"/>
                <a:gd name="T8" fmla="*/ 87 w 105"/>
                <a:gd name="T9" fmla="*/ 127 h 354"/>
                <a:gd name="T10" fmla="*/ 101 w 105"/>
                <a:gd name="T11" fmla="*/ 147 h 354"/>
                <a:gd name="T12" fmla="*/ 101 w 105"/>
                <a:gd name="T13" fmla="*/ 209 h 354"/>
                <a:gd name="T14" fmla="*/ 87 w 105"/>
                <a:gd name="T15" fmla="*/ 293 h 354"/>
                <a:gd name="T16" fmla="*/ 71 w 105"/>
                <a:gd name="T17" fmla="*/ 309 h 354"/>
                <a:gd name="T18" fmla="*/ 15 w 105"/>
                <a:gd name="T19" fmla="*/ 279 h 354"/>
                <a:gd name="T20" fmla="*/ 12 w 105"/>
                <a:gd name="T21" fmla="*/ 246 h 354"/>
                <a:gd name="T22" fmla="*/ 15 w 105"/>
                <a:gd name="T23" fmla="*/ 214 h 354"/>
                <a:gd name="T24" fmla="*/ 9 w 105"/>
                <a:gd name="T25" fmla="*/ 86 h 354"/>
                <a:gd name="T26" fmla="*/ 21 w 105"/>
                <a:gd name="T27" fmla="*/ 39 h 354"/>
                <a:gd name="T28" fmla="*/ 6 w 105"/>
                <a:gd name="T29" fmla="*/ 11 h 354"/>
                <a:gd name="T30" fmla="*/ 1 w 105"/>
                <a:gd name="T31" fmla="*/ 0 h 3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11" name="Freeform 1103">
              <a:extLst>
                <a:ext uri="{FF2B5EF4-FFF2-40B4-BE49-F238E27FC236}">
                  <a16:creationId xmlns:a16="http://schemas.microsoft.com/office/drawing/2014/main" id="{6136F005-E9A8-C1E0-8DB4-5AC56E5B2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7 w 149"/>
                <a:gd name="T1" fmla="*/ 17 h 376"/>
                <a:gd name="T2" fmla="*/ 138 w 149"/>
                <a:gd name="T3" fmla="*/ 90 h 376"/>
                <a:gd name="T4" fmla="*/ 130 w 149"/>
                <a:gd name="T5" fmla="*/ 113 h 376"/>
                <a:gd name="T6" fmla="*/ 127 w 149"/>
                <a:gd name="T7" fmla="*/ 122 h 376"/>
                <a:gd name="T8" fmla="*/ 108 w 149"/>
                <a:gd name="T9" fmla="*/ 213 h 376"/>
                <a:gd name="T10" fmla="*/ 85 w 149"/>
                <a:gd name="T11" fmla="*/ 274 h 376"/>
                <a:gd name="T12" fmla="*/ 69 w 149"/>
                <a:gd name="T13" fmla="*/ 316 h 376"/>
                <a:gd name="T14" fmla="*/ 58 w 149"/>
                <a:gd name="T15" fmla="*/ 318 h 376"/>
                <a:gd name="T16" fmla="*/ 19 w 149"/>
                <a:gd name="T17" fmla="*/ 323 h 376"/>
                <a:gd name="T18" fmla="*/ 2 w 149"/>
                <a:gd name="T19" fmla="*/ 306 h 376"/>
                <a:gd name="T20" fmla="*/ 5 w 149"/>
                <a:gd name="T21" fmla="*/ 276 h 376"/>
                <a:gd name="T22" fmla="*/ 8 w 149"/>
                <a:gd name="T23" fmla="*/ 192 h 376"/>
                <a:gd name="T24" fmla="*/ 22 w 149"/>
                <a:gd name="T25" fmla="*/ 174 h 376"/>
                <a:gd name="T26" fmla="*/ 35 w 149"/>
                <a:gd name="T27" fmla="*/ 92 h 376"/>
                <a:gd name="T28" fmla="*/ 44 w 149"/>
                <a:gd name="T29" fmla="*/ 65 h 376"/>
                <a:gd name="T30" fmla="*/ 83 w 149"/>
                <a:gd name="T31" fmla="*/ 16 h 376"/>
                <a:gd name="T32" fmla="*/ 127 w 149"/>
                <a:gd name="T33" fmla="*/ 16 h 376"/>
                <a:gd name="T34" fmla="*/ 147 w 149"/>
                <a:gd name="T35" fmla="*/ 17 h 3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12" name="Freeform 1104">
              <a:extLst>
                <a:ext uri="{FF2B5EF4-FFF2-40B4-BE49-F238E27FC236}">
                  <a16:creationId xmlns:a16="http://schemas.microsoft.com/office/drawing/2014/main" id="{6D8F565F-E962-4B1E-86B5-B62D0A692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7 w 96"/>
                <a:gd name="T1" fmla="*/ 424 h 504"/>
                <a:gd name="T2" fmla="*/ 63 w 96"/>
                <a:gd name="T3" fmla="*/ 431 h 504"/>
                <a:gd name="T4" fmla="*/ 74 w 96"/>
                <a:gd name="T5" fmla="*/ 394 h 504"/>
                <a:gd name="T6" fmla="*/ 74 w 96"/>
                <a:gd name="T7" fmla="*/ 282 h 504"/>
                <a:gd name="T8" fmla="*/ 91 w 96"/>
                <a:gd name="T9" fmla="*/ 187 h 504"/>
                <a:gd name="T10" fmla="*/ 99 w 96"/>
                <a:gd name="T11" fmla="*/ 152 h 504"/>
                <a:gd name="T12" fmla="*/ 91 w 96"/>
                <a:gd name="T13" fmla="*/ 45 h 504"/>
                <a:gd name="T14" fmla="*/ 79 w 96"/>
                <a:gd name="T15" fmla="*/ 5 h 504"/>
                <a:gd name="T16" fmla="*/ 30 w 96"/>
                <a:gd name="T17" fmla="*/ 22 h 504"/>
                <a:gd name="T18" fmla="*/ 27 w 96"/>
                <a:gd name="T19" fmla="*/ 106 h 504"/>
                <a:gd name="T20" fmla="*/ 33 w 96"/>
                <a:gd name="T21" fmla="*/ 317 h 504"/>
                <a:gd name="T22" fmla="*/ 41 w 96"/>
                <a:gd name="T23" fmla="*/ 354 h 504"/>
                <a:gd name="T24" fmla="*/ 25 w 96"/>
                <a:gd name="T25" fmla="*/ 413 h 504"/>
                <a:gd name="T26" fmla="*/ 27 w 96"/>
                <a:gd name="T27" fmla="*/ 424 h 5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13" name="Freeform 1105">
              <a:extLst>
                <a:ext uri="{FF2B5EF4-FFF2-40B4-BE49-F238E27FC236}">
                  <a16:creationId xmlns:a16="http://schemas.microsoft.com/office/drawing/2014/main" id="{CC8C1789-9E08-95B0-770E-3D7DE0C88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33 h 410"/>
                <a:gd name="T2" fmla="*/ 42 w 150"/>
                <a:gd name="T3" fmla="*/ 358 h 410"/>
                <a:gd name="T4" fmla="*/ 83 w 150"/>
                <a:gd name="T5" fmla="*/ 351 h 410"/>
                <a:gd name="T6" fmla="*/ 97 w 150"/>
                <a:gd name="T7" fmla="*/ 316 h 410"/>
                <a:gd name="T8" fmla="*/ 119 w 150"/>
                <a:gd name="T9" fmla="*/ 244 h 410"/>
                <a:gd name="T10" fmla="*/ 133 w 150"/>
                <a:gd name="T11" fmla="*/ 189 h 410"/>
                <a:gd name="T12" fmla="*/ 141 w 150"/>
                <a:gd name="T13" fmla="*/ 168 h 410"/>
                <a:gd name="T14" fmla="*/ 144 w 150"/>
                <a:gd name="T15" fmla="*/ 102 h 410"/>
                <a:gd name="T16" fmla="*/ 150 w 150"/>
                <a:gd name="T17" fmla="*/ 88 h 410"/>
                <a:gd name="T18" fmla="*/ 152 w 150"/>
                <a:gd name="T19" fmla="*/ 42 h 410"/>
                <a:gd name="T20" fmla="*/ 135 w 150"/>
                <a:gd name="T21" fmla="*/ 0 h 410"/>
                <a:gd name="T22" fmla="*/ 97 w 150"/>
                <a:gd name="T23" fmla="*/ 11 h 410"/>
                <a:gd name="T24" fmla="*/ 80 w 150"/>
                <a:gd name="T25" fmla="*/ 46 h 410"/>
                <a:gd name="T26" fmla="*/ 69 w 150"/>
                <a:gd name="T27" fmla="*/ 120 h 410"/>
                <a:gd name="T28" fmla="*/ 60 w 150"/>
                <a:gd name="T29" fmla="*/ 141 h 410"/>
                <a:gd name="T30" fmla="*/ 44 w 150"/>
                <a:gd name="T31" fmla="*/ 189 h 410"/>
                <a:gd name="T32" fmla="*/ 42 w 150"/>
                <a:gd name="T33" fmla="*/ 197 h 410"/>
                <a:gd name="T34" fmla="*/ 35 w 150"/>
                <a:gd name="T35" fmla="*/ 203 h 410"/>
                <a:gd name="T36" fmla="*/ 33 w 150"/>
                <a:gd name="T37" fmla="*/ 218 h 410"/>
                <a:gd name="T38" fmla="*/ 30 w 150"/>
                <a:gd name="T39" fmla="*/ 225 h 410"/>
                <a:gd name="T40" fmla="*/ 17 w 150"/>
                <a:gd name="T41" fmla="*/ 305 h 410"/>
                <a:gd name="T42" fmla="*/ 10 w 150"/>
                <a:gd name="T43" fmla="*/ 333 h 410"/>
                <a:gd name="T44" fmla="*/ 2 w 150"/>
                <a:gd name="T45" fmla="*/ 337 h 410"/>
                <a:gd name="T46" fmla="*/ 5 w 150"/>
                <a:gd name="T47" fmla="*/ 333 h 4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402" name="Rectangle 1114">
            <a:extLst>
              <a:ext uri="{FF2B5EF4-FFF2-40B4-BE49-F238E27FC236}">
                <a16:creationId xmlns:a16="http://schemas.microsoft.com/office/drawing/2014/main" id="{B4F2783B-F3B8-50DF-62B0-1DFC61E84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9775" y="3825875"/>
            <a:ext cx="2497138" cy="428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15403" name="Group 1116">
            <a:extLst>
              <a:ext uri="{FF2B5EF4-FFF2-40B4-BE49-F238E27FC236}">
                <a16:creationId xmlns:a16="http://schemas.microsoft.com/office/drawing/2014/main" id="{A3ADCE36-883B-18A9-C6B6-9DEA2B42C7CE}"/>
              </a:ext>
            </a:extLst>
          </p:cNvPr>
          <p:cNvGrpSpPr>
            <a:grpSpLocks/>
          </p:cNvGrpSpPr>
          <p:nvPr/>
        </p:nvGrpSpPr>
        <p:grpSpPr bwMode="auto">
          <a:xfrm>
            <a:off x="901700" y="3313113"/>
            <a:ext cx="2157413" cy="2398712"/>
            <a:chOff x="568" y="2087"/>
            <a:chExt cx="1359" cy="1511"/>
          </a:xfrm>
        </p:grpSpPr>
        <p:sp>
          <p:nvSpPr>
            <p:cNvPr id="15404" name="Rectangle 1109">
              <a:extLst>
                <a:ext uri="{FF2B5EF4-FFF2-40B4-BE49-F238E27FC236}">
                  <a16:creationId xmlns:a16="http://schemas.microsoft.com/office/drawing/2014/main" id="{261748EB-4DF9-0F85-0201-8F6079BBC5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78331">
              <a:off x="246" y="2735"/>
              <a:ext cx="971" cy="327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b="1">
                  <a:solidFill>
                    <a:srgbClr val="DFE652"/>
                  </a:solidFill>
                </a:rPr>
                <a:t>¥dÌÙÞ¢</a:t>
              </a:r>
            </a:p>
          </p:txBody>
        </p:sp>
        <p:sp>
          <p:nvSpPr>
            <p:cNvPr id="15405" name="Rectangle 1110">
              <a:extLst>
                <a:ext uri="{FF2B5EF4-FFF2-40B4-BE49-F238E27FC236}">
                  <a16:creationId xmlns:a16="http://schemas.microsoft.com/office/drawing/2014/main" id="{0F711CEA-B59C-A7BD-719F-622DA533CA8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78893">
              <a:off x="796" y="2326"/>
              <a:ext cx="765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rgbClr val="D78861"/>
                  </a:solidFill>
                </a:rPr>
                <a:t>ç¼ÞØËí</a:t>
              </a:r>
            </a:p>
          </p:txBody>
        </p:sp>
        <p:sp>
          <p:nvSpPr>
            <p:cNvPr id="15406" name="Rectangle 1113">
              <a:extLst>
                <a:ext uri="{FF2B5EF4-FFF2-40B4-BE49-F238E27FC236}">
                  <a16:creationId xmlns:a16="http://schemas.microsoft.com/office/drawing/2014/main" id="{F9C63B5E-E543-F5A1-9CE2-CB8ED5274F8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61501">
              <a:off x="997" y="3070"/>
              <a:ext cx="768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rgbClr val="D78861"/>
                  </a:solidFill>
                </a:rPr>
                <a:t>çÎÞæÖ</a:t>
              </a:r>
              <a:endParaRPr lang="en-US" altLang="en-US" sz="2400">
                <a:solidFill>
                  <a:srgbClr val="D78861"/>
                </a:solidFill>
                <a:latin typeface="Times" panose="02020603050405020304" pitchFamily="18" charset="0"/>
              </a:endParaRPr>
            </a:p>
          </p:txBody>
        </p:sp>
        <p:sp>
          <p:nvSpPr>
            <p:cNvPr id="15407" name="Rectangle 1115">
              <a:extLst>
                <a:ext uri="{FF2B5EF4-FFF2-40B4-BE49-F238E27FC236}">
                  <a16:creationId xmlns:a16="http://schemas.microsoft.com/office/drawing/2014/main" id="{B8C39015-BA61-A81A-1844-3343859B7E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99202">
              <a:off x="1409" y="2429"/>
              <a:ext cx="748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2400">
                  <a:solidFill>
                    <a:srgbClr val="D78861"/>
                  </a:solidFill>
                </a:rPr>
                <a:t>çÏÞÖáÕ</a:t>
              </a:r>
            </a:p>
          </p:txBody>
        </p:sp>
      </p:grp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908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908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908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908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908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908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908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908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90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1026">
            <a:extLst>
              <a:ext uri="{FF2B5EF4-FFF2-40B4-BE49-F238E27FC236}">
                <a16:creationId xmlns:a16="http://schemas.microsoft.com/office/drawing/2014/main" id="{2E357817-1C31-AEDE-8341-FF24D51DC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025" y="1881188"/>
            <a:ext cx="3106738" cy="216217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4800">
                <a:solidFill>
                  <a:schemeClr val="tx2"/>
                </a:solidFill>
              </a:rPr>
              <a:t>'ÈÞWÕøßW" ²KÞÎX</a:t>
            </a:r>
            <a:endParaRPr lang="en-US" altLang="en-US" sz="4800">
              <a:solidFill>
                <a:srgbClr val="FAFD00"/>
              </a:solidFill>
              <a:latin typeface="Times" panose="02020603050405020304" pitchFamily="18" charset="0"/>
            </a:endParaRPr>
          </a:p>
          <a:p>
            <a:pPr>
              <a:spcBef>
                <a:spcPct val="0"/>
              </a:spcBef>
            </a:pPr>
            <a:endParaRPr lang="en-US" altLang="en-US" sz="4000">
              <a:solidFill>
                <a:srgbClr val="FAFD00"/>
              </a:solidFill>
              <a:latin typeface="Times" panose="02020603050405020304" pitchFamily="18" charset="0"/>
            </a:endParaRPr>
          </a:p>
        </p:txBody>
      </p:sp>
      <p:sp>
        <p:nvSpPr>
          <p:cNvPr id="16387" name="Rectangle 1027">
            <a:extLst>
              <a:ext uri="{FF2B5EF4-FFF2-40B4-BE49-F238E27FC236}">
                <a16:creationId xmlns:a16="http://schemas.microsoft.com/office/drawing/2014/main" id="{115BBD5D-27F4-9175-7538-71DA445A9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6388" name="Rectangle 1028">
            <a:extLst>
              <a:ext uri="{FF2B5EF4-FFF2-40B4-BE49-F238E27FC236}">
                <a16:creationId xmlns:a16="http://schemas.microsoft.com/office/drawing/2014/main" id="{E4066A15-B405-4387-373B-DA8100D22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8513" y="968375"/>
            <a:ext cx="1387475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800" b="1">
                <a:solidFill>
                  <a:schemeClr val="accent2"/>
                </a:solidFill>
                <a:latin typeface="Times" panose="02020603050405020304" pitchFamily="18" charset="0"/>
              </a:rPr>
              <a:t>ABRAHAM</a:t>
            </a:r>
          </a:p>
        </p:txBody>
      </p:sp>
      <p:sp>
        <p:nvSpPr>
          <p:cNvPr id="16389" name="Rectangle 1029">
            <a:extLst>
              <a:ext uri="{FF2B5EF4-FFF2-40B4-BE49-F238E27FC236}">
                <a16:creationId xmlns:a16="http://schemas.microsoft.com/office/drawing/2014/main" id="{33CA8B29-AAB8-21B6-D98A-05D7A5234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882900" cy="3111500"/>
          </a:xfrm>
          <a:prstGeom prst="rect">
            <a:avLst/>
          </a:prstGeom>
          <a:solidFill>
            <a:schemeClr val="tx2"/>
          </a:solidFill>
          <a:ln w="12700">
            <a:solidFill>
              <a:schemeClr val="folHlink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6390" name="AutoShape 1030">
            <a:extLst>
              <a:ext uri="{FF2B5EF4-FFF2-40B4-BE49-F238E27FC236}">
                <a16:creationId xmlns:a16="http://schemas.microsoft.com/office/drawing/2014/main" id="{DBAE072F-2D38-1927-15D3-75C38BA5E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996950"/>
            <a:ext cx="1663700" cy="1054100"/>
          </a:xfrm>
          <a:prstGeom prst="roundRect">
            <a:avLst>
              <a:gd name="adj" fmla="val 12495"/>
            </a:avLst>
          </a:prstGeom>
          <a:solidFill>
            <a:schemeClr val="tx2"/>
          </a:solidFill>
          <a:ln w="12700">
            <a:solidFill>
              <a:schemeClr val="folHlink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6391" name="Rectangle 1031">
            <a:extLst>
              <a:ext uri="{FF2B5EF4-FFF2-40B4-BE49-F238E27FC236}">
                <a16:creationId xmlns:a16="http://schemas.microsoft.com/office/drawing/2014/main" id="{8E44E4EB-20E9-6232-C4A8-C55115C45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6392" name="Rectangle 1034">
            <a:extLst>
              <a:ext uri="{FF2B5EF4-FFF2-40B4-BE49-F238E27FC236}">
                <a16:creationId xmlns:a16="http://schemas.microsoft.com/office/drawing/2014/main" id="{9985CC5D-5B3B-6AE7-7CB2-1BBACCE47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" y="311150"/>
            <a:ext cx="742950" cy="143351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6393" name="Rectangle 1035">
            <a:extLst>
              <a:ext uri="{FF2B5EF4-FFF2-40B4-BE49-F238E27FC236}">
                <a16:creationId xmlns:a16="http://schemas.microsoft.com/office/drawing/2014/main" id="{05248E0A-26D6-868B-DF03-B5AAC7354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2605088"/>
            <a:ext cx="1747838" cy="519112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6394" name="Rectangle 1036">
            <a:extLst>
              <a:ext uri="{FF2B5EF4-FFF2-40B4-BE49-F238E27FC236}">
                <a16:creationId xmlns:a16="http://schemas.microsoft.com/office/drawing/2014/main" id="{3F2491CB-9D21-9E9A-B855-CADF99D07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738" y="3703638"/>
            <a:ext cx="2084387" cy="170497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10600">
                <a:solidFill>
                  <a:srgbClr val="D83104"/>
                </a:solidFill>
                <a:latin typeface="Times" panose="02020603050405020304" pitchFamily="18" charset="0"/>
              </a:rPr>
              <a:t>A</a:t>
            </a:r>
            <a:r>
              <a:rPr lang="en-US" altLang="en-US" sz="4400">
                <a:solidFill>
                  <a:schemeClr val="tx2"/>
                </a:solidFill>
                <a:latin typeface="Times" panose="02020603050405020304" pitchFamily="18" charset="0"/>
              </a:rPr>
              <a:t>JMJ</a:t>
            </a:r>
          </a:p>
        </p:txBody>
      </p:sp>
      <p:sp>
        <p:nvSpPr>
          <p:cNvPr id="16395" name="Rectangle 1037">
            <a:extLst>
              <a:ext uri="{FF2B5EF4-FFF2-40B4-BE49-F238E27FC236}">
                <a16:creationId xmlns:a16="http://schemas.microsoft.com/office/drawing/2014/main" id="{F6F3BEFE-78F7-63E7-083F-8C4DCE8C8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4513" y="938213"/>
            <a:ext cx="1725612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>
                <a:solidFill>
                  <a:srgbClr val="000000"/>
                </a:solidFill>
              </a:rPr>
              <a:t>¥dÌÙÞ¢</a:t>
            </a:r>
            <a:endParaRPr lang="en-US" altLang="en-US" sz="3200" b="1">
              <a:solidFill>
                <a:schemeClr val="bg2"/>
              </a:solidFill>
              <a:latin typeface="Times" panose="02020603050405020304" pitchFamily="18" charset="0"/>
            </a:endParaRPr>
          </a:p>
        </p:txBody>
      </p:sp>
      <p:sp>
        <p:nvSpPr>
          <p:cNvPr id="16396" name="Rectangle 1038">
            <a:extLst>
              <a:ext uri="{FF2B5EF4-FFF2-40B4-BE49-F238E27FC236}">
                <a16:creationId xmlns:a16="http://schemas.microsoft.com/office/drawing/2014/main" id="{A7A50E98-5AB4-F115-A288-B5F81B3C2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3525" y="5584825"/>
            <a:ext cx="48101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6397" name="Line 1039">
            <a:extLst>
              <a:ext uri="{FF2B5EF4-FFF2-40B4-BE49-F238E27FC236}">
                <a16:creationId xmlns:a16="http://schemas.microsoft.com/office/drawing/2014/main" id="{831AFD29-FA18-D8EE-A26A-67C2E32FDAF3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2065338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98" name="Line 1040">
            <a:extLst>
              <a:ext uri="{FF2B5EF4-FFF2-40B4-BE49-F238E27FC236}">
                <a16:creationId xmlns:a16="http://schemas.microsoft.com/office/drawing/2014/main" id="{0D1024E7-395A-D284-2668-0245AE3C292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38862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99" name="Line 1041">
            <a:extLst>
              <a:ext uri="{FF2B5EF4-FFF2-40B4-BE49-F238E27FC236}">
                <a16:creationId xmlns:a16="http://schemas.microsoft.com/office/drawing/2014/main" id="{47F09E65-7107-93E3-DFD5-DD0F17979BB2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2505075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00" name="Line 1042">
            <a:extLst>
              <a:ext uri="{FF2B5EF4-FFF2-40B4-BE49-F238E27FC236}">
                <a16:creationId xmlns:a16="http://schemas.microsoft.com/office/drawing/2014/main" id="{DB9A60B1-F673-467B-A460-0E7A278FFF42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29972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01" name="Line 1043">
            <a:extLst>
              <a:ext uri="{FF2B5EF4-FFF2-40B4-BE49-F238E27FC236}">
                <a16:creationId xmlns:a16="http://schemas.microsoft.com/office/drawing/2014/main" id="{3E3B0E04-9FA3-D586-BEDD-AD5FFD7B5AF0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3750" y="34544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02" name="Rectangle 1044">
            <a:extLst>
              <a:ext uri="{FF2B5EF4-FFF2-40B4-BE49-F238E27FC236}">
                <a16:creationId xmlns:a16="http://schemas.microsoft.com/office/drawing/2014/main" id="{27E80A66-D1B1-D029-0CCC-CE03068DEE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16403" name="Line 1045">
            <a:extLst>
              <a:ext uri="{FF2B5EF4-FFF2-40B4-BE49-F238E27FC236}">
                <a16:creationId xmlns:a16="http://schemas.microsoft.com/office/drawing/2014/main" id="{C6113A17-4967-0F3D-ADD9-6CDA9C9E5C2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04" name="Rectangle 1048">
            <a:extLst>
              <a:ext uri="{FF2B5EF4-FFF2-40B4-BE49-F238E27FC236}">
                <a16:creationId xmlns:a16="http://schemas.microsoft.com/office/drawing/2014/main" id="{AD06BEA0-2698-F061-4D38-F44BF53365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3238" y="5324475"/>
            <a:ext cx="3462337" cy="63817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3600" i="1">
                <a:solidFill>
                  <a:srgbClr val="DFE652"/>
                </a:solidFill>
              </a:rPr>
              <a:t>©ÜíÉJß</a:t>
            </a:r>
            <a:r>
              <a:rPr lang="en-US" altLang="en-US" sz="3600" i="1">
                <a:solidFill>
                  <a:srgbClr val="FAFD00"/>
                </a:solidFill>
                <a:latin typeface="Times" panose="02020603050405020304" pitchFamily="18" charset="0"/>
              </a:rPr>
              <a:t> 12 </a:t>
            </a:r>
            <a:r>
              <a:rPr lang="en-US" altLang="en-US" sz="3600">
                <a:solidFill>
                  <a:srgbClr val="FAFD00"/>
                </a:solidFill>
              </a:rPr>
              <a:t>ÎáÄW</a:t>
            </a:r>
          </a:p>
        </p:txBody>
      </p:sp>
      <p:sp>
        <p:nvSpPr>
          <p:cNvPr id="16405" name="Rectangle 1050">
            <a:extLst>
              <a:ext uri="{FF2B5EF4-FFF2-40B4-BE49-F238E27FC236}">
                <a16:creationId xmlns:a16="http://schemas.microsoft.com/office/drawing/2014/main" id="{344098C6-1B6C-58F2-3AAD-73F61BF26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2188" y="979488"/>
            <a:ext cx="23399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tx2"/>
                </a:solidFill>
                <a:latin typeface="Times" panose="02020603050405020304" pitchFamily="18" charset="0"/>
              </a:rPr>
              <a:t>ca. 2000 </a:t>
            </a:r>
            <a:r>
              <a:rPr lang="en-US" altLang="en-US" sz="2400">
                <a:solidFill>
                  <a:schemeClr val="tx2"/>
                </a:solidFill>
              </a:rPr>
              <a:t>Ìß..Øß.</a:t>
            </a:r>
          </a:p>
        </p:txBody>
      </p:sp>
      <p:sp>
        <p:nvSpPr>
          <p:cNvPr id="493595" name="Rectangle 1051">
            <a:extLst>
              <a:ext uri="{FF2B5EF4-FFF2-40B4-BE49-F238E27FC236}">
                <a16:creationId xmlns:a16="http://schemas.microsoft.com/office/drawing/2014/main" id="{0E03B215-CF38-7577-8FD4-0DD75EEC5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4113" y="1476375"/>
            <a:ext cx="938212" cy="638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600">
                <a:solidFill>
                  <a:schemeClr val="bg2"/>
                </a:solidFill>
              </a:rPr>
              <a:t>Õß{ß</a:t>
            </a:r>
            <a:endParaRPr lang="en-US" altLang="en-US" sz="3600" b="1">
              <a:solidFill>
                <a:schemeClr val="accent2"/>
              </a:solidFill>
              <a:latin typeface="Times" panose="02020603050405020304" pitchFamily="18" charset="0"/>
            </a:endParaRPr>
          </a:p>
        </p:txBody>
      </p:sp>
      <p:sp>
        <p:nvSpPr>
          <p:cNvPr id="16407" name="Text Box 1086">
            <a:extLst>
              <a:ext uri="{FF2B5EF4-FFF2-40B4-BE49-F238E27FC236}">
                <a16:creationId xmlns:a16="http://schemas.microsoft.com/office/drawing/2014/main" id="{611A77F2-E447-514F-2E4B-83CCDE2547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1175" y="0"/>
            <a:ext cx="1820863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. 12: 1-3</a:t>
            </a:r>
          </a:p>
        </p:txBody>
      </p:sp>
      <p:sp>
        <p:nvSpPr>
          <p:cNvPr id="16408" name="Freeform 1087">
            <a:extLst>
              <a:ext uri="{FF2B5EF4-FFF2-40B4-BE49-F238E27FC236}">
                <a16:creationId xmlns:a16="http://schemas.microsoft.com/office/drawing/2014/main" id="{BE2876D8-2E1D-BDD7-78E9-CC5F136AA142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9" name="AutoShape 1088">
            <a:extLst>
              <a:ext uri="{FF2B5EF4-FFF2-40B4-BE49-F238E27FC236}">
                <a16:creationId xmlns:a16="http://schemas.microsoft.com/office/drawing/2014/main" id="{BC826E75-1694-7C3F-A2FB-97C9C4CE0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6410" name="Rectangle 1089">
            <a:extLst>
              <a:ext uri="{FF2B5EF4-FFF2-40B4-BE49-F238E27FC236}">
                <a16:creationId xmlns:a16="http://schemas.microsoft.com/office/drawing/2014/main" id="{CB160140-ACF1-A536-1C8B-C3F2AFD21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6411" name="AutoShape 1090">
            <a:extLst>
              <a:ext uri="{FF2B5EF4-FFF2-40B4-BE49-F238E27FC236}">
                <a16:creationId xmlns:a16="http://schemas.microsoft.com/office/drawing/2014/main" id="{3FD548AA-A088-6124-89D3-FA0643024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6412" name="Line 1091">
            <a:extLst>
              <a:ext uri="{FF2B5EF4-FFF2-40B4-BE49-F238E27FC236}">
                <a16:creationId xmlns:a16="http://schemas.microsoft.com/office/drawing/2014/main" id="{A95C9393-116D-9584-9BCD-19E2657F07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13" name="Line 1092">
            <a:extLst>
              <a:ext uri="{FF2B5EF4-FFF2-40B4-BE49-F238E27FC236}">
                <a16:creationId xmlns:a16="http://schemas.microsoft.com/office/drawing/2014/main" id="{E8CE005C-3016-AE0F-16A4-0860EA4C3A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14" name="Rectangle 1093">
            <a:extLst>
              <a:ext uri="{FF2B5EF4-FFF2-40B4-BE49-F238E27FC236}">
                <a16:creationId xmlns:a16="http://schemas.microsoft.com/office/drawing/2014/main" id="{E7B3D5A1-BAF1-106C-2B1B-15F785F85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6415" name="Rectangle 1094">
            <a:extLst>
              <a:ext uri="{FF2B5EF4-FFF2-40B4-BE49-F238E27FC236}">
                <a16:creationId xmlns:a16="http://schemas.microsoft.com/office/drawing/2014/main" id="{BDA32FEF-9CD1-F48D-3755-898A9E910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16416" name="Rectangle 1095">
            <a:extLst>
              <a:ext uri="{FF2B5EF4-FFF2-40B4-BE49-F238E27FC236}">
                <a16:creationId xmlns:a16="http://schemas.microsoft.com/office/drawing/2014/main" id="{B329BA89-F300-208D-07F5-2D2E469C7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16417" name="Line 1096">
            <a:extLst>
              <a:ext uri="{FF2B5EF4-FFF2-40B4-BE49-F238E27FC236}">
                <a16:creationId xmlns:a16="http://schemas.microsoft.com/office/drawing/2014/main" id="{D91F2D86-AA9A-25D5-EC02-A8C67C6F16A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18" name="Line 1097">
            <a:extLst>
              <a:ext uri="{FF2B5EF4-FFF2-40B4-BE49-F238E27FC236}">
                <a16:creationId xmlns:a16="http://schemas.microsoft.com/office/drawing/2014/main" id="{55AFE6D6-6949-D2D0-9D90-C3E38DFE7D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19" name="Line 1098">
            <a:extLst>
              <a:ext uri="{FF2B5EF4-FFF2-40B4-BE49-F238E27FC236}">
                <a16:creationId xmlns:a16="http://schemas.microsoft.com/office/drawing/2014/main" id="{02697916-E66A-F7F7-216F-D834B4EA09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20" name="Text Box 1099">
            <a:extLst>
              <a:ext uri="{FF2B5EF4-FFF2-40B4-BE49-F238E27FC236}">
                <a16:creationId xmlns:a16="http://schemas.microsoft.com/office/drawing/2014/main" id="{C4020F99-E054-323E-D69A-3FA3028611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493648" name="Rectangle 1104">
            <a:extLst>
              <a:ext uri="{FF2B5EF4-FFF2-40B4-BE49-F238E27FC236}">
                <a16:creationId xmlns:a16="http://schemas.microsoft.com/office/drawing/2014/main" id="{E07D370A-F060-003C-A79E-952D9BA90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11</a:t>
            </a:r>
          </a:p>
        </p:txBody>
      </p:sp>
      <p:sp>
        <p:nvSpPr>
          <p:cNvPr id="16422" name="Text Box 1105">
            <a:extLst>
              <a:ext uri="{FF2B5EF4-FFF2-40B4-BE49-F238E27FC236}">
                <a16:creationId xmlns:a16="http://schemas.microsoft.com/office/drawing/2014/main" id="{BC6AD94F-F9FB-7882-E641-7B4DDA5CE1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42088" y="6227763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grpSp>
        <p:nvGrpSpPr>
          <p:cNvPr id="16423" name="Group 1106">
            <a:extLst>
              <a:ext uri="{FF2B5EF4-FFF2-40B4-BE49-F238E27FC236}">
                <a16:creationId xmlns:a16="http://schemas.microsoft.com/office/drawing/2014/main" id="{9F98EE4F-1C98-1565-048D-1E8C32736262}"/>
              </a:ext>
            </a:extLst>
          </p:cNvPr>
          <p:cNvGrpSpPr>
            <a:grpSpLocks/>
          </p:cNvGrpSpPr>
          <p:nvPr/>
        </p:nvGrpSpPr>
        <p:grpSpPr bwMode="auto">
          <a:xfrm>
            <a:off x="6064250" y="1347788"/>
            <a:ext cx="1262063" cy="1347787"/>
            <a:chOff x="1084" y="711"/>
            <a:chExt cx="2950" cy="2769"/>
          </a:xfrm>
        </p:grpSpPr>
        <p:grpSp>
          <p:nvGrpSpPr>
            <p:cNvPr id="16429" name="Group 1107">
              <a:extLst>
                <a:ext uri="{FF2B5EF4-FFF2-40B4-BE49-F238E27FC236}">
                  <a16:creationId xmlns:a16="http://schemas.microsoft.com/office/drawing/2014/main" id="{4548A1EB-95ED-FA8E-9D91-58B4B50934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16435" name="Group 1108">
                <a:extLst>
                  <a:ext uri="{FF2B5EF4-FFF2-40B4-BE49-F238E27FC236}">
                    <a16:creationId xmlns:a16="http://schemas.microsoft.com/office/drawing/2014/main" id="{00BD647F-E5AD-0399-E662-9DCC5E6EE1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16437" name="Freeform 1109">
                  <a:extLst>
                    <a:ext uri="{FF2B5EF4-FFF2-40B4-BE49-F238E27FC236}">
                      <a16:creationId xmlns:a16="http://schemas.microsoft.com/office/drawing/2014/main" id="{383F3067-2173-BF65-3E33-2A4096FEF4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28 w 592"/>
                    <a:gd name="T1" fmla="*/ 256 h 90"/>
                    <a:gd name="T2" fmla="*/ 76 w 592"/>
                    <a:gd name="T3" fmla="*/ 125 h 90"/>
                    <a:gd name="T4" fmla="*/ 118 w 592"/>
                    <a:gd name="T5" fmla="*/ 102 h 90"/>
                    <a:gd name="T6" fmla="*/ 159 w 592"/>
                    <a:gd name="T7" fmla="*/ 91 h 90"/>
                    <a:gd name="T8" fmla="*/ 388 w 592"/>
                    <a:gd name="T9" fmla="*/ 97 h 90"/>
                    <a:gd name="T10" fmla="*/ 526 w 592"/>
                    <a:gd name="T11" fmla="*/ 114 h 90"/>
                    <a:gd name="T12" fmla="*/ 589 w 592"/>
                    <a:gd name="T13" fmla="*/ 131 h 90"/>
                    <a:gd name="T14" fmla="*/ 824 w 592"/>
                    <a:gd name="T15" fmla="*/ 148 h 90"/>
                    <a:gd name="T16" fmla="*/ 1170 w 592"/>
                    <a:gd name="T17" fmla="*/ 125 h 90"/>
                    <a:gd name="T18" fmla="*/ 1634 w 592"/>
                    <a:gd name="T19" fmla="*/ 46 h 90"/>
                    <a:gd name="T20" fmla="*/ 1801 w 592"/>
                    <a:gd name="T21" fmla="*/ 0 h 90"/>
                    <a:gd name="T22" fmla="*/ 1981 w 592"/>
                    <a:gd name="T23" fmla="*/ 6 h 90"/>
                    <a:gd name="T24" fmla="*/ 2043 w 592"/>
                    <a:gd name="T25" fmla="*/ 85 h 90"/>
                    <a:gd name="T26" fmla="*/ 2050 w 592"/>
                    <a:gd name="T27" fmla="*/ 102 h 90"/>
                    <a:gd name="T28" fmla="*/ 2015 w 592"/>
                    <a:gd name="T29" fmla="*/ 171 h 90"/>
                    <a:gd name="T30" fmla="*/ 2022 w 592"/>
                    <a:gd name="T31" fmla="*/ 188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2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38" name="Freeform 1110">
                  <a:extLst>
                    <a:ext uri="{FF2B5EF4-FFF2-40B4-BE49-F238E27FC236}">
                      <a16:creationId xmlns:a16="http://schemas.microsoft.com/office/drawing/2014/main" id="{D0649482-4CCA-E916-E8DD-978276E2BF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074 w 599"/>
                    <a:gd name="T1" fmla="*/ 0 h 432"/>
                    <a:gd name="T2" fmla="*/ 2060 w 599"/>
                    <a:gd name="T3" fmla="*/ 17 h 432"/>
                    <a:gd name="T4" fmla="*/ 2039 w 599"/>
                    <a:gd name="T5" fmla="*/ 28 h 432"/>
                    <a:gd name="T6" fmla="*/ 2026 w 599"/>
                    <a:gd name="T7" fmla="*/ 68 h 432"/>
                    <a:gd name="T8" fmla="*/ 1929 w 599"/>
                    <a:gd name="T9" fmla="*/ 262 h 432"/>
                    <a:gd name="T10" fmla="*/ 1818 w 599"/>
                    <a:gd name="T11" fmla="*/ 593 h 432"/>
                    <a:gd name="T12" fmla="*/ 1783 w 599"/>
                    <a:gd name="T13" fmla="*/ 758 h 432"/>
                    <a:gd name="T14" fmla="*/ 1749 w 599"/>
                    <a:gd name="T15" fmla="*/ 997 h 432"/>
                    <a:gd name="T16" fmla="*/ 1714 w 599"/>
                    <a:gd name="T17" fmla="*/ 1146 h 432"/>
                    <a:gd name="T18" fmla="*/ 1596 w 599"/>
                    <a:gd name="T19" fmla="*/ 1203 h 432"/>
                    <a:gd name="T20" fmla="*/ 1499 w 599"/>
                    <a:gd name="T21" fmla="*/ 1180 h 432"/>
                    <a:gd name="T22" fmla="*/ 1458 w 599"/>
                    <a:gd name="T23" fmla="*/ 1168 h 432"/>
                    <a:gd name="T24" fmla="*/ 1472 w 599"/>
                    <a:gd name="T25" fmla="*/ 1003 h 432"/>
                    <a:gd name="T26" fmla="*/ 1492 w 599"/>
                    <a:gd name="T27" fmla="*/ 963 h 432"/>
                    <a:gd name="T28" fmla="*/ 1402 w 599"/>
                    <a:gd name="T29" fmla="*/ 935 h 432"/>
                    <a:gd name="T30" fmla="*/ 1201 w 599"/>
                    <a:gd name="T31" fmla="*/ 900 h 432"/>
                    <a:gd name="T32" fmla="*/ 391 w 599"/>
                    <a:gd name="T33" fmla="*/ 1026 h 432"/>
                    <a:gd name="T34" fmla="*/ 357 w 599"/>
                    <a:gd name="T35" fmla="*/ 1049 h 432"/>
                    <a:gd name="T36" fmla="*/ 301 w 599"/>
                    <a:gd name="T37" fmla="*/ 1117 h 432"/>
                    <a:gd name="T38" fmla="*/ 184 w 599"/>
                    <a:gd name="T39" fmla="*/ 1231 h 432"/>
                    <a:gd name="T40" fmla="*/ 100 w 599"/>
                    <a:gd name="T41" fmla="*/ 1203 h 432"/>
                    <a:gd name="T42" fmla="*/ 59 w 599"/>
                    <a:gd name="T43" fmla="*/ 1180 h 432"/>
                    <a:gd name="T44" fmla="*/ 24 w 599"/>
                    <a:gd name="T45" fmla="*/ 1134 h 432"/>
                    <a:gd name="T46" fmla="*/ 38 w 599"/>
                    <a:gd name="T47" fmla="*/ 1060 h 432"/>
                    <a:gd name="T48" fmla="*/ 59 w 599"/>
                    <a:gd name="T49" fmla="*/ 952 h 432"/>
                    <a:gd name="T50" fmla="*/ 93 w 599"/>
                    <a:gd name="T51" fmla="*/ 747 h 432"/>
                    <a:gd name="T52" fmla="*/ 100 w 599"/>
                    <a:gd name="T53" fmla="*/ 536 h 432"/>
                    <a:gd name="T54" fmla="*/ 107 w 599"/>
                    <a:gd name="T55" fmla="*/ 359 h 432"/>
                    <a:gd name="T56" fmla="*/ 100 w 599"/>
                    <a:gd name="T57" fmla="*/ 234 h 432"/>
                    <a:gd name="T58" fmla="*/ 73 w 599"/>
                    <a:gd name="T59" fmla="*/ 85 h 432"/>
                    <a:gd name="T60" fmla="*/ 66 w 599"/>
                    <a:gd name="T61" fmla="*/ 4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2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16436" name="Picture 1111">
                <a:extLst>
                  <a:ext uri="{FF2B5EF4-FFF2-40B4-BE49-F238E27FC236}">
                    <a16:creationId xmlns:a16="http://schemas.microsoft.com/office/drawing/2014/main" id="{77E9C70F-189A-B709-3D56-851C25ED80B6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6430" name="Freeform 1112">
              <a:extLst>
                <a:ext uri="{FF2B5EF4-FFF2-40B4-BE49-F238E27FC236}">
                  <a16:creationId xmlns:a16="http://schemas.microsoft.com/office/drawing/2014/main" id="{2E47670E-3F3A-07D3-AF99-4CF74B482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5 w 85"/>
                <a:gd name="T1" fmla="*/ 133 h 318"/>
                <a:gd name="T2" fmla="*/ 66 w 85"/>
                <a:gd name="T3" fmla="*/ 60 h 318"/>
                <a:gd name="T4" fmla="*/ 49 w 85"/>
                <a:gd name="T5" fmla="*/ 37 h 318"/>
                <a:gd name="T6" fmla="*/ 57 w 85"/>
                <a:gd name="T7" fmla="*/ 60 h 318"/>
                <a:gd name="T8" fmla="*/ 66 w 85"/>
                <a:gd name="T9" fmla="*/ 24 h 318"/>
                <a:gd name="T10" fmla="*/ 39 w 85"/>
                <a:gd name="T11" fmla="*/ 9 h 318"/>
                <a:gd name="T12" fmla="*/ 39 w 85"/>
                <a:gd name="T13" fmla="*/ 37 h 318"/>
                <a:gd name="T14" fmla="*/ 49 w 85"/>
                <a:gd name="T15" fmla="*/ 163 h 318"/>
                <a:gd name="T16" fmla="*/ 31 w 85"/>
                <a:gd name="T17" fmla="*/ 140 h 318"/>
                <a:gd name="T18" fmla="*/ 39 w 85"/>
                <a:gd name="T19" fmla="*/ 111 h 318"/>
                <a:gd name="T20" fmla="*/ 49 w 85"/>
                <a:gd name="T21" fmla="*/ 140 h 318"/>
                <a:gd name="T22" fmla="*/ 39 w 85"/>
                <a:gd name="T23" fmla="*/ 89 h 318"/>
                <a:gd name="T24" fmla="*/ 49 w 85"/>
                <a:gd name="T25" fmla="*/ 133 h 318"/>
                <a:gd name="T26" fmla="*/ 39 w 85"/>
                <a:gd name="T27" fmla="*/ 104 h 318"/>
                <a:gd name="T28" fmla="*/ 49 w 85"/>
                <a:gd name="T29" fmla="*/ 125 h 318"/>
                <a:gd name="T30" fmla="*/ 57 w 85"/>
                <a:gd name="T31" fmla="*/ 148 h 318"/>
                <a:gd name="T32" fmla="*/ 75 w 85"/>
                <a:gd name="T33" fmla="*/ 177 h 318"/>
                <a:gd name="T34" fmla="*/ 83 w 85"/>
                <a:gd name="T35" fmla="*/ 199 h 318"/>
                <a:gd name="T36" fmla="*/ 75 w 85"/>
                <a:gd name="T37" fmla="*/ 243 h 318"/>
                <a:gd name="T38" fmla="*/ 66 w 85"/>
                <a:gd name="T39" fmla="*/ 236 h 318"/>
                <a:gd name="T40" fmla="*/ 57 w 85"/>
                <a:gd name="T41" fmla="*/ 273 h 318"/>
                <a:gd name="T42" fmla="*/ 39 w 85"/>
                <a:gd name="T43" fmla="*/ 251 h 318"/>
                <a:gd name="T44" fmla="*/ 31 w 85"/>
                <a:gd name="T45" fmla="*/ 177 h 318"/>
                <a:gd name="T46" fmla="*/ 23 w 85"/>
                <a:gd name="T47" fmla="*/ 214 h 318"/>
                <a:gd name="T48" fmla="*/ 5 w 85"/>
                <a:gd name="T49" fmla="*/ 185 h 318"/>
                <a:gd name="T50" fmla="*/ 39 w 85"/>
                <a:gd name="T51" fmla="*/ 125 h 318"/>
                <a:gd name="T52" fmla="*/ 66 w 85"/>
                <a:gd name="T53" fmla="*/ 148 h 318"/>
                <a:gd name="T54" fmla="*/ 75 w 85"/>
                <a:gd name="T55" fmla="*/ 192 h 318"/>
                <a:gd name="T56" fmla="*/ 66 w 85"/>
                <a:gd name="T57" fmla="*/ 163 h 318"/>
                <a:gd name="T58" fmla="*/ 66 w 85"/>
                <a:gd name="T59" fmla="*/ 9 h 318"/>
                <a:gd name="T60" fmla="*/ 49 w 85"/>
                <a:gd name="T61" fmla="*/ 30 h 318"/>
                <a:gd name="T62" fmla="*/ 23 w 85"/>
                <a:gd name="T63" fmla="*/ 37 h 318"/>
                <a:gd name="T64" fmla="*/ 39 w 85"/>
                <a:gd name="T65" fmla="*/ 82 h 318"/>
                <a:gd name="T66" fmla="*/ 57 w 85"/>
                <a:gd name="T67" fmla="*/ 118 h 318"/>
                <a:gd name="T68" fmla="*/ 75 w 85"/>
                <a:gd name="T69" fmla="*/ 133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31" name="Freeform 1113">
              <a:extLst>
                <a:ext uri="{FF2B5EF4-FFF2-40B4-BE49-F238E27FC236}">
                  <a16:creationId xmlns:a16="http://schemas.microsoft.com/office/drawing/2014/main" id="{599FAE03-A1C2-C866-3352-38A9C6630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6 w 105"/>
                <a:gd name="T3" fmla="*/ 4 h 354"/>
                <a:gd name="T4" fmla="*/ 76 w 105"/>
                <a:gd name="T5" fmla="*/ 25 h 354"/>
                <a:gd name="T6" fmla="*/ 87 w 105"/>
                <a:gd name="T7" fmla="*/ 53 h 354"/>
                <a:gd name="T8" fmla="*/ 87 w 105"/>
                <a:gd name="T9" fmla="*/ 127 h 354"/>
                <a:gd name="T10" fmla="*/ 101 w 105"/>
                <a:gd name="T11" fmla="*/ 147 h 354"/>
                <a:gd name="T12" fmla="*/ 101 w 105"/>
                <a:gd name="T13" fmla="*/ 209 h 354"/>
                <a:gd name="T14" fmla="*/ 87 w 105"/>
                <a:gd name="T15" fmla="*/ 293 h 354"/>
                <a:gd name="T16" fmla="*/ 71 w 105"/>
                <a:gd name="T17" fmla="*/ 309 h 354"/>
                <a:gd name="T18" fmla="*/ 15 w 105"/>
                <a:gd name="T19" fmla="*/ 279 h 354"/>
                <a:gd name="T20" fmla="*/ 12 w 105"/>
                <a:gd name="T21" fmla="*/ 246 h 354"/>
                <a:gd name="T22" fmla="*/ 15 w 105"/>
                <a:gd name="T23" fmla="*/ 214 h 354"/>
                <a:gd name="T24" fmla="*/ 9 w 105"/>
                <a:gd name="T25" fmla="*/ 86 h 354"/>
                <a:gd name="T26" fmla="*/ 21 w 105"/>
                <a:gd name="T27" fmla="*/ 39 h 354"/>
                <a:gd name="T28" fmla="*/ 6 w 105"/>
                <a:gd name="T29" fmla="*/ 11 h 354"/>
                <a:gd name="T30" fmla="*/ 1 w 105"/>
                <a:gd name="T31" fmla="*/ 0 h 3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32" name="Freeform 1114">
              <a:extLst>
                <a:ext uri="{FF2B5EF4-FFF2-40B4-BE49-F238E27FC236}">
                  <a16:creationId xmlns:a16="http://schemas.microsoft.com/office/drawing/2014/main" id="{AF7B2FB5-08B1-C645-EC79-5F1FA1CBD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7 w 149"/>
                <a:gd name="T1" fmla="*/ 17 h 376"/>
                <a:gd name="T2" fmla="*/ 138 w 149"/>
                <a:gd name="T3" fmla="*/ 90 h 376"/>
                <a:gd name="T4" fmla="*/ 130 w 149"/>
                <a:gd name="T5" fmla="*/ 113 h 376"/>
                <a:gd name="T6" fmla="*/ 127 w 149"/>
                <a:gd name="T7" fmla="*/ 122 h 376"/>
                <a:gd name="T8" fmla="*/ 108 w 149"/>
                <a:gd name="T9" fmla="*/ 213 h 376"/>
                <a:gd name="T10" fmla="*/ 85 w 149"/>
                <a:gd name="T11" fmla="*/ 274 h 376"/>
                <a:gd name="T12" fmla="*/ 69 w 149"/>
                <a:gd name="T13" fmla="*/ 316 h 376"/>
                <a:gd name="T14" fmla="*/ 58 w 149"/>
                <a:gd name="T15" fmla="*/ 318 h 376"/>
                <a:gd name="T16" fmla="*/ 19 w 149"/>
                <a:gd name="T17" fmla="*/ 323 h 376"/>
                <a:gd name="T18" fmla="*/ 2 w 149"/>
                <a:gd name="T19" fmla="*/ 306 h 376"/>
                <a:gd name="T20" fmla="*/ 5 w 149"/>
                <a:gd name="T21" fmla="*/ 276 h 376"/>
                <a:gd name="T22" fmla="*/ 8 w 149"/>
                <a:gd name="T23" fmla="*/ 192 h 376"/>
                <a:gd name="T24" fmla="*/ 22 w 149"/>
                <a:gd name="T25" fmla="*/ 174 h 376"/>
                <a:gd name="T26" fmla="*/ 35 w 149"/>
                <a:gd name="T27" fmla="*/ 92 h 376"/>
                <a:gd name="T28" fmla="*/ 44 w 149"/>
                <a:gd name="T29" fmla="*/ 65 h 376"/>
                <a:gd name="T30" fmla="*/ 83 w 149"/>
                <a:gd name="T31" fmla="*/ 16 h 376"/>
                <a:gd name="T32" fmla="*/ 127 w 149"/>
                <a:gd name="T33" fmla="*/ 16 h 376"/>
                <a:gd name="T34" fmla="*/ 147 w 149"/>
                <a:gd name="T35" fmla="*/ 17 h 3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33" name="Freeform 1115">
              <a:extLst>
                <a:ext uri="{FF2B5EF4-FFF2-40B4-BE49-F238E27FC236}">
                  <a16:creationId xmlns:a16="http://schemas.microsoft.com/office/drawing/2014/main" id="{5A336A7F-354D-2A97-F114-1B56E8B35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7 w 96"/>
                <a:gd name="T1" fmla="*/ 424 h 504"/>
                <a:gd name="T2" fmla="*/ 63 w 96"/>
                <a:gd name="T3" fmla="*/ 431 h 504"/>
                <a:gd name="T4" fmla="*/ 74 w 96"/>
                <a:gd name="T5" fmla="*/ 394 h 504"/>
                <a:gd name="T6" fmla="*/ 74 w 96"/>
                <a:gd name="T7" fmla="*/ 282 h 504"/>
                <a:gd name="T8" fmla="*/ 91 w 96"/>
                <a:gd name="T9" fmla="*/ 187 h 504"/>
                <a:gd name="T10" fmla="*/ 99 w 96"/>
                <a:gd name="T11" fmla="*/ 152 h 504"/>
                <a:gd name="T12" fmla="*/ 91 w 96"/>
                <a:gd name="T13" fmla="*/ 45 h 504"/>
                <a:gd name="T14" fmla="*/ 79 w 96"/>
                <a:gd name="T15" fmla="*/ 5 h 504"/>
                <a:gd name="T16" fmla="*/ 30 w 96"/>
                <a:gd name="T17" fmla="*/ 22 h 504"/>
                <a:gd name="T18" fmla="*/ 27 w 96"/>
                <a:gd name="T19" fmla="*/ 106 h 504"/>
                <a:gd name="T20" fmla="*/ 33 w 96"/>
                <a:gd name="T21" fmla="*/ 317 h 504"/>
                <a:gd name="T22" fmla="*/ 41 w 96"/>
                <a:gd name="T23" fmla="*/ 354 h 504"/>
                <a:gd name="T24" fmla="*/ 25 w 96"/>
                <a:gd name="T25" fmla="*/ 413 h 504"/>
                <a:gd name="T26" fmla="*/ 27 w 96"/>
                <a:gd name="T27" fmla="*/ 424 h 5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34" name="Freeform 1116">
              <a:extLst>
                <a:ext uri="{FF2B5EF4-FFF2-40B4-BE49-F238E27FC236}">
                  <a16:creationId xmlns:a16="http://schemas.microsoft.com/office/drawing/2014/main" id="{81A617A8-9B39-9F05-A539-0D4CBCCE8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33 h 410"/>
                <a:gd name="T2" fmla="*/ 42 w 150"/>
                <a:gd name="T3" fmla="*/ 358 h 410"/>
                <a:gd name="T4" fmla="*/ 83 w 150"/>
                <a:gd name="T5" fmla="*/ 351 h 410"/>
                <a:gd name="T6" fmla="*/ 97 w 150"/>
                <a:gd name="T7" fmla="*/ 316 h 410"/>
                <a:gd name="T8" fmla="*/ 119 w 150"/>
                <a:gd name="T9" fmla="*/ 244 h 410"/>
                <a:gd name="T10" fmla="*/ 133 w 150"/>
                <a:gd name="T11" fmla="*/ 189 h 410"/>
                <a:gd name="T12" fmla="*/ 141 w 150"/>
                <a:gd name="T13" fmla="*/ 168 h 410"/>
                <a:gd name="T14" fmla="*/ 144 w 150"/>
                <a:gd name="T15" fmla="*/ 102 h 410"/>
                <a:gd name="T16" fmla="*/ 150 w 150"/>
                <a:gd name="T17" fmla="*/ 88 h 410"/>
                <a:gd name="T18" fmla="*/ 152 w 150"/>
                <a:gd name="T19" fmla="*/ 42 h 410"/>
                <a:gd name="T20" fmla="*/ 135 w 150"/>
                <a:gd name="T21" fmla="*/ 0 h 410"/>
                <a:gd name="T22" fmla="*/ 97 w 150"/>
                <a:gd name="T23" fmla="*/ 11 h 410"/>
                <a:gd name="T24" fmla="*/ 80 w 150"/>
                <a:gd name="T25" fmla="*/ 46 h 410"/>
                <a:gd name="T26" fmla="*/ 69 w 150"/>
                <a:gd name="T27" fmla="*/ 120 h 410"/>
                <a:gd name="T28" fmla="*/ 60 w 150"/>
                <a:gd name="T29" fmla="*/ 141 h 410"/>
                <a:gd name="T30" fmla="*/ 44 w 150"/>
                <a:gd name="T31" fmla="*/ 189 h 410"/>
                <a:gd name="T32" fmla="*/ 42 w 150"/>
                <a:gd name="T33" fmla="*/ 197 h 410"/>
                <a:gd name="T34" fmla="*/ 35 w 150"/>
                <a:gd name="T35" fmla="*/ 203 h 410"/>
                <a:gd name="T36" fmla="*/ 33 w 150"/>
                <a:gd name="T37" fmla="*/ 218 h 410"/>
                <a:gd name="T38" fmla="*/ 30 w 150"/>
                <a:gd name="T39" fmla="*/ 225 h 410"/>
                <a:gd name="T40" fmla="*/ 17 w 150"/>
                <a:gd name="T41" fmla="*/ 305 h 410"/>
                <a:gd name="T42" fmla="*/ 10 w 150"/>
                <a:gd name="T43" fmla="*/ 333 h 410"/>
                <a:gd name="T44" fmla="*/ 2 w 150"/>
                <a:gd name="T45" fmla="*/ 337 h 410"/>
                <a:gd name="T46" fmla="*/ 5 w 150"/>
                <a:gd name="T47" fmla="*/ 333 h 4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424" name="Group 1117">
            <a:extLst>
              <a:ext uri="{FF2B5EF4-FFF2-40B4-BE49-F238E27FC236}">
                <a16:creationId xmlns:a16="http://schemas.microsoft.com/office/drawing/2014/main" id="{80DEDFC5-39A8-4CB2-FAF9-6B1EF1C63FF0}"/>
              </a:ext>
            </a:extLst>
          </p:cNvPr>
          <p:cNvGrpSpPr>
            <a:grpSpLocks/>
          </p:cNvGrpSpPr>
          <p:nvPr/>
        </p:nvGrpSpPr>
        <p:grpSpPr bwMode="auto">
          <a:xfrm>
            <a:off x="901700" y="3313113"/>
            <a:ext cx="2157413" cy="2398712"/>
            <a:chOff x="568" y="2087"/>
            <a:chExt cx="1359" cy="1511"/>
          </a:xfrm>
        </p:grpSpPr>
        <p:sp>
          <p:nvSpPr>
            <p:cNvPr id="16425" name="Rectangle 1118">
              <a:extLst>
                <a:ext uri="{FF2B5EF4-FFF2-40B4-BE49-F238E27FC236}">
                  <a16:creationId xmlns:a16="http://schemas.microsoft.com/office/drawing/2014/main" id="{33BCD8AE-D707-DAF1-2575-A12FCB20B72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78331">
              <a:off x="246" y="2735"/>
              <a:ext cx="971" cy="327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b="1">
                  <a:solidFill>
                    <a:srgbClr val="DFE652"/>
                  </a:solidFill>
                </a:rPr>
                <a:t>¥dÌÙÞ¢</a:t>
              </a:r>
            </a:p>
          </p:txBody>
        </p:sp>
        <p:sp>
          <p:nvSpPr>
            <p:cNvPr id="16426" name="Rectangle 1119">
              <a:extLst>
                <a:ext uri="{FF2B5EF4-FFF2-40B4-BE49-F238E27FC236}">
                  <a16:creationId xmlns:a16="http://schemas.microsoft.com/office/drawing/2014/main" id="{87532BAB-D168-E0CB-FA78-02CFEDAA448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78893">
              <a:off x="796" y="2326"/>
              <a:ext cx="765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rgbClr val="D78861"/>
                  </a:solidFill>
                </a:rPr>
                <a:t>ç¼ÞØËí</a:t>
              </a:r>
            </a:p>
          </p:txBody>
        </p:sp>
        <p:sp>
          <p:nvSpPr>
            <p:cNvPr id="16427" name="Rectangle 1120">
              <a:extLst>
                <a:ext uri="{FF2B5EF4-FFF2-40B4-BE49-F238E27FC236}">
                  <a16:creationId xmlns:a16="http://schemas.microsoft.com/office/drawing/2014/main" id="{FD96B74A-825A-DC68-2C4B-64201F8BA2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61501">
              <a:off x="997" y="3070"/>
              <a:ext cx="768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rgbClr val="D78861"/>
                  </a:solidFill>
                </a:rPr>
                <a:t>çÎÞæÖ</a:t>
              </a:r>
              <a:endParaRPr lang="en-US" altLang="en-US" sz="2400">
                <a:solidFill>
                  <a:srgbClr val="D78861"/>
                </a:solidFill>
                <a:latin typeface="Times" panose="02020603050405020304" pitchFamily="18" charset="0"/>
              </a:endParaRPr>
            </a:p>
          </p:txBody>
        </p:sp>
        <p:sp>
          <p:nvSpPr>
            <p:cNvPr id="16428" name="Rectangle 1121">
              <a:extLst>
                <a:ext uri="{FF2B5EF4-FFF2-40B4-BE49-F238E27FC236}">
                  <a16:creationId xmlns:a16="http://schemas.microsoft.com/office/drawing/2014/main" id="{524A810F-6FB8-9A31-A4BE-7FA429BA15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99202">
              <a:off x="1409" y="2429"/>
              <a:ext cx="748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2400">
                  <a:solidFill>
                    <a:srgbClr val="D78861"/>
                  </a:solidFill>
                </a:rPr>
                <a:t>çÏÞÖáÕ</a:t>
              </a:r>
            </a:p>
          </p:txBody>
        </p:sp>
      </p:grp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935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935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935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935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3595" grpId="0" autoUpdateAnimBg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1026">
            <a:extLst>
              <a:ext uri="{FF2B5EF4-FFF2-40B4-BE49-F238E27FC236}">
                <a16:creationId xmlns:a16="http://schemas.microsoft.com/office/drawing/2014/main" id="{7CE5F928-9009-231D-F4BD-39571251C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7411" name="Rectangle 1027">
            <a:extLst>
              <a:ext uri="{FF2B5EF4-FFF2-40B4-BE49-F238E27FC236}">
                <a16:creationId xmlns:a16="http://schemas.microsoft.com/office/drawing/2014/main" id="{58019D1D-36CD-0F5F-FEC6-88C6A0218A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8513" y="968375"/>
            <a:ext cx="1387475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800" b="1">
                <a:solidFill>
                  <a:schemeClr val="accent2"/>
                </a:solidFill>
                <a:latin typeface="Times" panose="02020603050405020304" pitchFamily="18" charset="0"/>
              </a:rPr>
              <a:t>ABRAHAM</a:t>
            </a:r>
          </a:p>
        </p:txBody>
      </p:sp>
      <p:sp>
        <p:nvSpPr>
          <p:cNvPr id="17412" name="Rectangle 1028">
            <a:extLst>
              <a:ext uri="{FF2B5EF4-FFF2-40B4-BE49-F238E27FC236}">
                <a16:creationId xmlns:a16="http://schemas.microsoft.com/office/drawing/2014/main" id="{8235F21B-AC80-CE97-56D2-3CDC5ED5D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882900" cy="3111500"/>
          </a:xfrm>
          <a:prstGeom prst="rect">
            <a:avLst/>
          </a:prstGeom>
          <a:solidFill>
            <a:schemeClr val="tx2"/>
          </a:solidFill>
          <a:ln w="12700">
            <a:solidFill>
              <a:schemeClr val="folHlink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7413" name="AutoShape 1029">
            <a:extLst>
              <a:ext uri="{FF2B5EF4-FFF2-40B4-BE49-F238E27FC236}">
                <a16:creationId xmlns:a16="http://schemas.microsoft.com/office/drawing/2014/main" id="{4565C6F0-3BC8-D80B-327B-E4A5509B6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996950"/>
            <a:ext cx="1663700" cy="1054100"/>
          </a:xfrm>
          <a:prstGeom prst="roundRect">
            <a:avLst>
              <a:gd name="adj" fmla="val 12495"/>
            </a:avLst>
          </a:prstGeom>
          <a:solidFill>
            <a:schemeClr val="tx2"/>
          </a:solidFill>
          <a:ln w="12700">
            <a:solidFill>
              <a:schemeClr val="folHlink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7414" name="Rectangle 1030">
            <a:extLst>
              <a:ext uri="{FF2B5EF4-FFF2-40B4-BE49-F238E27FC236}">
                <a16:creationId xmlns:a16="http://schemas.microsoft.com/office/drawing/2014/main" id="{F36CFB2F-BECD-3748-AFD1-FA1A09D5D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7415" name="Rectangle 1031">
            <a:extLst>
              <a:ext uri="{FF2B5EF4-FFF2-40B4-BE49-F238E27FC236}">
                <a16:creationId xmlns:a16="http://schemas.microsoft.com/office/drawing/2014/main" id="{5AB353C2-6A4F-F5AC-2101-7EF4DFFE7D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4513" y="938213"/>
            <a:ext cx="1725612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17416" name="Line 1032">
            <a:extLst>
              <a:ext uri="{FF2B5EF4-FFF2-40B4-BE49-F238E27FC236}">
                <a16:creationId xmlns:a16="http://schemas.microsoft.com/office/drawing/2014/main" id="{A719854D-6CCC-4EF0-E96C-0DB1B80049B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2065338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7" name="Line 1033">
            <a:extLst>
              <a:ext uri="{FF2B5EF4-FFF2-40B4-BE49-F238E27FC236}">
                <a16:creationId xmlns:a16="http://schemas.microsoft.com/office/drawing/2014/main" id="{EDFFE696-1B12-A1DA-31AA-720CD83477AE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38862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8" name="Rectangle 1036">
            <a:extLst>
              <a:ext uri="{FF2B5EF4-FFF2-40B4-BE49-F238E27FC236}">
                <a16:creationId xmlns:a16="http://schemas.microsoft.com/office/drawing/2014/main" id="{0ABACDC1-97B4-CDD8-FFAC-C9977699B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9988" y="1506538"/>
            <a:ext cx="938212" cy="638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6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17419" name="Rectangle 1042">
            <a:extLst>
              <a:ext uri="{FF2B5EF4-FFF2-40B4-BE49-F238E27FC236}">
                <a16:creationId xmlns:a16="http://schemas.microsoft.com/office/drawing/2014/main" id="{1CBC2F0B-482D-2A5D-F0D3-E2F14A640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" y="311150"/>
            <a:ext cx="742950" cy="143351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17420" name="Group 1043">
            <a:extLst>
              <a:ext uri="{FF2B5EF4-FFF2-40B4-BE49-F238E27FC236}">
                <a16:creationId xmlns:a16="http://schemas.microsoft.com/office/drawing/2014/main" id="{290FE623-9BA6-673C-CC38-1FECA75F7F59}"/>
              </a:ext>
            </a:extLst>
          </p:cNvPr>
          <p:cNvGrpSpPr>
            <a:grpSpLocks/>
          </p:cNvGrpSpPr>
          <p:nvPr/>
        </p:nvGrpSpPr>
        <p:grpSpPr bwMode="auto">
          <a:xfrm>
            <a:off x="466725" y="2378075"/>
            <a:ext cx="2525713" cy="1871663"/>
            <a:chOff x="294" y="1498"/>
            <a:chExt cx="1591" cy="1179"/>
          </a:xfrm>
        </p:grpSpPr>
        <p:sp>
          <p:nvSpPr>
            <p:cNvPr id="17463" name="Rectangle 1044">
              <a:extLst>
                <a:ext uri="{FF2B5EF4-FFF2-40B4-BE49-F238E27FC236}">
                  <a16:creationId xmlns:a16="http://schemas.microsoft.com/office/drawing/2014/main" id="{ECF2EEB6-051F-6F28-469D-96712EA52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" y="1546"/>
              <a:ext cx="562" cy="863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endParaRPr lang="en-US" altLang="en-US">
                <a:solidFill>
                  <a:schemeClr val="tx2"/>
                </a:solidFill>
                <a:latin typeface="Times" panose="02020603050405020304" pitchFamily="18" charset="0"/>
              </a:endParaRPr>
            </a:p>
            <a:p>
              <a:pPr algn="l">
                <a:spcBef>
                  <a:spcPct val="0"/>
                </a:spcBef>
              </a:pPr>
              <a:endParaRPr lang="en-US" altLang="en-US">
                <a:solidFill>
                  <a:schemeClr val="tx2"/>
                </a:solidFill>
                <a:latin typeface="Times" panose="02020603050405020304" pitchFamily="18" charset="0"/>
              </a:endParaRPr>
            </a:p>
            <a:p>
              <a:pPr algn="l">
                <a:spcBef>
                  <a:spcPct val="0"/>
                </a:spcBef>
              </a:pPr>
              <a:r>
                <a:rPr lang="en-US" altLang="en-US">
                  <a:solidFill>
                    <a:schemeClr val="tx2"/>
                  </a:solidFill>
                  <a:latin typeface="Times" panose="02020603050405020304" pitchFamily="18" charset="0"/>
                </a:rPr>
                <a:t>        </a:t>
              </a:r>
            </a:p>
          </p:txBody>
        </p:sp>
        <p:sp>
          <p:nvSpPr>
            <p:cNvPr id="17464" name="Rectangle 1045">
              <a:extLst>
                <a:ext uri="{FF2B5EF4-FFF2-40B4-BE49-F238E27FC236}">
                  <a16:creationId xmlns:a16="http://schemas.microsoft.com/office/drawing/2014/main" id="{43054B17-2853-D317-2262-9AC22969C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" y="1498"/>
              <a:ext cx="1591" cy="1179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11700">
                  <a:solidFill>
                    <a:srgbClr val="51DC00"/>
                  </a:solidFill>
                  <a:latin typeface="Times" panose="02020603050405020304" pitchFamily="18" charset="0"/>
                </a:rPr>
                <a:t>A</a:t>
              </a:r>
              <a:r>
                <a:rPr lang="en-US" altLang="en-US" sz="6000">
                  <a:solidFill>
                    <a:schemeClr val="tx2"/>
                  </a:solidFill>
                  <a:latin typeface="Times" panose="02020603050405020304" pitchFamily="18" charset="0"/>
                </a:rPr>
                <a:t>JMJ</a:t>
              </a:r>
            </a:p>
          </p:txBody>
        </p:sp>
      </p:grpSp>
      <p:sp>
        <p:nvSpPr>
          <p:cNvPr id="17421" name="Line 1046">
            <a:extLst>
              <a:ext uri="{FF2B5EF4-FFF2-40B4-BE49-F238E27FC236}">
                <a16:creationId xmlns:a16="http://schemas.microsoft.com/office/drawing/2014/main" id="{4AE35630-4F10-C043-95DE-C013220AB306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2505075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2" name="Line 1047">
            <a:extLst>
              <a:ext uri="{FF2B5EF4-FFF2-40B4-BE49-F238E27FC236}">
                <a16:creationId xmlns:a16="http://schemas.microsoft.com/office/drawing/2014/main" id="{210D2A96-5B36-0A0B-AA2C-78D5109D1F09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29972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3" name="Line 1048">
            <a:extLst>
              <a:ext uri="{FF2B5EF4-FFF2-40B4-BE49-F238E27FC236}">
                <a16:creationId xmlns:a16="http://schemas.microsoft.com/office/drawing/2014/main" id="{F6821C1F-4C36-5DC9-7698-22A5FFD6F7BF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3750" y="34544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4" name="Rectangle 1049">
            <a:extLst>
              <a:ext uri="{FF2B5EF4-FFF2-40B4-BE49-F238E27FC236}">
                <a16:creationId xmlns:a16="http://schemas.microsoft.com/office/drawing/2014/main" id="{89BFE04C-77BD-CC9B-1E8C-BA575631F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17425" name="Line 1050">
            <a:extLst>
              <a:ext uri="{FF2B5EF4-FFF2-40B4-BE49-F238E27FC236}">
                <a16:creationId xmlns:a16="http://schemas.microsoft.com/office/drawing/2014/main" id="{C3DD753E-5B53-BE54-6BA7-4D9462A72EC9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6" name="Rectangle 1055">
            <a:extLst>
              <a:ext uri="{FF2B5EF4-FFF2-40B4-BE49-F238E27FC236}">
                <a16:creationId xmlns:a16="http://schemas.microsoft.com/office/drawing/2014/main" id="{3404F25B-EEBB-B6C5-2B03-34C47B6E2A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2188" y="979488"/>
            <a:ext cx="2254250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tx2"/>
                </a:solidFill>
                <a:latin typeface="Times" panose="02020603050405020304" pitchFamily="18" charset="0"/>
              </a:rPr>
              <a:t>ca. 2000 </a:t>
            </a:r>
            <a:r>
              <a:rPr lang="en-US" altLang="en-US" sz="2400">
                <a:solidFill>
                  <a:schemeClr val="tx2"/>
                </a:solidFill>
              </a:rPr>
              <a:t>Ìß..Øß.</a:t>
            </a:r>
          </a:p>
        </p:txBody>
      </p:sp>
      <p:sp>
        <p:nvSpPr>
          <p:cNvPr id="17427" name="Freeform 1069">
            <a:extLst>
              <a:ext uri="{FF2B5EF4-FFF2-40B4-BE49-F238E27FC236}">
                <a16:creationId xmlns:a16="http://schemas.microsoft.com/office/drawing/2014/main" id="{CEF39E0F-CA82-107E-29C9-E4CB71180974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28" name="AutoShape 1070">
            <a:extLst>
              <a:ext uri="{FF2B5EF4-FFF2-40B4-BE49-F238E27FC236}">
                <a16:creationId xmlns:a16="http://schemas.microsoft.com/office/drawing/2014/main" id="{F13581A6-03D7-BF14-CDB4-63BC9250D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7429" name="Rectangle 1071">
            <a:extLst>
              <a:ext uri="{FF2B5EF4-FFF2-40B4-BE49-F238E27FC236}">
                <a16:creationId xmlns:a16="http://schemas.microsoft.com/office/drawing/2014/main" id="{07ACA6FE-4972-C81C-FEEA-3E1957CC3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7430" name="AutoShape 1072">
            <a:extLst>
              <a:ext uri="{FF2B5EF4-FFF2-40B4-BE49-F238E27FC236}">
                <a16:creationId xmlns:a16="http://schemas.microsoft.com/office/drawing/2014/main" id="{29509684-2404-A7C3-094A-BC91AC0F8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7431" name="Line 1073">
            <a:extLst>
              <a:ext uri="{FF2B5EF4-FFF2-40B4-BE49-F238E27FC236}">
                <a16:creationId xmlns:a16="http://schemas.microsoft.com/office/drawing/2014/main" id="{BDC3B793-D168-8A5B-0017-38147A8E99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2" name="Line 1074">
            <a:extLst>
              <a:ext uri="{FF2B5EF4-FFF2-40B4-BE49-F238E27FC236}">
                <a16:creationId xmlns:a16="http://schemas.microsoft.com/office/drawing/2014/main" id="{831AFD64-100C-3FA8-2EDD-1C36FBC7C95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3" name="Rectangle 1075">
            <a:extLst>
              <a:ext uri="{FF2B5EF4-FFF2-40B4-BE49-F238E27FC236}">
                <a16:creationId xmlns:a16="http://schemas.microsoft.com/office/drawing/2014/main" id="{7B27A511-661C-20AB-8BAD-D91CB1A516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7434" name="Rectangle 1077">
            <a:extLst>
              <a:ext uri="{FF2B5EF4-FFF2-40B4-BE49-F238E27FC236}">
                <a16:creationId xmlns:a16="http://schemas.microsoft.com/office/drawing/2014/main" id="{7BBFD81F-72A5-40EE-EF2F-DA5EEEC45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17435" name="Rectangle 1078">
            <a:extLst>
              <a:ext uri="{FF2B5EF4-FFF2-40B4-BE49-F238E27FC236}">
                <a16:creationId xmlns:a16="http://schemas.microsoft.com/office/drawing/2014/main" id="{E3CA310E-DE2F-7AAD-884B-B3ACEC85C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17436" name="Line 1079">
            <a:extLst>
              <a:ext uri="{FF2B5EF4-FFF2-40B4-BE49-F238E27FC236}">
                <a16:creationId xmlns:a16="http://schemas.microsoft.com/office/drawing/2014/main" id="{8DA10695-A1AE-08AD-E54C-7D916D076C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7" name="Line 1080">
            <a:extLst>
              <a:ext uri="{FF2B5EF4-FFF2-40B4-BE49-F238E27FC236}">
                <a16:creationId xmlns:a16="http://schemas.microsoft.com/office/drawing/2014/main" id="{823724E6-8F1B-3D13-139C-0A49C26723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8" name="Line 1081">
            <a:extLst>
              <a:ext uri="{FF2B5EF4-FFF2-40B4-BE49-F238E27FC236}">
                <a16:creationId xmlns:a16="http://schemas.microsoft.com/office/drawing/2014/main" id="{6CA5CCFA-255E-A55D-FAC8-E22FB630761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9" name="Text Box 1082">
            <a:extLst>
              <a:ext uri="{FF2B5EF4-FFF2-40B4-BE49-F238E27FC236}">
                <a16:creationId xmlns:a16="http://schemas.microsoft.com/office/drawing/2014/main" id="{3A792827-5243-FEE0-C19C-C5509ADB14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311359" name="Rectangle 1087">
            <a:extLst>
              <a:ext uri="{FF2B5EF4-FFF2-40B4-BE49-F238E27FC236}">
                <a16:creationId xmlns:a16="http://schemas.microsoft.com/office/drawing/2014/main" id="{4B3730FC-E500-2C2B-798C-C7A920421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12</a:t>
            </a:r>
          </a:p>
        </p:txBody>
      </p:sp>
      <p:sp>
        <p:nvSpPr>
          <p:cNvPr id="17441" name="Text Box 1088">
            <a:extLst>
              <a:ext uri="{FF2B5EF4-FFF2-40B4-BE49-F238E27FC236}">
                <a16:creationId xmlns:a16="http://schemas.microsoft.com/office/drawing/2014/main" id="{536A3516-35B9-2D32-854A-4454FBC157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0475" y="6213475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grpSp>
        <p:nvGrpSpPr>
          <p:cNvPr id="17442" name="Group 1101">
            <a:extLst>
              <a:ext uri="{FF2B5EF4-FFF2-40B4-BE49-F238E27FC236}">
                <a16:creationId xmlns:a16="http://schemas.microsoft.com/office/drawing/2014/main" id="{37ECFEDB-DA0D-E9CB-0EF6-300465FAA52C}"/>
              </a:ext>
            </a:extLst>
          </p:cNvPr>
          <p:cNvGrpSpPr>
            <a:grpSpLocks/>
          </p:cNvGrpSpPr>
          <p:nvPr/>
        </p:nvGrpSpPr>
        <p:grpSpPr bwMode="auto">
          <a:xfrm>
            <a:off x="5976938" y="1390650"/>
            <a:ext cx="1262062" cy="1347788"/>
            <a:chOff x="3765" y="876"/>
            <a:chExt cx="795" cy="849"/>
          </a:xfrm>
        </p:grpSpPr>
        <p:grpSp>
          <p:nvGrpSpPr>
            <p:cNvPr id="17451" name="Group 1089">
              <a:extLst>
                <a:ext uri="{FF2B5EF4-FFF2-40B4-BE49-F238E27FC236}">
                  <a16:creationId xmlns:a16="http://schemas.microsoft.com/office/drawing/2014/main" id="{75D1E9A4-DEFF-81AB-3372-CBE722328D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5" y="876"/>
              <a:ext cx="795" cy="849"/>
              <a:chOff x="1084" y="711"/>
              <a:chExt cx="2950" cy="2769"/>
            </a:xfrm>
          </p:grpSpPr>
          <p:grpSp>
            <p:nvGrpSpPr>
              <p:cNvPr id="17453" name="Group 1090">
                <a:extLst>
                  <a:ext uri="{FF2B5EF4-FFF2-40B4-BE49-F238E27FC236}">
                    <a16:creationId xmlns:a16="http://schemas.microsoft.com/office/drawing/2014/main" id="{67E99B1A-EE48-9686-C6C4-EF9CF55B8F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7459" name="Group 1091">
                  <a:extLst>
                    <a:ext uri="{FF2B5EF4-FFF2-40B4-BE49-F238E27FC236}">
                      <a16:creationId xmlns:a16="http://schemas.microsoft.com/office/drawing/2014/main" id="{A535DFAF-C3C8-037A-7BBC-BA5626138C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17461" name="Freeform 1092">
                    <a:extLst>
                      <a:ext uri="{FF2B5EF4-FFF2-40B4-BE49-F238E27FC236}">
                        <a16:creationId xmlns:a16="http://schemas.microsoft.com/office/drawing/2014/main" id="{E7D6C30C-9EB9-31E7-28D5-C2B0909134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28 w 592"/>
                      <a:gd name="T1" fmla="*/ 256 h 90"/>
                      <a:gd name="T2" fmla="*/ 76 w 592"/>
                      <a:gd name="T3" fmla="*/ 125 h 90"/>
                      <a:gd name="T4" fmla="*/ 118 w 592"/>
                      <a:gd name="T5" fmla="*/ 102 h 90"/>
                      <a:gd name="T6" fmla="*/ 159 w 592"/>
                      <a:gd name="T7" fmla="*/ 91 h 90"/>
                      <a:gd name="T8" fmla="*/ 388 w 592"/>
                      <a:gd name="T9" fmla="*/ 97 h 90"/>
                      <a:gd name="T10" fmla="*/ 526 w 592"/>
                      <a:gd name="T11" fmla="*/ 114 h 90"/>
                      <a:gd name="T12" fmla="*/ 589 w 592"/>
                      <a:gd name="T13" fmla="*/ 131 h 90"/>
                      <a:gd name="T14" fmla="*/ 824 w 592"/>
                      <a:gd name="T15" fmla="*/ 148 h 90"/>
                      <a:gd name="T16" fmla="*/ 1170 w 592"/>
                      <a:gd name="T17" fmla="*/ 125 h 90"/>
                      <a:gd name="T18" fmla="*/ 1634 w 592"/>
                      <a:gd name="T19" fmla="*/ 46 h 90"/>
                      <a:gd name="T20" fmla="*/ 1801 w 592"/>
                      <a:gd name="T21" fmla="*/ 0 h 90"/>
                      <a:gd name="T22" fmla="*/ 1981 w 592"/>
                      <a:gd name="T23" fmla="*/ 6 h 90"/>
                      <a:gd name="T24" fmla="*/ 2043 w 592"/>
                      <a:gd name="T25" fmla="*/ 85 h 90"/>
                      <a:gd name="T26" fmla="*/ 2050 w 592"/>
                      <a:gd name="T27" fmla="*/ 102 h 90"/>
                      <a:gd name="T28" fmla="*/ 2015 w 592"/>
                      <a:gd name="T29" fmla="*/ 171 h 90"/>
                      <a:gd name="T30" fmla="*/ 2022 w 592"/>
                      <a:gd name="T31" fmla="*/ 188 h 90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blipFill dpi="0" rotWithShape="0">
                    <a:blip r:embed="rId2"/>
                    <a:srcRect/>
                    <a:tile tx="0" ty="0" sx="100000" sy="100000" flip="none" algn="tl"/>
                  </a:blip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62" name="Freeform 1093">
                    <a:extLst>
                      <a:ext uri="{FF2B5EF4-FFF2-40B4-BE49-F238E27FC236}">
                        <a16:creationId xmlns:a16="http://schemas.microsoft.com/office/drawing/2014/main" id="{133D6193-2ED2-5D93-C696-7DDDA5583E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2074 w 599"/>
                      <a:gd name="T1" fmla="*/ 0 h 432"/>
                      <a:gd name="T2" fmla="*/ 2060 w 599"/>
                      <a:gd name="T3" fmla="*/ 17 h 432"/>
                      <a:gd name="T4" fmla="*/ 2039 w 599"/>
                      <a:gd name="T5" fmla="*/ 28 h 432"/>
                      <a:gd name="T6" fmla="*/ 2026 w 599"/>
                      <a:gd name="T7" fmla="*/ 68 h 432"/>
                      <a:gd name="T8" fmla="*/ 1929 w 599"/>
                      <a:gd name="T9" fmla="*/ 262 h 432"/>
                      <a:gd name="T10" fmla="*/ 1818 w 599"/>
                      <a:gd name="T11" fmla="*/ 593 h 432"/>
                      <a:gd name="T12" fmla="*/ 1783 w 599"/>
                      <a:gd name="T13" fmla="*/ 758 h 432"/>
                      <a:gd name="T14" fmla="*/ 1749 w 599"/>
                      <a:gd name="T15" fmla="*/ 997 h 432"/>
                      <a:gd name="T16" fmla="*/ 1714 w 599"/>
                      <a:gd name="T17" fmla="*/ 1146 h 432"/>
                      <a:gd name="T18" fmla="*/ 1596 w 599"/>
                      <a:gd name="T19" fmla="*/ 1203 h 432"/>
                      <a:gd name="T20" fmla="*/ 1499 w 599"/>
                      <a:gd name="T21" fmla="*/ 1180 h 432"/>
                      <a:gd name="T22" fmla="*/ 1458 w 599"/>
                      <a:gd name="T23" fmla="*/ 1168 h 432"/>
                      <a:gd name="T24" fmla="*/ 1472 w 599"/>
                      <a:gd name="T25" fmla="*/ 1003 h 432"/>
                      <a:gd name="T26" fmla="*/ 1492 w 599"/>
                      <a:gd name="T27" fmla="*/ 963 h 432"/>
                      <a:gd name="T28" fmla="*/ 1402 w 599"/>
                      <a:gd name="T29" fmla="*/ 935 h 432"/>
                      <a:gd name="T30" fmla="*/ 1201 w 599"/>
                      <a:gd name="T31" fmla="*/ 900 h 432"/>
                      <a:gd name="T32" fmla="*/ 391 w 599"/>
                      <a:gd name="T33" fmla="*/ 1026 h 432"/>
                      <a:gd name="T34" fmla="*/ 357 w 599"/>
                      <a:gd name="T35" fmla="*/ 1049 h 432"/>
                      <a:gd name="T36" fmla="*/ 301 w 599"/>
                      <a:gd name="T37" fmla="*/ 1117 h 432"/>
                      <a:gd name="T38" fmla="*/ 184 w 599"/>
                      <a:gd name="T39" fmla="*/ 1231 h 432"/>
                      <a:gd name="T40" fmla="*/ 100 w 599"/>
                      <a:gd name="T41" fmla="*/ 1203 h 432"/>
                      <a:gd name="T42" fmla="*/ 59 w 599"/>
                      <a:gd name="T43" fmla="*/ 1180 h 432"/>
                      <a:gd name="T44" fmla="*/ 24 w 599"/>
                      <a:gd name="T45" fmla="*/ 1134 h 432"/>
                      <a:gd name="T46" fmla="*/ 38 w 599"/>
                      <a:gd name="T47" fmla="*/ 1060 h 432"/>
                      <a:gd name="T48" fmla="*/ 59 w 599"/>
                      <a:gd name="T49" fmla="*/ 952 h 432"/>
                      <a:gd name="T50" fmla="*/ 93 w 599"/>
                      <a:gd name="T51" fmla="*/ 747 h 432"/>
                      <a:gd name="T52" fmla="*/ 100 w 599"/>
                      <a:gd name="T53" fmla="*/ 536 h 432"/>
                      <a:gd name="T54" fmla="*/ 107 w 599"/>
                      <a:gd name="T55" fmla="*/ 359 h 432"/>
                      <a:gd name="T56" fmla="*/ 100 w 599"/>
                      <a:gd name="T57" fmla="*/ 234 h 432"/>
                      <a:gd name="T58" fmla="*/ 73 w 599"/>
                      <a:gd name="T59" fmla="*/ 85 h 432"/>
                      <a:gd name="T60" fmla="*/ 66 w 599"/>
                      <a:gd name="T61" fmla="*/ 40 h 432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blipFill dpi="0" rotWithShape="0">
                    <a:blip r:embed="rId2"/>
                    <a:srcRect/>
                    <a:tile tx="0" ty="0" sx="100000" sy="100000" flip="none" algn="tl"/>
                  </a:blip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7460" name="Picture 1094">
                  <a:extLst>
                    <a:ext uri="{FF2B5EF4-FFF2-40B4-BE49-F238E27FC236}">
                      <a16:creationId xmlns:a16="http://schemas.microsoft.com/office/drawing/2014/main" id="{F25DB9BE-0175-5B82-3B77-2DA3F613902C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7454" name="Freeform 1095">
                <a:extLst>
                  <a:ext uri="{FF2B5EF4-FFF2-40B4-BE49-F238E27FC236}">
                    <a16:creationId xmlns:a16="http://schemas.microsoft.com/office/drawing/2014/main" id="{E314BFA7-B37D-61E8-E54B-14C157D67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5 w 85"/>
                  <a:gd name="T1" fmla="*/ 133 h 318"/>
                  <a:gd name="T2" fmla="*/ 66 w 85"/>
                  <a:gd name="T3" fmla="*/ 60 h 318"/>
                  <a:gd name="T4" fmla="*/ 49 w 85"/>
                  <a:gd name="T5" fmla="*/ 37 h 318"/>
                  <a:gd name="T6" fmla="*/ 57 w 85"/>
                  <a:gd name="T7" fmla="*/ 60 h 318"/>
                  <a:gd name="T8" fmla="*/ 66 w 85"/>
                  <a:gd name="T9" fmla="*/ 24 h 318"/>
                  <a:gd name="T10" fmla="*/ 39 w 85"/>
                  <a:gd name="T11" fmla="*/ 9 h 318"/>
                  <a:gd name="T12" fmla="*/ 39 w 85"/>
                  <a:gd name="T13" fmla="*/ 37 h 318"/>
                  <a:gd name="T14" fmla="*/ 49 w 85"/>
                  <a:gd name="T15" fmla="*/ 163 h 318"/>
                  <a:gd name="T16" fmla="*/ 31 w 85"/>
                  <a:gd name="T17" fmla="*/ 140 h 318"/>
                  <a:gd name="T18" fmla="*/ 39 w 85"/>
                  <a:gd name="T19" fmla="*/ 111 h 318"/>
                  <a:gd name="T20" fmla="*/ 49 w 85"/>
                  <a:gd name="T21" fmla="*/ 140 h 318"/>
                  <a:gd name="T22" fmla="*/ 39 w 85"/>
                  <a:gd name="T23" fmla="*/ 89 h 318"/>
                  <a:gd name="T24" fmla="*/ 49 w 85"/>
                  <a:gd name="T25" fmla="*/ 133 h 318"/>
                  <a:gd name="T26" fmla="*/ 39 w 85"/>
                  <a:gd name="T27" fmla="*/ 104 h 318"/>
                  <a:gd name="T28" fmla="*/ 49 w 85"/>
                  <a:gd name="T29" fmla="*/ 125 h 318"/>
                  <a:gd name="T30" fmla="*/ 57 w 85"/>
                  <a:gd name="T31" fmla="*/ 148 h 318"/>
                  <a:gd name="T32" fmla="*/ 75 w 85"/>
                  <a:gd name="T33" fmla="*/ 177 h 318"/>
                  <a:gd name="T34" fmla="*/ 83 w 85"/>
                  <a:gd name="T35" fmla="*/ 199 h 318"/>
                  <a:gd name="T36" fmla="*/ 75 w 85"/>
                  <a:gd name="T37" fmla="*/ 243 h 318"/>
                  <a:gd name="T38" fmla="*/ 66 w 85"/>
                  <a:gd name="T39" fmla="*/ 236 h 318"/>
                  <a:gd name="T40" fmla="*/ 57 w 85"/>
                  <a:gd name="T41" fmla="*/ 273 h 318"/>
                  <a:gd name="T42" fmla="*/ 39 w 85"/>
                  <a:gd name="T43" fmla="*/ 251 h 318"/>
                  <a:gd name="T44" fmla="*/ 31 w 85"/>
                  <a:gd name="T45" fmla="*/ 177 h 318"/>
                  <a:gd name="T46" fmla="*/ 23 w 85"/>
                  <a:gd name="T47" fmla="*/ 214 h 318"/>
                  <a:gd name="T48" fmla="*/ 5 w 85"/>
                  <a:gd name="T49" fmla="*/ 185 h 318"/>
                  <a:gd name="T50" fmla="*/ 39 w 85"/>
                  <a:gd name="T51" fmla="*/ 125 h 318"/>
                  <a:gd name="T52" fmla="*/ 66 w 85"/>
                  <a:gd name="T53" fmla="*/ 148 h 318"/>
                  <a:gd name="T54" fmla="*/ 75 w 85"/>
                  <a:gd name="T55" fmla="*/ 192 h 318"/>
                  <a:gd name="T56" fmla="*/ 66 w 85"/>
                  <a:gd name="T57" fmla="*/ 163 h 318"/>
                  <a:gd name="T58" fmla="*/ 66 w 85"/>
                  <a:gd name="T59" fmla="*/ 9 h 318"/>
                  <a:gd name="T60" fmla="*/ 49 w 85"/>
                  <a:gd name="T61" fmla="*/ 30 h 318"/>
                  <a:gd name="T62" fmla="*/ 23 w 85"/>
                  <a:gd name="T63" fmla="*/ 37 h 318"/>
                  <a:gd name="T64" fmla="*/ 39 w 85"/>
                  <a:gd name="T65" fmla="*/ 82 h 318"/>
                  <a:gd name="T66" fmla="*/ 57 w 85"/>
                  <a:gd name="T67" fmla="*/ 118 h 318"/>
                  <a:gd name="T68" fmla="*/ 75 w 85"/>
                  <a:gd name="T69" fmla="*/ 133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55" name="Freeform 1096">
                <a:extLst>
                  <a:ext uri="{FF2B5EF4-FFF2-40B4-BE49-F238E27FC236}">
                    <a16:creationId xmlns:a16="http://schemas.microsoft.com/office/drawing/2014/main" id="{BFFE024C-3368-88FD-1E51-C839DF786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6 w 105"/>
                  <a:gd name="T3" fmla="*/ 4 h 354"/>
                  <a:gd name="T4" fmla="*/ 76 w 105"/>
                  <a:gd name="T5" fmla="*/ 25 h 354"/>
                  <a:gd name="T6" fmla="*/ 87 w 105"/>
                  <a:gd name="T7" fmla="*/ 53 h 354"/>
                  <a:gd name="T8" fmla="*/ 87 w 105"/>
                  <a:gd name="T9" fmla="*/ 127 h 354"/>
                  <a:gd name="T10" fmla="*/ 101 w 105"/>
                  <a:gd name="T11" fmla="*/ 147 h 354"/>
                  <a:gd name="T12" fmla="*/ 101 w 105"/>
                  <a:gd name="T13" fmla="*/ 209 h 354"/>
                  <a:gd name="T14" fmla="*/ 87 w 105"/>
                  <a:gd name="T15" fmla="*/ 293 h 354"/>
                  <a:gd name="T16" fmla="*/ 71 w 105"/>
                  <a:gd name="T17" fmla="*/ 309 h 354"/>
                  <a:gd name="T18" fmla="*/ 15 w 105"/>
                  <a:gd name="T19" fmla="*/ 279 h 354"/>
                  <a:gd name="T20" fmla="*/ 12 w 105"/>
                  <a:gd name="T21" fmla="*/ 246 h 354"/>
                  <a:gd name="T22" fmla="*/ 15 w 105"/>
                  <a:gd name="T23" fmla="*/ 214 h 354"/>
                  <a:gd name="T24" fmla="*/ 9 w 105"/>
                  <a:gd name="T25" fmla="*/ 86 h 354"/>
                  <a:gd name="T26" fmla="*/ 21 w 105"/>
                  <a:gd name="T27" fmla="*/ 39 h 354"/>
                  <a:gd name="T28" fmla="*/ 6 w 105"/>
                  <a:gd name="T29" fmla="*/ 11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56" name="Freeform 1097">
                <a:extLst>
                  <a:ext uri="{FF2B5EF4-FFF2-40B4-BE49-F238E27FC236}">
                    <a16:creationId xmlns:a16="http://schemas.microsoft.com/office/drawing/2014/main" id="{D25DA617-7F6A-FACD-D0E9-1EE256D78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7 w 149"/>
                  <a:gd name="T1" fmla="*/ 17 h 376"/>
                  <a:gd name="T2" fmla="*/ 138 w 149"/>
                  <a:gd name="T3" fmla="*/ 90 h 376"/>
                  <a:gd name="T4" fmla="*/ 130 w 149"/>
                  <a:gd name="T5" fmla="*/ 113 h 376"/>
                  <a:gd name="T6" fmla="*/ 127 w 149"/>
                  <a:gd name="T7" fmla="*/ 122 h 376"/>
                  <a:gd name="T8" fmla="*/ 108 w 149"/>
                  <a:gd name="T9" fmla="*/ 213 h 376"/>
                  <a:gd name="T10" fmla="*/ 85 w 149"/>
                  <a:gd name="T11" fmla="*/ 274 h 376"/>
                  <a:gd name="T12" fmla="*/ 69 w 149"/>
                  <a:gd name="T13" fmla="*/ 316 h 376"/>
                  <a:gd name="T14" fmla="*/ 58 w 149"/>
                  <a:gd name="T15" fmla="*/ 318 h 376"/>
                  <a:gd name="T16" fmla="*/ 19 w 149"/>
                  <a:gd name="T17" fmla="*/ 323 h 376"/>
                  <a:gd name="T18" fmla="*/ 2 w 149"/>
                  <a:gd name="T19" fmla="*/ 306 h 376"/>
                  <a:gd name="T20" fmla="*/ 5 w 149"/>
                  <a:gd name="T21" fmla="*/ 276 h 376"/>
                  <a:gd name="T22" fmla="*/ 8 w 149"/>
                  <a:gd name="T23" fmla="*/ 192 h 376"/>
                  <a:gd name="T24" fmla="*/ 22 w 149"/>
                  <a:gd name="T25" fmla="*/ 174 h 376"/>
                  <a:gd name="T26" fmla="*/ 35 w 149"/>
                  <a:gd name="T27" fmla="*/ 92 h 376"/>
                  <a:gd name="T28" fmla="*/ 44 w 149"/>
                  <a:gd name="T29" fmla="*/ 65 h 376"/>
                  <a:gd name="T30" fmla="*/ 83 w 149"/>
                  <a:gd name="T31" fmla="*/ 16 h 376"/>
                  <a:gd name="T32" fmla="*/ 127 w 149"/>
                  <a:gd name="T33" fmla="*/ 16 h 376"/>
                  <a:gd name="T34" fmla="*/ 147 w 149"/>
                  <a:gd name="T35" fmla="*/ 17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57" name="Freeform 1098">
                <a:extLst>
                  <a:ext uri="{FF2B5EF4-FFF2-40B4-BE49-F238E27FC236}">
                    <a16:creationId xmlns:a16="http://schemas.microsoft.com/office/drawing/2014/main" id="{41E20A7B-497D-32AC-B486-3226DD5A6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7 w 96"/>
                  <a:gd name="T1" fmla="*/ 424 h 504"/>
                  <a:gd name="T2" fmla="*/ 63 w 96"/>
                  <a:gd name="T3" fmla="*/ 431 h 504"/>
                  <a:gd name="T4" fmla="*/ 74 w 96"/>
                  <a:gd name="T5" fmla="*/ 394 h 504"/>
                  <a:gd name="T6" fmla="*/ 74 w 96"/>
                  <a:gd name="T7" fmla="*/ 282 h 504"/>
                  <a:gd name="T8" fmla="*/ 91 w 96"/>
                  <a:gd name="T9" fmla="*/ 187 h 504"/>
                  <a:gd name="T10" fmla="*/ 99 w 96"/>
                  <a:gd name="T11" fmla="*/ 152 h 504"/>
                  <a:gd name="T12" fmla="*/ 91 w 96"/>
                  <a:gd name="T13" fmla="*/ 45 h 504"/>
                  <a:gd name="T14" fmla="*/ 79 w 96"/>
                  <a:gd name="T15" fmla="*/ 5 h 504"/>
                  <a:gd name="T16" fmla="*/ 30 w 96"/>
                  <a:gd name="T17" fmla="*/ 22 h 504"/>
                  <a:gd name="T18" fmla="*/ 27 w 96"/>
                  <a:gd name="T19" fmla="*/ 106 h 504"/>
                  <a:gd name="T20" fmla="*/ 33 w 96"/>
                  <a:gd name="T21" fmla="*/ 317 h 504"/>
                  <a:gd name="T22" fmla="*/ 41 w 96"/>
                  <a:gd name="T23" fmla="*/ 354 h 504"/>
                  <a:gd name="T24" fmla="*/ 25 w 96"/>
                  <a:gd name="T25" fmla="*/ 413 h 504"/>
                  <a:gd name="T26" fmla="*/ 27 w 96"/>
                  <a:gd name="T27" fmla="*/ 424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58" name="Freeform 1099">
                <a:extLst>
                  <a:ext uri="{FF2B5EF4-FFF2-40B4-BE49-F238E27FC236}">
                    <a16:creationId xmlns:a16="http://schemas.microsoft.com/office/drawing/2014/main" id="{796D65D1-D9E7-E63D-F30E-DEAE9F058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33 h 410"/>
                  <a:gd name="T2" fmla="*/ 42 w 150"/>
                  <a:gd name="T3" fmla="*/ 358 h 410"/>
                  <a:gd name="T4" fmla="*/ 83 w 150"/>
                  <a:gd name="T5" fmla="*/ 351 h 410"/>
                  <a:gd name="T6" fmla="*/ 97 w 150"/>
                  <a:gd name="T7" fmla="*/ 316 h 410"/>
                  <a:gd name="T8" fmla="*/ 119 w 150"/>
                  <a:gd name="T9" fmla="*/ 244 h 410"/>
                  <a:gd name="T10" fmla="*/ 133 w 150"/>
                  <a:gd name="T11" fmla="*/ 189 h 410"/>
                  <a:gd name="T12" fmla="*/ 141 w 150"/>
                  <a:gd name="T13" fmla="*/ 168 h 410"/>
                  <a:gd name="T14" fmla="*/ 144 w 150"/>
                  <a:gd name="T15" fmla="*/ 102 h 410"/>
                  <a:gd name="T16" fmla="*/ 150 w 150"/>
                  <a:gd name="T17" fmla="*/ 88 h 410"/>
                  <a:gd name="T18" fmla="*/ 152 w 150"/>
                  <a:gd name="T19" fmla="*/ 42 h 410"/>
                  <a:gd name="T20" fmla="*/ 135 w 150"/>
                  <a:gd name="T21" fmla="*/ 0 h 410"/>
                  <a:gd name="T22" fmla="*/ 97 w 150"/>
                  <a:gd name="T23" fmla="*/ 11 h 410"/>
                  <a:gd name="T24" fmla="*/ 80 w 150"/>
                  <a:gd name="T25" fmla="*/ 46 h 410"/>
                  <a:gd name="T26" fmla="*/ 69 w 150"/>
                  <a:gd name="T27" fmla="*/ 120 h 410"/>
                  <a:gd name="T28" fmla="*/ 60 w 150"/>
                  <a:gd name="T29" fmla="*/ 141 h 410"/>
                  <a:gd name="T30" fmla="*/ 44 w 150"/>
                  <a:gd name="T31" fmla="*/ 189 h 410"/>
                  <a:gd name="T32" fmla="*/ 42 w 150"/>
                  <a:gd name="T33" fmla="*/ 197 h 410"/>
                  <a:gd name="T34" fmla="*/ 35 w 150"/>
                  <a:gd name="T35" fmla="*/ 203 h 410"/>
                  <a:gd name="T36" fmla="*/ 33 w 150"/>
                  <a:gd name="T37" fmla="*/ 218 h 410"/>
                  <a:gd name="T38" fmla="*/ 30 w 150"/>
                  <a:gd name="T39" fmla="*/ 225 h 410"/>
                  <a:gd name="T40" fmla="*/ 17 w 150"/>
                  <a:gd name="T41" fmla="*/ 305 h 410"/>
                  <a:gd name="T42" fmla="*/ 10 w 150"/>
                  <a:gd name="T43" fmla="*/ 333 h 410"/>
                  <a:gd name="T44" fmla="*/ 2 w 150"/>
                  <a:gd name="T45" fmla="*/ 337 h 410"/>
                  <a:gd name="T46" fmla="*/ 5 w 150"/>
                  <a:gd name="T47" fmla="*/ 333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452" name="Rectangle 1052">
              <a:extLst>
                <a:ext uri="{FF2B5EF4-FFF2-40B4-BE49-F238E27FC236}">
                  <a16:creationId xmlns:a16="http://schemas.microsoft.com/office/drawing/2014/main" id="{432E2CF5-AE9A-1D29-85DB-2D048843F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991"/>
              <a:ext cx="389" cy="440"/>
            </a:xfrm>
            <a:prstGeom prst="rect">
              <a:avLst/>
            </a:prstGeom>
            <a:noFill/>
            <a:ln>
              <a:noFill/>
            </a:ln>
            <a:effectLst>
              <a:outerShdw dist="45791" dir="2021404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4000" b="1" i="1">
                  <a:solidFill>
                    <a:srgbClr val="FFFFFF"/>
                  </a:solidFill>
                  <a:latin typeface="Kosher-Normal" charset="0"/>
                </a:rPr>
                <a:t>AC</a:t>
              </a:r>
              <a:endParaRPr lang="en-US" altLang="en-US" sz="2400" i="1">
                <a:solidFill>
                  <a:srgbClr val="FFFFFF"/>
                </a:solidFill>
                <a:latin typeface="Helvetica" pitchFamily="2" charset="0"/>
              </a:endParaRPr>
            </a:p>
          </p:txBody>
        </p:sp>
      </p:grpSp>
      <p:sp>
        <p:nvSpPr>
          <p:cNvPr id="17443" name="Rectangle 1053">
            <a:extLst>
              <a:ext uri="{FF2B5EF4-FFF2-40B4-BE49-F238E27FC236}">
                <a16:creationId xmlns:a16="http://schemas.microsoft.com/office/drawing/2014/main" id="{35FD6165-656B-A665-A415-6F85179580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4713" y="2332038"/>
            <a:ext cx="2835275" cy="701675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4000">
                <a:solidFill>
                  <a:schemeClr val="tx1"/>
                </a:solidFill>
              </a:rPr>
              <a:t>©ÜíÉ.</a:t>
            </a:r>
            <a:r>
              <a:rPr lang="en-US" altLang="en-US" sz="3600" b="1" i="1">
                <a:solidFill>
                  <a:schemeClr val="tx1"/>
                </a:solidFill>
                <a:latin typeface="Helvetica" pitchFamily="2" charset="0"/>
              </a:rPr>
              <a:t> 12: 1-3</a:t>
            </a:r>
          </a:p>
        </p:txBody>
      </p:sp>
      <p:sp>
        <p:nvSpPr>
          <p:cNvPr id="311372" name="AutoShape 1100">
            <a:extLst>
              <a:ext uri="{FF2B5EF4-FFF2-40B4-BE49-F238E27FC236}">
                <a16:creationId xmlns:a16="http://schemas.microsoft.com/office/drawing/2014/main" id="{A76026C4-CE17-102F-84D1-C10C906D3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4875" y="1390650"/>
            <a:ext cx="2820988" cy="1617663"/>
          </a:xfrm>
          <a:prstGeom prst="roundRect">
            <a:avLst>
              <a:gd name="adj" fmla="val 16667"/>
            </a:avLst>
          </a:prstGeom>
          <a:noFill/>
          <a:ln w="57150">
            <a:solidFill>
              <a:srgbClr val="1EDE17"/>
            </a:solidFill>
            <a:round/>
            <a:headEnd/>
            <a:tailEnd/>
          </a:ln>
          <a:effectLst>
            <a:outerShdw dist="5388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11374" name="Text Box 1102">
            <a:extLst>
              <a:ext uri="{FF2B5EF4-FFF2-40B4-BE49-F238E27FC236}">
                <a16:creationId xmlns:a16="http://schemas.microsoft.com/office/drawing/2014/main" id="{462F3070-5021-C7CA-AEC0-3D47F1CD65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7400" y="4775200"/>
            <a:ext cx="7543800" cy="1739900"/>
          </a:xfrm>
          <a:prstGeom prst="rect">
            <a:avLst/>
          </a:prstGeom>
          <a:noFill/>
          <a:ln>
            <a:noFill/>
          </a:ln>
          <a:effectLst>
            <a:outerShdw dist="99190" dir="238833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3600">
                <a:solidFill>
                  <a:srgbClr val="DFE652"/>
                </a:solidFill>
              </a:rPr>
              <a:t>¥dÌÙÞÎßÈí èÆÕJßWÈßKá¢å©ÉÞÇßøÙßÄ ÕÞ·íÆJ¢</a:t>
            </a:r>
            <a:r>
              <a:rPr lang="en-US" altLang="en-US" sz="3600" b="1">
                <a:solidFill>
                  <a:srgbClr val="DFE652"/>
                </a:solidFill>
                <a:latin typeface="Comic Sans MS" panose="030F0902030302020204" pitchFamily="66" charset="0"/>
              </a:rPr>
              <a:t>!</a:t>
            </a:r>
          </a:p>
        </p:txBody>
      </p:sp>
      <p:grpSp>
        <p:nvGrpSpPr>
          <p:cNvPr id="17446" name="Group 1105">
            <a:extLst>
              <a:ext uri="{FF2B5EF4-FFF2-40B4-BE49-F238E27FC236}">
                <a16:creationId xmlns:a16="http://schemas.microsoft.com/office/drawing/2014/main" id="{79997C5E-8CC9-7603-DAB3-98D105A7AC7D}"/>
              </a:ext>
            </a:extLst>
          </p:cNvPr>
          <p:cNvGrpSpPr>
            <a:grpSpLocks/>
          </p:cNvGrpSpPr>
          <p:nvPr/>
        </p:nvGrpSpPr>
        <p:grpSpPr bwMode="auto">
          <a:xfrm>
            <a:off x="857250" y="2108200"/>
            <a:ext cx="2157413" cy="2398713"/>
            <a:chOff x="568" y="2087"/>
            <a:chExt cx="1359" cy="1511"/>
          </a:xfrm>
        </p:grpSpPr>
        <p:sp>
          <p:nvSpPr>
            <p:cNvPr id="17447" name="Rectangle 1106">
              <a:extLst>
                <a:ext uri="{FF2B5EF4-FFF2-40B4-BE49-F238E27FC236}">
                  <a16:creationId xmlns:a16="http://schemas.microsoft.com/office/drawing/2014/main" id="{1236E4BE-8862-6AB9-1D6B-635A4D18FD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78331">
              <a:off x="246" y="2735"/>
              <a:ext cx="971" cy="327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b="1">
                  <a:solidFill>
                    <a:srgbClr val="DFE652"/>
                  </a:solidFill>
                </a:rPr>
                <a:t>¥dÌÙÞ¢</a:t>
              </a:r>
            </a:p>
          </p:txBody>
        </p:sp>
        <p:sp>
          <p:nvSpPr>
            <p:cNvPr id="17448" name="Rectangle 1107">
              <a:extLst>
                <a:ext uri="{FF2B5EF4-FFF2-40B4-BE49-F238E27FC236}">
                  <a16:creationId xmlns:a16="http://schemas.microsoft.com/office/drawing/2014/main" id="{1248393D-804A-9312-DA16-1EAB7A8F066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78893">
              <a:off x="796" y="2326"/>
              <a:ext cx="765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rgbClr val="D78861"/>
                  </a:solidFill>
                </a:rPr>
                <a:t>ç¼ÞØËí</a:t>
              </a:r>
            </a:p>
          </p:txBody>
        </p:sp>
        <p:sp>
          <p:nvSpPr>
            <p:cNvPr id="17449" name="Rectangle 1108">
              <a:extLst>
                <a:ext uri="{FF2B5EF4-FFF2-40B4-BE49-F238E27FC236}">
                  <a16:creationId xmlns:a16="http://schemas.microsoft.com/office/drawing/2014/main" id="{087AF0BC-DA1E-CD0E-23B5-07C34A976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61501">
              <a:off x="997" y="3070"/>
              <a:ext cx="768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rgbClr val="D78861"/>
                  </a:solidFill>
                </a:rPr>
                <a:t>çÎÞæÖ</a:t>
              </a:r>
              <a:endParaRPr lang="en-US" altLang="en-US" sz="2400">
                <a:solidFill>
                  <a:srgbClr val="D78861"/>
                </a:solidFill>
                <a:latin typeface="Times" panose="02020603050405020304" pitchFamily="18" charset="0"/>
              </a:endParaRPr>
            </a:p>
          </p:txBody>
        </p:sp>
        <p:sp>
          <p:nvSpPr>
            <p:cNvPr id="17450" name="Rectangle 1109">
              <a:extLst>
                <a:ext uri="{FF2B5EF4-FFF2-40B4-BE49-F238E27FC236}">
                  <a16:creationId xmlns:a16="http://schemas.microsoft.com/office/drawing/2014/main" id="{BF4EFDAB-BBE1-5BF1-BEFD-C9D6BC58FD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99202">
              <a:off x="1409" y="2429"/>
              <a:ext cx="748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2400">
                  <a:solidFill>
                    <a:srgbClr val="D78861"/>
                  </a:solidFill>
                </a:rPr>
                <a:t>çÏÞÖáÕ</a:t>
              </a:r>
            </a:p>
          </p:txBody>
        </p:sp>
      </p:grp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1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1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11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1374" grpId="0" autoUpdateAnimBg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0DE4874B-AC2B-0880-2642-881A7C20FC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8435" name="Rectangle 3">
            <a:extLst>
              <a:ext uri="{FF2B5EF4-FFF2-40B4-BE49-F238E27FC236}">
                <a16:creationId xmlns:a16="http://schemas.microsoft.com/office/drawing/2014/main" id="{42EEDF9F-84ED-329D-3216-CDBB3FE19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8513" y="968375"/>
            <a:ext cx="1387475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800" b="1">
                <a:solidFill>
                  <a:schemeClr val="accent2"/>
                </a:solidFill>
                <a:latin typeface="Times" panose="02020603050405020304" pitchFamily="18" charset="0"/>
              </a:rPr>
              <a:t>ABRAHAM</a:t>
            </a:r>
          </a:p>
        </p:txBody>
      </p:sp>
      <p:sp>
        <p:nvSpPr>
          <p:cNvPr id="18436" name="Rectangle 4">
            <a:extLst>
              <a:ext uri="{FF2B5EF4-FFF2-40B4-BE49-F238E27FC236}">
                <a16:creationId xmlns:a16="http://schemas.microsoft.com/office/drawing/2014/main" id="{055D1C02-3CF9-DCF1-D43D-FB3EBBF26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882900" cy="3111500"/>
          </a:xfrm>
          <a:prstGeom prst="rect">
            <a:avLst/>
          </a:prstGeom>
          <a:solidFill>
            <a:schemeClr val="tx2"/>
          </a:solidFill>
          <a:ln w="12700">
            <a:solidFill>
              <a:schemeClr val="folHlink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8437" name="AutoShape 5">
            <a:extLst>
              <a:ext uri="{FF2B5EF4-FFF2-40B4-BE49-F238E27FC236}">
                <a16:creationId xmlns:a16="http://schemas.microsoft.com/office/drawing/2014/main" id="{990C632C-0BB7-E2E8-2A42-98F8B4E3A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996950"/>
            <a:ext cx="1663700" cy="1054100"/>
          </a:xfrm>
          <a:prstGeom prst="roundRect">
            <a:avLst>
              <a:gd name="adj" fmla="val 12495"/>
            </a:avLst>
          </a:prstGeom>
          <a:solidFill>
            <a:schemeClr val="tx2"/>
          </a:solidFill>
          <a:ln w="12700">
            <a:solidFill>
              <a:schemeClr val="folHlink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8438" name="Rectangle 6">
            <a:extLst>
              <a:ext uri="{FF2B5EF4-FFF2-40B4-BE49-F238E27FC236}">
                <a16:creationId xmlns:a16="http://schemas.microsoft.com/office/drawing/2014/main" id="{D5CAD78B-E68C-4541-8881-D1C3EFC0D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8439" name="Rectangle 7">
            <a:extLst>
              <a:ext uri="{FF2B5EF4-FFF2-40B4-BE49-F238E27FC236}">
                <a16:creationId xmlns:a16="http://schemas.microsoft.com/office/drawing/2014/main" id="{60736252-B03F-BC5A-EE21-D4FB6FF5F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4513" y="938213"/>
            <a:ext cx="1725612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18440" name="Line 8">
            <a:extLst>
              <a:ext uri="{FF2B5EF4-FFF2-40B4-BE49-F238E27FC236}">
                <a16:creationId xmlns:a16="http://schemas.microsoft.com/office/drawing/2014/main" id="{A887E356-10BD-F79D-0B15-B13AF6F9D1AB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2065338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1" name="Line 9">
            <a:extLst>
              <a:ext uri="{FF2B5EF4-FFF2-40B4-BE49-F238E27FC236}">
                <a16:creationId xmlns:a16="http://schemas.microsoft.com/office/drawing/2014/main" id="{A713B809-B76F-C985-67E0-9C96B821BFD3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38862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2" name="Rectangle 12">
            <a:extLst>
              <a:ext uri="{FF2B5EF4-FFF2-40B4-BE49-F238E27FC236}">
                <a16:creationId xmlns:a16="http://schemas.microsoft.com/office/drawing/2014/main" id="{53171FEA-9382-A830-760C-D12EC0F92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5863" y="1492250"/>
            <a:ext cx="938212" cy="638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6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18443" name="Rectangle 13">
            <a:extLst>
              <a:ext uri="{FF2B5EF4-FFF2-40B4-BE49-F238E27FC236}">
                <a16:creationId xmlns:a16="http://schemas.microsoft.com/office/drawing/2014/main" id="{04744B7F-576F-A05C-A6E6-33D59EF5A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7313" y="2060575"/>
            <a:ext cx="1446212" cy="515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b="1">
                <a:solidFill>
                  <a:schemeClr val="bg2"/>
                </a:solidFill>
                <a:latin typeface="Times" panose="02020603050405020304" pitchFamily="18" charset="0"/>
              </a:rPr>
              <a:t>L - S - B</a:t>
            </a:r>
          </a:p>
        </p:txBody>
      </p:sp>
      <p:sp>
        <p:nvSpPr>
          <p:cNvPr id="18444" name="Rectangle 14">
            <a:extLst>
              <a:ext uri="{FF2B5EF4-FFF2-40B4-BE49-F238E27FC236}">
                <a16:creationId xmlns:a16="http://schemas.microsoft.com/office/drawing/2014/main" id="{C1EC2758-186C-E41C-7EF3-8BF330AC0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1524000"/>
            <a:ext cx="1219200" cy="51911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8445" name="Rectangle 15">
            <a:extLst>
              <a:ext uri="{FF2B5EF4-FFF2-40B4-BE49-F238E27FC236}">
                <a16:creationId xmlns:a16="http://schemas.microsoft.com/office/drawing/2014/main" id="{0B6FED1B-F88D-2FCE-81ED-18BEA626A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" y="311150"/>
            <a:ext cx="742950" cy="143351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18446" name="Group 16">
            <a:extLst>
              <a:ext uri="{FF2B5EF4-FFF2-40B4-BE49-F238E27FC236}">
                <a16:creationId xmlns:a16="http://schemas.microsoft.com/office/drawing/2014/main" id="{05B9572A-E2DB-6C40-FA33-E0422CA0FF8E}"/>
              </a:ext>
            </a:extLst>
          </p:cNvPr>
          <p:cNvGrpSpPr>
            <a:grpSpLocks/>
          </p:cNvGrpSpPr>
          <p:nvPr/>
        </p:nvGrpSpPr>
        <p:grpSpPr bwMode="auto">
          <a:xfrm>
            <a:off x="474663" y="2886075"/>
            <a:ext cx="2424112" cy="1704975"/>
            <a:chOff x="326" y="1498"/>
            <a:chExt cx="1527" cy="1074"/>
          </a:xfrm>
        </p:grpSpPr>
        <p:sp>
          <p:nvSpPr>
            <p:cNvPr id="18498" name="Rectangle 17">
              <a:extLst>
                <a:ext uri="{FF2B5EF4-FFF2-40B4-BE49-F238E27FC236}">
                  <a16:creationId xmlns:a16="http://schemas.microsoft.com/office/drawing/2014/main" id="{9DFC212D-1A85-0F6C-13BD-0896B5AD0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" y="1546"/>
              <a:ext cx="562" cy="863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endParaRPr lang="en-US" altLang="en-US">
                <a:solidFill>
                  <a:schemeClr val="tx2"/>
                </a:solidFill>
                <a:latin typeface="Times" panose="02020603050405020304" pitchFamily="18" charset="0"/>
              </a:endParaRPr>
            </a:p>
            <a:p>
              <a:pPr algn="l">
                <a:spcBef>
                  <a:spcPct val="0"/>
                </a:spcBef>
              </a:pPr>
              <a:endParaRPr lang="en-US" altLang="en-US">
                <a:solidFill>
                  <a:schemeClr val="tx2"/>
                </a:solidFill>
                <a:latin typeface="Times" panose="02020603050405020304" pitchFamily="18" charset="0"/>
              </a:endParaRPr>
            </a:p>
            <a:p>
              <a:pPr algn="l">
                <a:spcBef>
                  <a:spcPct val="0"/>
                </a:spcBef>
              </a:pPr>
              <a:r>
                <a:rPr lang="en-US" altLang="en-US">
                  <a:solidFill>
                    <a:schemeClr val="tx2"/>
                  </a:solidFill>
                  <a:latin typeface="Times" panose="02020603050405020304" pitchFamily="18" charset="0"/>
                </a:rPr>
                <a:t>        </a:t>
              </a:r>
            </a:p>
          </p:txBody>
        </p:sp>
        <p:sp>
          <p:nvSpPr>
            <p:cNvPr id="18499" name="Rectangle 18">
              <a:extLst>
                <a:ext uri="{FF2B5EF4-FFF2-40B4-BE49-F238E27FC236}">
                  <a16:creationId xmlns:a16="http://schemas.microsoft.com/office/drawing/2014/main" id="{287E7E74-9E4A-AA20-5C9A-5E12F78D2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498"/>
              <a:ext cx="1527" cy="1074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10600">
                  <a:solidFill>
                    <a:srgbClr val="51DC00"/>
                  </a:solidFill>
                  <a:latin typeface="Times" panose="02020603050405020304" pitchFamily="18" charset="0"/>
                </a:rPr>
                <a:t>A</a:t>
              </a:r>
              <a:r>
                <a:rPr lang="en-US" altLang="en-US" sz="6000">
                  <a:solidFill>
                    <a:schemeClr val="tx2"/>
                  </a:solidFill>
                  <a:latin typeface="Times" panose="02020603050405020304" pitchFamily="18" charset="0"/>
                </a:rPr>
                <a:t>JMJ</a:t>
              </a:r>
            </a:p>
          </p:txBody>
        </p:sp>
      </p:grpSp>
      <p:sp>
        <p:nvSpPr>
          <p:cNvPr id="18447" name="Line 19">
            <a:extLst>
              <a:ext uri="{FF2B5EF4-FFF2-40B4-BE49-F238E27FC236}">
                <a16:creationId xmlns:a16="http://schemas.microsoft.com/office/drawing/2014/main" id="{E653AE1F-D5F4-93BF-2FAC-323C00398322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2505075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8" name="Line 20">
            <a:extLst>
              <a:ext uri="{FF2B5EF4-FFF2-40B4-BE49-F238E27FC236}">
                <a16:creationId xmlns:a16="http://schemas.microsoft.com/office/drawing/2014/main" id="{99989B13-9EDE-91C7-01AB-E846254D1AF7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29972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9" name="Line 21">
            <a:extLst>
              <a:ext uri="{FF2B5EF4-FFF2-40B4-BE49-F238E27FC236}">
                <a16:creationId xmlns:a16="http://schemas.microsoft.com/office/drawing/2014/main" id="{677028B2-CB04-A493-F57E-EEC272FF0230}"/>
              </a:ext>
            </a:extLst>
          </p:cNvPr>
          <p:cNvSpPr>
            <a:spLocks noChangeShapeType="1"/>
          </p:cNvSpPr>
          <p:nvPr/>
        </p:nvSpPr>
        <p:spPr bwMode="auto">
          <a:xfrm>
            <a:off x="3305175" y="34544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0" name="Rectangle 22">
            <a:extLst>
              <a:ext uri="{FF2B5EF4-FFF2-40B4-BE49-F238E27FC236}">
                <a16:creationId xmlns:a16="http://schemas.microsoft.com/office/drawing/2014/main" id="{7A470DE3-47FC-E45F-F48C-9415143DB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18451" name="Line 23">
            <a:extLst>
              <a:ext uri="{FF2B5EF4-FFF2-40B4-BE49-F238E27FC236}">
                <a16:creationId xmlns:a16="http://schemas.microsoft.com/office/drawing/2014/main" id="{DC580948-7072-368E-329B-3EB41416FE44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2" name="Rectangle 27">
            <a:extLst>
              <a:ext uri="{FF2B5EF4-FFF2-40B4-BE49-F238E27FC236}">
                <a16:creationId xmlns:a16="http://schemas.microsoft.com/office/drawing/2014/main" id="{CBFCBFEC-828D-4843-6F0A-92EEF0952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2188" y="979488"/>
            <a:ext cx="2470150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tx2"/>
                </a:solidFill>
                <a:latin typeface="Times" panose="02020603050405020304" pitchFamily="18" charset="0"/>
              </a:rPr>
              <a:t>ca. 2000 </a:t>
            </a:r>
            <a:r>
              <a:rPr lang="en-US" altLang="en-US" sz="2400">
                <a:solidFill>
                  <a:schemeClr val="tx2"/>
                </a:solidFill>
              </a:rPr>
              <a:t>Ìß..Øß.</a:t>
            </a:r>
          </a:p>
        </p:txBody>
      </p:sp>
      <p:grpSp>
        <p:nvGrpSpPr>
          <p:cNvPr id="437293" name="Group 45">
            <a:extLst>
              <a:ext uri="{FF2B5EF4-FFF2-40B4-BE49-F238E27FC236}">
                <a16:creationId xmlns:a16="http://schemas.microsoft.com/office/drawing/2014/main" id="{0C07BB36-09D4-D167-61B8-9F396035BDBE}"/>
              </a:ext>
            </a:extLst>
          </p:cNvPr>
          <p:cNvGrpSpPr>
            <a:grpSpLocks/>
          </p:cNvGrpSpPr>
          <p:nvPr/>
        </p:nvGrpSpPr>
        <p:grpSpPr bwMode="auto">
          <a:xfrm>
            <a:off x="4784725" y="4073525"/>
            <a:ext cx="2944813" cy="625475"/>
            <a:chOff x="2488" y="3104"/>
            <a:chExt cx="1855" cy="394"/>
          </a:xfrm>
        </p:grpSpPr>
        <p:sp>
          <p:nvSpPr>
            <p:cNvPr id="18496" name="Oval 46">
              <a:extLst>
                <a:ext uri="{FF2B5EF4-FFF2-40B4-BE49-F238E27FC236}">
                  <a16:creationId xmlns:a16="http://schemas.microsoft.com/office/drawing/2014/main" id="{B38814A8-7014-D188-97FB-8AB6B2904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8" y="3104"/>
              <a:ext cx="1808" cy="394"/>
            </a:xfrm>
            <a:prstGeom prst="ellipse">
              <a:avLst/>
            </a:prstGeom>
            <a:solidFill>
              <a:schemeClr val="accent2"/>
            </a:solidFill>
            <a:ln w="50800">
              <a:solidFill>
                <a:schemeClr val="tx1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497" name="Rectangle 47">
              <a:extLst>
                <a:ext uri="{FF2B5EF4-FFF2-40B4-BE49-F238E27FC236}">
                  <a16:creationId xmlns:a16="http://schemas.microsoft.com/office/drawing/2014/main" id="{5623FBE0-45CC-2423-0216-25E245E72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" y="3147"/>
              <a:ext cx="1654" cy="325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>
                  <a:solidFill>
                    <a:schemeClr val="hlink"/>
                  </a:solidFill>
                </a:rPr>
                <a:t>¥Èád·Ù¢ </a:t>
              </a:r>
              <a:r>
                <a:rPr lang="en-US" altLang="en-US" sz="1600">
                  <a:solidFill>
                    <a:schemeClr val="hlink"/>
                  </a:solidFill>
                </a:rPr>
                <a:t>(</a:t>
              </a:r>
              <a:r>
                <a:rPr lang="en-US" altLang="en-US" sz="1600">
                  <a:solidFill>
                    <a:schemeClr val="hlink"/>
                  </a:solidFill>
                  <a:latin typeface="Times" panose="02020603050405020304" pitchFamily="18" charset="0"/>
                </a:rPr>
                <a:t>Blessing)</a:t>
              </a:r>
            </a:p>
          </p:txBody>
        </p:sp>
      </p:grpSp>
      <p:grpSp>
        <p:nvGrpSpPr>
          <p:cNvPr id="437296" name="Group 48">
            <a:extLst>
              <a:ext uri="{FF2B5EF4-FFF2-40B4-BE49-F238E27FC236}">
                <a16:creationId xmlns:a16="http://schemas.microsoft.com/office/drawing/2014/main" id="{8DEC8408-038A-7A60-458B-2B3398BF2241}"/>
              </a:ext>
            </a:extLst>
          </p:cNvPr>
          <p:cNvGrpSpPr>
            <a:grpSpLocks/>
          </p:cNvGrpSpPr>
          <p:nvPr/>
        </p:nvGrpSpPr>
        <p:grpSpPr bwMode="auto">
          <a:xfrm>
            <a:off x="3435350" y="3411538"/>
            <a:ext cx="2266950" cy="576262"/>
            <a:chOff x="3083" y="1268"/>
            <a:chExt cx="1428" cy="363"/>
          </a:xfrm>
        </p:grpSpPr>
        <p:sp>
          <p:nvSpPr>
            <p:cNvPr id="18494" name="Oval 49">
              <a:extLst>
                <a:ext uri="{FF2B5EF4-FFF2-40B4-BE49-F238E27FC236}">
                  <a16:creationId xmlns:a16="http://schemas.microsoft.com/office/drawing/2014/main" id="{B454AB8D-66B3-4B29-CFA2-910932A52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3" y="1288"/>
              <a:ext cx="1365" cy="331"/>
            </a:xfrm>
            <a:prstGeom prst="ellipse">
              <a:avLst/>
            </a:prstGeom>
            <a:solidFill>
              <a:schemeClr val="accent2"/>
            </a:solidFill>
            <a:ln w="50800">
              <a:solidFill>
                <a:schemeClr val="tx1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495" name="Rectangle 50">
              <a:extLst>
                <a:ext uri="{FF2B5EF4-FFF2-40B4-BE49-F238E27FC236}">
                  <a16:creationId xmlns:a16="http://schemas.microsoft.com/office/drawing/2014/main" id="{3CF985B8-F83D-7D88-5856-D607F5E3B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1268"/>
              <a:ext cx="1247" cy="363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3200">
                  <a:solidFill>
                    <a:schemeClr val="hlink"/>
                  </a:solidFill>
                </a:rPr>
                <a:t>ØLÄß</a:t>
              </a:r>
              <a:r>
                <a:rPr lang="en-US" altLang="en-US" sz="1600">
                  <a:solidFill>
                    <a:schemeClr val="hlink"/>
                  </a:solidFill>
                </a:rPr>
                <a:t> (</a:t>
              </a:r>
              <a:r>
                <a:rPr lang="en-US" altLang="en-US" sz="1600">
                  <a:solidFill>
                    <a:schemeClr val="hlink"/>
                  </a:solidFill>
                  <a:latin typeface="Times" panose="02020603050405020304" pitchFamily="18" charset="0"/>
                </a:rPr>
                <a:t>Seed</a:t>
              </a:r>
              <a:r>
                <a:rPr lang="en-US" altLang="en-US" sz="1800">
                  <a:solidFill>
                    <a:schemeClr val="hlink"/>
                  </a:solidFill>
                  <a:latin typeface="Times" panose="02020603050405020304" pitchFamily="18" charset="0"/>
                </a:rPr>
                <a:t>)</a:t>
              </a:r>
            </a:p>
          </p:txBody>
        </p:sp>
      </p:grpSp>
      <p:sp>
        <p:nvSpPr>
          <p:cNvPr id="18455" name="Freeform 54">
            <a:extLst>
              <a:ext uri="{FF2B5EF4-FFF2-40B4-BE49-F238E27FC236}">
                <a16:creationId xmlns:a16="http://schemas.microsoft.com/office/drawing/2014/main" id="{2305A97E-2FD4-4717-DF37-4EF3C460822D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6" name="AutoShape 55">
            <a:extLst>
              <a:ext uri="{FF2B5EF4-FFF2-40B4-BE49-F238E27FC236}">
                <a16:creationId xmlns:a16="http://schemas.microsoft.com/office/drawing/2014/main" id="{685208A0-371E-12CE-6CE6-9D8F77281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8457" name="Rectangle 56">
            <a:extLst>
              <a:ext uri="{FF2B5EF4-FFF2-40B4-BE49-F238E27FC236}">
                <a16:creationId xmlns:a16="http://schemas.microsoft.com/office/drawing/2014/main" id="{77AB9231-6A0E-658A-C1AB-210163BB7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8458" name="AutoShape 57">
            <a:extLst>
              <a:ext uri="{FF2B5EF4-FFF2-40B4-BE49-F238E27FC236}">
                <a16:creationId xmlns:a16="http://schemas.microsoft.com/office/drawing/2014/main" id="{2E5954C4-69D5-4760-4151-5BFE732A3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8459" name="Line 58">
            <a:extLst>
              <a:ext uri="{FF2B5EF4-FFF2-40B4-BE49-F238E27FC236}">
                <a16:creationId xmlns:a16="http://schemas.microsoft.com/office/drawing/2014/main" id="{5C223BCF-2E28-A964-0261-A750E1F24B8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0" name="Line 59">
            <a:extLst>
              <a:ext uri="{FF2B5EF4-FFF2-40B4-BE49-F238E27FC236}">
                <a16:creationId xmlns:a16="http://schemas.microsoft.com/office/drawing/2014/main" id="{3957169F-18B2-8435-0D54-A1536B4095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1" name="Rectangle 60">
            <a:extLst>
              <a:ext uri="{FF2B5EF4-FFF2-40B4-BE49-F238E27FC236}">
                <a16:creationId xmlns:a16="http://schemas.microsoft.com/office/drawing/2014/main" id="{C00C6F6A-4E02-5BBB-C89A-C65317F75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8462" name="Rectangle 61">
            <a:extLst>
              <a:ext uri="{FF2B5EF4-FFF2-40B4-BE49-F238E27FC236}">
                <a16:creationId xmlns:a16="http://schemas.microsoft.com/office/drawing/2014/main" id="{7211D755-0D0E-6F16-DAA6-6FF1BEF61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18463" name="Rectangle 62">
            <a:extLst>
              <a:ext uri="{FF2B5EF4-FFF2-40B4-BE49-F238E27FC236}">
                <a16:creationId xmlns:a16="http://schemas.microsoft.com/office/drawing/2014/main" id="{A7E10DE1-75E6-EB68-6CCC-AA8E94262C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18464" name="Rectangle 63">
            <a:extLst>
              <a:ext uri="{FF2B5EF4-FFF2-40B4-BE49-F238E27FC236}">
                <a16:creationId xmlns:a16="http://schemas.microsoft.com/office/drawing/2014/main" id="{D0C0CBC7-8101-490D-661D-260B22C419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18465" name="Line 64">
            <a:extLst>
              <a:ext uri="{FF2B5EF4-FFF2-40B4-BE49-F238E27FC236}">
                <a16:creationId xmlns:a16="http://schemas.microsoft.com/office/drawing/2014/main" id="{DE328C07-D3B8-7035-AD6E-2333FBA7AE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6" name="Line 65">
            <a:extLst>
              <a:ext uri="{FF2B5EF4-FFF2-40B4-BE49-F238E27FC236}">
                <a16:creationId xmlns:a16="http://schemas.microsoft.com/office/drawing/2014/main" id="{A91C144E-8D23-F552-B5F6-6E8F91151B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7" name="Line 66">
            <a:extLst>
              <a:ext uri="{FF2B5EF4-FFF2-40B4-BE49-F238E27FC236}">
                <a16:creationId xmlns:a16="http://schemas.microsoft.com/office/drawing/2014/main" id="{DB72F5D6-CA98-C4FE-8251-51A4D2BE322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8" name="Text Box 67">
            <a:extLst>
              <a:ext uri="{FF2B5EF4-FFF2-40B4-BE49-F238E27FC236}">
                <a16:creationId xmlns:a16="http://schemas.microsoft.com/office/drawing/2014/main" id="{E116AD74-2E7E-EC4B-DB64-37D3FFDE6A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437320" name="Rectangle 72">
            <a:extLst>
              <a:ext uri="{FF2B5EF4-FFF2-40B4-BE49-F238E27FC236}">
                <a16:creationId xmlns:a16="http://schemas.microsoft.com/office/drawing/2014/main" id="{3A55FD4A-FF1C-DD0A-503F-58E668252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13</a:t>
            </a:r>
          </a:p>
        </p:txBody>
      </p:sp>
      <p:sp>
        <p:nvSpPr>
          <p:cNvPr id="18470" name="Text Box 73">
            <a:extLst>
              <a:ext uri="{FF2B5EF4-FFF2-40B4-BE49-F238E27FC236}">
                <a16:creationId xmlns:a16="http://schemas.microsoft.com/office/drawing/2014/main" id="{0B3087B0-D37B-F821-2D19-6D08BE29E0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7625" y="6242050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sp>
        <p:nvSpPr>
          <p:cNvPr id="437336" name="Text Box 88">
            <a:extLst>
              <a:ext uri="{FF2B5EF4-FFF2-40B4-BE49-F238E27FC236}">
                <a16:creationId xmlns:a16="http://schemas.microsoft.com/office/drawing/2014/main" id="{3A4284BA-F84D-5363-C592-9E29FD0D6F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" y="4791075"/>
            <a:ext cx="7543800" cy="1190625"/>
          </a:xfrm>
          <a:prstGeom prst="rect">
            <a:avLst/>
          </a:prstGeom>
          <a:noFill/>
          <a:ln>
            <a:noFill/>
          </a:ln>
          <a:effectLst>
            <a:outerShdw dist="99190" dir="238833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3600">
                <a:solidFill>
                  <a:srgbClr val="66FFFF"/>
                </a:solidFill>
              </a:rPr>
              <a:t>ÉßKà¿í dÉÎÞÃ ©¿O¿ß ¦µáÕÞÈÞÏß ²øá ©ÉÞÇßøÙßÄ ÕÞ·íÆJ¢</a:t>
            </a:r>
            <a:r>
              <a:rPr lang="en-US" altLang="en-US" sz="3600" b="1">
                <a:solidFill>
                  <a:srgbClr val="66FFFF"/>
                </a:solidFill>
                <a:latin typeface="Comic Sans MS" panose="030F0902030302020204" pitchFamily="66" charset="0"/>
              </a:rPr>
              <a:t>!</a:t>
            </a:r>
          </a:p>
        </p:txBody>
      </p:sp>
      <p:grpSp>
        <p:nvGrpSpPr>
          <p:cNvPr id="18472" name="Group 90">
            <a:extLst>
              <a:ext uri="{FF2B5EF4-FFF2-40B4-BE49-F238E27FC236}">
                <a16:creationId xmlns:a16="http://schemas.microsoft.com/office/drawing/2014/main" id="{8780090F-9B46-991A-F3DD-B4BACEA67882}"/>
              </a:ext>
            </a:extLst>
          </p:cNvPr>
          <p:cNvGrpSpPr>
            <a:grpSpLocks/>
          </p:cNvGrpSpPr>
          <p:nvPr/>
        </p:nvGrpSpPr>
        <p:grpSpPr bwMode="auto">
          <a:xfrm>
            <a:off x="5976938" y="1390650"/>
            <a:ext cx="1262062" cy="1347788"/>
            <a:chOff x="3765" y="876"/>
            <a:chExt cx="795" cy="849"/>
          </a:xfrm>
        </p:grpSpPr>
        <p:grpSp>
          <p:nvGrpSpPr>
            <p:cNvPr id="18482" name="Group 91">
              <a:extLst>
                <a:ext uri="{FF2B5EF4-FFF2-40B4-BE49-F238E27FC236}">
                  <a16:creationId xmlns:a16="http://schemas.microsoft.com/office/drawing/2014/main" id="{5B4184F9-504E-7E4B-0DE7-6037E140FF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5" y="876"/>
              <a:ext cx="795" cy="849"/>
              <a:chOff x="1084" y="711"/>
              <a:chExt cx="2950" cy="2769"/>
            </a:xfrm>
          </p:grpSpPr>
          <p:grpSp>
            <p:nvGrpSpPr>
              <p:cNvPr id="18484" name="Group 92">
                <a:extLst>
                  <a:ext uri="{FF2B5EF4-FFF2-40B4-BE49-F238E27FC236}">
                    <a16:creationId xmlns:a16="http://schemas.microsoft.com/office/drawing/2014/main" id="{2553E1B5-F36E-8041-C19B-03DBB6D2C7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8490" name="Group 93">
                  <a:extLst>
                    <a:ext uri="{FF2B5EF4-FFF2-40B4-BE49-F238E27FC236}">
                      <a16:creationId xmlns:a16="http://schemas.microsoft.com/office/drawing/2014/main" id="{98198CEA-E7A5-3207-A2FD-483F19B2349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18492" name="Freeform 94">
                    <a:extLst>
                      <a:ext uri="{FF2B5EF4-FFF2-40B4-BE49-F238E27FC236}">
                        <a16:creationId xmlns:a16="http://schemas.microsoft.com/office/drawing/2014/main" id="{CA712DD6-4950-9B47-8615-F3A7E14CC4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28 w 592"/>
                      <a:gd name="T1" fmla="*/ 256 h 90"/>
                      <a:gd name="T2" fmla="*/ 76 w 592"/>
                      <a:gd name="T3" fmla="*/ 125 h 90"/>
                      <a:gd name="T4" fmla="*/ 118 w 592"/>
                      <a:gd name="T5" fmla="*/ 102 h 90"/>
                      <a:gd name="T6" fmla="*/ 159 w 592"/>
                      <a:gd name="T7" fmla="*/ 91 h 90"/>
                      <a:gd name="T8" fmla="*/ 388 w 592"/>
                      <a:gd name="T9" fmla="*/ 97 h 90"/>
                      <a:gd name="T10" fmla="*/ 526 w 592"/>
                      <a:gd name="T11" fmla="*/ 114 h 90"/>
                      <a:gd name="T12" fmla="*/ 589 w 592"/>
                      <a:gd name="T13" fmla="*/ 131 h 90"/>
                      <a:gd name="T14" fmla="*/ 824 w 592"/>
                      <a:gd name="T15" fmla="*/ 148 h 90"/>
                      <a:gd name="T16" fmla="*/ 1170 w 592"/>
                      <a:gd name="T17" fmla="*/ 125 h 90"/>
                      <a:gd name="T18" fmla="*/ 1634 w 592"/>
                      <a:gd name="T19" fmla="*/ 46 h 90"/>
                      <a:gd name="T20" fmla="*/ 1801 w 592"/>
                      <a:gd name="T21" fmla="*/ 0 h 90"/>
                      <a:gd name="T22" fmla="*/ 1981 w 592"/>
                      <a:gd name="T23" fmla="*/ 6 h 90"/>
                      <a:gd name="T24" fmla="*/ 2043 w 592"/>
                      <a:gd name="T25" fmla="*/ 85 h 90"/>
                      <a:gd name="T26" fmla="*/ 2050 w 592"/>
                      <a:gd name="T27" fmla="*/ 102 h 90"/>
                      <a:gd name="T28" fmla="*/ 2015 w 592"/>
                      <a:gd name="T29" fmla="*/ 171 h 90"/>
                      <a:gd name="T30" fmla="*/ 2022 w 592"/>
                      <a:gd name="T31" fmla="*/ 188 h 90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blipFill dpi="0" rotWithShape="0">
                    <a:blip r:embed="rId2"/>
                    <a:srcRect/>
                    <a:tile tx="0" ty="0" sx="100000" sy="100000" flip="none" algn="tl"/>
                  </a:blip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493" name="Freeform 95">
                    <a:extLst>
                      <a:ext uri="{FF2B5EF4-FFF2-40B4-BE49-F238E27FC236}">
                        <a16:creationId xmlns:a16="http://schemas.microsoft.com/office/drawing/2014/main" id="{89BF0EB2-94EF-C22A-02A3-D7F4519686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2074 w 599"/>
                      <a:gd name="T1" fmla="*/ 0 h 432"/>
                      <a:gd name="T2" fmla="*/ 2060 w 599"/>
                      <a:gd name="T3" fmla="*/ 17 h 432"/>
                      <a:gd name="T4" fmla="*/ 2039 w 599"/>
                      <a:gd name="T5" fmla="*/ 28 h 432"/>
                      <a:gd name="T6" fmla="*/ 2026 w 599"/>
                      <a:gd name="T7" fmla="*/ 68 h 432"/>
                      <a:gd name="T8" fmla="*/ 1929 w 599"/>
                      <a:gd name="T9" fmla="*/ 262 h 432"/>
                      <a:gd name="T10" fmla="*/ 1818 w 599"/>
                      <a:gd name="T11" fmla="*/ 593 h 432"/>
                      <a:gd name="T12" fmla="*/ 1783 w 599"/>
                      <a:gd name="T13" fmla="*/ 758 h 432"/>
                      <a:gd name="T14" fmla="*/ 1749 w 599"/>
                      <a:gd name="T15" fmla="*/ 997 h 432"/>
                      <a:gd name="T16" fmla="*/ 1714 w 599"/>
                      <a:gd name="T17" fmla="*/ 1146 h 432"/>
                      <a:gd name="T18" fmla="*/ 1596 w 599"/>
                      <a:gd name="T19" fmla="*/ 1203 h 432"/>
                      <a:gd name="T20" fmla="*/ 1499 w 599"/>
                      <a:gd name="T21" fmla="*/ 1180 h 432"/>
                      <a:gd name="T22" fmla="*/ 1458 w 599"/>
                      <a:gd name="T23" fmla="*/ 1168 h 432"/>
                      <a:gd name="T24" fmla="*/ 1472 w 599"/>
                      <a:gd name="T25" fmla="*/ 1003 h 432"/>
                      <a:gd name="T26" fmla="*/ 1492 w 599"/>
                      <a:gd name="T27" fmla="*/ 963 h 432"/>
                      <a:gd name="T28" fmla="*/ 1402 w 599"/>
                      <a:gd name="T29" fmla="*/ 935 h 432"/>
                      <a:gd name="T30" fmla="*/ 1201 w 599"/>
                      <a:gd name="T31" fmla="*/ 900 h 432"/>
                      <a:gd name="T32" fmla="*/ 391 w 599"/>
                      <a:gd name="T33" fmla="*/ 1026 h 432"/>
                      <a:gd name="T34" fmla="*/ 357 w 599"/>
                      <a:gd name="T35" fmla="*/ 1049 h 432"/>
                      <a:gd name="T36" fmla="*/ 301 w 599"/>
                      <a:gd name="T37" fmla="*/ 1117 h 432"/>
                      <a:gd name="T38" fmla="*/ 184 w 599"/>
                      <a:gd name="T39" fmla="*/ 1231 h 432"/>
                      <a:gd name="T40" fmla="*/ 100 w 599"/>
                      <a:gd name="T41" fmla="*/ 1203 h 432"/>
                      <a:gd name="T42" fmla="*/ 59 w 599"/>
                      <a:gd name="T43" fmla="*/ 1180 h 432"/>
                      <a:gd name="T44" fmla="*/ 24 w 599"/>
                      <a:gd name="T45" fmla="*/ 1134 h 432"/>
                      <a:gd name="T46" fmla="*/ 38 w 599"/>
                      <a:gd name="T47" fmla="*/ 1060 h 432"/>
                      <a:gd name="T48" fmla="*/ 59 w 599"/>
                      <a:gd name="T49" fmla="*/ 952 h 432"/>
                      <a:gd name="T50" fmla="*/ 93 w 599"/>
                      <a:gd name="T51" fmla="*/ 747 h 432"/>
                      <a:gd name="T52" fmla="*/ 100 w 599"/>
                      <a:gd name="T53" fmla="*/ 536 h 432"/>
                      <a:gd name="T54" fmla="*/ 107 w 599"/>
                      <a:gd name="T55" fmla="*/ 359 h 432"/>
                      <a:gd name="T56" fmla="*/ 100 w 599"/>
                      <a:gd name="T57" fmla="*/ 234 h 432"/>
                      <a:gd name="T58" fmla="*/ 73 w 599"/>
                      <a:gd name="T59" fmla="*/ 85 h 432"/>
                      <a:gd name="T60" fmla="*/ 66 w 599"/>
                      <a:gd name="T61" fmla="*/ 40 h 432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blipFill dpi="0" rotWithShape="0">
                    <a:blip r:embed="rId2"/>
                    <a:srcRect/>
                    <a:tile tx="0" ty="0" sx="100000" sy="100000" flip="none" algn="tl"/>
                  </a:blip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8491" name="Picture 96">
                  <a:extLst>
                    <a:ext uri="{FF2B5EF4-FFF2-40B4-BE49-F238E27FC236}">
                      <a16:creationId xmlns:a16="http://schemas.microsoft.com/office/drawing/2014/main" id="{EA11DB55-19C9-BF79-84E1-E58EF0C68974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8485" name="Freeform 97">
                <a:extLst>
                  <a:ext uri="{FF2B5EF4-FFF2-40B4-BE49-F238E27FC236}">
                    <a16:creationId xmlns:a16="http://schemas.microsoft.com/office/drawing/2014/main" id="{65AACE09-8C05-8873-6947-AE658BE27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5 w 85"/>
                  <a:gd name="T1" fmla="*/ 133 h 318"/>
                  <a:gd name="T2" fmla="*/ 66 w 85"/>
                  <a:gd name="T3" fmla="*/ 60 h 318"/>
                  <a:gd name="T4" fmla="*/ 49 w 85"/>
                  <a:gd name="T5" fmla="*/ 37 h 318"/>
                  <a:gd name="T6" fmla="*/ 57 w 85"/>
                  <a:gd name="T7" fmla="*/ 60 h 318"/>
                  <a:gd name="T8" fmla="*/ 66 w 85"/>
                  <a:gd name="T9" fmla="*/ 24 h 318"/>
                  <a:gd name="T10" fmla="*/ 39 w 85"/>
                  <a:gd name="T11" fmla="*/ 9 h 318"/>
                  <a:gd name="T12" fmla="*/ 39 w 85"/>
                  <a:gd name="T13" fmla="*/ 37 h 318"/>
                  <a:gd name="T14" fmla="*/ 49 w 85"/>
                  <a:gd name="T15" fmla="*/ 163 h 318"/>
                  <a:gd name="T16" fmla="*/ 31 w 85"/>
                  <a:gd name="T17" fmla="*/ 140 h 318"/>
                  <a:gd name="T18" fmla="*/ 39 w 85"/>
                  <a:gd name="T19" fmla="*/ 111 h 318"/>
                  <a:gd name="T20" fmla="*/ 49 w 85"/>
                  <a:gd name="T21" fmla="*/ 140 h 318"/>
                  <a:gd name="T22" fmla="*/ 39 w 85"/>
                  <a:gd name="T23" fmla="*/ 89 h 318"/>
                  <a:gd name="T24" fmla="*/ 49 w 85"/>
                  <a:gd name="T25" fmla="*/ 133 h 318"/>
                  <a:gd name="T26" fmla="*/ 39 w 85"/>
                  <a:gd name="T27" fmla="*/ 104 h 318"/>
                  <a:gd name="T28" fmla="*/ 49 w 85"/>
                  <a:gd name="T29" fmla="*/ 125 h 318"/>
                  <a:gd name="T30" fmla="*/ 57 w 85"/>
                  <a:gd name="T31" fmla="*/ 148 h 318"/>
                  <a:gd name="T32" fmla="*/ 75 w 85"/>
                  <a:gd name="T33" fmla="*/ 177 h 318"/>
                  <a:gd name="T34" fmla="*/ 83 w 85"/>
                  <a:gd name="T35" fmla="*/ 199 h 318"/>
                  <a:gd name="T36" fmla="*/ 75 w 85"/>
                  <a:gd name="T37" fmla="*/ 243 h 318"/>
                  <a:gd name="T38" fmla="*/ 66 w 85"/>
                  <a:gd name="T39" fmla="*/ 236 h 318"/>
                  <a:gd name="T40" fmla="*/ 57 w 85"/>
                  <a:gd name="T41" fmla="*/ 273 h 318"/>
                  <a:gd name="T42" fmla="*/ 39 w 85"/>
                  <a:gd name="T43" fmla="*/ 251 h 318"/>
                  <a:gd name="T44" fmla="*/ 31 w 85"/>
                  <a:gd name="T45" fmla="*/ 177 h 318"/>
                  <a:gd name="T46" fmla="*/ 23 w 85"/>
                  <a:gd name="T47" fmla="*/ 214 h 318"/>
                  <a:gd name="T48" fmla="*/ 5 w 85"/>
                  <a:gd name="T49" fmla="*/ 185 h 318"/>
                  <a:gd name="T50" fmla="*/ 39 w 85"/>
                  <a:gd name="T51" fmla="*/ 125 h 318"/>
                  <a:gd name="T52" fmla="*/ 66 w 85"/>
                  <a:gd name="T53" fmla="*/ 148 h 318"/>
                  <a:gd name="T54" fmla="*/ 75 w 85"/>
                  <a:gd name="T55" fmla="*/ 192 h 318"/>
                  <a:gd name="T56" fmla="*/ 66 w 85"/>
                  <a:gd name="T57" fmla="*/ 163 h 318"/>
                  <a:gd name="T58" fmla="*/ 66 w 85"/>
                  <a:gd name="T59" fmla="*/ 9 h 318"/>
                  <a:gd name="T60" fmla="*/ 49 w 85"/>
                  <a:gd name="T61" fmla="*/ 30 h 318"/>
                  <a:gd name="T62" fmla="*/ 23 w 85"/>
                  <a:gd name="T63" fmla="*/ 37 h 318"/>
                  <a:gd name="T64" fmla="*/ 39 w 85"/>
                  <a:gd name="T65" fmla="*/ 82 h 318"/>
                  <a:gd name="T66" fmla="*/ 57 w 85"/>
                  <a:gd name="T67" fmla="*/ 118 h 318"/>
                  <a:gd name="T68" fmla="*/ 75 w 85"/>
                  <a:gd name="T69" fmla="*/ 133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486" name="Freeform 98">
                <a:extLst>
                  <a:ext uri="{FF2B5EF4-FFF2-40B4-BE49-F238E27FC236}">
                    <a16:creationId xmlns:a16="http://schemas.microsoft.com/office/drawing/2014/main" id="{384143F2-18B6-A1C2-5CD9-D224645BB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6 w 105"/>
                  <a:gd name="T3" fmla="*/ 4 h 354"/>
                  <a:gd name="T4" fmla="*/ 76 w 105"/>
                  <a:gd name="T5" fmla="*/ 25 h 354"/>
                  <a:gd name="T6" fmla="*/ 87 w 105"/>
                  <a:gd name="T7" fmla="*/ 53 h 354"/>
                  <a:gd name="T8" fmla="*/ 87 w 105"/>
                  <a:gd name="T9" fmla="*/ 127 h 354"/>
                  <a:gd name="T10" fmla="*/ 101 w 105"/>
                  <a:gd name="T11" fmla="*/ 147 h 354"/>
                  <a:gd name="T12" fmla="*/ 101 w 105"/>
                  <a:gd name="T13" fmla="*/ 209 h 354"/>
                  <a:gd name="T14" fmla="*/ 87 w 105"/>
                  <a:gd name="T15" fmla="*/ 293 h 354"/>
                  <a:gd name="T16" fmla="*/ 71 w 105"/>
                  <a:gd name="T17" fmla="*/ 309 h 354"/>
                  <a:gd name="T18" fmla="*/ 15 w 105"/>
                  <a:gd name="T19" fmla="*/ 279 h 354"/>
                  <a:gd name="T20" fmla="*/ 12 w 105"/>
                  <a:gd name="T21" fmla="*/ 246 h 354"/>
                  <a:gd name="T22" fmla="*/ 15 w 105"/>
                  <a:gd name="T23" fmla="*/ 214 h 354"/>
                  <a:gd name="T24" fmla="*/ 9 w 105"/>
                  <a:gd name="T25" fmla="*/ 86 h 354"/>
                  <a:gd name="T26" fmla="*/ 21 w 105"/>
                  <a:gd name="T27" fmla="*/ 39 h 354"/>
                  <a:gd name="T28" fmla="*/ 6 w 105"/>
                  <a:gd name="T29" fmla="*/ 11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487" name="Freeform 99">
                <a:extLst>
                  <a:ext uri="{FF2B5EF4-FFF2-40B4-BE49-F238E27FC236}">
                    <a16:creationId xmlns:a16="http://schemas.microsoft.com/office/drawing/2014/main" id="{A2842EC7-5DFE-9C1E-E8F6-AEA277496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7 w 149"/>
                  <a:gd name="T1" fmla="*/ 17 h 376"/>
                  <a:gd name="T2" fmla="*/ 138 w 149"/>
                  <a:gd name="T3" fmla="*/ 90 h 376"/>
                  <a:gd name="T4" fmla="*/ 130 w 149"/>
                  <a:gd name="T5" fmla="*/ 113 h 376"/>
                  <a:gd name="T6" fmla="*/ 127 w 149"/>
                  <a:gd name="T7" fmla="*/ 122 h 376"/>
                  <a:gd name="T8" fmla="*/ 108 w 149"/>
                  <a:gd name="T9" fmla="*/ 213 h 376"/>
                  <a:gd name="T10" fmla="*/ 85 w 149"/>
                  <a:gd name="T11" fmla="*/ 274 h 376"/>
                  <a:gd name="T12" fmla="*/ 69 w 149"/>
                  <a:gd name="T13" fmla="*/ 316 h 376"/>
                  <a:gd name="T14" fmla="*/ 58 w 149"/>
                  <a:gd name="T15" fmla="*/ 318 h 376"/>
                  <a:gd name="T16" fmla="*/ 19 w 149"/>
                  <a:gd name="T17" fmla="*/ 323 h 376"/>
                  <a:gd name="T18" fmla="*/ 2 w 149"/>
                  <a:gd name="T19" fmla="*/ 306 h 376"/>
                  <a:gd name="T20" fmla="*/ 5 w 149"/>
                  <a:gd name="T21" fmla="*/ 276 h 376"/>
                  <a:gd name="T22" fmla="*/ 8 w 149"/>
                  <a:gd name="T23" fmla="*/ 192 h 376"/>
                  <a:gd name="T24" fmla="*/ 22 w 149"/>
                  <a:gd name="T25" fmla="*/ 174 h 376"/>
                  <a:gd name="T26" fmla="*/ 35 w 149"/>
                  <a:gd name="T27" fmla="*/ 92 h 376"/>
                  <a:gd name="T28" fmla="*/ 44 w 149"/>
                  <a:gd name="T29" fmla="*/ 65 h 376"/>
                  <a:gd name="T30" fmla="*/ 83 w 149"/>
                  <a:gd name="T31" fmla="*/ 16 h 376"/>
                  <a:gd name="T32" fmla="*/ 127 w 149"/>
                  <a:gd name="T33" fmla="*/ 16 h 376"/>
                  <a:gd name="T34" fmla="*/ 147 w 149"/>
                  <a:gd name="T35" fmla="*/ 17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488" name="Freeform 100">
                <a:extLst>
                  <a:ext uri="{FF2B5EF4-FFF2-40B4-BE49-F238E27FC236}">
                    <a16:creationId xmlns:a16="http://schemas.microsoft.com/office/drawing/2014/main" id="{8A2DB67C-6B13-75EA-BC44-707EE3E16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7 w 96"/>
                  <a:gd name="T1" fmla="*/ 424 h 504"/>
                  <a:gd name="T2" fmla="*/ 63 w 96"/>
                  <a:gd name="T3" fmla="*/ 431 h 504"/>
                  <a:gd name="T4" fmla="*/ 74 w 96"/>
                  <a:gd name="T5" fmla="*/ 394 h 504"/>
                  <a:gd name="T6" fmla="*/ 74 w 96"/>
                  <a:gd name="T7" fmla="*/ 282 h 504"/>
                  <a:gd name="T8" fmla="*/ 91 w 96"/>
                  <a:gd name="T9" fmla="*/ 187 h 504"/>
                  <a:gd name="T10" fmla="*/ 99 w 96"/>
                  <a:gd name="T11" fmla="*/ 152 h 504"/>
                  <a:gd name="T12" fmla="*/ 91 w 96"/>
                  <a:gd name="T13" fmla="*/ 45 h 504"/>
                  <a:gd name="T14" fmla="*/ 79 w 96"/>
                  <a:gd name="T15" fmla="*/ 5 h 504"/>
                  <a:gd name="T16" fmla="*/ 30 w 96"/>
                  <a:gd name="T17" fmla="*/ 22 h 504"/>
                  <a:gd name="T18" fmla="*/ 27 w 96"/>
                  <a:gd name="T19" fmla="*/ 106 h 504"/>
                  <a:gd name="T20" fmla="*/ 33 w 96"/>
                  <a:gd name="T21" fmla="*/ 317 h 504"/>
                  <a:gd name="T22" fmla="*/ 41 w 96"/>
                  <a:gd name="T23" fmla="*/ 354 h 504"/>
                  <a:gd name="T24" fmla="*/ 25 w 96"/>
                  <a:gd name="T25" fmla="*/ 413 h 504"/>
                  <a:gd name="T26" fmla="*/ 27 w 96"/>
                  <a:gd name="T27" fmla="*/ 424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489" name="Freeform 101">
                <a:extLst>
                  <a:ext uri="{FF2B5EF4-FFF2-40B4-BE49-F238E27FC236}">
                    <a16:creationId xmlns:a16="http://schemas.microsoft.com/office/drawing/2014/main" id="{E648925F-37AC-B094-9367-7981E8C6D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33 h 410"/>
                  <a:gd name="T2" fmla="*/ 42 w 150"/>
                  <a:gd name="T3" fmla="*/ 358 h 410"/>
                  <a:gd name="T4" fmla="*/ 83 w 150"/>
                  <a:gd name="T5" fmla="*/ 351 h 410"/>
                  <a:gd name="T6" fmla="*/ 97 w 150"/>
                  <a:gd name="T7" fmla="*/ 316 h 410"/>
                  <a:gd name="T8" fmla="*/ 119 w 150"/>
                  <a:gd name="T9" fmla="*/ 244 h 410"/>
                  <a:gd name="T10" fmla="*/ 133 w 150"/>
                  <a:gd name="T11" fmla="*/ 189 h 410"/>
                  <a:gd name="T12" fmla="*/ 141 w 150"/>
                  <a:gd name="T13" fmla="*/ 168 h 410"/>
                  <a:gd name="T14" fmla="*/ 144 w 150"/>
                  <a:gd name="T15" fmla="*/ 102 h 410"/>
                  <a:gd name="T16" fmla="*/ 150 w 150"/>
                  <a:gd name="T17" fmla="*/ 88 h 410"/>
                  <a:gd name="T18" fmla="*/ 152 w 150"/>
                  <a:gd name="T19" fmla="*/ 42 h 410"/>
                  <a:gd name="T20" fmla="*/ 135 w 150"/>
                  <a:gd name="T21" fmla="*/ 0 h 410"/>
                  <a:gd name="T22" fmla="*/ 97 w 150"/>
                  <a:gd name="T23" fmla="*/ 11 h 410"/>
                  <a:gd name="T24" fmla="*/ 80 w 150"/>
                  <a:gd name="T25" fmla="*/ 46 h 410"/>
                  <a:gd name="T26" fmla="*/ 69 w 150"/>
                  <a:gd name="T27" fmla="*/ 120 h 410"/>
                  <a:gd name="T28" fmla="*/ 60 w 150"/>
                  <a:gd name="T29" fmla="*/ 141 h 410"/>
                  <a:gd name="T30" fmla="*/ 44 w 150"/>
                  <a:gd name="T31" fmla="*/ 189 h 410"/>
                  <a:gd name="T32" fmla="*/ 42 w 150"/>
                  <a:gd name="T33" fmla="*/ 197 h 410"/>
                  <a:gd name="T34" fmla="*/ 35 w 150"/>
                  <a:gd name="T35" fmla="*/ 203 h 410"/>
                  <a:gd name="T36" fmla="*/ 33 w 150"/>
                  <a:gd name="T37" fmla="*/ 218 h 410"/>
                  <a:gd name="T38" fmla="*/ 30 w 150"/>
                  <a:gd name="T39" fmla="*/ 225 h 410"/>
                  <a:gd name="T40" fmla="*/ 17 w 150"/>
                  <a:gd name="T41" fmla="*/ 305 h 410"/>
                  <a:gd name="T42" fmla="*/ 10 w 150"/>
                  <a:gd name="T43" fmla="*/ 333 h 410"/>
                  <a:gd name="T44" fmla="*/ 2 w 150"/>
                  <a:gd name="T45" fmla="*/ 337 h 410"/>
                  <a:gd name="T46" fmla="*/ 5 w 150"/>
                  <a:gd name="T47" fmla="*/ 333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8483" name="Rectangle 102">
              <a:extLst>
                <a:ext uri="{FF2B5EF4-FFF2-40B4-BE49-F238E27FC236}">
                  <a16:creationId xmlns:a16="http://schemas.microsoft.com/office/drawing/2014/main" id="{DBB7E6B4-7601-5E76-6251-0AC9B01C8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991"/>
              <a:ext cx="389" cy="440"/>
            </a:xfrm>
            <a:prstGeom prst="rect">
              <a:avLst/>
            </a:prstGeom>
            <a:noFill/>
            <a:ln>
              <a:noFill/>
            </a:ln>
            <a:effectLst>
              <a:outerShdw dist="45791" dir="2021404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4000" b="1" i="1">
                  <a:solidFill>
                    <a:srgbClr val="FFFFFF"/>
                  </a:solidFill>
                  <a:latin typeface="Kosher-Normal" charset="0"/>
                </a:rPr>
                <a:t>AC</a:t>
              </a:r>
              <a:endParaRPr lang="en-US" altLang="en-US" sz="2400" i="1">
                <a:solidFill>
                  <a:srgbClr val="FFFFFF"/>
                </a:solidFill>
                <a:latin typeface="Helvetica" pitchFamily="2" charset="0"/>
              </a:endParaRPr>
            </a:p>
          </p:txBody>
        </p:sp>
      </p:grpSp>
      <p:sp>
        <p:nvSpPr>
          <p:cNvPr id="18473" name="Rectangle 103">
            <a:extLst>
              <a:ext uri="{FF2B5EF4-FFF2-40B4-BE49-F238E27FC236}">
                <a16:creationId xmlns:a16="http://schemas.microsoft.com/office/drawing/2014/main" id="{5200403D-8ACD-9B43-C667-1EF2A6319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8" y="2389188"/>
            <a:ext cx="2868612" cy="701675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4000">
                <a:solidFill>
                  <a:schemeClr val="tx1"/>
                </a:solidFill>
              </a:rPr>
              <a:t>©ÜíÉ</a:t>
            </a:r>
            <a:r>
              <a:rPr lang="en-US" altLang="en-US" sz="3600" b="1" i="1">
                <a:solidFill>
                  <a:schemeClr val="tx1"/>
                </a:solidFill>
                <a:latin typeface="Helvetica" pitchFamily="2" charset="0"/>
              </a:rPr>
              <a:t>. 12: 1-3</a:t>
            </a:r>
          </a:p>
        </p:txBody>
      </p:sp>
      <p:grpSp>
        <p:nvGrpSpPr>
          <p:cNvPr id="18474" name="Group 104">
            <a:extLst>
              <a:ext uri="{FF2B5EF4-FFF2-40B4-BE49-F238E27FC236}">
                <a16:creationId xmlns:a16="http://schemas.microsoft.com/office/drawing/2014/main" id="{D776181A-1AA0-344D-781A-7905B11667AF}"/>
              </a:ext>
            </a:extLst>
          </p:cNvPr>
          <p:cNvGrpSpPr>
            <a:grpSpLocks/>
          </p:cNvGrpSpPr>
          <p:nvPr/>
        </p:nvGrpSpPr>
        <p:grpSpPr bwMode="auto">
          <a:xfrm>
            <a:off x="785813" y="2455863"/>
            <a:ext cx="2157412" cy="2398712"/>
            <a:chOff x="568" y="2087"/>
            <a:chExt cx="1359" cy="1511"/>
          </a:xfrm>
        </p:grpSpPr>
        <p:sp>
          <p:nvSpPr>
            <p:cNvPr id="18478" name="Rectangle 105">
              <a:extLst>
                <a:ext uri="{FF2B5EF4-FFF2-40B4-BE49-F238E27FC236}">
                  <a16:creationId xmlns:a16="http://schemas.microsoft.com/office/drawing/2014/main" id="{767753F8-E292-0DAA-FFBD-A3720999E6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78331">
              <a:off x="246" y="2735"/>
              <a:ext cx="971" cy="327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b="1">
                  <a:solidFill>
                    <a:srgbClr val="DFE652"/>
                  </a:solidFill>
                </a:rPr>
                <a:t>¥dÌÙÞ¢</a:t>
              </a:r>
            </a:p>
          </p:txBody>
        </p:sp>
        <p:sp>
          <p:nvSpPr>
            <p:cNvPr id="18479" name="Rectangle 106">
              <a:extLst>
                <a:ext uri="{FF2B5EF4-FFF2-40B4-BE49-F238E27FC236}">
                  <a16:creationId xmlns:a16="http://schemas.microsoft.com/office/drawing/2014/main" id="{1F0E6D0D-5A68-5DFE-4DB8-D7E91C2292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78893">
              <a:off x="796" y="2326"/>
              <a:ext cx="765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rgbClr val="D78861"/>
                  </a:solidFill>
                </a:rPr>
                <a:t>ç¼ÞØËí</a:t>
              </a:r>
            </a:p>
          </p:txBody>
        </p:sp>
        <p:sp>
          <p:nvSpPr>
            <p:cNvPr id="18480" name="Rectangle 107">
              <a:extLst>
                <a:ext uri="{FF2B5EF4-FFF2-40B4-BE49-F238E27FC236}">
                  <a16:creationId xmlns:a16="http://schemas.microsoft.com/office/drawing/2014/main" id="{8D7BA342-89CA-FED4-D678-798EA7437BA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61501">
              <a:off x="997" y="3070"/>
              <a:ext cx="768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rgbClr val="D78861"/>
                  </a:solidFill>
                </a:rPr>
                <a:t>çÎÞæÖ</a:t>
              </a:r>
              <a:endParaRPr lang="en-US" altLang="en-US" sz="2400">
                <a:solidFill>
                  <a:srgbClr val="D78861"/>
                </a:solidFill>
                <a:latin typeface="Times" panose="02020603050405020304" pitchFamily="18" charset="0"/>
              </a:endParaRPr>
            </a:p>
          </p:txBody>
        </p:sp>
        <p:sp>
          <p:nvSpPr>
            <p:cNvPr id="18481" name="Rectangle 108">
              <a:extLst>
                <a:ext uri="{FF2B5EF4-FFF2-40B4-BE49-F238E27FC236}">
                  <a16:creationId xmlns:a16="http://schemas.microsoft.com/office/drawing/2014/main" id="{854DFEE5-EDF8-9783-D8F0-58B3DDC12A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99202">
              <a:off x="1409" y="2429"/>
              <a:ext cx="748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2400">
                  <a:solidFill>
                    <a:srgbClr val="D78861"/>
                  </a:solidFill>
                </a:rPr>
                <a:t>çÏÞÖáÕ</a:t>
              </a:r>
            </a:p>
          </p:txBody>
        </p:sp>
      </p:grpSp>
      <p:grpSp>
        <p:nvGrpSpPr>
          <p:cNvPr id="437299" name="Group 51">
            <a:extLst>
              <a:ext uri="{FF2B5EF4-FFF2-40B4-BE49-F238E27FC236}">
                <a16:creationId xmlns:a16="http://schemas.microsoft.com/office/drawing/2014/main" id="{00DDA6CC-2AE9-F546-1132-78AEB57F8984}"/>
              </a:ext>
            </a:extLst>
          </p:cNvPr>
          <p:cNvGrpSpPr>
            <a:grpSpLocks/>
          </p:cNvGrpSpPr>
          <p:nvPr/>
        </p:nvGrpSpPr>
        <p:grpSpPr bwMode="auto">
          <a:xfrm>
            <a:off x="2082800" y="2765425"/>
            <a:ext cx="2252663" cy="530225"/>
            <a:chOff x="4165" y="741"/>
            <a:chExt cx="1419" cy="334"/>
          </a:xfrm>
        </p:grpSpPr>
        <p:sp>
          <p:nvSpPr>
            <p:cNvPr id="18476" name="Oval 52">
              <a:extLst>
                <a:ext uri="{FF2B5EF4-FFF2-40B4-BE49-F238E27FC236}">
                  <a16:creationId xmlns:a16="http://schemas.microsoft.com/office/drawing/2014/main" id="{0B398B75-8D7A-F67E-9E38-7AA1C762A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5" y="741"/>
              <a:ext cx="1419" cy="331"/>
            </a:xfrm>
            <a:prstGeom prst="ellipse">
              <a:avLst/>
            </a:prstGeom>
            <a:solidFill>
              <a:schemeClr val="accent2"/>
            </a:solidFill>
            <a:ln w="50800">
              <a:solidFill>
                <a:schemeClr val="tx1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477" name="Rectangle 53">
              <a:extLst>
                <a:ext uri="{FF2B5EF4-FFF2-40B4-BE49-F238E27FC236}">
                  <a16:creationId xmlns:a16="http://schemas.microsoft.com/office/drawing/2014/main" id="{6B90AAC3-26F2-BF82-EC27-467C2924D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0" y="750"/>
              <a:ext cx="1014" cy="325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>
                  <a:solidFill>
                    <a:schemeClr val="hlink"/>
                  </a:solidFill>
                </a:rPr>
                <a:t>çÆÖ¢ </a:t>
              </a:r>
              <a:r>
                <a:rPr lang="en-US" altLang="en-US" sz="1600">
                  <a:solidFill>
                    <a:schemeClr val="hlink"/>
                  </a:solidFill>
                  <a:latin typeface="Times" panose="02020603050405020304" pitchFamily="18" charset="0"/>
                </a:rPr>
                <a:t>(Land)</a:t>
              </a:r>
            </a:p>
          </p:txBody>
        </p:sp>
      </p:grp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372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372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37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37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3" presetClass="entr" presetSubtype="36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37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37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37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37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100"/>
                            </p:stCondLst>
                            <p:childTnLst>
                              <p:par>
                                <p:cTn id="19" presetID="23" presetClass="entr" presetSubtype="36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37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37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7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7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2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37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7336" grpId="0" autoUpdateAnimBg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6826" name="Group 1066">
            <a:extLst>
              <a:ext uri="{FF2B5EF4-FFF2-40B4-BE49-F238E27FC236}">
                <a16:creationId xmlns:a16="http://schemas.microsoft.com/office/drawing/2014/main" id="{7D0A0EBF-EA67-D542-351F-6609483C8918}"/>
              </a:ext>
            </a:extLst>
          </p:cNvPr>
          <p:cNvGrpSpPr>
            <a:grpSpLocks/>
          </p:cNvGrpSpPr>
          <p:nvPr/>
        </p:nvGrpSpPr>
        <p:grpSpPr bwMode="auto">
          <a:xfrm>
            <a:off x="1292225" y="357188"/>
            <a:ext cx="7313613" cy="2224087"/>
            <a:chOff x="814" y="225"/>
            <a:chExt cx="4479" cy="1401"/>
          </a:xfrm>
        </p:grpSpPr>
        <p:sp>
          <p:nvSpPr>
            <p:cNvPr id="19486" name="Rectangle 1026">
              <a:extLst>
                <a:ext uri="{FF2B5EF4-FFF2-40B4-BE49-F238E27FC236}">
                  <a16:creationId xmlns:a16="http://schemas.microsoft.com/office/drawing/2014/main" id="{2F767251-BC95-E2CF-1D50-9AEA9EE4C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4" y="225"/>
              <a:ext cx="4479" cy="14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b="1">
                  <a:solidFill>
                    <a:srgbClr val="FAFD00"/>
                  </a:solidFill>
                  <a:latin typeface="Times" panose="02020603050405020304" pitchFamily="18" charset="0"/>
                </a:rPr>
                <a:t>                            </a:t>
              </a:r>
            </a:p>
            <a:p>
              <a:pPr algn="l">
                <a:spcBef>
                  <a:spcPct val="0"/>
                </a:spcBef>
              </a:pPr>
              <a:r>
                <a:rPr lang="en-US" altLang="en-US" b="1">
                  <a:solidFill>
                    <a:srgbClr val="FAFD00"/>
                  </a:solidFill>
                  <a:latin typeface="Times" panose="02020603050405020304" pitchFamily="18" charset="0"/>
                </a:rPr>
                <a:t>	</a:t>
              </a:r>
              <a:r>
                <a:rPr lang="en-US" altLang="en-US">
                  <a:solidFill>
                    <a:srgbClr val="FAFD00"/>
                  </a:solidFill>
                </a:rPr>
                <a:t>ÏçÙÞÕ ¥dÌÙÞÎßçÈÞ¿í ¥øá{ßæºîÏíÄæÄ æLKÞW: RÈà Èßæa çÆÖæJÏá¢ ºÞVºîAÞæø Ïá¢ ÉßÄãÍÕÈçJÏá¢ ÕßGá ÉáùæMGá ¾ÞXÈßæK µÞÃßMÞÈßøßÏíAáK </a:t>
              </a:r>
              <a:r>
                <a:rPr lang="en-US" altLang="en-US">
                  <a:solidFill>
                    <a:srgbClr val="4877FC"/>
                  </a:solidFill>
                </a:rPr>
                <a:t>çÆÖçJAá</a:t>
              </a:r>
              <a:r>
                <a:rPr lang="en-US" altLang="en-US">
                  <a:solidFill>
                    <a:srgbClr val="FAFD00"/>
                  </a:solidFill>
                </a:rPr>
                <a:t> çÉÞµ.</a:t>
              </a:r>
            </a:p>
          </p:txBody>
        </p:sp>
        <p:sp>
          <p:nvSpPr>
            <p:cNvPr id="19487" name="Rectangle 1028">
              <a:extLst>
                <a:ext uri="{FF2B5EF4-FFF2-40B4-BE49-F238E27FC236}">
                  <a16:creationId xmlns:a16="http://schemas.microsoft.com/office/drawing/2014/main" id="{ED107DC9-A79B-DD56-4D43-4AB6B93FE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" y="440"/>
              <a:ext cx="180" cy="286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2400" b="1">
                  <a:solidFill>
                    <a:srgbClr val="FAFD00"/>
                  </a:solidFill>
                  <a:latin typeface="Times" panose="02020603050405020304" pitchFamily="18" charset="0"/>
                </a:rPr>
                <a:t>1</a:t>
              </a:r>
            </a:p>
          </p:txBody>
        </p:sp>
      </p:grpSp>
      <p:grpSp>
        <p:nvGrpSpPr>
          <p:cNvPr id="246827" name="Group 1067">
            <a:extLst>
              <a:ext uri="{FF2B5EF4-FFF2-40B4-BE49-F238E27FC236}">
                <a16:creationId xmlns:a16="http://schemas.microsoft.com/office/drawing/2014/main" id="{7C057EF3-03D9-3491-2E95-F0F7862C31E8}"/>
              </a:ext>
            </a:extLst>
          </p:cNvPr>
          <p:cNvGrpSpPr>
            <a:grpSpLocks/>
          </p:cNvGrpSpPr>
          <p:nvPr/>
        </p:nvGrpSpPr>
        <p:grpSpPr bwMode="auto">
          <a:xfrm>
            <a:off x="1154113" y="2125663"/>
            <a:ext cx="7110412" cy="1797050"/>
            <a:chOff x="727" y="1339"/>
            <a:chExt cx="4479" cy="1132"/>
          </a:xfrm>
        </p:grpSpPr>
        <p:sp>
          <p:nvSpPr>
            <p:cNvPr id="19484" name="Rectangle 1062">
              <a:extLst>
                <a:ext uri="{FF2B5EF4-FFF2-40B4-BE49-F238E27FC236}">
                  <a16:creationId xmlns:a16="http://schemas.microsoft.com/office/drawing/2014/main" id="{0BD32AE1-341D-D243-7B1D-5C8FFF081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" y="1339"/>
              <a:ext cx="4479" cy="1132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endParaRPr lang="en-US" altLang="en-US" b="1">
                <a:solidFill>
                  <a:srgbClr val="FAFD00"/>
                </a:solidFill>
                <a:latin typeface="Times" panose="02020603050405020304" pitchFamily="18" charset="0"/>
              </a:endParaRPr>
            </a:p>
            <a:p>
              <a:pPr algn="l">
                <a:spcBef>
                  <a:spcPct val="0"/>
                </a:spcBef>
              </a:pPr>
              <a:r>
                <a:rPr lang="en-US" altLang="en-US" sz="2000" b="1">
                  <a:solidFill>
                    <a:srgbClr val="FAFD00"/>
                  </a:solidFill>
                  <a:latin typeface="Times" panose="02020603050405020304" pitchFamily="18" charset="0"/>
                </a:rPr>
                <a:t>	 </a:t>
              </a:r>
              <a:r>
                <a:rPr lang="en-US" altLang="en-US" b="1">
                  <a:solidFill>
                    <a:srgbClr val="FAFD00"/>
                  </a:solidFill>
                  <a:latin typeface="Times" panose="02020603050405020304" pitchFamily="18" charset="0"/>
                </a:rPr>
                <a:t>“</a:t>
              </a:r>
              <a:r>
                <a:rPr lang="en-US" altLang="en-US">
                  <a:solidFill>
                    <a:srgbClr val="FAFD00"/>
                  </a:solidFill>
                </a:rPr>
                <a:t>¾ÞX ÈßæK </a:t>
              </a:r>
              <a:r>
                <a:rPr lang="en-US" altLang="en-US">
                  <a:solidFill>
                    <a:srgbClr val="4877FC"/>
                  </a:solidFill>
                </a:rPr>
                <a:t>ÕÜßçÏÞøá ¼ÞÄßÏÞAá¢;</a:t>
              </a:r>
              <a:r>
                <a:rPr lang="en-US" altLang="en-US">
                  <a:solidFill>
                    <a:srgbClr val="FAFD00"/>
                  </a:solidFill>
                </a:rPr>
                <a:t> ÈßæK ¥Èád·Ùßºîá Èßæa çÉV ÕÜáÄÞAá¢; Èà ²øá ¥Èád·ÙÎÞÏßøßÏíAá¢.</a:t>
              </a:r>
            </a:p>
          </p:txBody>
        </p:sp>
        <p:sp>
          <p:nvSpPr>
            <p:cNvPr id="19485" name="Rectangle 1029">
              <a:extLst>
                <a:ext uri="{FF2B5EF4-FFF2-40B4-BE49-F238E27FC236}">
                  <a16:creationId xmlns:a16="http://schemas.microsoft.com/office/drawing/2014/main" id="{38CB1652-D567-E32B-4651-DE4C63EB0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1513"/>
              <a:ext cx="180" cy="286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2400" b="1">
                  <a:solidFill>
                    <a:srgbClr val="FAFD00"/>
                  </a:solidFill>
                  <a:latin typeface="Times" panose="02020603050405020304" pitchFamily="18" charset="0"/>
                </a:rPr>
                <a:t>2</a:t>
              </a:r>
            </a:p>
          </p:txBody>
        </p:sp>
      </p:grpSp>
      <p:grpSp>
        <p:nvGrpSpPr>
          <p:cNvPr id="246824" name="Group 1064">
            <a:extLst>
              <a:ext uri="{FF2B5EF4-FFF2-40B4-BE49-F238E27FC236}">
                <a16:creationId xmlns:a16="http://schemas.microsoft.com/office/drawing/2014/main" id="{92ECF3CC-FCD2-2DEE-C3AF-6D4E3CE40750}"/>
              </a:ext>
            </a:extLst>
          </p:cNvPr>
          <p:cNvGrpSpPr>
            <a:grpSpLocks/>
          </p:cNvGrpSpPr>
          <p:nvPr/>
        </p:nvGrpSpPr>
        <p:grpSpPr bwMode="auto">
          <a:xfrm>
            <a:off x="1131888" y="3856038"/>
            <a:ext cx="7110412" cy="2224087"/>
            <a:chOff x="713" y="2429"/>
            <a:chExt cx="4479" cy="1401"/>
          </a:xfrm>
        </p:grpSpPr>
        <p:sp>
          <p:nvSpPr>
            <p:cNvPr id="19482" name="Rectangle 1057">
              <a:extLst>
                <a:ext uri="{FF2B5EF4-FFF2-40B4-BE49-F238E27FC236}">
                  <a16:creationId xmlns:a16="http://schemas.microsoft.com/office/drawing/2014/main" id="{87530221-5A73-BEE1-7E12-7D0B22DEC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" y="2429"/>
              <a:ext cx="4479" cy="14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endParaRPr lang="en-US" altLang="en-US" b="1">
                <a:solidFill>
                  <a:srgbClr val="FAFD00"/>
                </a:solidFill>
                <a:latin typeface="Times" panose="02020603050405020304" pitchFamily="18" charset="0"/>
              </a:endParaRPr>
            </a:p>
            <a:p>
              <a:pPr algn="l">
                <a:spcBef>
                  <a:spcPct val="0"/>
                </a:spcBef>
              </a:pPr>
              <a:r>
                <a:rPr lang="en-US" altLang="en-US" b="1">
                  <a:solidFill>
                    <a:srgbClr val="FAFD00"/>
                  </a:solidFill>
                  <a:latin typeface="Times" panose="02020603050405020304" pitchFamily="18" charset="0"/>
                </a:rPr>
                <a:t>	</a:t>
              </a:r>
              <a:r>
                <a:rPr lang="en-US" altLang="en-US" sz="2000" b="1">
                  <a:solidFill>
                    <a:srgbClr val="FAFD00"/>
                  </a:solidFill>
                  <a:latin typeface="Times" panose="02020603050405020304" pitchFamily="18" charset="0"/>
                </a:rPr>
                <a:t> </a:t>
              </a:r>
              <a:r>
                <a:rPr lang="en-US" altLang="en-US">
                  <a:solidFill>
                    <a:srgbClr val="FAFD00"/>
                  </a:solidFill>
                </a:rPr>
                <a:t>ÈßæK ¥Èád·ÙßÏíAáKÕæø ¾ÞX ¥Èád·ÙßÏíAá¢. ÈßæK ÖÉßÏíAáKÕæø ¾ÞX ÖÉßÏíAá¢. </a:t>
              </a:r>
              <a:r>
                <a:rPr lang="en-US" altLang="en-US">
                  <a:solidFill>
                    <a:srgbClr val="4877FC"/>
                  </a:solidFill>
                </a:rPr>
                <a:t>ÈßKßW ÍâÎßÏßæÜ ØµÜ Õ¢ÖB{á¢ ¥Èád·ÙßÏíAæM¿á¢.</a:t>
              </a:r>
              <a:r>
                <a:rPr lang="en-US" altLang="en-US">
                  <a:solidFill>
                    <a:srgbClr val="FAFD00"/>
                  </a:solidFill>
                </a:rPr>
                <a:t>Q</a:t>
              </a:r>
            </a:p>
          </p:txBody>
        </p:sp>
        <p:sp>
          <p:nvSpPr>
            <p:cNvPr id="19483" name="Rectangle 1030">
              <a:extLst>
                <a:ext uri="{FF2B5EF4-FFF2-40B4-BE49-F238E27FC236}">
                  <a16:creationId xmlns:a16="http://schemas.microsoft.com/office/drawing/2014/main" id="{5BC7C407-8636-003F-5DA6-71604CE61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" y="2589"/>
              <a:ext cx="180" cy="286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2400" b="1">
                  <a:solidFill>
                    <a:srgbClr val="FAFD00"/>
                  </a:solidFill>
                  <a:latin typeface="Times" panose="02020603050405020304" pitchFamily="18" charset="0"/>
                </a:rPr>
                <a:t>3</a:t>
              </a:r>
            </a:p>
          </p:txBody>
        </p:sp>
      </p:grpSp>
      <p:sp>
        <p:nvSpPr>
          <p:cNvPr id="19461" name="Rectangle 1040">
            <a:extLst>
              <a:ext uri="{FF2B5EF4-FFF2-40B4-BE49-F238E27FC236}">
                <a16:creationId xmlns:a16="http://schemas.microsoft.com/office/drawing/2014/main" id="{A7624CC4-C3FC-802A-61AD-5A44DA4DD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19462" name="Line 1041">
            <a:extLst>
              <a:ext uri="{FF2B5EF4-FFF2-40B4-BE49-F238E27FC236}">
                <a16:creationId xmlns:a16="http://schemas.microsoft.com/office/drawing/2014/main" id="{18E3FA09-7852-111B-1396-1EA5F1FF8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3" name="Freeform 1068">
            <a:extLst>
              <a:ext uri="{FF2B5EF4-FFF2-40B4-BE49-F238E27FC236}">
                <a16:creationId xmlns:a16="http://schemas.microsoft.com/office/drawing/2014/main" id="{A2E44234-FA51-5562-13F1-A4556482D37D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4" name="AutoShape 1069">
            <a:extLst>
              <a:ext uri="{FF2B5EF4-FFF2-40B4-BE49-F238E27FC236}">
                <a16:creationId xmlns:a16="http://schemas.microsoft.com/office/drawing/2014/main" id="{8B0735A1-064E-6256-E397-2E7655810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9465" name="Rectangle 1070">
            <a:extLst>
              <a:ext uri="{FF2B5EF4-FFF2-40B4-BE49-F238E27FC236}">
                <a16:creationId xmlns:a16="http://schemas.microsoft.com/office/drawing/2014/main" id="{7DE632E8-2E34-8388-031D-6F6403EEC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9466" name="AutoShape 1071">
            <a:extLst>
              <a:ext uri="{FF2B5EF4-FFF2-40B4-BE49-F238E27FC236}">
                <a16:creationId xmlns:a16="http://schemas.microsoft.com/office/drawing/2014/main" id="{DF8E1455-0536-044B-62CF-1BE0540F0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9467" name="Line 1072">
            <a:extLst>
              <a:ext uri="{FF2B5EF4-FFF2-40B4-BE49-F238E27FC236}">
                <a16:creationId xmlns:a16="http://schemas.microsoft.com/office/drawing/2014/main" id="{27B19349-53A0-FA7F-8B14-7875BA8ED6C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8" name="Line 1073">
            <a:extLst>
              <a:ext uri="{FF2B5EF4-FFF2-40B4-BE49-F238E27FC236}">
                <a16:creationId xmlns:a16="http://schemas.microsoft.com/office/drawing/2014/main" id="{7B7746EC-43AA-ED06-53CB-69634E54889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9" name="Rectangle 1074">
            <a:extLst>
              <a:ext uri="{FF2B5EF4-FFF2-40B4-BE49-F238E27FC236}">
                <a16:creationId xmlns:a16="http://schemas.microsoft.com/office/drawing/2014/main" id="{7115BDB6-124E-81CD-F180-70C097893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9470" name="Rectangle 1075">
            <a:extLst>
              <a:ext uri="{FF2B5EF4-FFF2-40B4-BE49-F238E27FC236}">
                <a16:creationId xmlns:a16="http://schemas.microsoft.com/office/drawing/2014/main" id="{31646BE6-3CA4-E739-618C-BA282213A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19471" name="Rectangle 1076">
            <a:extLst>
              <a:ext uri="{FF2B5EF4-FFF2-40B4-BE49-F238E27FC236}">
                <a16:creationId xmlns:a16="http://schemas.microsoft.com/office/drawing/2014/main" id="{C6DE8144-2F86-AC32-02AC-82434B8C7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19472" name="Rectangle 1077">
            <a:extLst>
              <a:ext uri="{FF2B5EF4-FFF2-40B4-BE49-F238E27FC236}">
                <a16:creationId xmlns:a16="http://schemas.microsoft.com/office/drawing/2014/main" id="{9F1EA8AF-E648-F704-CFF6-7CDC3C130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19473" name="Line 1078">
            <a:extLst>
              <a:ext uri="{FF2B5EF4-FFF2-40B4-BE49-F238E27FC236}">
                <a16:creationId xmlns:a16="http://schemas.microsoft.com/office/drawing/2014/main" id="{45B43222-ECAC-ABC0-5BD8-AA5F4C7AF11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4" name="Line 1079">
            <a:extLst>
              <a:ext uri="{FF2B5EF4-FFF2-40B4-BE49-F238E27FC236}">
                <a16:creationId xmlns:a16="http://schemas.microsoft.com/office/drawing/2014/main" id="{7341B42A-7F68-E8AE-4341-DE6AFA0BBA8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5" name="Line 1080">
            <a:extLst>
              <a:ext uri="{FF2B5EF4-FFF2-40B4-BE49-F238E27FC236}">
                <a16:creationId xmlns:a16="http://schemas.microsoft.com/office/drawing/2014/main" id="{517079DC-FE95-EA82-9FF5-1C9AB9E021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6" name="Text Box 1081">
            <a:extLst>
              <a:ext uri="{FF2B5EF4-FFF2-40B4-BE49-F238E27FC236}">
                <a16:creationId xmlns:a16="http://schemas.microsoft.com/office/drawing/2014/main" id="{D8F8EDDF-01F6-4E51-13F8-C09F41C46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19477" name="Text Box 1084">
            <a:extLst>
              <a:ext uri="{FF2B5EF4-FFF2-40B4-BE49-F238E27FC236}">
                <a16:creationId xmlns:a16="http://schemas.microsoft.com/office/drawing/2014/main" id="{283746B1-64DD-063D-7B31-0399840519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7263" y="6416675"/>
            <a:ext cx="3254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246846" name="Rectangle 1086">
            <a:extLst>
              <a:ext uri="{FF2B5EF4-FFF2-40B4-BE49-F238E27FC236}">
                <a16:creationId xmlns:a16="http://schemas.microsoft.com/office/drawing/2014/main" id="{B1FC6C75-15EE-4EA4-8D45-C6232DBD5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14</a:t>
            </a:r>
          </a:p>
        </p:txBody>
      </p:sp>
      <p:sp>
        <p:nvSpPr>
          <p:cNvPr id="19479" name="Text Box 1087">
            <a:extLst>
              <a:ext uri="{FF2B5EF4-FFF2-40B4-BE49-F238E27FC236}">
                <a16:creationId xmlns:a16="http://schemas.microsoft.com/office/drawing/2014/main" id="{ED92103F-306E-65D3-1843-B4B04A43EE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3838" y="6272213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sp>
        <p:nvSpPr>
          <p:cNvPr id="246848" name="Text Box 1088">
            <a:extLst>
              <a:ext uri="{FF2B5EF4-FFF2-40B4-BE49-F238E27FC236}">
                <a16:creationId xmlns:a16="http://schemas.microsoft.com/office/drawing/2014/main" id="{D1AB921A-FD24-66E2-0EF4-79718B65F3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3600" y="279400"/>
            <a:ext cx="4025900" cy="5873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  <a:flatTx/>
          </a:bodyPr>
          <a:lstStyle/>
          <a:p>
            <a:pPr algn="ctr">
              <a:spcBef>
                <a:spcPct val="50000"/>
              </a:spcBef>
              <a:defRPr/>
            </a:pPr>
            <a:endParaRPr lang="id-ID" altLang="en-US">
              <a:effectLst>
                <a:outerShdw blurRad="38100" dist="38100" dir="2700000" algn="tl">
                  <a:srgbClr val="000000"/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9481" name="Text Box 1101">
            <a:extLst>
              <a:ext uri="{FF2B5EF4-FFF2-40B4-BE49-F238E27FC236}">
                <a16:creationId xmlns:a16="http://schemas.microsoft.com/office/drawing/2014/main" id="{7184825C-068E-1889-6F6C-C02EED49B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2900" y="355600"/>
            <a:ext cx="3606800" cy="579438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3200">
                <a:solidFill>
                  <a:srgbClr val="DFE652"/>
                </a:solidFill>
              </a:rPr>
              <a:t>©ÜíÉJß</a:t>
            </a:r>
            <a:r>
              <a:rPr lang="en-US" altLang="en-US" b="1">
                <a:solidFill>
                  <a:srgbClr val="FAFD00"/>
                </a:solidFill>
                <a:latin typeface="Times" panose="02020603050405020304" pitchFamily="18" charset="0"/>
              </a:rPr>
              <a:t> 12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68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46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46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2" name="Group 32">
            <a:extLst>
              <a:ext uri="{FF2B5EF4-FFF2-40B4-BE49-F238E27FC236}">
                <a16:creationId xmlns:a16="http://schemas.microsoft.com/office/drawing/2014/main" id="{B83302A1-8126-ECBA-E02D-B4185238EC55}"/>
              </a:ext>
            </a:extLst>
          </p:cNvPr>
          <p:cNvGrpSpPr>
            <a:grpSpLocks/>
          </p:cNvGrpSpPr>
          <p:nvPr/>
        </p:nvGrpSpPr>
        <p:grpSpPr bwMode="auto">
          <a:xfrm>
            <a:off x="1292225" y="357188"/>
            <a:ext cx="7283450" cy="2711450"/>
            <a:chOff x="814" y="225"/>
            <a:chExt cx="4479" cy="1708"/>
          </a:xfrm>
        </p:grpSpPr>
        <p:sp>
          <p:nvSpPr>
            <p:cNvPr id="20518" name="Rectangle 33">
              <a:extLst>
                <a:ext uri="{FF2B5EF4-FFF2-40B4-BE49-F238E27FC236}">
                  <a16:creationId xmlns:a16="http://schemas.microsoft.com/office/drawing/2014/main" id="{73EBCD93-80E1-64AB-4F1E-86820D05B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4" y="225"/>
              <a:ext cx="4479" cy="1708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b="1">
                  <a:solidFill>
                    <a:srgbClr val="FAFD00"/>
                  </a:solidFill>
                  <a:latin typeface="Times" panose="02020603050405020304" pitchFamily="18" charset="0"/>
                </a:rPr>
                <a:t> </a:t>
              </a:r>
              <a:r>
                <a:rPr lang="en-US" altLang="en-US" sz="3200">
                  <a:solidFill>
                    <a:srgbClr val="DFE652"/>
                  </a:solidFill>
                </a:rPr>
                <a:t>©ÜíÉJß</a:t>
              </a:r>
              <a:r>
                <a:rPr lang="en-US" altLang="en-US" b="1">
                  <a:solidFill>
                    <a:srgbClr val="FAFD00"/>
                  </a:solidFill>
                  <a:latin typeface="Times" panose="02020603050405020304" pitchFamily="18" charset="0"/>
                </a:rPr>
                <a:t> 12</a:t>
              </a:r>
            </a:p>
            <a:p>
              <a:pPr algn="l">
                <a:spcBef>
                  <a:spcPct val="0"/>
                </a:spcBef>
              </a:pPr>
              <a:r>
                <a:rPr lang="en-US" altLang="en-US" b="1">
                  <a:solidFill>
                    <a:srgbClr val="FAFD00"/>
                  </a:solidFill>
                  <a:latin typeface="Times" panose="02020603050405020304" pitchFamily="18" charset="0"/>
                </a:rPr>
                <a:t>	</a:t>
              </a:r>
              <a:r>
                <a:rPr lang="en-US" altLang="en-US">
                  <a:solidFill>
                    <a:srgbClr val="FAFD00"/>
                  </a:solidFill>
                </a:rPr>
                <a:t>ÏçÙÞÕ ¥dÌÙÞÎßçÈÞ¿í ¥øá{ßæºîÏíÄ æÄæLKÞW: RÈà Èßæa çÆÖæJÏá¢ </a:t>
              </a:r>
            </a:p>
            <a:p>
              <a:pPr algn="l">
                <a:spcBef>
                  <a:spcPct val="0"/>
                </a:spcBef>
              </a:pPr>
              <a:r>
                <a:rPr lang="en-US" altLang="en-US">
                  <a:solidFill>
                    <a:srgbClr val="FAFD00"/>
                  </a:solidFill>
                </a:rPr>
                <a:t>ºÞVºîAÞ æøÏá¢ ÉßÄãÍÕÈçJÏá¢ ÕßGá ÉáùæMGá ¾ÞX ÈßæK µÞÃßMÞÈßøßÏíAáK çÆÖçJAá çÉÞµ.</a:t>
              </a:r>
            </a:p>
          </p:txBody>
        </p:sp>
        <p:sp>
          <p:nvSpPr>
            <p:cNvPr id="20519" name="Rectangle 34">
              <a:extLst>
                <a:ext uri="{FF2B5EF4-FFF2-40B4-BE49-F238E27FC236}">
                  <a16:creationId xmlns:a16="http://schemas.microsoft.com/office/drawing/2014/main" id="{2E8505DA-CC6F-3D5A-0E4F-F1DF3B414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" y="440"/>
              <a:ext cx="180" cy="286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2400" b="1">
                  <a:solidFill>
                    <a:srgbClr val="FAFD00"/>
                  </a:solidFill>
                  <a:latin typeface="Times" panose="02020603050405020304" pitchFamily="18" charset="0"/>
                </a:rPr>
                <a:t>1</a:t>
              </a:r>
            </a:p>
          </p:txBody>
        </p:sp>
      </p:grpSp>
      <p:grpSp>
        <p:nvGrpSpPr>
          <p:cNvPr id="20483" name="Group 35">
            <a:extLst>
              <a:ext uri="{FF2B5EF4-FFF2-40B4-BE49-F238E27FC236}">
                <a16:creationId xmlns:a16="http://schemas.microsoft.com/office/drawing/2014/main" id="{FC637D17-053B-60BB-6F80-2CE9A3D8C3DD}"/>
              </a:ext>
            </a:extLst>
          </p:cNvPr>
          <p:cNvGrpSpPr>
            <a:grpSpLocks/>
          </p:cNvGrpSpPr>
          <p:nvPr/>
        </p:nvGrpSpPr>
        <p:grpSpPr bwMode="auto">
          <a:xfrm>
            <a:off x="1154113" y="2676525"/>
            <a:ext cx="7110412" cy="1797050"/>
            <a:chOff x="727" y="1339"/>
            <a:chExt cx="4479" cy="1623"/>
          </a:xfrm>
        </p:grpSpPr>
        <p:sp>
          <p:nvSpPr>
            <p:cNvPr id="20516" name="Rectangle 36">
              <a:extLst>
                <a:ext uri="{FF2B5EF4-FFF2-40B4-BE49-F238E27FC236}">
                  <a16:creationId xmlns:a16="http://schemas.microsoft.com/office/drawing/2014/main" id="{D7A257AC-A76D-E2E7-BB14-D10AC17E7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" y="1339"/>
              <a:ext cx="4479" cy="1623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endParaRPr lang="en-US" altLang="en-US" b="1">
                <a:solidFill>
                  <a:srgbClr val="FAFD00"/>
                </a:solidFill>
                <a:latin typeface="Times" panose="02020603050405020304" pitchFamily="18" charset="0"/>
              </a:endParaRPr>
            </a:p>
            <a:p>
              <a:pPr algn="l">
                <a:spcBef>
                  <a:spcPct val="0"/>
                </a:spcBef>
              </a:pPr>
              <a:r>
                <a:rPr lang="en-US" altLang="en-US" sz="2000" b="1">
                  <a:solidFill>
                    <a:srgbClr val="FAFD00"/>
                  </a:solidFill>
                  <a:latin typeface="Times" panose="02020603050405020304" pitchFamily="18" charset="0"/>
                </a:rPr>
                <a:t>	 </a:t>
              </a:r>
              <a:r>
                <a:rPr lang="en-US" altLang="en-US">
                  <a:solidFill>
                    <a:srgbClr val="FAFD00"/>
                  </a:solidFill>
                </a:rPr>
                <a:t>¾ÞX ÈßæK ÕÜßçÏÞøá ¼ÞÄßÏÞAá¢; ÈßæK ¥Èád·Ùßºîá Èßæa çÉV ÕÜáÄÞAá¢; Èà ²øá ¥Èád·ÙÎÞÏßøßÏíAá¢.</a:t>
              </a:r>
            </a:p>
          </p:txBody>
        </p:sp>
        <p:sp>
          <p:nvSpPr>
            <p:cNvPr id="20517" name="Rectangle 37">
              <a:extLst>
                <a:ext uri="{FF2B5EF4-FFF2-40B4-BE49-F238E27FC236}">
                  <a16:creationId xmlns:a16="http://schemas.microsoft.com/office/drawing/2014/main" id="{6ED4C2AF-C903-4C3F-0246-E8DCE69FD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1513"/>
              <a:ext cx="180" cy="410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2400" b="1">
                  <a:solidFill>
                    <a:srgbClr val="FAFD00"/>
                  </a:solidFill>
                  <a:latin typeface="Times" panose="02020603050405020304" pitchFamily="18" charset="0"/>
                </a:rPr>
                <a:t>2</a:t>
              </a:r>
            </a:p>
          </p:txBody>
        </p:sp>
      </p:grpSp>
      <p:grpSp>
        <p:nvGrpSpPr>
          <p:cNvPr id="20484" name="Group 38">
            <a:extLst>
              <a:ext uri="{FF2B5EF4-FFF2-40B4-BE49-F238E27FC236}">
                <a16:creationId xmlns:a16="http://schemas.microsoft.com/office/drawing/2014/main" id="{9EE3E5F1-7265-5FED-1D6B-C366B0A7294F}"/>
              </a:ext>
            </a:extLst>
          </p:cNvPr>
          <p:cNvGrpSpPr>
            <a:grpSpLocks/>
          </p:cNvGrpSpPr>
          <p:nvPr/>
        </p:nvGrpSpPr>
        <p:grpSpPr bwMode="auto">
          <a:xfrm>
            <a:off x="1101725" y="4117975"/>
            <a:ext cx="7110413" cy="2224088"/>
            <a:chOff x="713" y="2429"/>
            <a:chExt cx="4479" cy="1401"/>
          </a:xfrm>
        </p:grpSpPr>
        <p:sp>
          <p:nvSpPr>
            <p:cNvPr id="20514" name="Rectangle 39">
              <a:extLst>
                <a:ext uri="{FF2B5EF4-FFF2-40B4-BE49-F238E27FC236}">
                  <a16:creationId xmlns:a16="http://schemas.microsoft.com/office/drawing/2014/main" id="{9EF42E7D-C10A-F1A5-B658-34B6343C3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" y="2429"/>
              <a:ext cx="4479" cy="14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endParaRPr lang="en-US" altLang="en-US" b="1">
                <a:solidFill>
                  <a:srgbClr val="FAFD00"/>
                </a:solidFill>
                <a:latin typeface="Times" panose="02020603050405020304" pitchFamily="18" charset="0"/>
              </a:endParaRPr>
            </a:p>
            <a:p>
              <a:pPr algn="l">
                <a:spcBef>
                  <a:spcPct val="0"/>
                </a:spcBef>
              </a:pPr>
              <a:r>
                <a:rPr lang="en-US" altLang="en-US" b="1">
                  <a:solidFill>
                    <a:srgbClr val="FAFD00"/>
                  </a:solidFill>
                  <a:latin typeface="Times" panose="02020603050405020304" pitchFamily="18" charset="0"/>
                </a:rPr>
                <a:t>	</a:t>
              </a:r>
              <a:r>
                <a:rPr lang="en-US" altLang="en-US" sz="2000" b="1">
                  <a:solidFill>
                    <a:srgbClr val="FAFD00"/>
                  </a:solidFill>
                  <a:latin typeface="Times" panose="02020603050405020304" pitchFamily="18" charset="0"/>
                </a:rPr>
                <a:t> </a:t>
              </a:r>
              <a:r>
                <a:rPr lang="en-US" altLang="en-US">
                  <a:solidFill>
                    <a:srgbClr val="FAFD00"/>
                  </a:solidFill>
                </a:rPr>
                <a:t>ÈßæK ¥Èád·ÙßÏíAáKÕæø ¾ÞX ¥Èád·ÙßÏíAá¢. ÈßæK ÖÉßÏíAáKÕæø ¾ÞX ÖÉßÏíAá¢. ÈßKßW ÍâÎßÏßæÜ ØµÜ Õ¢ÖB{á¢ ¥Èád·ÙßÏíAæM¿á¢.Q</a:t>
              </a:r>
            </a:p>
          </p:txBody>
        </p:sp>
        <p:sp>
          <p:nvSpPr>
            <p:cNvPr id="20515" name="Rectangle 40">
              <a:extLst>
                <a:ext uri="{FF2B5EF4-FFF2-40B4-BE49-F238E27FC236}">
                  <a16:creationId xmlns:a16="http://schemas.microsoft.com/office/drawing/2014/main" id="{332375D7-7A8E-3A7A-B380-37F8D6EDF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" y="2589"/>
              <a:ext cx="180" cy="286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2400" b="1">
                  <a:solidFill>
                    <a:srgbClr val="FAFD00"/>
                  </a:solidFill>
                  <a:latin typeface="Times" panose="02020603050405020304" pitchFamily="18" charset="0"/>
                </a:rPr>
                <a:t>3</a:t>
              </a:r>
            </a:p>
          </p:txBody>
        </p:sp>
      </p:grpSp>
      <p:sp>
        <p:nvSpPr>
          <p:cNvPr id="20485" name="Rectangle 3">
            <a:extLst>
              <a:ext uri="{FF2B5EF4-FFF2-40B4-BE49-F238E27FC236}">
                <a16:creationId xmlns:a16="http://schemas.microsoft.com/office/drawing/2014/main" id="{83B3DDC0-CCD0-CEAD-4028-06930CB7F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8400" y="357188"/>
            <a:ext cx="7110413" cy="5159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b="1">
                <a:solidFill>
                  <a:srgbClr val="FAFD00"/>
                </a:solidFill>
                <a:latin typeface="Times" panose="02020603050405020304" pitchFamily="18" charset="0"/>
              </a:rPr>
              <a:t>                            </a:t>
            </a:r>
          </a:p>
        </p:txBody>
      </p:sp>
      <p:grpSp>
        <p:nvGrpSpPr>
          <p:cNvPr id="575495" name="Group 7">
            <a:extLst>
              <a:ext uri="{FF2B5EF4-FFF2-40B4-BE49-F238E27FC236}">
                <a16:creationId xmlns:a16="http://schemas.microsoft.com/office/drawing/2014/main" id="{6893F1A7-73D9-BE4A-FA29-539A74D81314}"/>
              </a:ext>
            </a:extLst>
          </p:cNvPr>
          <p:cNvGrpSpPr>
            <a:grpSpLocks/>
          </p:cNvGrpSpPr>
          <p:nvPr/>
        </p:nvGrpSpPr>
        <p:grpSpPr bwMode="auto">
          <a:xfrm>
            <a:off x="4240213" y="5726113"/>
            <a:ext cx="2870200" cy="625475"/>
            <a:chOff x="2488" y="3104"/>
            <a:chExt cx="1808" cy="394"/>
          </a:xfrm>
        </p:grpSpPr>
        <p:sp>
          <p:nvSpPr>
            <p:cNvPr id="20512" name="Oval 8">
              <a:extLst>
                <a:ext uri="{FF2B5EF4-FFF2-40B4-BE49-F238E27FC236}">
                  <a16:creationId xmlns:a16="http://schemas.microsoft.com/office/drawing/2014/main" id="{B8DA2865-0A3B-3B5C-266B-CE30B9F6C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8" y="3104"/>
              <a:ext cx="1808" cy="394"/>
            </a:xfrm>
            <a:prstGeom prst="ellipse">
              <a:avLst/>
            </a:prstGeom>
            <a:solidFill>
              <a:schemeClr val="accent2"/>
            </a:solidFill>
            <a:ln w="50800">
              <a:solidFill>
                <a:schemeClr val="tx1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513" name="Rectangle 9">
              <a:extLst>
                <a:ext uri="{FF2B5EF4-FFF2-40B4-BE49-F238E27FC236}">
                  <a16:creationId xmlns:a16="http://schemas.microsoft.com/office/drawing/2014/main" id="{CEDBA117-C5DE-8FD7-0F66-02B99C64C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" y="3147"/>
              <a:ext cx="1016" cy="325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>
                  <a:solidFill>
                    <a:schemeClr val="hlink"/>
                  </a:solidFill>
                </a:rPr>
                <a:t>¥Èád·Ù¢</a:t>
              </a:r>
              <a:endParaRPr lang="en-US" altLang="en-US">
                <a:solidFill>
                  <a:schemeClr val="hlink"/>
                </a:solidFill>
                <a:latin typeface="Times" panose="02020603050405020304" pitchFamily="18" charset="0"/>
              </a:endParaRPr>
            </a:p>
          </p:txBody>
        </p:sp>
      </p:grpSp>
      <p:grpSp>
        <p:nvGrpSpPr>
          <p:cNvPr id="575498" name="Group 10">
            <a:extLst>
              <a:ext uri="{FF2B5EF4-FFF2-40B4-BE49-F238E27FC236}">
                <a16:creationId xmlns:a16="http://schemas.microsoft.com/office/drawing/2014/main" id="{CE925801-19B7-074D-38A4-EE9BFFB1C8DB}"/>
              </a:ext>
            </a:extLst>
          </p:cNvPr>
          <p:cNvGrpSpPr>
            <a:grpSpLocks/>
          </p:cNvGrpSpPr>
          <p:nvPr/>
        </p:nvGrpSpPr>
        <p:grpSpPr bwMode="auto">
          <a:xfrm>
            <a:off x="5721350" y="3856038"/>
            <a:ext cx="2325688" cy="576262"/>
            <a:chOff x="3083" y="1268"/>
            <a:chExt cx="1365" cy="363"/>
          </a:xfrm>
        </p:grpSpPr>
        <p:sp>
          <p:nvSpPr>
            <p:cNvPr id="20510" name="Oval 11">
              <a:extLst>
                <a:ext uri="{FF2B5EF4-FFF2-40B4-BE49-F238E27FC236}">
                  <a16:creationId xmlns:a16="http://schemas.microsoft.com/office/drawing/2014/main" id="{7320D880-FDD2-A3F6-9BDF-F17BFC8C1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3" y="1288"/>
              <a:ext cx="1365" cy="331"/>
            </a:xfrm>
            <a:prstGeom prst="ellipse">
              <a:avLst/>
            </a:prstGeom>
            <a:solidFill>
              <a:schemeClr val="accent2"/>
            </a:solidFill>
            <a:ln w="50800">
              <a:solidFill>
                <a:schemeClr val="tx1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511" name="Rectangle 12">
              <a:extLst>
                <a:ext uri="{FF2B5EF4-FFF2-40B4-BE49-F238E27FC236}">
                  <a16:creationId xmlns:a16="http://schemas.microsoft.com/office/drawing/2014/main" id="{FB8944B1-09F0-0B74-BE7F-5975451BA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1268"/>
              <a:ext cx="787" cy="363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3200">
                  <a:solidFill>
                    <a:schemeClr val="hlink"/>
                  </a:solidFill>
                </a:rPr>
                <a:t>ØLÄß</a:t>
              </a:r>
              <a:endParaRPr lang="en-US" altLang="en-US" sz="3200">
                <a:solidFill>
                  <a:schemeClr val="hlink"/>
                </a:solidFill>
                <a:latin typeface="Times" panose="02020603050405020304" pitchFamily="18" charset="0"/>
              </a:endParaRPr>
            </a:p>
          </p:txBody>
        </p:sp>
      </p:grpSp>
      <p:grpSp>
        <p:nvGrpSpPr>
          <p:cNvPr id="575501" name="Group 13">
            <a:extLst>
              <a:ext uri="{FF2B5EF4-FFF2-40B4-BE49-F238E27FC236}">
                <a16:creationId xmlns:a16="http://schemas.microsoft.com/office/drawing/2014/main" id="{BDB6AC22-7C6E-E512-FA99-4CDC532C9D33}"/>
              </a:ext>
            </a:extLst>
          </p:cNvPr>
          <p:cNvGrpSpPr>
            <a:grpSpLocks/>
          </p:cNvGrpSpPr>
          <p:nvPr/>
        </p:nvGrpSpPr>
        <p:grpSpPr bwMode="auto">
          <a:xfrm>
            <a:off x="6891338" y="1320800"/>
            <a:ext cx="2252662" cy="530225"/>
            <a:chOff x="4165" y="741"/>
            <a:chExt cx="1419" cy="334"/>
          </a:xfrm>
        </p:grpSpPr>
        <p:sp>
          <p:nvSpPr>
            <p:cNvPr id="20508" name="Oval 14">
              <a:extLst>
                <a:ext uri="{FF2B5EF4-FFF2-40B4-BE49-F238E27FC236}">
                  <a16:creationId xmlns:a16="http://schemas.microsoft.com/office/drawing/2014/main" id="{22BE9771-3BB5-6703-04A5-54D63C288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5" y="741"/>
              <a:ext cx="1419" cy="331"/>
            </a:xfrm>
            <a:prstGeom prst="ellipse">
              <a:avLst/>
            </a:prstGeom>
            <a:solidFill>
              <a:schemeClr val="accent2"/>
            </a:solidFill>
            <a:ln w="50800">
              <a:solidFill>
                <a:schemeClr val="tx1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509" name="Rectangle 15">
              <a:extLst>
                <a:ext uri="{FF2B5EF4-FFF2-40B4-BE49-F238E27FC236}">
                  <a16:creationId xmlns:a16="http://schemas.microsoft.com/office/drawing/2014/main" id="{741FD1BB-AF1B-1172-67C5-DB6F61951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0" y="750"/>
              <a:ext cx="777" cy="325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>
                  <a:solidFill>
                    <a:schemeClr val="hlink"/>
                  </a:solidFill>
                </a:rPr>
                <a:t>  çÆÖ¢</a:t>
              </a:r>
            </a:p>
          </p:txBody>
        </p:sp>
      </p:grpSp>
      <p:sp>
        <p:nvSpPr>
          <p:cNvPr id="20489" name="Rectangle 16">
            <a:extLst>
              <a:ext uri="{FF2B5EF4-FFF2-40B4-BE49-F238E27FC236}">
                <a16:creationId xmlns:a16="http://schemas.microsoft.com/office/drawing/2014/main" id="{CA7C970B-29E5-A2A2-9800-2523E756C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20490" name="Line 17">
            <a:extLst>
              <a:ext uri="{FF2B5EF4-FFF2-40B4-BE49-F238E27FC236}">
                <a16:creationId xmlns:a16="http://schemas.microsoft.com/office/drawing/2014/main" id="{63357AA1-CA53-EC14-4B0C-522F2020CDB8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1" name="Freeform 41">
            <a:extLst>
              <a:ext uri="{FF2B5EF4-FFF2-40B4-BE49-F238E27FC236}">
                <a16:creationId xmlns:a16="http://schemas.microsoft.com/office/drawing/2014/main" id="{4DC52E13-8CE7-2367-7BCB-1F1E04B3860A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2" name="AutoShape 42">
            <a:extLst>
              <a:ext uri="{FF2B5EF4-FFF2-40B4-BE49-F238E27FC236}">
                <a16:creationId xmlns:a16="http://schemas.microsoft.com/office/drawing/2014/main" id="{23310659-8530-5185-7310-2C0645E17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0493" name="Rectangle 43">
            <a:extLst>
              <a:ext uri="{FF2B5EF4-FFF2-40B4-BE49-F238E27FC236}">
                <a16:creationId xmlns:a16="http://schemas.microsoft.com/office/drawing/2014/main" id="{BBA2056E-E2AF-5442-0C97-D90CCD958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0494" name="AutoShape 44">
            <a:extLst>
              <a:ext uri="{FF2B5EF4-FFF2-40B4-BE49-F238E27FC236}">
                <a16:creationId xmlns:a16="http://schemas.microsoft.com/office/drawing/2014/main" id="{1DCE2EA7-4CB4-B667-B435-5053487A1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0495" name="Line 45">
            <a:extLst>
              <a:ext uri="{FF2B5EF4-FFF2-40B4-BE49-F238E27FC236}">
                <a16:creationId xmlns:a16="http://schemas.microsoft.com/office/drawing/2014/main" id="{9195346F-FEDE-9591-A6AB-3667FC8647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6" name="Line 46">
            <a:extLst>
              <a:ext uri="{FF2B5EF4-FFF2-40B4-BE49-F238E27FC236}">
                <a16:creationId xmlns:a16="http://schemas.microsoft.com/office/drawing/2014/main" id="{75E99634-9FE4-7C02-9FF2-C07B02E185D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7" name="Rectangle 47">
            <a:extLst>
              <a:ext uri="{FF2B5EF4-FFF2-40B4-BE49-F238E27FC236}">
                <a16:creationId xmlns:a16="http://schemas.microsoft.com/office/drawing/2014/main" id="{3E352588-777C-C4AB-301A-5E9AA62AC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0498" name="Rectangle 48">
            <a:extLst>
              <a:ext uri="{FF2B5EF4-FFF2-40B4-BE49-F238E27FC236}">
                <a16:creationId xmlns:a16="http://schemas.microsoft.com/office/drawing/2014/main" id="{28FD3BF0-6172-FE4F-FA91-BC93BB675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20499" name="Rectangle 49">
            <a:extLst>
              <a:ext uri="{FF2B5EF4-FFF2-40B4-BE49-F238E27FC236}">
                <a16:creationId xmlns:a16="http://schemas.microsoft.com/office/drawing/2014/main" id="{04E176D1-2367-C03E-BF15-322C7DA47C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20500" name="Rectangle 50">
            <a:extLst>
              <a:ext uri="{FF2B5EF4-FFF2-40B4-BE49-F238E27FC236}">
                <a16:creationId xmlns:a16="http://schemas.microsoft.com/office/drawing/2014/main" id="{D0A6023A-4F57-A2B0-DC90-ED9D10E96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20501" name="Line 51">
            <a:extLst>
              <a:ext uri="{FF2B5EF4-FFF2-40B4-BE49-F238E27FC236}">
                <a16:creationId xmlns:a16="http://schemas.microsoft.com/office/drawing/2014/main" id="{E3889AB5-7754-A1E9-5FB3-E164B8778D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2" name="Line 52">
            <a:extLst>
              <a:ext uri="{FF2B5EF4-FFF2-40B4-BE49-F238E27FC236}">
                <a16:creationId xmlns:a16="http://schemas.microsoft.com/office/drawing/2014/main" id="{7CB2E10A-7C01-2CF3-8DD3-536E4CB5E2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3" name="Line 53">
            <a:extLst>
              <a:ext uri="{FF2B5EF4-FFF2-40B4-BE49-F238E27FC236}">
                <a16:creationId xmlns:a16="http://schemas.microsoft.com/office/drawing/2014/main" id="{7484E6EA-A5EB-043D-F0C5-99E4E98EF79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4" name="Text Box 54">
            <a:extLst>
              <a:ext uri="{FF2B5EF4-FFF2-40B4-BE49-F238E27FC236}">
                <a16:creationId xmlns:a16="http://schemas.microsoft.com/office/drawing/2014/main" id="{F5103A56-6961-BF9E-6A0E-A0E37D926C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20505" name="Text Box 58">
            <a:extLst>
              <a:ext uri="{FF2B5EF4-FFF2-40B4-BE49-F238E27FC236}">
                <a16:creationId xmlns:a16="http://schemas.microsoft.com/office/drawing/2014/main" id="{D8851CE3-77BD-83A1-69E1-4CFB93A610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1550" y="6413500"/>
            <a:ext cx="3254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575548" name="Rectangle 60">
            <a:extLst>
              <a:ext uri="{FF2B5EF4-FFF2-40B4-BE49-F238E27FC236}">
                <a16:creationId xmlns:a16="http://schemas.microsoft.com/office/drawing/2014/main" id="{C4ABB772-A579-7D4C-BD1F-E31DCA5BC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3075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15</a:t>
            </a:r>
          </a:p>
        </p:txBody>
      </p:sp>
      <p:sp>
        <p:nvSpPr>
          <p:cNvPr id="20507" name="Text Box 61">
            <a:extLst>
              <a:ext uri="{FF2B5EF4-FFF2-40B4-BE49-F238E27FC236}">
                <a16:creationId xmlns:a16="http://schemas.microsoft.com/office/drawing/2014/main" id="{AA6490D3-8B96-F880-6BA7-25643A72F9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6256338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755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755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755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755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75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75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75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75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754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754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75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75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Line 2">
            <a:extLst>
              <a:ext uri="{FF2B5EF4-FFF2-40B4-BE49-F238E27FC236}">
                <a16:creationId xmlns:a16="http://schemas.microsoft.com/office/drawing/2014/main" id="{3304AB09-487B-4438-52F5-C26783BD961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5938" y="3025775"/>
            <a:ext cx="5519737" cy="0"/>
          </a:xfrm>
          <a:prstGeom prst="line">
            <a:avLst/>
          </a:prstGeom>
          <a:noFill/>
          <a:ln w="50800">
            <a:solidFill>
              <a:schemeClr val="accent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07" name="Line 3">
            <a:extLst>
              <a:ext uri="{FF2B5EF4-FFF2-40B4-BE49-F238E27FC236}">
                <a16:creationId xmlns:a16="http://schemas.microsoft.com/office/drawing/2014/main" id="{8163DDE9-0BE7-F77D-DD73-5881A8BD501F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6788" y="3019425"/>
            <a:ext cx="0" cy="384175"/>
          </a:xfrm>
          <a:prstGeom prst="line">
            <a:avLst/>
          </a:prstGeom>
          <a:noFill/>
          <a:ln w="50800">
            <a:solidFill>
              <a:schemeClr val="accent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08" name="Line 4">
            <a:extLst>
              <a:ext uri="{FF2B5EF4-FFF2-40B4-BE49-F238E27FC236}">
                <a16:creationId xmlns:a16="http://schemas.microsoft.com/office/drawing/2014/main" id="{133898C5-458F-1398-959C-CCB8050E55BF}"/>
              </a:ext>
            </a:extLst>
          </p:cNvPr>
          <p:cNvSpPr>
            <a:spLocks noChangeShapeType="1"/>
          </p:cNvSpPr>
          <p:nvPr/>
        </p:nvSpPr>
        <p:spPr bwMode="auto">
          <a:xfrm>
            <a:off x="4538663" y="3052763"/>
            <a:ext cx="0" cy="384175"/>
          </a:xfrm>
          <a:prstGeom prst="line">
            <a:avLst/>
          </a:prstGeom>
          <a:noFill/>
          <a:ln w="50800">
            <a:solidFill>
              <a:schemeClr val="accent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09" name="Line 5">
            <a:extLst>
              <a:ext uri="{FF2B5EF4-FFF2-40B4-BE49-F238E27FC236}">
                <a16:creationId xmlns:a16="http://schemas.microsoft.com/office/drawing/2014/main" id="{F0C79371-719D-2673-F835-937B0AD7277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8000" y="3019425"/>
            <a:ext cx="0" cy="349250"/>
          </a:xfrm>
          <a:prstGeom prst="line">
            <a:avLst/>
          </a:prstGeom>
          <a:noFill/>
          <a:ln w="50800">
            <a:solidFill>
              <a:schemeClr val="accent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10" name="Line 6">
            <a:extLst>
              <a:ext uri="{FF2B5EF4-FFF2-40B4-BE49-F238E27FC236}">
                <a16:creationId xmlns:a16="http://schemas.microsoft.com/office/drawing/2014/main" id="{D8DD1CCF-9FA3-E89A-FA63-19B8AADD3E92}"/>
              </a:ext>
            </a:extLst>
          </p:cNvPr>
          <p:cNvSpPr>
            <a:spLocks noChangeShapeType="1"/>
          </p:cNvSpPr>
          <p:nvPr/>
        </p:nvSpPr>
        <p:spPr bwMode="auto">
          <a:xfrm>
            <a:off x="4545013" y="2100263"/>
            <a:ext cx="0" cy="879475"/>
          </a:xfrm>
          <a:prstGeom prst="line">
            <a:avLst/>
          </a:prstGeom>
          <a:noFill/>
          <a:ln w="50800">
            <a:solidFill>
              <a:schemeClr val="accent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2238" name="Group 14">
            <a:extLst>
              <a:ext uri="{FF2B5EF4-FFF2-40B4-BE49-F238E27FC236}">
                <a16:creationId xmlns:a16="http://schemas.microsoft.com/office/drawing/2014/main" id="{8B1357BB-9A30-2C68-BD39-BF4ED48F6C95}"/>
              </a:ext>
            </a:extLst>
          </p:cNvPr>
          <p:cNvGrpSpPr>
            <a:grpSpLocks/>
          </p:cNvGrpSpPr>
          <p:nvPr/>
        </p:nvGrpSpPr>
        <p:grpSpPr bwMode="auto">
          <a:xfrm>
            <a:off x="1044575" y="4194175"/>
            <a:ext cx="6945313" cy="1768475"/>
            <a:chOff x="658" y="2615"/>
            <a:chExt cx="4375" cy="1114"/>
          </a:xfrm>
        </p:grpSpPr>
        <p:sp>
          <p:nvSpPr>
            <p:cNvPr id="21535" name="Rectangle 7">
              <a:extLst>
                <a:ext uri="{FF2B5EF4-FFF2-40B4-BE49-F238E27FC236}">
                  <a16:creationId xmlns:a16="http://schemas.microsoft.com/office/drawing/2014/main" id="{B96ECE66-9AA2-629E-9F9D-AC561DC61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" y="2617"/>
              <a:ext cx="847" cy="900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EEFF4B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4400" b="1" i="1">
                  <a:solidFill>
                    <a:srgbClr val="66FF66"/>
                  </a:solidFill>
                  <a:latin typeface="Times" panose="02020603050405020304" pitchFamily="18" charset="0"/>
                </a:rPr>
                <a:t>12: 1</a:t>
              </a:r>
            </a:p>
            <a:p>
              <a:pPr algn="l">
                <a:spcBef>
                  <a:spcPct val="0"/>
                </a:spcBef>
              </a:pPr>
              <a:endParaRPr lang="en-US" altLang="en-US" sz="4400" b="1" i="1">
                <a:solidFill>
                  <a:srgbClr val="66FF66"/>
                </a:solidFill>
                <a:latin typeface="Times" panose="02020603050405020304" pitchFamily="18" charset="0"/>
              </a:endParaRPr>
            </a:p>
          </p:txBody>
        </p:sp>
        <p:sp>
          <p:nvSpPr>
            <p:cNvPr id="21536" name="Rectangle 8">
              <a:extLst>
                <a:ext uri="{FF2B5EF4-FFF2-40B4-BE49-F238E27FC236}">
                  <a16:creationId xmlns:a16="http://schemas.microsoft.com/office/drawing/2014/main" id="{03036B38-2AEF-128B-58C3-EADC899A4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" y="2616"/>
              <a:ext cx="861" cy="900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EEFF4B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4400" b="1" i="1">
                  <a:solidFill>
                    <a:srgbClr val="66FF66"/>
                  </a:solidFill>
                  <a:latin typeface="Times" panose="02020603050405020304" pitchFamily="18" charset="0"/>
                </a:rPr>
                <a:t>12: 2</a:t>
              </a:r>
            </a:p>
            <a:p>
              <a:pPr>
                <a:spcBef>
                  <a:spcPct val="0"/>
                </a:spcBef>
              </a:pPr>
              <a:endParaRPr lang="en-US" altLang="en-US" sz="4400" b="1" i="1">
                <a:solidFill>
                  <a:srgbClr val="66FF66"/>
                </a:solidFill>
                <a:latin typeface="Times" panose="02020603050405020304" pitchFamily="18" charset="0"/>
              </a:endParaRPr>
            </a:p>
          </p:txBody>
        </p:sp>
        <p:sp>
          <p:nvSpPr>
            <p:cNvPr id="21537" name="Rectangle 9">
              <a:extLst>
                <a:ext uri="{FF2B5EF4-FFF2-40B4-BE49-F238E27FC236}">
                  <a16:creationId xmlns:a16="http://schemas.microsoft.com/office/drawing/2014/main" id="{375967AD-E9AC-7083-41EB-E554964D7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2" y="2615"/>
              <a:ext cx="861" cy="900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EEFF4B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4400" b="1" i="1">
                  <a:solidFill>
                    <a:srgbClr val="66FF66"/>
                  </a:solidFill>
                  <a:latin typeface="Times" panose="02020603050405020304" pitchFamily="18" charset="0"/>
                </a:rPr>
                <a:t>12: 3</a:t>
              </a:r>
            </a:p>
            <a:p>
              <a:pPr>
                <a:spcBef>
                  <a:spcPct val="0"/>
                </a:spcBef>
              </a:pPr>
              <a:endParaRPr lang="en-US" altLang="en-US" sz="4400" b="1" i="1">
                <a:solidFill>
                  <a:srgbClr val="66FF66"/>
                </a:solidFill>
                <a:latin typeface="Times" panose="02020603050405020304" pitchFamily="18" charset="0"/>
              </a:endParaRPr>
            </a:p>
          </p:txBody>
        </p:sp>
        <p:sp>
          <p:nvSpPr>
            <p:cNvPr id="21538" name="Rectangle 10">
              <a:extLst>
                <a:ext uri="{FF2B5EF4-FFF2-40B4-BE49-F238E27FC236}">
                  <a16:creationId xmlns:a16="http://schemas.microsoft.com/office/drawing/2014/main" id="{F5BF5D2B-0C27-C908-28F2-3B790C8DF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" y="3039"/>
              <a:ext cx="1935" cy="690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EEFF4B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6600" i="1">
                  <a:solidFill>
                    <a:srgbClr val="66FF66"/>
                  </a:solidFill>
                  <a:latin typeface="Times" panose="02020603050405020304" pitchFamily="18" charset="0"/>
                </a:rPr>
                <a:t>“L-S-B”</a:t>
              </a:r>
            </a:p>
          </p:txBody>
        </p:sp>
      </p:grpSp>
      <p:sp>
        <p:nvSpPr>
          <p:cNvPr id="21512" name="Rectangle 11">
            <a:extLst>
              <a:ext uri="{FF2B5EF4-FFF2-40B4-BE49-F238E27FC236}">
                <a16:creationId xmlns:a16="http://schemas.microsoft.com/office/drawing/2014/main" id="{A8B02762-B137-ECBD-3717-D9AC72B62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21513" name="Line 12">
            <a:extLst>
              <a:ext uri="{FF2B5EF4-FFF2-40B4-BE49-F238E27FC236}">
                <a16:creationId xmlns:a16="http://schemas.microsoft.com/office/drawing/2014/main" id="{366DECDB-7595-911E-EDD0-038866551825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14" name="Rectangle 13">
            <a:extLst>
              <a:ext uri="{FF2B5EF4-FFF2-40B4-BE49-F238E27FC236}">
                <a16:creationId xmlns:a16="http://schemas.microsoft.com/office/drawing/2014/main" id="{B5214369-43BD-D5E2-8106-AFA23612FD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188" y="604838"/>
            <a:ext cx="8942387" cy="43259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5400">
                <a:solidFill>
                  <a:srgbClr val="FAFD00"/>
                </a:solidFill>
              </a:rPr>
              <a:t>  </a:t>
            </a:r>
            <a:r>
              <a:rPr lang="en-US" altLang="en-US" sz="4800">
                <a:solidFill>
                  <a:srgbClr val="FAFD00"/>
                </a:solidFill>
              </a:rPr>
              <a:t>¥dÌÙÞÎßçÈÞ¿áU ©¿O¿ß</a:t>
            </a:r>
          </a:p>
          <a:p>
            <a:pPr>
              <a:spcBef>
                <a:spcPct val="0"/>
              </a:spcBef>
            </a:pPr>
            <a:r>
              <a:rPr lang="en-US" altLang="en-US" sz="4800">
                <a:solidFill>
                  <a:srgbClr val="5CEB4D"/>
                </a:solidFill>
              </a:rPr>
              <a:t>©ÜíÉJß</a:t>
            </a:r>
            <a:r>
              <a:rPr lang="en-US" altLang="en-US" sz="4400" b="1" i="1">
                <a:solidFill>
                  <a:srgbClr val="00FF00"/>
                </a:solidFill>
                <a:latin typeface="Times" panose="02020603050405020304" pitchFamily="18" charset="0"/>
              </a:rPr>
              <a:t> 12: 1-3</a:t>
            </a:r>
          </a:p>
          <a:p>
            <a:pPr>
              <a:spcBef>
                <a:spcPct val="0"/>
              </a:spcBef>
            </a:pPr>
            <a:endParaRPr lang="en-US" altLang="en-US" sz="3200" i="1">
              <a:solidFill>
                <a:srgbClr val="00FF00"/>
              </a:solidFill>
              <a:latin typeface="Times" panose="02020603050405020304" pitchFamily="18" charset="0"/>
            </a:endParaRPr>
          </a:p>
          <a:p>
            <a:pPr>
              <a:spcBef>
                <a:spcPct val="0"/>
              </a:spcBef>
            </a:pPr>
            <a:endParaRPr lang="en-US" altLang="en-US" sz="3200" i="1">
              <a:solidFill>
                <a:srgbClr val="00FF00"/>
              </a:solidFill>
              <a:latin typeface="Times" panose="02020603050405020304" pitchFamily="18" charset="0"/>
            </a:endParaRPr>
          </a:p>
          <a:p>
            <a:pPr algn="l">
              <a:spcBef>
                <a:spcPct val="0"/>
              </a:spcBef>
            </a:pPr>
            <a:r>
              <a:rPr lang="en-US" altLang="en-US" sz="2000" i="1">
                <a:solidFill>
                  <a:srgbClr val="66FF66"/>
                </a:solidFill>
                <a:latin typeface="Times" panose="02020603050405020304" pitchFamily="18" charset="0"/>
              </a:rPr>
              <a:t>	</a:t>
            </a:r>
          </a:p>
          <a:p>
            <a:pPr algn="l">
              <a:spcBef>
                <a:spcPct val="0"/>
              </a:spcBef>
            </a:pPr>
            <a:r>
              <a:rPr lang="en-US" altLang="en-US" sz="1600" i="1">
                <a:solidFill>
                  <a:srgbClr val="66FF33"/>
                </a:solidFill>
                <a:latin typeface="Times" panose="02020603050405020304" pitchFamily="18" charset="0"/>
              </a:rPr>
              <a:t>	          </a:t>
            </a:r>
            <a:r>
              <a:rPr lang="en-US" altLang="en-US" sz="2000" b="1" i="1">
                <a:solidFill>
                  <a:srgbClr val="66FF33"/>
                </a:solidFill>
                <a:latin typeface="Times" panose="02020603050405020304" pitchFamily="18" charset="0"/>
              </a:rPr>
              <a:t>L</a:t>
            </a:r>
            <a:r>
              <a:rPr lang="en-US" altLang="en-US" sz="1600" i="1">
                <a:solidFill>
                  <a:srgbClr val="66FF33"/>
                </a:solidFill>
                <a:latin typeface="Times" panose="02020603050405020304" pitchFamily="18" charset="0"/>
              </a:rPr>
              <a:t>			           </a:t>
            </a:r>
            <a:r>
              <a:rPr lang="en-US" altLang="en-US" sz="2000" b="1" i="1">
                <a:solidFill>
                  <a:srgbClr val="66FF33"/>
                </a:solidFill>
                <a:latin typeface="Times" panose="02020603050405020304" pitchFamily="18" charset="0"/>
              </a:rPr>
              <a:t>S</a:t>
            </a:r>
            <a:r>
              <a:rPr lang="en-US" altLang="en-US" sz="1600" i="1">
                <a:solidFill>
                  <a:srgbClr val="66FF33"/>
                </a:solidFill>
                <a:latin typeface="Times" panose="02020603050405020304" pitchFamily="18" charset="0"/>
              </a:rPr>
              <a:t>			      </a:t>
            </a:r>
            <a:r>
              <a:rPr lang="en-US" altLang="en-US" sz="2000" b="1" i="1">
                <a:solidFill>
                  <a:srgbClr val="66FF33"/>
                </a:solidFill>
                <a:latin typeface="Times" panose="02020603050405020304" pitchFamily="18" charset="0"/>
              </a:rPr>
              <a:t>B</a:t>
            </a:r>
          </a:p>
          <a:p>
            <a:pPr algn="l">
              <a:spcBef>
                <a:spcPct val="0"/>
              </a:spcBef>
            </a:pPr>
            <a:r>
              <a:rPr lang="en-US" altLang="en-US" sz="3600">
                <a:solidFill>
                  <a:srgbClr val="FAFD00"/>
                </a:solidFill>
                <a:latin typeface="Times" panose="02020603050405020304" pitchFamily="18" charset="0"/>
              </a:rPr>
              <a:t>        </a:t>
            </a:r>
            <a:r>
              <a:rPr lang="en-US" altLang="en-US" sz="3600" b="1">
                <a:solidFill>
                  <a:srgbClr val="FAFD00"/>
                </a:solidFill>
              </a:rPr>
              <a:t>çÆÖ¢        ØLÄß    ¥Èád·Ù¢</a:t>
            </a:r>
          </a:p>
          <a:p>
            <a:pPr algn="l">
              <a:spcBef>
                <a:spcPct val="0"/>
              </a:spcBef>
            </a:pPr>
            <a:endParaRPr lang="en-US" altLang="en-US" sz="3600" b="1">
              <a:solidFill>
                <a:srgbClr val="FAFD00"/>
              </a:solidFill>
            </a:endParaRPr>
          </a:p>
        </p:txBody>
      </p:sp>
      <p:sp>
        <p:nvSpPr>
          <p:cNvPr id="52255" name="Oval 31">
            <a:extLst>
              <a:ext uri="{FF2B5EF4-FFF2-40B4-BE49-F238E27FC236}">
                <a16:creationId xmlns:a16="http://schemas.microsoft.com/office/drawing/2014/main" id="{32E4C1BF-5179-EF76-0F6F-06C6F4759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8150" y="3386138"/>
            <a:ext cx="2963863" cy="1527175"/>
          </a:xfrm>
          <a:prstGeom prst="ellips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1516" name="Freeform 33">
            <a:extLst>
              <a:ext uri="{FF2B5EF4-FFF2-40B4-BE49-F238E27FC236}">
                <a16:creationId xmlns:a16="http://schemas.microsoft.com/office/drawing/2014/main" id="{0D3E95C5-D10D-1200-4233-63B5B2D5ACDE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7" name="AutoShape 34">
            <a:extLst>
              <a:ext uri="{FF2B5EF4-FFF2-40B4-BE49-F238E27FC236}">
                <a16:creationId xmlns:a16="http://schemas.microsoft.com/office/drawing/2014/main" id="{8C641B85-EC97-9B00-2AB3-C36AA60CC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1518" name="Rectangle 35">
            <a:extLst>
              <a:ext uri="{FF2B5EF4-FFF2-40B4-BE49-F238E27FC236}">
                <a16:creationId xmlns:a16="http://schemas.microsoft.com/office/drawing/2014/main" id="{04B62B42-A571-7904-747E-A633DB0B7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1519" name="AutoShape 36">
            <a:extLst>
              <a:ext uri="{FF2B5EF4-FFF2-40B4-BE49-F238E27FC236}">
                <a16:creationId xmlns:a16="http://schemas.microsoft.com/office/drawing/2014/main" id="{F8B53144-C13D-6B46-389A-AF7440232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1520" name="Line 37">
            <a:extLst>
              <a:ext uri="{FF2B5EF4-FFF2-40B4-BE49-F238E27FC236}">
                <a16:creationId xmlns:a16="http://schemas.microsoft.com/office/drawing/2014/main" id="{BCAA7310-20AE-55EE-9319-83F709A073D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21" name="Line 38">
            <a:extLst>
              <a:ext uri="{FF2B5EF4-FFF2-40B4-BE49-F238E27FC236}">
                <a16:creationId xmlns:a16="http://schemas.microsoft.com/office/drawing/2014/main" id="{BA923133-434D-8E59-6872-2F377152C8D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22" name="Rectangle 39">
            <a:extLst>
              <a:ext uri="{FF2B5EF4-FFF2-40B4-BE49-F238E27FC236}">
                <a16:creationId xmlns:a16="http://schemas.microsoft.com/office/drawing/2014/main" id="{ED364180-5BB9-CC54-6C93-FF6FEE0D6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1523" name="Rectangle 40">
            <a:extLst>
              <a:ext uri="{FF2B5EF4-FFF2-40B4-BE49-F238E27FC236}">
                <a16:creationId xmlns:a16="http://schemas.microsoft.com/office/drawing/2014/main" id="{8EBAEBD8-51EF-789A-6902-91844FD96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21524" name="Rectangle 41">
            <a:extLst>
              <a:ext uri="{FF2B5EF4-FFF2-40B4-BE49-F238E27FC236}">
                <a16:creationId xmlns:a16="http://schemas.microsoft.com/office/drawing/2014/main" id="{218CB22D-C43C-BC68-A81F-EAA3ADF23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21525" name="Rectangle 42">
            <a:extLst>
              <a:ext uri="{FF2B5EF4-FFF2-40B4-BE49-F238E27FC236}">
                <a16:creationId xmlns:a16="http://schemas.microsoft.com/office/drawing/2014/main" id="{6127176C-A6E0-F693-9AE3-4DA3275E0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21526" name="Line 43">
            <a:extLst>
              <a:ext uri="{FF2B5EF4-FFF2-40B4-BE49-F238E27FC236}">
                <a16:creationId xmlns:a16="http://schemas.microsoft.com/office/drawing/2014/main" id="{9D2757B9-3621-13B3-7C8B-861BF70CC56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27" name="Line 44">
            <a:extLst>
              <a:ext uri="{FF2B5EF4-FFF2-40B4-BE49-F238E27FC236}">
                <a16:creationId xmlns:a16="http://schemas.microsoft.com/office/drawing/2014/main" id="{50FCC27C-97AB-D5F2-D5FF-E61397BA541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28" name="Line 45">
            <a:extLst>
              <a:ext uri="{FF2B5EF4-FFF2-40B4-BE49-F238E27FC236}">
                <a16:creationId xmlns:a16="http://schemas.microsoft.com/office/drawing/2014/main" id="{11819321-E1E5-314B-A28C-F88B6317A0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29" name="Text Box 46">
            <a:extLst>
              <a:ext uri="{FF2B5EF4-FFF2-40B4-BE49-F238E27FC236}">
                <a16:creationId xmlns:a16="http://schemas.microsoft.com/office/drawing/2014/main" id="{CA4BC405-BE91-37E1-7D19-0CEE961306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52275" name="Oval 51">
            <a:extLst>
              <a:ext uri="{FF2B5EF4-FFF2-40B4-BE49-F238E27FC236}">
                <a16:creationId xmlns:a16="http://schemas.microsoft.com/office/drawing/2014/main" id="{D0B9EF30-FA83-2276-78CC-EA07B0670E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3788" y="3386138"/>
            <a:ext cx="1871662" cy="1527175"/>
          </a:xfrm>
          <a:prstGeom prst="ellips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276" name="Oval 52">
            <a:extLst>
              <a:ext uri="{FF2B5EF4-FFF2-40B4-BE49-F238E27FC236}">
                <a16:creationId xmlns:a16="http://schemas.microsoft.com/office/drawing/2014/main" id="{3600AB0D-5822-FD2A-1791-2A7FB6816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250" y="3411538"/>
            <a:ext cx="2125663" cy="1527175"/>
          </a:xfrm>
          <a:prstGeom prst="ellips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277" name="Rectangle 53">
            <a:extLst>
              <a:ext uri="{FF2B5EF4-FFF2-40B4-BE49-F238E27FC236}">
                <a16:creationId xmlns:a16="http://schemas.microsoft.com/office/drawing/2014/main" id="{F5680483-BEBD-BA7E-1A51-B52B5BAEC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16</a:t>
            </a:r>
          </a:p>
        </p:txBody>
      </p:sp>
      <p:sp>
        <p:nvSpPr>
          <p:cNvPr id="21533" name="Text Box 54">
            <a:extLst>
              <a:ext uri="{FF2B5EF4-FFF2-40B4-BE49-F238E27FC236}">
                <a16:creationId xmlns:a16="http://schemas.microsoft.com/office/drawing/2014/main" id="{2790A0E0-D1F0-AB58-2CAD-0E023662CF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7963" y="6227763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sp>
        <p:nvSpPr>
          <p:cNvPr id="21534" name="Text Box 56">
            <a:extLst>
              <a:ext uri="{FF2B5EF4-FFF2-40B4-BE49-F238E27FC236}">
                <a16:creationId xmlns:a16="http://schemas.microsoft.com/office/drawing/2014/main" id="{6228CFFF-7B8F-B680-8585-EA1FE3A024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1550" y="6413500"/>
            <a:ext cx="3254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3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2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2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2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2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2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2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2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050">
            <a:extLst>
              <a:ext uri="{FF2B5EF4-FFF2-40B4-BE49-F238E27FC236}">
                <a16:creationId xmlns:a16="http://schemas.microsoft.com/office/drawing/2014/main" id="{AF210D9A-E3CD-F1FD-2418-A9E51E367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188" y="604838"/>
            <a:ext cx="8942387" cy="4265612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5400">
                <a:solidFill>
                  <a:srgbClr val="FAFD00"/>
                </a:solidFill>
              </a:rPr>
              <a:t> </a:t>
            </a:r>
            <a:r>
              <a:rPr lang="en-US" altLang="en-US" sz="4800">
                <a:solidFill>
                  <a:srgbClr val="FAFD00"/>
                </a:solidFill>
              </a:rPr>
              <a:t>¥dÌÙÞÎßçÈÞ¿áU ©¿O¿ß</a:t>
            </a:r>
          </a:p>
          <a:p>
            <a:pPr>
              <a:spcBef>
                <a:spcPct val="0"/>
              </a:spcBef>
            </a:pPr>
            <a:r>
              <a:rPr lang="en-US" altLang="en-US" sz="4800">
                <a:solidFill>
                  <a:srgbClr val="5CEB4D"/>
                </a:solidFill>
              </a:rPr>
              <a:t>©ÜíÉJß</a:t>
            </a:r>
            <a:r>
              <a:rPr lang="en-US" altLang="en-US" sz="4400" b="1" i="1">
                <a:solidFill>
                  <a:srgbClr val="00FF00"/>
                </a:solidFill>
                <a:latin typeface="Times" panose="02020603050405020304" pitchFamily="18" charset="0"/>
              </a:rPr>
              <a:t> 12: 1-3</a:t>
            </a:r>
          </a:p>
          <a:p>
            <a:pPr>
              <a:spcBef>
                <a:spcPct val="0"/>
              </a:spcBef>
            </a:pPr>
            <a:endParaRPr lang="en-US" altLang="en-US" sz="3200" i="1">
              <a:solidFill>
                <a:srgbClr val="00FF00"/>
              </a:solidFill>
              <a:latin typeface="Times" panose="02020603050405020304" pitchFamily="18" charset="0"/>
            </a:endParaRPr>
          </a:p>
          <a:p>
            <a:pPr>
              <a:spcBef>
                <a:spcPct val="0"/>
              </a:spcBef>
            </a:pPr>
            <a:endParaRPr lang="en-US" altLang="en-US" sz="3200" i="1">
              <a:solidFill>
                <a:srgbClr val="00FF00"/>
              </a:solidFill>
              <a:latin typeface="Times" panose="02020603050405020304" pitchFamily="18" charset="0"/>
            </a:endParaRPr>
          </a:p>
          <a:p>
            <a:pPr>
              <a:spcBef>
                <a:spcPct val="0"/>
              </a:spcBef>
            </a:pPr>
            <a:endParaRPr lang="en-US" altLang="en-US" sz="3600">
              <a:latin typeface="Times" panose="02020603050405020304" pitchFamily="18" charset="0"/>
            </a:endParaRPr>
          </a:p>
          <a:p>
            <a:pPr algn="l">
              <a:spcBef>
                <a:spcPct val="0"/>
              </a:spcBef>
            </a:pPr>
            <a:r>
              <a:rPr lang="en-US" altLang="en-US" sz="3600">
                <a:solidFill>
                  <a:srgbClr val="FAFD00"/>
                </a:solidFill>
                <a:latin typeface="Times" panose="02020603050405020304" pitchFamily="18" charset="0"/>
              </a:rPr>
              <a:t>        </a:t>
            </a:r>
            <a:r>
              <a:rPr lang="en-US" altLang="en-US" sz="3600" b="1">
                <a:solidFill>
                  <a:srgbClr val="FAFD00"/>
                </a:solidFill>
              </a:rPr>
              <a:t>çÆÖ¢     ØLÄß   ¥Èád·Ù¢</a:t>
            </a:r>
          </a:p>
          <a:p>
            <a:pPr algn="l">
              <a:spcBef>
                <a:spcPct val="0"/>
              </a:spcBef>
            </a:pPr>
            <a:endParaRPr lang="en-US" altLang="en-US" sz="3600" b="1">
              <a:solidFill>
                <a:srgbClr val="FAFD00"/>
              </a:solidFill>
            </a:endParaRPr>
          </a:p>
        </p:txBody>
      </p:sp>
      <p:sp>
        <p:nvSpPr>
          <p:cNvPr id="22531" name="Line 2051">
            <a:extLst>
              <a:ext uri="{FF2B5EF4-FFF2-40B4-BE49-F238E27FC236}">
                <a16:creationId xmlns:a16="http://schemas.microsoft.com/office/drawing/2014/main" id="{54B54F5C-5AA6-CE96-913C-488578D7979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5938" y="3025775"/>
            <a:ext cx="5519737" cy="0"/>
          </a:xfrm>
          <a:prstGeom prst="line">
            <a:avLst/>
          </a:prstGeom>
          <a:noFill/>
          <a:ln w="50800">
            <a:solidFill>
              <a:schemeClr val="accent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2" name="Line 2052">
            <a:extLst>
              <a:ext uri="{FF2B5EF4-FFF2-40B4-BE49-F238E27FC236}">
                <a16:creationId xmlns:a16="http://schemas.microsoft.com/office/drawing/2014/main" id="{ED33E69F-6E96-3E02-DF95-7C334096BBEC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6788" y="3019425"/>
            <a:ext cx="0" cy="384175"/>
          </a:xfrm>
          <a:prstGeom prst="line">
            <a:avLst/>
          </a:prstGeom>
          <a:noFill/>
          <a:ln w="50800">
            <a:solidFill>
              <a:schemeClr val="accent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3" name="Line 2053">
            <a:extLst>
              <a:ext uri="{FF2B5EF4-FFF2-40B4-BE49-F238E27FC236}">
                <a16:creationId xmlns:a16="http://schemas.microsoft.com/office/drawing/2014/main" id="{9152EB86-0E48-DA70-D7B4-8AF4E98A35BE}"/>
              </a:ext>
            </a:extLst>
          </p:cNvPr>
          <p:cNvSpPr>
            <a:spLocks noChangeShapeType="1"/>
          </p:cNvSpPr>
          <p:nvPr/>
        </p:nvSpPr>
        <p:spPr bwMode="auto">
          <a:xfrm>
            <a:off x="4538663" y="3052763"/>
            <a:ext cx="0" cy="384175"/>
          </a:xfrm>
          <a:prstGeom prst="line">
            <a:avLst/>
          </a:prstGeom>
          <a:noFill/>
          <a:ln w="50800">
            <a:solidFill>
              <a:schemeClr val="accent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4" name="Line 2054">
            <a:extLst>
              <a:ext uri="{FF2B5EF4-FFF2-40B4-BE49-F238E27FC236}">
                <a16:creationId xmlns:a16="http://schemas.microsoft.com/office/drawing/2014/main" id="{938E7B5C-21D1-BE76-9A85-181A8F6A5DA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8000" y="3019425"/>
            <a:ext cx="0" cy="349250"/>
          </a:xfrm>
          <a:prstGeom prst="line">
            <a:avLst/>
          </a:prstGeom>
          <a:noFill/>
          <a:ln w="50800">
            <a:solidFill>
              <a:schemeClr val="accent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5" name="Line 2055">
            <a:extLst>
              <a:ext uri="{FF2B5EF4-FFF2-40B4-BE49-F238E27FC236}">
                <a16:creationId xmlns:a16="http://schemas.microsoft.com/office/drawing/2014/main" id="{C7EE3C5C-BF17-C5DF-57D8-B7BC343781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545013" y="2100263"/>
            <a:ext cx="0" cy="879475"/>
          </a:xfrm>
          <a:prstGeom prst="line">
            <a:avLst/>
          </a:prstGeom>
          <a:noFill/>
          <a:ln w="50800">
            <a:solidFill>
              <a:schemeClr val="accent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2536" name="Group 2056">
            <a:extLst>
              <a:ext uri="{FF2B5EF4-FFF2-40B4-BE49-F238E27FC236}">
                <a16:creationId xmlns:a16="http://schemas.microsoft.com/office/drawing/2014/main" id="{82D9335B-3D08-08D3-21D1-076DA9322BAD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160338"/>
            <a:ext cx="739775" cy="1430337"/>
            <a:chOff x="391" y="101"/>
            <a:chExt cx="466" cy="901"/>
          </a:xfrm>
        </p:grpSpPr>
        <p:sp>
          <p:nvSpPr>
            <p:cNvPr id="22560" name="Rectangle 2057">
              <a:extLst>
                <a:ext uri="{FF2B5EF4-FFF2-40B4-BE49-F238E27FC236}">
                  <a16:creationId xmlns:a16="http://schemas.microsoft.com/office/drawing/2014/main" id="{3710F5A9-EE02-191E-984A-45DBC017E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" y="101"/>
              <a:ext cx="466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8800">
                  <a:solidFill>
                    <a:schemeClr val="tx2"/>
                  </a:solidFill>
                  <a:latin typeface="Times" panose="02020603050405020304" pitchFamily="18" charset="0"/>
                </a:rPr>
                <a:t>7</a:t>
              </a:r>
            </a:p>
          </p:txBody>
        </p:sp>
        <p:sp>
          <p:nvSpPr>
            <p:cNvPr id="22561" name="Line 2058">
              <a:extLst>
                <a:ext uri="{FF2B5EF4-FFF2-40B4-BE49-F238E27FC236}">
                  <a16:creationId xmlns:a16="http://schemas.microsoft.com/office/drawing/2014/main" id="{0E1B0E7A-9A9F-1DB3-1799-6F9159CA48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528"/>
              <a:ext cx="187" cy="0"/>
            </a:xfrm>
            <a:prstGeom prst="line">
              <a:avLst/>
            </a:prstGeom>
            <a:noFill/>
            <a:ln w="50800">
              <a:solidFill>
                <a:schemeClr val="tx2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5979" name="Text Box 2059">
            <a:extLst>
              <a:ext uri="{FF2B5EF4-FFF2-40B4-BE49-F238E27FC236}">
                <a16:creationId xmlns:a16="http://schemas.microsoft.com/office/drawing/2014/main" id="{9E02DD3D-B9A8-CFF5-FA4E-A1BCBF18A4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759450"/>
            <a:ext cx="4572000" cy="641350"/>
          </a:xfrm>
          <a:prstGeom prst="rect">
            <a:avLst/>
          </a:prstGeom>
          <a:noFill/>
          <a:ln>
            <a:noFill/>
          </a:ln>
          <a:effectLst>
            <a:outerShdw dist="8980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3600" b="1">
                <a:solidFill>
                  <a:srgbClr val="00FF00"/>
                </a:solidFill>
                <a:latin typeface="Times" panose="02020603050405020304" pitchFamily="18" charset="0"/>
              </a:rPr>
              <a:t>• </a:t>
            </a:r>
            <a:r>
              <a:rPr lang="en-US" altLang="en-US" sz="3600">
                <a:solidFill>
                  <a:srgbClr val="00FF00"/>
                </a:solidFill>
              </a:rPr>
              <a:t>©ÉÞÇßøÙßÄ¢</a:t>
            </a:r>
            <a:endParaRPr lang="en-US" altLang="en-US" sz="3600" b="1">
              <a:solidFill>
                <a:srgbClr val="00FF00"/>
              </a:solidFill>
              <a:latin typeface="Times" panose="02020603050405020304" pitchFamily="18" charset="0"/>
            </a:endParaRPr>
          </a:p>
        </p:txBody>
      </p:sp>
      <p:sp>
        <p:nvSpPr>
          <p:cNvPr id="595980" name="Text Box 2060">
            <a:extLst>
              <a:ext uri="{FF2B5EF4-FFF2-40B4-BE49-F238E27FC236}">
                <a16:creationId xmlns:a16="http://schemas.microsoft.com/office/drawing/2014/main" id="{131229A9-4C43-EF1F-281E-75756C03D6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92413" y="4997450"/>
            <a:ext cx="2819400" cy="641350"/>
          </a:xfrm>
          <a:prstGeom prst="rect">
            <a:avLst/>
          </a:prstGeom>
          <a:noFill/>
          <a:ln>
            <a:noFill/>
          </a:ln>
          <a:effectLst>
            <a:outerShdw dist="8980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3600" b="1">
                <a:solidFill>
                  <a:srgbClr val="00FF00"/>
                </a:solidFill>
                <a:latin typeface="Times" panose="02020603050405020304" pitchFamily="18" charset="0"/>
              </a:rPr>
              <a:t>• </a:t>
            </a:r>
            <a:r>
              <a:rPr lang="en-US" altLang="en-US" sz="3600">
                <a:solidFill>
                  <a:srgbClr val="00FF00"/>
                </a:solidFill>
              </a:rPr>
              <a:t>ÈßÄc¢</a:t>
            </a:r>
          </a:p>
        </p:txBody>
      </p:sp>
      <p:sp>
        <p:nvSpPr>
          <p:cNvPr id="595981" name="Rectangle 2061">
            <a:extLst>
              <a:ext uri="{FF2B5EF4-FFF2-40B4-BE49-F238E27FC236}">
                <a16:creationId xmlns:a16="http://schemas.microsoft.com/office/drawing/2014/main" id="{BC6953BF-5124-574E-A266-B4411B78AC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613" y="4303713"/>
            <a:ext cx="2384425" cy="641350"/>
          </a:xfrm>
          <a:prstGeom prst="rect">
            <a:avLst/>
          </a:prstGeom>
          <a:noFill/>
          <a:ln>
            <a:noFill/>
          </a:ln>
          <a:effectLst>
            <a:outerShdw dist="8980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600" b="1">
                <a:solidFill>
                  <a:srgbClr val="00FF00"/>
                </a:solidFill>
                <a:latin typeface="Times" panose="02020603050405020304" pitchFamily="18" charset="0"/>
              </a:rPr>
              <a:t>• </a:t>
            </a:r>
            <a:r>
              <a:rPr lang="en-US" altLang="en-US" sz="3600">
                <a:solidFill>
                  <a:srgbClr val="00FF00"/>
                </a:solidFill>
              </a:rPr>
              <a:t>¦føàµ¢</a:t>
            </a:r>
            <a:endParaRPr lang="en-US" altLang="en-US" sz="3600" b="1">
              <a:solidFill>
                <a:srgbClr val="00FF00"/>
              </a:solidFill>
              <a:latin typeface="Times" panose="02020603050405020304" pitchFamily="18" charset="0"/>
            </a:endParaRPr>
          </a:p>
        </p:txBody>
      </p:sp>
      <p:sp>
        <p:nvSpPr>
          <p:cNvPr id="22540" name="Text Box 2077">
            <a:extLst>
              <a:ext uri="{FF2B5EF4-FFF2-40B4-BE49-F238E27FC236}">
                <a16:creationId xmlns:a16="http://schemas.microsoft.com/office/drawing/2014/main" id="{D257987A-0E7C-447F-051E-5113DC7E59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22541" name="Text Box 2078">
            <a:extLst>
              <a:ext uri="{FF2B5EF4-FFF2-40B4-BE49-F238E27FC236}">
                <a16:creationId xmlns:a16="http://schemas.microsoft.com/office/drawing/2014/main" id="{6D8ED42A-C441-0604-64FC-A27F215A8F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5938" y="0"/>
            <a:ext cx="2603500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. 13:15; Gen. 15</a:t>
            </a:r>
          </a:p>
        </p:txBody>
      </p:sp>
      <p:pic>
        <p:nvPicPr>
          <p:cNvPr id="22542" name="Picture 2080">
            <a:extLst>
              <a:ext uri="{FF2B5EF4-FFF2-40B4-BE49-F238E27FC236}">
                <a16:creationId xmlns:a16="http://schemas.microsoft.com/office/drawing/2014/main" id="{72317308-CF8B-06E0-4798-48C7557F2388}"/>
              </a:ext>
            </a:extLst>
          </p:cNvPr>
          <p:cNvPicPr>
            <a:picLocks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497138" y="2235200"/>
            <a:ext cx="4276725" cy="1346200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543" name="Freeform 2081">
            <a:extLst>
              <a:ext uri="{FF2B5EF4-FFF2-40B4-BE49-F238E27FC236}">
                <a16:creationId xmlns:a16="http://schemas.microsoft.com/office/drawing/2014/main" id="{1EE77C2D-273E-151B-FC5E-2FA1F5AF1604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4" name="AutoShape 2082">
            <a:extLst>
              <a:ext uri="{FF2B5EF4-FFF2-40B4-BE49-F238E27FC236}">
                <a16:creationId xmlns:a16="http://schemas.microsoft.com/office/drawing/2014/main" id="{AD75C7AB-1954-C67F-3A38-9A5CD4997C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2545" name="Rectangle 2083">
            <a:extLst>
              <a:ext uri="{FF2B5EF4-FFF2-40B4-BE49-F238E27FC236}">
                <a16:creationId xmlns:a16="http://schemas.microsoft.com/office/drawing/2014/main" id="{2E4A9EC6-49E7-D7A7-7944-70C4974A3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2546" name="AutoShape 2084">
            <a:extLst>
              <a:ext uri="{FF2B5EF4-FFF2-40B4-BE49-F238E27FC236}">
                <a16:creationId xmlns:a16="http://schemas.microsoft.com/office/drawing/2014/main" id="{4FC190A5-5EE9-2A4B-C706-AD9887CAC7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2547" name="Line 2085">
            <a:extLst>
              <a:ext uri="{FF2B5EF4-FFF2-40B4-BE49-F238E27FC236}">
                <a16:creationId xmlns:a16="http://schemas.microsoft.com/office/drawing/2014/main" id="{1F9CECA5-7024-D6B8-6E52-BCAC1E64F1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8" name="Line 2086">
            <a:extLst>
              <a:ext uri="{FF2B5EF4-FFF2-40B4-BE49-F238E27FC236}">
                <a16:creationId xmlns:a16="http://schemas.microsoft.com/office/drawing/2014/main" id="{2665F0BC-5DF5-6150-F703-49A51B03260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9" name="Rectangle 2087">
            <a:extLst>
              <a:ext uri="{FF2B5EF4-FFF2-40B4-BE49-F238E27FC236}">
                <a16:creationId xmlns:a16="http://schemas.microsoft.com/office/drawing/2014/main" id="{BCE76204-BB7D-BBD3-E8D1-4D96AF650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2550" name="Rectangle 2088">
            <a:extLst>
              <a:ext uri="{FF2B5EF4-FFF2-40B4-BE49-F238E27FC236}">
                <a16:creationId xmlns:a16="http://schemas.microsoft.com/office/drawing/2014/main" id="{1B622A46-FF20-0886-0454-7EB0D1131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22551" name="Rectangle 2089">
            <a:extLst>
              <a:ext uri="{FF2B5EF4-FFF2-40B4-BE49-F238E27FC236}">
                <a16:creationId xmlns:a16="http://schemas.microsoft.com/office/drawing/2014/main" id="{E61BF04D-E947-BE39-3397-6CDC26098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22552" name="Rectangle 2090">
            <a:extLst>
              <a:ext uri="{FF2B5EF4-FFF2-40B4-BE49-F238E27FC236}">
                <a16:creationId xmlns:a16="http://schemas.microsoft.com/office/drawing/2014/main" id="{3D178BCE-004E-0BC4-9905-EEFBB27A7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22553" name="Line 2091">
            <a:extLst>
              <a:ext uri="{FF2B5EF4-FFF2-40B4-BE49-F238E27FC236}">
                <a16:creationId xmlns:a16="http://schemas.microsoft.com/office/drawing/2014/main" id="{D789AF6C-ADBD-B229-82C1-89F01B8CCA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4" name="Line 2092">
            <a:extLst>
              <a:ext uri="{FF2B5EF4-FFF2-40B4-BE49-F238E27FC236}">
                <a16:creationId xmlns:a16="http://schemas.microsoft.com/office/drawing/2014/main" id="{2DE0031F-1729-5847-6AA4-4B3E103C17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5" name="Line 2093">
            <a:extLst>
              <a:ext uri="{FF2B5EF4-FFF2-40B4-BE49-F238E27FC236}">
                <a16:creationId xmlns:a16="http://schemas.microsoft.com/office/drawing/2014/main" id="{47961231-E7C4-CE4D-CCF0-D6CF1EB5761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6" name="Text Box 2094">
            <a:extLst>
              <a:ext uri="{FF2B5EF4-FFF2-40B4-BE49-F238E27FC236}">
                <a16:creationId xmlns:a16="http://schemas.microsoft.com/office/drawing/2014/main" id="{1036A0AE-0146-2D1A-FDEA-957659C166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22557" name="Text Box 2097">
            <a:extLst>
              <a:ext uri="{FF2B5EF4-FFF2-40B4-BE49-F238E27FC236}">
                <a16:creationId xmlns:a16="http://schemas.microsoft.com/office/drawing/2014/main" id="{BAFF050E-BBB1-0812-D7E3-AF6515B436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1550" y="6416675"/>
            <a:ext cx="3254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596019" name="Rectangle 2099">
            <a:extLst>
              <a:ext uri="{FF2B5EF4-FFF2-40B4-BE49-F238E27FC236}">
                <a16:creationId xmlns:a16="http://schemas.microsoft.com/office/drawing/2014/main" id="{BB357DE1-F87A-EDF4-113C-FE49C7F32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17</a:t>
            </a:r>
          </a:p>
        </p:txBody>
      </p:sp>
      <p:sp>
        <p:nvSpPr>
          <p:cNvPr id="22559" name="Text Box 2100">
            <a:extLst>
              <a:ext uri="{FF2B5EF4-FFF2-40B4-BE49-F238E27FC236}">
                <a16:creationId xmlns:a16="http://schemas.microsoft.com/office/drawing/2014/main" id="{8E109130-AA09-764A-022B-51A17BC71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0825" y="6256338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9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5959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9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" dur="500"/>
                                        <p:tgtEl>
                                          <p:spTgt spid="5959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9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7" dur="500"/>
                                        <p:tgtEl>
                                          <p:spTgt spid="5959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5979" grpId="0" build="p" autoUpdateAnimBg="0"/>
      <p:bldP spid="595980" grpId="0" build="p" autoUpdateAnimBg="0"/>
      <p:bldP spid="595981" grpId="0" build="p" autoUpdateAnimBg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50">
            <a:extLst>
              <a:ext uri="{FF2B5EF4-FFF2-40B4-BE49-F238E27FC236}">
                <a16:creationId xmlns:a16="http://schemas.microsoft.com/office/drawing/2014/main" id="{E0DE0D91-8FA8-161B-4E75-A24C61D52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838200"/>
            <a:ext cx="6858000" cy="5257800"/>
          </a:xfrm>
          <a:prstGeom prst="rect">
            <a:avLst/>
          </a:prstGeom>
          <a:gradFill rotWithShape="0">
            <a:gsLst>
              <a:gs pos="0">
                <a:srgbClr val="0331B3"/>
              </a:gs>
              <a:gs pos="100000">
                <a:srgbClr val="011753"/>
              </a:gs>
            </a:gsLst>
            <a:path path="shape">
              <a:fillToRect l="50000" t="50000" r="50000" b="50000"/>
            </a:path>
          </a:gradFill>
          <a:ln w="762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3555" name="Freeform 2">
            <a:extLst>
              <a:ext uri="{FF2B5EF4-FFF2-40B4-BE49-F238E27FC236}">
                <a16:creationId xmlns:a16="http://schemas.microsoft.com/office/drawing/2014/main" id="{34C74CBE-7717-E4AE-0A54-BC943FF938E7}"/>
              </a:ext>
            </a:extLst>
          </p:cNvPr>
          <p:cNvSpPr>
            <a:spLocks/>
          </p:cNvSpPr>
          <p:nvPr/>
        </p:nvSpPr>
        <p:spPr bwMode="auto">
          <a:xfrm>
            <a:off x="1616075" y="858838"/>
            <a:ext cx="1620838" cy="3049587"/>
          </a:xfrm>
          <a:custGeom>
            <a:avLst/>
            <a:gdLst>
              <a:gd name="T0" fmla="*/ 1562100 w 1021"/>
              <a:gd name="T1" fmla="*/ 38100 h 1921"/>
              <a:gd name="T2" fmla="*/ 1581150 w 1021"/>
              <a:gd name="T3" fmla="*/ 114300 h 1921"/>
              <a:gd name="T4" fmla="*/ 1600200 w 1021"/>
              <a:gd name="T5" fmla="*/ 190500 h 1921"/>
              <a:gd name="T6" fmla="*/ 1619250 w 1021"/>
              <a:gd name="T7" fmla="*/ 285750 h 1921"/>
              <a:gd name="T8" fmla="*/ 1619250 w 1021"/>
              <a:gd name="T9" fmla="*/ 381000 h 1921"/>
              <a:gd name="T10" fmla="*/ 1619250 w 1021"/>
              <a:gd name="T11" fmla="*/ 476250 h 1921"/>
              <a:gd name="T12" fmla="*/ 1619250 w 1021"/>
              <a:gd name="T13" fmla="*/ 552450 h 1921"/>
              <a:gd name="T14" fmla="*/ 1619250 w 1021"/>
              <a:gd name="T15" fmla="*/ 628650 h 1921"/>
              <a:gd name="T16" fmla="*/ 1600200 w 1021"/>
              <a:gd name="T17" fmla="*/ 723900 h 1921"/>
              <a:gd name="T18" fmla="*/ 1581150 w 1021"/>
              <a:gd name="T19" fmla="*/ 819150 h 1921"/>
              <a:gd name="T20" fmla="*/ 1581150 w 1021"/>
              <a:gd name="T21" fmla="*/ 895350 h 1921"/>
              <a:gd name="T22" fmla="*/ 1543050 w 1021"/>
              <a:gd name="T23" fmla="*/ 1009650 h 1921"/>
              <a:gd name="T24" fmla="*/ 1543050 w 1021"/>
              <a:gd name="T25" fmla="*/ 1104900 h 1921"/>
              <a:gd name="T26" fmla="*/ 1504950 w 1021"/>
              <a:gd name="T27" fmla="*/ 1181100 h 1921"/>
              <a:gd name="T28" fmla="*/ 1485900 w 1021"/>
              <a:gd name="T29" fmla="*/ 1257300 h 1921"/>
              <a:gd name="T30" fmla="*/ 1466850 w 1021"/>
              <a:gd name="T31" fmla="*/ 1371600 h 1921"/>
              <a:gd name="T32" fmla="*/ 1428750 w 1021"/>
              <a:gd name="T33" fmla="*/ 1447800 h 1921"/>
              <a:gd name="T34" fmla="*/ 1409700 w 1021"/>
              <a:gd name="T35" fmla="*/ 1524000 h 1921"/>
              <a:gd name="T36" fmla="*/ 1371600 w 1021"/>
              <a:gd name="T37" fmla="*/ 1619250 h 1921"/>
              <a:gd name="T38" fmla="*/ 1333500 w 1021"/>
              <a:gd name="T39" fmla="*/ 1695450 h 1921"/>
              <a:gd name="T40" fmla="*/ 1314450 w 1021"/>
              <a:gd name="T41" fmla="*/ 1771650 h 1921"/>
              <a:gd name="T42" fmla="*/ 1257300 w 1021"/>
              <a:gd name="T43" fmla="*/ 1866900 h 1921"/>
              <a:gd name="T44" fmla="*/ 1219200 w 1021"/>
              <a:gd name="T45" fmla="*/ 1943100 h 1921"/>
              <a:gd name="T46" fmla="*/ 1162050 w 1021"/>
              <a:gd name="T47" fmla="*/ 2038350 h 1921"/>
              <a:gd name="T48" fmla="*/ 1104900 w 1021"/>
              <a:gd name="T49" fmla="*/ 2114550 h 1921"/>
              <a:gd name="T50" fmla="*/ 1047750 w 1021"/>
              <a:gd name="T51" fmla="*/ 2190750 h 1921"/>
              <a:gd name="T52" fmla="*/ 1009650 w 1021"/>
              <a:gd name="T53" fmla="*/ 2266950 h 1921"/>
              <a:gd name="T54" fmla="*/ 952500 w 1021"/>
              <a:gd name="T55" fmla="*/ 2343150 h 1921"/>
              <a:gd name="T56" fmla="*/ 895350 w 1021"/>
              <a:gd name="T57" fmla="*/ 2419350 h 1921"/>
              <a:gd name="T58" fmla="*/ 857250 w 1021"/>
              <a:gd name="T59" fmla="*/ 2476500 h 1921"/>
              <a:gd name="T60" fmla="*/ 819150 w 1021"/>
              <a:gd name="T61" fmla="*/ 2552700 h 1921"/>
              <a:gd name="T62" fmla="*/ 762000 w 1021"/>
              <a:gd name="T63" fmla="*/ 2609850 h 1921"/>
              <a:gd name="T64" fmla="*/ 685800 w 1021"/>
              <a:gd name="T65" fmla="*/ 2686050 h 1921"/>
              <a:gd name="T66" fmla="*/ 628650 w 1021"/>
              <a:gd name="T67" fmla="*/ 2743200 h 1921"/>
              <a:gd name="T68" fmla="*/ 533400 w 1021"/>
              <a:gd name="T69" fmla="*/ 2800350 h 1921"/>
              <a:gd name="T70" fmla="*/ 457200 w 1021"/>
              <a:gd name="T71" fmla="*/ 2857500 h 1921"/>
              <a:gd name="T72" fmla="*/ 361950 w 1021"/>
              <a:gd name="T73" fmla="*/ 2914650 h 1921"/>
              <a:gd name="T74" fmla="*/ 266700 w 1021"/>
              <a:gd name="T75" fmla="*/ 2952750 h 1921"/>
              <a:gd name="T76" fmla="*/ 152400 w 1021"/>
              <a:gd name="T77" fmla="*/ 2990850 h 1921"/>
              <a:gd name="T78" fmla="*/ 76200 w 1021"/>
              <a:gd name="T79" fmla="*/ 3028950 h 1921"/>
              <a:gd name="T80" fmla="*/ 0 w 1021"/>
              <a:gd name="T81" fmla="*/ 3048000 h 192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21" h="1921">
                <a:moveTo>
                  <a:pt x="984" y="0"/>
                </a:moveTo>
                <a:lnTo>
                  <a:pt x="984" y="24"/>
                </a:lnTo>
                <a:lnTo>
                  <a:pt x="996" y="48"/>
                </a:lnTo>
                <a:lnTo>
                  <a:pt x="996" y="72"/>
                </a:lnTo>
                <a:lnTo>
                  <a:pt x="1008" y="96"/>
                </a:lnTo>
                <a:lnTo>
                  <a:pt x="1008" y="120"/>
                </a:lnTo>
                <a:lnTo>
                  <a:pt x="1020" y="156"/>
                </a:lnTo>
                <a:lnTo>
                  <a:pt x="1020" y="180"/>
                </a:lnTo>
                <a:lnTo>
                  <a:pt x="1020" y="216"/>
                </a:lnTo>
                <a:lnTo>
                  <a:pt x="1020" y="240"/>
                </a:lnTo>
                <a:lnTo>
                  <a:pt x="1020" y="264"/>
                </a:lnTo>
                <a:lnTo>
                  <a:pt x="1020" y="300"/>
                </a:lnTo>
                <a:lnTo>
                  <a:pt x="1020" y="324"/>
                </a:lnTo>
                <a:lnTo>
                  <a:pt x="1020" y="348"/>
                </a:lnTo>
                <a:lnTo>
                  <a:pt x="1020" y="372"/>
                </a:lnTo>
                <a:lnTo>
                  <a:pt x="1020" y="396"/>
                </a:lnTo>
                <a:lnTo>
                  <a:pt x="1020" y="432"/>
                </a:lnTo>
                <a:lnTo>
                  <a:pt x="1008" y="456"/>
                </a:lnTo>
                <a:lnTo>
                  <a:pt x="1008" y="492"/>
                </a:lnTo>
                <a:lnTo>
                  <a:pt x="996" y="516"/>
                </a:lnTo>
                <a:lnTo>
                  <a:pt x="996" y="540"/>
                </a:lnTo>
                <a:lnTo>
                  <a:pt x="996" y="564"/>
                </a:lnTo>
                <a:lnTo>
                  <a:pt x="984" y="600"/>
                </a:lnTo>
                <a:lnTo>
                  <a:pt x="972" y="636"/>
                </a:lnTo>
                <a:lnTo>
                  <a:pt x="972" y="672"/>
                </a:lnTo>
                <a:lnTo>
                  <a:pt x="972" y="696"/>
                </a:lnTo>
                <a:lnTo>
                  <a:pt x="960" y="720"/>
                </a:lnTo>
                <a:lnTo>
                  <a:pt x="948" y="744"/>
                </a:lnTo>
                <a:lnTo>
                  <a:pt x="936" y="768"/>
                </a:lnTo>
                <a:lnTo>
                  <a:pt x="936" y="792"/>
                </a:lnTo>
                <a:lnTo>
                  <a:pt x="924" y="828"/>
                </a:lnTo>
                <a:lnTo>
                  <a:pt x="924" y="864"/>
                </a:lnTo>
                <a:lnTo>
                  <a:pt x="912" y="888"/>
                </a:lnTo>
                <a:lnTo>
                  <a:pt x="900" y="912"/>
                </a:lnTo>
                <a:lnTo>
                  <a:pt x="900" y="936"/>
                </a:lnTo>
                <a:lnTo>
                  <a:pt x="888" y="960"/>
                </a:lnTo>
                <a:lnTo>
                  <a:pt x="876" y="984"/>
                </a:lnTo>
                <a:lnTo>
                  <a:pt x="864" y="1020"/>
                </a:lnTo>
                <a:lnTo>
                  <a:pt x="852" y="1044"/>
                </a:lnTo>
                <a:lnTo>
                  <a:pt x="840" y="1068"/>
                </a:lnTo>
                <a:lnTo>
                  <a:pt x="828" y="1092"/>
                </a:lnTo>
                <a:lnTo>
                  <a:pt x="828" y="1116"/>
                </a:lnTo>
                <a:lnTo>
                  <a:pt x="804" y="1152"/>
                </a:lnTo>
                <a:lnTo>
                  <a:pt x="792" y="1176"/>
                </a:lnTo>
                <a:lnTo>
                  <a:pt x="780" y="1200"/>
                </a:lnTo>
                <a:lnTo>
                  <a:pt x="768" y="1224"/>
                </a:lnTo>
                <a:lnTo>
                  <a:pt x="744" y="1236"/>
                </a:lnTo>
                <a:lnTo>
                  <a:pt x="732" y="1284"/>
                </a:lnTo>
                <a:lnTo>
                  <a:pt x="708" y="1296"/>
                </a:lnTo>
                <a:lnTo>
                  <a:pt x="696" y="1332"/>
                </a:lnTo>
                <a:lnTo>
                  <a:pt x="684" y="1356"/>
                </a:lnTo>
                <a:lnTo>
                  <a:pt x="660" y="1380"/>
                </a:lnTo>
                <a:lnTo>
                  <a:pt x="648" y="1404"/>
                </a:lnTo>
                <a:lnTo>
                  <a:pt x="636" y="1428"/>
                </a:lnTo>
                <a:lnTo>
                  <a:pt x="624" y="1452"/>
                </a:lnTo>
                <a:lnTo>
                  <a:pt x="600" y="1476"/>
                </a:lnTo>
                <a:lnTo>
                  <a:pt x="588" y="1500"/>
                </a:lnTo>
                <a:lnTo>
                  <a:pt x="564" y="1524"/>
                </a:lnTo>
                <a:lnTo>
                  <a:pt x="564" y="1548"/>
                </a:lnTo>
                <a:lnTo>
                  <a:pt x="540" y="1560"/>
                </a:lnTo>
                <a:lnTo>
                  <a:pt x="528" y="1584"/>
                </a:lnTo>
                <a:lnTo>
                  <a:pt x="516" y="1608"/>
                </a:lnTo>
                <a:lnTo>
                  <a:pt x="492" y="1620"/>
                </a:lnTo>
                <a:lnTo>
                  <a:pt x="480" y="1644"/>
                </a:lnTo>
                <a:lnTo>
                  <a:pt x="456" y="1668"/>
                </a:lnTo>
                <a:lnTo>
                  <a:pt x="432" y="1692"/>
                </a:lnTo>
                <a:lnTo>
                  <a:pt x="408" y="1704"/>
                </a:lnTo>
                <a:lnTo>
                  <a:pt x="396" y="1728"/>
                </a:lnTo>
                <a:lnTo>
                  <a:pt x="360" y="1752"/>
                </a:lnTo>
                <a:lnTo>
                  <a:pt x="336" y="1764"/>
                </a:lnTo>
                <a:lnTo>
                  <a:pt x="312" y="1788"/>
                </a:lnTo>
                <a:lnTo>
                  <a:pt x="288" y="1800"/>
                </a:lnTo>
                <a:lnTo>
                  <a:pt x="252" y="1824"/>
                </a:lnTo>
                <a:lnTo>
                  <a:pt x="228" y="1836"/>
                </a:lnTo>
                <a:lnTo>
                  <a:pt x="192" y="1848"/>
                </a:lnTo>
                <a:lnTo>
                  <a:pt x="168" y="1860"/>
                </a:lnTo>
                <a:lnTo>
                  <a:pt x="132" y="1884"/>
                </a:lnTo>
                <a:lnTo>
                  <a:pt x="96" y="1884"/>
                </a:lnTo>
                <a:lnTo>
                  <a:pt x="72" y="1896"/>
                </a:lnTo>
                <a:lnTo>
                  <a:pt x="48" y="1908"/>
                </a:lnTo>
                <a:lnTo>
                  <a:pt x="24" y="1920"/>
                </a:lnTo>
                <a:lnTo>
                  <a:pt x="0" y="192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6" name="Rectangle 3">
            <a:extLst>
              <a:ext uri="{FF2B5EF4-FFF2-40B4-BE49-F238E27FC236}">
                <a16:creationId xmlns:a16="http://schemas.microsoft.com/office/drawing/2014/main" id="{B91EBFEF-F1EF-8683-0472-836BF8705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" y="166688"/>
            <a:ext cx="968375" cy="137318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3557" name="Rectangle 4">
            <a:extLst>
              <a:ext uri="{FF2B5EF4-FFF2-40B4-BE49-F238E27FC236}">
                <a16:creationId xmlns:a16="http://schemas.microsoft.com/office/drawing/2014/main" id="{502CE1B0-252A-3C81-4145-910AEF3A4E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" y="2020888"/>
            <a:ext cx="1695450" cy="4227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3558" name="Freeform 5">
            <a:extLst>
              <a:ext uri="{FF2B5EF4-FFF2-40B4-BE49-F238E27FC236}">
                <a16:creationId xmlns:a16="http://schemas.microsoft.com/office/drawing/2014/main" id="{B650E350-1D94-9219-5466-1BBC04CA7BD0}"/>
              </a:ext>
            </a:extLst>
          </p:cNvPr>
          <p:cNvSpPr>
            <a:spLocks/>
          </p:cNvSpPr>
          <p:nvPr/>
        </p:nvSpPr>
        <p:spPr bwMode="auto">
          <a:xfrm>
            <a:off x="6991350" y="3978275"/>
            <a:ext cx="1430338" cy="2097088"/>
          </a:xfrm>
          <a:custGeom>
            <a:avLst/>
            <a:gdLst>
              <a:gd name="T0" fmla="*/ 1428750 w 901"/>
              <a:gd name="T1" fmla="*/ 0 h 1321"/>
              <a:gd name="T2" fmla="*/ 1390650 w 901"/>
              <a:gd name="T3" fmla="*/ 19050 h 1321"/>
              <a:gd name="T4" fmla="*/ 1352550 w 901"/>
              <a:gd name="T5" fmla="*/ 38100 h 1321"/>
              <a:gd name="T6" fmla="*/ 1314450 w 901"/>
              <a:gd name="T7" fmla="*/ 57150 h 1321"/>
              <a:gd name="T8" fmla="*/ 1276350 w 901"/>
              <a:gd name="T9" fmla="*/ 76200 h 1321"/>
              <a:gd name="T10" fmla="*/ 1238250 w 901"/>
              <a:gd name="T11" fmla="*/ 95250 h 1321"/>
              <a:gd name="T12" fmla="*/ 1219200 w 901"/>
              <a:gd name="T13" fmla="*/ 133350 h 1321"/>
              <a:gd name="T14" fmla="*/ 1181100 w 901"/>
              <a:gd name="T15" fmla="*/ 152400 h 1321"/>
              <a:gd name="T16" fmla="*/ 1143000 w 901"/>
              <a:gd name="T17" fmla="*/ 190500 h 1321"/>
              <a:gd name="T18" fmla="*/ 1104900 w 901"/>
              <a:gd name="T19" fmla="*/ 209550 h 1321"/>
              <a:gd name="T20" fmla="*/ 1085850 w 901"/>
              <a:gd name="T21" fmla="*/ 247650 h 1321"/>
              <a:gd name="T22" fmla="*/ 1047750 w 901"/>
              <a:gd name="T23" fmla="*/ 266700 h 1321"/>
              <a:gd name="T24" fmla="*/ 1028700 w 901"/>
              <a:gd name="T25" fmla="*/ 304800 h 1321"/>
              <a:gd name="T26" fmla="*/ 990600 w 901"/>
              <a:gd name="T27" fmla="*/ 342900 h 1321"/>
              <a:gd name="T28" fmla="*/ 971550 w 901"/>
              <a:gd name="T29" fmla="*/ 381000 h 1321"/>
              <a:gd name="T30" fmla="*/ 933450 w 901"/>
              <a:gd name="T31" fmla="*/ 400050 h 1321"/>
              <a:gd name="T32" fmla="*/ 914400 w 901"/>
              <a:gd name="T33" fmla="*/ 438150 h 1321"/>
              <a:gd name="T34" fmla="*/ 876300 w 901"/>
              <a:gd name="T35" fmla="*/ 457200 h 1321"/>
              <a:gd name="T36" fmla="*/ 838200 w 901"/>
              <a:gd name="T37" fmla="*/ 495300 h 1321"/>
              <a:gd name="T38" fmla="*/ 819150 w 901"/>
              <a:gd name="T39" fmla="*/ 533400 h 1321"/>
              <a:gd name="T40" fmla="*/ 781050 w 901"/>
              <a:gd name="T41" fmla="*/ 571500 h 1321"/>
              <a:gd name="T42" fmla="*/ 742950 w 901"/>
              <a:gd name="T43" fmla="*/ 590550 h 1321"/>
              <a:gd name="T44" fmla="*/ 723900 w 901"/>
              <a:gd name="T45" fmla="*/ 628650 h 1321"/>
              <a:gd name="T46" fmla="*/ 685800 w 901"/>
              <a:gd name="T47" fmla="*/ 666750 h 1321"/>
              <a:gd name="T48" fmla="*/ 647700 w 901"/>
              <a:gd name="T49" fmla="*/ 704850 h 1321"/>
              <a:gd name="T50" fmla="*/ 628650 w 901"/>
              <a:gd name="T51" fmla="*/ 742950 h 1321"/>
              <a:gd name="T52" fmla="*/ 590550 w 901"/>
              <a:gd name="T53" fmla="*/ 781050 h 1321"/>
              <a:gd name="T54" fmla="*/ 571500 w 901"/>
              <a:gd name="T55" fmla="*/ 819150 h 1321"/>
              <a:gd name="T56" fmla="*/ 533400 w 901"/>
              <a:gd name="T57" fmla="*/ 857250 h 1321"/>
              <a:gd name="T58" fmla="*/ 514350 w 901"/>
              <a:gd name="T59" fmla="*/ 895350 h 1321"/>
              <a:gd name="T60" fmla="*/ 495300 w 901"/>
              <a:gd name="T61" fmla="*/ 933450 h 1321"/>
              <a:gd name="T62" fmla="*/ 457200 w 901"/>
              <a:gd name="T63" fmla="*/ 990600 h 1321"/>
              <a:gd name="T64" fmla="*/ 438150 w 901"/>
              <a:gd name="T65" fmla="*/ 1028700 h 1321"/>
              <a:gd name="T66" fmla="*/ 419100 w 901"/>
              <a:gd name="T67" fmla="*/ 1085850 h 1321"/>
              <a:gd name="T68" fmla="*/ 381000 w 901"/>
              <a:gd name="T69" fmla="*/ 1123950 h 1321"/>
              <a:gd name="T70" fmla="*/ 361950 w 901"/>
              <a:gd name="T71" fmla="*/ 1162050 h 1321"/>
              <a:gd name="T72" fmla="*/ 342900 w 901"/>
              <a:gd name="T73" fmla="*/ 1200150 h 1321"/>
              <a:gd name="T74" fmla="*/ 323850 w 901"/>
              <a:gd name="T75" fmla="*/ 1238250 h 1321"/>
              <a:gd name="T76" fmla="*/ 304800 w 901"/>
              <a:gd name="T77" fmla="*/ 1276350 h 1321"/>
              <a:gd name="T78" fmla="*/ 285750 w 901"/>
              <a:gd name="T79" fmla="*/ 1314450 h 1321"/>
              <a:gd name="T80" fmla="*/ 266700 w 901"/>
              <a:gd name="T81" fmla="*/ 1352550 h 1321"/>
              <a:gd name="T82" fmla="*/ 247650 w 901"/>
              <a:gd name="T83" fmla="*/ 1390650 h 1321"/>
              <a:gd name="T84" fmla="*/ 228600 w 901"/>
              <a:gd name="T85" fmla="*/ 1428750 h 1321"/>
              <a:gd name="T86" fmla="*/ 209550 w 901"/>
              <a:gd name="T87" fmla="*/ 1466850 h 1321"/>
              <a:gd name="T88" fmla="*/ 190500 w 901"/>
              <a:gd name="T89" fmla="*/ 1504950 h 1321"/>
              <a:gd name="T90" fmla="*/ 190500 w 901"/>
              <a:gd name="T91" fmla="*/ 1543050 h 1321"/>
              <a:gd name="T92" fmla="*/ 171450 w 901"/>
              <a:gd name="T93" fmla="*/ 1581150 h 1321"/>
              <a:gd name="T94" fmla="*/ 152400 w 901"/>
              <a:gd name="T95" fmla="*/ 1619250 h 1321"/>
              <a:gd name="T96" fmla="*/ 152400 w 901"/>
              <a:gd name="T97" fmla="*/ 1657350 h 1321"/>
              <a:gd name="T98" fmla="*/ 133350 w 901"/>
              <a:gd name="T99" fmla="*/ 1695450 h 1321"/>
              <a:gd name="T100" fmla="*/ 114300 w 901"/>
              <a:gd name="T101" fmla="*/ 1733550 h 1321"/>
              <a:gd name="T102" fmla="*/ 95250 w 901"/>
              <a:gd name="T103" fmla="*/ 1771650 h 1321"/>
              <a:gd name="T104" fmla="*/ 95250 w 901"/>
              <a:gd name="T105" fmla="*/ 1809750 h 1321"/>
              <a:gd name="T106" fmla="*/ 76200 w 901"/>
              <a:gd name="T107" fmla="*/ 1847850 h 1321"/>
              <a:gd name="T108" fmla="*/ 57150 w 901"/>
              <a:gd name="T109" fmla="*/ 1885950 h 1321"/>
              <a:gd name="T110" fmla="*/ 57150 w 901"/>
              <a:gd name="T111" fmla="*/ 1924050 h 1321"/>
              <a:gd name="T112" fmla="*/ 38100 w 901"/>
              <a:gd name="T113" fmla="*/ 1962150 h 1321"/>
              <a:gd name="T114" fmla="*/ 19050 w 901"/>
              <a:gd name="T115" fmla="*/ 2000250 h 1321"/>
              <a:gd name="T116" fmla="*/ 19050 w 901"/>
              <a:gd name="T117" fmla="*/ 2057400 h 1321"/>
              <a:gd name="T118" fmla="*/ 0 w 901"/>
              <a:gd name="T119" fmla="*/ 2095500 h 132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901" h="1321">
                <a:moveTo>
                  <a:pt x="900" y="0"/>
                </a:moveTo>
                <a:lnTo>
                  <a:pt x="876" y="12"/>
                </a:lnTo>
                <a:lnTo>
                  <a:pt x="852" y="24"/>
                </a:lnTo>
                <a:lnTo>
                  <a:pt x="828" y="36"/>
                </a:lnTo>
                <a:lnTo>
                  <a:pt x="804" y="48"/>
                </a:lnTo>
                <a:lnTo>
                  <a:pt x="780" y="60"/>
                </a:lnTo>
                <a:lnTo>
                  <a:pt x="768" y="84"/>
                </a:lnTo>
                <a:lnTo>
                  <a:pt x="744" y="96"/>
                </a:lnTo>
                <a:lnTo>
                  <a:pt x="720" y="120"/>
                </a:lnTo>
                <a:lnTo>
                  <a:pt x="696" y="132"/>
                </a:lnTo>
                <a:lnTo>
                  <a:pt x="684" y="156"/>
                </a:lnTo>
                <a:lnTo>
                  <a:pt x="660" y="168"/>
                </a:lnTo>
                <a:lnTo>
                  <a:pt x="648" y="192"/>
                </a:lnTo>
                <a:lnTo>
                  <a:pt x="624" y="216"/>
                </a:lnTo>
                <a:lnTo>
                  <a:pt x="612" y="240"/>
                </a:lnTo>
                <a:lnTo>
                  <a:pt x="588" y="252"/>
                </a:lnTo>
                <a:lnTo>
                  <a:pt x="576" y="276"/>
                </a:lnTo>
                <a:lnTo>
                  <a:pt x="552" y="288"/>
                </a:lnTo>
                <a:lnTo>
                  <a:pt x="528" y="312"/>
                </a:lnTo>
                <a:lnTo>
                  <a:pt x="516" y="336"/>
                </a:lnTo>
                <a:lnTo>
                  <a:pt x="492" y="360"/>
                </a:lnTo>
                <a:lnTo>
                  <a:pt x="468" y="372"/>
                </a:lnTo>
                <a:lnTo>
                  <a:pt x="456" y="396"/>
                </a:lnTo>
                <a:lnTo>
                  <a:pt x="432" y="420"/>
                </a:lnTo>
                <a:lnTo>
                  <a:pt x="408" y="444"/>
                </a:lnTo>
                <a:lnTo>
                  <a:pt x="396" y="468"/>
                </a:lnTo>
                <a:lnTo>
                  <a:pt x="372" y="492"/>
                </a:lnTo>
                <a:lnTo>
                  <a:pt x="360" y="516"/>
                </a:lnTo>
                <a:lnTo>
                  <a:pt x="336" y="540"/>
                </a:lnTo>
                <a:lnTo>
                  <a:pt x="324" y="564"/>
                </a:lnTo>
                <a:lnTo>
                  <a:pt x="312" y="588"/>
                </a:lnTo>
                <a:lnTo>
                  <a:pt x="288" y="624"/>
                </a:lnTo>
                <a:lnTo>
                  <a:pt x="276" y="648"/>
                </a:lnTo>
                <a:lnTo>
                  <a:pt x="264" y="684"/>
                </a:lnTo>
                <a:lnTo>
                  <a:pt x="240" y="708"/>
                </a:lnTo>
                <a:lnTo>
                  <a:pt x="228" y="732"/>
                </a:lnTo>
                <a:lnTo>
                  <a:pt x="216" y="756"/>
                </a:lnTo>
                <a:lnTo>
                  <a:pt x="204" y="780"/>
                </a:lnTo>
                <a:lnTo>
                  <a:pt x="192" y="804"/>
                </a:lnTo>
                <a:lnTo>
                  <a:pt x="180" y="828"/>
                </a:lnTo>
                <a:lnTo>
                  <a:pt x="168" y="852"/>
                </a:lnTo>
                <a:lnTo>
                  <a:pt x="156" y="876"/>
                </a:lnTo>
                <a:lnTo>
                  <a:pt x="144" y="900"/>
                </a:lnTo>
                <a:lnTo>
                  <a:pt x="132" y="924"/>
                </a:lnTo>
                <a:lnTo>
                  <a:pt x="120" y="948"/>
                </a:lnTo>
                <a:lnTo>
                  <a:pt x="120" y="972"/>
                </a:lnTo>
                <a:lnTo>
                  <a:pt x="108" y="996"/>
                </a:lnTo>
                <a:lnTo>
                  <a:pt x="96" y="1020"/>
                </a:lnTo>
                <a:lnTo>
                  <a:pt x="96" y="1044"/>
                </a:lnTo>
                <a:lnTo>
                  <a:pt x="84" y="1068"/>
                </a:lnTo>
                <a:lnTo>
                  <a:pt x="72" y="1092"/>
                </a:lnTo>
                <a:lnTo>
                  <a:pt x="60" y="1116"/>
                </a:lnTo>
                <a:lnTo>
                  <a:pt x="60" y="1140"/>
                </a:lnTo>
                <a:lnTo>
                  <a:pt x="48" y="1164"/>
                </a:lnTo>
                <a:lnTo>
                  <a:pt x="36" y="1188"/>
                </a:lnTo>
                <a:lnTo>
                  <a:pt x="36" y="1212"/>
                </a:lnTo>
                <a:lnTo>
                  <a:pt x="24" y="1236"/>
                </a:lnTo>
                <a:lnTo>
                  <a:pt x="12" y="1260"/>
                </a:lnTo>
                <a:lnTo>
                  <a:pt x="12" y="1296"/>
                </a:lnTo>
                <a:lnTo>
                  <a:pt x="0" y="132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9" name="Freeform 6">
            <a:extLst>
              <a:ext uri="{FF2B5EF4-FFF2-40B4-BE49-F238E27FC236}">
                <a16:creationId xmlns:a16="http://schemas.microsoft.com/office/drawing/2014/main" id="{6479C743-F7DF-B531-EC90-A3EAD31B6929}"/>
              </a:ext>
            </a:extLst>
          </p:cNvPr>
          <p:cNvSpPr>
            <a:spLocks/>
          </p:cNvSpPr>
          <p:nvPr/>
        </p:nvSpPr>
        <p:spPr bwMode="auto">
          <a:xfrm>
            <a:off x="3562350" y="1695450"/>
            <a:ext cx="4097338" cy="2916238"/>
          </a:xfrm>
          <a:custGeom>
            <a:avLst/>
            <a:gdLst>
              <a:gd name="T0" fmla="*/ 4056063 w 2581"/>
              <a:gd name="T1" fmla="*/ 2895600 h 1837"/>
              <a:gd name="T2" fmla="*/ 3959225 w 2581"/>
              <a:gd name="T3" fmla="*/ 2857500 h 1837"/>
              <a:gd name="T4" fmla="*/ 3879850 w 2581"/>
              <a:gd name="T5" fmla="*/ 2836863 h 1837"/>
              <a:gd name="T6" fmla="*/ 3802063 w 2581"/>
              <a:gd name="T7" fmla="*/ 2798763 h 1837"/>
              <a:gd name="T8" fmla="*/ 3722688 w 2581"/>
              <a:gd name="T9" fmla="*/ 2741613 h 1837"/>
              <a:gd name="T10" fmla="*/ 3644900 w 2581"/>
              <a:gd name="T11" fmla="*/ 2701925 h 1837"/>
              <a:gd name="T12" fmla="*/ 3567113 w 2581"/>
              <a:gd name="T13" fmla="*/ 2663825 h 1837"/>
              <a:gd name="T14" fmla="*/ 3468688 w 2581"/>
              <a:gd name="T15" fmla="*/ 2605088 h 1837"/>
              <a:gd name="T16" fmla="*/ 3370263 w 2581"/>
              <a:gd name="T17" fmla="*/ 2547938 h 1837"/>
              <a:gd name="T18" fmla="*/ 3292475 w 2581"/>
              <a:gd name="T19" fmla="*/ 2509838 h 1837"/>
              <a:gd name="T20" fmla="*/ 3213100 w 2581"/>
              <a:gd name="T21" fmla="*/ 2470150 h 1837"/>
              <a:gd name="T22" fmla="*/ 3135313 w 2581"/>
              <a:gd name="T23" fmla="*/ 2413000 h 1837"/>
              <a:gd name="T24" fmla="*/ 3057525 w 2581"/>
              <a:gd name="T25" fmla="*/ 2374900 h 1837"/>
              <a:gd name="T26" fmla="*/ 2998788 w 2581"/>
              <a:gd name="T27" fmla="*/ 2335213 h 1837"/>
              <a:gd name="T28" fmla="*/ 2900363 w 2581"/>
              <a:gd name="T29" fmla="*/ 2259013 h 1837"/>
              <a:gd name="T30" fmla="*/ 2822575 w 2581"/>
              <a:gd name="T31" fmla="*/ 2238375 h 1837"/>
              <a:gd name="T32" fmla="*/ 2743200 w 2581"/>
              <a:gd name="T33" fmla="*/ 2162175 h 1837"/>
              <a:gd name="T34" fmla="*/ 2665413 w 2581"/>
              <a:gd name="T35" fmla="*/ 2122488 h 1837"/>
              <a:gd name="T36" fmla="*/ 2586038 w 2581"/>
              <a:gd name="T37" fmla="*/ 2065338 h 1837"/>
              <a:gd name="T38" fmla="*/ 2468563 w 2581"/>
              <a:gd name="T39" fmla="*/ 1968500 h 1837"/>
              <a:gd name="T40" fmla="*/ 2390775 w 2581"/>
              <a:gd name="T41" fmla="*/ 1930400 h 1837"/>
              <a:gd name="T42" fmla="*/ 2312988 w 2581"/>
              <a:gd name="T43" fmla="*/ 1852613 h 1837"/>
              <a:gd name="T44" fmla="*/ 2214563 w 2581"/>
              <a:gd name="T45" fmla="*/ 1755775 h 1837"/>
              <a:gd name="T46" fmla="*/ 2155825 w 2581"/>
              <a:gd name="T47" fmla="*/ 1679575 h 1837"/>
              <a:gd name="T48" fmla="*/ 2116138 w 2581"/>
              <a:gd name="T49" fmla="*/ 1601788 h 1837"/>
              <a:gd name="T50" fmla="*/ 2057400 w 2581"/>
              <a:gd name="T51" fmla="*/ 1525588 h 1837"/>
              <a:gd name="T52" fmla="*/ 1958975 w 2581"/>
              <a:gd name="T53" fmla="*/ 1447800 h 1837"/>
              <a:gd name="T54" fmla="*/ 1862138 w 2581"/>
              <a:gd name="T55" fmla="*/ 1350963 h 1837"/>
              <a:gd name="T56" fmla="*/ 1803400 w 2581"/>
              <a:gd name="T57" fmla="*/ 1293813 h 1837"/>
              <a:gd name="T58" fmla="*/ 1744663 w 2581"/>
              <a:gd name="T59" fmla="*/ 1216025 h 1837"/>
              <a:gd name="T60" fmla="*/ 1685925 w 2581"/>
              <a:gd name="T61" fmla="*/ 1158875 h 1837"/>
              <a:gd name="T62" fmla="*/ 1606550 w 2581"/>
              <a:gd name="T63" fmla="*/ 1081088 h 1837"/>
              <a:gd name="T64" fmla="*/ 1528763 w 2581"/>
              <a:gd name="T65" fmla="*/ 1022350 h 1837"/>
              <a:gd name="T66" fmla="*/ 1489075 w 2581"/>
              <a:gd name="T67" fmla="*/ 946150 h 1837"/>
              <a:gd name="T68" fmla="*/ 1430338 w 2581"/>
              <a:gd name="T69" fmla="*/ 887413 h 1837"/>
              <a:gd name="T70" fmla="*/ 1390650 w 2581"/>
              <a:gd name="T71" fmla="*/ 811213 h 1837"/>
              <a:gd name="T72" fmla="*/ 1352550 w 2581"/>
              <a:gd name="T73" fmla="*/ 733425 h 1837"/>
              <a:gd name="T74" fmla="*/ 1293813 w 2581"/>
              <a:gd name="T75" fmla="*/ 655638 h 1837"/>
              <a:gd name="T76" fmla="*/ 1254125 w 2581"/>
              <a:gd name="T77" fmla="*/ 579438 h 1837"/>
              <a:gd name="T78" fmla="*/ 1195388 w 2581"/>
              <a:gd name="T79" fmla="*/ 520700 h 1837"/>
              <a:gd name="T80" fmla="*/ 1117600 w 2581"/>
              <a:gd name="T81" fmla="*/ 423863 h 1837"/>
              <a:gd name="T82" fmla="*/ 1058863 w 2581"/>
              <a:gd name="T83" fmla="*/ 347663 h 1837"/>
              <a:gd name="T84" fmla="*/ 1000125 w 2581"/>
              <a:gd name="T85" fmla="*/ 288925 h 1837"/>
              <a:gd name="T86" fmla="*/ 920750 w 2581"/>
              <a:gd name="T87" fmla="*/ 231775 h 1837"/>
              <a:gd name="T88" fmla="*/ 862013 w 2581"/>
              <a:gd name="T89" fmla="*/ 193675 h 1837"/>
              <a:gd name="T90" fmla="*/ 784225 w 2581"/>
              <a:gd name="T91" fmla="*/ 115888 h 1837"/>
              <a:gd name="T92" fmla="*/ 704850 w 2581"/>
              <a:gd name="T93" fmla="*/ 96838 h 1837"/>
              <a:gd name="T94" fmla="*/ 608013 w 2581"/>
              <a:gd name="T95" fmla="*/ 57150 h 1837"/>
              <a:gd name="T96" fmla="*/ 509588 w 2581"/>
              <a:gd name="T97" fmla="*/ 38100 h 1837"/>
              <a:gd name="T98" fmla="*/ 431800 w 2581"/>
              <a:gd name="T99" fmla="*/ 19050 h 1837"/>
              <a:gd name="T100" fmla="*/ 352425 w 2581"/>
              <a:gd name="T101" fmla="*/ 0 h 1837"/>
              <a:gd name="T102" fmla="*/ 274638 w 2581"/>
              <a:gd name="T103" fmla="*/ 0 h 1837"/>
              <a:gd name="T104" fmla="*/ 195263 w 2581"/>
              <a:gd name="T105" fmla="*/ 19050 h 1837"/>
              <a:gd name="T106" fmla="*/ 117475 w 2581"/>
              <a:gd name="T107" fmla="*/ 38100 h 1837"/>
              <a:gd name="T108" fmla="*/ 39688 w 2581"/>
              <a:gd name="T109" fmla="*/ 77788 h 1837"/>
              <a:gd name="T110" fmla="*/ 0 w 2581"/>
              <a:gd name="T111" fmla="*/ 153988 h 1837"/>
              <a:gd name="T112" fmla="*/ 0 w 2581"/>
              <a:gd name="T113" fmla="*/ 231775 h 1837"/>
              <a:gd name="T114" fmla="*/ 19050 w 2581"/>
              <a:gd name="T115" fmla="*/ 309563 h 1837"/>
              <a:gd name="T116" fmla="*/ 58738 w 2581"/>
              <a:gd name="T117" fmla="*/ 385763 h 1837"/>
              <a:gd name="T118" fmla="*/ 117475 w 2581"/>
              <a:gd name="T119" fmla="*/ 444500 h 1837"/>
              <a:gd name="T120" fmla="*/ 215900 w 2581"/>
              <a:gd name="T121" fmla="*/ 482600 h 1837"/>
              <a:gd name="T122" fmla="*/ 293688 w 2581"/>
              <a:gd name="T123" fmla="*/ 501650 h 1837"/>
              <a:gd name="T124" fmla="*/ 373063 w 2581"/>
              <a:gd name="T125" fmla="*/ 520700 h 18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81" h="1837">
                <a:moveTo>
                  <a:pt x="2580" y="1836"/>
                </a:moveTo>
                <a:lnTo>
                  <a:pt x="2555" y="1824"/>
                </a:lnTo>
                <a:lnTo>
                  <a:pt x="2518" y="1812"/>
                </a:lnTo>
                <a:lnTo>
                  <a:pt x="2494" y="1800"/>
                </a:lnTo>
                <a:lnTo>
                  <a:pt x="2469" y="1800"/>
                </a:lnTo>
                <a:lnTo>
                  <a:pt x="2444" y="1787"/>
                </a:lnTo>
                <a:lnTo>
                  <a:pt x="2420" y="1763"/>
                </a:lnTo>
                <a:lnTo>
                  <a:pt x="2395" y="1763"/>
                </a:lnTo>
                <a:lnTo>
                  <a:pt x="2370" y="1739"/>
                </a:lnTo>
                <a:lnTo>
                  <a:pt x="2345" y="1727"/>
                </a:lnTo>
                <a:lnTo>
                  <a:pt x="2321" y="1714"/>
                </a:lnTo>
                <a:lnTo>
                  <a:pt x="2296" y="1702"/>
                </a:lnTo>
                <a:lnTo>
                  <a:pt x="2271" y="1690"/>
                </a:lnTo>
                <a:lnTo>
                  <a:pt x="2247" y="1678"/>
                </a:lnTo>
                <a:lnTo>
                  <a:pt x="2222" y="1654"/>
                </a:lnTo>
                <a:lnTo>
                  <a:pt x="2185" y="1641"/>
                </a:lnTo>
                <a:lnTo>
                  <a:pt x="2160" y="1617"/>
                </a:lnTo>
                <a:lnTo>
                  <a:pt x="2123" y="1605"/>
                </a:lnTo>
                <a:lnTo>
                  <a:pt x="2099" y="1593"/>
                </a:lnTo>
                <a:lnTo>
                  <a:pt x="2074" y="1581"/>
                </a:lnTo>
                <a:lnTo>
                  <a:pt x="2049" y="1569"/>
                </a:lnTo>
                <a:lnTo>
                  <a:pt x="2024" y="1556"/>
                </a:lnTo>
                <a:lnTo>
                  <a:pt x="2000" y="1544"/>
                </a:lnTo>
                <a:lnTo>
                  <a:pt x="1975" y="1520"/>
                </a:lnTo>
                <a:lnTo>
                  <a:pt x="1950" y="1508"/>
                </a:lnTo>
                <a:lnTo>
                  <a:pt x="1926" y="1496"/>
                </a:lnTo>
                <a:lnTo>
                  <a:pt x="1913" y="1471"/>
                </a:lnTo>
                <a:lnTo>
                  <a:pt x="1889" y="1471"/>
                </a:lnTo>
                <a:lnTo>
                  <a:pt x="1852" y="1447"/>
                </a:lnTo>
                <a:lnTo>
                  <a:pt x="1827" y="1423"/>
                </a:lnTo>
                <a:lnTo>
                  <a:pt x="1802" y="1423"/>
                </a:lnTo>
                <a:lnTo>
                  <a:pt x="1778" y="1410"/>
                </a:lnTo>
                <a:lnTo>
                  <a:pt x="1753" y="1386"/>
                </a:lnTo>
                <a:lnTo>
                  <a:pt x="1728" y="1362"/>
                </a:lnTo>
                <a:lnTo>
                  <a:pt x="1704" y="1350"/>
                </a:lnTo>
                <a:lnTo>
                  <a:pt x="1679" y="1337"/>
                </a:lnTo>
                <a:lnTo>
                  <a:pt x="1654" y="1313"/>
                </a:lnTo>
                <a:lnTo>
                  <a:pt x="1629" y="1301"/>
                </a:lnTo>
                <a:lnTo>
                  <a:pt x="1592" y="1265"/>
                </a:lnTo>
                <a:lnTo>
                  <a:pt x="1555" y="1240"/>
                </a:lnTo>
                <a:lnTo>
                  <a:pt x="1531" y="1228"/>
                </a:lnTo>
                <a:lnTo>
                  <a:pt x="1506" y="1216"/>
                </a:lnTo>
                <a:lnTo>
                  <a:pt x="1494" y="1192"/>
                </a:lnTo>
                <a:lnTo>
                  <a:pt x="1457" y="1167"/>
                </a:lnTo>
                <a:lnTo>
                  <a:pt x="1432" y="1131"/>
                </a:lnTo>
                <a:lnTo>
                  <a:pt x="1395" y="1106"/>
                </a:lnTo>
                <a:lnTo>
                  <a:pt x="1383" y="1082"/>
                </a:lnTo>
                <a:lnTo>
                  <a:pt x="1358" y="1058"/>
                </a:lnTo>
                <a:lnTo>
                  <a:pt x="1358" y="1034"/>
                </a:lnTo>
                <a:lnTo>
                  <a:pt x="1333" y="1009"/>
                </a:lnTo>
                <a:lnTo>
                  <a:pt x="1321" y="985"/>
                </a:lnTo>
                <a:lnTo>
                  <a:pt x="1296" y="961"/>
                </a:lnTo>
                <a:lnTo>
                  <a:pt x="1259" y="924"/>
                </a:lnTo>
                <a:lnTo>
                  <a:pt x="1234" y="912"/>
                </a:lnTo>
                <a:lnTo>
                  <a:pt x="1197" y="875"/>
                </a:lnTo>
                <a:lnTo>
                  <a:pt x="1173" y="851"/>
                </a:lnTo>
                <a:lnTo>
                  <a:pt x="1160" y="827"/>
                </a:lnTo>
                <a:lnTo>
                  <a:pt x="1136" y="815"/>
                </a:lnTo>
                <a:lnTo>
                  <a:pt x="1123" y="790"/>
                </a:lnTo>
                <a:lnTo>
                  <a:pt x="1099" y="766"/>
                </a:lnTo>
                <a:lnTo>
                  <a:pt x="1086" y="742"/>
                </a:lnTo>
                <a:lnTo>
                  <a:pt x="1062" y="730"/>
                </a:lnTo>
                <a:lnTo>
                  <a:pt x="1025" y="705"/>
                </a:lnTo>
                <a:lnTo>
                  <a:pt x="1012" y="681"/>
                </a:lnTo>
                <a:lnTo>
                  <a:pt x="988" y="657"/>
                </a:lnTo>
                <a:lnTo>
                  <a:pt x="963" y="644"/>
                </a:lnTo>
                <a:lnTo>
                  <a:pt x="951" y="620"/>
                </a:lnTo>
                <a:lnTo>
                  <a:pt x="938" y="596"/>
                </a:lnTo>
                <a:lnTo>
                  <a:pt x="926" y="571"/>
                </a:lnTo>
                <a:lnTo>
                  <a:pt x="901" y="559"/>
                </a:lnTo>
                <a:lnTo>
                  <a:pt x="889" y="535"/>
                </a:lnTo>
                <a:lnTo>
                  <a:pt x="876" y="511"/>
                </a:lnTo>
                <a:lnTo>
                  <a:pt x="864" y="486"/>
                </a:lnTo>
                <a:lnTo>
                  <a:pt x="852" y="462"/>
                </a:lnTo>
                <a:lnTo>
                  <a:pt x="827" y="438"/>
                </a:lnTo>
                <a:lnTo>
                  <a:pt x="815" y="413"/>
                </a:lnTo>
                <a:lnTo>
                  <a:pt x="802" y="389"/>
                </a:lnTo>
                <a:lnTo>
                  <a:pt x="790" y="365"/>
                </a:lnTo>
                <a:lnTo>
                  <a:pt x="778" y="340"/>
                </a:lnTo>
                <a:lnTo>
                  <a:pt x="753" y="328"/>
                </a:lnTo>
                <a:lnTo>
                  <a:pt x="728" y="292"/>
                </a:lnTo>
                <a:lnTo>
                  <a:pt x="704" y="267"/>
                </a:lnTo>
                <a:lnTo>
                  <a:pt x="679" y="243"/>
                </a:lnTo>
                <a:lnTo>
                  <a:pt x="667" y="219"/>
                </a:lnTo>
                <a:lnTo>
                  <a:pt x="642" y="207"/>
                </a:lnTo>
                <a:lnTo>
                  <a:pt x="630" y="182"/>
                </a:lnTo>
                <a:lnTo>
                  <a:pt x="605" y="158"/>
                </a:lnTo>
                <a:lnTo>
                  <a:pt x="580" y="146"/>
                </a:lnTo>
                <a:lnTo>
                  <a:pt x="568" y="122"/>
                </a:lnTo>
                <a:lnTo>
                  <a:pt x="543" y="122"/>
                </a:lnTo>
                <a:lnTo>
                  <a:pt x="531" y="97"/>
                </a:lnTo>
                <a:lnTo>
                  <a:pt x="494" y="73"/>
                </a:lnTo>
                <a:lnTo>
                  <a:pt x="469" y="73"/>
                </a:lnTo>
                <a:lnTo>
                  <a:pt x="444" y="61"/>
                </a:lnTo>
                <a:lnTo>
                  <a:pt x="407" y="49"/>
                </a:lnTo>
                <a:lnTo>
                  <a:pt x="383" y="36"/>
                </a:lnTo>
                <a:lnTo>
                  <a:pt x="358" y="36"/>
                </a:lnTo>
                <a:lnTo>
                  <a:pt x="321" y="24"/>
                </a:lnTo>
                <a:lnTo>
                  <a:pt x="296" y="12"/>
                </a:lnTo>
                <a:lnTo>
                  <a:pt x="272" y="12"/>
                </a:lnTo>
                <a:lnTo>
                  <a:pt x="247" y="12"/>
                </a:lnTo>
                <a:lnTo>
                  <a:pt x="222" y="0"/>
                </a:lnTo>
                <a:lnTo>
                  <a:pt x="198" y="0"/>
                </a:lnTo>
                <a:lnTo>
                  <a:pt x="173" y="0"/>
                </a:lnTo>
                <a:lnTo>
                  <a:pt x="148" y="12"/>
                </a:lnTo>
                <a:lnTo>
                  <a:pt x="123" y="12"/>
                </a:lnTo>
                <a:lnTo>
                  <a:pt x="99" y="12"/>
                </a:lnTo>
                <a:lnTo>
                  <a:pt x="74" y="24"/>
                </a:lnTo>
                <a:lnTo>
                  <a:pt x="49" y="36"/>
                </a:lnTo>
                <a:lnTo>
                  <a:pt x="25" y="49"/>
                </a:lnTo>
                <a:lnTo>
                  <a:pt x="12" y="73"/>
                </a:lnTo>
                <a:lnTo>
                  <a:pt x="0" y="97"/>
                </a:lnTo>
                <a:lnTo>
                  <a:pt x="0" y="122"/>
                </a:lnTo>
                <a:lnTo>
                  <a:pt x="0" y="146"/>
                </a:lnTo>
                <a:lnTo>
                  <a:pt x="0" y="170"/>
                </a:lnTo>
                <a:lnTo>
                  <a:pt x="12" y="195"/>
                </a:lnTo>
                <a:lnTo>
                  <a:pt x="25" y="219"/>
                </a:lnTo>
                <a:lnTo>
                  <a:pt x="37" y="243"/>
                </a:lnTo>
                <a:lnTo>
                  <a:pt x="62" y="255"/>
                </a:lnTo>
                <a:lnTo>
                  <a:pt x="74" y="280"/>
                </a:lnTo>
                <a:lnTo>
                  <a:pt x="99" y="280"/>
                </a:lnTo>
                <a:lnTo>
                  <a:pt x="136" y="304"/>
                </a:lnTo>
                <a:lnTo>
                  <a:pt x="160" y="316"/>
                </a:lnTo>
                <a:lnTo>
                  <a:pt x="185" y="316"/>
                </a:lnTo>
                <a:lnTo>
                  <a:pt x="210" y="316"/>
                </a:lnTo>
                <a:lnTo>
                  <a:pt x="235" y="328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0" name="Rectangle 7">
            <a:extLst>
              <a:ext uri="{FF2B5EF4-FFF2-40B4-BE49-F238E27FC236}">
                <a16:creationId xmlns:a16="http://schemas.microsoft.com/office/drawing/2014/main" id="{5059AE63-D2BF-E073-5FF1-410BFCA08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0738" y="2649538"/>
            <a:ext cx="15208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R</a:t>
            </a:r>
          </a:p>
        </p:txBody>
      </p:sp>
      <p:sp>
        <p:nvSpPr>
          <p:cNvPr id="23561" name="Freeform 8">
            <a:extLst>
              <a:ext uri="{FF2B5EF4-FFF2-40B4-BE49-F238E27FC236}">
                <a16:creationId xmlns:a16="http://schemas.microsoft.com/office/drawing/2014/main" id="{1336A13E-CA29-D4AD-78DA-69168EEB3319}"/>
              </a:ext>
            </a:extLst>
          </p:cNvPr>
          <p:cNvSpPr>
            <a:spLocks/>
          </p:cNvSpPr>
          <p:nvPr/>
        </p:nvSpPr>
        <p:spPr bwMode="auto">
          <a:xfrm>
            <a:off x="2038350" y="4591050"/>
            <a:ext cx="1887538" cy="1487488"/>
          </a:xfrm>
          <a:custGeom>
            <a:avLst/>
            <a:gdLst>
              <a:gd name="T0" fmla="*/ 438150 w 1189"/>
              <a:gd name="T1" fmla="*/ 1409700 h 937"/>
              <a:gd name="T2" fmla="*/ 438150 w 1189"/>
              <a:gd name="T3" fmla="*/ 1295400 h 937"/>
              <a:gd name="T4" fmla="*/ 419100 w 1189"/>
              <a:gd name="T5" fmla="*/ 1181100 h 937"/>
              <a:gd name="T6" fmla="*/ 381000 w 1189"/>
              <a:gd name="T7" fmla="*/ 1066800 h 937"/>
              <a:gd name="T8" fmla="*/ 323850 w 1189"/>
              <a:gd name="T9" fmla="*/ 971550 h 937"/>
              <a:gd name="T10" fmla="*/ 266700 w 1189"/>
              <a:gd name="T11" fmla="*/ 857250 h 937"/>
              <a:gd name="T12" fmla="*/ 209550 w 1189"/>
              <a:gd name="T13" fmla="*/ 742950 h 937"/>
              <a:gd name="T14" fmla="*/ 133350 w 1189"/>
              <a:gd name="T15" fmla="*/ 609600 h 937"/>
              <a:gd name="T16" fmla="*/ 38100 w 1189"/>
              <a:gd name="T17" fmla="*/ 495300 h 937"/>
              <a:gd name="T18" fmla="*/ 0 w 1189"/>
              <a:gd name="T19" fmla="*/ 381000 h 937"/>
              <a:gd name="T20" fmla="*/ 0 w 1189"/>
              <a:gd name="T21" fmla="*/ 266700 h 937"/>
              <a:gd name="T22" fmla="*/ 38100 w 1189"/>
              <a:gd name="T23" fmla="*/ 152400 h 937"/>
              <a:gd name="T24" fmla="*/ 133350 w 1189"/>
              <a:gd name="T25" fmla="*/ 57150 h 937"/>
              <a:gd name="T26" fmla="*/ 228600 w 1189"/>
              <a:gd name="T27" fmla="*/ 19050 h 937"/>
              <a:gd name="T28" fmla="*/ 361950 w 1189"/>
              <a:gd name="T29" fmla="*/ 38100 h 937"/>
              <a:gd name="T30" fmla="*/ 476250 w 1189"/>
              <a:gd name="T31" fmla="*/ 95250 h 937"/>
              <a:gd name="T32" fmla="*/ 552450 w 1189"/>
              <a:gd name="T33" fmla="*/ 209550 h 937"/>
              <a:gd name="T34" fmla="*/ 609600 w 1189"/>
              <a:gd name="T35" fmla="*/ 323850 h 937"/>
              <a:gd name="T36" fmla="*/ 647700 w 1189"/>
              <a:gd name="T37" fmla="*/ 438150 h 937"/>
              <a:gd name="T38" fmla="*/ 685800 w 1189"/>
              <a:gd name="T39" fmla="*/ 552450 h 937"/>
              <a:gd name="T40" fmla="*/ 704850 w 1189"/>
              <a:gd name="T41" fmla="*/ 666750 h 937"/>
              <a:gd name="T42" fmla="*/ 723900 w 1189"/>
              <a:gd name="T43" fmla="*/ 781050 h 937"/>
              <a:gd name="T44" fmla="*/ 762000 w 1189"/>
              <a:gd name="T45" fmla="*/ 895350 h 937"/>
              <a:gd name="T46" fmla="*/ 819150 w 1189"/>
              <a:gd name="T47" fmla="*/ 1009650 h 937"/>
              <a:gd name="T48" fmla="*/ 952500 w 1189"/>
              <a:gd name="T49" fmla="*/ 1066800 h 937"/>
              <a:gd name="T50" fmla="*/ 1066800 w 1189"/>
              <a:gd name="T51" fmla="*/ 1085850 h 937"/>
              <a:gd name="T52" fmla="*/ 1181100 w 1189"/>
              <a:gd name="T53" fmla="*/ 1047750 h 937"/>
              <a:gd name="T54" fmla="*/ 1276350 w 1189"/>
              <a:gd name="T55" fmla="*/ 933450 h 937"/>
              <a:gd name="T56" fmla="*/ 1314450 w 1189"/>
              <a:gd name="T57" fmla="*/ 800100 h 937"/>
              <a:gd name="T58" fmla="*/ 1333500 w 1189"/>
              <a:gd name="T59" fmla="*/ 685800 h 937"/>
              <a:gd name="T60" fmla="*/ 1390650 w 1189"/>
              <a:gd name="T61" fmla="*/ 571500 h 937"/>
              <a:gd name="T62" fmla="*/ 1466850 w 1189"/>
              <a:gd name="T63" fmla="*/ 457200 h 937"/>
              <a:gd name="T64" fmla="*/ 1562100 w 1189"/>
              <a:gd name="T65" fmla="*/ 400050 h 937"/>
              <a:gd name="T66" fmla="*/ 1676400 w 1189"/>
              <a:gd name="T67" fmla="*/ 381000 h 937"/>
              <a:gd name="T68" fmla="*/ 1790700 w 1189"/>
              <a:gd name="T69" fmla="*/ 419100 h 937"/>
              <a:gd name="T70" fmla="*/ 1866900 w 1189"/>
              <a:gd name="T71" fmla="*/ 514350 h 937"/>
              <a:gd name="T72" fmla="*/ 1885950 w 1189"/>
              <a:gd name="T73" fmla="*/ 628650 h 937"/>
              <a:gd name="T74" fmla="*/ 1847850 w 1189"/>
              <a:gd name="T75" fmla="*/ 742950 h 937"/>
              <a:gd name="T76" fmla="*/ 1790700 w 1189"/>
              <a:gd name="T77" fmla="*/ 857250 h 937"/>
              <a:gd name="T78" fmla="*/ 1714500 w 1189"/>
              <a:gd name="T79" fmla="*/ 971550 h 937"/>
              <a:gd name="T80" fmla="*/ 1619250 w 1189"/>
              <a:gd name="T81" fmla="*/ 1066800 h 937"/>
              <a:gd name="T82" fmla="*/ 1562100 w 1189"/>
              <a:gd name="T83" fmla="*/ 1181100 h 937"/>
              <a:gd name="T84" fmla="*/ 1485900 w 1189"/>
              <a:gd name="T85" fmla="*/ 1295400 h 937"/>
              <a:gd name="T86" fmla="*/ 1428750 w 1189"/>
              <a:gd name="T87" fmla="*/ 1409700 h 93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9" h="937">
                <a:moveTo>
                  <a:pt x="300" y="936"/>
                </a:moveTo>
                <a:lnTo>
                  <a:pt x="288" y="912"/>
                </a:lnTo>
                <a:lnTo>
                  <a:pt x="276" y="888"/>
                </a:lnTo>
                <a:lnTo>
                  <a:pt x="276" y="864"/>
                </a:lnTo>
                <a:lnTo>
                  <a:pt x="276" y="840"/>
                </a:lnTo>
                <a:lnTo>
                  <a:pt x="276" y="816"/>
                </a:lnTo>
                <a:lnTo>
                  <a:pt x="276" y="792"/>
                </a:lnTo>
                <a:lnTo>
                  <a:pt x="264" y="768"/>
                </a:lnTo>
                <a:lnTo>
                  <a:pt x="264" y="744"/>
                </a:lnTo>
                <a:lnTo>
                  <a:pt x="252" y="720"/>
                </a:lnTo>
                <a:lnTo>
                  <a:pt x="252" y="696"/>
                </a:lnTo>
                <a:lnTo>
                  <a:pt x="240" y="672"/>
                </a:lnTo>
                <a:lnTo>
                  <a:pt x="216" y="660"/>
                </a:lnTo>
                <a:lnTo>
                  <a:pt x="216" y="636"/>
                </a:lnTo>
                <a:lnTo>
                  <a:pt x="204" y="612"/>
                </a:lnTo>
                <a:lnTo>
                  <a:pt x="192" y="588"/>
                </a:lnTo>
                <a:lnTo>
                  <a:pt x="180" y="564"/>
                </a:lnTo>
                <a:lnTo>
                  <a:pt x="168" y="540"/>
                </a:lnTo>
                <a:lnTo>
                  <a:pt x="156" y="516"/>
                </a:lnTo>
                <a:lnTo>
                  <a:pt x="144" y="492"/>
                </a:lnTo>
                <a:lnTo>
                  <a:pt x="132" y="468"/>
                </a:lnTo>
                <a:lnTo>
                  <a:pt x="120" y="432"/>
                </a:lnTo>
                <a:lnTo>
                  <a:pt x="96" y="408"/>
                </a:lnTo>
                <a:lnTo>
                  <a:pt x="84" y="384"/>
                </a:lnTo>
                <a:lnTo>
                  <a:pt x="60" y="360"/>
                </a:lnTo>
                <a:lnTo>
                  <a:pt x="48" y="336"/>
                </a:lnTo>
                <a:lnTo>
                  <a:pt x="24" y="312"/>
                </a:lnTo>
                <a:lnTo>
                  <a:pt x="12" y="288"/>
                </a:lnTo>
                <a:lnTo>
                  <a:pt x="0" y="264"/>
                </a:lnTo>
                <a:lnTo>
                  <a:pt x="0" y="240"/>
                </a:lnTo>
                <a:lnTo>
                  <a:pt x="0" y="216"/>
                </a:lnTo>
                <a:lnTo>
                  <a:pt x="0" y="192"/>
                </a:lnTo>
                <a:lnTo>
                  <a:pt x="0" y="168"/>
                </a:lnTo>
                <a:lnTo>
                  <a:pt x="0" y="144"/>
                </a:lnTo>
                <a:lnTo>
                  <a:pt x="12" y="120"/>
                </a:lnTo>
                <a:lnTo>
                  <a:pt x="24" y="96"/>
                </a:lnTo>
                <a:lnTo>
                  <a:pt x="36" y="72"/>
                </a:lnTo>
                <a:lnTo>
                  <a:pt x="60" y="48"/>
                </a:lnTo>
                <a:lnTo>
                  <a:pt x="84" y="36"/>
                </a:lnTo>
                <a:lnTo>
                  <a:pt x="96" y="12"/>
                </a:lnTo>
                <a:lnTo>
                  <a:pt x="120" y="12"/>
                </a:lnTo>
                <a:lnTo>
                  <a:pt x="144" y="12"/>
                </a:lnTo>
                <a:lnTo>
                  <a:pt x="168" y="0"/>
                </a:lnTo>
                <a:lnTo>
                  <a:pt x="192" y="12"/>
                </a:lnTo>
                <a:lnTo>
                  <a:pt x="228" y="24"/>
                </a:lnTo>
                <a:lnTo>
                  <a:pt x="252" y="24"/>
                </a:lnTo>
                <a:lnTo>
                  <a:pt x="276" y="48"/>
                </a:lnTo>
                <a:lnTo>
                  <a:pt x="300" y="60"/>
                </a:lnTo>
                <a:lnTo>
                  <a:pt x="324" y="84"/>
                </a:lnTo>
                <a:lnTo>
                  <a:pt x="336" y="108"/>
                </a:lnTo>
                <a:lnTo>
                  <a:pt x="348" y="132"/>
                </a:lnTo>
                <a:lnTo>
                  <a:pt x="360" y="156"/>
                </a:lnTo>
                <a:lnTo>
                  <a:pt x="372" y="180"/>
                </a:lnTo>
                <a:lnTo>
                  <a:pt x="384" y="204"/>
                </a:lnTo>
                <a:lnTo>
                  <a:pt x="384" y="228"/>
                </a:lnTo>
                <a:lnTo>
                  <a:pt x="396" y="252"/>
                </a:lnTo>
                <a:lnTo>
                  <a:pt x="408" y="276"/>
                </a:lnTo>
                <a:lnTo>
                  <a:pt x="408" y="300"/>
                </a:lnTo>
                <a:lnTo>
                  <a:pt x="420" y="324"/>
                </a:lnTo>
                <a:lnTo>
                  <a:pt x="432" y="348"/>
                </a:lnTo>
                <a:lnTo>
                  <a:pt x="432" y="372"/>
                </a:lnTo>
                <a:lnTo>
                  <a:pt x="432" y="396"/>
                </a:lnTo>
                <a:lnTo>
                  <a:pt x="444" y="420"/>
                </a:lnTo>
                <a:lnTo>
                  <a:pt x="444" y="444"/>
                </a:lnTo>
                <a:lnTo>
                  <a:pt x="444" y="468"/>
                </a:lnTo>
                <a:lnTo>
                  <a:pt x="456" y="492"/>
                </a:lnTo>
                <a:lnTo>
                  <a:pt x="456" y="516"/>
                </a:lnTo>
                <a:lnTo>
                  <a:pt x="468" y="540"/>
                </a:lnTo>
                <a:lnTo>
                  <a:pt x="480" y="564"/>
                </a:lnTo>
                <a:lnTo>
                  <a:pt x="480" y="588"/>
                </a:lnTo>
                <a:lnTo>
                  <a:pt x="504" y="612"/>
                </a:lnTo>
                <a:lnTo>
                  <a:pt x="516" y="636"/>
                </a:lnTo>
                <a:lnTo>
                  <a:pt x="540" y="648"/>
                </a:lnTo>
                <a:lnTo>
                  <a:pt x="564" y="660"/>
                </a:lnTo>
                <a:lnTo>
                  <a:pt x="600" y="672"/>
                </a:lnTo>
                <a:lnTo>
                  <a:pt x="624" y="684"/>
                </a:lnTo>
                <a:lnTo>
                  <a:pt x="648" y="684"/>
                </a:lnTo>
                <a:lnTo>
                  <a:pt x="672" y="684"/>
                </a:lnTo>
                <a:lnTo>
                  <a:pt x="696" y="684"/>
                </a:lnTo>
                <a:lnTo>
                  <a:pt x="720" y="672"/>
                </a:lnTo>
                <a:lnTo>
                  <a:pt x="744" y="660"/>
                </a:lnTo>
                <a:lnTo>
                  <a:pt x="768" y="636"/>
                </a:lnTo>
                <a:lnTo>
                  <a:pt x="780" y="612"/>
                </a:lnTo>
                <a:lnTo>
                  <a:pt x="804" y="588"/>
                </a:lnTo>
                <a:lnTo>
                  <a:pt x="804" y="564"/>
                </a:lnTo>
                <a:lnTo>
                  <a:pt x="816" y="540"/>
                </a:lnTo>
                <a:lnTo>
                  <a:pt x="828" y="504"/>
                </a:lnTo>
                <a:lnTo>
                  <a:pt x="828" y="480"/>
                </a:lnTo>
                <a:lnTo>
                  <a:pt x="840" y="456"/>
                </a:lnTo>
                <a:lnTo>
                  <a:pt x="840" y="432"/>
                </a:lnTo>
                <a:lnTo>
                  <a:pt x="852" y="408"/>
                </a:lnTo>
                <a:lnTo>
                  <a:pt x="864" y="384"/>
                </a:lnTo>
                <a:lnTo>
                  <a:pt x="876" y="360"/>
                </a:lnTo>
                <a:lnTo>
                  <a:pt x="900" y="336"/>
                </a:lnTo>
                <a:lnTo>
                  <a:pt x="912" y="312"/>
                </a:lnTo>
                <a:lnTo>
                  <a:pt x="924" y="288"/>
                </a:lnTo>
                <a:lnTo>
                  <a:pt x="948" y="276"/>
                </a:lnTo>
                <a:lnTo>
                  <a:pt x="960" y="252"/>
                </a:lnTo>
                <a:lnTo>
                  <a:pt x="984" y="252"/>
                </a:lnTo>
                <a:lnTo>
                  <a:pt x="1008" y="240"/>
                </a:lnTo>
                <a:lnTo>
                  <a:pt x="1032" y="240"/>
                </a:lnTo>
                <a:lnTo>
                  <a:pt x="1056" y="240"/>
                </a:lnTo>
                <a:lnTo>
                  <a:pt x="1080" y="240"/>
                </a:lnTo>
                <a:lnTo>
                  <a:pt x="1104" y="252"/>
                </a:lnTo>
                <a:lnTo>
                  <a:pt x="1128" y="264"/>
                </a:lnTo>
                <a:lnTo>
                  <a:pt x="1152" y="276"/>
                </a:lnTo>
                <a:lnTo>
                  <a:pt x="1164" y="300"/>
                </a:lnTo>
                <a:lnTo>
                  <a:pt x="1176" y="324"/>
                </a:lnTo>
                <a:lnTo>
                  <a:pt x="1176" y="348"/>
                </a:lnTo>
                <a:lnTo>
                  <a:pt x="1188" y="372"/>
                </a:lnTo>
                <a:lnTo>
                  <a:pt x="1188" y="396"/>
                </a:lnTo>
                <a:lnTo>
                  <a:pt x="1188" y="420"/>
                </a:lnTo>
                <a:lnTo>
                  <a:pt x="1176" y="444"/>
                </a:lnTo>
                <a:lnTo>
                  <a:pt x="1164" y="468"/>
                </a:lnTo>
                <a:lnTo>
                  <a:pt x="1152" y="492"/>
                </a:lnTo>
                <a:lnTo>
                  <a:pt x="1140" y="516"/>
                </a:lnTo>
                <a:lnTo>
                  <a:pt x="1128" y="540"/>
                </a:lnTo>
                <a:lnTo>
                  <a:pt x="1116" y="564"/>
                </a:lnTo>
                <a:lnTo>
                  <a:pt x="1092" y="588"/>
                </a:lnTo>
                <a:lnTo>
                  <a:pt x="1080" y="612"/>
                </a:lnTo>
                <a:lnTo>
                  <a:pt x="1056" y="624"/>
                </a:lnTo>
                <a:lnTo>
                  <a:pt x="1044" y="660"/>
                </a:lnTo>
                <a:lnTo>
                  <a:pt x="1020" y="672"/>
                </a:lnTo>
                <a:lnTo>
                  <a:pt x="1020" y="696"/>
                </a:lnTo>
                <a:lnTo>
                  <a:pt x="996" y="720"/>
                </a:lnTo>
                <a:lnTo>
                  <a:pt x="984" y="744"/>
                </a:lnTo>
                <a:lnTo>
                  <a:pt x="960" y="768"/>
                </a:lnTo>
                <a:lnTo>
                  <a:pt x="948" y="792"/>
                </a:lnTo>
                <a:lnTo>
                  <a:pt x="936" y="816"/>
                </a:lnTo>
                <a:lnTo>
                  <a:pt x="924" y="840"/>
                </a:lnTo>
                <a:lnTo>
                  <a:pt x="912" y="864"/>
                </a:lnTo>
                <a:lnTo>
                  <a:pt x="900" y="888"/>
                </a:lnTo>
                <a:lnTo>
                  <a:pt x="900" y="912"/>
                </a:lnTo>
                <a:lnTo>
                  <a:pt x="888" y="936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2" name="Rectangle 9">
            <a:extLst>
              <a:ext uri="{FF2B5EF4-FFF2-40B4-BE49-F238E27FC236}">
                <a16:creationId xmlns:a16="http://schemas.microsoft.com/office/drawing/2014/main" id="{3C756D17-0CDE-9D69-CAD3-0920D4FB5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5259388"/>
            <a:ext cx="13112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PG</a:t>
            </a:r>
          </a:p>
        </p:txBody>
      </p:sp>
      <p:sp>
        <p:nvSpPr>
          <p:cNvPr id="23563" name="Freeform 10">
            <a:extLst>
              <a:ext uri="{FF2B5EF4-FFF2-40B4-BE49-F238E27FC236}">
                <a16:creationId xmlns:a16="http://schemas.microsoft.com/office/drawing/2014/main" id="{F948C5FB-57BF-7D62-D1EB-87F6D851918F}"/>
              </a:ext>
            </a:extLst>
          </p:cNvPr>
          <p:cNvSpPr>
            <a:spLocks/>
          </p:cNvSpPr>
          <p:nvPr/>
        </p:nvSpPr>
        <p:spPr bwMode="auto">
          <a:xfrm>
            <a:off x="3257550" y="2628900"/>
            <a:ext cx="268288" cy="306388"/>
          </a:xfrm>
          <a:custGeom>
            <a:avLst/>
            <a:gdLst>
              <a:gd name="T0" fmla="*/ 171450 w 169"/>
              <a:gd name="T1" fmla="*/ 19050 h 193"/>
              <a:gd name="T2" fmla="*/ 133350 w 169"/>
              <a:gd name="T3" fmla="*/ 38100 h 193"/>
              <a:gd name="T4" fmla="*/ 95250 w 169"/>
              <a:gd name="T5" fmla="*/ 57150 h 193"/>
              <a:gd name="T6" fmla="*/ 57150 w 169"/>
              <a:gd name="T7" fmla="*/ 76200 h 193"/>
              <a:gd name="T8" fmla="*/ 38100 w 169"/>
              <a:gd name="T9" fmla="*/ 114300 h 193"/>
              <a:gd name="T10" fmla="*/ 0 w 169"/>
              <a:gd name="T11" fmla="*/ 152400 h 193"/>
              <a:gd name="T12" fmla="*/ 0 w 169"/>
              <a:gd name="T13" fmla="*/ 190500 h 193"/>
              <a:gd name="T14" fmla="*/ 0 w 169"/>
              <a:gd name="T15" fmla="*/ 228600 h 193"/>
              <a:gd name="T16" fmla="*/ 38100 w 169"/>
              <a:gd name="T17" fmla="*/ 247650 h 193"/>
              <a:gd name="T18" fmla="*/ 57150 w 169"/>
              <a:gd name="T19" fmla="*/ 285750 h 193"/>
              <a:gd name="T20" fmla="*/ 95250 w 169"/>
              <a:gd name="T21" fmla="*/ 304800 h 193"/>
              <a:gd name="T22" fmla="*/ 133350 w 169"/>
              <a:gd name="T23" fmla="*/ 304800 h 193"/>
              <a:gd name="T24" fmla="*/ 171450 w 169"/>
              <a:gd name="T25" fmla="*/ 304800 h 193"/>
              <a:gd name="T26" fmla="*/ 209550 w 169"/>
              <a:gd name="T27" fmla="*/ 285750 h 193"/>
              <a:gd name="T28" fmla="*/ 228600 w 169"/>
              <a:gd name="T29" fmla="*/ 247650 h 193"/>
              <a:gd name="T30" fmla="*/ 247650 w 169"/>
              <a:gd name="T31" fmla="*/ 209550 h 193"/>
              <a:gd name="T32" fmla="*/ 266700 w 169"/>
              <a:gd name="T33" fmla="*/ 171450 h 193"/>
              <a:gd name="T34" fmla="*/ 266700 w 169"/>
              <a:gd name="T35" fmla="*/ 133350 h 193"/>
              <a:gd name="T36" fmla="*/ 266700 w 169"/>
              <a:gd name="T37" fmla="*/ 95250 h 193"/>
              <a:gd name="T38" fmla="*/ 247650 w 169"/>
              <a:gd name="T39" fmla="*/ 57150 h 193"/>
              <a:gd name="T40" fmla="*/ 228600 w 169"/>
              <a:gd name="T41" fmla="*/ 19050 h 193"/>
              <a:gd name="T42" fmla="*/ 190500 w 169"/>
              <a:gd name="T43" fmla="*/ 0 h 193"/>
              <a:gd name="T44" fmla="*/ 171450 w 169"/>
              <a:gd name="T45" fmla="*/ 19050 h 19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9" h="193">
                <a:moveTo>
                  <a:pt x="108" y="12"/>
                </a:moveTo>
                <a:lnTo>
                  <a:pt x="84" y="24"/>
                </a:lnTo>
                <a:lnTo>
                  <a:pt x="60" y="36"/>
                </a:lnTo>
                <a:lnTo>
                  <a:pt x="36" y="48"/>
                </a:lnTo>
                <a:lnTo>
                  <a:pt x="24" y="72"/>
                </a:lnTo>
                <a:lnTo>
                  <a:pt x="0" y="96"/>
                </a:lnTo>
                <a:lnTo>
                  <a:pt x="0" y="120"/>
                </a:lnTo>
                <a:lnTo>
                  <a:pt x="0" y="144"/>
                </a:lnTo>
                <a:lnTo>
                  <a:pt x="24" y="156"/>
                </a:lnTo>
                <a:lnTo>
                  <a:pt x="36" y="180"/>
                </a:lnTo>
                <a:lnTo>
                  <a:pt x="60" y="192"/>
                </a:lnTo>
                <a:lnTo>
                  <a:pt x="84" y="192"/>
                </a:lnTo>
                <a:lnTo>
                  <a:pt x="108" y="192"/>
                </a:lnTo>
                <a:lnTo>
                  <a:pt x="132" y="180"/>
                </a:lnTo>
                <a:lnTo>
                  <a:pt x="144" y="156"/>
                </a:lnTo>
                <a:lnTo>
                  <a:pt x="156" y="132"/>
                </a:lnTo>
                <a:lnTo>
                  <a:pt x="168" y="108"/>
                </a:lnTo>
                <a:lnTo>
                  <a:pt x="168" y="84"/>
                </a:lnTo>
                <a:lnTo>
                  <a:pt x="168" y="60"/>
                </a:lnTo>
                <a:lnTo>
                  <a:pt x="156" y="36"/>
                </a:lnTo>
                <a:lnTo>
                  <a:pt x="144" y="12"/>
                </a:lnTo>
                <a:lnTo>
                  <a:pt x="120" y="0"/>
                </a:lnTo>
                <a:lnTo>
                  <a:pt x="108" y="12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4" name="Freeform 11">
            <a:extLst>
              <a:ext uri="{FF2B5EF4-FFF2-40B4-BE49-F238E27FC236}">
                <a16:creationId xmlns:a16="http://schemas.microsoft.com/office/drawing/2014/main" id="{D5B13348-0A00-6D42-C657-FDEE93EFFDC8}"/>
              </a:ext>
            </a:extLst>
          </p:cNvPr>
          <p:cNvSpPr>
            <a:spLocks/>
          </p:cNvSpPr>
          <p:nvPr/>
        </p:nvSpPr>
        <p:spPr bwMode="auto">
          <a:xfrm>
            <a:off x="3067050" y="3333750"/>
            <a:ext cx="439738" cy="915988"/>
          </a:xfrm>
          <a:custGeom>
            <a:avLst/>
            <a:gdLst>
              <a:gd name="T0" fmla="*/ 285750 w 277"/>
              <a:gd name="T1" fmla="*/ 0 h 577"/>
              <a:gd name="T2" fmla="*/ 323850 w 277"/>
              <a:gd name="T3" fmla="*/ 38100 h 577"/>
              <a:gd name="T4" fmla="*/ 361950 w 277"/>
              <a:gd name="T5" fmla="*/ 57150 h 577"/>
              <a:gd name="T6" fmla="*/ 381000 w 277"/>
              <a:gd name="T7" fmla="*/ 95250 h 577"/>
              <a:gd name="T8" fmla="*/ 419100 w 277"/>
              <a:gd name="T9" fmla="*/ 133350 h 577"/>
              <a:gd name="T10" fmla="*/ 438150 w 277"/>
              <a:gd name="T11" fmla="*/ 171450 h 577"/>
              <a:gd name="T12" fmla="*/ 438150 w 277"/>
              <a:gd name="T13" fmla="*/ 209550 h 577"/>
              <a:gd name="T14" fmla="*/ 438150 w 277"/>
              <a:gd name="T15" fmla="*/ 247650 h 577"/>
              <a:gd name="T16" fmla="*/ 438150 w 277"/>
              <a:gd name="T17" fmla="*/ 285750 h 577"/>
              <a:gd name="T18" fmla="*/ 438150 w 277"/>
              <a:gd name="T19" fmla="*/ 323850 h 577"/>
              <a:gd name="T20" fmla="*/ 438150 w 277"/>
              <a:gd name="T21" fmla="*/ 361950 h 577"/>
              <a:gd name="T22" fmla="*/ 438150 w 277"/>
              <a:gd name="T23" fmla="*/ 400050 h 577"/>
              <a:gd name="T24" fmla="*/ 438150 w 277"/>
              <a:gd name="T25" fmla="*/ 438150 h 577"/>
              <a:gd name="T26" fmla="*/ 438150 w 277"/>
              <a:gd name="T27" fmla="*/ 476250 h 577"/>
              <a:gd name="T28" fmla="*/ 419100 w 277"/>
              <a:gd name="T29" fmla="*/ 514350 h 577"/>
              <a:gd name="T30" fmla="*/ 419100 w 277"/>
              <a:gd name="T31" fmla="*/ 552450 h 577"/>
              <a:gd name="T32" fmla="*/ 400050 w 277"/>
              <a:gd name="T33" fmla="*/ 590550 h 577"/>
              <a:gd name="T34" fmla="*/ 381000 w 277"/>
              <a:gd name="T35" fmla="*/ 628650 h 577"/>
              <a:gd name="T36" fmla="*/ 342900 w 277"/>
              <a:gd name="T37" fmla="*/ 666750 h 577"/>
              <a:gd name="T38" fmla="*/ 323850 w 277"/>
              <a:gd name="T39" fmla="*/ 704850 h 577"/>
              <a:gd name="T40" fmla="*/ 304800 w 277"/>
              <a:gd name="T41" fmla="*/ 742950 h 577"/>
              <a:gd name="T42" fmla="*/ 266700 w 277"/>
              <a:gd name="T43" fmla="*/ 762000 h 577"/>
              <a:gd name="T44" fmla="*/ 266700 w 277"/>
              <a:gd name="T45" fmla="*/ 800100 h 577"/>
              <a:gd name="T46" fmla="*/ 228600 w 277"/>
              <a:gd name="T47" fmla="*/ 819150 h 577"/>
              <a:gd name="T48" fmla="*/ 209550 w 277"/>
              <a:gd name="T49" fmla="*/ 857250 h 577"/>
              <a:gd name="T50" fmla="*/ 171450 w 277"/>
              <a:gd name="T51" fmla="*/ 876300 h 577"/>
              <a:gd name="T52" fmla="*/ 152400 w 277"/>
              <a:gd name="T53" fmla="*/ 914400 h 577"/>
              <a:gd name="T54" fmla="*/ 114300 w 277"/>
              <a:gd name="T55" fmla="*/ 914400 h 577"/>
              <a:gd name="T56" fmla="*/ 76200 w 277"/>
              <a:gd name="T57" fmla="*/ 914400 h 577"/>
              <a:gd name="T58" fmla="*/ 19050 w 277"/>
              <a:gd name="T59" fmla="*/ 876300 h 577"/>
              <a:gd name="T60" fmla="*/ 19050 w 277"/>
              <a:gd name="T61" fmla="*/ 838200 h 577"/>
              <a:gd name="T62" fmla="*/ 0 w 277"/>
              <a:gd name="T63" fmla="*/ 800100 h 577"/>
              <a:gd name="T64" fmla="*/ 19050 w 277"/>
              <a:gd name="T65" fmla="*/ 762000 h 577"/>
              <a:gd name="T66" fmla="*/ 38100 w 277"/>
              <a:gd name="T67" fmla="*/ 723900 h 577"/>
              <a:gd name="T68" fmla="*/ 38100 w 277"/>
              <a:gd name="T69" fmla="*/ 685800 h 577"/>
              <a:gd name="T70" fmla="*/ 76200 w 277"/>
              <a:gd name="T71" fmla="*/ 666750 h 577"/>
              <a:gd name="T72" fmla="*/ 95250 w 277"/>
              <a:gd name="T73" fmla="*/ 628650 h 577"/>
              <a:gd name="T74" fmla="*/ 114300 w 277"/>
              <a:gd name="T75" fmla="*/ 590550 h 577"/>
              <a:gd name="T76" fmla="*/ 152400 w 277"/>
              <a:gd name="T77" fmla="*/ 571500 h 577"/>
              <a:gd name="T78" fmla="*/ 152400 w 277"/>
              <a:gd name="T79" fmla="*/ 533400 h 577"/>
              <a:gd name="T80" fmla="*/ 190500 w 277"/>
              <a:gd name="T81" fmla="*/ 495300 h 577"/>
              <a:gd name="T82" fmla="*/ 209550 w 277"/>
              <a:gd name="T83" fmla="*/ 438150 h 577"/>
              <a:gd name="T84" fmla="*/ 228600 w 277"/>
              <a:gd name="T85" fmla="*/ 400050 h 577"/>
              <a:gd name="T86" fmla="*/ 247650 w 277"/>
              <a:gd name="T87" fmla="*/ 361950 h 577"/>
              <a:gd name="T88" fmla="*/ 266700 w 277"/>
              <a:gd name="T89" fmla="*/ 323850 h 577"/>
              <a:gd name="T90" fmla="*/ 285750 w 277"/>
              <a:gd name="T91" fmla="*/ 285750 h 577"/>
              <a:gd name="T92" fmla="*/ 285750 w 277"/>
              <a:gd name="T93" fmla="*/ 247650 h 577"/>
              <a:gd name="T94" fmla="*/ 285750 w 277"/>
              <a:gd name="T95" fmla="*/ 209550 h 577"/>
              <a:gd name="T96" fmla="*/ 285750 w 277"/>
              <a:gd name="T97" fmla="*/ 171450 h 577"/>
              <a:gd name="T98" fmla="*/ 285750 w 277"/>
              <a:gd name="T99" fmla="*/ 133350 h 577"/>
              <a:gd name="T100" fmla="*/ 285750 w 277"/>
              <a:gd name="T101" fmla="*/ 95250 h 577"/>
              <a:gd name="T102" fmla="*/ 285750 w 277"/>
              <a:gd name="T103" fmla="*/ 57150 h 577"/>
              <a:gd name="T104" fmla="*/ 285750 w 277"/>
              <a:gd name="T105" fmla="*/ 19050 h 577"/>
              <a:gd name="T106" fmla="*/ 323850 w 277"/>
              <a:gd name="T107" fmla="*/ 0 h 577"/>
              <a:gd name="T108" fmla="*/ 285750 w 277"/>
              <a:gd name="T109" fmla="*/ 0 h 57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77" h="577">
                <a:moveTo>
                  <a:pt x="180" y="0"/>
                </a:moveTo>
                <a:lnTo>
                  <a:pt x="204" y="24"/>
                </a:lnTo>
                <a:lnTo>
                  <a:pt x="228" y="36"/>
                </a:lnTo>
                <a:lnTo>
                  <a:pt x="240" y="60"/>
                </a:lnTo>
                <a:lnTo>
                  <a:pt x="264" y="84"/>
                </a:lnTo>
                <a:lnTo>
                  <a:pt x="276" y="108"/>
                </a:lnTo>
                <a:lnTo>
                  <a:pt x="276" y="132"/>
                </a:lnTo>
                <a:lnTo>
                  <a:pt x="276" y="156"/>
                </a:lnTo>
                <a:lnTo>
                  <a:pt x="276" y="180"/>
                </a:lnTo>
                <a:lnTo>
                  <a:pt x="276" y="204"/>
                </a:lnTo>
                <a:lnTo>
                  <a:pt x="276" y="228"/>
                </a:lnTo>
                <a:lnTo>
                  <a:pt x="276" y="252"/>
                </a:lnTo>
                <a:lnTo>
                  <a:pt x="276" y="276"/>
                </a:lnTo>
                <a:lnTo>
                  <a:pt x="276" y="300"/>
                </a:lnTo>
                <a:lnTo>
                  <a:pt x="264" y="324"/>
                </a:lnTo>
                <a:lnTo>
                  <a:pt x="264" y="348"/>
                </a:lnTo>
                <a:lnTo>
                  <a:pt x="252" y="372"/>
                </a:lnTo>
                <a:lnTo>
                  <a:pt x="240" y="396"/>
                </a:lnTo>
                <a:lnTo>
                  <a:pt x="216" y="420"/>
                </a:lnTo>
                <a:lnTo>
                  <a:pt x="204" y="444"/>
                </a:lnTo>
                <a:lnTo>
                  <a:pt x="192" y="468"/>
                </a:lnTo>
                <a:lnTo>
                  <a:pt x="168" y="480"/>
                </a:lnTo>
                <a:lnTo>
                  <a:pt x="168" y="504"/>
                </a:lnTo>
                <a:lnTo>
                  <a:pt x="144" y="516"/>
                </a:lnTo>
                <a:lnTo>
                  <a:pt x="132" y="540"/>
                </a:lnTo>
                <a:lnTo>
                  <a:pt x="108" y="552"/>
                </a:lnTo>
                <a:lnTo>
                  <a:pt x="96" y="576"/>
                </a:lnTo>
                <a:lnTo>
                  <a:pt x="72" y="576"/>
                </a:lnTo>
                <a:lnTo>
                  <a:pt x="48" y="576"/>
                </a:lnTo>
                <a:lnTo>
                  <a:pt x="12" y="552"/>
                </a:lnTo>
                <a:lnTo>
                  <a:pt x="12" y="528"/>
                </a:lnTo>
                <a:lnTo>
                  <a:pt x="0" y="504"/>
                </a:lnTo>
                <a:lnTo>
                  <a:pt x="12" y="480"/>
                </a:lnTo>
                <a:lnTo>
                  <a:pt x="24" y="456"/>
                </a:lnTo>
                <a:lnTo>
                  <a:pt x="24" y="432"/>
                </a:lnTo>
                <a:lnTo>
                  <a:pt x="48" y="420"/>
                </a:lnTo>
                <a:lnTo>
                  <a:pt x="60" y="396"/>
                </a:lnTo>
                <a:lnTo>
                  <a:pt x="72" y="372"/>
                </a:lnTo>
                <a:lnTo>
                  <a:pt x="96" y="360"/>
                </a:lnTo>
                <a:lnTo>
                  <a:pt x="96" y="336"/>
                </a:lnTo>
                <a:lnTo>
                  <a:pt x="120" y="312"/>
                </a:lnTo>
                <a:lnTo>
                  <a:pt x="132" y="276"/>
                </a:lnTo>
                <a:lnTo>
                  <a:pt x="144" y="252"/>
                </a:lnTo>
                <a:lnTo>
                  <a:pt x="156" y="228"/>
                </a:lnTo>
                <a:lnTo>
                  <a:pt x="168" y="204"/>
                </a:lnTo>
                <a:lnTo>
                  <a:pt x="180" y="180"/>
                </a:lnTo>
                <a:lnTo>
                  <a:pt x="180" y="156"/>
                </a:lnTo>
                <a:lnTo>
                  <a:pt x="180" y="132"/>
                </a:lnTo>
                <a:lnTo>
                  <a:pt x="180" y="108"/>
                </a:lnTo>
                <a:lnTo>
                  <a:pt x="180" y="84"/>
                </a:lnTo>
                <a:lnTo>
                  <a:pt x="180" y="60"/>
                </a:lnTo>
                <a:lnTo>
                  <a:pt x="180" y="36"/>
                </a:lnTo>
                <a:lnTo>
                  <a:pt x="180" y="12"/>
                </a:lnTo>
                <a:lnTo>
                  <a:pt x="204" y="0"/>
                </a:lnTo>
                <a:lnTo>
                  <a:pt x="180" y="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5" name="Freeform 12">
            <a:extLst>
              <a:ext uri="{FF2B5EF4-FFF2-40B4-BE49-F238E27FC236}">
                <a16:creationId xmlns:a16="http://schemas.microsoft.com/office/drawing/2014/main" id="{71EE5ECC-0246-87B1-4FBA-3D69F2CD3086}"/>
              </a:ext>
            </a:extLst>
          </p:cNvPr>
          <p:cNvSpPr>
            <a:spLocks/>
          </p:cNvSpPr>
          <p:nvPr/>
        </p:nvSpPr>
        <p:spPr bwMode="auto">
          <a:xfrm>
            <a:off x="3333750" y="2933700"/>
            <a:ext cx="58738" cy="420688"/>
          </a:xfrm>
          <a:custGeom>
            <a:avLst/>
            <a:gdLst>
              <a:gd name="T0" fmla="*/ 19050 w 37"/>
              <a:gd name="T1" fmla="*/ 19050 h 265"/>
              <a:gd name="T2" fmla="*/ 57150 w 37"/>
              <a:gd name="T3" fmla="*/ 0 h 265"/>
              <a:gd name="T4" fmla="*/ 57150 w 37"/>
              <a:gd name="T5" fmla="*/ 38100 h 265"/>
              <a:gd name="T6" fmla="*/ 57150 w 37"/>
              <a:gd name="T7" fmla="*/ 76200 h 265"/>
              <a:gd name="T8" fmla="*/ 57150 w 37"/>
              <a:gd name="T9" fmla="*/ 114300 h 265"/>
              <a:gd name="T10" fmla="*/ 57150 w 37"/>
              <a:gd name="T11" fmla="*/ 152400 h 265"/>
              <a:gd name="T12" fmla="*/ 38100 w 37"/>
              <a:gd name="T13" fmla="*/ 190500 h 265"/>
              <a:gd name="T14" fmla="*/ 19050 w 37"/>
              <a:gd name="T15" fmla="*/ 228600 h 265"/>
              <a:gd name="T16" fmla="*/ 0 w 37"/>
              <a:gd name="T17" fmla="*/ 266700 h 265"/>
              <a:gd name="T18" fmla="*/ 0 w 37"/>
              <a:gd name="T19" fmla="*/ 304800 h 265"/>
              <a:gd name="T20" fmla="*/ 0 w 37"/>
              <a:gd name="T21" fmla="*/ 342900 h 265"/>
              <a:gd name="T22" fmla="*/ 0 w 37"/>
              <a:gd name="T23" fmla="*/ 381000 h 265"/>
              <a:gd name="T24" fmla="*/ 19050 w 37"/>
              <a:gd name="T25" fmla="*/ 419100 h 26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7" h="265">
                <a:moveTo>
                  <a:pt x="12" y="12"/>
                </a:moveTo>
                <a:lnTo>
                  <a:pt x="36" y="0"/>
                </a:lnTo>
                <a:lnTo>
                  <a:pt x="36" y="24"/>
                </a:lnTo>
                <a:lnTo>
                  <a:pt x="36" y="48"/>
                </a:lnTo>
                <a:lnTo>
                  <a:pt x="36" y="72"/>
                </a:lnTo>
                <a:lnTo>
                  <a:pt x="36" y="96"/>
                </a:lnTo>
                <a:lnTo>
                  <a:pt x="24" y="120"/>
                </a:lnTo>
                <a:lnTo>
                  <a:pt x="12" y="144"/>
                </a:lnTo>
                <a:lnTo>
                  <a:pt x="0" y="168"/>
                </a:lnTo>
                <a:lnTo>
                  <a:pt x="0" y="192"/>
                </a:lnTo>
                <a:lnTo>
                  <a:pt x="0" y="216"/>
                </a:lnTo>
                <a:lnTo>
                  <a:pt x="0" y="240"/>
                </a:lnTo>
                <a:lnTo>
                  <a:pt x="12" y="264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6" name="Rectangle 13">
            <a:extLst>
              <a:ext uri="{FF2B5EF4-FFF2-40B4-BE49-F238E27FC236}">
                <a16:creationId xmlns:a16="http://schemas.microsoft.com/office/drawing/2014/main" id="{4EA72569-2113-6B98-B7BA-20AEFC5B0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9638" y="2382838"/>
            <a:ext cx="1722437" cy="3635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800">
                <a:solidFill>
                  <a:schemeClr val="folHlink"/>
                </a:solidFill>
              </a:rPr>
              <a:t>·ÜàÜÞ µ¿W </a:t>
            </a:r>
          </a:p>
        </p:txBody>
      </p:sp>
      <p:sp>
        <p:nvSpPr>
          <p:cNvPr id="23567" name="Rectangle 14">
            <a:extLst>
              <a:ext uri="{FF2B5EF4-FFF2-40B4-BE49-F238E27FC236}">
                <a16:creationId xmlns:a16="http://schemas.microsoft.com/office/drawing/2014/main" id="{A44D463E-890E-D69F-1CE3-6D8815D4E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6188" y="5640388"/>
            <a:ext cx="7016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RS</a:t>
            </a:r>
          </a:p>
        </p:txBody>
      </p:sp>
      <p:sp>
        <p:nvSpPr>
          <p:cNvPr id="23568" name="Rectangle 15">
            <a:extLst>
              <a:ext uri="{FF2B5EF4-FFF2-40B4-BE49-F238E27FC236}">
                <a16:creationId xmlns:a16="http://schemas.microsoft.com/office/drawing/2014/main" id="{7A35F4FD-5AB4-926E-8BC4-B2BDCD583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992188"/>
            <a:ext cx="8350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MS</a:t>
            </a:r>
          </a:p>
        </p:txBody>
      </p:sp>
      <p:sp>
        <p:nvSpPr>
          <p:cNvPr id="23569" name="Rectangle 16">
            <a:extLst>
              <a:ext uri="{FF2B5EF4-FFF2-40B4-BE49-F238E27FC236}">
                <a16:creationId xmlns:a16="http://schemas.microsoft.com/office/drawing/2014/main" id="{F5F832A4-82C0-7579-3DB6-1AB3E5C7A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6100" y="4381500"/>
            <a:ext cx="1676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3570" name="Line 17">
            <a:extLst>
              <a:ext uri="{FF2B5EF4-FFF2-40B4-BE49-F238E27FC236}">
                <a16:creationId xmlns:a16="http://schemas.microsoft.com/office/drawing/2014/main" id="{A3E38CAC-F101-F3A2-9528-A35B3CF720B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3505200"/>
            <a:ext cx="6546850" cy="0"/>
          </a:xfrm>
          <a:prstGeom prst="line">
            <a:avLst/>
          </a:prstGeom>
          <a:noFill/>
          <a:ln w="25400">
            <a:solidFill>
              <a:schemeClr val="accent2"/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1" name="Line 18">
            <a:extLst>
              <a:ext uri="{FF2B5EF4-FFF2-40B4-BE49-F238E27FC236}">
                <a16:creationId xmlns:a16="http://schemas.microsoft.com/office/drawing/2014/main" id="{1616AC7A-ED78-6017-5291-F883DFE82C4C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1100" y="984250"/>
            <a:ext cx="0" cy="5003800"/>
          </a:xfrm>
          <a:prstGeom prst="line">
            <a:avLst/>
          </a:prstGeom>
          <a:noFill/>
          <a:ln w="25400">
            <a:solidFill>
              <a:schemeClr val="accent2"/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2" name="Rectangle 19">
            <a:extLst>
              <a:ext uri="{FF2B5EF4-FFF2-40B4-BE49-F238E27FC236}">
                <a16:creationId xmlns:a16="http://schemas.microsoft.com/office/drawing/2014/main" id="{E2FC8485-0380-3105-BC05-5470703AA7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04800"/>
            <a:ext cx="18954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2400">
                <a:solidFill>
                  <a:schemeClr val="tx2"/>
                </a:solidFill>
              </a:rPr>
              <a:t>ø¢·ÞÕß×íµÞø¢</a:t>
            </a:r>
            <a:endParaRPr lang="en-US" altLang="en-US" sz="2400" b="1">
              <a:solidFill>
                <a:schemeClr val="tx2"/>
              </a:solidFill>
              <a:latin typeface="Times" panose="02020603050405020304" pitchFamily="18" charset="0"/>
            </a:endParaRPr>
          </a:p>
        </p:txBody>
      </p:sp>
      <p:sp>
        <p:nvSpPr>
          <p:cNvPr id="23573" name="Rectangle 20">
            <a:extLst>
              <a:ext uri="{FF2B5EF4-FFF2-40B4-BE49-F238E27FC236}">
                <a16:creationId xmlns:a16="http://schemas.microsoft.com/office/drawing/2014/main" id="{380D8D45-DCA9-76F8-8391-619A9ED1A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3025" y="3613150"/>
            <a:ext cx="1368425" cy="393700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000">
                <a:solidFill>
                  <a:schemeClr val="folHlink"/>
                </a:solidFill>
              </a:rPr>
              <a:t>ºÞÕáµ¿W </a:t>
            </a:r>
          </a:p>
        </p:txBody>
      </p:sp>
      <p:sp>
        <p:nvSpPr>
          <p:cNvPr id="23574" name="Line 21">
            <a:extLst>
              <a:ext uri="{FF2B5EF4-FFF2-40B4-BE49-F238E27FC236}">
                <a16:creationId xmlns:a16="http://schemas.microsoft.com/office/drawing/2014/main" id="{A380FB29-6B2B-2B21-1EFB-F3358013B50D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4800" y="1600200"/>
            <a:ext cx="1693863" cy="0"/>
          </a:xfrm>
          <a:prstGeom prst="line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5" name="Rectangle 23">
            <a:extLst>
              <a:ext uri="{FF2B5EF4-FFF2-40B4-BE49-F238E27FC236}">
                <a16:creationId xmlns:a16="http://schemas.microsoft.com/office/drawing/2014/main" id="{DC4F12C8-012E-901A-F06A-DDD8918B8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1463" y="1125538"/>
            <a:ext cx="812800" cy="519112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3576" name="Rectangle 24">
            <a:extLst>
              <a:ext uri="{FF2B5EF4-FFF2-40B4-BE49-F238E27FC236}">
                <a16:creationId xmlns:a16="http://schemas.microsoft.com/office/drawing/2014/main" id="{BA1274E4-F731-09FA-0C26-E180A4AED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4395788"/>
            <a:ext cx="835025" cy="698500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4000" b="1">
                <a:solidFill>
                  <a:srgbClr val="EEFF4B"/>
                </a:solidFill>
                <a:latin typeface="Times" panose="02020603050405020304" pitchFamily="18" charset="0"/>
              </a:rPr>
              <a:t>U</a:t>
            </a:r>
          </a:p>
        </p:txBody>
      </p:sp>
      <p:sp>
        <p:nvSpPr>
          <p:cNvPr id="23577" name="Rectangle 27">
            <a:extLst>
              <a:ext uri="{FF2B5EF4-FFF2-40B4-BE49-F238E27FC236}">
                <a16:creationId xmlns:a16="http://schemas.microsoft.com/office/drawing/2014/main" id="{8645CBD5-4D9D-7A50-FAFF-8AFFEE053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7988" y="1811338"/>
            <a:ext cx="1008062" cy="393700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000">
                <a:solidFill>
                  <a:schemeClr val="folHlink"/>
                </a:solidFill>
              </a:rPr>
              <a:t>ÙÞøÞX</a:t>
            </a:r>
          </a:p>
        </p:txBody>
      </p:sp>
      <p:sp>
        <p:nvSpPr>
          <p:cNvPr id="23578" name="Oval 28">
            <a:extLst>
              <a:ext uri="{FF2B5EF4-FFF2-40B4-BE49-F238E27FC236}">
                <a16:creationId xmlns:a16="http://schemas.microsoft.com/office/drawing/2014/main" id="{B0B81793-C80A-ECE1-154B-424D3247F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363" y="19827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3579" name="Rectangle 29">
            <a:extLst>
              <a:ext uri="{FF2B5EF4-FFF2-40B4-BE49-F238E27FC236}">
                <a16:creationId xmlns:a16="http://schemas.microsoft.com/office/drawing/2014/main" id="{576BC002-ADD6-1CE0-EA58-A2B4EA6AA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8188" y="1525588"/>
            <a:ext cx="12922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N(A)</a:t>
            </a:r>
          </a:p>
        </p:txBody>
      </p:sp>
      <p:sp>
        <p:nvSpPr>
          <p:cNvPr id="23580" name="Oval 30">
            <a:extLst>
              <a:ext uri="{FF2B5EF4-FFF2-40B4-BE49-F238E27FC236}">
                <a16:creationId xmlns:a16="http://schemas.microsoft.com/office/drawing/2014/main" id="{746CAFD1-40C7-F5B1-EFEF-F5129FEA8A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1500" y="1644650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3581" name="Oval 31">
            <a:extLst>
              <a:ext uri="{FF2B5EF4-FFF2-40B4-BE49-F238E27FC236}">
                <a16:creationId xmlns:a16="http://schemas.microsoft.com/office/drawing/2014/main" id="{A5060011-DA1B-7483-5BC8-227A53652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5" y="27447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3582" name="Rectangle 32">
            <a:extLst>
              <a:ext uri="{FF2B5EF4-FFF2-40B4-BE49-F238E27FC236}">
                <a16:creationId xmlns:a16="http://schemas.microsoft.com/office/drawing/2014/main" id="{CB61AA60-9F90-7C15-7941-E8246BB14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0788" y="2538413"/>
            <a:ext cx="830262" cy="393700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chemeClr val="tx1"/>
                </a:solidFill>
              </a:rPr>
              <a:t>µÈÞX</a:t>
            </a:r>
          </a:p>
        </p:txBody>
      </p:sp>
      <p:sp>
        <p:nvSpPr>
          <p:cNvPr id="23583" name="Oval 33">
            <a:extLst>
              <a:ext uri="{FF2B5EF4-FFF2-40B4-BE49-F238E27FC236}">
                <a16:creationId xmlns:a16="http://schemas.microsoft.com/office/drawing/2014/main" id="{838E5BD6-9F94-2223-AD21-62CDFB709C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75" y="3235325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3584" name="Rectangle 34">
            <a:extLst>
              <a:ext uri="{FF2B5EF4-FFF2-40B4-BE49-F238E27FC236}">
                <a16:creationId xmlns:a16="http://schemas.microsoft.com/office/drawing/2014/main" id="{F7E4B5E5-EA70-D0A5-37E0-942D443196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5" y="3078163"/>
            <a:ext cx="3333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J</a:t>
            </a:r>
          </a:p>
        </p:txBody>
      </p:sp>
      <p:sp>
        <p:nvSpPr>
          <p:cNvPr id="23585" name="Oval 35">
            <a:extLst>
              <a:ext uri="{FF2B5EF4-FFF2-40B4-BE49-F238E27FC236}">
                <a16:creationId xmlns:a16="http://schemas.microsoft.com/office/drawing/2014/main" id="{D0089154-AD5D-544A-03F2-CF03071AD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32019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3586" name="Oval 36">
            <a:extLst>
              <a:ext uri="{FF2B5EF4-FFF2-40B4-BE49-F238E27FC236}">
                <a16:creationId xmlns:a16="http://schemas.microsoft.com/office/drawing/2014/main" id="{251160CD-04F5-D617-5C25-52C0B9BF5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6713" y="45735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3587" name="Rectangle 37">
            <a:extLst>
              <a:ext uri="{FF2B5EF4-FFF2-40B4-BE49-F238E27FC236}">
                <a16:creationId xmlns:a16="http://schemas.microsoft.com/office/drawing/2014/main" id="{C65CE058-08CC-C773-68D8-A5EBCC21A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0" y="4451350"/>
            <a:ext cx="620713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KB</a:t>
            </a:r>
          </a:p>
        </p:txBody>
      </p:sp>
      <p:sp>
        <p:nvSpPr>
          <p:cNvPr id="23588" name="Oval 38">
            <a:extLst>
              <a:ext uri="{FF2B5EF4-FFF2-40B4-BE49-F238E27FC236}">
                <a16:creationId xmlns:a16="http://schemas.microsoft.com/office/drawing/2014/main" id="{F9A922B5-A06C-1B9E-D4D2-2DA65CBA0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8" y="5286375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3589" name="Rectangle 39">
            <a:extLst>
              <a:ext uri="{FF2B5EF4-FFF2-40B4-BE49-F238E27FC236}">
                <a16:creationId xmlns:a16="http://schemas.microsoft.com/office/drawing/2014/main" id="{5DB95ACF-FF87-F5AB-DDD0-FA3FFC509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9763" y="5164138"/>
            <a:ext cx="6381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MS</a:t>
            </a:r>
          </a:p>
        </p:txBody>
      </p:sp>
      <p:sp>
        <p:nvSpPr>
          <p:cNvPr id="23590" name="Oval 40">
            <a:extLst>
              <a:ext uri="{FF2B5EF4-FFF2-40B4-BE49-F238E27FC236}">
                <a16:creationId xmlns:a16="http://schemas.microsoft.com/office/drawing/2014/main" id="{AF369362-465F-114F-CC52-D2251A076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418623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3591" name="Rectangle 41">
            <a:extLst>
              <a:ext uri="{FF2B5EF4-FFF2-40B4-BE49-F238E27FC236}">
                <a16:creationId xmlns:a16="http://schemas.microsoft.com/office/drawing/2014/main" id="{F971306D-A525-B980-3A49-89C3273B5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9550" y="4227513"/>
            <a:ext cx="927100" cy="33337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600">
                <a:solidFill>
                  <a:schemeClr val="folHlink"/>
                </a:solidFill>
              </a:rPr>
              <a:t>¨¼ßÉíÄí</a:t>
            </a:r>
          </a:p>
        </p:txBody>
      </p:sp>
      <p:sp>
        <p:nvSpPr>
          <p:cNvPr id="23592" name="Rectangle 42">
            <a:extLst>
              <a:ext uri="{FF2B5EF4-FFF2-40B4-BE49-F238E27FC236}">
                <a16:creationId xmlns:a16="http://schemas.microsoft.com/office/drawing/2014/main" id="{8B099A73-5E9C-BE53-E709-7FA04BC27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1263" y="3078163"/>
            <a:ext cx="6889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MN</a:t>
            </a:r>
          </a:p>
        </p:txBody>
      </p:sp>
      <p:sp>
        <p:nvSpPr>
          <p:cNvPr id="23593" name="AutoShape 55">
            <a:extLst>
              <a:ext uri="{FF2B5EF4-FFF2-40B4-BE49-F238E27FC236}">
                <a16:creationId xmlns:a16="http://schemas.microsoft.com/office/drawing/2014/main" id="{893D44C4-5C27-F9A0-033F-6FE4FA6D2807}"/>
              </a:ext>
            </a:extLst>
          </p:cNvPr>
          <p:cNvSpPr>
            <a:spLocks noChangeArrowheads="1"/>
          </p:cNvSpPr>
          <p:nvPr/>
        </p:nvSpPr>
        <p:spPr bwMode="auto">
          <a:xfrm rot="7507952">
            <a:off x="7353300" y="2895600"/>
            <a:ext cx="1219200" cy="1143000"/>
          </a:xfrm>
          <a:custGeom>
            <a:avLst/>
            <a:gdLst>
              <a:gd name="T0" fmla="*/ 914400 w 21600"/>
              <a:gd name="T1" fmla="*/ 0 h 21600"/>
              <a:gd name="T2" fmla="*/ 0 w 21600"/>
              <a:gd name="T3" fmla="*/ 571500 h 21600"/>
              <a:gd name="T4" fmla="*/ 914400 w 21600"/>
              <a:gd name="T5" fmla="*/ 1143000 h 21600"/>
              <a:gd name="T6" fmla="*/ 1219200 w 21600"/>
              <a:gd name="T7" fmla="*/ 5715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solidFill>
            <a:srgbClr val="EEFF4B"/>
          </a:solidFill>
          <a:ln w="28575">
            <a:solidFill>
              <a:srgbClr val="D83104"/>
            </a:solidFill>
            <a:miter lim="800000"/>
            <a:headEnd/>
            <a:tailEnd/>
          </a:ln>
          <a:effectLst>
            <a:outerShdw dist="89803" dir="27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94" name="Text Box 74">
            <a:extLst>
              <a:ext uri="{FF2B5EF4-FFF2-40B4-BE49-F238E27FC236}">
                <a16:creationId xmlns:a16="http://schemas.microsoft.com/office/drawing/2014/main" id="{FFFDB923-A9DB-7F5B-DA2A-03984F504A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23595" name="Text Box 75">
            <a:extLst>
              <a:ext uri="{FF2B5EF4-FFF2-40B4-BE49-F238E27FC236}">
                <a16:creationId xmlns:a16="http://schemas.microsoft.com/office/drawing/2014/main" id="{C26F5A13-ED5E-A56D-35A2-8A196A8D43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0700" y="0"/>
            <a:ext cx="1662113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. 12:4</a:t>
            </a:r>
          </a:p>
        </p:txBody>
      </p:sp>
      <p:pic>
        <p:nvPicPr>
          <p:cNvPr id="23596" name="Picture 76">
            <a:extLst>
              <a:ext uri="{FF2B5EF4-FFF2-40B4-BE49-F238E27FC236}">
                <a16:creationId xmlns:a16="http://schemas.microsoft.com/office/drawing/2014/main" id="{7679B0FA-D535-6588-DDE3-4FFF188A62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335338" y="4557713"/>
            <a:ext cx="3189287" cy="1739900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dist="8980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597" name="Oval 22">
            <a:extLst>
              <a:ext uri="{FF2B5EF4-FFF2-40B4-BE49-F238E27FC236}">
                <a16:creationId xmlns:a16="http://schemas.microsoft.com/office/drawing/2014/main" id="{AB3E10EA-65DD-C96B-34F5-785E6A80D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5763" y="4508500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03819" name="Freeform 43">
            <a:extLst>
              <a:ext uri="{FF2B5EF4-FFF2-40B4-BE49-F238E27FC236}">
                <a16:creationId xmlns:a16="http://schemas.microsoft.com/office/drawing/2014/main" id="{1F9F1B58-D18A-1B1D-DA03-F96F381A0B40}"/>
              </a:ext>
            </a:extLst>
          </p:cNvPr>
          <p:cNvSpPr>
            <a:spLocks/>
          </p:cNvSpPr>
          <p:nvPr/>
        </p:nvSpPr>
        <p:spPr bwMode="auto">
          <a:xfrm>
            <a:off x="5816600" y="3136900"/>
            <a:ext cx="939800" cy="1422400"/>
          </a:xfrm>
          <a:custGeom>
            <a:avLst/>
            <a:gdLst>
              <a:gd name="T0" fmla="*/ 939800 w 592"/>
              <a:gd name="T1" fmla="*/ 1422400 h 896"/>
              <a:gd name="T2" fmla="*/ 520700 w 592"/>
              <a:gd name="T3" fmla="*/ 1206500 h 896"/>
              <a:gd name="T4" fmla="*/ 304800 w 592"/>
              <a:gd name="T5" fmla="*/ 914400 h 896"/>
              <a:gd name="T6" fmla="*/ 63500 w 592"/>
              <a:gd name="T7" fmla="*/ 254000 h 896"/>
              <a:gd name="T8" fmla="*/ 38100 w 592"/>
              <a:gd name="T9" fmla="*/ 127000 h 896"/>
              <a:gd name="T10" fmla="*/ 0 w 592"/>
              <a:gd name="T11" fmla="*/ 0 h 89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2" h="896">
                <a:moveTo>
                  <a:pt x="592" y="896"/>
                </a:moveTo>
                <a:cubicBezTo>
                  <a:pt x="508" y="840"/>
                  <a:pt x="405" y="824"/>
                  <a:pt x="328" y="760"/>
                </a:cubicBezTo>
                <a:cubicBezTo>
                  <a:pt x="268" y="710"/>
                  <a:pt x="232" y="640"/>
                  <a:pt x="192" y="576"/>
                </a:cubicBezTo>
                <a:cubicBezTo>
                  <a:pt x="107" y="440"/>
                  <a:pt x="78" y="313"/>
                  <a:pt x="40" y="160"/>
                </a:cubicBezTo>
                <a:cubicBezTo>
                  <a:pt x="33" y="133"/>
                  <a:pt x="30" y="106"/>
                  <a:pt x="24" y="80"/>
                </a:cubicBezTo>
                <a:cubicBezTo>
                  <a:pt x="17" y="55"/>
                  <a:pt x="0" y="26"/>
                  <a:pt x="0" y="0"/>
                </a:cubicBezTo>
              </a:path>
            </a:pathLst>
          </a:custGeom>
          <a:noFill/>
          <a:ln w="57150" cap="flat" cmpd="sng">
            <a:solidFill>
              <a:srgbClr val="FFFA35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A35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99" name="Oval 54">
            <a:extLst>
              <a:ext uri="{FF2B5EF4-FFF2-40B4-BE49-F238E27FC236}">
                <a16:creationId xmlns:a16="http://schemas.microsoft.com/office/drawing/2014/main" id="{5016C5B0-D49D-977B-16EB-705BD64215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5100" y="4114800"/>
            <a:ext cx="1066800" cy="990600"/>
          </a:xfrm>
          <a:prstGeom prst="ellipse">
            <a:avLst/>
          </a:prstGeom>
          <a:noFill/>
          <a:ln w="57150">
            <a:solidFill>
              <a:srgbClr val="D83104"/>
            </a:solidFill>
            <a:round/>
            <a:headEnd/>
            <a:tailEnd/>
          </a:ln>
          <a:effectLst>
            <a:outerShdw dist="109250" dir="2132261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3600" name="Freeform 77">
            <a:extLst>
              <a:ext uri="{FF2B5EF4-FFF2-40B4-BE49-F238E27FC236}">
                <a16:creationId xmlns:a16="http://schemas.microsoft.com/office/drawing/2014/main" id="{1E4FB46B-AE38-3CD5-FE43-B234F1848475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01" name="AutoShape 78">
            <a:extLst>
              <a:ext uri="{FF2B5EF4-FFF2-40B4-BE49-F238E27FC236}">
                <a16:creationId xmlns:a16="http://schemas.microsoft.com/office/drawing/2014/main" id="{A616C1FC-505E-9326-4F32-BBEE01E17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3602" name="Rectangle 79">
            <a:extLst>
              <a:ext uri="{FF2B5EF4-FFF2-40B4-BE49-F238E27FC236}">
                <a16:creationId xmlns:a16="http://schemas.microsoft.com/office/drawing/2014/main" id="{0FBE92E7-6DF0-8A3F-2943-FC78F00BD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3603" name="AutoShape 80">
            <a:extLst>
              <a:ext uri="{FF2B5EF4-FFF2-40B4-BE49-F238E27FC236}">
                <a16:creationId xmlns:a16="http://schemas.microsoft.com/office/drawing/2014/main" id="{5CD746B9-488B-539B-6646-1D80F19E8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3604" name="Line 81">
            <a:extLst>
              <a:ext uri="{FF2B5EF4-FFF2-40B4-BE49-F238E27FC236}">
                <a16:creationId xmlns:a16="http://schemas.microsoft.com/office/drawing/2014/main" id="{2E7D6765-CE47-770E-1D19-D5826A27F7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5" name="Line 82">
            <a:extLst>
              <a:ext uri="{FF2B5EF4-FFF2-40B4-BE49-F238E27FC236}">
                <a16:creationId xmlns:a16="http://schemas.microsoft.com/office/drawing/2014/main" id="{AD2C4382-3568-3828-4F76-9FD2C041DBA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6" name="Rectangle 83">
            <a:extLst>
              <a:ext uri="{FF2B5EF4-FFF2-40B4-BE49-F238E27FC236}">
                <a16:creationId xmlns:a16="http://schemas.microsoft.com/office/drawing/2014/main" id="{327CD6CE-0C74-5DF2-A548-DF59FB67A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3607" name="Rectangle 84">
            <a:extLst>
              <a:ext uri="{FF2B5EF4-FFF2-40B4-BE49-F238E27FC236}">
                <a16:creationId xmlns:a16="http://schemas.microsoft.com/office/drawing/2014/main" id="{DAE557FC-23AC-A5D2-430D-4787A4CEF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23608" name="Rectangle 85">
            <a:extLst>
              <a:ext uri="{FF2B5EF4-FFF2-40B4-BE49-F238E27FC236}">
                <a16:creationId xmlns:a16="http://schemas.microsoft.com/office/drawing/2014/main" id="{67115033-7477-51E7-EF8D-09999EE99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23609" name="Line 86">
            <a:extLst>
              <a:ext uri="{FF2B5EF4-FFF2-40B4-BE49-F238E27FC236}">
                <a16:creationId xmlns:a16="http://schemas.microsoft.com/office/drawing/2014/main" id="{97027E0F-A762-FA87-146A-6BED963943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0" name="Line 87">
            <a:extLst>
              <a:ext uri="{FF2B5EF4-FFF2-40B4-BE49-F238E27FC236}">
                <a16:creationId xmlns:a16="http://schemas.microsoft.com/office/drawing/2014/main" id="{411FB478-37EF-669F-6CD6-E6837186F5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1" name="Line 88">
            <a:extLst>
              <a:ext uri="{FF2B5EF4-FFF2-40B4-BE49-F238E27FC236}">
                <a16:creationId xmlns:a16="http://schemas.microsoft.com/office/drawing/2014/main" id="{69A26E6F-FF20-E7A2-A8DE-563C28D3B83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2" name="Text Box 89">
            <a:extLst>
              <a:ext uri="{FF2B5EF4-FFF2-40B4-BE49-F238E27FC236}">
                <a16:creationId xmlns:a16="http://schemas.microsoft.com/office/drawing/2014/main" id="{51DB96C3-76EC-8FE5-B297-06A4E6C7EB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203870" name="Rectangle 94">
            <a:extLst>
              <a:ext uri="{FF2B5EF4-FFF2-40B4-BE49-F238E27FC236}">
                <a16:creationId xmlns:a16="http://schemas.microsoft.com/office/drawing/2014/main" id="{3D26C223-3693-CB67-18FA-5A60C796F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18</a:t>
            </a:r>
          </a:p>
        </p:txBody>
      </p:sp>
      <p:sp>
        <p:nvSpPr>
          <p:cNvPr id="23614" name="Text Box 95">
            <a:extLst>
              <a:ext uri="{FF2B5EF4-FFF2-40B4-BE49-F238E27FC236}">
                <a16:creationId xmlns:a16="http://schemas.microsoft.com/office/drawing/2014/main" id="{0BE5B2CD-2079-CA61-67AD-8931D79159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43675" y="6227763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sp>
        <p:nvSpPr>
          <p:cNvPr id="23615" name="Text Box 108">
            <a:extLst>
              <a:ext uri="{FF2B5EF4-FFF2-40B4-BE49-F238E27FC236}">
                <a16:creationId xmlns:a16="http://schemas.microsoft.com/office/drawing/2014/main" id="{C68C7FCC-EC0E-4822-D684-840081FE82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1400" y="6416675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23616" name="Rectangle 25">
            <a:extLst>
              <a:ext uri="{FF2B5EF4-FFF2-40B4-BE49-F238E27FC236}">
                <a16:creationId xmlns:a16="http://schemas.microsoft.com/office/drawing/2014/main" id="{C155299F-185D-14AC-55ED-DA59D5BAA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0888" y="2884488"/>
            <a:ext cx="835025" cy="698500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4000" b="1">
                <a:solidFill>
                  <a:srgbClr val="EEFF4B"/>
                </a:solidFill>
                <a:latin typeface="Times" panose="02020603050405020304" pitchFamily="18" charset="0"/>
              </a:rPr>
              <a:t>B</a:t>
            </a:r>
          </a:p>
        </p:txBody>
      </p:sp>
      <p:sp>
        <p:nvSpPr>
          <p:cNvPr id="23617" name="Text Box 109">
            <a:extLst>
              <a:ext uri="{FF2B5EF4-FFF2-40B4-BE49-F238E27FC236}">
                <a16:creationId xmlns:a16="http://schemas.microsoft.com/office/drawing/2014/main" id="{32B3F868-8724-8BFC-7387-92EE076EE0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1550" y="6413500"/>
            <a:ext cx="3254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23618" name="Rectangle 110">
            <a:extLst>
              <a:ext uri="{FF2B5EF4-FFF2-40B4-BE49-F238E27FC236}">
                <a16:creationId xmlns:a16="http://schemas.microsoft.com/office/drawing/2014/main" id="{95FBEBBA-D881-CE5F-3FBF-25FA793F2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0150" y="4803775"/>
            <a:ext cx="744538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>
                <a:solidFill>
                  <a:srgbClr val="00FF00"/>
                </a:solidFill>
              </a:rPr>
              <a:t>ªV</a:t>
            </a:r>
          </a:p>
        </p:txBody>
      </p:sp>
      <p:sp>
        <p:nvSpPr>
          <p:cNvPr id="203836" name="WordArt 60">
            <a:extLst>
              <a:ext uri="{FF2B5EF4-FFF2-40B4-BE49-F238E27FC236}">
                <a16:creationId xmlns:a16="http://schemas.microsoft.com/office/drawing/2014/main" id="{EB91D08C-B36E-F65A-E909-3A948714E45D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511175" y="1662113"/>
            <a:ext cx="7950200" cy="3949700"/>
          </a:xfrm>
          <a:prstGeom prst="rect">
            <a:avLst/>
          </a:prstGeom>
        </p:spPr>
        <p:txBody>
          <a:bodyPr wrap="none" fromWordArt="1">
            <a:prstTxWarp prst="textSlantUp">
              <a:avLst>
                <a:gd name="adj" fmla="val 32056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CC99FF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00CC"/>
                    </a:gs>
                    <a:gs pos="100000">
                      <a:srgbClr val="CC00CC"/>
                    </a:gs>
                  </a:gsLst>
                  <a:lin ang="5400000" scaled="1"/>
                </a:gradFill>
                <a:effectLst>
                  <a:outerShdw dist="53882" dir="2700000" algn="ctr" rotWithShape="0">
                    <a:srgbClr val="9999FF"/>
                  </a:outerShdw>
                </a:effectLst>
              </a:rPr>
              <a:t>¥ÕV ÕßÖbÞØJßW ÉáùæMGá</a:t>
            </a:r>
          </a:p>
        </p:txBody>
      </p:sp>
      <p:sp>
        <p:nvSpPr>
          <p:cNvPr id="23620" name="Oval 26">
            <a:extLst>
              <a:ext uri="{FF2B5EF4-FFF2-40B4-BE49-F238E27FC236}">
                <a16:creationId xmlns:a16="http://schemas.microsoft.com/office/drawing/2014/main" id="{9E9550D2-EAC0-9104-A335-3984CB4E2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300" y="3033713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3621" name="Rectangle 111">
            <a:extLst>
              <a:ext uri="{FF2B5EF4-FFF2-40B4-BE49-F238E27FC236}">
                <a16:creationId xmlns:a16="http://schemas.microsoft.com/office/drawing/2014/main" id="{126F6E98-CEF1-F809-DD53-7D2E2DC657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187700"/>
            <a:ext cx="1395412" cy="363538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800">
                <a:solidFill>
                  <a:srgbClr val="00FF00"/>
                </a:solidFill>
              </a:rPr>
              <a:t>ÌÞÌßçÜÞY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03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38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038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038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038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1CD27C48-9EC4-7257-B49F-E01937CF4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350" y="850900"/>
            <a:ext cx="7823200" cy="5097463"/>
          </a:xfrm>
          <a:prstGeom prst="rect">
            <a:avLst/>
          </a:prstGeom>
          <a:solidFill>
            <a:schemeClr val="accent2"/>
          </a:solidFill>
          <a:ln w="76200">
            <a:solidFill>
              <a:schemeClr val="accent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04515" name="Rectangle 3">
            <a:extLst>
              <a:ext uri="{FF2B5EF4-FFF2-40B4-BE49-F238E27FC236}">
                <a16:creationId xmlns:a16="http://schemas.microsoft.com/office/drawing/2014/main" id="{9D248375-382B-F167-0B59-EA557A7F8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900113"/>
            <a:ext cx="8008938" cy="277177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3600">
                <a:solidFill>
                  <a:srgbClr val="FAFD00"/>
                </a:solidFill>
              </a:rPr>
              <a:t>µÞÜ¸G¢ (¯µçÆÖ¢)</a:t>
            </a:r>
            <a:r>
              <a:rPr lang="en-US" altLang="en-US" sz="3600" b="1">
                <a:solidFill>
                  <a:srgbClr val="FAFD00"/>
                </a:solidFill>
                <a:latin typeface="Times" panose="02020603050405020304" pitchFamily="18" charset="0"/>
              </a:rPr>
              <a:t>:</a:t>
            </a:r>
          </a:p>
          <a:p>
            <a:pPr>
              <a:spcBef>
                <a:spcPct val="0"/>
              </a:spcBef>
            </a:pPr>
            <a:endParaRPr lang="en-US" altLang="en-US" sz="2000">
              <a:solidFill>
                <a:schemeClr val="hlink"/>
              </a:solidFill>
            </a:endParaRPr>
          </a:p>
          <a:p>
            <a:pPr>
              <a:spcBef>
                <a:spcPct val="0"/>
              </a:spcBef>
            </a:pPr>
            <a:endParaRPr lang="en-US" altLang="en-US" sz="2000">
              <a:solidFill>
                <a:schemeClr val="hlink"/>
              </a:solidFill>
            </a:endParaRPr>
          </a:p>
          <a:p>
            <a:pPr>
              <a:spcBef>
                <a:spcPct val="0"/>
              </a:spcBef>
            </a:pPr>
            <a:r>
              <a:rPr lang="en-US" altLang="en-US" sz="6000">
                <a:solidFill>
                  <a:schemeClr val="hlink"/>
                </a:solidFill>
              </a:rPr>
              <a:t>¥</a:t>
            </a:r>
            <a:r>
              <a:rPr lang="en-US" altLang="en-US" sz="6000" b="1">
                <a:solidFill>
                  <a:schemeClr val="hlink"/>
                </a:solidFill>
              </a:rPr>
              <a:t>dÌÙÞ¢_ç¼ÞØËí</a:t>
            </a:r>
            <a:r>
              <a:rPr lang="en-US" altLang="en-US" sz="5400" b="1">
                <a:solidFill>
                  <a:schemeClr val="hlink"/>
                </a:solidFill>
              </a:rPr>
              <a:t> </a:t>
            </a:r>
          </a:p>
          <a:p>
            <a:pPr>
              <a:spcBef>
                <a:spcPct val="0"/>
              </a:spcBef>
            </a:pPr>
            <a:r>
              <a:rPr lang="en-US" altLang="en-US" sz="4000" b="1">
                <a:solidFill>
                  <a:schemeClr val="hlink"/>
                </a:solidFill>
              </a:rPr>
              <a:t>2000 </a:t>
            </a:r>
            <a:r>
              <a:rPr lang="en-US" altLang="en-US" sz="3200">
                <a:solidFill>
                  <a:srgbClr val="FAFD00"/>
                </a:solidFill>
              </a:rPr>
              <a:t>Ìß. Øß.</a:t>
            </a:r>
          </a:p>
        </p:txBody>
      </p:sp>
      <p:sp>
        <p:nvSpPr>
          <p:cNvPr id="6148" name="Rectangle 4">
            <a:extLst>
              <a:ext uri="{FF2B5EF4-FFF2-40B4-BE49-F238E27FC236}">
                <a16:creationId xmlns:a16="http://schemas.microsoft.com/office/drawing/2014/main" id="{4E82943E-7745-7771-751E-69D069316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0663" y="1074738"/>
            <a:ext cx="71120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04518" name="Text Box 6">
            <a:extLst>
              <a:ext uri="{FF2B5EF4-FFF2-40B4-BE49-F238E27FC236}">
                <a16:creationId xmlns:a16="http://schemas.microsoft.com/office/drawing/2014/main" id="{79D2312F-B686-22DA-A693-C71314F9F0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8900" y="4022725"/>
            <a:ext cx="6248400" cy="1920875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4000">
                <a:solidFill>
                  <a:srgbClr val="D6E008"/>
                </a:solidFill>
              </a:rPr>
              <a:t>®ÜïÞ ÄàÏÄßµ{á¢ 500 ÕV×ÎÞAß ùìIí æºÏñßøßAáKá</a:t>
            </a:r>
            <a:r>
              <a:rPr lang="en-US" altLang="en-US" sz="4000" b="1">
                <a:solidFill>
                  <a:srgbClr val="D6E008"/>
                </a:solidFill>
                <a:latin typeface="Comic Sans MS" panose="030F0902030302020204" pitchFamily="66" charset="0"/>
              </a:rPr>
              <a:t>.</a:t>
            </a:r>
          </a:p>
        </p:txBody>
      </p:sp>
      <p:sp>
        <p:nvSpPr>
          <p:cNvPr id="6150" name="Text Box 7">
            <a:extLst>
              <a:ext uri="{FF2B5EF4-FFF2-40B4-BE49-F238E27FC236}">
                <a16:creationId xmlns:a16="http://schemas.microsoft.com/office/drawing/2014/main" id="{70B04547-7A70-4E8A-BF39-F3771C3F5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704524" name="Rectangle 12">
            <a:extLst>
              <a:ext uri="{FF2B5EF4-FFF2-40B4-BE49-F238E27FC236}">
                <a16:creationId xmlns:a16="http://schemas.microsoft.com/office/drawing/2014/main" id="{C6E18209-FCA4-082B-62F1-5F5285327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01</a:t>
            </a:r>
          </a:p>
        </p:txBody>
      </p:sp>
      <p:sp>
        <p:nvSpPr>
          <p:cNvPr id="6152" name="Text Box 14">
            <a:extLst>
              <a:ext uri="{FF2B5EF4-FFF2-40B4-BE49-F238E27FC236}">
                <a16:creationId xmlns:a16="http://schemas.microsoft.com/office/drawing/2014/main" id="{117F2D3A-6C2B-A006-5CF8-B98A79D18B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70625" y="6194425"/>
            <a:ext cx="23066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600">
                <a:solidFill>
                  <a:schemeClr val="tx1"/>
                </a:solidFill>
              </a:rPr>
              <a:t>ÙÞXÁí ÌáAí çÉ¼í_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19-24</a:t>
            </a:r>
          </a:p>
        </p:txBody>
      </p:sp>
      <p:sp>
        <p:nvSpPr>
          <p:cNvPr id="6153" name="Text Box 15">
            <a:extLst>
              <a:ext uri="{FF2B5EF4-FFF2-40B4-BE49-F238E27FC236}">
                <a16:creationId xmlns:a16="http://schemas.microsoft.com/office/drawing/2014/main" id="{DE835285-1A36-97B5-8405-8D0ACF0339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37588" y="6411913"/>
            <a:ext cx="339725" cy="446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 b="1">
                <a:solidFill>
                  <a:schemeClr val="tx1"/>
                </a:solidFill>
                <a:latin typeface="Comic Sans MS" panose="030F0902030302020204" pitchFamily="66" charset="0"/>
              </a:rPr>
              <a:t>1</a:t>
            </a:r>
            <a:endParaRPr lang="en-US" altLang="en-US" sz="2000">
              <a:solidFill>
                <a:srgbClr val="FFA27C"/>
              </a:solidFill>
              <a:latin typeface="B VAG Rounded Bold" charset="0"/>
            </a:endParaRP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4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045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045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045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045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4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045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045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045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045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4515" grpId="0" autoUpdateAnimBg="0"/>
      <p:bldP spid="704518" grpId="0" autoUpdateAnimBg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1026">
            <a:extLst>
              <a:ext uri="{FF2B5EF4-FFF2-40B4-BE49-F238E27FC236}">
                <a16:creationId xmlns:a16="http://schemas.microsoft.com/office/drawing/2014/main" id="{BC2E7F9E-74F5-B082-F08E-246023AAC7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4800" y="823913"/>
            <a:ext cx="6858000" cy="5257800"/>
          </a:xfrm>
          <a:prstGeom prst="rect">
            <a:avLst/>
          </a:prstGeom>
          <a:gradFill rotWithShape="0">
            <a:gsLst>
              <a:gs pos="0">
                <a:srgbClr val="0331B3"/>
              </a:gs>
              <a:gs pos="100000">
                <a:srgbClr val="011753"/>
              </a:gs>
            </a:gsLst>
            <a:path path="shape">
              <a:fillToRect l="50000" t="50000" r="50000" b="50000"/>
            </a:path>
          </a:gradFill>
          <a:ln w="762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4579" name="Freeform 1027">
            <a:extLst>
              <a:ext uri="{FF2B5EF4-FFF2-40B4-BE49-F238E27FC236}">
                <a16:creationId xmlns:a16="http://schemas.microsoft.com/office/drawing/2014/main" id="{0EBFB81E-A6D7-BD2F-F16A-51B5A424B0BE}"/>
              </a:ext>
            </a:extLst>
          </p:cNvPr>
          <p:cNvSpPr>
            <a:spLocks/>
          </p:cNvSpPr>
          <p:nvPr/>
        </p:nvSpPr>
        <p:spPr bwMode="auto">
          <a:xfrm>
            <a:off x="1616075" y="858838"/>
            <a:ext cx="1620838" cy="3049587"/>
          </a:xfrm>
          <a:custGeom>
            <a:avLst/>
            <a:gdLst>
              <a:gd name="T0" fmla="*/ 1562100 w 1021"/>
              <a:gd name="T1" fmla="*/ 38100 h 1921"/>
              <a:gd name="T2" fmla="*/ 1581150 w 1021"/>
              <a:gd name="T3" fmla="*/ 114300 h 1921"/>
              <a:gd name="T4" fmla="*/ 1600200 w 1021"/>
              <a:gd name="T5" fmla="*/ 190500 h 1921"/>
              <a:gd name="T6" fmla="*/ 1619250 w 1021"/>
              <a:gd name="T7" fmla="*/ 285750 h 1921"/>
              <a:gd name="T8" fmla="*/ 1619250 w 1021"/>
              <a:gd name="T9" fmla="*/ 381000 h 1921"/>
              <a:gd name="T10" fmla="*/ 1619250 w 1021"/>
              <a:gd name="T11" fmla="*/ 476250 h 1921"/>
              <a:gd name="T12" fmla="*/ 1619250 w 1021"/>
              <a:gd name="T13" fmla="*/ 552450 h 1921"/>
              <a:gd name="T14" fmla="*/ 1619250 w 1021"/>
              <a:gd name="T15" fmla="*/ 628650 h 1921"/>
              <a:gd name="T16" fmla="*/ 1600200 w 1021"/>
              <a:gd name="T17" fmla="*/ 723900 h 1921"/>
              <a:gd name="T18" fmla="*/ 1581150 w 1021"/>
              <a:gd name="T19" fmla="*/ 819150 h 1921"/>
              <a:gd name="T20" fmla="*/ 1581150 w 1021"/>
              <a:gd name="T21" fmla="*/ 895350 h 1921"/>
              <a:gd name="T22" fmla="*/ 1543050 w 1021"/>
              <a:gd name="T23" fmla="*/ 1009650 h 1921"/>
              <a:gd name="T24" fmla="*/ 1543050 w 1021"/>
              <a:gd name="T25" fmla="*/ 1104900 h 1921"/>
              <a:gd name="T26" fmla="*/ 1504950 w 1021"/>
              <a:gd name="T27" fmla="*/ 1181100 h 1921"/>
              <a:gd name="T28" fmla="*/ 1485900 w 1021"/>
              <a:gd name="T29" fmla="*/ 1257300 h 1921"/>
              <a:gd name="T30" fmla="*/ 1466850 w 1021"/>
              <a:gd name="T31" fmla="*/ 1371600 h 1921"/>
              <a:gd name="T32" fmla="*/ 1428750 w 1021"/>
              <a:gd name="T33" fmla="*/ 1447800 h 1921"/>
              <a:gd name="T34" fmla="*/ 1409700 w 1021"/>
              <a:gd name="T35" fmla="*/ 1524000 h 1921"/>
              <a:gd name="T36" fmla="*/ 1371600 w 1021"/>
              <a:gd name="T37" fmla="*/ 1619250 h 1921"/>
              <a:gd name="T38" fmla="*/ 1333500 w 1021"/>
              <a:gd name="T39" fmla="*/ 1695450 h 1921"/>
              <a:gd name="T40" fmla="*/ 1314450 w 1021"/>
              <a:gd name="T41" fmla="*/ 1771650 h 1921"/>
              <a:gd name="T42" fmla="*/ 1257300 w 1021"/>
              <a:gd name="T43" fmla="*/ 1866900 h 1921"/>
              <a:gd name="T44" fmla="*/ 1219200 w 1021"/>
              <a:gd name="T45" fmla="*/ 1943100 h 1921"/>
              <a:gd name="T46" fmla="*/ 1162050 w 1021"/>
              <a:gd name="T47" fmla="*/ 2038350 h 1921"/>
              <a:gd name="T48" fmla="*/ 1104900 w 1021"/>
              <a:gd name="T49" fmla="*/ 2114550 h 1921"/>
              <a:gd name="T50" fmla="*/ 1047750 w 1021"/>
              <a:gd name="T51" fmla="*/ 2190750 h 1921"/>
              <a:gd name="T52" fmla="*/ 1009650 w 1021"/>
              <a:gd name="T53" fmla="*/ 2266950 h 1921"/>
              <a:gd name="T54" fmla="*/ 952500 w 1021"/>
              <a:gd name="T55" fmla="*/ 2343150 h 1921"/>
              <a:gd name="T56" fmla="*/ 895350 w 1021"/>
              <a:gd name="T57" fmla="*/ 2419350 h 1921"/>
              <a:gd name="T58" fmla="*/ 857250 w 1021"/>
              <a:gd name="T59" fmla="*/ 2476500 h 1921"/>
              <a:gd name="T60" fmla="*/ 819150 w 1021"/>
              <a:gd name="T61" fmla="*/ 2552700 h 1921"/>
              <a:gd name="T62" fmla="*/ 762000 w 1021"/>
              <a:gd name="T63" fmla="*/ 2609850 h 1921"/>
              <a:gd name="T64" fmla="*/ 685800 w 1021"/>
              <a:gd name="T65" fmla="*/ 2686050 h 1921"/>
              <a:gd name="T66" fmla="*/ 628650 w 1021"/>
              <a:gd name="T67" fmla="*/ 2743200 h 1921"/>
              <a:gd name="T68" fmla="*/ 533400 w 1021"/>
              <a:gd name="T69" fmla="*/ 2800350 h 1921"/>
              <a:gd name="T70" fmla="*/ 457200 w 1021"/>
              <a:gd name="T71" fmla="*/ 2857500 h 1921"/>
              <a:gd name="T72" fmla="*/ 361950 w 1021"/>
              <a:gd name="T73" fmla="*/ 2914650 h 1921"/>
              <a:gd name="T74" fmla="*/ 266700 w 1021"/>
              <a:gd name="T75" fmla="*/ 2952750 h 1921"/>
              <a:gd name="T76" fmla="*/ 152400 w 1021"/>
              <a:gd name="T77" fmla="*/ 2990850 h 1921"/>
              <a:gd name="T78" fmla="*/ 76200 w 1021"/>
              <a:gd name="T79" fmla="*/ 3028950 h 1921"/>
              <a:gd name="T80" fmla="*/ 0 w 1021"/>
              <a:gd name="T81" fmla="*/ 3048000 h 192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21" h="1921">
                <a:moveTo>
                  <a:pt x="984" y="0"/>
                </a:moveTo>
                <a:lnTo>
                  <a:pt x="984" y="24"/>
                </a:lnTo>
                <a:lnTo>
                  <a:pt x="996" y="48"/>
                </a:lnTo>
                <a:lnTo>
                  <a:pt x="996" y="72"/>
                </a:lnTo>
                <a:lnTo>
                  <a:pt x="1008" y="96"/>
                </a:lnTo>
                <a:lnTo>
                  <a:pt x="1008" y="120"/>
                </a:lnTo>
                <a:lnTo>
                  <a:pt x="1020" y="156"/>
                </a:lnTo>
                <a:lnTo>
                  <a:pt x="1020" y="180"/>
                </a:lnTo>
                <a:lnTo>
                  <a:pt x="1020" y="216"/>
                </a:lnTo>
                <a:lnTo>
                  <a:pt x="1020" y="240"/>
                </a:lnTo>
                <a:lnTo>
                  <a:pt x="1020" y="264"/>
                </a:lnTo>
                <a:lnTo>
                  <a:pt x="1020" y="300"/>
                </a:lnTo>
                <a:lnTo>
                  <a:pt x="1020" y="324"/>
                </a:lnTo>
                <a:lnTo>
                  <a:pt x="1020" y="348"/>
                </a:lnTo>
                <a:lnTo>
                  <a:pt x="1020" y="372"/>
                </a:lnTo>
                <a:lnTo>
                  <a:pt x="1020" y="396"/>
                </a:lnTo>
                <a:lnTo>
                  <a:pt x="1020" y="432"/>
                </a:lnTo>
                <a:lnTo>
                  <a:pt x="1008" y="456"/>
                </a:lnTo>
                <a:lnTo>
                  <a:pt x="1008" y="492"/>
                </a:lnTo>
                <a:lnTo>
                  <a:pt x="996" y="516"/>
                </a:lnTo>
                <a:lnTo>
                  <a:pt x="996" y="540"/>
                </a:lnTo>
                <a:lnTo>
                  <a:pt x="996" y="564"/>
                </a:lnTo>
                <a:lnTo>
                  <a:pt x="984" y="600"/>
                </a:lnTo>
                <a:lnTo>
                  <a:pt x="972" y="636"/>
                </a:lnTo>
                <a:lnTo>
                  <a:pt x="972" y="672"/>
                </a:lnTo>
                <a:lnTo>
                  <a:pt x="972" y="696"/>
                </a:lnTo>
                <a:lnTo>
                  <a:pt x="960" y="720"/>
                </a:lnTo>
                <a:lnTo>
                  <a:pt x="948" y="744"/>
                </a:lnTo>
                <a:lnTo>
                  <a:pt x="936" y="768"/>
                </a:lnTo>
                <a:lnTo>
                  <a:pt x="936" y="792"/>
                </a:lnTo>
                <a:lnTo>
                  <a:pt x="924" y="828"/>
                </a:lnTo>
                <a:lnTo>
                  <a:pt x="924" y="864"/>
                </a:lnTo>
                <a:lnTo>
                  <a:pt x="912" y="888"/>
                </a:lnTo>
                <a:lnTo>
                  <a:pt x="900" y="912"/>
                </a:lnTo>
                <a:lnTo>
                  <a:pt x="900" y="936"/>
                </a:lnTo>
                <a:lnTo>
                  <a:pt x="888" y="960"/>
                </a:lnTo>
                <a:lnTo>
                  <a:pt x="876" y="984"/>
                </a:lnTo>
                <a:lnTo>
                  <a:pt x="864" y="1020"/>
                </a:lnTo>
                <a:lnTo>
                  <a:pt x="852" y="1044"/>
                </a:lnTo>
                <a:lnTo>
                  <a:pt x="840" y="1068"/>
                </a:lnTo>
                <a:lnTo>
                  <a:pt x="828" y="1092"/>
                </a:lnTo>
                <a:lnTo>
                  <a:pt x="828" y="1116"/>
                </a:lnTo>
                <a:lnTo>
                  <a:pt x="804" y="1152"/>
                </a:lnTo>
                <a:lnTo>
                  <a:pt x="792" y="1176"/>
                </a:lnTo>
                <a:lnTo>
                  <a:pt x="780" y="1200"/>
                </a:lnTo>
                <a:lnTo>
                  <a:pt x="768" y="1224"/>
                </a:lnTo>
                <a:lnTo>
                  <a:pt x="744" y="1236"/>
                </a:lnTo>
                <a:lnTo>
                  <a:pt x="732" y="1284"/>
                </a:lnTo>
                <a:lnTo>
                  <a:pt x="708" y="1296"/>
                </a:lnTo>
                <a:lnTo>
                  <a:pt x="696" y="1332"/>
                </a:lnTo>
                <a:lnTo>
                  <a:pt x="684" y="1356"/>
                </a:lnTo>
                <a:lnTo>
                  <a:pt x="660" y="1380"/>
                </a:lnTo>
                <a:lnTo>
                  <a:pt x="648" y="1404"/>
                </a:lnTo>
                <a:lnTo>
                  <a:pt x="636" y="1428"/>
                </a:lnTo>
                <a:lnTo>
                  <a:pt x="624" y="1452"/>
                </a:lnTo>
                <a:lnTo>
                  <a:pt x="600" y="1476"/>
                </a:lnTo>
                <a:lnTo>
                  <a:pt x="588" y="1500"/>
                </a:lnTo>
                <a:lnTo>
                  <a:pt x="564" y="1524"/>
                </a:lnTo>
                <a:lnTo>
                  <a:pt x="564" y="1548"/>
                </a:lnTo>
                <a:lnTo>
                  <a:pt x="540" y="1560"/>
                </a:lnTo>
                <a:lnTo>
                  <a:pt x="528" y="1584"/>
                </a:lnTo>
                <a:lnTo>
                  <a:pt x="516" y="1608"/>
                </a:lnTo>
                <a:lnTo>
                  <a:pt x="492" y="1620"/>
                </a:lnTo>
                <a:lnTo>
                  <a:pt x="480" y="1644"/>
                </a:lnTo>
                <a:lnTo>
                  <a:pt x="456" y="1668"/>
                </a:lnTo>
                <a:lnTo>
                  <a:pt x="432" y="1692"/>
                </a:lnTo>
                <a:lnTo>
                  <a:pt x="408" y="1704"/>
                </a:lnTo>
                <a:lnTo>
                  <a:pt x="396" y="1728"/>
                </a:lnTo>
                <a:lnTo>
                  <a:pt x="360" y="1752"/>
                </a:lnTo>
                <a:lnTo>
                  <a:pt x="336" y="1764"/>
                </a:lnTo>
                <a:lnTo>
                  <a:pt x="312" y="1788"/>
                </a:lnTo>
                <a:lnTo>
                  <a:pt x="288" y="1800"/>
                </a:lnTo>
                <a:lnTo>
                  <a:pt x="252" y="1824"/>
                </a:lnTo>
                <a:lnTo>
                  <a:pt x="228" y="1836"/>
                </a:lnTo>
                <a:lnTo>
                  <a:pt x="192" y="1848"/>
                </a:lnTo>
                <a:lnTo>
                  <a:pt x="168" y="1860"/>
                </a:lnTo>
                <a:lnTo>
                  <a:pt x="132" y="1884"/>
                </a:lnTo>
                <a:lnTo>
                  <a:pt x="96" y="1884"/>
                </a:lnTo>
                <a:lnTo>
                  <a:pt x="72" y="1896"/>
                </a:lnTo>
                <a:lnTo>
                  <a:pt x="48" y="1908"/>
                </a:lnTo>
                <a:lnTo>
                  <a:pt x="24" y="1920"/>
                </a:lnTo>
                <a:lnTo>
                  <a:pt x="0" y="192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0" name="Rectangle 1028">
            <a:extLst>
              <a:ext uri="{FF2B5EF4-FFF2-40B4-BE49-F238E27FC236}">
                <a16:creationId xmlns:a16="http://schemas.microsoft.com/office/drawing/2014/main" id="{20162376-7C46-CA2C-CB93-B3ACFE9F5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" y="166688"/>
            <a:ext cx="968375" cy="137318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4581" name="Rectangle 1029">
            <a:extLst>
              <a:ext uri="{FF2B5EF4-FFF2-40B4-BE49-F238E27FC236}">
                <a16:creationId xmlns:a16="http://schemas.microsoft.com/office/drawing/2014/main" id="{060046A6-C35F-7805-4BDA-BC07322643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" y="2020888"/>
            <a:ext cx="1695450" cy="4227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4582" name="Freeform 1030">
            <a:extLst>
              <a:ext uri="{FF2B5EF4-FFF2-40B4-BE49-F238E27FC236}">
                <a16:creationId xmlns:a16="http://schemas.microsoft.com/office/drawing/2014/main" id="{777BB284-503D-0088-5FAB-0348358C4584}"/>
              </a:ext>
            </a:extLst>
          </p:cNvPr>
          <p:cNvSpPr>
            <a:spLocks/>
          </p:cNvSpPr>
          <p:nvPr/>
        </p:nvSpPr>
        <p:spPr bwMode="auto">
          <a:xfrm>
            <a:off x="6991350" y="3978275"/>
            <a:ext cx="1430338" cy="2097088"/>
          </a:xfrm>
          <a:custGeom>
            <a:avLst/>
            <a:gdLst>
              <a:gd name="T0" fmla="*/ 1428750 w 901"/>
              <a:gd name="T1" fmla="*/ 0 h 1321"/>
              <a:gd name="T2" fmla="*/ 1390650 w 901"/>
              <a:gd name="T3" fmla="*/ 19050 h 1321"/>
              <a:gd name="T4" fmla="*/ 1352550 w 901"/>
              <a:gd name="T5" fmla="*/ 38100 h 1321"/>
              <a:gd name="T6" fmla="*/ 1314450 w 901"/>
              <a:gd name="T7" fmla="*/ 57150 h 1321"/>
              <a:gd name="T8" fmla="*/ 1276350 w 901"/>
              <a:gd name="T9" fmla="*/ 76200 h 1321"/>
              <a:gd name="T10" fmla="*/ 1238250 w 901"/>
              <a:gd name="T11" fmla="*/ 95250 h 1321"/>
              <a:gd name="T12" fmla="*/ 1219200 w 901"/>
              <a:gd name="T13" fmla="*/ 133350 h 1321"/>
              <a:gd name="T14" fmla="*/ 1181100 w 901"/>
              <a:gd name="T15" fmla="*/ 152400 h 1321"/>
              <a:gd name="T16" fmla="*/ 1143000 w 901"/>
              <a:gd name="T17" fmla="*/ 190500 h 1321"/>
              <a:gd name="T18" fmla="*/ 1104900 w 901"/>
              <a:gd name="T19" fmla="*/ 209550 h 1321"/>
              <a:gd name="T20" fmla="*/ 1085850 w 901"/>
              <a:gd name="T21" fmla="*/ 247650 h 1321"/>
              <a:gd name="T22" fmla="*/ 1047750 w 901"/>
              <a:gd name="T23" fmla="*/ 266700 h 1321"/>
              <a:gd name="T24" fmla="*/ 1028700 w 901"/>
              <a:gd name="T25" fmla="*/ 304800 h 1321"/>
              <a:gd name="T26" fmla="*/ 990600 w 901"/>
              <a:gd name="T27" fmla="*/ 342900 h 1321"/>
              <a:gd name="T28" fmla="*/ 971550 w 901"/>
              <a:gd name="T29" fmla="*/ 381000 h 1321"/>
              <a:gd name="T30" fmla="*/ 933450 w 901"/>
              <a:gd name="T31" fmla="*/ 400050 h 1321"/>
              <a:gd name="T32" fmla="*/ 914400 w 901"/>
              <a:gd name="T33" fmla="*/ 438150 h 1321"/>
              <a:gd name="T34" fmla="*/ 876300 w 901"/>
              <a:gd name="T35" fmla="*/ 457200 h 1321"/>
              <a:gd name="T36" fmla="*/ 838200 w 901"/>
              <a:gd name="T37" fmla="*/ 495300 h 1321"/>
              <a:gd name="T38" fmla="*/ 819150 w 901"/>
              <a:gd name="T39" fmla="*/ 533400 h 1321"/>
              <a:gd name="T40" fmla="*/ 781050 w 901"/>
              <a:gd name="T41" fmla="*/ 571500 h 1321"/>
              <a:gd name="T42" fmla="*/ 742950 w 901"/>
              <a:gd name="T43" fmla="*/ 590550 h 1321"/>
              <a:gd name="T44" fmla="*/ 723900 w 901"/>
              <a:gd name="T45" fmla="*/ 628650 h 1321"/>
              <a:gd name="T46" fmla="*/ 685800 w 901"/>
              <a:gd name="T47" fmla="*/ 666750 h 1321"/>
              <a:gd name="T48" fmla="*/ 647700 w 901"/>
              <a:gd name="T49" fmla="*/ 704850 h 1321"/>
              <a:gd name="T50" fmla="*/ 628650 w 901"/>
              <a:gd name="T51" fmla="*/ 742950 h 1321"/>
              <a:gd name="T52" fmla="*/ 590550 w 901"/>
              <a:gd name="T53" fmla="*/ 781050 h 1321"/>
              <a:gd name="T54" fmla="*/ 571500 w 901"/>
              <a:gd name="T55" fmla="*/ 819150 h 1321"/>
              <a:gd name="T56" fmla="*/ 533400 w 901"/>
              <a:gd name="T57" fmla="*/ 857250 h 1321"/>
              <a:gd name="T58" fmla="*/ 514350 w 901"/>
              <a:gd name="T59" fmla="*/ 895350 h 1321"/>
              <a:gd name="T60" fmla="*/ 495300 w 901"/>
              <a:gd name="T61" fmla="*/ 933450 h 1321"/>
              <a:gd name="T62" fmla="*/ 457200 w 901"/>
              <a:gd name="T63" fmla="*/ 990600 h 1321"/>
              <a:gd name="T64" fmla="*/ 438150 w 901"/>
              <a:gd name="T65" fmla="*/ 1028700 h 1321"/>
              <a:gd name="T66" fmla="*/ 419100 w 901"/>
              <a:gd name="T67" fmla="*/ 1085850 h 1321"/>
              <a:gd name="T68" fmla="*/ 381000 w 901"/>
              <a:gd name="T69" fmla="*/ 1123950 h 1321"/>
              <a:gd name="T70" fmla="*/ 361950 w 901"/>
              <a:gd name="T71" fmla="*/ 1162050 h 1321"/>
              <a:gd name="T72" fmla="*/ 342900 w 901"/>
              <a:gd name="T73" fmla="*/ 1200150 h 1321"/>
              <a:gd name="T74" fmla="*/ 323850 w 901"/>
              <a:gd name="T75" fmla="*/ 1238250 h 1321"/>
              <a:gd name="T76" fmla="*/ 304800 w 901"/>
              <a:gd name="T77" fmla="*/ 1276350 h 1321"/>
              <a:gd name="T78" fmla="*/ 285750 w 901"/>
              <a:gd name="T79" fmla="*/ 1314450 h 1321"/>
              <a:gd name="T80" fmla="*/ 266700 w 901"/>
              <a:gd name="T81" fmla="*/ 1352550 h 1321"/>
              <a:gd name="T82" fmla="*/ 247650 w 901"/>
              <a:gd name="T83" fmla="*/ 1390650 h 1321"/>
              <a:gd name="T84" fmla="*/ 228600 w 901"/>
              <a:gd name="T85" fmla="*/ 1428750 h 1321"/>
              <a:gd name="T86" fmla="*/ 209550 w 901"/>
              <a:gd name="T87" fmla="*/ 1466850 h 1321"/>
              <a:gd name="T88" fmla="*/ 190500 w 901"/>
              <a:gd name="T89" fmla="*/ 1504950 h 1321"/>
              <a:gd name="T90" fmla="*/ 190500 w 901"/>
              <a:gd name="T91" fmla="*/ 1543050 h 1321"/>
              <a:gd name="T92" fmla="*/ 171450 w 901"/>
              <a:gd name="T93" fmla="*/ 1581150 h 1321"/>
              <a:gd name="T94" fmla="*/ 152400 w 901"/>
              <a:gd name="T95" fmla="*/ 1619250 h 1321"/>
              <a:gd name="T96" fmla="*/ 152400 w 901"/>
              <a:gd name="T97" fmla="*/ 1657350 h 1321"/>
              <a:gd name="T98" fmla="*/ 133350 w 901"/>
              <a:gd name="T99" fmla="*/ 1695450 h 1321"/>
              <a:gd name="T100" fmla="*/ 114300 w 901"/>
              <a:gd name="T101" fmla="*/ 1733550 h 1321"/>
              <a:gd name="T102" fmla="*/ 95250 w 901"/>
              <a:gd name="T103" fmla="*/ 1771650 h 1321"/>
              <a:gd name="T104" fmla="*/ 95250 w 901"/>
              <a:gd name="T105" fmla="*/ 1809750 h 1321"/>
              <a:gd name="T106" fmla="*/ 76200 w 901"/>
              <a:gd name="T107" fmla="*/ 1847850 h 1321"/>
              <a:gd name="T108" fmla="*/ 57150 w 901"/>
              <a:gd name="T109" fmla="*/ 1885950 h 1321"/>
              <a:gd name="T110" fmla="*/ 57150 w 901"/>
              <a:gd name="T111" fmla="*/ 1924050 h 1321"/>
              <a:gd name="T112" fmla="*/ 38100 w 901"/>
              <a:gd name="T113" fmla="*/ 1962150 h 1321"/>
              <a:gd name="T114" fmla="*/ 19050 w 901"/>
              <a:gd name="T115" fmla="*/ 2000250 h 1321"/>
              <a:gd name="T116" fmla="*/ 19050 w 901"/>
              <a:gd name="T117" fmla="*/ 2057400 h 1321"/>
              <a:gd name="T118" fmla="*/ 0 w 901"/>
              <a:gd name="T119" fmla="*/ 2095500 h 132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901" h="1321">
                <a:moveTo>
                  <a:pt x="900" y="0"/>
                </a:moveTo>
                <a:lnTo>
                  <a:pt x="876" y="12"/>
                </a:lnTo>
                <a:lnTo>
                  <a:pt x="852" y="24"/>
                </a:lnTo>
                <a:lnTo>
                  <a:pt x="828" y="36"/>
                </a:lnTo>
                <a:lnTo>
                  <a:pt x="804" y="48"/>
                </a:lnTo>
                <a:lnTo>
                  <a:pt x="780" y="60"/>
                </a:lnTo>
                <a:lnTo>
                  <a:pt x="768" y="84"/>
                </a:lnTo>
                <a:lnTo>
                  <a:pt x="744" y="96"/>
                </a:lnTo>
                <a:lnTo>
                  <a:pt x="720" y="120"/>
                </a:lnTo>
                <a:lnTo>
                  <a:pt x="696" y="132"/>
                </a:lnTo>
                <a:lnTo>
                  <a:pt x="684" y="156"/>
                </a:lnTo>
                <a:lnTo>
                  <a:pt x="660" y="168"/>
                </a:lnTo>
                <a:lnTo>
                  <a:pt x="648" y="192"/>
                </a:lnTo>
                <a:lnTo>
                  <a:pt x="624" y="216"/>
                </a:lnTo>
                <a:lnTo>
                  <a:pt x="612" y="240"/>
                </a:lnTo>
                <a:lnTo>
                  <a:pt x="588" y="252"/>
                </a:lnTo>
                <a:lnTo>
                  <a:pt x="576" y="276"/>
                </a:lnTo>
                <a:lnTo>
                  <a:pt x="552" y="288"/>
                </a:lnTo>
                <a:lnTo>
                  <a:pt x="528" y="312"/>
                </a:lnTo>
                <a:lnTo>
                  <a:pt x="516" y="336"/>
                </a:lnTo>
                <a:lnTo>
                  <a:pt x="492" y="360"/>
                </a:lnTo>
                <a:lnTo>
                  <a:pt x="468" y="372"/>
                </a:lnTo>
                <a:lnTo>
                  <a:pt x="456" y="396"/>
                </a:lnTo>
                <a:lnTo>
                  <a:pt x="432" y="420"/>
                </a:lnTo>
                <a:lnTo>
                  <a:pt x="408" y="444"/>
                </a:lnTo>
                <a:lnTo>
                  <a:pt x="396" y="468"/>
                </a:lnTo>
                <a:lnTo>
                  <a:pt x="372" y="492"/>
                </a:lnTo>
                <a:lnTo>
                  <a:pt x="360" y="516"/>
                </a:lnTo>
                <a:lnTo>
                  <a:pt x="336" y="540"/>
                </a:lnTo>
                <a:lnTo>
                  <a:pt x="324" y="564"/>
                </a:lnTo>
                <a:lnTo>
                  <a:pt x="312" y="588"/>
                </a:lnTo>
                <a:lnTo>
                  <a:pt x="288" y="624"/>
                </a:lnTo>
                <a:lnTo>
                  <a:pt x="276" y="648"/>
                </a:lnTo>
                <a:lnTo>
                  <a:pt x="264" y="684"/>
                </a:lnTo>
                <a:lnTo>
                  <a:pt x="240" y="708"/>
                </a:lnTo>
                <a:lnTo>
                  <a:pt x="228" y="732"/>
                </a:lnTo>
                <a:lnTo>
                  <a:pt x="216" y="756"/>
                </a:lnTo>
                <a:lnTo>
                  <a:pt x="204" y="780"/>
                </a:lnTo>
                <a:lnTo>
                  <a:pt x="192" y="804"/>
                </a:lnTo>
                <a:lnTo>
                  <a:pt x="180" y="828"/>
                </a:lnTo>
                <a:lnTo>
                  <a:pt x="168" y="852"/>
                </a:lnTo>
                <a:lnTo>
                  <a:pt x="156" y="876"/>
                </a:lnTo>
                <a:lnTo>
                  <a:pt x="144" y="900"/>
                </a:lnTo>
                <a:lnTo>
                  <a:pt x="132" y="924"/>
                </a:lnTo>
                <a:lnTo>
                  <a:pt x="120" y="948"/>
                </a:lnTo>
                <a:lnTo>
                  <a:pt x="120" y="972"/>
                </a:lnTo>
                <a:lnTo>
                  <a:pt x="108" y="996"/>
                </a:lnTo>
                <a:lnTo>
                  <a:pt x="96" y="1020"/>
                </a:lnTo>
                <a:lnTo>
                  <a:pt x="96" y="1044"/>
                </a:lnTo>
                <a:lnTo>
                  <a:pt x="84" y="1068"/>
                </a:lnTo>
                <a:lnTo>
                  <a:pt x="72" y="1092"/>
                </a:lnTo>
                <a:lnTo>
                  <a:pt x="60" y="1116"/>
                </a:lnTo>
                <a:lnTo>
                  <a:pt x="60" y="1140"/>
                </a:lnTo>
                <a:lnTo>
                  <a:pt x="48" y="1164"/>
                </a:lnTo>
                <a:lnTo>
                  <a:pt x="36" y="1188"/>
                </a:lnTo>
                <a:lnTo>
                  <a:pt x="36" y="1212"/>
                </a:lnTo>
                <a:lnTo>
                  <a:pt x="24" y="1236"/>
                </a:lnTo>
                <a:lnTo>
                  <a:pt x="12" y="1260"/>
                </a:lnTo>
                <a:lnTo>
                  <a:pt x="12" y="1296"/>
                </a:lnTo>
                <a:lnTo>
                  <a:pt x="0" y="132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3" name="Freeform 1031">
            <a:extLst>
              <a:ext uri="{FF2B5EF4-FFF2-40B4-BE49-F238E27FC236}">
                <a16:creationId xmlns:a16="http://schemas.microsoft.com/office/drawing/2014/main" id="{DEEEE387-2D4C-07AD-9B1B-B0E193966208}"/>
              </a:ext>
            </a:extLst>
          </p:cNvPr>
          <p:cNvSpPr>
            <a:spLocks/>
          </p:cNvSpPr>
          <p:nvPr/>
        </p:nvSpPr>
        <p:spPr bwMode="auto">
          <a:xfrm>
            <a:off x="3562350" y="1695450"/>
            <a:ext cx="4097338" cy="2916238"/>
          </a:xfrm>
          <a:custGeom>
            <a:avLst/>
            <a:gdLst>
              <a:gd name="T0" fmla="*/ 4056063 w 2581"/>
              <a:gd name="T1" fmla="*/ 2895600 h 1837"/>
              <a:gd name="T2" fmla="*/ 3959225 w 2581"/>
              <a:gd name="T3" fmla="*/ 2857500 h 1837"/>
              <a:gd name="T4" fmla="*/ 3879850 w 2581"/>
              <a:gd name="T5" fmla="*/ 2836863 h 1837"/>
              <a:gd name="T6" fmla="*/ 3802063 w 2581"/>
              <a:gd name="T7" fmla="*/ 2798763 h 1837"/>
              <a:gd name="T8" fmla="*/ 3722688 w 2581"/>
              <a:gd name="T9" fmla="*/ 2741613 h 1837"/>
              <a:gd name="T10" fmla="*/ 3644900 w 2581"/>
              <a:gd name="T11" fmla="*/ 2701925 h 1837"/>
              <a:gd name="T12" fmla="*/ 3567113 w 2581"/>
              <a:gd name="T13" fmla="*/ 2663825 h 1837"/>
              <a:gd name="T14" fmla="*/ 3468688 w 2581"/>
              <a:gd name="T15" fmla="*/ 2605088 h 1837"/>
              <a:gd name="T16" fmla="*/ 3370263 w 2581"/>
              <a:gd name="T17" fmla="*/ 2547938 h 1837"/>
              <a:gd name="T18" fmla="*/ 3292475 w 2581"/>
              <a:gd name="T19" fmla="*/ 2509838 h 1837"/>
              <a:gd name="T20" fmla="*/ 3213100 w 2581"/>
              <a:gd name="T21" fmla="*/ 2470150 h 1837"/>
              <a:gd name="T22" fmla="*/ 3135313 w 2581"/>
              <a:gd name="T23" fmla="*/ 2413000 h 1837"/>
              <a:gd name="T24" fmla="*/ 3057525 w 2581"/>
              <a:gd name="T25" fmla="*/ 2374900 h 1837"/>
              <a:gd name="T26" fmla="*/ 2998788 w 2581"/>
              <a:gd name="T27" fmla="*/ 2335213 h 1837"/>
              <a:gd name="T28" fmla="*/ 2900363 w 2581"/>
              <a:gd name="T29" fmla="*/ 2259013 h 1837"/>
              <a:gd name="T30" fmla="*/ 2822575 w 2581"/>
              <a:gd name="T31" fmla="*/ 2238375 h 1837"/>
              <a:gd name="T32" fmla="*/ 2743200 w 2581"/>
              <a:gd name="T33" fmla="*/ 2162175 h 1837"/>
              <a:gd name="T34" fmla="*/ 2665413 w 2581"/>
              <a:gd name="T35" fmla="*/ 2122488 h 1837"/>
              <a:gd name="T36" fmla="*/ 2586038 w 2581"/>
              <a:gd name="T37" fmla="*/ 2065338 h 1837"/>
              <a:gd name="T38" fmla="*/ 2468563 w 2581"/>
              <a:gd name="T39" fmla="*/ 1968500 h 1837"/>
              <a:gd name="T40" fmla="*/ 2390775 w 2581"/>
              <a:gd name="T41" fmla="*/ 1930400 h 1837"/>
              <a:gd name="T42" fmla="*/ 2312988 w 2581"/>
              <a:gd name="T43" fmla="*/ 1852613 h 1837"/>
              <a:gd name="T44" fmla="*/ 2214563 w 2581"/>
              <a:gd name="T45" fmla="*/ 1755775 h 1837"/>
              <a:gd name="T46" fmla="*/ 2155825 w 2581"/>
              <a:gd name="T47" fmla="*/ 1679575 h 1837"/>
              <a:gd name="T48" fmla="*/ 2116138 w 2581"/>
              <a:gd name="T49" fmla="*/ 1601788 h 1837"/>
              <a:gd name="T50" fmla="*/ 2057400 w 2581"/>
              <a:gd name="T51" fmla="*/ 1525588 h 1837"/>
              <a:gd name="T52" fmla="*/ 1958975 w 2581"/>
              <a:gd name="T53" fmla="*/ 1447800 h 1837"/>
              <a:gd name="T54" fmla="*/ 1862138 w 2581"/>
              <a:gd name="T55" fmla="*/ 1350963 h 1837"/>
              <a:gd name="T56" fmla="*/ 1803400 w 2581"/>
              <a:gd name="T57" fmla="*/ 1293813 h 1837"/>
              <a:gd name="T58" fmla="*/ 1744663 w 2581"/>
              <a:gd name="T59" fmla="*/ 1216025 h 1837"/>
              <a:gd name="T60" fmla="*/ 1685925 w 2581"/>
              <a:gd name="T61" fmla="*/ 1158875 h 1837"/>
              <a:gd name="T62" fmla="*/ 1606550 w 2581"/>
              <a:gd name="T63" fmla="*/ 1081088 h 1837"/>
              <a:gd name="T64" fmla="*/ 1528763 w 2581"/>
              <a:gd name="T65" fmla="*/ 1022350 h 1837"/>
              <a:gd name="T66" fmla="*/ 1489075 w 2581"/>
              <a:gd name="T67" fmla="*/ 946150 h 1837"/>
              <a:gd name="T68" fmla="*/ 1430338 w 2581"/>
              <a:gd name="T69" fmla="*/ 887413 h 1837"/>
              <a:gd name="T70" fmla="*/ 1390650 w 2581"/>
              <a:gd name="T71" fmla="*/ 811213 h 1837"/>
              <a:gd name="T72" fmla="*/ 1352550 w 2581"/>
              <a:gd name="T73" fmla="*/ 733425 h 1837"/>
              <a:gd name="T74" fmla="*/ 1293813 w 2581"/>
              <a:gd name="T75" fmla="*/ 655638 h 1837"/>
              <a:gd name="T76" fmla="*/ 1254125 w 2581"/>
              <a:gd name="T77" fmla="*/ 579438 h 1837"/>
              <a:gd name="T78" fmla="*/ 1195388 w 2581"/>
              <a:gd name="T79" fmla="*/ 520700 h 1837"/>
              <a:gd name="T80" fmla="*/ 1117600 w 2581"/>
              <a:gd name="T81" fmla="*/ 423863 h 1837"/>
              <a:gd name="T82" fmla="*/ 1058863 w 2581"/>
              <a:gd name="T83" fmla="*/ 347663 h 1837"/>
              <a:gd name="T84" fmla="*/ 1000125 w 2581"/>
              <a:gd name="T85" fmla="*/ 288925 h 1837"/>
              <a:gd name="T86" fmla="*/ 920750 w 2581"/>
              <a:gd name="T87" fmla="*/ 231775 h 1837"/>
              <a:gd name="T88" fmla="*/ 862013 w 2581"/>
              <a:gd name="T89" fmla="*/ 193675 h 1837"/>
              <a:gd name="T90" fmla="*/ 784225 w 2581"/>
              <a:gd name="T91" fmla="*/ 115888 h 1837"/>
              <a:gd name="T92" fmla="*/ 704850 w 2581"/>
              <a:gd name="T93" fmla="*/ 96838 h 1837"/>
              <a:gd name="T94" fmla="*/ 608013 w 2581"/>
              <a:gd name="T95" fmla="*/ 57150 h 1837"/>
              <a:gd name="T96" fmla="*/ 509588 w 2581"/>
              <a:gd name="T97" fmla="*/ 38100 h 1837"/>
              <a:gd name="T98" fmla="*/ 431800 w 2581"/>
              <a:gd name="T99" fmla="*/ 19050 h 1837"/>
              <a:gd name="T100" fmla="*/ 352425 w 2581"/>
              <a:gd name="T101" fmla="*/ 0 h 1837"/>
              <a:gd name="T102" fmla="*/ 274638 w 2581"/>
              <a:gd name="T103" fmla="*/ 0 h 1837"/>
              <a:gd name="T104" fmla="*/ 195263 w 2581"/>
              <a:gd name="T105" fmla="*/ 19050 h 1837"/>
              <a:gd name="T106" fmla="*/ 117475 w 2581"/>
              <a:gd name="T107" fmla="*/ 38100 h 1837"/>
              <a:gd name="T108" fmla="*/ 39688 w 2581"/>
              <a:gd name="T109" fmla="*/ 77788 h 1837"/>
              <a:gd name="T110" fmla="*/ 0 w 2581"/>
              <a:gd name="T111" fmla="*/ 153988 h 1837"/>
              <a:gd name="T112" fmla="*/ 0 w 2581"/>
              <a:gd name="T113" fmla="*/ 231775 h 1837"/>
              <a:gd name="T114" fmla="*/ 19050 w 2581"/>
              <a:gd name="T115" fmla="*/ 309563 h 1837"/>
              <a:gd name="T116" fmla="*/ 58738 w 2581"/>
              <a:gd name="T117" fmla="*/ 385763 h 1837"/>
              <a:gd name="T118" fmla="*/ 117475 w 2581"/>
              <a:gd name="T119" fmla="*/ 444500 h 1837"/>
              <a:gd name="T120" fmla="*/ 215900 w 2581"/>
              <a:gd name="T121" fmla="*/ 482600 h 1837"/>
              <a:gd name="T122" fmla="*/ 293688 w 2581"/>
              <a:gd name="T123" fmla="*/ 501650 h 1837"/>
              <a:gd name="T124" fmla="*/ 373063 w 2581"/>
              <a:gd name="T125" fmla="*/ 520700 h 18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81" h="1837">
                <a:moveTo>
                  <a:pt x="2580" y="1836"/>
                </a:moveTo>
                <a:lnTo>
                  <a:pt x="2555" y="1824"/>
                </a:lnTo>
                <a:lnTo>
                  <a:pt x="2518" y="1812"/>
                </a:lnTo>
                <a:lnTo>
                  <a:pt x="2494" y="1800"/>
                </a:lnTo>
                <a:lnTo>
                  <a:pt x="2469" y="1800"/>
                </a:lnTo>
                <a:lnTo>
                  <a:pt x="2444" y="1787"/>
                </a:lnTo>
                <a:lnTo>
                  <a:pt x="2420" y="1763"/>
                </a:lnTo>
                <a:lnTo>
                  <a:pt x="2395" y="1763"/>
                </a:lnTo>
                <a:lnTo>
                  <a:pt x="2370" y="1739"/>
                </a:lnTo>
                <a:lnTo>
                  <a:pt x="2345" y="1727"/>
                </a:lnTo>
                <a:lnTo>
                  <a:pt x="2321" y="1714"/>
                </a:lnTo>
                <a:lnTo>
                  <a:pt x="2296" y="1702"/>
                </a:lnTo>
                <a:lnTo>
                  <a:pt x="2271" y="1690"/>
                </a:lnTo>
                <a:lnTo>
                  <a:pt x="2247" y="1678"/>
                </a:lnTo>
                <a:lnTo>
                  <a:pt x="2222" y="1654"/>
                </a:lnTo>
                <a:lnTo>
                  <a:pt x="2185" y="1641"/>
                </a:lnTo>
                <a:lnTo>
                  <a:pt x="2160" y="1617"/>
                </a:lnTo>
                <a:lnTo>
                  <a:pt x="2123" y="1605"/>
                </a:lnTo>
                <a:lnTo>
                  <a:pt x="2099" y="1593"/>
                </a:lnTo>
                <a:lnTo>
                  <a:pt x="2074" y="1581"/>
                </a:lnTo>
                <a:lnTo>
                  <a:pt x="2049" y="1569"/>
                </a:lnTo>
                <a:lnTo>
                  <a:pt x="2024" y="1556"/>
                </a:lnTo>
                <a:lnTo>
                  <a:pt x="2000" y="1544"/>
                </a:lnTo>
                <a:lnTo>
                  <a:pt x="1975" y="1520"/>
                </a:lnTo>
                <a:lnTo>
                  <a:pt x="1950" y="1508"/>
                </a:lnTo>
                <a:lnTo>
                  <a:pt x="1926" y="1496"/>
                </a:lnTo>
                <a:lnTo>
                  <a:pt x="1913" y="1471"/>
                </a:lnTo>
                <a:lnTo>
                  <a:pt x="1889" y="1471"/>
                </a:lnTo>
                <a:lnTo>
                  <a:pt x="1852" y="1447"/>
                </a:lnTo>
                <a:lnTo>
                  <a:pt x="1827" y="1423"/>
                </a:lnTo>
                <a:lnTo>
                  <a:pt x="1802" y="1423"/>
                </a:lnTo>
                <a:lnTo>
                  <a:pt x="1778" y="1410"/>
                </a:lnTo>
                <a:lnTo>
                  <a:pt x="1753" y="1386"/>
                </a:lnTo>
                <a:lnTo>
                  <a:pt x="1728" y="1362"/>
                </a:lnTo>
                <a:lnTo>
                  <a:pt x="1704" y="1350"/>
                </a:lnTo>
                <a:lnTo>
                  <a:pt x="1679" y="1337"/>
                </a:lnTo>
                <a:lnTo>
                  <a:pt x="1654" y="1313"/>
                </a:lnTo>
                <a:lnTo>
                  <a:pt x="1629" y="1301"/>
                </a:lnTo>
                <a:lnTo>
                  <a:pt x="1592" y="1265"/>
                </a:lnTo>
                <a:lnTo>
                  <a:pt x="1555" y="1240"/>
                </a:lnTo>
                <a:lnTo>
                  <a:pt x="1531" y="1228"/>
                </a:lnTo>
                <a:lnTo>
                  <a:pt x="1506" y="1216"/>
                </a:lnTo>
                <a:lnTo>
                  <a:pt x="1494" y="1192"/>
                </a:lnTo>
                <a:lnTo>
                  <a:pt x="1457" y="1167"/>
                </a:lnTo>
                <a:lnTo>
                  <a:pt x="1432" y="1131"/>
                </a:lnTo>
                <a:lnTo>
                  <a:pt x="1395" y="1106"/>
                </a:lnTo>
                <a:lnTo>
                  <a:pt x="1383" y="1082"/>
                </a:lnTo>
                <a:lnTo>
                  <a:pt x="1358" y="1058"/>
                </a:lnTo>
                <a:lnTo>
                  <a:pt x="1358" y="1034"/>
                </a:lnTo>
                <a:lnTo>
                  <a:pt x="1333" y="1009"/>
                </a:lnTo>
                <a:lnTo>
                  <a:pt x="1321" y="985"/>
                </a:lnTo>
                <a:lnTo>
                  <a:pt x="1296" y="961"/>
                </a:lnTo>
                <a:lnTo>
                  <a:pt x="1259" y="924"/>
                </a:lnTo>
                <a:lnTo>
                  <a:pt x="1234" y="912"/>
                </a:lnTo>
                <a:lnTo>
                  <a:pt x="1197" y="875"/>
                </a:lnTo>
                <a:lnTo>
                  <a:pt x="1173" y="851"/>
                </a:lnTo>
                <a:lnTo>
                  <a:pt x="1160" y="827"/>
                </a:lnTo>
                <a:lnTo>
                  <a:pt x="1136" y="815"/>
                </a:lnTo>
                <a:lnTo>
                  <a:pt x="1123" y="790"/>
                </a:lnTo>
                <a:lnTo>
                  <a:pt x="1099" y="766"/>
                </a:lnTo>
                <a:lnTo>
                  <a:pt x="1086" y="742"/>
                </a:lnTo>
                <a:lnTo>
                  <a:pt x="1062" y="730"/>
                </a:lnTo>
                <a:lnTo>
                  <a:pt x="1025" y="705"/>
                </a:lnTo>
                <a:lnTo>
                  <a:pt x="1012" y="681"/>
                </a:lnTo>
                <a:lnTo>
                  <a:pt x="988" y="657"/>
                </a:lnTo>
                <a:lnTo>
                  <a:pt x="963" y="644"/>
                </a:lnTo>
                <a:lnTo>
                  <a:pt x="951" y="620"/>
                </a:lnTo>
                <a:lnTo>
                  <a:pt x="938" y="596"/>
                </a:lnTo>
                <a:lnTo>
                  <a:pt x="926" y="571"/>
                </a:lnTo>
                <a:lnTo>
                  <a:pt x="901" y="559"/>
                </a:lnTo>
                <a:lnTo>
                  <a:pt x="889" y="535"/>
                </a:lnTo>
                <a:lnTo>
                  <a:pt x="876" y="511"/>
                </a:lnTo>
                <a:lnTo>
                  <a:pt x="864" y="486"/>
                </a:lnTo>
                <a:lnTo>
                  <a:pt x="852" y="462"/>
                </a:lnTo>
                <a:lnTo>
                  <a:pt x="827" y="438"/>
                </a:lnTo>
                <a:lnTo>
                  <a:pt x="815" y="413"/>
                </a:lnTo>
                <a:lnTo>
                  <a:pt x="802" y="389"/>
                </a:lnTo>
                <a:lnTo>
                  <a:pt x="790" y="365"/>
                </a:lnTo>
                <a:lnTo>
                  <a:pt x="778" y="340"/>
                </a:lnTo>
                <a:lnTo>
                  <a:pt x="753" y="328"/>
                </a:lnTo>
                <a:lnTo>
                  <a:pt x="728" y="292"/>
                </a:lnTo>
                <a:lnTo>
                  <a:pt x="704" y="267"/>
                </a:lnTo>
                <a:lnTo>
                  <a:pt x="679" y="243"/>
                </a:lnTo>
                <a:lnTo>
                  <a:pt x="667" y="219"/>
                </a:lnTo>
                <a:lnTo>
                  <a:pt x="642" y="207"/>
                </a:lnTo>
                <a:lnTo>
                  <a:pt x="630" y="182"/>
                </a:lnTo>
                <a:lnTo>
                  <a:pt x="605" y="158"/>
                </a:lnTo>
                <a:lnTo>
                  <a:pt x="580" y="146"/>
                </a:lnTo>
                <a:lnTo>
                  <a:pt x="568" y="122"/>
                </a:lnTo>
                <a:lnTo>
                  <a:pt x="543" y="122"/>
                </a:lnTo>
                <a:lnTo>
                  <a:pt x="531" y="97"/>
                </a:lnTo>
                <a:lnTo>
                  <a:pt x="494" y="73"/>
                </a:lnTo>
                <a:lnTo>
                  <a:pt x="469" y="73"/>
                </a:lnTo>
                <a:lnTo>
                  <a:pt x="444" y="61"/>
                </a:lnTo>
                <a:lnTo>
                  <a:pt x="407" y="49"/>
                </a:lnTo>
                <a:lnTo>
                  <a:pt x="383" y="36"/>
                </a:lnTo>
                <a:lnTo>
                  <a:pt x="358" y="36"/>
                </a:lnTo>
                <a:lnTo>
                  <a:pt x="321" y="24"/>
                </a:lnTo>
                <a:lnTo>
                  <a:pt x="296" y="12"/>
                </a:lnTo>
                <a:lnTo>
                  <a:pt x="272" y="12"/>
                </a:lnTo>
                <a:lnTo>
                  <a:pt x="247" y="12"/>
                </a:lnTo>
                <a:lnTo>
                  <a:pt x="222" y="0"/>
                </a:lnTo>
                <a:lnTo>
                  <a:pt x="198" y="0"/>
                </a:lnTo>
                <a:lnTo>
                  <a:pt x="173" y="0"/>
                </a:lnTo>
                <a:lnTo>
                  <a:pt x="148" y="12"/>
                </a:lnTo>
                <a:lnTo>
                  <a:pt x="123" y="12"/>
                </a:lnTo>
                <a:lnTo>
                  <a:pt x="99" y="12"/>
                </a:lnTo>
                <a:lnTo>
                  <a:pt x="74" y="24"/>
                </a:lnTo>
                <a:lnTo>
                  <a:pt x="49" y="36"/>
                </a:lnTo>
                <a:lnTo>
                  <a:pt x="25" y="49"/>
                </a:lnTo>
                <a:lnTo>
                  <a:pt x="12" y="73"/>
                </a:lnTo>
                <a:lnTo>
                  <a:pt x="0" y="97"/>
                </a:lnTo>
                <a:lnTo>
                  <a:pt x="0" y="122"/>
                </a:lnTo>
                <a:lnTo>
                  <a:pt x="0" y="146"/>
                </a:lnTo>
                <a:lnTo>
                  <a:pt x="0" y="170"/>
                </a:lnTo>
                <a:lnTo>
                  <a:pt x="12" y="195"/>
                </a:lnTo>
                <a:lnTo>
                  <a:pt x="25" y="219"/>
                </a:lnTo>
                <a:lnTo>
                  <a:pt x="37" y="243"/>
                </a:lnTo>
                <a:lnTo>
                  <a:pt x="62" y="255"/>
                </a:lnTo>
                <a:lnTo>
                  <a:pt x="74" y="280"/>
                </a:lnTo>
                <a:lnTo>
                  <a:pt x="99" y="280"/>
                </a:lnTo>
                <a:lnTo>
                  <a:pt x="136" y="304"/>
                </a:lnTo>
                <a:lnTo>
                  <a:pt x="160" y="316"/>
                </a:lnTo>
                <a:lnTo>
                  <a:pt x="185" y="316"/>
                </a:lnTo>
                <a:lnTo>
                  <a:pt x="210" y="316"/>
                </a:lnTo>
                <a:lnTo>
                  <a:pt x="235" y="328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4" name="Rectangle 1032">
            <a:extLst>
              <a:ext uri="{FF2B5EF4-FFF2-40B4-BE49-F238E27FC236}">
                <a16:creationId xmlns:a16="http://schemas.microsoft.com/office/drawing/2014/main" id="{F8D0EC12-B640-8A50-0DC9-D82F8B918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0738" y="2649538"/>
            <a:ext cx="15208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ER</a:t>
            </a:r>
          </a:p>
        </p:txBody>
      </p:sp>
      <p:sp>
        <p:nvSpPr>
          <p:cNvPr id="24585" name="Freeform 1033">
            <a:extLst>
              <a:ext uri="{FF2B5EF4-FFF2-40B4-BE49-F238E27FC236}">
                <a16:creationId xmlns:a16="http://schemas.microsoft.com/office/drawing/2014/main" id="{747EE7EA-87D2-6E1C-9CF0-03B4EC38DDE2}"/>
              </a:ext>
            </a:extLst>
          </p:cNvPr>
          <p:cNvSpPr>
            <a:spLocks/>
          </p:cNvSpPr>
          <p:nvPr/>
        </p:nvSpPr>
        <p:spPr bwMode="auto">
          <a:xfrm>
            <a:off x="2038350" y="4591050"/>
            <a:ext cx="1887538" cy="1487488"/>
          </a:xfrm>
          <a:custGeom>
            <a:avLst/>
            <a:gdLst>
              <a:gd name="T0" fmla="*/ 438150 w 1189"/>
              <a:gd name="T1" fmla="*/ 1409700 h 937"/>
              <a:gd name="T2" fmla="*/ 438150 w 1189"/>
              <a:gd name="T3" fmla="*/ 1295400 h 937"/>
              <a:gd name="T4" fmla="*/ 419100 w 1189"/>
              <a:gd name="T5" fmla="*/ 1181100 h 937"/>
              <a:gd name="T6" fmla="*/ 381000 w 1189"/>
              <a:gd name="T7" fmla="*/ 1066800 h 937"/>
              <a:gd name="T8" fmla="*/ 323850 w 1189"/>
              <a:gd name="T9" fmla="*/ 971550 h 937"/>
              <a:gd name="T10" fmla="*/ 266700 w 1189"/>
              <a:gd name="T11" fmla="*/ 857250 h 937"/>
              <a:gd name="T12" fmla="*/ 209550 w 1189"/>
              <a:gd name="T13" fmla="*/ 742950 h 937"/>
              <a:gd name="T14" fmla="*/ 133350 w 1189"/>
              <a:gd name="T15" fmla="*/ 609600 h 937"/>
              <a:gd name="T16" fmla="*/ 38100 w 1189"/>
              <a:gd name="T17" fmla="*/ 495300 h 937"/>
              <a:gd name="T18" fmla="*/ 0 w 1189"/>
              <a:gd name="T19" fmla="*/ 381000 h 937"/>
              <a:gd name="T20" fmla="*/ 0 w 1189"/>
              <a:gd name="T21" fmla="*/ 266700 h 937"/>
              <a:gd name="T22" fmla="*/ 38100 w 1189"/>
              <a:gd name="T23" fmla="*/ 152400 h 937"/>
              <a:gd name="T24" fmla="*/ 133350 w 1189"/>
              <a:gd name="T25" fmla="*/ 57150 h 937"/>
              <a:gd name="T26" fmla="*/ 228600 w 1189"/>
              <a:gd name="T27" fmla="*/ 19050 h 937"/>
              <a:gd name="T28" fmla="*/ 361950 w 1189"/>
              <a:gd name="T29" fmla="*/ 38100 h 937"/>
              <a:gd name="T30" fmla="*/ 476250 w 1189"/>
              <a:gd name="T31" fmla="*/ 95250 h 937"/>
              <a:gd name="T32" fmla="*/ 552450 w 1189"/>
              <a:gd name="T33" fmla="*/ 209550 h 937"/>
              <a:gd name="T34" fmla="*/ 609600 w 1189"/>
              <a:gd name="T35" fmla="*/ 323850 h 937"/>
              <a:gd name="T36" fmla="*/ 647700 w 1189"/>
              <a:gd name="T37" fmla="*/ 438150 h 937"/>
              <a:gd name="T38" fmla="*/ 685800 w 1189"/>
              <a:gd name="T39" fmla="*/ 552450 h 937"/>
              <a:gd name="T40" fmla="*/ 704850 w 1189"/>
              <a:gd name="T41" fmla="*/ 666750 h 937"/>
              <a:gd name="T42" fmla="*/ 723900 w 1189"/>
              <a:gd name="T43" fmla="*/ 781050 h 937"/>
              <a:gd name="T44" fmla="*/ 762000 w 1189"/>
              <a:gd name="T45" fmla="*/ 895350 h 937"/>
              <a:gd name="T46" fmla="*/ 819150 w 1189"/>
              <a:gd name="T47" fmla="*/ 1009650 h 937"/>
              <a:gd name="T48" fmla="*/ 952500 w 1189"/>
              <a:gd name="T49" fmla="*/ 1066800 h 937"/>
              <a:gd name="T50" fmla="*/ 1066800 w 1189"/>
              <a:gd name="T51" fmla="*/ 1085850 h 937"/>
              <a:gd name="T52" fmla="*/ 1181100 w 1189"/>
              <a:gd name="T53" fmla="*/ 1047750 h 937"/>
              <a:gd name="T54" fmla="*/ 1276350 w 1189"/>
              <a:gd name="T55" fmla="*/ 933450 h 937"/>
              <a:gd name="T56" fmla="*/ 1314450 w 1189"/>
              <a:gd name="T57" fmla="*/ 800100 h 937"/>
              <a:gd name="T58" fmla="*/ 1333500 w 1189"/>
              <a:gd name="T59" fmla="*/ 685800 h 937"/>
              <a:gd name="T60" fmla="*/ 1390650 w 1189"/>
              <a:gd name="T61" fmla="*/ 571500 h 937"/>
              <a:gd name="T62" fmla="*/ 1466850 w 1189"/>
              <a:gd name="T63" fmla="*/ 457200 h 937"/>
              <a:gd name="T64" fmla="*/ 1562100 w 1189"/>
              <a:gd name="T65" fmla="*/ 400050 h 937"/>
              <a:gd name="T66" fmla="*/ 1676400 w 1189"/>
              <a:gd name="T67" fmla="*/ 381000 h 937"/>
              <a:gd name="T68" fmla="*/ 1790700 w 1189"/>
              <a:gd name="T69" fmla="*/ 419100 h 937"/>
              <a:gd name="T70" fmla="*/ 1866900 w 1189"/>
              <a:gd name="T71" fmla="*/ 514350 h 937"/>
              <a:gd name="T72" fmla="*/ 1885950 w 1189"/>
              <a:gd name="T73" fmla="*/ 628650 h 937"/>
              <a:gd name="T74" fmla="*/ 1847850 w 1189"/>
              <a:gd name="T75" fmla="*/ 742950 h 937"/>
              <a:gd name="T76" fmla="*/ 1790700 w 1189"/>
              <a:gd name="T77" fmla="*/ 857250 h 937"/>
              <a:gd name="T78" fmla="*/ 1714500 w 1189"/>
              <a:gd name="T79" fmla="*/ 971550 h 937"/>
              <a:gd name="T80" fmla="*/ 1619250 w 1189"/>
              <a:gd name="T81" fmla="*/ 1066800 h 937"/>
              <a:gd name="T82" fmla="*/ 1562100 w 1189"/>
              <a:gd name="T83" fmla="*/ 1181100 h 937"/>
              <a:gd name="T84" fmla="*/ 1485900 w 1189"/>
              <a:gd name="T85" fmla="*/ 1295400 h 937"/>
              <a:gd name="T86" fmla="*/ 1428750 w 1189"/>
              <a:gd name="T87" fmla="*/ 1409700 h 93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9" h="937">
                <a:moveTo>
                  <a:pt x="300" y="936"/>
                </a:moveTo>
                <a:lnTo>
                  <a:pt x="288" y="912"/>
                </a:lnTo>
                <a:lnTo>
                  <a:pt x="276" y="888"/>
                </a:lnTo>
                <a:lnTo>
                  <a:pt x="276" y="864"/>
                </a:lnTo>
                <a:lnTo>
                  <a:pt x="276" y="840"/>
                </a:lnTo>
                <a:lnTo>
                  <a:pt x="276" y="816"/>
                </a:lnTo>
                <a:lnTo>
                  <a:pt x="276" y="792"/>
                </a:lnTo>
                <a:lnTo>
                  <a:pt x="264" y="768"/>
                </a:lnTo>
                <a:lnTo>
                  <a:pt x="264" y="744"/>
                </a:lnTo>
                <a:lnTo>
                  <a:pt x="252" y="720"/>
                </a:lnTo>
                <a:lnTo>
                  <a:pt x="252" y="696"/>
                </a:lnTo>
                <a:lnTo>
                  <a:pt x="240" y="672"/>
                </a:lnTo>
                <a:lnTo>
                  <a:pt x="216" y="660"/>
                </a:lnTo>
                <a:lnTo>
                  <a:pt x="216" y="636"/>
                </a:lnTo>
                <a:lnTo>
                  <a:pt x="204" y="612"/>
                </a:lnTo>
                <a:lnTo>
                  <a:pt x="192" y="588"/>
                </a:lnTo>
                <a:lnTo>
                  <a:pt x="180" y="564"/>
                </a:lnTo>
                <a:lnTo>
                  <a:pt x="168" y="540"/>
                </a:lnTo>
                <a:lnTo>
                  <a:pt x="156" y="516"/>
                </a:lnTo>
                <a:lnTo>
                  <a:pt x="144" y="492"/>
                </a:lnTo>
                <a:lnTo>
                  <a:pt x="132" y="468"/>
                </a:lnTo>
                <a:lnTo>
                  <a:pt x="120" y="432"/>
                </a:lnTo>
                <a:lnTo>
                  <a:pt x="96" y="408"/>
                </a:lnTo>
                <a:lnTo>
                  <a:pt x="84" y="384"/>
                </a:lnTo>
                <a:lnTo>
                  <a:pt x="60" y="360"/>
                </a:lnTo>
                <a:lnTo>
                  <a:pt x="48" y="336"/>
                </a:lnTo>
                <a:lnTo>
                  <a:pt x="24" y="312"/>
                </a:lnTo>
                <a:lnTo>
                  <a:pt x="12" y="288"/>
                </a:lnTo>
                <a:lnTo>
                  <a:pt x="0" y="264"/>
                </a:lnTo>
                <a:lnTo>
                  <a:pt x="0" y="240"/>
                </a:lnTo>
                <a:lnTo>
                  <a:pt x="0" y="216"/>
                </a:lnTo>
                <a:lnTo>
                  <a:pt x="0" y="192"/>
                </a:lnTo>
                <a:lnTo>
                  <a:pt x="0" y="168"/>
                </a:lnTo>
                <a:lnTo>
                  <a:pt x="0" y="144"/>
                </a:lnTo>
                <a:lnTo>
                  <a:pt x="12" y="120"/>
                </a:lnTo>
                <a:lnTo>
                  <a:pt x="24" y="96"/>
                </a:lnTo>
                <a:lnTo>
                  <a:pt x="36" y="72"/>
                </a:lnTo>
                <a:lnTo>
                  <a:pt x="60" y="48"/>
                </a:lnTo>
                <a:lnTo>
                  <a:pt x="84" y="36"/>
                </a:lnTo>
                <a:lnTo>
                  <a:pt x="96" y="12"/>
                </a:lnTo>
                <a:lnTo>
                  <a:pt x="120" y="12"/>
                </a:lnTo>
                <a:lnTo>
                  <a:pt x="144" y="12"/>
                </a:lnTo>
                <a:lnTo>
                  <a:pt x="168" y="0"/>
                </a:lnTo>
                <a:lnTo>
                  <a:pt x="192" y="12"/>
                </a:lnTo>
                <a:lnTo>
                  <a:pt x="228" y="24"/>
                </a:lnTo>
                <a:lnTo>
                  <a:pt x="252" y="24"/>
                </a:lnTo>
                <a:lnTo>
                  <a:pt x="276" y="48"/>
                </a:lnTo>
                <a:lnTo>
                  <a:pt x="300" y="60"/>
                </a:lnTo>
                <a:lnTo>
                  <a:pt x="324" y="84"/>
                </a:lnTo>
                <a:lnTo>
                  <a:pt x="336" y="108"/>
                </a:lnTo>
                <a:lnTo>
                  <a:pt x="348" y="132"/>
                </a:lnTo>
                <a:lnTo>
                  <a:pt x="360" y="156"/>
                </a:lnTo>
                <a:lnTo>
                  <a:pt x="372" y="180"/>
                </a:lnTo>
                <a:lnTo>
                  <a:pt x="384" y="204"/>
                </a:lnTo>
                <a:lnTo>
                  <a:pt x="384" y="228"/>
                </a:lnTo>
                <a:lnTo>
                  <a:pt x="396" y="252"/>
                </a:lnTo>
                <a:lnTo>
                  <a:pt x="408" y="276"/>
                </a:lnTo>
                <a:lnTo>
                  <a:pt x="408" y="300"/>
                </a:lnTo>
                <a:lnTo>
                  <a:pt x="420" y="324"/>
                </a:lnTo>
                <a:lnTo>
                  <a:pt x="432" y="348"/>
                </a:lnTo>
                <a:lnTo>
                  <a:pt x="432" y="372"/>
                </a:lnTo>
                <a:lnTo>
                  <a:pt x="432" y="396"/>
                </a:lnTo>
                <a:lnTo>
                  <a:pt x="444" y="420"/>
                </a:lnTo>
                <a:lnTo>
                  <a:pt x="444" y="444"/>
                </a:lnTo>
                <a:lnTo>
                  <a:pt x="444" y="468"/>
                </a:lnTo>
                <a:lnTo>
                  <a:pt x="456" y="492"/>
                </a:lnTo>
                <a:lnTo>
                  <a:pt x="456" y="516"/>
                </a:lnTo>
                <a:lnTo>
                  <a:pt x="468" y="540"/>
                </a:lnTo>
                <a:lnTo>
                  <a:pt x="480" y="564"/>
                </a:lnTo>
                <a:lnTo>
                  <a:pt x="480" y="588"/>
                </a:lnTo>
                <a:lnTo>
                  <a:pt x="504" y="612"/>
                </a:lnTo>
                <a:lnTo>
                  <a:pt x="516" y="636"/>
                </a:lnTo>
                <a:lnTo>
                  <a:pt x="540" y="648"/>
                </a:lnTo>
                <a:lnTo>
                  <a:pt x="564" y="660"/>
                </a:lnTo>
                <a:lnTo>
                  <a:pt x="600" y="672"/>
                </a:lnTo>
                <a:lnTo>
                  <a:pt x="624" y="684"/>
                </a:lnTo>
                <a:lnTo>
                  <a:pt x="648" y="684"/>
                </a:lnTo>
                <a:lnTo>
                  <a:pt x="672" y="684"/>
                </a:lnTo>
                <a:lnTo>
                  <a:pt x="696" y="684"/>
                </a:lnTo>
                <a:lnTo>
                  <a:pt x="720" y="672"/>
                </a:lnTo>
                <a:lnTo>
                  <a:pt x="744" y="660"/>
                </a:lnTo>
                <a:lnTo>
                  <a:pt x="768" y="636"/>
                </a:lnTo>
                <a:lnTo>
                  <a:pt x="780" y="612"/>
                </a:lnTo>
                <a:lnTo>
                  <a:pt x="804" y="588"/>
                </a:lnTo>
                <a:lnTo>
                  <a:pt x="804" y="564"/>
                </a:lnTo>
                <a:lnTo>
                  <a:pt x="816" y="540"/>
                </a:lnTo>
                <a:lnTo>
                  <a:pt x="828" y="504"/>
                </a:lnTo>
                <a:lnTo>
                  <a:pt x="828" y="480"/>
                </a:lnTo>
                <a:lnTo>
                  <a:pt x="840" y="456"/>
                </a:lnTo>
                <a:lnTo>
                  <a:pt x="840" y="432"/>
                </a:lnTo>
                <a:lnTo>
                  <a:pt x="852" y="408"/>
                </a:lnTo>
                <a:lnTo>
                  <a:pt x="864" y="384"/>
                </a:lnTo>
                <a:lnTo>
                  <a:pt x="876" y="360"/>
                </a:lnTo>
                <a:lnTo>
                  <a:pt x="900" y="336"/>
                </a:lnTo>
                <a:lnTo>
                  <a:pt x="912" y="312"/>
                </a:lnTo>
                <a:lnTo>
                  <a:pt x="924" y="288"/>
                </a:lnTo>
                <a:lnTo>
                  <a:pt x="948" y="276"/>
                </a:lnTo>
                <a:lnTo>
                  <a:pt x="960" y="252"/>
                </a:lnTo>
                <a:lnTo>
                  <a:pt x="984" y="252"/>
                </a:lnTo>
                <a:lnTo>
                  <a:pt x="1008" y="240"/>
                </a:lnTo>
                <a:lnTo>
                  <a:pt x="1032" y="240"/>
                </a:lnTo>
                <a:lnTo>
                  <a:pt x="1056" y="240"/>
                </a:lnTo>
                <a:lnTo>
                  <a:pt x="1080" y="240"/>
                </a:lnTo>
                <a:lnTo>
                  <a:pt x="1104" y="252"/>
                </a:lnTo>
                <a:lnTo>
                  <a:pt x="1128" y="264"/>
                </a:lnTo>
                <a:lnTo>
                  <a:pt x="1152" y="276"/>
                </a:lnTo>
                <a:lnTo>
                  <a:pt x="1164" y="300"/>
                </a:lnTo>
                <a:lnTo>
                  <a:pt x="1176" y="324"/>
                </a:lnTo>
                <a:lnTo>
                  <a:pt x="1176" y="348"/>
                </a:lnTo>
                <a:lnTo>
                  <a:pt x="1188" y="372"/>
                </a:lnTo>
                <a:lnTo>
                  <a:pt x="1188" y="396"/>
                </a:lnTo>
                <a:lnTo>
                  <a:pt x="1188" y="420"/>
                </a:lnTo>
                <a:lnTo>
                  <a:pt x="1176" y="444"/>
                </a:lnTo>
                <a:lnTo>
                  <a:pt x="1164" y="468"/>
                </a:lnTo>
                <a:lnTo>
                  <a:pt x="1152" y="492"/>
                </a:lnTo>
                <a:lnTo>
                  <a:pt x="1140" y="516"/>
                </a:lnTo>
                <a:lnTo>
                  <a:pt x="1128" y="540"/>
                </a:lnTo>
                <a:lnTo>
                  <a:pt x="1116" y="564"/>
                </a:lnTo>
                <a:lnTo>
                  <a:pt x="1092" y="588"/>
                </a:lnTo>
                <a:lnTo>
                  <a:pt x="1080" y="612"/>
                </a:lnTo>
                <a:lnTo>
                  <a:pt x="1056" y="624"/>
                </a:lnTo>
                <a:lnTo>
                  <a:pt x="1044" y="660"/>
                </a:lnTo>
                <a:lnTo>
                  <a:pt x="1020" y="672"/>
                </a:lnTo>
                <a:lnTo>
                  <a:pt x="1020" y="696"/>
                </a:lnTo>
                <a:lnTo>
                  <a:pt x="996" y="720"/>
                </a:lnTo>
                <a:lnTo>
                  <a:pt x="984" y="744"/>
                </a:lnTo>
                <a:lnTo>
                  <a:pt x="960" y="768"/>
                </a:lnTo>
                <a:lnTo>
                  <a:pt x="948" y="792"/>
                </a:lnTo>
                <a:lnTo>
                  <a:pt x="936" y="816"/>
                </a:lnTo>
                <a:lnTo>
                  <a:pt x="924" y="840"/>
                </a:lnTo>
                <a:lnTo>
                  <a:pt x="912" y="864"/>
                </a:lnTo>
                <a:lnTo>
                  <a:pt x="900" y="888"/>
                </a:lnTo>
                <a:lnTo>
                  <a:pt x="900" y="912"/>
                </a:lnTo>
                <a:lnTo>
                  <a:pt x="888" y="936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6" name="Rectangle 1034">
            <a:extLst>
              <a:ext uri="{FF2B5EF4-FFF2-40B4-BE49-F238E27FC236}">
                <a16:creationId xmlns:a16="http://schemas.microsoft.com/office/drawing/2014/main" id="{B56B1AE1-C6AD-56F1-4A14-CB361D56D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5259388"/>
            <a:ext cx="13112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PG</a:t>
            </a:r>
          </a:p>
        </p:txBody>
      </p:sp>
      <p:sp>
        <p:nvSpPr>
          <p:cNvPr id="24587" name="Freeform 1035">
            <a:extLst>
              <a:ext uri="{FF2B5EF4-FFF2-40B4-BE49-F238E27FC236}">
                <a16:creationId xmlns:a16="http://schemas.microsoft.com/office/drawing/2014/main" id="{05C0CD00-2F80-6634-FA0C-D3004230EACC}"/>
              </a:ext>
            </a:extLst>
          </p:cNvPr>
          <p:cNvSpPr>
            <a:spLocks/>
          </p:cNvSpPr>
          <p:nvPr/>
        </p:nvSpPr>
        <p:spPr bwMode="auto">
          <a:xfrm>
            <a:off x="3257550" y="2628900"/>
            <a:ext cx="268288" cy="306388"/>
          </a:xfrm>
          <a:custGeom>
            <a:avLst/>
            <a:gdLst>
              <a:gd name="T0" fmla="*/ 171450 w 169"/>
              <a:gd name="T1" fmla="*/ 19050 h 193"/>
              <a:gd name="T2" fmla="*/ 133350 w 169"/>
              <a:gd name="T3" fmla="*/ 38100 h 193"/>
              <a:gd name="T4" fmla="*/ 95250 w 169"/>
              <a:gd name="T5" fmla="*/ 57150 h 193"/>
              <a:gd name="T6" fmla="*/ 57150 w 169"/>
              <a:gd name="T7" fmla="*/ 76200 h 193"/>
              <a:gd name="T8" fmla="*/ 38100 w 169"/>
              <a:gd name="T9" fmla="*/ 114300 h 193"/>
              <a:gd name="T10" fmla="*/ 0 w 169"/>
              <a:gd name="T11" fmla="*/ 152400 h 193"/>
              <a:gd name="T12" fmla="*/ 0 w 169"/>
              <a:gd name="T13" fmla="*/ 190500 h 193"/>
              <a:gd name="T14" fmla="*/ 0 w 169"/>
              <a:gd name="T15" fmla="*/ 228600 h 193"/>
              <a:gd name="T16" fmla="*/ 38100 w 169"/>
              <a:gd name="T17" fmla="*/ 247650 h 193"/>
              <a:gd name="T18" fmla="*/ 57150 w 169"/>
              <a:gd name="T19" fmla="*/ 285750 h 193"/>
              <a:gd name="T20" fmla="*/ 95250 w 169"/>
              <a:gd name="T21" fmla="*/ 304800 h 193"/>
              <a:gd name="T22" fmla="*/ 133350 w 169"/>
              <a:gd name="T23" fmla="*/ 304800 h 193"/>
              <a:gd name="T24" fmla="*/ 171450 w 169"/>
              <a:gd name="T25" fmla="*/ 304800 h 193"/>
              <a:gd name="T26" fmla="*/ 209550 w 169"/>
              <a:gd name="T27" fmla="*/ 285750 h 193"/>
              <a:gd name="T28" fmla="*/ 228600 w 169"/>
              <a:gd name="T29" fmla="*/ 247650 h 193"/>
              <a:gd name="T30" fmla="*/ 247650 w 169"/>
              <a:gd name="T31" fmla="*/ 209550 h 193"/>
              <a:gd name="T32" fmla="*/ 266700 w 169"/>
              <a:gd name="T33" fmla="*/ 171450 h 193"/>
              <a:gd name="T34" fmla="*/ 266700 w 169"/>
              <a:gd name="T35" fmla="*/ 133350 h 193"/>
              <a:gd name="T36" fmla="*/ 266700 w 169"/>
              <a:gd name="T37" fmla="*/ 95250 h 193"/>
              <a:gd name="T38" fmla="*/ 247650 w 169"/>
              <a:gd name="T39" fmla="*/ 57150 h 193"/>
              <a:gd name="T40" fmla="*/ 228600 w 169"/>
              <a:gd name="T41" fmla="*/ 19050 h 193"/>
              <a:gd name="T42" fmla="*/ 190500 w 169"/>
              <a:gd name="T43" fmla="*/ 0 h 193"/>
              <a:gd name="T44" fmla="*/ 171450 w 169"/>
              <a:gd name="T45" fmla="*/ 19050 h 19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9" h="193">
                <a:moveTo>
                  <a:pt x="108" y="12"/>
                </a:moveTo>
                <a:lnTo>
                  <a:pt x="84" y="24"/>
                </a:lnTo>
                <a:lnTo>
                  <a:pt x="60" y="36"/>
                </a:lnTo>
                <a:lnTo>
                  <a:pt x="36" y="48"/>
                </a:lnTo>
                <a:lnTo>
                  <a:pt x="24" y="72"/>
                </a:lnTo>
                <a:lnTo>
                  <a:pt x="0" y="96"/>
                </a:lnTo>
                <a:lnTo>
                  <a:pt x="0" y="120"/>
                </a:lnTo>
                <a:lnTo>
                  <a:pt x="0" y="144"/>
                </a:lnTo>
                <a:lnTo>
                  <a:pt x="24" y="156"/>
                </a:lnTo>
                <a:lnTo>
                  <a:pt x="36" y="180"/>
                </a:lnTo>
                <a:lnTo>
                  <a:pt x="60" y="192"/>
                </a:lnTo>
                <a:lnTo>
                  <a:pt x="84" y="192"/>
                </a:lnTo>
                <a:lnTo>
                  <a:pt x="108" y="192"/>
                </a:lnTo>
                <a:lnTo>
                  <a:pt x="132" y="180"/>
                </a:lnTo>
                <a:lnTo>
                  <a:pt x="144" y="156"/>
                </a:lnTo>
                <a:lnTo>
                  <a:pt x="156" y="132"/>
                </a:lnTo>
                <a:lnTo>
                  <a:pt x="168" y="108"/>
                </a:lnTo>
                <a:lnTo>
                  <a:pt x="168" y="84"/>
                </a:lnTo>
                <a:lnTo>
                  <a:pt x="168" y="60"/>
                </a:lnTo>
                <a:lnTo>
                  <a:pt x="156" y="36"/>
                </a:lnTo>
                <a:lnTo>
                  <a:pt x="144" y="12"/>
                </a:lnTo>
                <a:lnTo>
                  <a:pt x="120" y="0"/>
                </a:lnTo>
                <a:lnTo>
                  <a:pt x="108" y="12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8" name="Freeform 1036">
            <a:extLst>
              <a:ext uri="{FF2B5EF4-FFF2-40B4-BE49-F238E27FC236}">
                <a16:creationId xmlns:a16="http://schemas.microsoft.com/office/drawing/2014/main" id="{700A3467-A976-174B-782A-A720E0B13FD7}"/>
              </a:ext>
            </a:extLst>
          </p:cNvPr>
          <p:cNvSpPr>
            <a:spLocks/>
          </p:cNvSpPr>
          <p:nvPr/>
        </p:nvSpPr>
        <p:spPr bwMode="auto">
          <a:xfrm>
            <a:off x="3067050" y="3333750"/>
            <a:ext cx="439738" cy="915988"/>
          </a:xfrm>
          <a:custGeom>
            <a:avLst/>
            <a:gdLst>
              <a:gd name="T0" fmla="*/ 285750 w 277"/>
              <a:gd name="T1" fmla="*/ 0 h 577"/>
              <a:gd name="T2" fmla="*/ 323850 w 277"/>
              <a:gd name="T3" fmla="*/ 38100 h 577"/>
              <a:gd name="T4" fmla="*/ 361950 w 277"/>
              <a:gd name="T5" fmla="*/ 57150 h 577"/>
              <a:gd name="T6" fmla="*/ 381000 w 277"/>
              <a:gd name="T7" fmla="*/ 95250 h 577"/>
              <a:gd name="T8" fmla="*/ 419100 w 277"/>
              <a:gd name="T9" fmla="*/ 133350 h 577"/>
              <a:gd name="T10" fmla="*/ 438150 w 277"/>
              <a:gd name="T11" fmla="*/ 171450 h 577"/>
              <a:gd name="T12" fmla="*/ 438150 w 277"/>
              <a:gd name="T13" fmla="*/ 209550 h 577"/>
              <a:gd name="T14" fmla="*/ 438150 w 277"/>
              <a:gd name="T15" fmla="*/ 247650 h 577"/>
              <a:gd name="T16" fmla="*/ 438150 w 277"/>
              <a:gd name="T17" fmla="*/ 285750 h 577"/>
              <a:gd name="T18" fmla="*/ 438150 w 277"/>
              <a:gd name="T19" fmla="*/ 323850 h 577"/>
              <a:gd name="T20" fmla="*/ 438150 w 277"/>
              <a:gd name="T21" fmla="*/ 361950 h 577"/>
              <a:gd name="T22" fmla="*/ 438150 w 277"/>
              <a:gd name="T23" fmla="*/ 400050 h 577"/>
              <a:gd name="T24" fmla="*/ 438150 w 277"/>
              <a:gd name="T25" fmla="*/ 438150 h 577"/>
              <a:gd name="T26" fmla="*/ 438150 w 277"/>
              <a:gd name="T27" fmla="*/ 476250 h 577"/>
              <a:gd name="T28" fmla="*/ 419100 w 277"/>
              <a:gd name="T29" fmla="*/ 514350 h 577"/>
              <a:gd name="T30" fmla="*/ 419100 w 277"/>
              <a:gd name="T31" fmla="*/ 552450 h 577"/>
              <a:gd name="T32" fmla="*/ 400050 w 277"/>
              <a:gd name="T33" fmla="*/ 590550 h 577"/>
              <a:gd name="T34" fmla="*/ 381000 w 277"/>
              <a:gd name="T35" fmla="*/ 628650 h 577"/>
              <a:gd name="T36" fmla="*/ 342900 w 277"/>
              <a:gd name="T37" fmla="*/ 666750 h 577"/>
              <a:gd name="T38" fmla="*/ 323850 w 277"/>
              <a:gd name="T39" fmla="*/ 704850 h 577"/>
              <a:gd name="T40" fmla="*/ 304800 w 277"/>
              <a:gd name="T41" fmla="*/ 742950 h 577"/>
              <a:gd name="T42" fmla="*/ 266700 w 277"/>
              <a:gd name="T43" fmla="*/ 762000 h 577"/>
              <a:gd name="T44" fmla="*/ 266700 w 277"/>
              <a:gd name="T45" fmla="*/ 800100 h 577"/>
              <a:gd name="T46" fmla="*/ 228600 w 277"/>
              <a:gd name="T47" fmla="*/ 819150 h 577"/>
              <a:gd name="T48" fmla="*/ 209550 w 277"/>
              <a:gd name="T49" fmla="*/ 857250 h 577"/>
              <a:gd name="T50" fmla="*/ 171450 w 277"/>
              <a:gd name="T51" fmla="*/ 876300 h 577"/>
              <a:gd name="T52" fmla="*/ 152400 w 277"/>
              <a:gd name="T53" fmla="*/ 914400 h 577"/>
              <a:gd name="T54" fmla="*/ 114300 w 277"/>
              <a:gd name="T55" fmla="*/ 914400 h 577"/>
              <a:gd name="T56" fmla="*/ 76200 w 277"/>
              <a:gd name="T57" fmla="*/ 914400 h 577"/>
              <a:gd name="T58" fmla="*/ 19050 w 277"/>
              <a:gd name="T59" fmla="*/ 876300 h 577"/>
              <a:gd name="T60" fmla="*/ 19050 w 277"/>
              <a:gd name="T61" fmla="*/ 838200 h 577"/>
              <a:gd name="T62" fmla="*/ 0 w 277"/>
              <a:gd name="T63" fmla="*/ 800100 h 577"/>
              <a:gd name="T64" fmla="*/ 19050 w 277"/>
              <a:gd name="T65" fmla="*/ 762000 h 577"/>
              <a:gd name="T66" fmla="*/ 38100 w 277"/>
              <a:gd name="T67" fmla="*/ 723900 h 577"/>
              <a:gd name="T68" fmla="*/ 38100 w 277"/>
              <a:gd name="T69" fmla="*/ 685800 h 577"/>
              <a:gd name="T70" fmla="*/ 76200 w 277"/>
              <a:gd name="T71" fmla="*/ 666750 h 577"/>
              <a:gd name="T72" fmla="*/ 95250 w 277"/>
              <a:gd name="T73" fmla="*/ 628650 h 577"/>
              <a:gd name="T74" fmla="*/ 114300 w 277"/>
              <a:gd name="T75" fmla="*/ 590550 h 577"/>
              <a:gd name="T76" fmla="*/ 152400 w 277"/>
              <a:gd name="T77" fmla="*/ 571500 h 577"/>
              <a:gd name="T78" fmla="*/ 152400 w 277"/>
              <a:gd name="T79" fmla="*/ 533400 h 577"/>
              <a:gd name="T80" fmla="*/ 190500 w 277"/>
              <a:gd name="T81" fmla="*/ 495300 h 577"/>
              <a:gd name="T82" fmla="*/ 209550 w 277"/>
              <a:gd name="T83" fmla="*/ 438150 h 577"/>
              <a:gd name="T84" fmla="*/ 228600 w 277"/>
              <a:gd name="T85" fmla="*/ 400050 h 577"/>
              <a:gd name="T86" fmla="*/ 247650 w 277"/>
              <a:gd name="T87" fmla="*/ 361950 h 577"/>
              <a:gd name="T88" fmla="*/ 266700 w 277"/>
              <a:gd name="T89" fmla="*/ 323850 h 577"/>
              <a:gd name="T90" fmla="*/ 285750 w 277"/>
              <a:gd name="T91" fmla="*/ 285750 h 577"/>
              <a:gd name="T92" fmla="*/ 285750 w 277"/>
              <a:gd name="T93" fmla="*/ 247650 h 577"/>
              <a:gd name="T94" fmla="*/ 285750 w 277"/>
              <a:gd name="T95" fmla="*/ 209550 h 577"/>
              <a:gd name="T96" fmla="*/ 285750 w 277"/>
              <a:gd name="T97" fmla="*/ 171450 h 577"/>
              <a:gd name="T98" fmla="*/ 285750 w 277"/>
              <a:gd name="T99" fmla="*/ 133350 h 577"/>
              <a:gd name="T100" fmla="*/ 285750 w 277"/>
              <a:gd name="T101" fmla="*/ 95250 h 577"/>
              <a:gd name="T102" fmla="*/ 285750 w 277"/>
              <a:gd name="T103" fmla="*/ 57150 h 577"/>
              <a:gd name="T104" fmla="*/ 285750 w 277"/>
              <a:gd name="T105" fmla="*/ 19050 h 577"/>
              <a:gd name="T106" fmla="*/ 323850 w 277"/>
              <a:gd name="T107" fmla="*/ 0 h 577"/>
              <a:gd name="T108" fmla="*/ 285750 w 277"/>
              <a:gd name="T109" fmla="*/ 0 h 57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77" h="577">
                <a:moveTo>
                  <a:pt x="180" y="0"/>
                </a:moveTo>
                <a:lnTo>
                  <a:pt x="204" y="24"/>
                </a:lnTo>
                <a:lnTo>
                  <a:pt x="228" y="36"/>
                </a:lnTo>
                <a:lnTo>
                  <a:pt x="240" y="60"/>
                </a:lnTo>
                <a:lnTo>
                  <a:pt x="264" y="84"/>
                </a:lnTo>
                <a:lnTo>
                  <a:pt x="276" y="108"/>
                </a:lnTo>
                <a:lnTo>
                  <a:pt x="276" y="132"/>
                </a:lnTo>
                <a:lnTo>
                  <a:pt x="276" y="156"/>
                </a:lnTo>
                <a:lnTo>
                  <a:pt x="276" y="180"/>
                </a:lnTo>
                <a:lnTo>
                  <a:pt x="276" y="204"/>
                </a:lnTo>
                <a:lnTo>
                  <a:pt x="276" y="228"/>
                </a:lnTo>
                <a:lnTo>
                  <a:pt x="276" y="252"/>
                </a:lnTo>
                <a:lnTo>
                  <a:pt x="276" y="276"/>
                </a:lnTo>
                <a:lnTo>
                  <a:pt x="276" y="300"/>
                </a:lnTo>
                <a:lnTo>
                  <a:pt x="264" y="324"/>
                </a:lnTo>
                <a:lnTo>
                  <a:pt x="264" y="348"/>
                </a:lnTo>
                <a:lnTo>
                  <a:pt x="252" y="372"/>
                </a:lnTo>
                <a:lnTo>
                  <a:pt x="240" y="396"/>
                </a:lnTo>
                <a:lnTo>
                  <a:pt x="216" y="420"/>
                </a:lnTo>
                <a:lnTo>
                  <a:pt x="204" y="444"/>
                </a:lnTo>
                <a:lnTo>
                  <a:pt x="192" y="468"/>
                </a:lnTo>
                <a:lnTo>
                  <a:pt x="168" y="480"/>
                </a:lnTo>
                <a:lnTo>
                  <a:pt x="168" y="504"/>
                </a:lnTo>
                <a:lnTo>
                  <a:pt x="144" y="516"/>
                </a:lnTo>
                <a:lnTo>
                  <a:pt x="132" y="540"/>
                </a:lnTo>
                <a:lnTo>
                  <a:pt x="108" y="552"/>
                </a:lnTo>
                <a:lnTo>
                  <a:pt x="96" y="576"/>
                </a:lnTo>
                <a:lnTo>
                  <a:pt x="72" y="576"/>
                </a:lnTo>
                <a:lnTo>
                  <a:pt x="48" y="576"/>
                </a:lnTo>
                <a:lnTo>
                  <a:pt x="12" y="552"/>
                </a:lnTo>
                <a:lnTo>
                  <a:pt x="12" y="528"/>
                </a:lnTo>
                <a:lnTo>
                  <a:pt x="0" y="504"/>
                </a:lnTo>
                <a:lnTo>
                  <a:pt x="12" y="480"/>
                </a:lnTo>
                <a:lnTo>
                  <a:pt x="24" y="456"/>
                </a:lnTo>
                <a:lnTo>
                  <a:pt x="24" y="432"/>
                </a:lnTo>
                <a:lnTo>
                  <a:pt x="48" y="420"/>
                </a:lnTo>
                <a:lnTo>
                  <a:pt x="60" y="396"/>
                </a:lnTo>
                <a:lnTo>
                  <a:pt x="72" y="372"/>
                </a:lnTo>
                <a:lnTo>
                  <a:pt x="96" y="360"/>
                </a:lnTo>
                <a:lnTo>
                  <a:pt x="96" y="336"/>
                </a:lnTo>
                <a:lnTo>
                  <a:pt x="120" y="312"/>
                </a:lnTo>
                <a:lnTo>
                  <a:pt x="132" y="276"/>
                </a:lnTo>
                <a:lnTo>
                  <a:pt x="144" y="252"/>
                </a:lnTo>
                <a:lnTo>
                  <a:pt x="156" y="228"/>
                </a:lnTo>
                <a:lnTo>
                  <a:pt x="168" y="204"/>
                </a:lnTo>
                <a:lnTo>
                  <a:pt x="180" y="180"/>
                </a:lnTo>
                <a:lnTo>
                  <a:pt x="180" y="156"/>
                </a:lnTo>
                <a:lnTo>
                  <a:pt x="180" y="132"/>
                </a:lnTo>
                <a:lnTo>
                  <a:pt x="180" y="108"/>
                </a:lnTo>
                <a:lnTo>
                  <a:pt x="180" y="84"/>
                </a:lnTo>
                <a:lnTo>
                  <a:pt x="180" y="60"/>
                </a:lnTo>
                <a:lnTo>
                  <a:pt x="180" y="36"/>
                </a:lnTo>
                <a:lnTo>
                  <a:pt x="180" y="12"/>
                </a:lnTo>
                <a:lnTo>
                  <a:pt x="204" y="0"/>
                </a:lnTo>
                <a:lnTo>
                  <a:pt x="180" y="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9" name="Freeform 1037">
            <a:extLst>
              <a:ext uri="{FF2B5EF4-FFF2-40B4-BE49-F238E27FC236}">
                <a16:creationId xmlns:a16="http://schemas.microsoft.com/office/drawing/2014/main" id="{CF471017-A9D4-3418-12D9-2B04E7A0CB32}"/>
              </a:ext>
            </a:extLst>
          </p:cNvPr>
          <p:cNvSpPr>
            <a:spLocks/>
          </p:cNvSpPr>
          <p:nvPr/>
        </p:nvSpPr>
        <p:spPr bwMode="auto">
          <a:xfrm>
            <a:off x="3333750" y="2933700"/>
            <a:ext cx="58738" cy="420688"/>
          </a:xfrm>
          <a:custGeom>
            <a:avLst/>
            <a:gdLst>
              <a:gd name="T0" fmla="*/ 19050 w 37"/>
              <a:gd name="T1" fmla="*/ 19050 h 265"/>
              <a:gd name="T2" fmla="*/ 57150 w 37"/>
              <a:gd name="T3" fmla="*/ 0 h 265"/>
              <a:gd name="T4" fmla="*/ 57150 w 37"/>
              <a:gd name="T5" fmla="*/ 38100 h 265"/>
              <a:gd name="T6" fmla="*/ 57150 w 37"/>
              <a:gd name="T7" fmla="*/ 76200 h 265"/>
              <a:gd name="T8" fmla="*/ 57150 w 37"/>
              <a:gd name="T9" fmla="*/ 114300 h 265"/>
              <a:gd name="T10" fmla="*/ 57150 w 37"/>
              <a:gd name="T11" fmla="*/ 152400 h 265"/>
              <a:gd name="T12" fmla="*/ 38100 w 37"/>
              <a:gd name="T13" fmla="*/ 190500 h 265"/>
              <a:gd name="T14" fmla="*/ 19050 w 37"/>
              <a:gd name="T15" fmla="*/ 228600 h 265"/>
              <a:gd name="T16" fmla="*/ 0 w 37"/>
              <a:gd name="T17" fmla="*/ 266700 h 265"/>
              <a:gd name="T18" fmla="*/ 0 w 37"/>
              <a:gd name="T19" fmla="*/ 304800 h 265"/>
              <a:gd name="T20" fmla="*/ 0 w 37"/>
              <a:gd name="T21" fmla="*/ 342900 h 265"/>
              <a:gd name="T22" fmla="*/ 0 w 37"/>
              <a:gd name="T23" fmla="*/ 381000 h 265"/>
              <a:gd name="T24" fmla="*/ 19050 w 37"/>
              <a:gd name="T25" fmla="*/ 419100 h 26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7" h="265">
                <a:moveTo>
                  <a:pt x="12" y="12"/>
                </a:moveTo>
                <a:lnTo>
                  <a:pt x="36" y="0"/>
                </a:lnTo>
                <a:lnTo>
                  <a:pt x="36" y="24"/>
                </a:lnTo>
                <a:lnTo>
                  <a:pt x="36" y="48"/>
                </a:lnTo>
                <a:lnTo>
                  <a:pt x="36" y="72"/>
                </a:lnTo>
                <a:lnTo>
                  <a:pt x="36" y="96"/>
                </a:lnTo>
                <a:lnTo>
                  <a:pt x="24" y="120"/>
                </a:lnTo>
                <a:lnTo>
                  <a:pt x="12" y="144"/>
                </a:lnTo>
                <a:lnTo>
                  <a:pt x="0" y="168"/>
                </a:lnTo>
                <a:lnTo>
                  <a:pt x="0" y="192"/>
                </a:lnTo>
                <a:lnTo>
                  <a:pt x="0" y="216"/>
                </a:lnTo>
                <a:lnTo>
                  <a:pt x="0" y="240"/>
                </a:lnTo>
                <a:lnTo>
                  <a:pt x="12" y="264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0" name="Rectangle 1038">
            <a:extLst>
              <a:ext uri="{FF2B5EF4-FFF2-40B4-BE49-F238E27FC236}">
                <a16:creationId xmlns:a16="http://schemas.microsoft.com/office/drawing/2014/main" id="{35F71B2E-F573-FE6B-D7EC-2A3374F84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9638" y="2382838"/>
            <a:ext cx="12731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SG</a:t>
            </a:r>
          </a:p>
        </p:txBody>
      </p:sp>
      <p:sp>
        <p:nvSpPr>
          <p:cNvPr id="24591" name="Rectangle 1039">
            <a:extLst>
              <a:ext uri="{FF2B5EF4-FFF2-40B4-BE49-F238E27FC236}">
                <a16:creationId xmlns:a16="http://schemas.microsoft.com/office/drawing/2014/main" id="{F682A10B-53A9-7FB8-2600-3E3C08994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6188" y="5640388"/>
            <a:ext cx="7016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RS</a:t>
            </a:r>
          </a:p>
        </p:txBody>
      </p:sp>
      <p:sp>
        <p:nvSpPr>
          <p:cNvPr id="24592" name="Rectangle 1040">
            <a:extLst>
              <a:ext uri="{FF2B5EF4-FFF2-40B4-BE49-F238E27FC236}">
                <a16:creationId xmlns:a16="http://schemas.microsoft.com/office/drawing/2014/main" id="{E002B60D-A60F-469E-1882-0834BFFD0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992188"/>
            <a:ext cx="8350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MS</a:t>
            </a:r>
          </a:p>
        </p:txBody>
      </p:sp>
      <p:sp>
        <p:nvSpPr>
          <p:cNvPr id="24593" name="Rectangle 1041">
            <a:extLst>
              <a:ext uri="{FF2B5EF4-FFF2-40B4-BE49-F238E27FC236}">
                <a16:creationId xmlns:a16="http://schemas.microsoft.com/office/drawing/2014/main" id="{F62E3E3B-DDEE-1CE1-5099-8B2F9FE90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6100" y="4381500"/>
            <a:ext cx="1676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4594" name="Line 1042">
            <a:extLst>
              <a:ext uri="{FF2B5EF4-FFF2-40B4-BE49-F238E27FC236}">
                <a16:creationId xmlns:a16="http://schemas.microsoft.com/office/drawing/2014/main" id="{32540392-17FF-9C35-C516-3D4745C1F3F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3505200"/>
            <a:ext cx="6546850" cy="0"/>
          </a:xfrm>
          <a:prstGeom prst="line">
            <a:avLst/>
          </a:prstGeom>
          <a:noFill/>
          <a:ln w="25400">
            <a:solidFill>
              <a:schemeClr val="accent2"/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5" name="Line 1043">
            <a:extLst>
              <a:ext uri="{FF2B5EF4-FFF2-40B4-BE49-F238E27FC236}">
                <a16:creationId xmlns:a16="http://schemas.microsoft.com/office/drawing/2014/main" id="{55902457-497C-9A99-2E8C-9408A17FB260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1100" y="984250"/>
            <a:ext cx="0" cy="5003800"/>
          </a:xfrm>
          <a:prstGeom prst="line">
            <a:avLst/>
          </a:prstGeom>
          <a:noFill/>
          <a:ln w="25400">
            <a:solidFill>
              <a:schemeClr val="accent2"/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6" name="Rectangle 1044">
            <a:extLst>
              <a:ext uri="{FF2B5EF4-FFF2-40B4-BE49-F238E27FC236}">
                <a16:creationId xmlns:a16="http://schemas.microsoft.com/office/drawing/2014/main" id="{41BD9372-1A72-85AF-DC60-76AB340DE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304800"/>
            <a:ext cx="1941513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2400">
                <a:solidFill>
                  <a:schemeClr val="tx2"/>
                </a:solidFill>
              </a:rPr>
              <a:t>ø¢·ÞÕß×íµÞø¢</a:t>
            </a:r>
            <a:endParaRPr lang="en-US" altLang="en-US" sz="2400" b="1">
              <a:solidFill>
                <a:schemeClr val="tx2"/>
              </a:solidFill>
            </a:endParaRPr>
          </a:p>
        </p:txBody>
      </p:sp>
      <p:sp>
        <p:nvSpPr>
          <p:cNvPr id="24597" name="Rectangle 1045">
            <a:extLst>
              <a:ext uri="{FF2B5EF4-FFF2-40B4-BE49-F238E27FC236}">
                <a16:creationId xmlns:a16="http://schemas.microsoft.com/office/drawing/2014/main" id="{CC82DF80-29E2-DA5D-41D9-C29CD7FE2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3025" y="3613150"/>
            <a:ext cx="17303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DS</a:t>
            </a:r>
          </a:p>
        </p:txBody>
      </p:sp>
      <p:sp>
        <p:nvSpPr>
          <p:cNvPr id="24598" name="Line 1046">
            <a:extLst>
              <a:ext uri="{FF2B5EF4-FFF2-40B4-BE49-F238E27FC236}">
                <a16:creationId xmlns:a16="http://schemas.microsoft.com/office/drawing/2014/main" id="{1BC16EDE-AA14-6996-D917-9A7A13A581CB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4800" y="1600200"/>
            <a:ext cx="1693863" cy="0"/>
          </a:xfrm>
          <a:prstGeom prst="line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9" name="Oval 1047">
            <a:extLst>
              <a:ext uri="{FF2B5EF4-FFF2-40B4-BE49-F238E27FC236}">
                <a16:creationId xmlns:a16="http://schemas.microsoft.com/office/drawing/2014/main" id="{3F166BB1-7761-A229-E985-72737BEC3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5763" y="4508500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4600" name="Rectangle 1048">
            <a:extLst>
              <a:ext uri="{FF2B5EF4-FFF2-40B4-BE49-F238E27FC236}">
                <a16:creationId xmlns:a16="http://schemas.microsoft.com/office/drawing/2014/main" id="{6DA496F4-5F61-61A8-C16E-F636C6751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1463" y="1125538"/>
            <a:ext cx="812800" cy="519112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4601" name="Rectangle 1049">
            <a:extLst>
              <a:ext uri="{FF2B5EF4-FFF2-40B4-BE49-F238E27FC236}">
                <a16:creationId xmlns:a16="http://schemas.microsoft.com/office/drawing/2014/main" id="{CDC7FE61-E7B6-0C60-0952-6BE4207F8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4395788"/>
            <a:ext cx="835025" cy="698500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4000" b="1">
                <a:solidFill>
                  <a:srgbClr val="EEFF4B"/>
                </a:solidFill>
                <a:latin typeface="Times" panose="02020603050405020304" pitchFamily="18" charset="0"/>
              </a:rPr>
              <a:t>U</a:t>
            </a:r>
          </a:p>
        </p:txBody>
      </p:sp>
      <p:sp>
        <p:nvSpPr>
          <p:cNvPr id="24602" name="Rectangle 1050">
            <a:extLst>
              <a:ext uri="{FF2B5EF4-FFF2-40B4-BE49-F238E27FC236}">
                <a16:creationId xmlns:a16="http://schemas.microsoft.com/office/drawing/2014/main" id="{73683615-66F8-029A-5852-90184A16D4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0888" y="2884488"/>
            <a:ext cx="835025" cy="698500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4000" b="1">
                <a:solidFill>
                  <a:srgbClr val="EEFF4B"/>
                </a:solidFill>
                <a:latin typeface="Times" panose="02020603050405020304" pitchFamily="18" charset="0"/>
              </a:rPr>
              <a:t>B</a:t>
            </a:r>
          </a:p>
        </p:txBody>
      </p:sp>
      <p:sp>
        <p:nvSpPr>
          <p:cNvPr id="24603" name="Oval 1051">
            <a:extLst>
              <a:ext uri="{FF2B5EF4-FFF2-40B4-BE49-F238E27FC236}">
                <a16:creationId xmlns:a16="http://schemas.microsoft.com/office/drawing/2014/main" id="{FB923815-A0A6-2449-D73F-A2DED7453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300" y="3033713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4604" name="Rectangle 1052">
            <a:extLst>
              <a:ext uri="{FF2B5EF4-FFF2-40B4-BE49-F238E27FC236}">
                <a16:creationId xmlns:a16="http://schemas.microsoft.com/office/drawing/2014/main" id="{3F7620D6-6B13-5959-A828-60528639A1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7988" y="1811338"/>
            <a:ext cx="8350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H</a:t>
            </a:r>
          </a:p>
        </p:txBody>
      </p:sp>
      <p:sp>
        <p:nvSpPr>
          <p:cNvPr id="24605" name="Oval 1053">
            <a:extLst>
              <a:ext uri="{FF2B5EF4-FFF2-40B4-BE49-F238E27FC236}">
                <a16:creationId xmlns:a16="http://schemas.microsoft.com/office/drawing/2014/main" id="{72423C91-2C82-266C-6A89-A46ECC6FB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363" y="19827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4606" name="Rectangle 1054">
            <a:extLst>
              <a:ext uri="{FF2B5EF4-FFF2-40B4-BE49-F238E27FC236}">
                <a16:creationId xmlns:a16="http://schemas.microsoft.com/office/drawing/2014/main" id="{06F90B18-0A5B-6339-4959-8B4FDB786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8188" y="1525588"/>
            <a:ext cx="12922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N(A)</a:t>
            </a:r>
          </a:p>
        </p:txBody>
      </p:sp>
      <p:sp>
        <p:nvSpPr>
          <p:cNvPr id="24607" name="Oval 1055">
            <a:extLst>
              <a:ext uri="{FF2B5EF4-FFF2-40B4-BE49-F238E27FC236}">
                <a16:creationId xmlns:a16="http://schemas.microsoft.com/office/drawing/2014/main" id="{8B7F52D4-8653-132E-463C-62ABD10264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1500" y="1644650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4608" name="Oval 1056">
            <a:extLst>
              <a:ext uri="{FF2B5EF4-FFF2-40B4-BE49-F238E27FC236}">
                <a16:creationId xmlns:a16="http://schemas.microsoft.com/office/drawing/2014/main" id="{C9CC1185-82B2-D238-F299-A1226E06D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5" y="27447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4609" name="Rectangle 1057">
            <a:extLst>
              <a:ext uri="{FF2B5EF4-FFF2-40B4-BE49-F238E27FC236}">
                <a16:creationId xmlns:a16="http://schemas.microsoft.com/office/drawing/2014/main" id="{B2D79C22-46C1-512C-756C-44E27A859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5463" y="2568575"/>
            <a:ext cx="438150" cy="515938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b="1">
                <a:solidFill>
                  <a:schemeClr val="tx1"/>
                </a:solidFill>
                <a:latin typeface="Times" panose="02020603050405020304" pitchFamily="18" charset="0"/>
              </a:rPr>
              <a:t>C</a:t>
            </a:r>
          </a:p>
        </p:txBody>
      </p:sp>
      <p:sp>
        <p:nvSpPr>
          <p:cNvPr id="24610" name="Oval 1058">
            <a:extLst>
              <a:ext uri="{FF2B5EF4-FFF2-40B4-BE49-F238E27FC236}">
                <a16:creationId xmlns:a16="http://schemas.microsoft.com/office/drawing/2014/main" id="{662D66D0-88EA-9D2A-34ED-9C2DA032B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75" y="3235325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4611" name="Rectangle 1059">
            <a:extLst>
              <a:ext uri="{FF2B5EF4-FFF2-40B4-BE49-F238E27FC236}">
                <a16:creationId xmlns:a16="http://schemas.microsoft.com/office/drawing/2014/main" id="{9D4A0D36-FDC9-F4AA-2279-FF1DA7FFC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5" y="3078163"/>
            <a:ext cx="3333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J</a:t>
            </a:r>
          </a:p>
        </p:txBody>
      </p:sp>
      <p:sp>
        <p:nvSpPr>
          <p:cNvPr id="24612" name="Oval 1060">
            <a:extLst>
              <a:ext uri="{FF2B5EF4-FFF2-40B4-BE49-F238E27FC236}">
                <a16:creationId xmlns:a16="http://schemas.microsoft.com/office/drawing/2014/main" id="{2E7529D9-1052-9E9E-B68F-AF763A30A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32019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4613" name="Oval 1061">
            <a:extLst>
              <a:ext uri="{FF2B5EF4-FFF2-40B4-BE49-F238E27FC236}">
                <a16:creationId xmlns:a16="http://schemas.microsoft.com/office/drawing/2014/main" id="{8814389A-9460-9753-D273-C88948254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6713" y="45735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4614" name="Rectangle 1062">
            <a:extLst>
              <a:ext uri="{FF2B5EF4-FFF2-40B4-BE49-F238E27FC236}">
                <a16:creationId xmlns:a16="http://schemas.microsoft.com/office/drawing/2014/main" id="{969371B0-2541-1958-5127-D06E96403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0" y="4451350"/>
            <a:ext cx="620713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KB</a:t>
            </a:r>
          </a:p>
        </p:txBody>
      </p:sp>
      <p:sp>
        <p:nvSpPr>
          <p:cNvPr id="24615" name="Oval 1063">
            <a:extLst>
              <a:ext uri="{FF2B5EF4-FFF2-40B4-BE49-F238E27FC236}">
                <a16:creationId xmlns:a16="http://schemas.microsoft.com/office/drawing/2014/main" id="{7F5058F8-AE96-4622-8F8D-1A8351EB7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8" y="5286375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4616" name="Rectangle 1064">
            <a:extLst>
              <a:ext uri="{FF2B5EF4-FFF2-40B4-BE49-F238E27FC236}">
                <a16:creationId xmlns:a16="http://schemas.microsoft.com/office/drawing/2014/main" id="{8ED34A51-100B-50E3-6911-5E8EEB923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9763" y="5164138"/>
            <a:ext cx="6381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MS</a:t>
            </a:r>
          </a:p>
        </p:txBody>
      </p:sp>
      <p:sp>
        <p:nvSpPr>
          <p:cNvPr id="24617" name="Oval 1065">
            <a:extLst>
              <a:ext uri="{FF2B5EF4-FFF2-40B4-BE49-F238E27FC236}">
                <a16:creationId xmlns:a16="http://schemas.microsoft.com/office/drawing/2014/main" id="{3201FD0B-1A46-0959-98DC-87B2DECE9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418623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4618" name="Rectangle 1066">
            <a:extLst>
              <a:ext uri="{FF2B5EF4-FFF2-40B4-BE49-F238E27FC236}">
                <a16:creationId xmlns:a16="http://schemas.microsoft.com/office/drawing/2014/main" id="{DA420590-644C-47B2-9369-6322721546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750" y="4081463"/>
            <a:ext cx="3841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E</a:t>
            </a:r>
          </a:p>
        </p:txBody>
      </p:sp>
      <p:sp>
        <p:nvSpPr>
          <p:cNvPr id="24619" name="Rectangle 1067">
            <a:extLst>
              <a:ext uri="{FF2B5EF4-FFF2-40B4-BE49-F238E27FC236}">
                <a16:creationId xmlns:a16="http://schemas.microsoft.com/office/drawing/2014/main" id="{B4DCFB86-736B-F5A5-8873-48E5AA57A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1263" y="3078163"/>
            <a:ext cx="6889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MN</a:t>
            </a:r>
          </a:p>
        </p:txBody>
      </p:sp>
      <p:sp>
        <p:nvSpPr>
          <p:cNvPr id="24620" name="Freeform 1068">
            <a:extLst>
              <a:ext uri="{FF2B5EF4-FFF2-40B4-BE49-F238E27FC236}">
                <a16:creationId xmlns:a16="http://schemas.microsoft.com/office/drawing/2014/main" id="{6AB81053-227E-FAA1-D64E-5048931D518E}"/>
              </a:ext>
            </a:extLst>
          </p:cNvPr>
          <p:cNvSpPr>
            <a:spLocks/>
          </p:cNvSpPr>
          <p:nvPr/>
        </p:nvSpPr>
        <p:spPr bwMode="auto">
          <a:xfrm>
            <a:off x="5816600" y="3136900"/>
            <a:ext cx="939800" cy="1422400"/>
          </a:xfrm>
          <a:custGeom>
            <a:avLst/>
            <a:gdLst>
              <a:gd name="T0" fmla="*/ 939800 w 592"/>
              <a:gd name="T1" fmla="*/ 1422400 h 896"/>
              <a:gd name="T2" fmla="*/ 520700 w 592"/>
              <a:gd name="T3" fmla="*/ 1206500 h 896"/>
              <a:gd name="T4" fmla="*/ 304800 w 592"/>
              <a:gd name="T5" fmla="*/ 914400 h 896"/>
              <a:gd name="T6" fmla="*/ 63500 w 592"/>
              <a:gd name="T7" fmla="*/ 254000 h 896"/>
              <a:gd name="T8" fmla="*/ 38100 w 592"/>
              <a:gd name="T9" fmla="*/ 127000 h 896"/>
              <a:gd name="T10" fmla="*/ 0 w 592"/>
              <a:gd name="T11" fmla="*/ 0 h 89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2" h="896">
                <a:moveTo>
                  <a:pt x="592" y="896"/>
                </a:moveTo>
                <a:cubicBezTo>
                  <a:pt x="508" y="840"/>
                  <a:pt x="405" y="824"/>
                  <a:pt x="328" y="760"/>
                </a:cubicBezTo>
                <a:cubicBezTo>
                  <a:pt x="268" y="710"/>
                  <a:pt x="232" y="640"/>
                  <a:pt x="192" y="576"/>
                </a:cubicBezTo>
                <a:cubicBezTo>
                  <a:pt x="107" y="440"/>
                  <a:pt x="78" y="313"/>
                  <a:pt x="40" y="160"/>
                </a:cubicBezTo>
                <a:cubicBezTo>
                  <a:pt x="33" y="133"/>
                  <a:pt x="30" y="106"/>
                  <a:pt x="24" y="80"/>
                </a:cubicBezTo>
                <a:cubicBezTo>
                  <a:pt x="17" y="55"/>
                  <a:pt x="0" y="26"/>
                  <a:pt x="0" y="0"/>
                </a:cubicBezTo>
              </a:path>
            </a:pathLst>
          </a:custGeom>
          <a:noFill/>
          <a:ln w="57150" cap="flat" cmpd="sng">
            <a:solidFill>
              <a:srgbClr val="FFFA35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A35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207" name="Oval 1071">
            <a:extLst>
              <a:ext uri="{FF2B5EF4-FFF2-40B4-BE49-F238E27FC236}">
                <a16:creationId xmlns:a16="http://schemas.microsoft.com/office/drawing/2014/main" id="{8EAD7087-6FD2-B8EB-675C-4483CE395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2743200"/>
            <a:ext cx="1066800" cy="990600"/>
          </a:xfrm>
          <a:prstGeom prst="ellipse">
            <a:avLst/>
          </a:prstGeom>
          <a:noFill/>
          <a:ln w="57150">
            <a:solidFill>
              <a:srgbClr val="D83104"/>
            </a:solidFill>
            <a:round/>
            <a:headEnd/>
            <a:tailEnd/>
          </a:ln>
          <a:effectLst>
            <a:outerShdw dist="109250" dir="2132261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4622" name="AutoShape 1072">
            <a:extLst>
              <a:ext uri="{FF2B5EF4-FFF2-40B4-BE49-F238E27FC236}">
                <a16:creationId xmlns:a16="http://schemas.microsoft.com/office/drawing/2014/main" id="{A71B53D8-98F9-1CE9-FE19-A8C644978983}"/>
              </a:ext>
            </a:extLst>
          </p:cNvPr>
          <p:cNvSpPr>
            <a:spLocks noChangeArrowheads="1"/>
          </p:cNvSpPr>
          <p:nvPr/>
        </p:nvSpPr>
        <p:spPr bwMode="auto">
          <a:xfrm rot="7507952">
            <a:off x="6324600" y="1524000"/>
            <a:ext cx="1219200" cy="1143000"/>
          </a:xfrm>
          <a:custGeom>
            <a:avLst/>
            <a:gdLst>
              <a:gd name="T0" fmla="*/ 914400 w 21600"/>
              <a:gd name="T1" fmla="*/ 0 h 21600"/>
              <a:gd name="T2" fmla="*/ 0 w 21600"/>
              <a:gd name="T3" fmla="*/ 571500 h 21600"/>
              <a:gd name="T4" fmla="*/ 914400 w 21600"/>
              <a:gd name="T5" fmla="*/ 1143000 h 21600"/>
              <a:gd name="T6" fmla="*/ 1219200 w 21600"/>
              <a:gd name="T7" fmla="*/ 5715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solidFill>
            <a:srgbClr val="EEFF4B"/>
          </a:solidFill>
          <a:ln w="28575">
            <a:solidFill>
              <a:srgbClr val="D83104"/>
            </a:solidFill>
            <a:miter lim="800000"/>
            <a:headEnd/>
            <a:tailEnd/>
          </a:ln>
          <a:effectLst>
            <a:outerShdw dist="89803" dir="27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3" name="Text Box 1087">
            <a:extLst>
              <a:ext uri="{FF2B5EF4-FFF2-40B4-BE49-F238E27FC236}">
                <a16:creationId xmlns:a16="http://schemas.microsoft.com/office/drawing/2014/main" id="{602EBEB0-689E-395C-B3F6-56EC086D74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9563" y="0"/>
            <a:ext cx="1435100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. 11:31</a:t>
            </a:r>
          </a:p>
        </p:txBody>
      </p:sp>
      <p:sp>
        <p:nvSpPr>
          <p:cNvPr id="24624" name="Freeform 1089">
            <a:extLst>
              <a:ext uri="{FF2B5EF4-FFF2-40B4-BE49-F238E27FC236}">
                <a16:creationId xmlns:a16="http://schemas.microsoft.com/office/drawing/2014/main" id="{99643F84-951E-8D56-A010-2A90942E8346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25" name="AutoShape 1090">
            <a:extLst>
              <a:ext uri="{FF2B5EF4-FFF2-40B4-BE49-F238E27FC236}">
                <a16:creationId xmlns:a16="http://schemas.microsoft.com/office/drawing/2014/main" id="{B7E3D127-80E1-4DCE-699D-0436E944F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4626" name="Rectangle 1091">
            <a:extLst>
              <a:ext uri="{FF2B5EF4-FFF2-40B4-BE49-F238E27FC236}">
                <a16:creationId xmlns:a16="http://schemas.microsoft.com/office/drawing/2014/main" id="{A848910B-09FB-E4D4-43C4-E9BC737C7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4627" name="AutoShape 1092">
            <a:extLst>
              <a:ext uri="{FF2B5EF4-FFF2-40B4-BE49-F238E27FC236}">
                <a16:creationId xmlns:a16="http://schemas.microsoft.com/office/drawing/2014/main" id="{E47E47FC-5392-90BA-7800-E0ED87DDB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4628" name="Line 1093">
            <a:extLst>
              <a:ext uri="{FF2B5EF4-FFF2-40B4-BE49-F238E27FC236}">
                <a16:creationId xmlns:a16="http://schemas.microsoft.com/office/drawing/2014/main" id="{E3E1154C-E1D4-B45F-12F1-D468C0C847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9" name="Line 1094">
            <a:extLst>
              <a:ext uri="{FF2B5EF4-FFF2-40B4-BE49-F238E27FC236}">
                <a16:creationId xmlns:a16="http://schemas.microsoft.com/office/drawing/2014/main" id="{CDE98607-2104-5BA3-2E11-D70D543454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0" name="Rectangle 1095">
            <a:extLst>
              <a:ext uri="{FF2B5EF4-FFF2-40B4-BE49-F238E27FC236}">
                <a16:creationId xmlns:a16="http://schemas.microsoft.com/office/drawing/2014/main" id="{E2C22C79-C105-C60F-006B-2559D75317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4631" name="Rectangle 1096">
            <a:extLst>
              <a:ext uri="{FF2B5EF4-FFF2-40B4-BE49-F238E27FC236}">
                <a16:creationId xmlns:a16="http://schemas.microsoft.com/office/drawing/2014/main" id="{35AB5898-57C7-F44B-8416-AEC2E66674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24632" name="Rectangle 1097">
            <a:extLst>
              <a:ext uri="{FF2B5EF4-FFF2-40B4-BE49-F238E27FC236}">
                <a16:creationId xmlns:a16="http://schemas.microsoft.com/office/drawing/2014/main" id="{14981709-2F24-1CE7-ECDA-B0CD1DAEFC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24633" name="Line 1098">
            <a:extLst>
              <a:ext uri="{FF2B5EF4-FFF2-40B4-BE49-F238E27FC236}">
                <a16:creationId xmlns:a16="http://schemas.microsoft.com/office/drawing/2014/main" id="{C87C27CC-3C3C-0FD2-F045-0808320729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4" name="Line 1099">
            <a:extLst>
              <a:ext uri="{FF2B5EF4-FFF2-40B4-BE49-F238E27FC236}">
                <a16:creationId xmlns:a16="http://schemas.microsoft.com/office/drawing/2014/main" id="{610B6A6E-C1ED-96EA-9C9A-DC6E4F2C12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5" name="Line 1100">
            <a:extLst>
              <a:ext uri="{FF2B5EF4-FFF2-40B4-BE49-F238E27FC236}">
                <a16:creationId xmlns:a16="http://schemas.microsoft.com/office/drawing/2014/main" id="{46C24C49-477C-4E5F-469B-38BC81BB233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6" name="Text Box 1101">
            <a:extLst>
              <a:ext uri="{FF2B5EF4-FFF2-40B4-BE49-F238E27FC236}">
                <a16:creationId xmlns:a16="http://schemas.microsoft.com/office/drawing/2014/main" id="{B37D0CC0-B441-BC2B-F9AC-85A5C618B4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pic>
        <p:nvPicPr>
          <p:cNvPr id="220245" name="Picture 1109">
            <a:extLst>
              <a:ext uri="{FF2B5EF4-FFF2-40B4-BE49-F238E27FC236}">
                <a16:creationId xmlns:a16="http://schemas.microsoft.com/office/drawing/2014/main" id="{24912CCA-2778-AA55-BBF4-70960F7E4F32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lum bright="18000" contrast="4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41400" y="2305050"/>
            <a:ext cx="4175125" cy="3073400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dist="8980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20246" name="Rectangle 1110">
            <a:extLst>
              <a:ext uri="{FF2B5EF4-FFF2-40B4-BE49-F238E27FC236}">
                <a16:creationId xmlns:a16="http://schemas.microsoft.com/office/drawing/2014/main" id="{0A381A90-9E35-5903-6466-61D522BA4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19</a:t>
            </a:r>
          </a:p>
        </p:txBody>
      </p:sp>
      <p:sp>
        <p:nvSpPr>
          <p:cNvPr id="24639" name="Text Box 1111">
            <a:extLst>
              <a:ext uri="{FF2B5EF4-FFF2-40B4-BE49-F238E27FC236}">
                <a16:creationId xmlns:a16="http://schemas.microsoft.com/office/drawing/2014/main" id="{42D62B03-0054-37EA-CACF-00DD8393B0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7963" y="6227763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sp>
        <p:nvSpPr>
          <p:cNvPr id="220248" name="Text Box 1112">
            <a:extLst>
              <a:ext uri="{FF2B5EF4-FFF2-40B4-BE49-F238E27FC236}">
                <a16:creationId xmlns:a16="http://schemas.microsoft.com/office/drawing/2014/main" id="{621165D9-6B3E-FCE4-FB4E-39577C7EA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313" y="4827588"/>
            <a:ext cx="4772025" cy="579437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3200">
                <a:solidFill>
                  <a:schemeClr val="tx1"/>
                </a:solidFill>
              </a:rPr>
              <a:t>ÎÙÞÈ·øÎÞÏ ÌÞÌßçÜÞY</a:t>
            </a:r>
          </a:p>
        </p:txBody>
      </p:sp>
      <p:sp>
        <p:nvSpPr>
          <p:cNvPr id="24641" name="Rectangle 1113">
            <a:extLst>
              <a:ext uri="{FF2B5EF4-FFF2-40B4-BE49-F238E27FC236}">
                <a16:creationId xmlns:a16="http://schemas.microsoft.com/office/drawing/2014/main" id="{8486809B-EB80-ACAD-AB04-5CBF80E8E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7138" y="4527550"/>
            <a:ext cx="744537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>
                <a:solidFill>
                  <a:srgbClr val="00FF00"/>
                </a:solidFill>
              </a:rPr>
              <a:t>ªV</a:t>
            </a:r>
          </a:p>
        </p:txBody>
      </p:sp>
      <p:sp>
        <p:nvSpPr>
          <p:cNvPr id="24642" name="Rectangle 1114">
            <a:extLst>
              <a:ext uri="{FF2B5EF4-FFF2-40B4-BE49-F238E27FC236}">
                <a16:creationId xmlns:a16="http://schemas.microsoft.com/office/drawing/2014/main" id="{F2EC6F7F-BF8A-E243-BFCB-8EC2ED755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187700"/>
            <a:ext cx="1395412" cy="363538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800">
                <a:solidFill>
                  <a:srgbClr val="00FF00"/>
                </a:solidFill>
              </a:rPr>
              <a:t>ÌÞÌßçÜÞY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0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20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0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0248" grpId="0" autoUpdateAnimBg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extLst>
              <a:ext uri="{FF2B5EF4-FFF2-40B4-BE49-F238E27FC236}">
                <a16:creationId xmlns:a16="http://schemas.microsoft.com/office/drawing/2014/main" id="{E24A10FD-44ED-3C00-787A-2BB07B6A3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838200"/>
            <a:ext cx="6858000" cy="5257800"/>
          </a:xfrm>
          <a:prstGeom prst="rect">
            <a:avLst/>
          </a:prstGeom>
          <a:gradFill rotWithShape="0">
            <a:gsLst>
              <a:gs pos="0">
                <a:srgbClr val="0331B3"/>
              </a:gs>
              <a:gs pos="100000">
                <a:srgbClr val="011753"/>
              </a:gs>
            </a:gsLst>
            <a:path path="shape">
              <a:fillToRect l="50000" t="50000" r="50000" b="50000"/>
            </a:path>
          </a:gradFill>
          <a:ln w="762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5603" name="Freeform 3">
            <a:extLst>
              <a:ext uri="{FF2B5EF4-FFF2-40B4-BE49-F238E27FC236}">
                <a16:creationId xmlns:a16="http://schemas.microsoft.com/office/drawing/2014/main" id="{8E645EB5-95F4-C6E7-2C59-6C941ABE2602}"/>
              </a:ext>
            </a:extLst>
          </p:cNvPr>
          <p:cNvSpPr>
            <a:spLocks/>
          </p:cNvSpPr>
          <p:nvPr/>
        </p:nvSpPr>
        <p:spPr bwMode="auto">
          <a:xfrm>
            <a:off x="1616075" y="858838"/>
            <a:ext cx="1620838" cy="3049587"/>
          </a:xfrm>
          <a:custGeom>
            <a:avLst/>
            <a:gdLst>
              <a:gd name="T0" fmla="*/ 1562100 w 1021"/>
              <a:gd name="T1" fmla="*/ 38100 h 1921"/>
              <a:gd name="T2" fmla="*/ 1581150 w 1021"/>
              <a:gd name="T3" fmla="*/ 114300 h 1921"/>
              <a:gd name="T4" fmla="*/ 1600200 w 1021"/>
              <a:gd name="T5" fmla="*/ 190500 h 1921"/>
              <a:gd name="T6" fmla="*/ 1619250 w 1021"/>
              <a:gd name="T7" fmla="*/ 285750 h 1921"/>
              <a:gd name="T8" fmla="*/ 1619250 w 1021"/>
              <a:gd name="T9" fmla="*/ 381000 h 1921"/>
              <a:gd name="T10" fmla="*/ 1619250 w 1021"/>
              <a:gd name="T11" fmla="*/ 476250 h 1921"/>
              <a:gd name="T12" fmla="*/ 1619250 w 1021"/>
              <a:gd name="T13" fmla="*/ 552450 h 1921"/>
              <a:gd name="T14" fmla="*/ 1619250 w 1021"/>
              <a:gd name="T15" fmla="*/ 628650 h 1921"/>
              <a:gd name="T16" fmla="*/ 1600200 w 1021"/>
              <a:gd name="T17" fmla="*/ 723900 h 1921"/>
              <a:gd name="T18" fmla="*/ 1581150 w 1021"/>
              <a:gd name="T19" fmla="*/ 819150 h 1921"/>
              <a:gd name="T20" fmla="*/ 1581150 w 1021"/>
              <a:gd name="T21" fmla="*/ 895350 h 1921"/>
              <a:gd name="T22" fmla="*/ 1543050 w 1021"/>
              <a:gd name="T23" fmla="*/ 1009650 h 1921"/>
              <a:gd name="T24" fmla="*/ 1543050 w 1021"/>
              <a:gd name="T25" fmla="*/ 1104900 h 1921"/>
              <a:gd name="T26" fmla="*/ 1504950 w 1021"/>
              <a:gd name="T27" fmla="*/ 1181100 h 1921"/>
              <a:gd name="T28" fmla="*/ 1485900 w 1021"/>
              <a:gd name="T29" fmla="*/ 1257300 h 1921"/>
              <a:gd name="T30" fmla="*/ 1466850 w 1021"/>
              <a:gd name="T31" fmla="*/ 1371600 h 1921"/>
              <a:gd name="T32" fmla="*/ 1428750 w 1021"/>
              <a:gd name="T33" fmla="*/ 1447800 h 1921"/>
              <a:gd name="T34" fmla="*/ 1409700 w 1021"/>
              <a:gd name="T35" fmla="*/ 1524000 h 1921"/>
              <a:gd name="T36" fmla="*/ 1371600 w 1021"/>
              <a:gd name="T37" fmla="*/ 1619250 h 1921"/>
              <a:gd name="T38" fmla="*/ 1333500 w 1021"/>
              <a:gd name="T39" fmla="*/ 1695450 h 1921"/>
              <a:gd name="T40" fmla="*/ 1314450 w 1021"/>
              <a:gd name="T41" fmla="*/ 1771650 h 1921"/>
              <a:gd name="T42" fmla="*/ 1257300 w 1021"/>
              <a:gd name="T43" fmla="*/ 1866900 h 1921"/>
              <a:gd name="T44" fmla="*/ 1219200 w 1021"/>
              <a:gd name="T45" fmla="*/ 1943100 h 1921"/>
              <a:gd name="T46" fmla="*/ 1162050 w 1021"/>
              <a:gd name="T47" fmla="*/ 2038350 h 1921"/>
              <a:gd name="T48" fmla="*/ 1104900 w 1021"/>
              <a:gd name="T49" fmla="*/ 2114550 h 1921"/>
              <a:gd name="T50" fmla="*/ 1047750 w 1021"/>
              <a:gd name="T51" fmla="*/ 2190750 h 1921"/>
              <a:gd name="T52" fmla="*/ 1009650 w 1021"/>
              <a:gd name="T53" fmla="*/ 2266950 h 1921"/>
              <a:gd name="T54" fmla="*/ 952500 w 1021"/>
              <a:gd name="T55" fmla="*/ 2343150 h 1921"/>
              <a:gd name="T56" fmla="*/ 895350 w 1021"/>
              <a:gd name="T57" fmla="*/ 2419350 h 1921"/>
              <a:gd name="T58" fmla="*/ 857250 w 1021"/>
              <a:gd name="T59" fmla="*/ 2476500 h 1921"/>
              <a:gd name="T60" fmla="*/ 819150 w 1021"/>
              <a:gd name="T61" fmla="*/ 2552700 h 1921"/>
              <a:gd name="T62" fmla="*/ 762000 w 1021"/>
              <a:gd name="T63" fmla="*/ 2609850 h 1921"/>
              <a:gd name="T64" fmla="*/ 685800 w 1021"/>
              <a:gd name="T65" fmla="*/ 2686050 h 1921"/>
              <a:gd name="T66" fmla="*/ 628650 w 1021"/>
              <a:gd name="T67" fmla="*/ 2743200 h 1921"/>
              <a:gd name="T68" fmla="*/ 533400 w 1021"/>
              <a:gd name="T69" fmla="*/ 2800350 h 1921"/>
              <a:gd name="T70" fmla="*/ 457200 w 1021"/>
              <a:gd name="T71" fmla="*/ 2857500 h 1921"/>
              <a:gd name="T72" fmla="*/ 361950 w 1021"/>
              <a:gd name="T73" fmla="*/ 2914650 h 1921"/>
              <a:gd name="T74" fmla="*/ 266700 w 1021"/>
              <a:gd name="T75" fmla="*/ 2952750 h 1921"/>
              <a:gd name="T76" fmla="*/ 152400 w 1021"/>
              <a:gd name="T77" fmla="*/ 2990850 h 1921"/>
              <a:gd name="T78" fmla="*/ 76200 w 1021"/>
              <a:gd name="T79" fmla="*/ 3028950 h 1921"/>
              <a:gd name="T80" fmla="*/ 0 w 1021"/>
              <a:gd name="T81" fmla="*/ 3048000 h 192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21" h="1921">
                <a:moveTo>
                  <a:pt x="984" y="0"/>
                </a:moveTo>
                <a:lnTo>
                  <a:pt x="984" y="24"/>
                </a:lnTo>
                <a:lnTo>
                  <a:pt x="996" y="48"/>
                </a:lnTo>
                <a:lnTo>
                  <a:pt x="996" y="72"/>
                </a:lnTo>
                <a:lnTo>
                  <a:pt x="1008" y="96"/>
                </a:lnTo>
                <a:lnTo>
                  <a:pt x="1008" y="120"/>
                </a:lnTo>
                <a:lnTo>
                  <a:pt x="1020" y="156"/>
                </a:lnTo>
                <a:lnTo>
                  <a:pt x="1020" y="180"/>
                </a:lnTo>
                <a:lnTo>
                  <a:pt x="1020" y="216"/>
                </a:lnTo>
                <a:lnTo>
                  <a:pt x="1020" y="240"/>
                </a:lnTo>
                <a:lnTo>
                  <a:pt x="1020" y="264"/>
                </a:lnTo>
                <a:lnTo>
                  <a:pt x="1020" y="300"/>
                </a:lnTo>
                <a:lnTo>
                  <a:pt x="1020" y="324"/>
                </a:lnTo>
                <a:lnTo>
                  <a:pt x="1020" y="348"/>
                </a:lnTo>
                <a:lnTo>
                  <a:pt x="1020" y="372"/>
                </a:lnTo>
                <a:lnTo>
                  <a:pt x="1020" y="396"/>
                </a:lnTo>
                <a:lnTo>
                  <a:pt x="1020" y="432"/>
                </a:lnTo>
                <a:lnTo>
                  <a:pt x="1008" y="456"/>
                </a:lnTo>
                <a:lnTo>
                  <a:pt x="1008" y="492"/>
                </a:lnTo>
                <a:lnTo>
                  <a:pt x="996" y="516"/>
                </a:lnTo>
                <a:lnTo>
                  <a:pt x="996" y="540"/>
                </a:lnTo>
                <a:lnTo>
                  <a:pt x="996" y="564"/>
                </a:lnTo>
                <a:lnTo>
                  <a:pt x="984" y="600"/>
                </a:lnTo>
                <a:lnTo>
                  <a:pt x="972" y="636"/>
                </a:lnTo>
                <a:lnTo>
                  <a:pt x="972" y="672"/>
                </a:lnTo>
                <a:lnTo>
                  <a:pt x="972" y="696"/>
                </a:lnTo>
                <a:lnTo>
                  <a:pt x="960" y="720"/>
                </a:lnTo>
                <a:lnTo>
                  <a:pt x="948" y="744"/>
                </a:lnTo>
                <a:lnTo>
                  <a:pt x="936" y="768"/>
                </a:lnTo>
                <a:lnTo>
                  <a:pt x="936" y="792"/>
                </a:lnTo>
                <a:lnTo>
                  <a:pt x="924" y="828"/>
                </a:lnTo>
                <a:lnTo>
                  <a:pt x="924" y="864"/>
                </a:lnTo>
                <a:lnTo>
                  <a:pt x="912" y="888"/>
                </a:lnTo>
                <a:lnTo>
                  <a:pt x="900" y="912"/>
                </a:lnTo>
                <a:lnTo>
                  <a:pt x="900" y="936"/>
                </a:lnTo>
                <a:lnTo>
                  <a:pt x="888" y="960"/>
                </a:lnTo>
                <a:lnTo>
                  <a:pt x="876" y="984"/>
                </a:lnTo>
                <a:lnTo>
                  <a:pt x="864" y="1020"/>
                </a:lnTo>
                <a:lnTo>
                  <a:pt x="852" y="1044"/>
                </a:lnTo>
                <a:lnTo>
                  <a:pt x="840" y="1068"/>
                </a:lnTo>
                <a:lnTo>
                  <a:pt x="828" y="1092"/>
                </a:lnTo>
                <a:lnTo>
                  <a:pt x="828" y="1116"/>
                </a:lnTo>
                <a:lnTo>
                  <a:pt x="804" y="1152"/>
                </a:lnTo>
                <a:lnTo>
                  <a:pt x="792" y="1176"/>
                </a:lnTo>
                <a:lnTo>
                  <a:pt x="780" y="1200"/>
                </a:lnTo>
                <a:lnTo>
                  <a:pt x="768" y="1224"/>
                </a:lnTo>
                <a:lnTo>
                  <a:pt x="744" y="1236"/>
                </a:lnTo>
                <a:lnTo>
                  <a:pt x="732" y="1284"/>
                </a:lnTo>
                <a:lnTo>
                  <a:pt x="708" y="1296"/>
                </a:lnTo>
                <a:lnTo>
                  <a:pt x="696" y="1332"/>
                </a:lnTo>
                <a:lnTo>
                  <a:pt x="684" y="1356"/>
                </a:lnTo>
                <a:lnTo>
                  <a:pt x="660" y="1380"/>
                </a:lnTo>
                <a:lnTo>
                  <a:pt x="648" y="1404"/>
                </a:lnTo>
                <a:lnTo>
                  <a:pt x="636" y="1428"/>
                </a:lnTo>
                <a:lnTo>
                  <a:pt x="624" y="1452"/>
                </a:lnTo>
                <a:lnTo>
                  <a:pt x="600" y="1476"/>
                </a:lnTo>
                <a:lnTo>
                  <a:pt x="588" y="1500"/>
                </a:lnTo>
                <a:lnTo>
                  <a:pt x="564" y="1524"/>
                </a:lnTo>
                <a:lnTo>
                  <a:pt x="564" y="1548"/>
                </a:lnTo>
                <a:lnTo>
                  <a:pt x="540" y="1560"/>
                </a:lnTo>
                <a:lnTo>
                  <a:pt x="528" y="1584"/>
                </a:lnTo>
                <a:lnTo>
                  <a:pt x="516" y="1608"/>
                </a:lnTo>
                <a:lnTo>
                  <a:pt x="492" y="1620"/>
                </a:lnTo>
                <a:lnTo>
                  <a:pt x="480" y="1644"/>
                </a:lnTo>
                <a:lnTo>
                  <a:pt x="456" y="1668"/>
                </a:lnTo>
                <a:lnTo>
                  <a:pt x="432" y="1692"/>
                </a:lnTo>
                <a:lnTo>
                  <a:pt x="408" y="1704"/>
                </a:lnTo>
                <a:lnTo>
                  <a:pt x="396" y="1728"/>
                </a:lnTo>
                <a:lnTo>
                  <a:pt x="360" y="1752"/>
                </a:lnTo>
                <a:lnTo>
                  <a:pt x="336" y="1764"/>
                </a:lnTo>
                <a:lnTo>
                  <a:pt x="312" y="1788"/>
                </a:lnTo>
                <a:lnTo>
                  <a:pt x="288" y="1800"/>
                </a:lnTo>
                <a:lnTo>
                  <a:pt x="252" y="1824"/>
                </a:lnTo>
                <a:lnTo>
                  <a:pt x="228" y="1836"/>
                </a:lnTo>
                <a:lnTo>
                  <a:pt x="192" y="1848"/>
                </a:lnTo>
                <a:lnTo>
                  <a:pt x="168" y="1860"/>
                </a:lnTo>
                <a:lnTo>
                  <a:pt x="132" y="1884"/>
                </a:lnTo>
                <a:lnTo>
                  <a:pt x="96" y="1884"/>
                </a:lnTo>
                <a:lnTo>
                  <a:pt x="72" y="1896"/>
                </a:lnTo>
                <a:lnTo>
                  <a:pt x="48" y="1908"/>
                </a:lnTo>
                <a:lnTo>
                  <a:pt x="24" y="1920"/>
                </a:lnTo>
                <a:lnTo>
                  <a:pt x="0" y="192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4" name="Rectangle 4">
            <a:extLst>
              <a:ext uri="{FF2B5EF4-FFF2-40B4-BE49-F238E27FC236}">
                <a16:creationId xmlns:a16="http://schemas.microsoft.com/office/drawing/2014/main" id="{0F3969A8-B170-70A7-474F-9861F36E5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" y="166688"/>
            <a:ext cx="968375" cy="137318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5605" name="Rectangle 5">
            <a:extLst>
              <a:ext uri="{FF2B5EF4-FFF2-40B4-BE49-F238E27FC236}">
                <a16:creationId xmlns:a16="http://schemas.microsoft.com/office/drawing/2014/main" id="{E81C0D0A-DFD0-4EA1-A045-AD1757B2D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" y="2020888"/>
            <a:ext cx="1695450" cy="4227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5606" name="Freeform 6">
            <a:extLst>
              <a:ext uri="{FF2B5EF4-FFF2-40B4-BE49-F238E27FC236}">
                <a16:creationId xmlns:a16="http://schemas.microsoft.com/office/drawing/2014/main" id="{3A3F4359-77CB-3742-3B99-D52251218E79}"/>
              </a:ext>
            </a:extLst>
          </p:cNvPr>
          <p:cNvSpPr>
            <a:spLocks/>
          </p:cNvSpPr>
          <p:nvPr/>
        </p:nvSpPr>
        <p:spPr bwMode="auto">
          <a:xfrm>
            <a:off x="6991350" y="3978275"/>
            <a:ext cx="1430338" cy="2097088"/>
          </a:xfrm>
          <a:custGeom>
            <a:avLst/>
            <a:gdLst>
              <a:gd name="T0" fmla="*/ 1428750 w 901"/>
              <a:gd name="T1" fmla="*/ 0 h 1321"/>
              <a:gd name="T2" fmla="*/ 1390650 w 901"/>
              <a:gd name="T3" fmla="*/ 19050 h 1321"/>
              <a:gd name="T4" fmla="*/ 1352550 w 901"/>
              <a:gd name="T5" fmla="*/ 38100 h 1321"/>
              <a:gd name="T6" fmla="*/ 1314450 w 901"/>
              <a:gd name="T7" fmla="*/ 57150 h 1321"/>
              <a:gd name="T8" fmla="*/ 1276350 w 901"/>
              <a:gd name="T9" fmla="*/ 76200 h 1321"/>
              <a:gd name="T10" fmla="*/ 1238250 w 901"/>
              <a:gd name="T11" fmla="*/ 95250 h 1321"/>
              <a:gd name="T12" fmla="*/ 1219200 w 901"/>
              <a:gd name="T13" fmla="*/ 133350 h 1321"/>
              <a:gd name="T14" fmla="*/ 1181100 w 901"/>
              <a:gd name="T15" fmla="*/ 152400 h 1321"/>
              <a:gd name="T16" fmla="*/ 1143000 w 901"/>
              <a:gd name="T17" fmla="*/ 190500 h 1321"/>
              <a:gd name="T18" fmla="*/ 1104900 w 901"/>
              <a:gd name="T19" fmla="*/ 209550 h 1321"/>
              <a:gd name="T20" fmla="*/ 1085850 w 901"/>
              <a:gd name="T21" fmla="*/ 247650 h 1321"/>
              <a:gd name="T22" fmla="*/ 1047750 w 901"/>
              <a:gd name="T23" fmla="*/ 266700 h 1321"/>
              <a:gd name="T24" fmla="*/ 1028700 w 901"/>
              <a:gd name="T25" fmla="*/ 304800 h 1321"/>
              <a:gd name="T26" fmla="*/ 990600 w 901"/>
              <a:gd name="T27" fmla="*/ 342900 h 1321"/>
              <a:gd name="T28" fmla="*/ 971550 w 901"/>
              <a:gd name="T29" fmla="*/ 381000 h 1321"/>
              <a:gd name="T30" fmla="*/ 933450 w 901"/>
              <a:gd name="T31" fmla="*/ 400050 h 1321"/>
              <a:gd name="T32" fmla="*/ 914400 w 901"/>
              <a:gd name="T33" fmla="*/ 438150 h 1321"/>
              <a:gd name="T34" fmla="*/ 876300 w 901"/>
              <a:gd name="T35" fmla="*/ 457200 h 1321"/>
              <a:gd name="T36" fmla="*/ 838200 w 901"/>
              <a:gd name="T37" fmla="*/ 495300 h 1321"/>
              <a:gd name="T38" fmla="*/ 819150 w 901"/>
              <a:gd name="T39" fmla="*/ 533400 h 1321"/>
              <a:gd name="T40" fmla="*/ 781050 w 901"/>
              <a:gd name="T41" fmla="*/ 571500 h 1321"/>
              <a:gd name="T42" fmla="*/ 742950 w 901"/>
              <a:gd name="T43" fmla="*/ 590550 h 1321"/>
              <a:gd name="T44" fmla="*/ 723900 w 901"/>
              <a:gd name="T45" fmla="*/ 628650 h 1321"/>
              <a:gd name="T46" fmla="*/ 685800 w 901"/>
              <a:gd name="T47" fmla="*/ 666750 h 1321"/>
              <a:gd name="T48" fmla="*/ 647700 w 901"/>
              <a:gd name="T49" fmla="*/ 704850 h 1321"/>
              <a:gd name="T50" fmla="*/ 628650 w 901"/>
              <a:gd name="T51" fmla="*/ 742950 h 1321"/>
              <a:gd name="T52" fmla="*/ 590550 w 901"/>
              <a:gd name="T53" fmla="*/ 781050 h 1321"/>
              <a:gd name="T54" fmla="*/ 571500 w 901"/>
              <a:gd name="T55" fmla="*/ 819150 h 1321"/>
              <a:gd name="T56" fmla="*/ 533400 w 901"/>
              <a:gd name="T57" fmla="*/ 857250 h 1321"/>
              <a:gd name="T58" fmla="*/ 514350 w 901"/>
              <a:gd name="T59" fmla="*/ 895350 h 1321"/>
              <a:gd name="T60" fmla="*/ 495300 w 901"/>
              <a:gd name="T61" fmla="*/ 933450 h 1321"/>
              <a:gd name="T62" fmla="*/ 457200 w 901"/>
              <a:gd name="T63" fmla="*/ 990600 h 1321"/>
              <a:gd name="T64" fmla="*/ 438150 w 901"/>
              <a:gd name="T65" fmla="*/ 1028700 h 1321"/>
              <a:gd name="T66" fmla="*/ 419100 w 901"/>
              <a:gd name="T67" fmla="*/ 1085850 h 1321"/>
              <a:gd name="T68" fmla="*/ 381000 w 901"/>
              <a:gd name="T69" fmla="*/ 1123950 h 1321"/>
              <a:gd name="T70" fmla="*/ 361950 w 901"/>
              <a:gd name="T71" fmla="*/ 1162050 h 1321"/>
              <a:gd name="T72" fmla="*/ 342900 w 901"/>
              <a:gd name="T73" fmla="*/ 1200150 h 1321"/>
              <a:gd name="T74" fmla="*/ 323850 w 901"/>
              <a:gd name="T75" fmla="*/ 1238250 h 1321"/>
              <a:gd name="T76" fmla="*/ 304800 w 901"/>
              <a:gd name="T77" fmla="*/ 1276350 h 1321"/>
              <a:gd name="T78" fmla="*/ 285750 w 901"/>
              <a:gd name="T79" fmla="*/ 1314450 h 1321"/>
              <a:gd name="T80" fmla="*/ 266700 w 901"/>
              <a:gd name="T81" fmla="*/ 1352550 h 1321"/>
              <a:gd name="T82" fmla="*/ 247650 w 901"/>
              <a:gd name="T83" fmla="*/ 1390650 h 1321"/>
              <a:gd name="T84" fmla="*/ 228600 w 901"/>
              <a:gd name="T85" fmla="*/ 1428750 h 1321"/>
              <a:gd name="T86" fmla="*/ 209550 w 901"/>
              <a:gd name="T87" fmla="*/ 1466850 h 1321"/>
              <a:gd name="T88" fmla="*/ 190500 w 901"/>
              <a:gd name="T89" fmla="*/ 1504950 h 1321"/>
              <a:gd name="T90" fmla="*/ 190500 w 901"/>
              <a:gd name="T91" fmla="*/ 1543050 h 1321"/>
              <a:gd name="T92" fmla="*/ 171450 w 901"/>
              <a:gd name="T93" fmla="*/ 1581150 h 1321"/>
              <a:gd name="T94" fmla="*/ 152400 w 901"/>
              <a:gd name="T95" fmla="*/ 1619250 h 1321"/>
              <a:gd name="T96" fmla="*/ 152400 w 901"/>
              <a:gd name="T97" fmla="*/ 1657350 h 1321"/>
              <a:gd name="T98" fmla="*/ 133350 w 901"/>
              <a:gd name="T99" fmla="*/ 1695450 h 1321"/>
              <a:gd name="T100" fmla="*/ 114300 w 901"/>
              <a:gd name="T101" fmla="*/ 1733550 h 1321"/>
              <a:gd name="T102" fmla="*/ 95250 w 901"/>
              <a:gd name="T103" fmla="*/ 1771650 h 1321"/>
              <a:gd name="T104" fmla="*/ 95250 w 901"/>
              <a:gd name="T105" fmla="*/ 1809750 h 1321"/>
              <a:gd name="T106" fmla="*/ 76200 w 901"/>
              <a:gd name="T107" fmla="*/ 1847850 h 1321"/>
              <a:gd name="T108" fmla="*/ 57150 w 901"/>
              <a:gd name="T109" fmla="*/ 1885950 h 1321"/>
              <a:gd name="T110" fmla="*/ 57150 w 901"/>
              <a:gd name="T111" fmla="*/ 1924050 h 1321"/>
              <a:gd name="T112" fmla="*/ 38100 w 901"/>
              <a:gd name="T113" fmla="*/ 1962150 h 1321"/>
              <a:gd name="T114" fmla="*/ 19050 w 901"/>
              <a:gd name="T115" fmla="*/ 2000250 h 1321"/>
              <a:gd name="T116" fmla="*/ 19050 w 901"/>
              <a:gd name="T117" fmla="*/ 2057400 h 1321"/>
              <a:gd name="T118" fmla="*/ 0 w 901"/>
              <a:gd name="T119" fmla="*/ 2095500 h 132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901" h="1321">
                <a:moveTo>
                  <a:pt x="900" y="0"/>
                </a:moveTo>
                <a:lnTo>
                  <a:pt x="876" y="12"/>
                </a:lnTo>
                <a:lnTo>
                  <a:pt x="852" y="24"/>
                </a:lnTo>
                <a:lnTo>
                  <a:pt x="828" y="36"/>
                </a:lnTo>
                <a:lnTo>
                  <a:pt x="804" y="48"/>
                </a:lnTo>
                <a:lnTo>
                  <a:pt x="780" y="60"/>
                </a:lnTo>
                <a:lnTo>
                  <a:pt x="768" y="84"/>
                </a:lnTo>
                <a:lnTo>
                  <a:pt x="744" y="96"/>
                </a:lnTo>
                <a:lnTo>
                  <a:pt x="720" y="120"/>
                </a:lnTo>
                <a:lnTo>
                  <a:pt x="696" y="132"/>
                </a:lnTo>
                <a:lnTo>
                  <a:pt x="684" y="156"/>
                </a:lnTo>
                <a:lnTo>
                  <a:pt x="660" y="168"/>
                </a:lnTo>
                <a:lnTo>
                  <a:pt x="648" y="192"/>
                </a:lnTo>
                <a:lnTo>
                  <a:pt x="624" y="216"/>
                </a:lnTo>
                <a:lnTo>
                  <a:pt x="612" y="240"/>
                </a:lnTo>
                <a:lnTo>
                  <a:pt x="588" y="252"/>
                </a:lnTo>
                <a:lnTo>
                  <a:pt x="576" y="276"/>
                </a:lnTo>
                <a:lnTo>
                  <a:pt x="552" y="288"/>
                </a:lnTo>
                <a:lnTo>
                  <a:pt x="528" y="312"/>
                </a:lnTo>
                <a:lnTo>
                  <a:pt x="516" y="336"/>
                </a:lnTo>
                <a:lnTo>
                  <a:pt x="492" y="360"/>
                </a:lnTo>
                <a:lnTo>
                  <a:pt x="468" y="372"/>
                </a:lnTo>
                <a:lnTo>
                  <a:pt x="456" y="396"/>
                </a:lnTo>
                <a:lnTo>
                  <a:pt x="432" y="420"/>
                </a:lnTo>
                <a:lnTo>
                  <a:pt x="408" y="444"/>
                </a:lnTo>
                <a:lnTo>
                  <a:pt x="396" y="468"/>
                </a:lnTo>
                <a:lnTo>
                  <a:pt x="372" y="492"/>
                </a:lnTo>
                <a:lnTo>
                  <a:pt x="360" y="516"/>
                </a:lnTo>
                <a:lnTo>
                  <a:pt x="336" y="540"/>
                </a:lnTo>
                <a:lnTo>
                  <a:pt x="324" y="564"/>
                </a:lnTo>
                <a:lnTo>
                  <a:pt x="312" y="588"/>
                </a:lnTo>
                <a:lnTo>
                  <a:pt x="288" y="624"/>
                </a:lnTo>
                <a:lnTo>
                  <a:pt x="276" y="648"/>
                </a:lnTo>
                <a:lnTo>
                  <a:pt x="264" y="684"/>
                </a:lnTo>
                <a:lnTo>
                  <a:pt x="240" y="708"/>
                </a:lnTo>
                <a:lnTo>
                  <a:pt x="228" y="732"/>
                </a:lnTo>
                <a:lnTo>
                  <a:pt x="216" y="756"/>
                </a:lnTo>
                <a:lnTo>
                  <a:pt x="204" y="780"/>
                </a:lnTo>
                <a:lnTo>
                  <a:pt x="192" y="804"/>
                </a:lnTo>
                <a:lnTo>
                  <a:pt x="180" y="828"/>
                </a:lnTo>
                <a:lnTo>
                  <a:pt x="168" y="852"/>
                </a:lnTo>
                <a:lnTo>
                  <a:pt x="156" y="876"/>
                </a:lnTo>
                <a:lnTo>
                  <a:pt x="144" y="900"/>
                </a:lnTo>
                <a:lnTo>
                  <a:pt x="132" y="924"/>
                </a:lnTo>
                <a:lnTo>
                  <a:pt x="120" y="948"/>
                </a:lnTo>
                <a:lnTo>
                  <a:pt x="120" y="972"/>
                </a:lnTo>
                <a:lnTo>
                  <a:pt x="108" y="996"/>
                </a:lnTo>
                <a:lnTo>
                  <a:pt x="96" y="1020"/>
                </a:lnTo>
                <a:lnTo>
                  <a:pt x="96" y="1044"/>
                </a:lnTo>
                <a:lnTo>
                  <a:pt x="84" y="1068"/>
                </a:lnTo>
                <a:lnTo>
                  <a:pt x="72" y="1092"/>
                </a:lnTo>
                <a:lnTo>
                  <a:pt x="60" y="1116"/>
                </a:lnTo>
                <a:lnTo>
                  <a:pt x="60" y="1140"/>
                </a:lnTo>
                <a:lnTo>
                  <a:pt x="48" y="1164"/>
                </a:lnTo>
                <a:lnTo>
                  <a:pt x="36" y="1188"/>
                </a:lnTo>
                <a:lnTo>
                  <a:pt x="36" y="1212"/>
                </a:lnTo>
                <a:lnTo>
                  <a:pt x="24" y="1236"/>
                </a:lnTo>
                <a:lnTo>
                  <a:pt x="12" y="1260"/>
                </a:lnTo>
                <a:lnTo>
                  <a:pt x="12" y="1296"/>
                </a:lnTo>
                <a:lnTo>
                  <a:pt x="0" y="132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7" name="Freeform 7">
            <a:extLst>
              <a:ext uri="{FF2B5EF4-FFF2-40B4-BE49-F238E27FC236}">
                <a16:creationId xmlns:a16="http://schemas.microsoft.com/office/drawing/2014/main" id="{854D5ED5-6F7E-358B-739D-C4357916B6E0}"/>
              </a:ext>
            </a:extLst>
          </p:cNvPr>
          <p:cNvSpPr>
            <a:spLocks/>
          </p:cNvSpPr>
          <p:nvPr/>
        </p:nvSpPr>
        <p:spPr bwMode="auto">
          <a:xfrm>
            <a:off x="3562350" y="1695450"/>
            <a:ext cx="4097338" cy="2916238"/>
          </a:xfrm>
          <a:custGeom>
            <a:avLst/>
            <a:gdLst>
              <a:gd name="T0" fmla="*/ 4056063 w 2581"/>
              <a:gd name="T1" fmla="*/ 2895600 h 1837"/>
              <a:gd name="T2" fmla="*/ 3959225 w 2581"/>
              <a:gd name="T3" fmla="*/ 2857500 h 1837"/>
              <a:gd name="T4" fmla="*/ 3879850 w 2581"/>
              <a:gd name="T5" fmla="*/ 2836863 h 1837"/>
              <a:gd name="T6" fmla="*/ 3802063 w 2581"/>
              <a:gd name="T7" fmla="*/ 2798763 h 1837"/>
              <a:gd name="T8" fmla="*/ 3722688 w 2581"/>
              <a:gd name="T9" fmla="*/ 2741613 h 1837"/>
              <a:gd name="T10" fmla="*/ 3644900 w 2581"/>
              <a:gd name="T11" fmla="*/ 2701925 h 1837"/>
              <a:gd name="T12" fmla="*/ 3567113 w 2581"/>
              <a:gd name="T13" fmla="*/ 2663825 h 1837"/>
              <a:gd name="T14" fmla="*/ 3468688 w 2581"/>
              <a:gd name="T15" fmla="*/ 2605088 h 1837"/>
              <a:gd name="T16" fmla="*/ 3370263 w 2581"/>
              <a:gd name="T17" fmla="*/ 2547938 h 1837"/>
              <a:gd name="T18" fmla="*/ 3292475 w 2581"/>
              <a:gd name="T19" fmla="*/ 2509838 h 1837"/>
              <a:gd name="T20" fmla="*/ 3213100 w 2581"/>
              <a:gd name="T21" fmla="*/ 2470150 h 1837"/>
              <a:gd name="T22" fmla="*/ 3135313 w 2581"/>
              <a:gd name="T23" fmla="*/ 2413000 h 1837"/>
              <a:gd name="T24" fmla="*/ 3057525 w 2581"/>
              <a:gd name="T25" fmla="*/ 2374900 h 1837"/>
              <a:gd name="T26" fmla="*/ 2998788 w 2581"/>
              <a:gd name="T27" fmla="*/ 2335213 h 1837"/>
              <a:gd name="T28" fmla="*/ 2900363 w 2581"/>
              <a:gd name="T29" fmla="*/ 2259013 h 1837"/>
              <a:gd name="T30" fmla="*/ 2822575 w 2581"/>
              <a:gd name="T31" fmla="*/ 2238375 h 1837"/>
              <a:gd name="T32" fmla="*/ 2743200 w 2581"/>
              <a:gd name="T33" fmla="*/ 2162175 h 1837"/>
              <a:gd name="T34" fmla="*/ 2665413 w 2581"/>
              <a:gd name="T35" fmla="*/ 2122488 h 1837"/>
              <a:gd name="T36" fmla="*/ 2586038 w 2581"/>
              <a:gd name="T37" fmla="*/ 2065338 h 1837"/>
              <a:gd name="T38" fmla="*/ 2468563 w 2581"/>
              <a:gd name="T39" fmla="*/ 1968500 h 1837"/>
              <a:gd name="T40" fmla="*/ 2390775 w 2581"/>
              <a:gd name="T41" fmla="*/ 1930400 h 1837"/>
              <a:gd name="T42" fmla="*/ 2312988 w 2581"/>
              <a:gd name="T43" fmla="*/ 1852613 h 1837"/>
              <a:gd name="T44" fmla="*/ 2214563 w 2581"/>
              <a:gd name="T45" fmla="*/ 1755775 h 1837"/>
              <a:gd name="T46" fmla="*/ 2155825 w 2581"/>
              <a:gd name="T47" fmla="*/ 1679575 h 1837"/>
              <a:gd name="T48" fmla="*/ 2116138 w 2581"/>
              <a:gd name="T49" fmla="*/ 1601788 h 1837"/>
              <a:gd name="T50" fmla="*/ 2057400 w 2581"/>
              <a:gd name="T51" fmla="*/ 1525588 h 1837"/>
              <a:gd name="T52" fmla="*/ 1958975 w 2581"/>
              <a:gd name="T53" fmla="*/ 1447800 h 1837"/>
              <a:gd name="T54" fmla="*/ 1862138 w 2581"/>
              <a:gd name="T55" fmla="*/ 1350963 h 1837"/>
              <a:gd name="T56" fmla="*/ 1803400 w 2581"/>
              <a:gd name="T57" fmla="*/ 1293813 h 1837"/>
              <a:gd name="T58" fmla="*/ 1744663 w 2581"/>
              <a:gd name="T59" fmla="*/ 1216025 h 1837"/>
              <a:gd name="T60" fmla="*/ 1685925 w 2581"/>
              <a:gd name="T61" fmla="*/ 1158875 h 1837"/>
              <a:gd name="T62" fmla="*/ 1606550 w 2581"/>
              <a:gd name="T63" fmla="*/ 1081088 h 1837"/>
              <a:gd name="T64" fmla="*/ 1528763 w 2581"/>
              <a:gd name="T65" fmla="*/ 1022350 h 1837"/>
              <a:gd name="T66" fmla="*/ 1489075 w 2581"/>
              <a:gd name="T67" fmla="*/ 946150 h 1837"/>
              <a:gd name="T68" fmla="*/ 1430338 w 2581"/>
              <a:gd name="T69" fmla="*/ 887413 h 1837"/>
              <a:gd name="T70" fmla="*/ 1390650 w 2581"/>
              <a:gd name="T71" fmla="*/ 811213 h 1837"/>
              <a:gd name="T72" fmla="*/ 1352550 w 2581"/>
              <a:gd name="T73" fmla="*/ 733425 h 1837"/>
              <a:gd name="T74" fmla="*/ 1293813 w 2581"/>
              <a:gd name="T75" fmla="*/ 655638 h 1837"/>
              <a:gd name="T76" fmla="*/ 1254125 w 2581"/>
              <a:gd name="T77" fmla="*/ 579438 h 1837"/>
              <a:gd name="T78" fmla="*/ 1195388 w 2581"/>
              <a:gd name="T79" fmla="*/ 520700 h 1837"/>
              <a:gd name="T80" fmla="*/ 1117600 w 2581"/>
              <a:gd name="T81" fmla="*/ 423863 h 1837"/>
              <a:gd name="T82" fmla="*/ 1058863 w 2581"/>
              <a:gd name="T83" fmla="*/ 347663 h 1837"/>
              <a:gd name="T84" fmla="*/ 1000125 w 2581"/>
              <a:gd name="T85" fmla="*/ 288925 h 1837"/>
              <a:gd name="T86" fmla="*/ 920750 w 2581"/>
              <a:gd name="T87" fmla="*/ 231775 h 1837"/>
              <a:gd name="T88" fmla="*/ 862013 w 2581"/>
              <a:gd name="T89" fmla="*/ 193675 h 1837"/>
              <a:gd name="T90" fmla="*/ 784225 w 2581"/>
              <a:gd name="T91" fmla="*/ 115888 h 1837"/>
              <a:gd name="T92" fmla="*/ 704850 w 2581"/>
              <a:gd name="T93" fmla="*/ 96838 h 1837"/>
              <a:gd name="T94" fmla="*/ 608013 w 2581"/>
              <a:gd name="T95" fmla="*/ 57150 h 1837"/>
              <a:gd name="T96" fmla="*/ 509588 w 2581"/>
              <a:gd name="T97" fmla="*/ 38100 h 1837"/>
              <a:gd name="T98" fmla="*/ 431800 w 2581"/>
              <a:gd name="T99" fmla="*/ 19050 h 1837"/>
              <a:gd name="T100" fmla="*/ 352425 w 2581"/>
              <a:gd name="T101" fmla="*/ 0 h 1837"/>
              <a:gd name="T102" fmla="*/ 274638 w 2581"/>
              <a:gd name="T103" fmla="*/ 0 h 1837"/>
              <a:gd name="T104" fmla="*/ 195263 w 2581"/>
              <a:gd name="T105" fmla="*/ 19050 h 1837"/>
              <a:gd name="T106" fmla="*/ 117475 w 2581"/>
              <a:gd name="T107" fmla="*/ 38100 h 1837"/>
              <a:gd name="T108" fmla="*/ 39688 w 2581"/>
              <a:gd name="T109" fmla="*/ 77788 h 1837"/>
              <a:gd name="T110" fmla="*/ 0 w 2581"/>
              <a:gd name="T111" fmla="*/ 153988 h 1837"/>
              <a:gd name="T112" fmla="*/ 0 w 2581"/>
              <a:gd name="T113" fmla="*/ 231775 h 1837"/>
              <a:gd name="T114" fmla="*/ 19050 w 2581"/>
              <a:gd name="T115" fmla="*/ 309563 h 1837"/>
              <a:gd name="T116" fmla="*/ 58738 w 2581"/>
              <a:gd name="T117" fmla="*/ 385763 h 1837"/>
              <a:gd name="T118" fmla="*/ 117475 w 2581"/>
              <a:gd name="T119" fmla="*/ 444500 h 1837"/>
              <a:gd name="T120" fmla="*/ 215900 w 2581"/>
              <a:gd name="T121" fmla="*/ 482600 h 1837"/>
              <a:gd name="T122" fmla="*/ 293688 w 2581"/>
              <a:gd name="T123" fmla="*/ 501650 h 1837"/>
              <a:gd name="T124" fmla="*/ 373063 w 2581"/>
              <a:gd name="T125" fmla="*/ 520700 h 18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81" h="1837">
                <a:moveTo>
                  <a:pt x="2580" y="1836"/>
                </a:moveTo>
                <a:lnTo>
                  <a:pt x="2555" y="1824"/>
                </a:lnTo>
                <a:lnTo>
                  <a:pt x="2518" y="1812"/>
                </a:lnTo>
                <a:lnTo>
                  <a:pt x="2494" y="1800"/>
                </a:lnTo>
                <a:lnTo>
                  <a:pt x="2469" y="1800"/>
                </a:lnTo>
                <a:lnTo>
                  <a:pt x="2444" y="1787"/>
                </a:lnTo>
                <a:lnTo>
                  <a:pt x="2420" y="1763"/>
                </a:lnTo>
                <a:lnTo>
                  <a:pt x="2395" y="1763"/>
                </a:lnTo>
                <a:lnTo>
                  <a:pt x="2370" y="1739"/>
                </a:lnTo>
                <a:lnTo>
                  <a:pt x="2345" y="1727"/>
                </a:lnTo>
                <a:lnTo>
                  <a:pt x="2321" y="1714"/>
                </a:lnTo>
                <a:lnTo>
                  <a:pt x="2296" y="1702"/>
                </a:lnTo>
                <a:lnTo>
                  <a:pt x="2271" y="1690"/>
                </a:lnTo>
                <a:lnTo>
                  <a:pt x="2247" y="1678"/>
                </a:lnTo>
                <a:lnTo>
                  <a:pt x="2222" y="1654"/>
                </a:lnTo>
                <a:lnTo>
                  <a:pt x="2185" y="1641"/>
                </a:lnTo>
                <a:lnTo>
                  <a:pt x="2160" y="1617"/>
                </a:lnTo>
                <a:lnTo>
                  <a:pt x="2123" y="1605"/>
                </a:lnTo>
                <a:lnTo>
                  <a:pt x="2099" y="1593"/>
                </a:lnTo>
                <a:lnTo>
                  <a:pt x="2074" y="1581"/>
                </a:lnTo>
                <a:lnTo>
                  <a:pt x="2049" y="1569"/>
                </a:lnTo>
                <a:lnTo>
                  <a:pt x="2024" y="1556"/>
                </a:lnTo>
                <a:lnTo>
                  <a:pt x="2000" y="1544"/>
                </a:lnTo>
                <a:lnTo>
                  <a:pt x="1975" y="1520"/>
                </a:lnTo>
                <a:lnTo>
                  <a:pt x="1950" y="1508"/>
                </a:lnTo>
                <a:lnTo>
                  <a:pt x="1926" y="1496"/>
                </a:lnTo>
                <a:lnTo>
                  <a:pt x="1913" y="1471"/>
                </a:lnTo>
                <a:lnTo>
                  <a:pt x="1889" y="1471"/>
                </a:lnTo>
                <a:lnTo>
                  <a:pt x="1852" y="1447"/>
                </a:lnTo>
                <a:lnTo>
                  <a:pt x="1827" y="1423"/>
                </a:lnTo>
                <a:lnTo>
                  <a:pt x="1802" y="1423"/>
                </a:lnTo>
                <a:lnTo>
                  <a:pt x="1778" y="1410"/>
                </a:lnTo>
                <a:lnTo>
                  <a:pt x="1753" y="1386"/>
                </a:lnTo>
                <a:lnTo>
                  <a:pt x="1728" y="1362"/>
                </a:lnTo>
                <a:lnTo>
                  <a:pt x="1704" y="1350"/>
                </a:lnTo>
                <a:lnTo>
                  <a:pt x="1679" y="1337"/>
                </a:lnTo>
                <a:lnTo>
                  <a:pt x="1654" y="1313"/>
                </a:lnTo>
                <a:lnTo>
                  <a:pt x="1629" y="1301"/>
                </a:lnTo>
                <a:lnTo>
                  <a:pt x="1592" y="1265"/>
                </a:lnTo>
                <a:lnTo>
                  <a:pt x="1555" y="1240"/>
                </a:lnTo>
                <a:lnTo>
                  <a:pt x="1531" y="1228"/>
                </a:lnTo>
                <a:lnTo>
                  <a:pt x="1506" y="1216"/>
                </a:lnTo>
                <a:lnTo>
                  <a:pt x="1494" y="1192"/>
                </a:lnTo>
                <a:lnTo>
                  <a:pt x="1457" y="1167"/>
                </a:lnTo>
                <a:lnTo>
                  <a:pt x="1432" y="1131"/>
                </a:lnTo>
                <a:lnTo>
                  <a:pt x="1395" y="1106"/>
                </a:lnTo>
                <a:lnTo>
                  <a:pt x="1383" y="1082"/>
                </a:lnTo>
                <a:lnTo>
                  <a:pt x="1358" y="1058"/>
                </a:lnTo>
                <a:lnTo>
                  <a:pt x="1358" y="1034"/>
                </a:lnTo>
                <a:lnTo>
                  <a:pt x="1333" y="1009"/>
                </a:lnTo>
                <a:lnTo>
                  <a:pt x="1321" y="985"/>
                </a:lnTo>
                <a:lnTo>
                  <a:pt x="1296" y="961"/>
                </a:lnTo>
                <a:lnTo>
                  <a:pt x="1259" y="924"/>
                </a:lnTo>
                <a:lnTo>
                  <a:pt x="1234" y="912"/>
                </a:lnTo>
                <a:lnTo>
                  <a:pt x="1197" y="875"/>
                </a:lnTo>
                <a:lnTo>
                  <a:pt x="1173" y="851"/>
                </a:lnTo>
                <a:lnTo>
                  <a:pt x="1160" y="827"/>
                </a:lnTo>
                <a:lnTo>
                  <a:pt x="1136" y="815"/>
                </a:lnTo>
                <a:lnTo>
                  <a:pt x="1123" y="790"/>
                </a:lnTo>
                <a:lnTo>
                  <a:pt x="1099" y="766"/>
                </a:lnTo>
                <a:lnTo>
                  <a:pt x="1086" y="742"/>
                </a:lnTo>
                <a:lnTo>
                  <a:pt x="1062" y="730"/>
                </a:lnTo>
                <a:lnTo>
                  <a:pt x="1025" y="705"/>
                </a:lnTo>
                <a:lnTo>
                  <a:pt x="1012" y="681"/>
                </a:lnTo>
                <a:lnTo>
                  <a:pt x="988" y="657"/>
                </a:lnTo>
                <a:lnTo>
                  <a:pt x="963" y="644"/>
                </a:lnTo>
                <a:lnTo>
                  <a:pt x="951" y="620"/>
                </a:lnTo>
                <a:lnTo>
                  <a:pt x="938" y="596"/>
                </a:lnTo>
                <a:lnTo>
                  <a:pt x="926" y="571"/>
                </a:lnTo>
                <a:lnTo>
                  <a:pt x="901" y="559"/>
                </a:lnTo>
                <a:lnTo>
                  <a:pt x="889" y="535"/>
                </a:lnTo>
                <a:lnTo>
                  <a:pt x="876" y="511"/>
                </a:lnTo>
                <a:lnTo>
                  <a:pt x="864" y="486"/>
                </a:lnTo>
                <a:lnTo>
                  <a:pt x="852" y="462"/>
                </a:lnTo>
                <a:lnTo>
                  <a:pt x="827" y="438"/>
                </a:lnTo>
                <a:lnTo>
                  <a:pt x="815" y="413"/>
                </a:lnTo>
                <a:lnTo>
                  <a:pt x="802" y="389"/>
                </a:lnTo>
                <a:lnTo>
                  <a:pt x="790" y="365"/>
                </a:lnTo>
                <a:lnTo>
                  <a:pt x="778" y="340"/>
                </a:lnTo>
                <a:lnTo>
                  <a:pt x="753" y="328"/>
                </a:lnTo>
                <a:lnTo>
                  <a:pt x="728" y="292"/>
                </a:lnTo>
                <a:lnTo>
                  <a:pt x="704" y="267"/>
                </a:lnTo>
                <a:lnTo>
                  <a:pt x="679" y="243"/>
                </a:lnTo>
                <a:lnTo>
                  <a:pt x="667" y="219"/>
                </a:lnTo>
                <a:lnTo>
                  <a:pt x="642" y="207"/>
                </a:lnTo>
                <a:lnTo>
                  <a:pt x="630" y="182"/>
                </a:lnTo>
                <a:lnTo>
                  <a:pt x="605" y="158"/>
                </a:lnTo>
                <a:lnTo>
                  <a:pt x="580" y="146"/>
                </a:lnTo>
                <a:lnTo>
                  <a:pt x="568" y="122"/>
                </a:lnTo>
                <a:lnTo>
                  <a:pt x="543" y="122"/>
                </a:lnTo>
                <a:lnTo>
                  <a:pt x="531" y="97"/>
                </a:lnTo>
                <a:lnTo>
                  <a:pt x="494" y="73"/>
                </a:lnTo>
                <a:lnTo>
                  <a:pt x="469" y="73"/>
                </a:lnTo>
                <a:lnTo>
                  <a:pt x="444" y="61"/>
                </a:lnTo>
                <a:lnTo>
                  <a:pt x="407" y="49"/>
                </a:lnTo>
                <a:lnTo>
                  <a:pt x="383" y="36"/>
                </a:lnTo>
                <a:lnTo>
                  <a:pt x="358" y="36"/>
                </a:lnTo>
                <a:lnTo>
                  <a:pt x="321" y="24"/>
                </a:lnTo>
                <a:lnTo>
                  <a:pt x="296" y="12"/>
                </a:lnTo>
                <a:lnTo>
                  <a:pt x="272" y="12"/>
                </a:lnTo>
                <a:lnTo>
                  <a:pt x="247" y="12"/>
                </a:lnTo>
                <a:lnTo>
                  <a:pt x="222" y="0"/>
                </a:lnTo>
                <a:lnTo>
                  <a:pt x="198" y="0"/>
                </a:lnTo>
                <a:lnTo>
                  <a:pt x="173" y="0"/>
                </a:lnTo>
                <a:lnTo>
                  <a:pt x="148" y="12"/>
                </a:lnTo>
                <a:lnTo>
                  <a:pt x="123" y="12"/>
                </a:lnTo>
                <a:lnTo>
                  <a:pt x="99" y="12"/>
                </a:lnTo>
                <a:lnTo>
                  <a:pt x="74" y="24"/>
                </a:lnTo>
                <a:lnTo>
                  <a:pt x="49" y="36"/>
                </a:lnTo>
                <a:lnTo>
                  <a:pt x="25" y="49"/>
                </a:lnTo>
                <a:lnTo>
                  <a:pt x="12" y="73"/>
                </a:lnTo>
                <a:lnTo>
                  <a:pt x="0" y="97"/>
                </a:lnTo>
                <a:lnTo>
                  <a:pt x="0" y="122"/>
                </a:lnTo>
                <a:lnTo>
                  <a:pt x="0" y="146"/>
                </a:lnTo>
                <a:lnTo>
                  <a:pt x="0" y="170"/>
                </a:lnTo>
                <a:lnTo>
                  <a:pt x="12" y="195"/>
                </a:lnTo>
                <a:lnTo>
                  <a:pt x="25" y="219"/>
                </a:lnTo>
                <a:lnTo>
                  <a:pt x="37" y="243"/>
                </a:lnTo>
                <a:lnTo>
                  <a:pt x="62" y="255"/>
                </a:lnTo>
                <a:lnTo>
                  <a:pt x="74" y="280"/>
                </a:lnTo>
                <a:lnTo>
                  <a:pt x="99" y="280"/>
                </a:lnTo>
                <a:lnTo>
                  <a:pt x="136" y="304"/>
                </a:lnTo>
                <a:lnTo>
                  <a:pt x="160" y="316"/>
                </a:lnTo>
                <a:lnTo>
                  <a:pt x="185" y="316"/>
                </a:lnTo>
                <a:lnTo>
                  <a:pt x="210" y="316"/>
                </a:lnTo>
                <a:lnTo>
                  <a:pt x="235" y="328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8" name="Rectangle 8">
            <a:extLst>
              <a:ext uri="{FF2B5EF4-FFF2-40B4-BE49-F238E27FC236}">
                <a16:creationId xmlns:a16="http://schemas.microsoft.com/office/drawing/2014/main" id="{5A3A1677-6FFE-837A-9576-5B9891ADD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0738" y="2649538"/>
            <a:ext cx="15208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ER</a:t>
            </a:r>
          </a:p>
        </p:txBody>
      </p:sp>
      <p:sp>
        <p:nvSpPr>
          <p:cNvPr id="25609" name="Freeform 9">
            <a:extLst>
              <a:ext uri="{FF2B5EF4-FFF2-40B4-BE49-F238E27FC236}">
                <a16:creationId xmlns:a16="http://schemas.microsoft.com/office/drawing/2014/main" id="{5972D741-302C-6636-9FA8-E437F9C78FA5}"/>
              </a:ext>
            </a:extLst>
          </p:cNvPr>
          <p:cNvSpPr>
            <a:spLocks/>
          </p:cNvSpPr>
          <p:nvPr/>
        </p:nvSpPr>
        <p:spPr bwMode="auto">
          <a:xfrm>
            <a:off x="2038350" y="4591050"/>
            <a:ext cx="1887538" cy="1487488"/>
          </a:xfrm>
          <a:custGeom>
            <a:avLst/>
            <a:gdLst>
              <a:gd name="T0" fmla="*/ 438150 w 1189"/>
              <a:gd name="T1" fmla="*/ 1409700 h 937"/>
              <a:gd name="T2" fmla="*/ 438150 w 1189"/>
              <a:gd name="T3" fmla="*/ 1295400 h 937"/>
              <a:gd name="T4" fmla="*/ 419100 w 1189"/>
              <a:gd name="T5" fmla="*/ 1181100 h 937"/>
              <a:gd name="T6" fmla="*/ 381000 w 1189"/>
              <a:gd name="T7" fmla="*/ 1066800 h 937"/>
              <a:gd name="T8" fmla="*/ 323850 w 1189"/>
              <a:gd name="T9" fmla="*/ 971550 h 937"/>
              <a:gd name="T10" fmla="*/ 266700 w 1189"/>
              <a:gd name="T11" fmla="*/ 857250 h 937"/>
              <a:gd name="T12" fmla="*/ 209550 w 1189"/>
              <a:gd name="T13" fmla="*/ 742950 h 937"/>
              <a:gd name="T14" fmla="*/ 133350 w 1189"/>
              <a:gd name="T15" fmla="*/ 609600 h 937"/>
              <a:gd name="T16" fmla="*/ 38100 w 1189"/>
              <a:gd name="T17" fmla="*/ 495300 h 937"/>
              <a:gd name="T18" fmla="*/ 0 w 1189"/>
              <a:gd name="T19" fmla="*/ 381000 h 937"/>
              <a:gd name="T20" fmla="*/ 0 w 1189"/>
              <a:gd name="T21" fmla="*/ 266700 h 937"/>
              <a:gd name="T22" fmla="*/ 38100 w 1189"/>
              <a:gd name="T23" fmla="*/ 152400 h 937"/>
              <a:gd name="T24" fmla="*/ 133350 w 1189"/>
              <a:gd name="T25" fmla="*/ 57150 h 937"/>
              <a:gd name="T26" fmla="*/ 228600 w 1189"/>
              <a:gd name="T27" fmla="*/ 19050 h 937"/>
              <a:gd name="T28" fmla="*/ 361950 w 1189"/>
              <a:gd name="T29" fmla="*/ 38100 h 937"/>
              <a:gd name="T30" fmla="*/ 476250 w 1189"/>
              <a:gd name="T31" fmla="*/ 95250 h 937"/>
              <a:gd name="T32" fmla="*/ 552450 w 1189"/>
              <a:gd name="T33" fmla="*/ 209550 h 937"/>
              <a:gd name="T34" fmla="*/ 609600 w 1189"/>
              <a:gd name="T35" fmla="*/ 323850 h 937"/>
              <a:gd name="T36" fmla="*/ 647700 w 1189"/>
              <a:gd name="T37" fmla="*/ 438150 h 937"/>
              <a:gd name="T38" fmla="*/ 685800 w 1189"/>
              <a:gd name="T39" fmla="*/ 552450 h 937"/>
              <a:gd name="T40" fmla="*/ 704850 w 1189"/>
              <a:gd name="T41" fmla="*/ 666750 h 937"/>
              <a:gd name="T42" fmla="*/ 723900 w 1189"/>
              <a:gd name="T43" fmla="*/ 781050 h 937"/>
              <a:gd name="T44" fmla="*/ 762000 w 1189"/>
              <a:gd name="T45" fmla="*/ 895350 h 937"/>
              <a:gd name="T46" fmla="*/ 819150 w 1189"/>
              <a:gd name="T47" fmla="*/ 1009650 h 937"/>
              <a:gd name="T48" fmla="*/ 952500 w 1189"/>
              <a:gd name="T49" fmla="*/ 1066800 h 937"/>
              <a:gd name="T50" fmla="*/ 1066800 w 1189"/>
              <a:gd name="T51" fmla="*/ 1085850 h 937"/>
              <a:gd name="T52" fmla="*/ 1181100 w 1189"/>
              <a:gd name="T53" fmla="*/ 1047750 h 937"/>
              <a:gd name="T54" fmla="*/ 1276350 w 1189"/>
              <a:gd name="T55" fmla="*/ 933450 h 937"/>
              <a:gd name="T56" fmla="*/ 1314450 w 1189"/>
              <a:gd name="T57" fmla="*/ 800100 h 937"/>
              <a:gd name="T58" fmla="*/ 1333500 w 1189"/>
              <a:gd name="T59" fmla="*/ 685800 h 937"/>
              <a:gd name="T60" fmla="*/ 1390650 w 1189"/>
              <a:gd name="T61" fmla="*/ 571500 h 937"/>
              <a:gd name="T62" fmla="*/ 1466850 w 1189"/>
              <a:gd name="T63" fmla="*/ 457200 h 937"/>
              <a:gd name="T64" fmla="*/ 1562100 w 1189"/>
              <a:gd name="T65" fmla="*/ 400050 h 937"/>
              <a:gd name="T66" fmla="*/ 1676400 w 1189"/>
              <a:gd name="T67" fmla="*/ 381000 h 937"/>
              <a:gd name="T68" fmla="*/ 1790700 w 1189"/>
              <a:gd name="T69" fmla="*/ 419100 h 937"/>
              <a:gd name="T70" fmla="*/ 1866900 w 1189"/>
              <a:gd name="T71" fmla="*/ 514350 h 937"/>
              <a:gd name="T72" fmla="*/ 1885950 w 1189"/>
              <a:gd name="T73" fmla="*/ 628650 h 937"/>
              <a:gd name="T74" fmla="*/ 1847850 w 1189"/>
              <a:gd name="T75" fmla="*/ 742950 h 937"/>
              <a:gd name="T76" fmla="*/ 1790700 w 1189"/>
              <a:gd name="T77" fmla="*/ 857250 h 937"/>
              <a:gd name="T78" fmla="*/ 1714500 w 1189"/>
              <a:gd name="T79" fmla="*/ 971550 h 937"/>
              <a:gd name="T80" fmla="*/ 1619250 w 1189"/>
              <a:gd name="T81" fmla="*/ 1066800 h 937"/>
              <a:gd name="T82" fmla="*/ 1562100 w 1189"/>
              <a:gd name="T83" fmla="*/ 1181100 h 937"/>
              <a:gd name="T84" fmla="*/ 1485900 w 1189"/>
              <a:gd name="T85" fmla="*/ 1295400 h 937"/>
              <a:gd name="T86" fmla="*/ 1428750 w 1189"/>
              <a:gd name="T87" fmla="*/ 1409700 h 93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9" h="937">
                <a:moveTo>
                  <a:pt x="300" y="936"/>
                </a:moveTo>
                <a:lnTo>
                  <a:pt x="288" y="912"/>
                </a:lnTo>
                <a:lnTo>
                  <a:pt x="276" y="888"/>
                </a:lnTo>
                <a:lnTo>
                  <a:pt x="276" y="864"/>
                </a:lnTo>
                <a:lnTo>
                  <a:pt x="276" y="840"/>
                </a:lnTo>
                <a:lnTo>
                  <a:pt x="276" y="816"/>
                </a:lnTo>
                <a:lnTo>
                  <a:pt x="276" y="792"/>
                </a:lnTo>
                <a:lnTo>
                  <a:pt x="264" y="768"/>
                </a:lnTo>
                <a:lnTo>
                  <a:pt x="264" y="744"/>
                </a:lnTo>
                <a:lnTo>
                  <a:pt x="252" y="720"/>
                </a:lnTo>
                <a:lnTo>
                  <a:pt x="252" y="696"/>
                </a:lnTo>
                <a:lnTo>
                  <a:pt x="240" y="672"/>
                </a:lnTo>
                <a:lnTo>
                  <a:pt x="216" y="660"/>
                </a:lnTo>
                <a:lnTo>
                  <a:pt x="216" y="636"/>
                </a:lnTo>
                <a:lnTo>
                  <a:pt x="204" y="612"/>
                </a:lnTo>
                <a:lnTo>
                  <a:pt x="192" y="588"/>
                </a:lnTo>
                <a:lnTo>
                  <a:pt x="180" y="564"/>
                </a:lnTo>
                <a:lnTo>
                  <a:pt x="168" y="540"/>
                </a:lnTo>
                <a:lnTo>
                  <a:pt x="156" y="516"/>
                </a:lnTo>
                <a:lnTo>
                  <a:pt x="144" y="492"/>
                </a:lnTo>
                <a:lnTo>
                  <a:pt x="132" y="468"/>
                </a:lnTo>
                <a:lnTo>
                  <a:pt x="120" y="432"/>
                </a:lnTo>
                <a:lnTo>
                  <a:pt x="96" y="408"/>
                </a:lnTo>
                <a:lnTo>
                  <a:pt x="84" y="384"/>
                </a:lnTo>
                <a:lnTo>
                  <a:pt x="60" y="360"/>
                </a:lnTo>
                <a:lnTo>
                  <a:pt x="48" y="336"/>
                </a:lnTo>
                <a:lnTo>
                  <a:pt x="24" y="312"/>
                </a:lnTo>
                <a:lnTo>
                  <a:pt x="12" y="288"/>
                </a:lnTo>
                <a:lnTo>
                  <a:pt x="0" y="264"/>
                </a:lnTo>
                <a:lnTo>
                  <a:pt x="0" y="240"/>
                </a:lnTo>
                <a:lnTo>
                  <a:pt x="0" y="216"/>
                </a:lnTo>
                <a:lnTo>
                  <a:pt x="0" y="192"/>
                </a:lnTo>
                <a:lnTo>
                  <a:pt x="0" y="168"/>
                </a:lnTo>
                <a:lnTo>
                  <a:pt x="0" y="144"/>
                </a:lnTo>
                <a:lnTo>
                  <a:pt x="12" y="120"/>
                </a:lnTo>
                <a:lnTo>
                  <a:pt x="24" y="96"/>
                </a:lnTo>
                <a:lnTo>
                  <a:pt x="36" y="72"/>
                </a:lnTo>
                <a:lnTo>
                  <a:pt x="60" y="48"/>
                </a:lnTo>
                <a:lnTo>
                  <a:pt x="84" y="36"/>
                </a:lnTo>
                <a:lnTo>
                  <a:pt x="96" y="12"/>
                </a:lnTo>
                <a:lnTo>
                  <a:pt x="120" y="12"/>
                </a:lnTo>
                <a:lnTo>
                  <a:pt x="144" y="12"/>
                </a:lnTo>
                <a:lnTo>
                  <a:pt x="168" y="0"/>
                </a:lnTo>
                <a:lnTo>
                  <a:pt x="192" y="12"/>
                </a:lnTo>
                <a:lnTo>
                  <a:pt x="228" y="24"/>
                </a:lnTo>
                <a:lnTo>
                  <a:pt x="252" y="24"/>
                </a:lnTo>
                <a:lnTo>
                  <a:pt x="276" y="48"/>
                </a:lnTo>
                <a:lnTo>
                  <a:pt x="300" y="60"/>
                </a:lnTo>
                <a:lnTo>
                  <a:pt x="324" y="84"/>
                </a:lnTo>
                <a:lnTo>
                  <a:pt x="336" y="108"/>
                </a:lnTo>
                <a:lnTo>
                  <a:pt x="348" y="132"/>
                </a:lnTo>
                <a:lnTo>
                  <a:pt x="360" y="156"/>
                </a:lnTo>
                <a:lnTo>
                  <a:pt x="372" y="180"/>
                </a:lnTo>
                <a:lnTo>
                  <a:pt x="384" y="204"/>
                </a:lnTo>
                <a:lnTo>
                  <a:pt x="384" y="228"/>
                </a:lnTo>
                <a:lnTo>
                  <a:pt x="396" y="252"/>
                </a:lnTo>
                <a:lnTo>
                  <a:pt x="408" y="276"/>
                </a:lnTo>
                <a:lnTo>
                  <a:pt x="408" y="300"/>
                </a:lnTo>
                <a:lnTo>
                  <a:pt x="420" y="324"/>
                </a:lnTo>
                <a:lnTo>
                  <a:pt x="432" y="348"/>
                </a:lnTo>
                <a:lnTo>
                  <a:pt x="432" y="372"/>
                </a:lnTo>
                <a:lnTo>
                  <a:pt x="432" y="396"/>
                </a:lnTo>
                <a:lnTo>
                  <a:pt x="444" y="420"/>
                </a:lnTo>
                <a:lnTo>
                  <a:pt x="444" y="444"/>
                </a:lnTo>
                <a:lnTo>
                  <a:pt x="444" y="468"/>
                </a:lnTo>
                <a:lnTo>
                  <a:pt x="456" y="492"/>
                </a:lnTo>
                <a:lnTo>
                  <a:pt x="456" y="516"/>
                </a:lnTo>
                <a:lnTo>
                  <a:pt x="468" y="540"/>
                </a:lnTo>
                <a:lnTo>
                  <a:pt x="480" y="564"/>
                </a:lnTo>
                <a:lnTo>
                  <a:pt x="480" y="588"/>
                </a:lnTo>
                <a:lnTo>
                  <a:pt x="504" y="612"/>
                </a:lnTo>
                <a:lnTo>
                  <a:pt x="516" y="636"/>
                </a:lnTo>
                <a:lnTo>
                  <a:pt x="540" y="648"/>
                </a:lnTo>
                <a:lnTo>
                  <a:pt x="564" y="660"/>
                </a:lnTo>
                <a:lnTo>
                  <a:pt x="600" y="672"/>
                </a:lnTo>
                <a:lnTo>
                  <a:pt x="624" y="684"/>
                </a:lnTo>
                <a:lnTo>
                  <a:pt x="648" y="684"/>
                </a:lnTo>
                <a:lnTo>
                  <a:pt x="672" y="684"/>
                </a:lnTo>
                <a:lnTo>
                  <a:pt x="696" y="684"/>
                </a:lnTo>
                <a:lnTo>
                  <a:pt x="720" y="672"/>
                </a:lnTo>
                <a:lnTo>
                  <a:pt x="744" y="660"/>
                </a:lnTo>
                <a:lnTo>
                  <a:pt x="768" y="636"/>
                </a:lnTo>
                <a:lnTo>
                  <a:pt x="780" y="612"/>
                </a:lnTo>
                <a:lnTo>
                  <a:pt x="804" y="588"/>
                </a:lnTo>
                <a:lnTo>
                  <a:pt x="804" y="564"/>
                </a:lnTo>
                <a:lnTo>
                  <a:pt x="816" y="540"/>
                </a:lnTo>
                <a:lnTo>
                  <a:pt x="828" y="504"/>
                </a:lnTo>
                <a:lnTo>
                  <a:pt x="828" y="480"/>
                </a:lnTo>
                <a:lnTo>
                  <a:pt x="840" y="456"/>
                </a:lnTo>
                <a:lnTo>
                  <a:pt x="840" y="432"/>
                </a:lnTo>
                <a:lnTo>
                  <a:pt x="852" y="408"/>
                </a:lnTo>
                <a:lnTo>
                  <a:pt x="864" y="384"/>
                </a:lnTo>
                <a:lnTo>
                  <a:pt x="876" y="360"/>
                </a:lnTo>
                <a:lnTo>
                  <a:pt x="900" y="336"/>
                </a:lnTo>
                <a:lnTo>
                  <a:pt x="912" y="312"/>
                </a:lnTo>
                <a:lnTo>
                  <a:pt x="924" y="288"/>
                </a:lnTo>
                <a:lnTo>
                  <a:pt x="948" y="276"/>
                </a:lnTo>
                <a:lnTo>
                  <a:pt x="960" y="252"/>
                </a:lnTo>
                <a:lnTo>
                  <a:pt x="984" y="252"/>
                </a:lnTo>
                <a:lnTo>
                  <a:pt x="1008" y="240"/>
                </a:lnTo>
                <a:lnTo>
                  <a:pt x="1032" y="240"/>
                </a:lnTo>
                <a:lnTo>
                  <a:pt x="1056" y="240"/>
                </a:lnTo>
                <a:lnTo>
                  <a:pt x="1080" y="240"/>
                </a:lnTo>
                <a:lnTo>
                  <a:pt x="1104" y="252"/>
                </a:lnTo>
                <a:lnTo>
                  <a:pt x="1128" y="264"/>
                </a:lnTo>
                <a:lnTo>
                  <a:pt x="1152" y="276"/>
                </a:lnTo>
                <a:lnTo>
                  <a:pt x="1164" y="300"/>
                </a:lnTo>
                <a:lnTo>
                  <a:pt x="1176" y="324"/>
                </a:lnTo>
                <a:lnTo>
                  <a:pt x="1176" y="348"/>
                </a:lnTo>
                <a:lnTo>
                  <a:pt x="1188" y="372"/>
                </a:lnTo>
                <a:lnTo>
                  <a:pt x="1188" y="396"/>
                </a:lnTo>
                <a:lnTo>
                  <a:pt x="1188" y="420"/>
                </a:lnTo>
                <a:lnTo>
                  <a:pt x="1176" y="444"/>
                </a:lnTo>
                <a:lnTo>
                  <a:pt x="1164" y="468"/>
                </a:lnTo>
                <a:lnTo>
                  <a:pt x="1152" y="492"/>
                </a:lnTo>
                <a:lnTo>
                  <a:pt x="1140" y="516"/>
                </a:lnTo>
                <a:lnTo>
                  <a:pt x="1128" y="540"/>
                </a:lnTo>
                <a:lnTo>
                  <a:pt x="1116" y="564"/>
                </a:lnTo>
                <a:lnTo>
                  <a:pt x="1092" y="588"/>
                </a:lnTo>
                <a:lnTo>
                  <a:pt x="1080" y="612"/>
                </a:lnTo>
                <a:lnTo>
                  <a:pt x="1056" y="624"/>
                </a:lnTo>
                <a:lnTo>
                  <a:pt x="1044" y="660"/>
                </a:lnTo>
                <a:lnTo>
                  <a:pt x="1020" y="672"/>
                </a:lnTo>
                <a:lnTo>
                  <a:pt x="1020" y="696"/>
                </a:lnTo>
                <a:lnTo>
                  <a:pt x="996" y="720"/>
                </a:lnTo>
                <a:lnTo>
                  <a:pt x="984" y="744"/>
                </a:lnTo>
                <a:lnTo>
                  <a:pt x="960" y="768"/>
                </a:lnTo>
                <a:lnTo>
                  <a:pt x="948" y="792"/>
                </a:lnTo>
                <a:lnTo>
                  <a:pt x="936" y="816"/>
                </a:lnTo>
                <a:lnTo>
                  <a:pt x="924" y="840"/>
                </a:lnTo>
                <a:lnTo>
                  <a:pt x="912" y="864"/>
                </a:lnTo>
                <a:lnTo>
                  <a:pt x="900" y="888"/>
                </a:lnTo>
                <a:lnTo>
                  <a:pt x="900" y="912"/>
                </a:lnTo>
                <a:lnTo>
                  <a:pt x="888" y="936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0" name="Rectangle 10">
            <a:extLst>
              <a:ext uri="{FF2B5EF4-FFF2-40B4-BE49-F238E27FC236}">
                <a16:creationId xmlns:a16="http://schemas.microsoft.com/office/drawing/2014/main" id="{F8CCE95B-80CB-C716-D4EC-A78A89319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5259388"/>
            <a:ext cx="13112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PG</a:t>
            </a:r>
          </a:p>
        </p:txBody>
      </p:sp>
      <p:sp>
        <p:nvSpPr>
          <p:cNvPr id="25611" name="Freeform 11">
            <a:extLst>
              <a:ext uri="{FF2B5EF4-FFF2-40B4-BE49-F238E27FC236}">
                <a16:creationId xmlns:a16="http://schemas.microsoft.com/office/drawing/2014/main" id="{6B64823D-1E05-5339-F7E0-52EB41747424}"/>
              </a:ext>
            </a:extLst>
          </p:cNvPr>
          <p:cNvSpPr>
            <a:spLocks/>
          </p:cNvSpPr>
          <p:nvPr/>
        </p:nvSpPr>
        <p:spPr bwMode="auto">
          <a:xfrm>
            <a:off x="3257550" y="2628900"/>
            <a:ext cx="268288" cy="306388"/>
          </a:xfrm>
          <a:custGeom>
            <a:avLst/>
            <a:gdLst>
              <a:gd name="T0" fmla="*/ 171450 w 169"/>
              <a:gd name="T1" fmla="*/ 19050 h 193"/>
              <a:gd name="T2" fmla="*/ 133350 w 169"/>
              <a:gd name="T3" fmla="*/ 38100 h 193"/>
              <a:gd name="T4" fmla="*/ 95250 w 169"/>
              <a:gd name="T5" fmla="*/ 57150 h 193"/>
              <a:gd name="T6" fmla="*/ 57150 w 169"/>
              <a:gd name="T7" fmla="*/ 76200 h 193"/>
              <a:gd name="T8" fmla="*/ 38100 w 169"/>
              <a:gd name="T9" fmla="*/ 114300 h 193"/>
              <a:gd name="T10" fmla="*/ 0 w 169"/>
              <a:gd name="T11" fmla="*/ 152400 h 193"/>
              <a:gd name="T12" fmla="*/ 0 w 169"/>
              <a:gd name="T13" fmla="*/ 190500 h 193"/>
              <a:gd name="T14" fmla="*/ 0 w 169"/>
              <a:gd name="T15" fmla="*/ 228600 h 193"/>
              <a:gd name="T16" fmla="*/ 38100 w 169"/>
              <a:gd name="T17" fmla="*/ 247650 h 193"/>
              <a:gd name="T18" fmla="*/ 57150 w 169"/>
              <a:gd name="T19" fmla="*/ 285750 h 193"/>
              <a:gd name="T20" fmla="*/ 95250 w 169"/>
              <a:gd name="T21" fmla="*/ 304800 h 193"/>
              <a:gd name="T22" fmla="*/ 133350 w 169"/>
              <a:gd name="T23" fmla="*/ 304800 h 193"/>
              <a:gd name="T24" fmla="*/ 171450 w 169"/>
              <a:gd name="T25" fmla="*/ 304800 h 193"/>
              <a:gd name="T26" fmla="*/ 209550 w 169"/>
              <a:gd name="T27" fmla="*/ 285750 h 193"/>
              <a:gd name="T28" fmla="*/ 228600 w 169"/>
              <a:gd name="T29" fmla="*/ 247650 h 193"/>
              <a:gd name="T30" fmla="*/ 247650 w 169"/>
              <a:gd name="T31" fmla="*/ 209550 h 193"/>
              <a:gd name="T32" fmla="*/ 266700 w 169"/>
              <a:gd name="T33" fmla="*/ 171450 h 193"/>
              <a:gd name="T34" fmla="*/ 266700 w 169"/>
              <a:gd name="T35" fmla="*/ 133350 h 193"/>
              <a:gd name="T36" fmla="*/ 266700 w 169"/>
              <a:gd name="T37" fmla="*/ 95250 h 193"/>
              <a:gd name="T38" fmla="*/ 247650 w 169"/>
              <a:gd name="T39" fmla="*/ 57150 h 193"/>
              <a:gd name="T40" fmla="*/ 228600 w 169"/>
              <a:gd name="T41" fmla="*/ 19050 h 193"/>
              <a:gd name="T42" fmla="*/ 190500 w 169"/>
              <a:gd name="T43" fmla="*/ 0 h 193"/>
              <a:gd name="T44" fmla="*/ 171450 w 169"/>
              <a:gd name="T45" fmla="*/ 19050 h 19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9" h="193">
                <a:moveTo>
                  <a:pt x="108" y="12"/>
                </a:moveTo>
                <a:lnTo>
                  <a:pt x="84" y="24"/>
                </a:lnTo>
                <a:lnTo>
                  <a:pt x="60" y="36"/>
                </a:lnTo>
                <a:lnTo>
                  <a:pt x="36" y="48"/>
                </a:lnTo>
                <a:lnTo>
                  <a:pt x="24" y="72"/>
                </a:lnTo>
                <a:lnTo>
                  <a:pt x="0" y="96"/>
                </a:lnTo>
                <a:lnTo>
                  <a:pt x="0" y="120"/>
                </a:lnTo>
                <a:lnTo>
                  <a:pt x="0" y="144"/>
                </a:lnTo>
                <a:lnTo>
                  <a:pt x="24" y="156"/>
                </a:lnTo>
                <a:lnTo>
                  <a:pt x="36" y="180"/>
                </a:lnTo>
                <a:lnTo>
                  <a:pt x="60" y="192"/>
                </a:lnTo>
                <a:lnTo>
                  <a:pt x="84" y="192"/>
                </a:lnTo>
                <a:lnTo>
                  <a:pt x="108" y="192"/>
                </a:lnTo>
                <a:lnTo>
                  <a:pt x="132" y="180"/>
                </a:lnTo>
                <a:lnTo>
                  <a:pt x="144" y="156"/>
                </a:lnTo>
                <a:lnTo>
                  <a:pt x="156" y="132"/>
                </a:lnTo>
                <a:lnTo>
                  <a:pt x="168" y="108"/>
                </a:lnTo>
                <a:lnTo>
                  <a:pt x="168" y="84"/>
                </a:lnTo>
                <a:lnTo>
                  <a:pt x="168" y="60"/>
                </a:lnTo>
                <a:lnTo>
                  <a:pt x="156" y="36"/>
                </a:lnTo>
                <a:lnTo>
                  <a:pt x="144" y="12"/>
                </a:lnTo>
                <a:lnTo>
                  <a:pt x="120" y="0"/>
                </a:lnTo>
                <a:lnTo>
                  <a:pt x="108" y="12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2" name="Freeform 12">
            <a:extLst>
              <a:ext uri="{FF2B5EF4-FFF2-40B4-BE49-F238E27FC236}">
                <a16:creationId xmlns:a16="http://schemas.microsoft.com/office/drawing/2014/main" id="{91D80C49-6AB8-743C-8164-30EDBB066E5D}"/>
              </a:ext>
            </a:extLst>
          </p:cNvPr>
          <p:cNvSpPr>
            <a:spLocks/>
          </p:cNvSpPr>
          <p:nvPr/>
        </p:nvSpPr>
        <p:spPr bwMode="auto">
          <a:xfrm>
            <a:off x="3067050" y="3333750"/>
            <a:ext cx="439738" cy="915988"/>
          </a:xfrm>
          <a:custGeom>
            <a:avLst/>
            <a:gdLst>
              <a:gd name="T0" fmla="*/ 285750 w 277"/>
              <a:gd name="T1" fmla="*/ 0 h 577"/>
              <a:gd name="T2" fmla="*/ 323850 w 277"/>
              <a:gd name="T3" fmla="*/ 38100 h 577"/>
              <a:gd name="T4" fmla="*/ 361950 w 277"/>
              <a:gd name="T5" fmla="*/ 57150 h 577"/>
              <a:gd name="T6" fmla="*/ 381000 w 277"/>
              <a:gd name="T7" fmla="*/ 95250 h 577"/>
              <a:gd name="T8" fmla="*/ 419100 w 277"/>
              <a:gd name="T9" fmla="*/ 133350 h 577"/>
              <a:gd name="T10" fmla="*/ 438150 w 277"/>
              <a:gd name="T11" fmla="*/ 171450 h 577"/>
              <a:gd name="T12" fmla="*/ 438150 w 277"/>
              <a:gd name="T13" fmla="*/ 209550 h 577"/>
              <a:gd name="T14" fmla="*/ 438150 w 277"/>
              <a:gd name="T15" fmla="*/ 247650 h 577"/>
              <a:gd name="T16" fmla="*/ 438150 w 277"/>
              <a:gd name="T17" fmla="*/ 285750 h 577"/>
              <a:gd name="T18" fmla="*/ 438150 w 277"/>
              <a:gd name="T19" fmla="*/ 323850 h 577"/>
              <a:gd name="T20" fmla="*/ 438150 w 277"/>
              <a:gd name="T21" fmla="*/ 361950 h 577"/>
              <a:gd name="T22" fmla="*/ 438150 w 277"/>
              <a:gd name="T23" fmla="*/ 400050 h 577"/>
              <a:gd name="T24" fmla="*/ 438150 w 277"/>
              <a:gd name="T25" fmla="*/ 438150 h 577"/>
              <a:gd name="T26" fmla="*/ 438150 w 277"/>
              <a:gd name="T27" fmla="*/ 476250 h 577"/>
              <a:gd name="T28" fmla="*/ 419100 w 277"/>
              <a:gd name="T29" fmla="*/ 514350 h 577"/>
              <a:gd name="T30" fmla="*/ 419100 w 277"/>
              <a:gd name="T31" fmla="*/ 552450 h 577"/>
              <a:gd name="T32" fmla="*/ 400050 w 277"/>
              <a:gd name="T33" fmla="*/ 590550 h 577"/>
              <a:gd name="T34" fmla="*/ 381000 w 277"/>
              <a:gd name="T35" fmla="*/ 628650 h 577"/>
              <a:gd name="T36" fmla="*/ 342900 w 277"/>
              <a:gd name="T37" fmla="*/ 666750 h 577"/>
              <a:gd name="T38" fmla="*/ 323850 w 277"/>
              <a:gd name="T39" fmla="*/ 704850 h 577"/>
              <a:gd name="T40" fmla="*/ 304800 w 277"/>
              <a:gd name="T41" fmla="*/ 742950 h 577"/>
              <a:gd name="T42" fmla="*/ 266700 w 277"/>
              <a:gd name="T43" fmla="*/ 762000 h 577"/>
              <a:gd name="T44" fmla="*/ 266700 w 277"/>
              <a:gd name="T45" fmla="*/ 800100 h 577"/>
              <a:gd name="T46" fmla="*/ 228600 w 277"/>
              <a:gd name="T47" fmla="*/ 819150 h 577"/>
              <a:gd name="T48" fmla="*/ 209550 w 277"/>
              <a:gd name="T49" fmla="*/ 857250 h 577"/>
              <a:gd name="T50" fmla="*/ 171450 w 277"/>
              <a:gd name="T51" fmla="*/ 876300 h 577"/>
              <a:gd name="T52" fmla="*/ 152400 w 277"/>
              <a:gd name="T53" fmla="*/ 914400 h 577"/>
              <a:gd name="T54" fmla="*/ 114300 w 277"/>
              <a:gd name="T55" fmla="*/ 914400 h 577"/>
              <a:gd name="T56" fmla="*/ 76200 w 277"/>
              <a:gd name="T57" fmla="*/ 914400 h 577"/>
              <a:gd name="T58" fmla="*/ 19050 w 277"/>
              <a:gd name="T59" fmla="*/ 876300 h 577"/>
              <a:gd name="T60" fmla="*/ 19050 w 277"/>
              <a:gd name="T61" fmla="*/ 838200 h 577"/>
              <a:gd name="T62" fmla="*/ 0 w 277"/>
              <a:gd name="T63" fmla="*/ 800100 h 577"/>
              <a:gd name="T64" fmla="*/ 19050 w 277"/>
              <a:gd name="T65" fmla="*/ 762000 h 577"/>
              <a:gd name="T66" fmla="*/ 38100 w 277"/>
              <a:gd name="T67" fmla="*/ 723900 h 577"/>
              <a:gd name="T68" fmla="*/ 38100 w 277"/>
              <a:gd name="T69" fmla="*/ 685800 h 577"/>
              <a:gd name="T70" fmla="*/ 76200 w 277"/>
              <a:gd name="T71" fmla="*/ 666750 h 577"/>
              <a:gd name="T72" fmla="*/ 95250 w 277"/>
              <a:gd name="T73" fmla="*/ 628650 h 577"/>
              <a:gd name="T74" fmla="*/ 114300 w 277"/>
              <a:gd name="T75" fmla="*/ 590550 h 577"/>
              <a:gd name="T76" fmla="*/ 152400 w 277"/>
              <a:gd name="T77" fmla="*/ 571500 h 577"/>
              <a:gd name="T78" fmla="*/ 152400 w 277"/>
              <a:gd name="T79" fmla="*/ 533400 h 577"/>
              <a:gd name="T80" fmla="*/ 190500 w 277"/>
              <a:gd name="T81" fmla="*/ 495300 h 577"/>
              <a:gd name="T82" fmla="*/ 209550 w 277"/>
              <a:gd name="T83" fmla="*/ 438150 h 577"/>
              <a:gd name="T84" fmla="*/ 228600 w 277"/>
              <a:gd name="T85" fmla="*/ 400050 h 577"/>
              <a:gd name="T86" fmla="*/ 247650 w 277"/>
              <a:gd name="T87" fmla="*/ 361950 h 577"/>
              <a:gd name="T88" fmla="*/ 266700 w 277"/>
              <a:gd name="T89" fmla="*/ 323850 h 577"/>
              <a:gd name="T90" fmla="*/ 285750 w 277"/>
              <a:gd name="T91" fmla="*/ 285750 h 577"/>
              <a:gd name="T92" fmla="*/ 285750 w 277"/>
              <a:gd name="T93" fmla="*/ 247650 h 577"/>
              <a:gd name="T94" fmla="*/ 285750 w 277"/>
              <a:gd name="T95" fmla="*/ 209550 h 577"/>
              <a:gd name="T96" fmla="*/ 285750 w 277"/>
              <a:gd name="T97" fmla="*/ 171450 h 577"/>
              <a:gd name="T98" fmla="*/ 285750 w 277"/>
              <a:gd name="T99" fmla="*/ 133350 h 577"/>
              <a:gd name="T100" fmla="*/ 285750 w 277"/>
              <a:gd name="T101" fmla="*/ 95250 h 577"/>
              <a:gd name="T102" fmla="*/ 285750 w 277"/>
              <a:gd name="T103" fmla="*/ 57150 h 577"/>
              <a:gd name="T104" fmla="*/ 285750 w 277"/>
              <a:gd name="T105" fmla="*/ 19050 h 577"/>
              <a:gd name="T106" fmla="*/ 323850 w 277"/>
              <a:gd name="T107" fmla="*/ 0 h 577"/>
              <a:gd name="T108" fmla="*/ 285750 w 277"/>
              <a:gd name="T109" fmla="*/ 0 h 57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77" h="577">
                <a:moveTo>
                  <a:pt x="180" y="0"/>
                </a:moveTo>
                <a:lnTo>
                  <a:pt x="204" y="24"/>
                </a:lnTo>
                <a:lnTo>
                  <a:pt x="228" y="36"/>
                </a:lnTo>
                <a:lnTo>
                  <a:pt x="240" y="60"/>
                </a:lnTo>
                <a:lnTo>
                  <a:pt x="264" y="84"/>
                </a:lnTo>
                <a:lnTo>
                  <a:pt x="276" y="108"/>
                </a:lnTo>
                <a:lnTo>
                  <a:pt x="276" y="132"/>
                </a:lnTo>
                <a:lnTo>
                  <a:pt x="276" y="156"/>
                </a:lnTo>
                <a:lnTo>
                  <a:pt x="276" y="180"/>
                </a:lnTo>
                <a:lnTo>
                  <a:pt x="276" y="204"/>
                </a:lnTo>
                <a:lnTo>
                  <a:pt x="276" y="228"/>
                </a:lnTo>
                <a:lnTo>
                  <a:pt x="276" y="252"/>
                </a:lnTo>
                <a:lnTo>
                  <a:pt x="276" y="276"/>
                </a:lnTo>
                <a:lnTo>
                  <a:pt x="276" y="300"/>
                </a:lnTo>
                <a:lnTo>
                  <a:pt x="264" y="324"/>
                </a:lnTo>
                <a:lnTo>
                  <a:pt x="264" y="348"/>
                </a:lnTo>
                <a:lnTo>
                  <a:pt x="252" y="372"/>
                </a:lnTo>
                <a:lnTo>
                  <a:pt x="240" y="396"/>
                </a:lnTo>
                <a:lnTo>
                  <a:pt x="216" y="420"/>
                </a:lnTo>
                <a:lnTo>
                  <a:pt x="204" y="444"/>
                </a:lnTo>
                <a:lnTo>
                  <a:pt x="192" y="468"/>
                </a:lnTo>
                <a:lnTo>
                  <a:pt x="168" y="480"/>
                </a:lnTo>
                <a:lnTo>
                  <a:pt x="168" y="504"/>
                </a:lnTo>
                <a:lnTo>
                  <a:pt x="144" y="516"/>
                </a:lnTo>
                <a:lnTo>
                  <a:pt x="132" y="540"/>
                </a:lnTo>
                <a:lnTo>
                  <a:pt x="108" y="552"/>
                </a:lnTo>
                <a:lnTo>
                  <a:pt x="96" y="576"/>
                </a:lnTo>
                <a:lnTo>
                  <a:pt x="72" y="576"/>
                </a:lnTo>
                <a:lnTo>
                  <a:pt x="48" y="576"/>
                </a:lnTo>
                <a:lnTo>
                  <a:pt x="12" y="552"/>
                </a:lnTo>
                <a:lnTo>
                  <a:pt x="12" y="528"/>
                </a:lnTo>
                <a:lnTo>
                  <a:pt x="0" y="504"/>
                </a:lnTo>
                <a:lnTo>
                  <a:pt x="12" y="480"/>
                </a:lnTo>
                <a:lnTo>
                  <a:pt x="24" y="456"/>
                </a:lnTo>
                <a:lnTo>
                  <a:pt x="24" y="432"/>
                </a:lnTo>
                <a:lnTo>
                  <a:pt x="48" y="420"/>
                </a:lnTo>
                <a:lnTo>
                  <a:pt x="60" y="396"/>
                </a:lnTo>
                <a:lnTo>
                  <a:pt x="72" y="372"/>
                </a:lnTo>
                <a:lnTo>
                  <a:pt x="96" y="360"/>
                </a:lnTo>
                <a:lnTo>
                  <a:pt x="96" y="336"/>
                </a:lnTo>
                <a:lnTo>
                  <a:pt x="120" y="312"/>
                </a:lnTo>
                <a:lnTo>
                  <a:pt x="132" y="276"/>
                </a:lnTo>
                <a:lnTo>
                  <a:pt x="144" y="252"/>
                </a:lnTo>
                <a:lnTo>
                  <a:pt x="156" y="228"/>
                </a:lnTo>
                <a:lnTo>
                  <a:pt x="168" y="204"/>
                </a:lnTo>
                <a:lnTo>
                  <a:pt x="180" y="180"/>
                </a:lnTo>
                <a:lnTo>
                  <a:pt x="180" y="156"/>
                </a:lnTo>
                <a:lnTo>
                  <a:pt x="180" y="132"/>
                </a:lnTo>
                <a:lnTo>
                  <a:pt x="180" y="108"/>
                </a:lnTo>
                <a:lnTo>
                  <a:pt x="180" y="84"/>
                </a:lnTo>
                <a:lnTo>
                  <a:pt x="180" y="60"/>
                </a:lnTo>
                <a:lnTo>
                  <a:pt x="180" y="36"/>
                </a:lnTo>
                <a:lnTo>
                  <a:pt x="180" y="12"/>
                </a:lnTo>
                <a:lnTo>
                  <a:pt x="204" y="0"/>
                </a:lnTo>
                <a:lnTo>
                  <a:pt x="180" y="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3" name="Freeform 13">
            <a:extLst>
              <a:ext uri="{FF2B5EF4-FFF2-40B4-BE49-F238E27FC236}">
                <a16:creationId xmlns:a16="http://schemas.microsoft.com/office/drawing/2014/main" id="{292AC992-0226-1D7E-1513-FE4AC0BCE84F}"/>
              </a:ext>
            </a:extLst>
          </p:cNvPr>
          <p:cNvSpPr>
            <a:spLocks/>
          </p:cNvSpPr>
          <p:nvPr/>
        </p:nvSpPr>
        <p:spPr bwMode="auto">
          <a:xfrm>
            <a:off x="3333750" y="2933700"/>
            <a:ext cx="58738" cy="420688"/>
          </a:xfrm>
          <a:custGeom>
            <a:avLst/>
            <a:gdLst>
              <a:gd name="T0" fmla="*/ 19050 w 37"/>
              <a:gd name="T1" fmla="*/ 19050 h 265"/>
              <a:gd name="T2" fmla="*/ 57150 w 37"/>
              <a:gd name="T3" fmla="*/ 0 h 265"/>
              <a:gd name="T4" fmla="*/ 57150 w 37"/>
              <a:gd name="T5" fmla="*/ 38100 h 265"/>
              <a:gd name="T6" fmla="*/ 57150 w 37"/>
              <a:gd name="T7" fmla="*/ 76200 h 265"/>
              <a:gd name="T8" fmla="*/ 57150 w 37"/>
              <a:gd name="T9" fmla="*/ 114300 h 265"/>
              <a:gd name="T10" fmla="*/ 57150 w 37"/>
              <a:gd name="T11" fmla="*/ 152400 h 265"/>
              <a:gd name="T12" fmla="*/ 38100 w 37"/>
              <a:gd name="T13" fmla="*/ 190500 h 265"/>
              <a:gd name="T14" fmla="*/ 19050 w 37"/>
              <a:gd name="T15" fmla="*/ 228600 h 265"/>
              <a:gd name="T16" fmla="*/ 0 w 37"/>
              <a:gd name="T17" fmla="*/ 266700 h 265"/>
              <a:gd name="T18" fmla="*/ 0 w 37"/>
              <a:gd name="T19" fmla="*/ 304800 h 265"/>
              <a:gd name="T20" fmla="*/ 0 w 37"/>
              <a:gd name="T21" fmla="*/ 342900 h 265"/>
              <a:gd name="T22" fmla="*/ 0 w 37"/>
              <a:gd name="T23" fmla="*/ 381000 h 265"/>
              <a:gd name="T24" fmla="*/ 19050 w 37"/>
              <a:gd name="T25" fmla="*/ 419100 h 26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7" h="265">
                <a:moveTo>
                  <a:pt x="12" y="12"/>
                </a:moveTo>
                <a:lnTo>
                  <a:pt x="36" y="0"/>
                </a:lnTo>
                <a:lnTo>
                  <a:pt x="36" y="24"/>
                </a:lnTo>
                <a:lnTo>
                  <a:pt x="36" y="48"/>
                </a:lnTo>
                <a:lnTo>
                  <a:pt x="36" y="72"/>
                </a:lnTo>
                <a:lnTo>
                  <a:pt x="36" y="96"/>
                </a:lnTo>
                <a:lnTo>
                  <a:pt x="24" y="120"/>
                </a:lnTo>
                <a:lnTo>
                  <a:pt x="12" y="144"/>
                </a:lnTo>
                <a:lnTo>
                  <a:pt x="0" y="168"/>
                </a:lnTo>
                <a:lnTo>
                  <a:pt x="0" y="192"/>
                </a:lnTo>
                <a:lnTo>
                  <a:pt x="0" y="216"/>
                </a:lnTo>
                <a:lnTo>
                  <a:pt x="0" y="240"/>
                </a:lnTo>
                <a:lnTo>
                  <a:pt x="12" y="264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4" name="Rectangle 14">
            <a:extLst>
              <a:ext uri="{FF2B5EF4-FFF2-40B4-BE49-F238E27FC236}">
                <a16:creationId xmlns:a16="http://schemas.microsoft.com/office/drawing/2014/main" id="{00969F6B-446D-02A4-499F-0C0C455DC9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9638" y="2382838"/>
            <a:ext cx="12731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SG</a:t>
            </a:r>
          </a:p>
        </p:txBody>
      </p:sp>
      <p:sp>
        <p:nvSpPr>
          <p:cNvPr id="25615" name="Rectangle 15">
            <a:extLst>
              <a:ext uri="{FF2B5EF4-FFF2-40B4-BE49-F238E27FC236}">
                <a16:creationId xmlns:a16="http://schemas.microsoft.com/office/drawing/2014/main" id="{105E24ED-61A8-FAB9-E68E-F6B4BE974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6188" y="5640388"/>
            <a:ext cx="7016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RS</a:t>
            </a:r>
          </a:p>
        </p:txBody>
      </p:sp>
      <p:sp>
        <p:nvSpPr>
          <p:cNvPr id="25616" name="Rectangle 16">
            <a:extLst>
              <a:ext uri="{FF2B5EF4-FFF2-40B4-BE49-F238E27FC236}">
                <a16:creationId xmlns:a16="http://schemas.microsoft.com/office/drawing/2014/main" id="{2D54E96A-380D-1C76-50D8-8F70F20449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992188"/>
            <a:ext cx="8350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MS</a:t>
            </a:r>
          </a:p>
        </p:txBody>
      </p:sp>
      <p:sp>
        <p:nvSpPr>
          <p:cNvPr id="25617" name="Rectangle 17">
            <a:extLst>
              <a:ext uri="{FF2B5EF4-FFF2-40B4-BE49-F238E27FC236}">
                <a16:creationId xmlns:a16="http://schemas.microsoft.com/office/drawing/2014/main" id="{8BC561C4-041D-3E1F-BA19-27EFFA9B7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6100" y="4381500"/>
            <a:ext cx="1676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5618" name="Line 18">
            <a:extLst>
              <a:ext uri="{FF2B5EF4-FFF2-40B4-BE49-F238E27FC236}">
                <a16:creationId xmlns:a16="http://schemas.microsoft.com/office/drawing/2014/main" id="{C3758EC9-DD89-067F-D208-7A51F3ABC8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3505200"/>
            <a:ext cx="6546850" cy="0"/>
          </a:xfrm>
          <a:prstGeom prst="line">
            <a:avLst/>
          </a:prstGeom>
          <a:noFill/>
          <a:ln w="25400">
            <a:solidFill>
              <a:schemeClr val="accent2"/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19" name="Line 19">
            <a:extLst>
              <a:ext uri="{FF2B5EF4-FFF2-40B4-BE49-F238E27FC236}">
                <a16:creationId xmlns:a16="http://schemas.microsoft.com/office/drawing/2014/main" id="{714C8ABC-EA13-F2E2-9C26-5A84E3F2CA75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1100" y="984250"/>
            <a:ext cx="0" cy="5003800"/>
          </a:xfrm>
          <a:prstGeom prst="line">
            <a:avLst/>
          </a:prstGeom>
          <a:noFill/>
          <a:ln w="25400">
            <a:solidFill>
              <a:schemeClr val="accent2"/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20" name="Rectangle 20">
            <a:extLst>
              <a:ext uri="{FF2B5EF4-FFF2-40B4-BE49-F238E27FC236}">
                <a16:creationId xmlns:a16="http://schemas.microsoft.com/office/drawing/2014/main" id="{3BDCFC85-D329-7341-15AC-20137AB60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04800"/>
            <a:ext cx="1955800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2400">
                <a:solidFill>
                  <a:schemeClr val="tx2"/>
                </a:solidFill>
              </a:rPr>
              <a:t>ø¢·ÞÕß×íµÞø¢</a:t>
            </a:r>
            <a:endParaRPr lang="en-US" altLang="en-US" sz="2400" b="1">
              <a:solidFill>
                <a:schemeClr val="tx2"/>
              </a:solidFill>
            </a:endParaRPr>
          </a:p>
        </p:txBody>
      </p:sp>
      <p:sp>
        <p:nvSpPr>
          <p:cNvPr id="25621" name="Rectangle 21">
            <a:extLst>
              <a:ext uri="{FF2B5EF4-FFF2-40B4-BE49-F238E27FC236}">
                <a16:creationId xmlns:a16="http://schemas.microsoft.com/office/drawing/2014/main" id="{9B98D263-4FAC-26B9-FE79-116ABE260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3025" y="3613150"/>
            <a:ext cx="17303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DS</a:t>
            </a:r>
          </a:p>
        </p:txBody>
      </p:sp>
      <p:sp>
        <p:nvSpPr>
          <p:cNvPr id="25622" name="Line 22">
            <a:extLst>
              <a:ext uri="{FF2B5EF4-FFF2-40B4-BE49-F238E27FC236}">
                <a16:creationId xmlns:a16="http://schemas.microsoft.com/office/drawing/2014/main" id="{14818A3E-651A-568D-F742-77FFB6FEA9F1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4800" y="1600200"/>
            <a:ext cx="1693863" cy="0"/>
          </a:xfrm>
          <a:prstGeom prst="line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23" name="Rectangle 24">
            <a:extLst>
              <a:ext uri="{FF2B5EF4-FFF2-40B4-BE49-F238E27FC236}">
                <a16:creationId xmlns:a16="http://schemas.microsoft.com/office/drawing/2014/main" id="{9D177FC1-6F0B-96CF-CFAD-357AB3393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1463" y="1125538"/>
            <a:ext cx="812800" cy="519112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5624" name="Rectangle 25">
            <a:extLst>
              <a:ext uri="{FF2B5EF4-FFF2-40B4-BE49-F238E27FC236}">
                <a16:creationId xmlns:a16="http://schemas.microsoft.com/office/drawing/2014/main" id="{43E24630-5BCB-CBA8-86EC-EE214B303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4395788"/>
            <a:ext cx="8350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U</a:t>
            </a:r>
          </a:p>
        </p:txBody>
      </p:sp>
      <p:sp>
        <p:nvSpPr>
          <p:cNvPr id="25625" name="Rectangle 26">
            <a:extLst>
              <a:ext uri="{FF2B5EF4-FFF2-40B4-BE49-F238E27FC236}">
                <a16:creationId xmlns:a16="http://schemas.microsoft.com/office/drawing/2014/main" id="{DA66B5A8-7764-0A2B-38F0-47D22E075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0888" y="2884488"/>
            <a:ext cx="8350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B</a:t>
            </a:r>
          </a:p>
        </p:txBody>
      </p:sp>
      <p:sp>
        <p:nvSpPr>
          <p:cNvPr id="25626" name="Rectangle 28">
            <a:extLst>
              <a:ext uri="{FF2B5EF4-FFF2-40B4-BE49-F238E27FC236}">
                <a16:creationId xmlns:a16="http://schemas.microsoft.com/office/drawing/2014/main" id="{AA2E5601-44E6-9DA5-631F-98E3A4D23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75" y="1676400"/>
            <a:ext cx="1735138" cy="57626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3200">
                <a:solidFill>
                  <a:srgbClr val="EEFF4B"/>
                </a:solidFill>
                <a:latin typeface="Times" panose="02020603050405020304" pitchFamily="18" charset="0"/>
              </a:rPr>
              <a:t>H</a:t>
            </a:r>
            <a:r>
              <a:rPr lang="en-US" altLang="en-US" sz="2400">
                <a:solidFill>
                  <a:srgbClr val="00FF00"/>
                </a:solidFill>
              </a:rPr>
              <a:t>ÙÞøÞX</a:t>
            </a:r>
          </a:p>
        </p:txBody>
      </p:sp>
      <p:sp>
        <p:nvSpPr>
          <p:cNvPr id="25627" name="Rectangle 30">
            <a:extLst>
              <a:ext uri="{FF2B5EF4-FFF2-40B4-BE49-F238E27FC236}">
                <a16:creationId xmlns:a16="http://schemas.microsoft.com/office/drawing/2014/main" id="{6149B5F3-A37B-2D06-D612-FA8501E6A3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8188" y="1525588"/>
            <a:ext cx="12922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N(A)</a:t>
            </a:r>
          </a:p>
        </p:txBody>
      </p:sp>
      <p:sp>
        <p:nvSpPr>
          <p:cNvPr id="25628" name="Oval 31">
            <a:extLst>
              <a:ext uri="{FF2B5EF4-FFF2-40B4-BE49-F238E27FC236}">
                <a16:creationId xmlns:a16="http://schemas.microsoft.com/office/drawing/2014/main" id="{1F2D53BE-66AF-21D4-A7A4-965D2BCCA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1500" y="1644650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5629" name="Oval 32">
            <a:extLst>
              <a:ext uri="{FF2B5EF4-FFF2-40B4-BE49-F238E27FC236}">
                <a16:creationId xmlns:a16="http://schemas.microsoft.com/office/drawing/2014/main" id="{7C8484E5-5D00-19C7-7590-3C590E069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5" y="27447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5630" name="Oval 34">
            <a:extLst>
              <a:ext uri="{FF2B5EF4-FFF2-40B4-BE49-F238E27FC236}">
                <a16:creationId xmlns:a16="http://schemas.microsoft.com/office/drawing/2014/main" id="{626D8F5D-7377-32EF-8569-26313645D3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75" y="3235325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5631" name="Rectangle 35">
            <a:extLst>
              <a:ext uri="{FF2B5EF4-FFF2-40B4-BE49-F238E27FC236}">
                <a16:creationId xmlns:a16="http://schemas.microsoft.com/office/drawing/2014/main" id="{C5634BB0-12E9-F0E3-7CDD-536936AF1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5" y="3078163"/>
            <a:ext cx="3333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J</a:t>
            </a:r>
          </a:p>
        </p:txBody>
      </p:sp>
      <p:sp>
        <p:nvSpPr>
          <p:cNvPr id="25632" name="Oval 36">
            <a:extLst>
              <a:ext uri="{FF2B5EF4-FFF2-40B4-BE49-F238E27FC236}">
                <a16:creationId xmlns:a16="http://schemas.microsoft.com/office/drawing/2014/main" id="{25A35A0B-8AA7-4D93-E4AD-8CA69CD29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32019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5633" name="Oval 37">
            <a:extLst>
              <a:ext uri="{FF2B5EF4-FFF2-40B4-BE49-F238E27FC236}">
                <a16:creationId xmlns:a16="http://schemas.microsoft.com/office/drawing/2014/main" id="{C2F6B00A-958B-395E-07CB-F368A6423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6713" y="45735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5634" name="Rectangle 38">
            <a:extLst>
              <a:ext uri="{FF2B5EF4-FFF2-40B4-BE49-F238E27FC236}">
                <a16:creationId xmlns:a16="http://schemas.microsoft.com/office/drawing/2014/main" id="{F2C24F4E-76D4-3A11-F499-1CB037A7B4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0" y="4451350"/>
            <a:ext cx="620713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KB</a:t>
            </a:r>
          </a:p>
        </p:txBody>
      </p:sp>
      <p:sp>
        <p:nvSpPr>
          <p:cNvPr id="25635" name="Oval 39">
            <a:extLst>
              <a:ext uri="{FF2B5EF4-FFF2-40B4-BE49-F238E27FC236}">
                <a16:creationId xmlns:a16="http://schemas.microsoft.com/office/drawing/2014/main" id="{6F1FBF15-6102-B20D-2856-F48084732E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8" y="5286375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5636" name="Rectangle 40">
            <a:extLst>
              <a:ext uri="{FF2B5EF4-FFF2-40B4-BE49-F238E27FC236}">
                <a16:creationId xmlns:a16="http://schemas.microsoft.com/office/drawing/2014/main" id="{6445C124-8FF7-3D05-A292-DE3450728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9763" y="5164138"/>
            <a:ext cx="6381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MS</a:t>
            </a:r>
          </a:p>
        </p:txBody>
      </p:sp>
      <p:sp>
        <p:nvSpPr>
          <p:cNvPr id="25637" name="Oval 41">
            <a:extLst>
              <a:ext uri="{FF2B5EF4-FFF2-40B4-BE49-F238E27FC236}">
                <a16:creationId xmlns:a16="http://schemas.microsoft.com/office/drawing/2014/main" id="{270C53D5-23DB-675A-EF8F-18B31CCE0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418623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5638" name="Rectangle 42">
            <a:extLst>
              <a:ext uri="{FF2B5EF4-FFF2-40B4-BE49-F238E27FC236}">
                <a16:creationId xmlns:a16="http://schemas.microsoft.com/office/drawing/2014/main" id="{7E774E7E-2B35-267F-8FC4-BEF82E711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750" y="4081463"/>
            <a:ext cx="3841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E</a:t>
            </a:r>
          </a:p>
        </p:txBody>
      </p:sp>
      <p:sp>
        <p:nvSpPr>
          <p:cNvPr id="25639" name="Rectangle 43">
            <a:extLst>
              <a:ext uri="{FF2B5EF4-FFF2-40B4-BE49-F238E27FC236}">
                <a16:creationId xmlns:a16="http://schemas.microsoft.com/office/drawing/2014/main" id="{95F59108-6BC6-86B4-0CF6-3CD85B0F8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1263" y="3078163"/>
            <a:ext cx="6889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MN</a:t>
            </a:r>
          </a:p>
        </p:txBody>
      </p:sp>
      <p:sp>
        <p:nvSpPr>
          <p:cNvPr id="25640" name="Freeform 44">
            <a:extLst>
              <a:ext uri="{FF2B5EF4-FFF2-40B4-BE49-F238E27FC236}">
                <a16:creationId xmlns:a16="http://schemas.microsoft.com/office/drawing/2014/main" id="{63C3EA53-FF96-93D3-717E-AA687A6C4D19}"/>
              </a:ext>
            </a:extLst>
          </p:cNvPr>
          <p:cNvSpPr>
            <a:spLocks/>
          </p:cNvSpPr>
          <p:nvPr/>
        </p:nvSpPr>
        <p:spPr bwMode="auto">
          <a:xfrm>
            <a:off x="5816600" y="3136900"/>
            <a:ext cx="939800" cy="1422400"/>
          </a:xfrm>
          <a:custGeom>
            <a:avLst/>
            <a:gdLst>
              <a:gd name="T0" fmla="*/ 939800 w 592"/>
              <a:gd name="T1" fmla="*/ 1422400 h 896"/>
              <a:gd name="T2" fmla="*/ 520700 w 592"/>
              <a:gd name="T3" fmla="*/ 1206500 h 896"/>
              <a:gd name="T4" fmla="*/ 304800 w 592"/>
              <a:gd name="T5" fmla="*/ 914400 h 896"/>
              <a:gd name="T6" fmla="*/ 63500 w 592"/>
              <a:gd name="T7" fmla="*/ 254000 h 896"/>
              <a:gd name="T8" fmla="*/ 38100 w 592"/>
              <a:gd name="T9" fmla="*/ 127000 h 896"/>
              <a:gd name="T10" fmla="*/ 0 w 592"/>
              <a:gd name="T11" fmla="*/ 0 h 89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2" h="896">
                <a:moveTo>
                  <a:pt x="592" y="896"/>
                </a:moveTo>
                <a:cubicBezTo>
                  <a:pt x="508" y="840"/>
                  <a:pt x="405" y="824"/>
                  <a:pt x="328" y="760"/>
                </a:cubicBezTo>
                <a:cubicBezTo>
                  <a:pt x="268" y="710"/>
                  <a:pt x="232" y="640"/>
                  <a:pt x="192" y="576"/>
                </a:cubicBezTo>
                <a:cubicBezTo>
                  <a:pt x="107" y="440"/>
                  <a:pt x="78" y="313"/>
                  <a:pt x="40" y="160"/>
                </a:cubicBezTo>
                <a:cubicBezTo>
                  <a:pt x="33" y="133"/>
                  <a:pt x="30" y="106"/>
                  <a:pt x="24" y="80"/>
                </a:cubicBezTo>
                <a:cubicBezTo>
                  <a:pt x="17" y="55"/>
                  <a:pt x="0" y="26"/>
                  <a:pt x="0" y="0"/>
                </a:cubicBezTo>
              </a:path>
            </a:pathLst>
          </a:custGeom>
          <a:noFill/>
          <a:ln w="57150" cap="flat" cmpd="sng">
            <a:solidFill>
              <a:srgbClr val="2E7E3B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A35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1" name="AutoShape 49">
            <a:extLst>
              <a:ext uri="{FF2B5EF4-FFF2-40B4-BE49-F238E27FC236}">
                <a16:creationId xmlns:a16="http://schemas.microsoft.com/office/drawing/2014/main" id="{C68103B4-7145-46FD-CDFE-1EDF41BFA4CA}"/>
              </a:ext>
            </a:extLst>
          </p:cNvPr>
          <p:cNvSpPr>
            <a:spLocks noChangeArrowheads="1"/>
          </p:cNvSpPr>
          <p:nvPr/>
        </p:nvSpPr>
        <p:spPr bwMode="auto">
          <a:xfrm rot="7507952">
            <a:off x="5715000" y="342900"/>
            <a:ext cx="1219200" cy="1143000"/>
          </a:xfrm>
          <a:custGeom>
            <a:avLst/>
            <a:gdLst>
              <a:gd name="T0" fmla="*/ 914400 w 21600"/>
              <a:gd name="T1" fmla="*/ 0 h 21600"/>
              <a:gd name="T2" fmla="*/ 0 w 21600"/>
              <a:gd name="T3" fmla="*/ 571500 h 21600"/>
              <a:gd name="T4" fmla="*/ 914400 w 21600"/>
              <a:gd name="T5" fmla="*/ 1143000 h 21600"/>
              <a:gd name="T6" fmla="*/ 1219200 w 21600"/>
              <a:gd name="T7" fmla="*/ 5715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solidFill>
            <a:srgbClr val="EEFF4B"/>
          </a:solidFill>
          <a:ln w="28575">
            <a:solidFill>
              <a:srgbClr val="D83104"/>
            </a:solidFill>
            <a:miter lim="800000"/>
            <a:headEnd/>
            <a:tailEnd/>
          </a:ln>
          <a:effectLst>
            <a:outerShdw dist="89803" dir="27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164" name="Freeform 52">
            <a:extLst>
              <a:ext uri="{FF2B5EF4-FFF2-40B4-BE49-F238E27FC236}">
                <a16:creationId xmlns:a16="http://schemas.microsoft.com/office/drawing/2014/main" id="{D57157B4-3050-E58B-2541-76B60F1DDEE3}"/>
              </a:ext>
            </a:extLst>
          </p:cNvPr>
          <p:cNvSpPr>
            <a:spLocks/>
          </p:cNvSpPr>
          <p:nvPr/>
        </p:nvSpPr>
        <p:spPr bwMode="auto">
          <a:xfrm>
            <a:off x="5441950" y="2066925"/>
            <a:ext cx="349250" cy="1033463"/>
          </a:xfrm>
          <a:custGeom>
            <a:avLst/>
            <a:gdLst>
              <a:gd name="T0" fmla="*/ 0 w 220"/>
              <a:gd name="T1" fmla="*/ 0 h 651"/>
              <a:gd name="T2" fmla="*/ 149225 w 220"/>
              <a:gd name="T3" fmla="*/ 149225 h 651"/>
              <a:gd name="T4" fmla="*/ 161925 w 220"/>
              <a:gd name="T5" fmla="*/ 187325 h 651"/>
              <a:gd name="T6" fmla="*/ 187325 w 220"/>
              <a:gd name="T7" fmla="*/ 223838 h 651"/>
              <a:gd name="T8" fmla="*/ 223838 w 220"/>
              <a:gd name="T9" fmla="*/ 349250 h 651"/>
              <a:gd name="T10" fmla="*/ 249238 w 220"/>
              <a:gd name="T11" fmla="*/ 423863 h 651"/>
              <a:gd name="T12" fmla="*/ 261938 w 220"/>
              <a:gd name="T13" fmla="*/ 460375 h 651"/>
              <a:gd name="T14" fmla="*/ 349250 w 220"/>
              <a:gd name="T15" fmla="*/ 1033463 h 65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0" h="651">
                <a:moveTo>
                  <a:pt x="0" y="0"/>
                </a:moveTo>
                <a:cubicBezTo>
                  <a:pt x="50" y="16"/>
                  <a:pt x="65" y="52"/>
                  <a:pt x="94" y="94"/>
                </a:cubicBezTo>
                <a:cubicBezTo>
                  <a:pt x="96" y="102"/>
                  <a:pt x="98" y="110"/>
                  <a:pt x="102" y="118"/>
                </a:cubicBezTo>
                <a:cubicBezTo>
                  <a:pt x="106" y="126"/>
                  <a:pt x="114" y="132"/>
                  <a:pt x="118" y="141"/>
                </a:cubicBezTo>
                <a:cubicBezTo>
                  <a:pt x="133" y="175"/>
                  <a:pt x="131" y="187"/>
                  <a:pt x="141" y="220"/>
                </a:cubicBezTo>
                <a:cubicBezTo>
                  <a:pt x="145" y="235"/>
                  <a:pt x="151" y="251"/>
                  <a:pt x="157" y="267"/>
                </a:cubicBezTo>
                <a:cubicBezTo>
                  <a:pt x="159" y="274"/>
                  <a:pt x="165" y="290"/>
                  <a:pt x="165" y="290"/>
                </a:cubicBezTo>
                <a:cubicBezTo>
                  <a:pt x="172" y="408"/>
                  <a:pt x="165" y="541"/>
                  <a:pt x="220" y="651"/>
                </a:cubicBezTo>
              </a:path>
            </a:pathLst>
          </a:custGeom>
          <a:noFill/>
          <a:ln w="57150" cap="flat" cmpd="sng">
            <a:solidFill>
              <a:srgbClr val="EEFF4B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3" name="Oval 27">
            <a:extLst>
              <a:ext uri="{FF2B5EF4-FFF2-40B4-BE49-F238E27FC236}">
                <a16:creationId xmlns:a16="http://schemas.microsoft.com/office/drawing/2014/main" id="{F687395C-6176-61A3-A137-2465415D8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300" y="3033713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5644" name="Oval 23">
            <a:extLst>
              <a:ext uri="{FF2B5EF4-FFF2-40B4-BE49-F238E27FC236}">
                <a16:creationId xmlns:a16="http://schemas.microsoft.com/office/drawing/2014/main" id="{E2CA270D-A0A4-B65B-D042-EEDCBB904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5763" y="4508500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5645" name="Oval 29">
            <a:extLst>
              <a:ext uri="{FF2B5EF4-FFF2-40B4-BE49-F238E27FC236}">
                <a16:creationId xmlns:a16="http://schemas.microsoft.com/office/drawing/2014/main" id="{80E5E666-F804-C327-08BD-B82577F339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1981200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5646" name="Oval 48">
            <a:extLst>
              <a:ext uri="{FF2B5EF4-FFF2-40B4-BE49-F238E27FC236}">
                <a16:creationId xmlns:a16="http://schemas.microsoft.com/office/drawing/2014/main" id="{1D5F9FF3-6DAF-6575-1FDA-8CD65B70A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9038" y="1517650"/>
            <a:ext cx="1066800" cy="990600"/>
          </a:xfrm>
          <a:prstGeom prst="ellipse">
            <a:avLst/>
          </a:prstGeom>
          <a:noFill/>
          <a:ln w="57150">
            <a:solidFill>
              <a:srgbClr val="D83104"/>
            </a:solidFill>
            <a:round/>
            <a:headEnd/>
            <a:tailEnd/>
          </a:ln>
          <a:effectLst>
            <a:outerShdw dist="109250" dir="2132261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5647" name="Rectangle 53">
            <a:extLst>
              <a:ext uri="{FF2B5EF4-FFF2-40B4-BE49-F238E27FC236}">
                <a16:creationId xmlns:a16="http://schemas.microsoft.com/office/drawing/2014/main" id="{F9DF3BF1-C501-A5DF-3636-48512F223B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5463" y="2568575"/>
            <a:ext cx="438150" cy="515938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b="1">
                <a:solidFill>
                  <a:schemeClr val="tx1"/>
                </a:solidFill>
                <a:latin typeface="Times" panose="02020603050405020304" pitchFamily="18" charset="0"/>
              </a:rPr>
              <a:t>C</a:t>
            </a:r>
          </a:p>
        </p:txBody>
      </p:sp>
      <p:sp>
        <p:nvSpPr>
          <p:cNvPr id="218166" name="Text Box 54">
            <a:extLst>
              <a:ext uri="{FF2B5EF4-FFF2-40B4-BE49-F238E27FC236}">
                <a16:creationId xmlns:a16="http://schemas.microsoft.com/office/drawing/2014/main" id="{2095033B-9480-AC6D-618D-2459C43A3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2044700"/>
            <a:ext cx="2692400" cy="137318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>
                <a:solidFill>
                  <a:srgbClr val="EEFF4B"/>
                </a:solidFill>
              </a:rPr>
              <a:t>ÉßÄÞÕÞÏ çÄøÙí ÙÞøÞÈßW Õºîí ÎøßAáKá.</a:t>
            </a:r>
          </a:p>
        </p:txBody>
      </p:sp>
      <p:sp>
        <p:nvSpPr>
          <p:cNvPr id="25649" name="Text Box 70">
            <a:extLst>
              <a:ext uri="{FF2B5EF4-FFF2-40B4-BE49-F238E27FC236}">
                <a16:creationId xmlns:a16="http://schemas.microsoft.com/office/drawing/2014/main" id="{B94A52E5-8556-FD79-42CB-E874D038A4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25650" name="Text Box 71">
            <a:extLst>
              <a:ext uri="{FF2B5EF4-FFF2-40B4-BE49-F238E27FC236}">
                <a16:creationId xmlns:a16="http://schemas.microsoft.com/office/drawing/2014/main" id="{21721AA6-528B-6849-9865-1CAE3FA699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6563" y="0"/>
            <a:ext cx="1792287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. 11:31-32</a:t>
            </a:r>
          </a:p>
        </p:txBody>
      </p:sp>
      <p:sp>
        <p:nvSpPr>
          <p:cNvPr id="25651" name="Freeform 73">
            <a:extLst>
              <a:ext uri="{FF2B5EF4-FFF2-40B4-BE49-F238E27FC236}">
                <a16:creationId xmlns:a16="http://schemas.microsoft.com/office/drawing/2014/main" id="{4B0A34A3-0336-830B-86E5-AFCE2198719E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2" name="AutoShape 74">
            <a:extLst>
              <a:ext uri="{FF2B5EF4-FFF2-40B4-BE49-F238E27FC236}">
                <a16:creationId xmlns:a16="http://schemas.microsoft.com/office/drawing/2014/main" id="{23E57E40-51E3-39CC-7DB2-C2CE56CA09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5653" name="Rectangle 75">
            <a:extLst>
              <a:ext uri="{FF2B5EF4-FFF2-40B4-BE49-F238E27FC236}">
                <a16:creationId xmlns:a16="http://schemas.microsoft.com/office/drawing/2014/main" id="{33B0C941-F28E-E7BD-6F7F-7B9D78C0C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5654" name="AutoShape 76">
            <a:extLst>
              <a:ext uri="{FF2B5EF4-FFF2-40B4-BE49-F238E27FC236}">
                <a16:creationId xmlns:a16="http://schemas.microsoft.com/office/drawing/2014/main" id="{7081B0D2-2813-7CC4-673A-055C5F344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5655" name="Line 77">
            <a:extLst>
              <a:ext uri="{FF2B5EF4-FFF2-40B4-BE49-F238E27FC236}">
                <a16:creationId xmlns:a16="http://schemas.microsoft.com/office/drawing/2014/main" id="{ACA4F4E2-8E8E-9685-716C-E0C8607CEF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6" name="Line 78">
            <a:extLst>
              <a:ext uri="{FF2B5EF4-FFF2-40B4-BE49-F238E27FC236}">
                <a16:creationId xmlns:a16="http://schemas.microsoft.com/office/drawing/2014/main" id="{E64454E5-02AF-0406-812E-5F1783ACA96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7" name="Rectangle 79">
            <a:extLst>
              <a:ext uri="{FF2B5EF4-FFF2-40B4-BE49-F238E27FC236}">
                <a16:creationId xmlns:a16="http://schemas.microsoft.com/office/drawing/2014/main" id="{9FB31523-50E7-5328-3A08-3459D2991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5658" name="Rectangle 80">
            <a:extLst>
              <a:ext uri="{FF2B5EF4-FFF2-40B4-BE49-F238E27FC236}">
                <a16:creationId xmlns:a16="http://schemas.microsoft.com/office/drawing/2014/main" id="{D8FCD7A3-CEEE-3FC2-F8CD-EA62B5FED0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25659" name="Rectangle 81">
            <a:extLst>
              <a:ext uri="{FF2B5EF4-FFF2-40B4-BE49-F238E27FC236}">
                <a16:creationId xmlns:a16="http://schemas.microsoft.com/office/drawing/2014/main" id="{8FABE5EC-F630-38F9-23CF-C2F0C8DFE3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25660" name="Line 82">
            <a:extLst>
              <a:ext uri="{FF2B5EF4-FFF2-40B4-BE49-F238E27FC236}">
                <a16:creationId xmlns:a16="http://schemas.microsoft.com/office/drawing/2014/main" id="{AF739745-3EAC-5AB0-8A8A-4C4825D6ECE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61" name="Line 83">
            <a:extLst>
              <a:ext uri="{FF2B5EF4-FFF2-40B4-BE49-F238E27FC236}">
                <a16:creationId xmlns:a16="http://schemas.microsoft.com/office/drawing/2014/main" id="{7B22AE7B-3A2D-F201-74DB-04E548E72F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62" name="Line 84">
            <a:extLst>
              <a:ext uri="{FF2B5EF4-FFF2-40B4-BE49-F238E27FC236}">
                <a16:creationId xmlns:a16="http://schemas.microsoft.com/office/drawing/2014/main" id="{3F768D77-5C87-3B17-BE55-80DA4DFD639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63" name="Text Box 85">
            <a:extLst>
              <a:ext uri="{FF2B5EF4-FFF2-40B4-BE49-F238E27FC236}">
                <a16:creationId xmlns:a16="http://schemas.microsoft.com/office/drawing/2014/main" id="{FF87A7EF-ABF2-CAA0-15EE-A13F87CA3A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grpSp>
        <p:nvGrpSpPr>
          <p:cNvPr id="218203" name="Group 91">
            <a:extLst>
              <a:ext uri="{FF2B5EF4-FFF2-40B4-BE49-F238E27FC236}">
                <a16:creationId xmlns:a16="http://schemas.microsoft.com/office/drawing/2014/main" id="{5A8164FF-5C8D-28E0-A9F4-780869A027D5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1955800"/>
            <a:ext cx="4025900" cy="4343400"/>
            <a:chOff x="720" y="1232"/>
            <a:chExt cx="2536" cy="2736"/>
          </a:xfrm>
        </p:grpSpPr>
        <p:pic>
          <p:nvPicPr>
            <p:cNvPr id="25670" name="Picture 69">
              <a:extLst>
                <a:ext uri="{FF2B5EF4-FFF2-40B4-BE49-F238E27FC236}">
                  <a16:creationId xmlns:a16="http://schemas.microsoft.com/office/drawing/2014/main" id="{6F640F2D-C540-3CAB-8894-D63CF77DA9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lum bright="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" y="1232"/>
              <a:ext cx="2536" cy="2736"/>
            </a:xfrm>
            <a:prstGeom prst="rect">
              <a:avLst/>
            </a:prstGeom>
            <a:noFill/>
            <a:ln w="76200">
              <a:solidFill>
                <a:schemeClr val="accent2"/>
              </a:solidFill>
              <a:miter lim="800000"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18202" name="Text Box 90">
              <a:extLst>
                <a:ext uri="{FF2B5EF4-FFF2-40B4-BE49-F238E27FC236}">
                  <a16:creationId xmlns:a16="http://schemas.microsoft.com/office/drawing/2014/main" id="{4EACD267-3A08-6723-083A-84B4F427DF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9" y="3380"/>
              <a:ext cx="2336" cy="518"/>
            </a:xfrm>
            <a:prstGeom prst="rect">
              <a:avLst/>
            </a:prstGeom>
            <a:noFill/>
            <a:ln>
              <a:noFill/>
            </a:ln>
            <a:effectLst>
              <a:outerShdw dist="63500" dir="3187806" algn="ctr" rotWithShape="0">
                <a:schemeClr val="bg2"/>
              </a:outerShdw>
            </a:effectLst>
          </p:spPr>
          <p:txBody>
            <a:bodyPr>
              <a:spAutoFit/>
              <a:flatTx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altLang="en-US" sz="2400">
                  <a:solidFill>
                    <a:schemeClr val="tx1"/>
                  </a:solidFill>
                  <a:latin typeface="Kerala" panose="020B0604020202020204"/>
                </a:rPr>
                <a:t>ÙÞøÞÈßæÜ RÌà èÙÕíQ ÉGÃ¢ §Kí</a:t>
              </a:r>
              <a:endParaRPr lang="en-US" altLang="en-US" sz="24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endParaRPr>
            </a:p>
          </p:txBody>
        </p:sp>
      </p:grpSp>
      <p:sp>
        <p:nvSpPr>
          <p:cNvPr id="218204" name="Rectangle 92">
            <a:extLst>
              <a:ext uri="{FF2B5EF4-FFF2-40B4-BE49-F238E27FC236}">
                <a16:creationId xmlns:a16="http://schemas.microsoft.com/office/drawing/2014/main" id="{5CA95841-50AD-8301-3A45-DF96BA32C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20</a:t>
            </a:r>
          </a:p>
        </p:txBody>
      </p:sp>
      <p:sp>
        <p:nvSpPr>
          <p:cNvPr id="25666" name="Text Box 94">
            <a:extLst>
              <a:ext uri="{FF2B5EF4-FFF2-40B4-BE49-F238E27FC236}">
                <a16:creationId xmlns:a16="http://schemas.microsoft.com/office/drawing/2014/main" id="{03476723-1A81-0C5D-1445-FE67D0AFC1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9388" y="6242050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sp>
        <p:nvSpPr>
          <p:cNvPr id="25667" name="Text Box 95">
            <a:extLst>
              <a:ext uri="{FF2B5EF4-FFF2-40B4-BE49-F238E27FC236}">
                <a16:creationId xmlns:a16="http://schemas.microsoft.com/office/drawing/2014/main" id="{3C372A0D-1E86-D61C-51D0-3BB37B26B7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7900" y="6440488"/>
            <a:ext cx="311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800">
                <a:solidFill>
                  <a:srgbClr val="FFFFFF"/>
                </a:solidFill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25668" name="Rectangle 96">
            <a:extLst>
              <a:ext uri="{FF2B5EF4-FFF2-40B4-BE49-F238E27FC236}">
                <a16:creationId xmlns:a16="http://schemas.microsoft.com/office/drawing/2014/main" id="{985DDC38-D5B7-6116-12F8-E523D3C2A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8888" y="4641850"/>
            <a:ext cx="744537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>
                <a:solidFill>
                  <a:srgbClr val="00FF00"/>
                </a:solidFill>
              </a:rPr>
              <a:t>ªV</a:t>
            </a:r>
          </a:p>
        </p:txBody>
      </p:sp>
      <p:sp>
        <p:nvSpPr>
          <p:cNvPr id="25669" name="Rectangle 98">
            <a:extLst>
              <a:ext uri="{FF2B5EF4-FFF2-40B4-BE49-F238E27FC236}">
                <a16:creationId xmlns:a16="http://schemas.microsoft.com/office/drawing/2014/main" id="{E98DA6C6-93B6-194E-8CBD-7CCEDC61A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187700"/>
            <a:ext cx="1395412" cy="363538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800">
                <a:solidFill>
                  <a:srgbClr val="00FF00"/>
                </a:solidFill>
              </a:rPr>
              <a:t>ÌÞÌßçÜÞY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18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8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8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166" grpId="0" autoUpdateAnimBg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8C902F70-8577-A4CD-C165-1BB16668C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838200"/>
            <a:ext cx="6858000" cy="5257800"/>
          </a:xfrm>
          <a:prstGeom prst="rect">
            <a:avLst/>
          </a:prstGeom>
          <a:gradFill rotWithShape="0">
            <a:gsLst>
              <a:gs pos="0">
                <a:srgbClr val="0331B3"/>
              </a:gs>
              <a:gs pos="100000">
                <a:srgbClr val="011753"/>
              </a:gs>
            </a:gsLst>
            <a:path path="shape">
              <a:fillToRect l="50000" t="50000" r="50000" b="50000"/>
            </a:path>
          </a:gradFill>
          <a:ln w="762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6627" name="Freeform 3">
            <a:extLst>
              <a:ext uri="{FF2B5EF4-FFF2-40B4-BE49-F238E27FC236}">
                <a16:creationId xmlns:a16="http://schemas.microsoft.com/office/drawing/2014/main" id="{C7B9F36F-E3AC-7041-1910-4EBF4DDEBB10}"/>
              </a:ext>
            </a:extLst>
          </p:cNvPr>
          <p:cNvSpPr>
            <a:spLocks/>
          </p:cNvSpPr>
          <p:nvPr/>
        </p:nvSpPr>
        <p:spPr bwMode="auto">
          <a:xfrm>
            <a:off x="1616075" y="858838"/>
            <a:ext cx="1620838" cy="3049587"/>
          </a:xfrm>
          <a:custGeom>
            <a:avLst/>
            <a:gdLst>
              <a:gd name="T0" fmla="*/ 1562100 w 1021"/>
              <a:gd name="T1" fmla="*/ 38100 h 1921"/>
              <a:gd name="T2" fmla="*/ 1581150 w 1021"/>
              <a:gd name="T3" fmla="*/ 114300 h 1921"/>
              <a:gd name="T4" fmla="*/ 1600200 w 1021"/>
              <a:gd name="T5" fmla="*/ 190500 h 1921"/>
              <a:gd name="T6" fmla="*/ 1619250 w 1021"/>
              <a:gd name="T7" fmla="*/ 285750 h 1921"/>
              <a:gd name="T8" fmla="*/ 1619250 w 1021"/>
              <a:gd name="T9" fmla="*/ 381000 h 1921"/>
              <a:gd name="T10" fmla="*/ 1619250 w 1021"/>
              <a:gd name="T11" fmla="*/ 476250 h 1921"/>
              <a:gd name="T12" fmla="*/ 1619250 w 1021"/>
              <a:gd name="T13" fmla="*/ 552450 h 1921"/>
              <a:gd name="T14" fmla="*/ 1619250 w 1021"/>
              <a:gd name="T15" fmla="*/ 628650 h 1921"/>
              <a:gd name="T16" fmla="*/ 1600200 w 1021"/>
              <a:gd name="T17" fmla="*/ 723900 h 1921"/>
              <a:gd name="T18" fmla="*/ 1581150 w 1021"/>
              <a:gd name="T19" fmla="*/ 819150 h 1921"/>
              <a:gd name="T20" fmla="*/ 1581150 w 1021"/>
              <a:gd name="T21" fmla="*/ 895350 h 1921"/>
              <a:gd name="T22" fmla="*/ 1543050 w 1021"/>
              <a:gd name="T23" fmla="*/ 1009650 h 1921"/>
              <a:gd name="T24" fmla="*/ 1543050 w 1021"/>
              <a:gd name="T25" fmla="*/ 1104900 h 1921"/>
              <a:gd name="T26" fmla="*/ 1504950 w 1021"/>
              <a:gd name="T27" fmla="*/ 1181100 h 1921"/>
              <a:gd name="T28" fmla="*/ 1485900 w 1021"/>
              <a:gd name="T29" fmla="*/ 1257300 h 1921"/>
              <a:gd name="T30" fmla="*/ 1466850 w 1021"/>
              <a:gd name="T31" fmla="*/ 1371600 h 1921"/>
              <a:gd name="T32" fmla="*/ 1428750 w 1021"/>
              <a:gd name="T33" fmla="*/ 1447800 h 1921"/>
              <a:gd name="T34" fmla="*/ 1409700 w 1021"/>
              <a:gd name="T35" fmla="*/ 1524000 h 1921"/>
              <a:gd name="T36" fmla="*/ 1371600 w 1021"/>
              <a:gd name="T37" fmla="*/ 1619250 h 1921"/>
              <a:gd name="T38" fmla="*/ 1333500 w 1021"/>
              <a:gd name="T39" fmla="*/ 1695450 h 1921"/>
              <a:gd name="T40" fmla="*/ 1314450 w 1021"/>
              <a:gd name="T41" fmla="*/ 1771650 h 1921"/>
              <a:gd name="T42" fmla="*/ 1257300 w 1021"/>
              <a:gd name="T43" fmla="*/ 1866900 h 1921"/>
              <a:gd name="T44" fmla="*/ 1219200 w 1021"/>
              <a:gd name="T45" fmla="*/ 1943100 h 1921"/>
              <a:gd name="T46" fmla="*/ 1162050 w 1021"/>
              <a:gd name="T47" fmla="*/ 2038350 h 1921"/>
              <a:gd name="T48" fmla="*/ 1104900 w 1021"/>
              <a:gd name="T49" fmla="*/ 2114550 h 1921"/>
              <a:gd name="T50" fmla="*/ 1047750 w 1021"/>
              <a:gd name="T51" fmla="*/ 2190750 h 1921"/>
              <a:gd name="T52" fmla="*/ 1009650 w 1021"/>
              <a:gd name="T53" fmla="*/ 2266950 h 1921"/>
              <a:gd name="T54" fmla="*/ 952500 w 1021"/>
              <a:gd name="T55" fmla="*/ 2343150 h 1921"/>
              <a:gd name="T56" fmla="*/ 895350 w 1021"/>
              <a:gd name="T57" fmla="*/ 2419350 h 1921"/>
              <a:gd name="T58" fmla="*/ 857250 w 1021"/>
              <a:gd name="T59" fmla="*/ 2476500 h 1921"/>
              <a:gd name="T60" fmla="*/ 819150 w 1021"/>
              <a:gd name="T61" fmla="*/ 2552700 h 1921"/>
              <a:gd name="T62" fmla="*/ 762000 w 1021"/>
              <a:gd name="T63" fmla="*/ 2609850 h 1921"/>
              <a:gd name="T64" fmla="*/ 685800 w 1021"/>
              <a:gd name="T65" fmla="*/ 2686050 h 1921"/>
              <a:gd name="T66" fmla="*/ 628650 w 1021"/>
              <a:gd name="T67" fmla="*/ 2743200 h 1921"/>
              <a:gd name="T68" fmla="*/ 533400 w 1021"/>
              <a:gd name="T69" fmla="*/ 2800350 h 1921"/>
              <a:gd name="T70" fmla="*/ 457200 w 1021"/>
              <a:gd name="T71" fmla="*/ 2857500 h 1921"/>
              <a:gd name="T72" fmla="*/ 361950 w 1021"/>
              <a:gd name="T73" fmla="*/ 2914650 h 1921"/>
              <a:gd name="T74" fmla="*/ 266700 w 1021"/>
              <a:gd name="T75" fmla="*/ 2952750 h 1921"/>
              <a:gd name="T76" fmla="*/ 152400 w 1021"/>
              <a:gd name="T77" fmla="*/ 2990850 h 1921"/>
              <a:gd name="T78" fmla="*/ 76200 w 1021"/>
              <a:gd name="T79" fmla="*/ 3028950 h 1921"/>
              <a:gd name="T80" fmla="*/ 0 w 1021"/>
              <a:gd name="T81" fmla="*/ 3048000 h 192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21" h="1921">
                <a:moveTo>
                  <a:pt x="984" y="0"/>
                </a:moveTo>
                <a:lnTo>
                  <a:pt x="984" y="24"/>
                </a:lnTo>
                <a:lnTo>
                  <a:pt x="996" y="48"/>
                </a:lnTo>
                <a:lnTo>
                  <a:pt x="996" y="72"/>
                </a:lnTo>
                <a:lnTo>
                  <a:pt x="1008" y="96"/>
                </a:lnTo>
                <a:lnTo>
                  <a:pt x="1008" y="120"/>
                </a:lnTo>
                <a:lnTo>
                  <a:pt x="1020" y="156"/>
                </a:lnTo>
                <a:lnTo>
                  <a:pt x="1020" y="180"/>
                </a:lnTo>
                <a:lnTo>
                  <a:pt x="1020" y="216"/>
                </a:lnTo>
                <a:lnTo>
                  <a:pt x="1020" y="240"/>
                </a:lnTo>
                <a:lnTo>
                  <a:pt x="1020" y="264"/>
                </a:lnTo>
                <a:lnTo>
                  <a:pt x="1020" y="300"/>
                </a:lnTo>
                <a:lnTo>
                  <a:pt x="1020" y="324"/>
                </a:lnTo>
                <a:lnTo>
                  <a:pt x="1020" y="348"/>
                </a:lnTo>
                <a:lnTo>
                  <a:pt x="1020" y="372"/>
                </a:lnTo>
                <a:lnTo>
                  <a:pt x="1020" y="396"/>
                </a:lnTo>
                <a:lnTo>
                  <a:pt x="1020" y="432"/>
                </a:lnTo>
                <a:lnTo>
                  <a:pt x="1008" y="456"/>
                </a:lnTo>
                <a:lnTo>
                  <a:pt x="1008" y="492"/>
                </a:lnTo>
                <a:lnTo>
                  <a:pt x="996" y="516"/>
                </a:lnTo>
                <a:lnTo>
                  <a:pt x="996" y="540"/>
                </a:lnTo>
                <a:lnTo>
                  <a:pt x="996" y="564"/>
                </a:lnTo>
                <a:lnTo>
                  <a:pt x="984" y="600"/>
                </a:lnTo>
                <a:lnTo>
                  <a:pt x="972" y="636"/>
                </a:lnTo>
                <a:lnTo>
                  <a:pt x="972" y="672"/>
                </a:lnTo>
                <a:lnTo>
                  <a:pt x="972" y="696"/>
                </a:lnTo>
                <a:lnTo>
                  <a:pt x="960" y="720"/>
                </a:lnTo>
                <a:lnTo>
                  <a:pt x="948" y="744"/>
                </a:lnTo>
                <a:lnTo>
                  <a:pt x="936" y="768"/>
                </a:lnTo>
                <a:lnTo>
                  <a:pt x="936" y="792"/>
                </a:lnTo>
                <a:lnTo>
                  <a:pt x="924" y="828"/>
                </a:lnTo>
                <a:lnTo>
                  <a:pt x="924" y="864"/>
                </a:lnTo>
                <a:lnTo>
                  <a:pt x="912" y="888"/>
                </a:lnTo>
                <a:lnTo>
                  <a:pt x="900" y="912"/>
                </a:lnTo>
                <a:lnTo>
                  <a:pt x="900" y="936"/>
                </a:lnTo>
                <a:lnTo>
                  <a:pt x="888" y="960"/>
                </a:lnTo>
                <a:lnTo>
                  <a:pt x="876" y="984"/>
                </a:lnTo>
                <a:lnTo>
                  <a:pt x="864" y="1020"/>
                </a:lnTo>
                <a:lnTo>
                  <a:pt x="852" y="1044"/>
                </a:lnTo>
                <a:lnTo>
                  <a:pt x="840" y="1068"/>
                </a:lnTo>
                <a:lnTo>
                  <a:pt x="828" y="1092"/>
                </a:lnTo>
                <a:lnTo>
                  <a:pt x="828" y="1116"/>
                </a:lnTo>
                <a:lnTo>
                  <a:pt x="804" y="1152"/>
                </a:lnTo>
                <a:lnTo>
                  <a:pt x="792" y="1176"/>
                </a:lnTo>
                <a:lnTo>
                  <a:pt x="780" y="1200"/>
                </a:lnTo>
                <a:lnTo>
                  <a:pt x="768" y="1224"/>
                </a:lnTo>
                <a:lnTo>
                  <a:pt x="744" y="1236"/>
                </a:lnTo>
                <a:lnTo>
                  <a:pt x="732" y="1284"/>
                </a:lnTo>
                <a:lnTo>
                  <a:pt x="708" y="1296"/>
                </a:lnTo>
                <a:lnTo>
                  <a:pt x="696" y="1332"/>
                </a:lnTo>
                <a:lnTo>
                  <a:pt x="684" y="1356"/>
                </a:lnTo>
                <a:lnTo>
                  <a:pt x="660" y="1380"/>
                </a:lnTo>
                <a:lnTo>
                  <a:pt x="648" y="1404"/>
                </a:lnTo>
                <a:lnTo>
                  <a:pt x="636" y="1428"/>
                </a:lnTo>
                <a:lnTo>
                  <a:pt x="624" y="1452"/>
                </a:lnTo>
                <a:lnTo>
                  <a:pt x="600" y="1476"/>
                </a:lnTo>
                <a:lnTo>
                  <a:pt x="588" y="1500"/>
                </a:lnTo>
                <a:lnTo>
                  <a:pt x="564" y="1524"/>
                </a:lnTo>
                <a:lnTo>
                  <a:pt x="564" y="1548"/>
                </a:lnTo>
                <a:lnTo>
                  <a:pt x="540" y="1560"/>
                </a:lnTo>
                <a:lnTo>
                  <a:pt x="528" y="1584"/>
                </a:lnTo>
                <a:lnTo>
                  <a:pt x="516" y="1608"/>
                </a:lnTo>
                <a:lnTo>
                  <a:pt x="492" y="1620"/>
                </a:lnTo>
                <a:lnTo>
                  <a:pt x="480" y="1644"/>
                </a:lnTo>
                <a:lnTo>
                  <a:pt x="456" y="1668"/>
                </a:lnTo>
                <a:lnTo>
                  <a:pt x="432" y="1692"/>
                </a:lnTo>
                <a:lnTo>
                  <a:pt x="408" y="1704"/>
                </a:lnTo>
                <a:lnTo>
                  <a:pt x="396" y="1728"/>
                </a:lnTo>
                <a:lnTo>
                  <a:pt x="360" y="1752"/>
                </a:lnTo>
                <a:lnTo>
                  <a:pt x="336" y="1764"/>
                </a:lnTo>
                <a:lnTo>
                  <a:pt x="312" y="1788"/>
                </a:lnTo>
                <a:lnTo>
                  <a:pt x="288" y="1800"/>
                </a:lnTo>
                <a:lnTo>
                  <a:pt x="252" y="1824"/>
                </a:lnTo>
                <a:lnTo>
                  <a:pt x="228" y="1836"/>
                </a:lnTo>
                <a:lnTo>
                  <a:pt x="192" y="1848"/>
                </a:lnTo>
                <a:lnTo>
                  <a:pt x="168" y="1860"/>
                </a:lnTo>
                <a:lnTo>
                  <a:pt x="132" y="1884"/>
                </a:lnTo>
                <a:lnTo>
                  <a:pt x="96" y="1884"/>
                </a:lnTo>
                <a:lnTo>
                  <a:pt x="72" y="1896"/>
                </a:lnTo>
                <a:lnTo>
                  <a:pt x="48" y="1908"/>
                </a:lnTo>
                <a:lnTo>
                  <a:pt x="24" y="1920"/>
                </a:lnTo>
                <a:lnTo>
                  <a:pt x="0" y="192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8" name="Rectangle 4">
            <a:extLst>
              <a:ext uri="{FF2B5EF4-FFF2-40B4-BE49-F238E27FC236}">
                <a16:creationId xmlns:a16="http://schemas.microsoft.com/office/drawing/2014/main" id="{9D10DA3C-830C-FE83-0401-623DC71BC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" y="166688"/>
            <a:ext cx="968375" cy="137318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6629" name="Rectangle 5">
            <a:extLst>
              <a:ext uri="{FF2B5EF4-FFF2-40B4-BE49-F238E27FC236}">
                <a16:creationId xmlns:a16="http://schemas.microsoft.com/office/drawing/2014/main" id="{42C3FAC9-BC4A-623D-D29B-4B65B3396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" y="2020888"/>
            <a:ext cx="1695450" cy="4227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6630" name="Freeform 6">
            <a:extLst>
              <a:ext uri="{FF2B5EF4-FFF2-40B4-BE49-F238E27FC236}">
                <a16:creationId xmlns:a16="http://schemas.microsoft.com/office/drawing/2014/main" id="{CDFD92BF-FC9F-9523-887A-B860DF176EC3}"/>
              </a:ext>
            </a:extLst>
          </p:cNvPr>
          <p:cNvSpPr>
            <a:spLocks/>
          </p:cNvSpPr>
          <p:nvPr/>
        </p:nvSpPr>
        <p:spPr bwMode="auto">
          <a:xfrm>
            <a:off x="6991350" y="3978275"/>
            <a:ext cx="1430338" cy="2097088"/>
          </a:xfrm>
          <a:custGeom>
            <a:avLst/>
            <a:gdLst>
              <a:gd name="T0" fmla="*/ 1428750 w 901"/>
              <a:gd name="T1" fmla="*/ 0 h 1321"/>
              <a:gd name="T2" fmla="*/ 1390650 w 901"/>
              <a:gd name="T3" fmla="*/ 19050 h 1321"/>
              <a:gd name="T4" fmla="*/ 1352550 w 901"/>
              <a:gd name="T5" fmla="*/ 38100 h 1321"/>
              <a:gd name="T6" fmla="*/ 1314450 w 901"/>
              <a:gd name="T7" fmla="*/ 57150 h 1321"/>
              <a:gd name="T8" fmla="*/ 1276350 w 901"/>
              <a:gd name="T9" fmla="*/ 76200 h 1321"/>
              <a:gd name="T10" fmla="*/ 1238250 w 901"/>
              <a:gd name="T11" fmla="*/ 95250 h 1321"/>
              <a:gd name="T12" fmla="*/ 1219200 w 901"/>
              <a:gd name="T13" fmla="*/ 133350 h 1321"/>
              <a:gd name="T14" fmla="*/ 1181100 w 901"/>
              <a:gd name="T15" fmla="*/ 152400 h 1321"/>
              <a:gd name="T16" fmla="*/ 1143000 w 901"/>
              <a:gd name="T17" fmla="*/ 190500 h 1321"/>
              <a:gd name="T18" fmla="*/ 1104900 w 901"/>
              <a:gd name="T19" fmla="*/ 209550 h 1321"/>
              <a:gd name="T20" fmla="*/ 1085850 w 901"/>
              <a:gd name="T21" fmla="*/ 247650 h 1321"/>
              <a:gd name="T22" fmla="*/ 1047750 w 901"/>
              <a:gd name="T23" fmla="*/ 266700 h 1321"/>
              <a:gd name="T24" fmla="*/ 1028700 w 901"/>
              <a:gd name="T25" fmla="*/ 304800 h 1321"/>
              <a:gd name="T26" fmla="*/ 990600 w 901"/>
              <a:gd name="T27" fmla="*/ 342900 h 1321"/>
              <a:gd name="T28" fmla="*/ 971550 w 901"/>
              <a:gd name="T29" fmla="*/ 381000 h 1321"/>
              <a:gd name="T30" fmla="*/ 933450 w 901"/>
              <a:gd name="T31" fmla="*/ 400050 h 1321"/>
              <a:gd name="T32" fmla="*/ 914400 w 901"/>
              <a:gd name="T33" fmla="*/ 438150 h 1321"/>
              <a:gd name="T34" fmla="*/ 876300 w 901"/>
              <a:gd name="T35" fmla="*/ 457200 h 1321"/>
              <a:gd name="T36" fmla="*/ 838200 w 901"/>
              <a:gd name="T37" fmla="*/ 495300 h 1321"/>
              <a:gd name="T38" fmla="*/ 819150 w 901"/>
              <a:gd name="T39" fmla="*/ 533400 h 1321"/>
              <a:gd name="T40" fmla="*/ 781050 w 901"/>
              <a:gd name="T41" fmla="*/ 571500 h 1321"/>
              <a:gd name="T42" fmla="*/ 742950 w 901"/>
              <a:gd name="T43" fmla="*/ 590550 h 1321"/>
              <a:gd name="T44" fmla="*/ 723900 w 901"/>
              <a:gd name="T45" fmla="*/ 628650 h 1321"/>
              <a:gd name="T46" fmla="*/ 685800 w 901"/>
              <a:gd name="T47" fmla="*/ 666750 h 1321"/>
              <a:gd name="T48" fmla="*/ 647700 w 901"/>
              <a:gd name="T49" fmla="*/ 704850 h 1321"/>
              <a:gd name="T50" fmla="*/ 628650 w 901"/>
              <a:gd name="T51" fmla="*/ 742950 h 1321"/>
              <a:gd name="T52" fmla="*/ 590550 w 901"/>
              <a:gd name="T53" fmla="*/ 781050 h 1321"/>
              <a:gd name="T54" fmla="*/ 571500 w 901"/>
              <a:gd name="T55" fmla="*/ 819150 h 1321"/>
              <a:gd name="T56" fmla="*/ 533400 w 901"/>
              <a:gd name="T57" fmla="*/ 857250 h 1321"/>
              <a:gd name="T58" fmla="*/ 514350 w 901"/>
              <a:gd name="T59" fmla="*/ 895350 h 1321"/>
              <a:gd name="T60" fmla="*/ 495300 w 901"/>
              <a:gd name="T61" fmla="*/ 933450 h 1321"/>
              <a:gd name="T62" fmla="*/ 457200 w 901"/>
              <a:gd name="T63" fmla="*/ 990600 h 1321"/>
              <a:gd name="T64" fmla="*/ 438150 w 901"/>
              <a:gd name="T65" fmla="*/ 1028700 h 1321"/>
              <a:gd name="T66" fmla="*/ 419100 w 901"/>
              <a:gd name="T67" fmla="*/ 1085850 h 1321"/>
              <a:gd name="T68" fmla="*/ 381000 w 901"/>
              <a:gd name="T69" fmla="*/ 1123950 h 1321"/>
              <a:gd name="T70" fmla="*/ 361950 w 901"/>
              <a:gd name="T71" fmla="*/ 1162050 h 1321"/>
              <a:gd name="T72" fmla="*/ 342900 w 901"/>
              <a:gd name="T73" fmla="*/ 1200150 h 1321"/>
              <a:gd name="T74" fmla="*/ 323850 w 901"/>
              <a:gd name="T75" fmla="*/ 1238250 h 1321"/>
              <a:gd name="T76" fmla="*/ 304800 w 901"/>
              <a:gd name="T77" fmla="*/ 1276350 h 1321"/>
              <a:gd name="T78" fmla="*/ 285750 w 901"/>
              <a:gd name="T79" fmla="*/ 1314450 h 1321"/>
              <a:gd name="T80" fmla="*/ 266700 w 901"/>
              <a:gd name="T81" fmla="*/ 1352550 h 1321"/>
              <a:gd name="T82" fmla="*/ 247650 w 901"/>
              <a:gd name="T83" fmla="*/ 1390650 h 1321"/>
              <a:gd name="T84" fmla="*/ 228600 w 901"/>
              <a:gd name="T85" fmla="*/ 1428750 h 1321"/>
              <a:gd name="T86" fmla="*/ 209550 w 901"/>
              <a:gd name="T87" fmla="*/ 1466850 h 1321"/>
              <a:gd name="T88" fmla="*/ 190500 w 901"/>
              <a:gd name="T89" fmla="*/ 1504950 h 1321"/>
              <a:gd name="T90" fmla="*/ 190500 w 901"/>
              <a:gd name="T91" fmla="*/ 1543050 h 1321"/>
              <a:gd name="T92" fmla="*/ 171450 w 901"/>
              <a:gd name="T93" fmla="*/ 1581150 h 1321"/>
              <a:gd name="T94" fmla="*/ 152400 w 901"/>
              <a:gd name="T95" fmla="*/ 1619250 h 1321"/>
              <a:gd name="T96" fmla="*/ 152400 w 901"/>
              <a:gd name="T97" fmla="*/ 1657350 h 1321"/>
              <a:gd name="T98" fmla="*/ 133350 w 901"/>
              <a:gd name="T99" fmla="*/ 1695450 h 1321"/>
              <a:gd name="T100" fmla="*/ 114300 w 901"/>
              <a:gd name="T101" fmla="*/ 1733550 h 1321"/>
              <a:gd name="T102" fmla="*/ 95250 w 901"/>
              <a:gd name="T103" fmla="*/ 1771650 h 1321"/>
              <a:gd name="T104" fmla="*/ 95250 w 901"/>
              <a:gd name="T105" fmla="*/ 1809750 h 1321"/>
              <a:gd name="T106" fmla="*/ 76200 w 901"/>
              <a:gd name="T107" fmla="*/ 1847850 h 1321"/>
              <a:gd name="T108" fmla="*/ 57150 w 901"/>
              <a:gd name="T109" fmla="*/ 1885950 h 1321"/>
              <a:gd name="T110" fmla="*/ 57150 w 901"/>
              <a:gd name="T111" fmla="*/ 1924050 h 1321"/>
              <a:gd name="T112" fmla="*/ 38100 w 901"/>
              <a:gd name="T113" fmla="*/ 1962150 h 1321"/>
              <a:gd name="T114" fmla="*/ 19050 w 901"/>
              <a:gd name="T115" fmla="*/ 2000250 h 1321"/>
              <a:gd name="T116" fmla="*/ 19050 w 901"/>
              <a:gd name="T117" fmla="*/ 2057400 h 1321"/>
              <a:gd name="T118" fmla="*/ 0 w 901"/>
              <a:gd name="T119" fmla="*/ 2095500 h 132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901" h="1321">
                <a:moveTo>
                  <a:pt x="900" y="0"/>
                </a:moveTo>
                <a:lnTo>
                  <a:pt x="876" y="12"/>
                </a:lnTo>
                <a:lnTo>
                  <a:pt x="852" y="24"/>
                </a:lnTo>
                <a:lnTo>
                  <a:pt x="828" y="36"/>
                </a:lnTo>
                <a:lnTo>
                  <a:pt x="804" y="48"/>
                </a:lnTo>
                <a:lnTo>
                  <a:pt x="780" y="60"/>
                </a:lnTo>
                <a:lnTo>
                  <a:pt x="768" y="84"/>
                </a:lnTo>
                <a:lnTo>
                  <a:pt x="744" y="96"/>
                </a:lnTo>
                <a:lnTo>
                  <a:pt x="720" y="120"/>
                </a:lnTo>
                <a:lnTo>
                  <a:pt x="696" y="132"/>
                </a:lnTo>
                <a:lnTo>
                  <a:pt x="684" y="156"/>
                </a:lnTo>
                <a:lnTo>
                  <a:pt x="660" y="168"/>
                </a:lnTo>
                <a:lnTo>
                  <a:pt x="648" y="192"/>
                </a:lnTo>
                <a:lnTo>
                  <a:pt x="624" y="216"/>
                </a:lnTo>
                <a:lnTo>
                  <a:pt x="612" y="240"/>
                </a:lnTo>
                <a:lnTo>
                  <a:pt x="588" y="252"/>
                </a:lnTo>
                <a:lnTo>
                  <a:pt x="576" y="276"/>
                </a:lnTo>
                <a:lnTo>
                  <a:pt x="552" y="288"/>
                </a:lnTo>
                <a:lnTo>
                  <a:pt x="528" y="312"/>
                </a:lnTo>
                <a:lnTo>
                  <a:pt x="516" y="336"/>
                </a:lnTo>
                <a:lnTo>
                  <a:pt x="492" y="360"/>
                </a:lnTo>
                <a:lnTo>
                  <a:pt x="468" y="372"/>
                </a:lnTo>
                <a:lnTo>
                  <a:pt x="456" y="396"/>
                </a:lnTo>
                <a:lnTo>
                  <a:pt x="432" y="420"/>
                </a:lnTo>
                <a:lnTo>
                  <a:pt x="408" y="444"/>
                </a:lnTo>
                <a:lnTo>
                  <a:pt x="396" y="468"/>
                </a:lnTo>
                <a:lnTo>
                  <a:pt x="372" y="492"/>
                </a:lnTo>
                <a:lnTo>
                  <a:pt x="360" y="516"/>
                </a:lnTo>
                <a:lnTo>
                  <a:pt x="336" y="540"/>
                </a:lnTo>
                <a:lnTo>
                  <a:pt x="324" y="564"/>
                </a:lnTo>
                <a:lnTo>
                  <a:pt x="312" y="588"/>
                </a:lnTo>
                <a:lnTo>
                  <a:pt x="288" y="624"/>
                </a:lnTo>
                <a:lnTo>
                  <a:pt x="276" y="648"/>
                </a:lnTo>
                <a:lnTo>
                  <a:pt x="264" y="684"/>
                </a:lnTo>
                <a:lnTo>
                  <a:pt x="240" y="708"/>
                </a:lnTo>
                <a:lnTo>
                  <a:pt x="228" y="732"/>
                </a:lnTo>
                <a:lnTo>
                  <a:pt x="216" y="756"/>
                </a:lnTo>
                <a:lnTo>
                  <a:pt x="204" y="780"/>
                </a:lnTo>
                <a:lnTo>
                  <a:pt x="192" y="804"/>
                </a:lnTo>
                <a:lnTo>
                  <a:pt x="180" y="828"/>
                </a:lnTo>
                <a:lnTo>
                  <a:pt x="168" y="852"/>
                </a:lnTo>
                <a:lnTo>
                  <a:pt x="156" y="876"/>
                </a:lnTo>
                <a:lnTo>
                  <a:pt x="144" y="900"/>
                </a:lnTo>
                <a:lnTo>
                  <a:pt x="132" y="924"/>
                </a:lnTo>
                <a:lnTo>
                  <a:pt x="120" y="948"/>
                </a:lnTo>
                <a:lnTo>
                  <a:pt x="120" y="972"/>
                </a:lnTo>
                <a:lnTo>
                  <a:pt x="108" y="996"/>
                </a:lnTo>
                <a:lnTo>
                  <a:pt x="96" y="1020"/>
                </a:lnTo>
                <a:lnTo>
                  <a:pt x="96" y="1044"/>
                </a:lnTo>
                <a:lnTo>
                  <a:pt x="84" y="1068"/>
                </a:lnTo>
                <a:lnTo>
                  <a:pt x="72" y="1092"/>
                </a:lnTo>
                <a:lnTo>
                  <a:pt x="60" y="1116"/>
                </a:lnTo>
                <a:lnTo>
                  <a:pt x="60" y="1140"/>
                </a:lnTo>
                <a:lnTo>
                  <a:pt x="48" y="1164"/>
                </a:lnTo>
                <a:lnTo>
                  <a:pt x="36" y="1188"/>
                </a:lnTo>
                <a:lnTo>
                  <a:pt x="36" y="1212"/>
                </a:lnTo>
                <a:lnTo>
                  <a:pt x="24" y="1236"/>
                </a:lnTo>
                <a:lnTo>
                  <a:pt x="12" y="1260"/>
                </a:lnTo>
                <a:lnTo>
                  <a:pt x="12" y="1296"/>
                </a:lnTo>
                <a:lnTo>
                  <a:pt x="0" y="132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1" name="Freeform 7">
            <a:extLst>
              <a:ext uri="{FF2B5EF4-FFF2-40B4-BE49-F238E27FC236}">
                <a16:creationId xmlns:a16="http://schemas.microsoft.com/office/drawing/2014/main" id="{DB9D4E4A-79F5-44B1-DC21-44FBA1AB18CE}"/>
              </a:ext>
            </a:extLst>
          </p:cNvPr>
          <p:cNvSpPr>
            <a:spLocks/>
          </p:cNvSpPr>
          <p:nvPr/>
        </p:nvSpPr>
        <p:spPr bwMode="auto">
          <a:xfrm>
            <a:off x="3562350" y="1695450"/>
            <a:ext cx="4097338" cy="2916238"/>
          </a:xfrm>
          <a:custGeom>
            <a:avLst/>
            <a:gdLst>
              <a:gd name="T0" fmla="*/ 4056063 w 2581"/>
              <a:gd name="T1" fmla="*/ 2895600 h 1837"/>
              <a:gd name="T2" fmla="*/ 3959225 w 2581"/>
              <a:gd name="T3" fmla="*/ 2857500 h 1837"/>
              <a:gd name="T4" fmla="*/ 3879850 w 2581"/>
              <a:gd name="T5" fmla="*/ 2836863 h 1837"/>
              <a:gd name="T6" fmla="*/ 3802063 w 2581"/>
              <a:gd name="T7" fmla="*/ 2798763 h 1837"/>
              <a:gd name="T8" fmla="*/ 3722688 w 2581"/>
              <a:gd name="T9" fmla="*/ 2741613 h 1837"/>
              <a:gd name="T10" fmla="*/ 3644900 w 2581"/>
              <a:gd name="T11" fmla="*/ 2701925 h 1837"/>
              <a:gd name="T12" fmla="*/ 3567113 w 2581"/>
              <a:gd name="T13" fmla="*/ 2663825 h 1837"/>
              <a:gd name="T14" fmla="*/ 3468688 w 2581"/>
              <a:gd name="T15" fmla="*/ 2605088 h 1837"/>
              <a:gd name="T16" fmla="*/ 3370263 w 2581"/>
              <a:gd name="T17" fmla="*/ 2547938 h 1837"/>
              <a:gd name="T18" fmla="*/ 3292475 w 2581"/>
              <a:gd name="T19" fmla="*/ 2509838 h 1837"/>
              <a:gd name="T20" fmla="*/ 3213100 w 2581"/>
              <a:gd name="T21" fmla="*/ 2470150 h 1837"/>
              <a:gd name="T22" fmla="*/ 3135313 w 2581"/>
              <a:gd name="T23" fmla="*/ 2413000 h 1837"/>
              <a:gd name="T24" fmla="*/ 3057525 w 2581"/>
              <a:gd name="T25" fmla="*/ 2374900 h 1837"/>
              <a:gd name="T26" fmla="*/ 2998788 w 2581"/>
              <a:gd name="T27" fmla="*/ 2335213 h 1837"/>
              <a:gd name="T28" fmla="*/ 2900363 w 2581"/>
              <a:gd name="T29" fmla="*/ 2259013 h 1837"/>
              <a:gd name="T30" fmla="*/ 2822575 w 2581"/>
              <a:gd name="T31" fmla="*/ 2238375 h 1837"/>
              <a:gd name="T32" fmla="*/ 2743200 w 2581"/>
              <a:gd name="T33" fmla="*/ 2162175 h 1837"/>
              <a:gd name="T34" fmla="*/ 2665413 w 2581"/>
              <a:gd name="T35" fmla="*/ 2122488 h 1837"/>
              <a:gd name="T36" fmla="*/ 2586038 w 2581"/>
              <a:gd name="T37" fmla="*/ 2065338 h 1837"/>
              <a:gd name="T38" fmla="*/ 2468563 w 2581"/>
              <a:gd name="T39" fmla="*/ 1968500 h 1837"/>
              <a:gd name="T40" fmla="*/ 2390775 w 2581"/>
              <a:gd name="T41" fmla="*/ 1930400 h 1837"/>
              <a:gd name="T42" fmla="*/ 2312988 w 2581"/>
              <a:gd name="T43" fmla="*/ 1852613 h 1837"/>
              <a:gd name="T44" fmla="*/ 2214563 w 2581"/>
              <a:gd name="T45" fmla="*/ 1755775 h 1837"/>
              <a:gd name="T46" fmla="*/ 2155825 w 2581"/>
              <a:gd name="T47" fmla="*/ 1679575 h 1837"/>
              <a:gd name="T48" fmla="*/ 2116138 w 2581"/>
              <a:gd name="T49" fmla="*/ 1601788 h 1837"/>
              <a:gd name="T50" fmla="*/ 2057400 w 2581"/>
              <a:gd name="T51" fmla="*/ 1525588 h 1837"/>
              <a:gd name="T52" fmla="*/ 1958975 w 2581"/>
              <a:gd name="T53" fmla="*/ 1447800 h 1837"/>
              <a:gd name="T54" fmla="*/ 1862138 w 2581"/>
              <a:gd name="T55" fmla="*/ 1350963 h 1837"/>
              <a:gd name="T56" fmla="*/ 1803400 w 2581"/>
              <a:gd name="T57" fmla="*/ 1293813 h 1837"/>
              <a:gd name="T58" fmla="*/ 1744663 w 2581"/>
              <a:gd name="T59" fmla="*/ 1216025 h 1837"/>
              <a:gd name="T60" fmla="*/ 1685925 w 2581"/>
              <a:gd name="T61" fmla="*/ 1158875 h 1837"/>
              <a:gd name="T62" fmla="*/ 1606550 w 2581"/>
              <a:gd name="T63" fmla="*/ 1081088 h 1837"/>
              <a:gd name="T64" fmla="*/ 1528763 w 2581"/>
              <a:gd name="T65" fmla="*/ 1022350 h 1837"/>
              <a:gd name="T66" fmla="*/ 1489075 w 2581"/>
              <a:gd name="T67" fmla="*/ 946150 h 1837"/>
              <a:gd name="T68" fmla="*/ 1430338 w 2581"/>
              <a:gd name="T69" fmla="*/ 887413 h 1837"/>
              <a:gd name="T70" fmla="*/ 1390650 w 2581"/>
              <a:gd name="T71" fmla="*/ 811213 h 1837"/>
              <a:gd name="T72" fmla="*/ 1352550 w 2581"/>
              <a:gd name="T73" fmla="*/ 733425 h 1837"/>
              <a:gd name="T74" fmla="*/ 1293813 w 2581"/>
              <a:gd name="T75" fmla="*/ 655638 h 1837"/>
              <a:gd name="T76" fmla="*/ 1254125 w 2581"/>
              <a:gd name="T77" fmla="*/ 579438 h 1837"/>
              <a:gd name="T78" fmla="*/ 1195388 w 2581"/>
              <a:gd name="T79" fmla="*/ 520700 h 1837"/>
              <a:gd name="T80" fmla="*/ 1117600 w 2581"/>
              <a:gd name="T81" fmla="*/ 423863 h 1837"/>
              <a:gd name="T82" fmla="*/ 1058863 w 2581"/>
              <a:gd name="T83" fmla="*/ 347663 h 1837"/>
              <a:gd name="T84" fmla="*/ 1000125 w 2581"/>
              <a:gd name="T85" fmla="*/ 288925 h 1837"/>
              <a:gd name="T86" fmla="*/ 920750 w 2581"/>
              <a:gd name="T87" fmla="*/ 231775 h 1837"/>
              <a:gd name="T88" fmla="*/ 862013 w 2581"/>
              <a:gd name="T89" fmla="*/ 193675 h 1837"/>
              <a:gd name="T90" fmla="*/ 784225 w 2581"/>
              <a:gd name="T91" fmla="*/ 115888 h 1837"/>
              <a:gd name="T92" fmla="*/ 704850 w 2581"/>
              <a:gd name="T93" fmla="*/ 96838 h 1837"/>
              <a:gd name="T94" fmla="*/ 608013 w 2581"/>
              <a:gd name="T95" fmla="*/ 57150 h 1837"/>
              <a:gd name="T96" fmla="*/ 509588 w 2581"/>
              <a:gd name="T97" fmla="*/ 38100 h 1837"/>
              <a:gd name="T98" fmla="*/ 431800 w 2581"/>
              <a:gd name="T99" fmla="*/ 19050 h 1837"/>
              <a:gd name="T100" fmla="*/ 352425 w 2581"/>
              <a:gd name="T101" fmla="*/ 0 h 1837"/>
              <a:gd name="T102" fmla="*/ 274638 w 2581"/>
              <a:gd name="T103" fmla="*/ 0 h 1837"/>
              <a:gd name="T104" fmla="*/ 195263 w 2581"/>
              <a:gd name="T105" fmla="*/ 19050 h 1837"/>
              <a:gd name="T106" fmla="*/ 117475 w 2581"/>
              <a:gd name="T107" fmla="*/ 38100 h 1837"/>
              <a:gd name="T108" fmla="*/ 39688 w 2581"/>
              <a:gd name="T109" fmla="*/ 77788 h 1837"/>
              <a:gd name="T110" fmla="*/ 0 w 2581"/>
              <a:gd name="T111" fmla="*/ 153988 h 1837"/>
              <a:gd name="T112" fmla="*/ 0 w 2581"/>
              <a:gd name="T113" fmla="*/ 231775 h 1837"/>
              <a:gd name="T114" fmla="*/ 19050 w 2581"/>
              <a:gd name="T115" fmla="*/ 309563 h 1837"/>
              <a:gd name="T116" fmla="*/ 58738 w 2581"/>
              <a:gd name="T117" fmla="*/ 385763 h 1837"/>
              <a:gd name="T118" fmla="*/ 117475 w 2581"/>
              <a:gd name="T119" fmla="*/ 444500 h 1837"/>
              <a:gd name="T120" fmla="*/ 215900 w 2581"/>
              <a:gd name="T121" fmla="*/ 482600 h 1837"/>
              <a:gd name="T122" fmla="*/ 293688 w 2581"/>
              <a:gd name="T123" fmla="*/ 501650 h 1837"/>
              <a:gd name="T124" fmla="*/ 373063 w 2581"/>
              <a:gd name="T125" fmla="*/ 520700 h 18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81" h="1837">
                <a:moveTo>
                  <a:pt x="2580" y="1836"/>
                </a:moveTo>
                <a:lnTo>
                  <a:pt x="2555" y="1824"/>
                </a:lnTo>
                <a:lnTo>
                  <a:pt x="2518" y="1812"/>
                </a:lnTo>
                <a:lnTo>
                  <a:pt x="2494" y="1800"/>
                </a:lnTo>
                <a:lnTo>
                  <a:pt x="2469" y="1800"/>
                </a:lnTo>
                <a:lnTo>
                  <a:pt x="2444" y="1787"/>
                </a:lnTo>
                <a:lnTo>
                  <a:pt x="2420" y="1763"/>
                </a:lnTo>
                <a:lnTo>
                  <a:pt x="2395" y="1763"/>
                </a:lnTo>
                <a:lnTo>
                  <a:pt x="2370" y="1739"/>
                </a:lnTo>
                <a:lnTo>
                  <a:pt x="2345" y="1727"/>
                </a:lnTo>
                <a:lnTo>
                  <a:pt x="2321" y="1714"/>
                </a:lnTo>
                <a:lnTo>
                  <a:pt x="2296" y="1702"/>
                </a:lnTo>
                <a:lnTo>
                  <a:pt x="2271" y="1690"/>
                </a:lnTo>
                <a:lnTo>
                  <a:pt x="2247" y="1678"/>
                </a:lnTo>
                <a:lnTo>
                  <a:pt x="2222" y="1654"/>
                </a:lnTo>
                <a:lnTo>
                  <a:pt x="2185" y="1641"/>
                </a:lnTo>
                <a:lnTo>
                  <a:pt x="2160" y="1617"/>
                </a:lnTo>
                <a:lnTo>
                  <a:pt x="2123" y="1605"/>
                </a:lnTo>
                <a:lnTo>
                  <a:pt x="2099" y="1593"/>
                </a:lnTo>
                <a:lnTo>
                  <a:pt x="2074" y="1581"/>
                </a:lnTo>
                <a:lnTo>
                  <a:pt x="2049" y="1569"/>
                </a:lnTo>
                <a:lnTo>
                  <a:pt x="2024" y="1556"/>
                </a:lnTo>
                <a:lnTo>
                  <a:pt x="2000" y="1544"/>
                </a:lnTo>
                <a:lnTo>
                  <a:pt x="1975" y="1520"/>
                </a:lnTo>
                <a:lnTo>
                  <a:pt x="1950" y="1508"/>
                </a:lnTo>
                <a:lnTo>
                  <a:pt x="1926" y="1496"/>
                </a:lnTo>
                <a:lnTo>
                  <a:pt x="1913" y="1471"/>
                </a:lnTo>
                <a:lnTo>
                  <a:pt x="1889" y="1471"/>
                </a:lnTo>
                <a:lnTo>
                  <a:pt x="1852" y="1447"/>
                </a:lnTo>
                <a:lnTo>
                  <a:pt x="1827" y="1423"/>
                </a:lnTo>
                <a:lnTo>
                  <a:pt x="1802" y="1423"/>
                </a:lnTo>
                <a:lnTo>
                  <a:pt x="1778" y="1410"/>
                </a:lnTo>
                <a:lnTo>
                  <a:pt x="1753" y="1386"/>
                </a:lnTo>
                <a:lnTo>
                  <a:pt x="1728" y="1362"/>
                </a:lnTo>
                <a:lnTo>
                  <a:pt x="1704" y="1350"/>
                </a:lnTo>
                <a:lnTo>
                  <a:pt x="1679" y="1337"/>
                </a:lnTo>
                <a:lnTo>
                  <a:pt x="1654" y="1313"/>
                </a:lnTo>
                <a:lnTo>
                  <a:pt x="1629" y="1301"/>
                </a:lnTo>
                <a:lnTo>
                  <a:pt x="1592" y="1265"/>
                </a:lnTo>
                <a:lnTo>
                  <a:pt x="1555" y="1240"/>
                </a:lnTo>
                <a:lnTo>
                  <a:pt x="1531" y="1228"/>
                </a:lnTo>
                <a:lnTo>
                  <a:pt x="1506" y="1216"/>
                </a:lnTo>
                <a:lnTo>
                  <a:pt x="1494" y="1192"/>
                </a:lnTo>
                <a:lnTo>
                  <a:pt x="1457" y="1167"/>
                </a:lnTo>
                <a:lnTo>
                  <a:pt x="1432" y="1131"/>
                </a:lnTo>
                <a:lnTo>
                  <a:pt x="1395" y="1106"/>
                </a:lnTo>
                <a:lnTo>
                  <a:pt x="1383" y="1082"/>
                </a:lnTo>
                <a:lnTo>
                  <a:pt x="1358" y="1058"/>
                </a:lnTo>
                <a:lnTo>
                  <a:pt x="1358" y="1034"/>
                </a:lnTo>
                <a:lnTo>
                  <a:pt x="1333" y="1009"/>
                </a:lnTo>
                <a:lnTo>
                  <a:pt x="1321" y="985"/>
                </a:lnTo>
                <a:lnTo>
                  <a:pt x="1296" y="961"/>
                </a:lnTo>
                <a:lnTo>
                  <a:pt x="1259" y="924"/>
                </a:lnTo>
                <a:lnTo>
                  <a:pt x="1234" y="912"/>
                </a:lnTo>
                <a:lnTo>
                  <a:pt x="1197" y="875"/>
                </a:lnTo>
                <a:lnTo>
                  <a:pt x="1173" y="851"/>
                </a:lnTo>
                <a:lnTo>
                  <a:pt x="1160" y="827"/>
                </a:lnTo>
                <a:lnTo>
                  <a:pt x="1136" y="815"/>
                </a:lnTo>
                <a:lnTo>
                  <a:pt x="1123" y="790"/>
                </a:lnTo>
                <a:lnTo>
                  <a:pt x="1099" y="766"/>
                </a:lnTo>
                <a:lnTo>
                  <a:pt x="1086" y="742"/>
                </a:lnTo>
                <a:lnTo>
                  <a:pt x="1062" y="730"/>
                </a:lnTo>
                <a:lnTo>
                  <a:pt x="1025" y="705"/>
                </a:lnTo>
                <a:lnTo>
                  <a:pt x="1012" y="681"/>
                </a:lnTo>
                <a:lnTo>
                  <a:pt x="988" y="657"/>
                </a:lnTo>
                <a:lnTo>
                  <a:pt x="963" y="644"/>
                </a:lnTo>
                <a:lnTo>
                  <a:pt x="951" y="620"/>
                </a:lnTo>
                <a:lnTo>
                  <a:pt x="938" y="596"/>
                </a:lnTo>
                <a:lnTo>
                  <a:pt x="926" y="571"/>
                </a:lnTo>
                <a:lnTo>
                  <a:pt x="901" y="559"/>
                </a:lnTo>
                <a:lnTo>
                  <a:pt x="889" y="535"/>
                </a:lnTo>
                <a:lnTo>
                  <a:pt x="876" y="511"/>
                </a:lnTo>
                <a:lnTo>
                  <a:pt x="864" y="486"/>
                </a:lnTo>
                <a:lnTo>
                  <a:pt x="852" y="462"/>
                </a:lnTo>
                <a:lnTo>
                  <a:pt x="827" y="438"/>
                </a:lnTo>
                <a:lnTo>
                  <a:pt x="815" y="413"/>
                </a:lnTo>
                <a:lnTo>
                  <a:pt x="802" y="389"/>
                </a:lnTo>
                <a:lnTo>
                  <a:pt x="790" y="365"/>
                </a:lnTo>
                <a:lnTo>
                  <a:pt x="778" y="340"/>
                </a:lnTo>
                <a:lnTo>
                  <a:pt x="753" y="328"/>
                </a:lnTo>
                <a:lnTo>
                  <a:pt x="728" y="292"/>
                </a:lnTo>
                <a:lnTo>
                  <a:pt x="704" y="267"/>
                </a:lnTo>
                <a:lnTo>
                  <a:pt x="679" y="243"/>
                </a:lnTo>
                <a:lnTo>
                  <a:pt x="667" y="219"/>
                </a:lnTo>
                <a:lnTo>
                  <a:pt x="642" y="207"/>
                </a:lnTo>
                <a:lnTo>
                  <a:pt x="630" y="182"/>
                </a:lnTo>
                <a:lnTo>
                  <a:pt x="605" y="158"/>
                </a:lnTo>
                <a:lnTo>
                  <a:pt x="580" y="146"/>
                </a:lnTo>
                <a:lnTo>
                  <a:pt x="568" y="122"/>
                </a:lnTo>
                <a:lnTo>
                  <a:pt x="543" y="122"/>
                </a:lnTo>
                <a:lnTo>
                  <a:pt x="531" y="97"/>
                </a:lnTo>
                <a:lnTo>
                  <a:pt x="494" y="73"/>
                </a:lnTo>
                <a:lnTo>
                  <a:pt x="469" y="73"/>
                </a:lnTo>
                <a:lnTo>
                  <a:pt x="444" y="61"/>
                </a:lnTo>
                <a:lnTo>
                  <a:pt x="407" y="49"/>
                </a:lnTo>
                <a:lnTo>
                  <a:pt x="383" y="36"/>
                </a:lnTo>
                <a:lnTo>
                  <a:pt x="358" y="36"/>
                </a:lnTo>
                <a:lnTo>
                  <a:pt x="321" y="24"/>
                </a:lnTo>
                <a:lnTo>
                  <a:pt x="296" y="12"/>
                </a:lnTo>
                <a:lnTo>
                  <a:pt x="272" y="12"/>
                </a:lnTo>
                <a:lnTo>
                  <a:pt x="247" y="12"/>
                </a:lnTo>
                <a:lnTo>
                  <a:pt x="222" y="0"/>
                </a:lnTo>
                <a:lnTo>
                  <a:pt x="198" y="0"/>
                </a:lnTo>
                <a:lnTo>
                  <a:pt x="173" y="0"/>
                </a:lnTo>
                <a:lnTo>
                  <a:pt x="148" y="12"/>
                </a:lnTo>
                <a:lnTo>
                  <a:pt x="123" y="12"/>
                </a:lnTo>
                <a:lnTo>
                  <a:pt x="99" y="12"/>
                </a:lnTo>
                <a:lnTo>
                  <a:pt x="74" y="24"/>
                </a:lnTo>
                <a:lnTo>
                  <a:pt x="49" y="36"/>
                </a:lnTo>
                <a:lnTo>
                  <a:pt x="25" y="49"/>
                </a:lnTo>
                <a:lnTo>
                  <a:pt x="12" y="73"/>
                </a:lnTo>
                <a:lnTo>
                  <a:pt x="0" y="97"/>
                </a:lnTo>
                <a:lnTo>
                  <a:pt x="0" y="122"/>
                </a:lnTo>
                <a:lnTo>
                  <a:pt x="0" y="146"/>
                </a:lnTo>
                <a:lnTo>
                  <a:pt x="0" y="170"/>
                </a:lnTo>
                <a:lnTo>
                  <a:pt x="12" y="195"/>
                </a:lnTo>
                <a:lnTo>
                  <a:pt x="25" y="219"/>
                </a:lnTo>
                <a:lnTo>
                  <a:pt x="37" y="243"/>
                </a:lnTo>
                <a:lnTo>
                  <a:pt x="62" y="255"/>
                </a:lnTo>
                <a:lnTo>
                  <a:pt x="74" y="280"/>
                </a:lnTo>
                <a:lnTo>
                  <a:pt x="99" y="280"/>
                </a:lnTo>
                <a:lnTo>
                  <a:pt x="136" y="304"/>
                </a:lnTo>
                <a:lnTo>
                  <a:pt x="160" y="316"/>
                </a:lnTo>
                <a:lnTo>
                  <a:pt x="185" y="316"/>
                </a:lnTo>
                <a:lnTo>
                  <a:pt x="210" y="316"/>
                </a:lnTo>
                <a:lnTo>
                  <a:pt x="235" y="328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2" name="Rectangle 8">
            <a:extLst>
              <a:ext uri="{FF2B5EF4-FFF2-40B4-BE49-F238E27FC236}">
                <a16:creationId xmlns:a16="http://schemas.microsoft.com/office/drawing/2014/main" id="{6B0D29E8-1049-44D5-5E29-859584E61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0738" y="2649538"/>
            <a:ext cx="15208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ER</a:t>
            </a:r>
          </a:p>
        </p:txBody>
      </p:sp>
      <p:sp>
        <p:nvSpPr>
          <p:cNvPr id="26633" name="Freeform 9">
            <a:extLst>
              <a:ext uri="{FF2B5EF4-FFF2-40B4-BE49-F238E27FC236}">
                <a16:creationId xmlns:a16="http://schemas.microsoft.com/office/drawing/2014/main" id="{7C4CEC06-870D-5216-9E81-802C7DBF3A24}"/>
              </a:ext>
            </a:extLst>
          </p:cNvPr>
          <p:cNvSpPr>
            <a:spLocks/>
          </p:cNvSpPr>
          <p:nvPr/>
        </p:nvSpPr>
        <p:spPr bwMode="auto">
          <a:xfrm>
            <a:off x="2038350" y="4591050"/>
            <a:ext cx="1887538" cy="1487488"/>
          </a:xfrm>
          <a:custGeom>
            <a:avLst/>
            <a:gdLst>
              <a:gd name="T0" fmla="*/ 438150 w 1189"/>
              <a:gd name="T1" fmla="*/ 1409700 h 937"/>
              <a:gd name="T2" fmla="*/ 438150 w 1189"/>
              <a:gd name="T3" fmla="*/ 1295400 h 937"/>
              <a:gd name="T4" fmla="*/ 419100 w 1189"/>
              <a:gd name="T5" fmla="*/ 1181100 h 937"/>
              <a:gd name="T6" fmla="*/ 381000 w 1189"/>
              <a:gd name="T7" fmla="*/ 1066800 h 937"/>
              <a:gd name="T8" fmla="*/ 323850 w 1189"/>
              <a:gd name="T9" fmla="*/ 971550 h 937"/>
              <a:gd name="T10" fmla="*/ 266700 w 1189"/>
              <a:gd name="T11" fmla="*/ 857250 h 937"/>
              <a:gd name="T12" fmla="*/ 209550 w 1189"/>
              <a:gd name="T13" fmla="*/ 742950 h 937"/>
              <a:gd name="T14" fmla="*/ 133350 w 1189"/>
              <a:gd name="T15" fmla="*/ 609600 h 937"/>
              <a:gd name="T16" fmla="*/ 38100 w 1189"/>
              <a:gd name="T17" fmla="*/ 495300 h 937"/>
              <a:gd name="T18" fmla="*/ 0 w 1189"/>
              <a:gd name="T19" fmla="*/ 381000 h 937"/>
              <a:gd name="T20" fmla="*/ 0 w 1189"/>
              <a:gd name="T21" fmla="*/ 266700 h 937"/>
              <a:gd name="T22" fmla="*/ 38100 w 1189"/>
              <a:gd name="T23" fmla="*/ 152400 h 937"/>
              <a:gd name="T24" fmla="*/ 133350 w 1189"/>
              <a:gd name="T25" fmla="*/ 57150 h 937"/>
              <a:gd name="T26" fmla="*/ 228600 w 1189"/>
              <a:gd name="T27" fmla="*/ 19050 h 937"/>
              <a:gd name="T28" fmla="*/ 361950 w 1189"/>
              <a:gd name="T29" fmla="*/ 38100 h 937"/>
              <a:gd name="T30" fmla="*/ 476250 w 1189"/>
              <a:gd name="T31" fmla="*/ 95250 h 937"/>
              <a:gd name="T32" fmla="*/ 552450 w 1189"/>
              <a:gd name="T33" fmla="*/ 209550 h 937"/>
              <a:gd name="T34" fmla="*/ 609600 w 1189"/>
              <a:gd name="T35" fmla="*/ 323850 h 937"/>
              <a:gd name="T36" fmla="*/ 647700 w 1189"/>
              <a:gd name="T37" fmla="*/ 438150 h 937"/>
              <a:gd name="T38" fmla="*/ 685800 w 1189"/>
              <a:gd name="T39" fmla="*/ 552450 h 937"/>
              <a:gd name="T40" fmla="*/ 704850 w 1189"/>
              <a:gd name="T41" fmla="*/ 666750 h 937"/>
              <a:gd name="T42" fmla="*/ 723900 w 1189"/>
              <a:gd name="T43" fmla="*/ 781050 h 937"/>
              <a:gd name="T44" fmla="*/ 762000 w 1189"/>
              <a:gd name="T45" fmla="*/ 895350 h 937"/>
              <a:gd name="T46" fmla="*/ 819150 w 1189"/>
              <a:gd name="T47" fmla="*/ 1009650 h 937"/>
              <a:gd name="T48" fmla="*/ 952500 w 1189"/>
              <a:gd name="T49" fmla="*/ 1066800 h 937"/>
              <a:gd name="T50" fmla="*/ 1066800 w 1189"/>
              <a:gd name="T51" fmla="*/ 1085850 h 937"/>
              <a:gd name="T52" fmla="*/ 1181100 w 1189"/>
              <a:gd name="T53" fmla="*/ 1047750 h 937"/>
              <a:gd name="T54" fmla="*/ 1276350 w 1189"/>
              <a:gd name="T55" fmla="*/ 933450 h 937"/>
              <a:gd name="T56" fmla="*/ 1314450 w 1189"/>
              <a:gd name="T57" fmla="*/ 800100 h 937"/>
              <a:gd name="T58" fmla="*/ 1333500 w 1189"/>
              <a:gd name="T59" fmla="*/ 685800 h 937"/>
              <a:gd name="T60" fmla="*/ 1390650 w 1189"/>
              <a:gd name="T61" fmla="*/ 571500 h 937"/>
              <a:gd name="T62" fmla="*/ 1466850 w 1189"/>
              <a:gd name="T63" fmla="*/ 457200 h 937"/>
              <a:gd name="T64" fmla="*/ 1562100 w 1189"/>
              <a:gd name="T65" fmla="*/ 400050 h 937"/>
              <a:gd name="T66" fmla="*/ 1676400 w 1189"/>
              <a:gd name="T67" fmla="*/ 381000 h 937"/>
              <a:gd name="T68" fmla="*/ 1790700 w 1189"/>
              <a:gd name="T69" fmla="*/ 419100 h 937"/>
              <a:gd name="T70" fmla="*/ 1866900 w 1189"/>
              <a:gd name="T71" fmla="*/ 514350 h 937"/>
              <a:gd name="T72" fmla="*/ 1885950 w 1189"/>
              <a:gd name="T73" fmla="*/ 628650 h 937"/>
              <a:gd name="T74" fmla="*/ 1847850 w 1189"/>
              <a:gd name="T75" fmla="*/ 742950 h 937"/>
              <a:gd name="T76" fmla="*/ 1790700 w 1189"/>
              <a:gd name="T77" fmla="*/ 857250 h 937"/>
              <a:gd name="T78" fmla="*/ 1714500 w 1189"/>
              <a:gd name="T79" fmla="*/ 971550 h 937"/>
              <a:gd name="T80" fmla="*/ 1619250 w 1189"/>
              <a:gd name="T81" fmla="*/ 1066800 h 937"/>
              <a:gd name="T82" fmla="*/ 1562100 w 1189"/>
              <a:gd name="T83" fmla="*/ 1181100 h 937"/>
              <a:gd name="T84" fmla="*/ 1485900 w 1189"/>
              <a:gd name="T85" fmla="*/ 1295400 h 937"/>
              <a:gd name="T86" fmla="*/ 1428750 w 1189"/>
              <a:gd name="T87" fmla="*/ 1409700 h 93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9" h="937">
                <a:moveTo>
                  <a:pt x="300" y="936"/>
                </a:moveTo>
                <a:lnTo>
                  <a:pt x="288" y="912"/>
                </a:lnTo>
                <a:lnTo>
                  <a:pt x="276" y="888"/>
                </a:lnTo>
                <a:lnTo>
                  <a:pt x="276" y="864"/>
                </a:lnTo>
                <a:lnTo>
                  <a:pt x="276" y="840"/>
                </a:lnTo>
                <a:lnTo>
                  <a:pt x="276" y="816"/>
                </a:lnTo>
                <a:lnTo>
                  <a:pt x="276" y="792"/>
                </a:lnTo>
                <a:lnTo>
                  <a:pt x="264" y="768"/>
                </a:lnTo>
                <a:lnTo>
                  <a:pt x="264" y="744"/>
                </a:lnTo>
                <a:lnTo>
                  <a:pt x="252" y="720"/>
                </a:lnTo>
                <a:lnTo>
                  <a:pt x="252" y="696"/>
                </a:lnTo>
                <a:lnTo>
                  <a:pt x="240" y="672"/>
                </a:lnTo>
                <a:lnTo>
                  <a:pt x="216" y="660"/>
                </a:lnTo>
                <a:lnTo>
                  <a:pt x="216" y="636"/>
                </a:lnTo>
                <a:lnTo>
                  <a:pt x="204" y="612"/>
                </a:lnTo>
                <a:lnTo>
                  <a:pt x="192" y="588"/>
                </a:lnTo>
                <a:lnTo>
                  <a:pt x="180" y="564"/>
                </a:lnTo>
                <a:lnTo>
                  <a:pt x="168" y="540"/>
                </a:lnTo>
                <a:lnTo>
                  <a:pt x="156" y="516"/>
                </a:lnTo>
                <a:lnTo>
                  <a:pt x="144" y="492"/>
                </a:lnTo>
                <a:lnTo>
                  <a:pt x="132" y="468"/>
                </a:lnTo>
                <a:lnTo>
                  <a:pt x="120" y="432"/>
                </a:lnTo>
                <a:lnTo>
                  <a:pt x="96" y="408"/>
                </a:lnTo>
                <a:lnTo>
                  <a:pt x="84" y="384"/>
                </a:lnTo>
                <a:lnTo>
                  <a:pt x="60" y="360"/>
                </a:lnTo>
                <a:lnTo>
                  <a:pt x="48" y="336"/>
                </a:lnTo>
                <a:lnTo>
                  <a:pt x="24" y="312"/>
                </a:lnTo>
                <a:lnTo>
                  <a:pt x="12" y="288"/>
                </a:lnTo>
                <a:lnTo>
                  <a:pt x="0" y="264"/>
                </a:lnTo>
                <a:lnTo>
                  <a:pt x="0" y="240"/>
                </a:lnTo>
                <a:lnTo>
                  <a:pt x="0" y="216"/>
                </a:lnTo>
                <a:lnTo>
                  <a:pt x="0" y="192"/>
                </a:lnTo>
                <a:lnTo>
                  <a:pt x="0" y="168"/>
                </a:lnTo>
                <a:lnTo>
                  <a:pt x="0" y="144"/>
                </a:lnTo>
                <a:lnTo>
                  <a:pt x="12" y="120"/>
                </a:lnTo>
                <a:lnTo>
                  <a:pt x="24" y="96"/>
                </a:lnTo>
                <a:lnTo>
                  <a:pt x="36" y="72"/>
                </a:lnTo>
                <a:lnTo>
                  <a:pt x="60" y="48"/>
                </a:lnTo>
                <a:lnTo>
                  <a:pt x="84" y="36"/>
                </a:lnTo>
                <a:lnTo>
                  <a:pt x="96" y="12"/>
                </a:lnTo>
                <a:lnTo>
                  <a:pt x="120" y="12"/>
                </a:lnTo>
                <a:lnTo>
                  <a:pt x="144" y="12"/>
                </a:lnTo>
                <a:lnTo>
                  <a:pt x="168" y="0"/>
                </a:lnTo>
                <a:lnTo>
                  <a:pt x="192" y="12"/>
                </a:lnTo>
                <a:lnTo>
                  <a:pt x="228" y="24"/>
                </a:lnTo>
                <a:lnTo>
                  <a:pt x="252" y="24"/>
                </a:lnTo>
                <a:lnTo>
                  <a:pt x="276" y="48"/>
                </a:lnTo>
                <a:lnTo>
                  <a:pt x="300" y="60"/>
                </a:lnTo>
                <a:lnTo>
                  <a:pt x="324" y="84"/>
                </a:lnTo>
                <a:lnTo>
                  <a:pt x="336" y="108"/>
                </a:lnTo>
                <a:lnTo>
                  <a:pt x="348" y="132"/>
                </a:lnTo>
                <a:lnTo>
                  <a:pt x="360" y="156"/>
                </a:lnTo>
                <a:lnTo>
                  <a:pt x="372" y="180"/>
                </a:lnTo>
                <a:lnTo>
                  <a:pt x="384" y="204"/>
                </a:lnTo>
                <a:lnTo>
                  <a:pt x="384" y="228"/>
                </a:lnTo>
                <a:lnTo>
                  <a:pt x="396" y="252"/>
                </a:lnTo>
                <a:lnTo>
                  <a:pt x="408" y="276"/>
                </a:lnTo>
                <a:lnTo>
                  <a:pt x="408" y="300"/>
                </a:lnTo>
                <a:lnTo>
                  <a:pt x="420" y="324"/>
                </a:lnTo>
                <a:lnTo>
                  <a:pt x="432" y="348"/>
                </a:lnTo>
                <a:lnTo>
                  <a:pt x="432" y="372"/>
                </a:lnTo>
                <a:lnTo>
                  <a:pt x="432" y="396"/>
                </a:lnTo>
                <a:lnTo>
                  <a:pt x="444" y="420"/>
                </a:lnTo>
                <a:lnTo>
                  <a:pt x="444" y="444"/>
                </a:lnTo>
                <a:lnTo>
                  <a:pt x="444" y="468"/>
                </a:lnTo>
                <a:lnTo>
                  <a:pt x="456" y="492"/>
                </a:lnTo>
                <a:lnTo>
                  <a:pt x="456" y="516"/>
                </a:lnTo>
                <a:lnTo>
                  <a:pt x="468" y="540"/>
                </a:lnTo>
                <a:lnTo>
                  <a:pt x="480" y="564"/>
                </a:lnTo>
                <a:lnTo>
                  <a:pt x="480" y="588"/>
                </a:lnTo>
                <a:lnTo>
                  <a:pt x="504" y="612"/>
                </a:lnTo>
                <a:lnTo>
                  <a:pt x="516" y="636"/>
                </a:lnTo>
                <a:lnTo>
                  <a:pt x="540" y="648"/>
                </a:lnTo>
                <a:lnTo>
                  <a:pt x="564" y="660"/>
                </a:lnTo>
                <a:lnTo>
                  <a:pt x="600" y="672"/>
                </a:lnTo>
                <a:lnTo>
                  <a:pt x="624" y="684"/>
                </a:lnTo>
                <a:lnTo>
                  <a:pt x="648" y="684"/>
                </a:lnTo>
                <a:lnTo>
                  <a:pt x="672" y="684"/>
                </a:lnTo>
                <a:lnTo>
                  <a:pt x="696" y="684"/>
                </a:lnTo>
                <a:lnTo>
                  <a:pt x="720" y="672"/>
                </a:lnTo>
                <a:lnTo>
                  <a:pt x="744" y="660"/>
                </a:lnTo>
                <a:lnTo>
                  <a:pt x="768" y="636"/>
                </a:lnTo>
                <a:lnTo>
                  <a:pt x="780" y="612"/>
                </a:lnTo>
                <a:lnTo>
                  <a:pt x="804" y="588"/>
                </a:lnTo>
                <a:lnTo>
                  <a:pt x="804" y="564"/>
                </a:lnTo>
                <a:lnTo>
                  <a:pt x="816" y="540"/>
                </a:lnTo>
                <a:lnTo>
                  <a:pt x="828" y="504"/>
                </a:lnTo>
                <a:lnTo>
                  <a:pt x="828" y="480"/>
                </a:lnTo>
                <a:lnTo>
                  <a:pt x="840" y="456"/>
                </a:lnTo>
                <a:lnTo>
                  <a:pt x="840" y="432"/>
                </a:lnTo>
                <a:lnTo>
                  <a:pt x="852" y="408"/>
                </a:lnTo>
                <a:lnTo>
                  <a:pt x="864" y="384"/>
                </a:lnTo>
                <a:lnTo>
                  <a:pt x="876" y="360"/>
                </a:lnTo>
                <a:lnTo>
                  <a:pt x="900" y="336"/>
                </a:lnTo>
                <a:lnTo>
                  <a:pt x="912" y="312"/>
                </a:lnTo>
                <a:lnTo>
                  <a:pt x="924" y="288"/>
                </a:lnTo>
                <a:lnTo>
                  <a:pt x="948" y="276"/>
                </a:lnTo>
                <a:lnTo>
                  <a:pt x="960" y="252"/>
                </a:lnTo>
                <a:lnTo>
                  <a:pt x="984" y="252"/>
                </a:lnTo>
                <a:lnTo>
                  <a:pt x="1008" y="240"/>
                </a:lnTo>
                <a:lnTo>
                  <a:pt x="1032" y="240"/>
                </a:lnTo>
                <a:lnTo>
                  <a:pt x="1056" y="240"/>
                </a:lnTo>
                <a:lnTo>
                  <a:pt x="1080" y="240"/>
                </a:lnTo>
                <a:lnTo>
                  <a:pt x="1104" y="252"/>
                </a:lnTo>
                <a:lnTo>
                  <a:pt x="1128" y="264"/>
                </a:lnTo>
                <a:lnTo>
                  <a:pt x="1152" y="276"/>
                </a:lnTo>
                <a:lnTo>
                  <a:pt x="1164" y="300"/>
                </a:lnTo>
                <a:lnTo>
                  <a:pt x="1176" y="324"/>
                </a:lnTo>
                <a:lnTo>
                  <a:pt x="1176" y="348"/>
                </a:lnTo>
                <a:lnTo>
                  <a:pt x="1188" y="372"/>
                </a:lnTo>
                <a:lnTo>
                  <a:pt x="1188" y="396"/>
                </a:lnTo>
                <a:lnTo>
                  <a:pt x="1188" y="420"/>
                </a:lnTo>
                <a:lnTo>
                  <a:pt x="1176" y="444"/>
                </a:lnTo>
                <a:lnTo>
                  <a:pt x="1164" y="468"/>
                </a:lnTo>
                <a:lnTo>
                  <a:pt x="1152" y="492"/>
                </a:lnTo>
                <a:lnTo>
                  <a:pt x="1140" y="516"/>
                </a:lnTo>
                <a:lnTo>
                  <a:pt x="1128" y="540"/>
                </a:lnTo>
                <a:lnTo>
                  <a:pt x="1116" y="564"/>
                </a:lnTo>
                <a:lnTo>
                  <a:pt x="1092" y="588"/>
                </a:lnTo>
                <a:lnTo>
                  <a:pt x="1080" y="612"/>
                </a:lnTo>
                <a:lnTo>
                  <a:pt x="1056" y="624"/>
                </a:lnTo>
                <a:lnTo>
                  <a:pt x="1044" y="660"/>
                </a:lnTo>
                <a:lnTo>
                  <a:pt x="1020" y="672"/>
                </a:lnTo>
                <a:lnTo>
                  <a:pt x="1020" y="696"/>
                </a:lnTo>
                <a:lnTo>
                  <a:pt x="996" y="720"/>
                </a:lnTo>
                <a:lnTo>
                  <a:pt x="984" y="744"/>
                </a:lnTo>
                <a:lnTo>
                  <a:pt x="960" y="768"/>
                </a:lnTo>
                <a:lnTo>
                  <a:pt x="948" y="792"/>
                </a:lnTo>
                <a:lnTo>
                  <a:pt x="936" y="816"/>
                </a:lnTo>
                <a:lnTo>
                  <a:pt x="924" y="840"/>
                </a:lnTo>
                <a:lnTo>
                  <a:pt x="912" y="864"/>
                </a:lnTo>
                <a:lnTo>
                  <a:pt x="900" y="888"/>
                </a:lnTo>
                <a:lnTo>
                  <a:pt x="900" y="912"/>
                </a:lnTo>
                <a:lnTo>
                  <a:pt x="888" y="936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4" name="Rectangle 10">
            <a:extLst>
              <a:ext uri="{FF2B5EF4-FFF2-40B4-BE49-F238E27FC236}">
                <a16:creationId xmlns:a16="http://schemas.microsoft.com/office/drawing/2014/main" id="{EEDE9816-0459-0FB5-BC88-14D133DD9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5259388"/>
            <a:ext cx="13112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PG</a:t>
            </a:r>
          </a:p>
        </p:txBody>
      </p:sp>
      <p:sp>
        <p:nvSpPr>
          <p:cNvPr id="26635" name="Freeform 11">
            <a:extLst>
              <a:ext uri="{FF2B5EF4-FFF2-40B4-BE49-F238E27FC236}">
                <a16:creationId xmlns:a16="http://schemas.microsoft.com/office/drawing/2014/main" id="{6ABD4D10-B57A-6F9B-6B23-3726A4D7A729}"/>
              </a:ext>
            </a:extLst>
          </p:cNvPr>
          <p:cNvSpPr>
            <a:spLocks/>
          </p:cNvSpPr>
          <p:nvPr/>
        </p:nvSpPr>
        <p:spPr bwMode="auto">
          <a:xfrm>
            <a:off x="3257550" y="2628900"/>
            <a:ext cx="268288" cy="306388"/>
          </a:xfrm>
          <a:custGeom>
            <a:avLst/>
            <a:gdLst>
              <a:gd name="T0" fmla="*/ 171450 w 169"/>
              <a:gd name="T1" fmla="*/ 19050 h 193"/>
              <a:gd name="T2" fmla="*/ 133350 w 169"/>
              <a:gd name="T3" fmla="*/ 38100 h 193"/>
              <a:gd name="T4" fmla="*/ 95250 w 169"/>
              <a:gd name="T5" fmla="*/ 57150 h 193"/>
              <a:gd name="T6" fmla="*/ 57150 w 169"/>
              <a:gd name="T7" fmla="*/ 76200 h 193"/>
              <a:gd name="T8" fmla="*/ 38100 w 169"/>
              <a:gd name="T9" fmla="*/ 114300 h 193"/>
              <a:gd name="T10" fmla="*/ 0 w 169"/>
              <a:gd name="T11" fmla="*/ 152400 h 193"/>
              <a:gd name="T12" fmla="*/ 0 w 169"/>
              <a:gd name="T13" fmla="*/ 190500 h 193"/>
              <a:gd name="T14" fmla="*/ 0 w 169"/>
              <a:gd name="T15" fmla="*/ 228600 h 193"/>
              <a:gd name="T16" fmla="*/ 38100 w 169"/>
              <a:gd name="T17" fmla="*/ 247650 h 193"/>
              <a:gd name="T18" fmla="*/ 57150 w 169"/>
              <a:gd name="T19" fmla="*/ 285750 h 193"/>
              <a:gd name="T20" fmla="*/ 95250 w 169"/>
              <a:gd name="T21" fmla="*/ 304800 h 193"/>
              <a:gd name="T22" fmla="*/ 133350 w 169"/>
              <a:gd name="T23" fmla="*/ 304800 h 193"/>
              <a:gd name="T24" fmla="*/ 171450 w 169"/>
              <a:gd name="T25" fmla="*/ 304800 h 193"/>
              <a:gd name="T26" fmla="*/ 209550 w 169"/>
              <a:gd name="T27" fmla="*/ 285750 h 193"/>
              <a:gd name="T28" fmla="*/ 228600 w 169"/>
              <a:gd name="T29" fmla="*/ 247650 h 193"/>
              <a:gd name="T30" fmla="*/ 247650 w 169"/>
              <a:gd name="T31" fmla="*/ 209550 h 193"/>
              <a:gd name="T32" fmla="*/ 266700 w 169"/>
              <a:gd name="T33" fmla="*/ 171450 h 193"/>
              <a:gd name="T34" fmla="*/ 266700 w 169"/>
              <a:gd name="T35" fmla="*/ 133350 h 193"/>
              <a:gd name="T36" fmla="*/ 266700 w 169"/>
              <a:gd name="T37" fmla="*/ 95250 h 193"/>
              <a:gd name="T38" fmla="*/ 247650 w 169"/>
              <a:gd name="T39" fmla="*/ 57150 h 193"/>
              <a:gd name="T40" fmla="*/ 228600 w 169"/>
              <a:gd name="T41" fmla="*/ 19050 h 193"/>
              <a:gd name="T42" fmla="*/ 190500 w 169"/>
              <a:gd name="T43" fmla="*/ 0 h 193"/>
              <a:gd name="T44" fmla="*/ 171450 w 169"/>
              <a:gd name="T45" fmla="*/ 19050 h 19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9" h="193">
                <a:moveTo>
                  <a:pt x="108" y="12"/>
                </a:moveTo>
                <a:lnTo>
                  <a:pt x="84" y="24"/>
                </a:lnTo>
                <a:lnTo>
                  <a:pt x="60" y="36"/>
                </a:lnTo>
                <a:lnTo>
                  <a:pt x="36" y="48"/>
                </a:lnTo>
                <a:lnTo>
                  <a:pt x="24" y="72"/>
                </a:lnTo>
                <a:lnTo>
                  <a:pt x="0" y="96"/>
                </a:lnTo>
                <a:lnTo>
                  <a:pt x="0" y="120"/>
                </a:lnTo>
                <a:lnTo>
                  <a:pt x="0" y="144"/>
                </a:lnTo>
                <a:lnTo>
                  <a:pt x="24" y="156"/>
                </a:lnTo>
                <a:lnTo>
                  <a:pt x="36" y="180"/>
                </a:lnTo>
                <a:lnTo>
                  <a:pt x="60" y="192"/>
                </a:lnTo>
                <a:lnTo>
                  <a:pt x="84" y="192"/>
                </a:lnTo>
                <a:lnTo>
                  <a:pt x="108" y="192"/>
                </a:lnTo>
                <a:lnTo>
                  <a:pt x="132" y="180"/>
                </a:lnTo>
                <a:lnTo>
                  <a:pt x="144" y="156"/>
                </a:lnTo>
                <a:lnTo>
                  <a:pt x="156" y="132"/>
                </a:lnTo>
                <a:lnTo>
                  <a:pt x="168" y="108"/>
                </a:lnTo>
                <a:lnTo>
                  <a:pt x="168" y="84"/>
                </a:lnTo>
                <a:lnTo>
                  <a:pt x="168" y="60"/>
                </a:lnTo>
                <a:lnTo>
                  <a:pt x="156" y="36"/>
                </a:lnTo>
                <a:lnTo>
                  <a:pt x="144" y="12"/>
                </a:lnTo>
                <a:lnTo>
                  <a:pt x="120" y="0"/>
                </a:lnTo>
                <a:lnTo>
                  <a:pt x="108" y="12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6" name="Freeform 12">
            <a:extLst>
              <a:ext uri="{FF2B5EF4-FFF2-40B4-BE49-F238E27FC236}">
                <a16:creationId xmlns:a16="http://schemas.microsoft.com/office/drawing/2014/main" id="{AE4AA0C9-CD20-D4D4-6BCA-B61E48FBF63F}"/>
              </a:ext>
            </a:extLst>
          </p:cNvPr>
          <p:cNvSpPr>
            <a:spLocks/>
          </p:cNvSpPr>
          <p:nvPr/>
        </p:nvSpPr>
        <p:spPr bwMode="auto">
          <a:xfrm>
            <a:off x="3067050" y="3333750"/>
            <a:ext cx="439738" cy="915988"/>
          </a:xfrm>
          <a:custGeom>
            <a:avLst/>
            <a:gdLst>
              <a:gd name="T0" fmla="*/ 285750 w 277"/>
              <a:gd name="T1" fmla="*/ 0 h 577"/>
              <a:gd name="T2" fmla="*/ 323850 w 277"/>
              <a:gd name="T3" fmla="*/ 38100 h 577"/>
              <a:gd name="T4" fmla="*/ 361950 w 277"/>
              <a:gd name="T5" fmla="*/ 57150 h 577"/>
              <a:gd name="T6" fmla="*/ 381000 w 277"/>
              <a:gd name="T7" fmla="*/ 95250 h 577"/>
              <a:gd name="T8" fmla="*/ 419100 w 277"/>
              <a:gd name="T9" fmla="*/ 133350 h 577"/>
              <a:gd name="T10" fmla="*/ 438150 w 277"/>
              <a:gd name="T11" fmla="*/ 171450 h 577"/>
              <a:gd name="T12" fmla="*/ 438150 w 277"/>
              <a:gd name="T13" fmla="*/ 209550 h 577"/>
              <a:gd name="T14" fmla="*/ 438150 w 277"/>
              <a:gd name="T15" fmla="*/ 247650 h 577"/>
              <a:gd name="T16" fmla="*/ 438150 w 277"/>
              <a:gd name="T17" fmla="*/ 285750 h 577"/>
              <a:gd name="T18" fmla="*/ 438150 w 277"/>
              <a:gd name="T19" fmla="*/ 323850 h 577"/>
              <a:gd name="T20" fmla="*/ 438150 w 277"/>
              <a:gd name="T21" fmla="*/ 361950 h 577"/>
              <a:gd name="T22" fmla="*/ 438150 w 277"/>
              <a:gd name="T23" fmla="*/ 400050 h 577"/>
              <a:gd name="T24" fmla="*/ 438150 w 277"/>
              <a:gd name="T25" fmla="*/ 438150 h 577"/>
              <a:gd name="T26" fmla="*/ 438150 w 277"/>
              <a:gd name="T27" fmla="*/ 476250 h 577"/>
              <a:gd name="T28" fmla="*/ 419100 w 277"/>
              <a:gd name="T29" fmla="*/ 514350 h 577"/>
              <a:gd name="T30" fmla="*/ 419100 w 277"/>
              <a:gd name="T31" fmla="*/ 552450 h 577"/>
              <a:gd name="T32" fmla="*/ 400050 w 277"/>
              <a:gd name="T33" fmla="*/ 590550 h 577"/>
              <a:gd name="T34" fmla="*/ 381000 w 277"/>
              <a:gd name="T35" fmla="*/ 628650 h 577"/>
              <a:gd name="T36" fmla="*/ 342900 w 277"/>
              <a:gd name="T37" fmla="*/ 666750 h 577"/>
              <a:gd name="T38" fmla="*/ 323850 w 277"/>
              <a:gd name="T39" fmla="*/ 704850 h 577"/>
              <a:gd name="T40" fmla="*/ 304800 w 277"/>
              <a:gd name="T41" fmla="*/ 742950 h 577"/>
              <a:gd name="T42" fmla="*/ 266700 w 277"/>
              <a:gd name="T43" fmla="*/ 762000 h 577"/>
              <a:gd name="T44" fmla="*/ 266700 w 277"/>
              <a:gd name="T45" fmla="*/ 800100 h 577"/>
              <a:gd name="T46" fmla="*/ 228600 w 277"/>
              <a:gd name="T47" fmla="*/ 819150 h 577"/>
              <a:gd name="T48" fmla="*/ 209550 w 277"/>
              <a:gd name="T49" fmla="*/ 857250 h 577"/>
              <a:gd name="T50" fmla="*/ 171450 w 277"/>
              <a:gd name="T51" fmla="*/ 876300 h 577"/>
              <a:gd name="T52" fmla="*/ 152400 w 277"/>
              <a:gd name="T53" fmla="*/ 914400 h 577"/>
              <a:gd name="T54" fmla="*/ 114300 w 277"/>
              <a:gd name="T55" fmla="*/ 914400 h 577"/>
              <a:gd name="T56" fmla="*/ 76200 w 277"/>
              <a:gd name="T57" fmla="*/ 914400 h 577"/>
              <a:gd name="T58" fmla="*/ 19050 w 277"/>
              <a:gd name="T59" fmla="*/ 876300 h 577"/>
              <a:gd name="T60" fmla="*/ 19050 w 277"/>
              <a:gd name="T61" fmla="*/ 838200 h 577"/>
              <a:gd name="T62" fmla="*/ 0 w 277"/>
              <a:gd name="T63" fmla="*/ 800100 h 577"/>
              <a:gd name="T64" fmla="*/ 19050 w 277"/>
              <a:gd name="T65" fmla="*/ 762000 h 577"/>
              <a:gd name="T66" fmla="*/ 38100 w 277"/>
              <a:gd name="T67" fmla="*/ 723900 h 577"/>
              <a:gd name="T68" fmla="*/ 38100 w 277"/>
              <a:gd name="T69" fmla="*/ 685800 h 577"/>
              <a:gd name="T70" fmla="*/ 76200 w 277"/>
              <a:gd name="T71" fmla="*/ 666750 h 577"/>
              <a:gd name="T72" fmla="*/ 95250 w 277"/>
              <a:gd name="T73" fmla="*/ 628650 h 577"/>
              <a:gd name="T74" fmla="*/ 114300 w 277"/>
              <a:gd name="T75" fmla="*/ 590550 h 577"/>
              <a:gd name="T76" fmla="*/ 152400 w 277"/>
              <a:gd name="T77" fmla="*/ 571500 h 577"/>
              <a:gd name="T78" fmla="*/ 152400 w 277"/>
              <a:gd name="T79" fmla="*/ 533400 h 577"/>
              <a:gd name="T80" fmla="*/ 190500 w 277"/>
              <a:gd name="T81" fmla="*/ 495300 h 577"/>
              <a:gd name="T82" fmla="*/ 209550 w 277"/>
              <a:gd name="T83" fmla="*/ 438150 h 577"/>
              <a:gd name="T84" fmla="*/ 228600 w 277"/>
              <a:gd name="T85" fmla="*/ 400050 h 577"/>
              <a:gd name="T86" fmla="*/ 247650 w 277"/>
              <a:gd name="T87" fmla="*/ 361950 h 577"/>
              <a:gd name="T88" fmla="*/ 266700 w 277"/>
              <a:gd name="T89" fmla="*/ 323850 h 577"/>
              <a:gd name="T90" fmla="*/ 285750 w 277"/>
              <a:gd name="T91" fmla="*/ 285750 h 577"/>
              <a:gd name="T92" fmla="*/ 285750 w 277"/>
              <a:gd name="T93" fmla="*/ 247650 h 577"/>
              <a:gd name="T94" fmla="*/ 285750 w 277"/>
              <a:gd name="T95" fmla="*/ 209550 h 577"/>
              <a:gd name="T96" fmla="*/ 285750 w 277"/>
              <a:gd name="T97" fmla="*/ 171450 h 577"/>
              <a:gd name="T98" fmla="*/ 285750 w 277"/>
              <a:gd name="T99" fmla="*/ 133350 h 577"/>
              <a:gd name="T100" fmla="*/ 285750 w 277"/>
              <a:gd name="T101" fmla="*/ 95250 h 577"/>
              <a:gd name="T102" fmla="*/ 285750 w 277"/>
              <a:gd name="T103" fmla="*/ 57150 h 577"/>
              <a:gd name="T104" fmla="*/ 285750 w 277"/>
              <a:gd name="T105" fmla="*/ 19050 h 577"/>
              <a:gd name="T106" fmla="*/ 323850 w 277"/>
              <a:gd name="T107" fmla="*/ 0 h 577"/>
              <a:gd name="T108" fmla="*/ 285750 w 277"/>
              <a:gd name="T109" fmla="*/ 0 h 57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77" h="577">
                <a:moveTo>
                  <a:pt x="180" y="0"/>
                </a:moveTo>
                <a:lnTo>
                  <a:pt x="204" y="24"/>
                </a:lnTo>
                <a:lnTo>
                  <a:pt x="228" y="36"/>
                </a:lnTo>
                <a:lnTo>
                  <a:pt x="240" y="60"/>
                </a:lnTo>
                <a:lnTo>
                  <a:pt x="264" y="84"/>
                </a:lnTo>
                <a:lnTo>
                  <a:pt x="276" y="108"/>
                </a:lnTo>
                <a:lnTo>
                  <a:pt x="276" y="132"/>
                </a:lnTo>
                <a:lnTo>
                  <a:pt x="276" y="156"/>
                </a:lnTo>
                <a:lnTo>
                  <a:pt x="276" y="180"/>
                </a:lnTo>
                <a:lnTo>
                  <a:pt x="276" y="204"/>
                </a:lnTo>
                <a:lnTo>
                  <a:pt x="276" y="228"/>
                </a:lnTo>
                <a:lnTo>
                  <a:pt x="276" y="252"/>
                </a:lnTo>
                <a:lnTo>
                  <a:pt x="276" y="276"/>
                </a:lnTo>
                <a:lnTo>
                  <a:pt x="276" y="300"/>
                </a:lnTo>
                <a:lnTo>
                  <a:pt x="264" y="324"/>
                </a:lnTo>
                <a:lnTo>
                  <a:pt x="264" y="348"/>
                </a:lnTo>
                <a:lnTo>
                  <a:pt x="252" y="372"/>
                </a:lnTo>
                <a:lnTo>
                  <a:pt x="240" y="396"/>
                </a:lnTo>
                <a:lnTo>
                  <a:pt x="216" y="420"/>
                </a:lnTo>
                <a:lnTo>
                  <a:pt x="204" y="444"/>
                </a:lnTo>
                <a:lnTo>
                  <a:pt x="192" y="468"/>
                </a:lnTo>
                <a:lnTo>
                  <a:pt x="168" y="480"/>
                </a:lnTo>
                <a:lnTo>
                  <a:pt x="168" y="504"/>
                </a:lnTo>
                <a:lnTo>
                  <a:pt x="144" y="516"/>
                </a:lnTo>
                <a:lnTo>
                  <a:pt x="132" y="540"/>
                </a:lnTo>
                <a:lnTo>
                  <a:pt x="108" y="552"/>
                </a:lnTo>
                <a:lnTo>
                  <a:pt x="96" y="576"/>
                </a:lnTo>
                <a:lnTo>
                  <a:pt x="72" y="576"/>
                </a:lnTo>
                <a:lnTo>
                  <a:pt x="48" y="576"/>
                </a:lnTo>
                <a:lnTo>
                  <a:pt x="12" y="552"/>
                </a:lnTo>
                <a:lnTo>
                  <a:pt x="12" y="528"/>
                </a:lnTo>
                <a:lnTo>
                  <a:pt x="0" y="504"/>
                </a:lnTo>
                <a:lnTo>
                  <a:pt x="12" y="480"/>
                </a:lnTo>
                <a:lnTo>
                  <a:pt x="24" y="456"/>
                </a:lnTo>
                <a:lnTo>
                  <a:pt x="24" y="432"/>
                </a:lnTo>
                <a:lnTo>
                  <a:pt x="48" y="420"/>
                </a:lnTo>
                <a:lnTo>
                  <a:pt x="60" y="396"/>
                </a:lnTo>
                <a:lnTo>
                  <a:pt x="72" y="372"/>
                </a:lnTo>
                <a:lnTo>
                  <a:pt x="96" y="360"/>
                </a:lnTo>
                <a:lnTo>
                  <a:pt x="96" y="336"/>
                </a:lnTo>
                <a:lnTo>
                  <a:pt x="120" y="312"/>
                </a:lnTo>
                <a:lnTo>
                  <a:pt x="132" y="276"/>
                </a:lnTo>
                <a:lnTo>
                  <a:pt x="144" y="252"/>
                </a:lnTo>
                <a:lnTo>
                  <a:pt x="156" y="228"/>
                </a:lnTo>
                <a:lnTo>
                  <a:pt x="168" y="204"/>
                </a:lnTo>
                <a:lnTo>
                  <a:pt x="180" y="180"/>
                </a:lnTo>
                <a:lnTo>
                  <a:pt x="180" y="156"/>
                </a:lnTo>
                <a:lnTo>
                  <a:pt x="180" y="132"/>
                </a:lnTo>
                <a:lnTo>
                  <a:pt x="180" y="108"/>
                </a:lnTo>
                <a:lnTo>
                  <a:pt x="180" y="84"/>
                </a:lnTo>
                <a:lnTo>
                  <a:pt x="180" y="60"/>
                </a:lnTo>
                <a:lnTo>
                  <a:pt x="180" y="36"/>
                </a:lnTo>
                <a:lnTo>
                  <a:pt x="180" y="12"/>
                </a:lnTo>
                <a:lnTo>
                  <a:pt x="204" y="0"/>
                </a:lnTo>
                <a:lnTo>
                  <a:pt x="180" y="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7" name="Freeform 13">
            <a:extLst>
              <a:ext uri="{FF2B5EF4-FFF2-40B4-BE49-F238E27FC236}">
                <a16:creationId xmlns:a16="http://schemas.microsoft.com/office/drawing/2014/main" id="{C400AAC3-892F-4BA5-A41B-4402B5F8A53A}"/>
              </a:ext>
            </a:extLst>
          </p:cNvPr>
          <p:cNvSpPr>
            <a:spLocks/>
          </p:cNvSpPr>
          <p:nvPr/>
        </p:nvSpPr>
        <p:spPr bwMode="auto">
          <a:xfrm>
            <a:off x="3333750" y="2933700"/>
            <a:ext cx="58738" cy="420688"/>
          </a:xfrm>
          <a:custGeom>
            <a:avLst/>
            <a:gdLst>
              <a:gd name="T0" fmla="*/ 19050 w 37"/>
              <a:gd name="T1" fmla="*/ 19050 h 265"/>
              <a:gd name="T2" fmla="*/ 57150 w 37"/>
              <a:gd name="T3" fmla="*/ 0 h 265"/>
              <a:gd name="T4" fmla="*/ 57150 w 37"/>
              <a:gd name="T5" fmla="*/ 38100 h 265"/>
              <a:gd name="T6" fmla="*/ 57150 w 37"/>
              <a:gd name="T7" fmla="*/ 76200 h 265"/>
              <a:gd name="T8" fmla="*/ 57150 w 37"/>
              <a:gd name="T9" fmla="*/ 114300 h 265"/>
              <a:gd name="T10" fmla="*/ 57150 w 37"/>
              <a:gd name="T11" fmla="*/ 152400 h 265"/>
              <a:gd name="T12" fmla="*/ 38100 w 37"/>
              <a:gd name="T13" fmla="*/ 190500 h 265"/>
              <a:gd name="T14" fmla="*/ 19050 w 37"/>
              <a:gd name="T15" fmla="*/ 228600 h 265"/>
              <a:gd name="T16" fmla="*/ 0 w 37"/>
              <a:gd name="T17" fmla="*/ 266700 h 265"/>
              <a:gd name="T18" fmla="*/ 0 w 37"/>
              <a:gd name="T19" fmla="*/ 304800 h 265"/>
              <a:gd name="T20" fmla="*/ 0 w 37"/>
              <a:gd name="T21" fmla="*/ 342900 h 265"/>
              <a:gd name="T22" fmla="*/ 0 w 37"/>
              <a:gd name="T23" fmla="*/ 381000 h 265"/>
              <a:gd name="T24" fmla="*/ 19050 w 37"/>
              <a:gd name="T25" fmla="*/ 419100 h 26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7" h="265">
                <a:moveTo>
                  <a:pt x="12" y="12"/>
                </a:moveTo>
                <a:lnTo>
                  <a:pt x="36" y="0"/>
                </a:lnTo>
                <a:lnTo>
                  <a:pt x="36" y="24"/>
                </a:lnTo>
                <a:lnTo>
                  <a:pt x="36" y="48"/>
                </a:lnTo>
                <a:lnTo>
                  <a:pt x="36" y="72"/>
                </a:lnTo>
                <a:lnTo>
                  <a:pt x="36" y="96"/>
                </a:lnTo>
                <a:lnTo>
                  <a:pt x="24" y="120"/>
                </a:lnTo>
                <a:lnTo>
                  <a:pt x="12" y="144"/>
                </a:lnTo>
                <a:lnTo>
                  <a:pt x="0" y="168"/>
                </a:lnTo>
                <a:lnTo>
                  <a:pt x="0" y="192"/>
                </a:lnTo>
                <a:lnTo>
                  <a:pt x="0" y="216"/>
                </a:lnTo>
                <a:lnTo>
                  <a:pt x="0" y="240"/>
                </a:lnTo>
                <a:lnTo>
                  <a:pt x="12" y="264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8" name="Rectangle 14">
            <a:extLst>
              <a:ext uri="{FF2B5EF4-FFF2-40B4-BE49-F238E27FC236}">
                <a16:creationId xmlns:a16="http://schemas.microsoft.com/office/drawing/2014/main" id="{B03795E3-0314-F0B7-DE4C-15DB0740D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5175" y="2411413"/>
            <a:ext cx="2449513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SG</a:t>
            </a:r>
            <a:r>
              <a:rPr lang="en-US" altLang="en-US" sz="1600">
                <a:solidFill>
                  <a:schemeClr val="folHlink"/>
                </a:solidFill>
                <a:latin typeface="courier"/>
              </a:rPr>
              <a:t>(</a:t>
            </a:r>
            <a:r>
              <a:rPr lang="en-US" altLang="en-US" sz="1600">
                <a:solidFill>
                  <a:schemeClr val="folHlink"/>
                </a:solidFill>
              </a:rPr>
              <a:t>·ÜàÜÞ µ¿W)</a:t>
            </a:r>
          </a:p>
        </p:txBody>
      </p:sp>
      <p:sp>
        <p:nvSpPr>
          <p:cNvPr id="26639" name="Rectangle 15">
            <a:extLst>
              <a:ext uri="{FF2B5EF4-FFF2-40B4-BE49-F238E27FC236}">
                <a16:creationId xmlns:a16="http://schemas.microsoft.com/office/drawing/2014/main" id="{F89E7CBF-35AA-1E4C-791E-7452093BE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6188" y="5640388"/>
            <a:ext cx="7016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RS</a:t>
            </a:r>
          </a:p>
        </p:txBody>
      </p:sp>
      <p:sp>
        <p:nvSpPr>
          <p:cNvPr id="26640" name="Rectangle 16">
            <a:extLst>
              <a:ext uri="{FF2B5EF4-FFF2-40B4-BE49-F238E27FC236}">
                <a16:creationId xmlns:a16="http://schemas.microsoft.com/office/drawing/2014/main" id="{FEB166EF-EF6D-BB35-42E1-E6E1A6B26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992188"/>
            <a:ext cx="8350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MS</a:t>
            </a:r>
          </a:p>
        </p:txBody>
      </p:sp>
      <p:sp>
        <p:nvSpPr>
          <p:cNvPr id="26641" name="Rectangle 17">
            <a:extLst>
              <a:ext uri="{FF2B5EF4-FFF2-40B4-BE49-F238E27FC236}">
                <a16:creationId xmlns:a16="http://schemas.microsoft.com/office/drawing/2014/main" id="{1F502932-1903-40E0-9EB4-4C2BA2A88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6100" y="4381500"/>
            <a:ext cx="1676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6642" name="Line 18">
            <a:extLst>
              <a:ext uri="{FF2B5EF4-FFF2-40B4-BE49-F238E27FC236}">
                <a16:creationId xmlns:a16="http://schemas.microsoft.com/office/drawing/2014/main" id="{825181F9-3FDA-9AD7-483A-585DBB6FD26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3505200"/>
            <a:ext cx="6546850" cy="0"/>
          </a:xfrm>
          <a:prstGeom prst="line">
            <a:avLst/>
          </a:prstGeom>
          <a:noFill/>
          <a:ln w="25400">
            <a:solidFill>
              <a:schemeClr val="accent2"/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43" name="Line 19">
            <a:extLst>
              <a:ext uri="{FF2B5EF4-FFF2-40B4-BE49-F238E27FC236}">
                <a16:creationId xmlns:a16="http://schemas.microsoft.com/office/drawing/2014/main" id="{DA154739-C610-98F9-C1BC-8ABBAAA94D79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1100" y="984250"/>
            <a:ext cx="0" cy="5003800"/>
          </a:xfrm>
          <a:prstGeom prst="line">
            <a:avLst/>
          </a:prstGeom>
          <a:noFill/>
          <a:ln w="25400">
            <a:solidFill>
              <a:schemeClr val="accent2"/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44" name="Rectangle 20">
            <a:extLst>
              <a:ext uri="{FF2B5EF4-FFF2-40B4-BE49-F238E27FC236}">
                <a16:creationId xmlns:a16="http://schemas.microsoft.com/office/drawing/2014/main" id="{FBF8F9A4-2F00-5981-AAC1-6A23DD3C7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304800"/>
            <a:ext cx="1911350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2400">
                <a:solidFill>
                  <a:schemeClr val="tx2"/>
                </a:solidFill>
              </a:rPr>
              <a:t>ø¢·ÞÕß×íµÞø¢</a:t>
            </a:r>
            <a:endParaRPr lang="en-US" altLang="en-US" sz="2400" b="1">
              <a:solidFill>
                <a:schemeClr val="tx2"/>
              </a:solidFill>
              <a:latin typeface="Times" panose="02020603050405020304" pitchFamily="18" charset="0"/>
            </a:endParaRPr>
          </a:p>
        </p:txBody>
      </p:sp>
      <p:sp>
        <p:nvSpPr>
          <p:cNvPr id="26645" name="Rectangle 21">
            <a:extLst>
              <a:ext uri="{FF2B5EF4-FFF2-40B4-BE49-F238E27FC236}">
                <a16:creationId xmlns:a16="http://schemas.microsoft.com/office/drawing/2014/main" id="{4C7F536D-61DA-FC84-F136-2A926219E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3025" y="3613150"/>
            <a:ext cx="17303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DS</a:t>
            </a:r>
          </a:p>
        </p:txBody>
      </p:sp>
      <p:sp>
        <p:nvSpPr>
          <p:cNvPr id="26646" name="Line 22">
            <a:extLst>
              <a:ext uri="{FF2B5EF4-FFF2-40B4-BE49-F238E27FC236}">
                <a16:creationId xmlns:a16="http://schemas.microsoft.com/office/drawing/2014/main" id="{88EE6C93-56D6-CCBA-77AF-A146BCD1752D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4800" y="1600200"/>
            <a:ext cx="1693863" cy="0"/>
          </a:xfrm>
          <a:prstGeom prst="line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47" name="Rectangle 24">
            <a:extLst>
              <a:ext uri="{FF2B5EF4-FFF2-40B4-BE49-F238E27FC236}">
                <a16:creationId xmlns:a16="http://schemas.microsoft.com/office/drawing/2014/main" id="{3E10CB17-85EC-05C7-BFD1-38D045079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1463" y="1125538"/>
            <a:ext cx="812800" cy="519112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6648" name="Rectangle 25">
            <a:extLst>
              <a:ext uri="{FF2B5EF4-FFF2-40B4-BE49-F238E27FC236}">
                <a16:creationId xmlns:a16="http://schemas.microsoft.com/office/drawing/2014/main" id="{DBD1438C-77E9-137E-8A1B-70A646E412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4395788"/>
            <a:ext cx="8350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U</a:t>
            </a:r>
          </a:p>
        </p:txBody>
      </p:sp>
      <p:sp>
        <p:nvSpPr>
          <p:cNvPr id="26649" name="Rectangle 26">
            <a:extLst>
              <a:ext uri="{FF2B5EF4-FFF2-40B4-BE49-F238E27FC236}">
                <a16:creationId xmlns:a16="http://schemas.microsoft.com/office/drawing/2014/main" id="{2BB135EB-94E4-8175-A566-83CA49105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0888" y="2884488"/>
            <a:ext cx="8350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B</a:t>
            </a:r>
          </a:p>
        </p:txBody>
      </p:sp>
      <p:sp>
        <p:nvSpPr>
          <p:cNvPr id="26650" name="Rectangle 28">
            <a:extLst>
              <a:ext uri="{FF2B5EF4-FFF2-40B4-BE49-F238E27FC236}">
                <a16:creationId xmlns:a16="http://schemas.microsoft.com/office/drawing/2014/main" id="{122B53ED-F00B-DDEE-CEA8-1202951E4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7988" y="1811338"/>
            <a:ext cx="8350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H</a:t>
            </a:r>
          </a:p>
        </p:txBody>
      </p:sp>
      <p:sp>
        <p:nvSpPr>
          <p:cNvPr id="26651" name="Rectangle 30">
            <a:extLst>
              <a:ext uri="{FF2B5EF4-FFF2-40B4-BE49-F238E27FC236}">
                <a16:creationId xmlns:a16="http://schemas.microsoft.com/office/drawing/2014/main" id="{59CC2483-6D17-362D-BC6A-FEB7DF824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8188" y="1525588"/>
            <a:ext cx="12922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N(A)</a:t>
            </a:r>
          </a:p>
        </p:txBody>
      </p:sp>
      <p:sp>
        <p:nvSpPr>
          <p:cNvPr id="26652" name="Oval 31">
            <a:extLst>
              <a:ext uri="{FF2B5EF4-FFF2-40B4-BE49-F238E27FC236}">
                <a16:creationId xmlns:a16="http://schemas.microsoft.com/office/drawing/2014/main" id="{3DA8B5BA-E70A-7648-7F9A-FC3AD11F1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1500" y="1644650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6653" name="Rectangle 33">
            <a:extLst>
              <a:ext uri="{FF2B5EF4-FFF2-40B4-BE49-F238E27FC236}">
                <a16:creationId xmlns:a16="http://schemas.microsoft.com/office/drawing/2014/main" id="{58426096-6852-2CDB-6A34-EE3E3CE8C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8150" y="2568575"/>
            <a:ext cx="620713" cy="820738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4800" b="1">
                <a:solidFill>
                  <a:srgbClr val="EEFF4B"/>
                </a:solidFill>
                <a:latin typeface="Times" panose="02020603050405020304" pitchFamily="18" charset="0"/>
              </a:rPr>
              <a:t>C</a:t>
            </a:r>
          </a:p>
        </p:txBody>
      </p:sp>
      <p:sp>
        <p:nvSpPr>
          <p:cNvPr id="26654" name="Oval 34">
            <a:extLst>
              <a:ext uri="{FF2B5EF4-FFF2-40B4-BE49-F238E27FC236}">
                <a16:creationId xmlns:a16="http://schemas.microsoft.com/office/drawing/2014/main" id="{5ED5E336-3B5B-EEE3-C06D-5C55CF70E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75" y="3235325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6655" name="Rectangle 35">
            <a:extLst>
              <a:ext uri="{FF2B5EF4-FFF2-40B4-BE49-F238E27FC236}">
                <a16:creationId xmlns:a16="http://schemas.microsoft.com/office/drawing/2014/main" id="{D7E66DAE-3AD4-E854-285F-F48136E05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5" y="3078163"/>
            <a:ext cx="3333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J</a:t>
            </a:r>
          </a:p>
        </p:txBody>
      </p:sp>
      <p:sp>
        <p:nvSpPr>
          <p:cNvPr id="26656" name="Oval 36">
            <a:extLst>
              <a:ext uri="{FF2B5EF4-FFF2-40B4-BE49-F238E27FC236}">
                <a16:creationId xmlns:a16="http://schemas.microsoft.com/office/drawing/2014/main" id="{08ABE33D-2FF9-A7F2-8D6E-4D3BEFEE03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32019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6657" name="Oval 37">
            <a:extLst>
              <a:ext uri="{FF2B5EF4-FFF2-40B4-BE49-F238E27FC236}">
                <a16:creationId xmlns:a16="http://schemas.microsoft.com/office/drawing/2014/main" id="{67BDA6E3-E119-81BB-03C6-B1FA6D182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6713" y="45735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6658" name="Rectangle 38">
            <a:extLst>
              <a:ext uri="{FF2B5EF4-FFF2-40B4-BE49-F238E27FC236}">
                <a16:creationId xmlns:a16="http://schemas.microsoft.com/office/drawing/2014/main" id="{8F277B31-B706-BC89-816E-621FDEEE2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0" y="4451350"/>
            <a:ext cx="620713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KB</a:t>
            </a:r>
          </a:p>
        </p:txBody>
      </p:sp>
      <p:sp>
        <p:nvSpPr>
          <p:cNvPr id="26659" name="Oval 39">
            <a:extLst>
              <a:ext uri="{FF2B5EF4-FFF2-40B4-BE49-F238E27FC236}">
                <a16:creationId xmlns:a16="http://schemas.microsoft.com/office/drawing/2014/main" id="{72D96DAB-5E3C-FB35-7AFA-F909E3CFD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8" y="5286375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6660" name="Rectangle 40">
            <a:extLst>
              <a:ext uri="{FF2B5EF4-FFF2-40B4-BE49-F238E27FC236}">
                <a16:creationId xmlns:a16="http://schemas.microsoft.com/office/drawing/2014/main" id="{503112B3-0CB0-B3BD-EE94-A9C24563D5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9763" y="5164138"/>
            <a:ext cx="6381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MS</a:t>
            </a:r>
          </a:p>
        </p:txBody>
      </p:sp>
      <p:sp>
        <p:nvSpPr>
          <p:cNvPr id="26661" name="Oval 41">
            <a:extLst>
              <a:ext uri="{FF2B5EF4-FFF2-40B4-BE49-F238E27FC236}">
                <a16:creationId xmlns:a16="http://schemas.microsoft.com/office/drawing/2014/main" id="{970370F1-81D9-569F-E39C-F9CEE8CB4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418623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6662" name="Rectangle 42">
            <a:extLst>
              <a:ext uri="{FF2B5EF4-FFF2-40B4-BE49-F238E27FC236}">
                <a16:creationId xmlns:a16="http://schemas.microsoft.com/office/drawing/2014/main" id="{64700A97-18E1-AAF0-BE51-23336DB04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750" y="4081463"/>
            <a:ext cx="3841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E</a:t>
            </a:r>
          </a:p>
        </p:txBody>
      </p:sp>
      <p:sp>
        <p:nvSpPr>
          <p:cNvPr id="26663" name="Rectangle 43">
            <a:extLst>
              <a:ext uri="{FF2B5EF4-FFF2-40B4-BE49-F238E27FC236}">
                <a16:creationId xmlns:a16="http://schemas.microsoft.com/office/drawing/2014/main" id="{AD019232-A689-46D5-837E-4B6273A8E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1263" y="3078163"/>
            <a:ext cx="6889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MN</a:t>
            </a:r>
          </a:p>
        </p:txBody>
      </p:sp>
      <p:sp>
        <p:nvSpPr>
          <p:cNvPr id="26664" name="Freeform 44">
            <a:extLst>
              <a:ext uri="{FF2B5EF4-FFF2-40B4-BE49-F238E27FC236}">
                <a16:creationId xmlns:a16="http://schemas.microsoft.com/office/drawing/2014/main" id="{9ADEC57F-0429-A5ED-EC06-52FC042ABD0A}"/>
              </a:ext>
            </a:extLst>
          </p:cNvPr>
          <p:cNvSpPr>
            <a:spLocks/>
          </p:cNvSpPr>
          <p:nvPr/>
        </p:nvSpPr>
        <p:spPr bwMode="auto">
          <a:xfrm>
            <a:off x="5816600" y="3136900"/>
            <a:ext cx="939800" cy="1422400"/>
          </a:xfrm>
          <a:custGeom>
            <a:avLst/>
            <a:gdLst>
              <a:gd name="T0" fmla="*/ 939800 w 592"/>
              <a:gd name="T1" fmla="*/ 1422400 h 896"/>
              <a:gd name="T2" fmla="*/ 520700 w 592"/>
              <a:gd name="T3" fmla="*/ 1206500 h 896"/>
              <a:gd name="T4" fmla="*/ 304800 w 592"/>
              <a:gd name="T5" fmla="*/ 914400 h 896"/>
              <a:gd name="T6" fmla="*/ 63500 w 592"/>
              <a:gd name="T7" fmla="*/ 254000 h 896"/>
              <a:gd name="T8" fmla="*/ 38100 w 592"/>
              <a:gd name="T9" fmla="*/ 127000 h 896"/>
              <a:gd name="T10" fmla="*/ 0 w 592"/>
              <a:gd name="T11" fmla="*/ 0 h 89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2" h="896">
                <a:moveTo>
                  <a:pt x="592" y="896"/>
                </a:moveTo>
                <a:cubicBezTo>
                  <a:pt x="508" y="840"/>
                  <a:pt x="405" y="824"/>
                  <a:pt x="328" y="760"/>
                </a:cubicBezTo>
                <a:cubicBezTo>
                  <a:pt x="268" y="710"/>
                  <a:pt x="232" y="640"/>
                  <a:pt x="192" y="576"/>
                </a:cubicBezTo>
                <a:cubicBezTo>
                  <a:pt x="107" y="440"/>
                  <a:pt x="78" y="313"/>
                  <a:pt x="40" y="160"/>
                </a:cubicBezTo>
                <a:cubicBezTo>
                  <a:pt x="33" y="133"/>
                  <a:pt x="30" y="106"/>
                  <a:pt x="24" y="80"/>
                </a:cubicBezTo>
                <a:cubicBezTo>
                  <a:pt x="17" y="55"/>
                  <a:pt x="0" y="26"/>
                  <a:pt x="0" y="0"/>
                </a:cubicBezTo>
              </a:path>
            </a:pathLst>
          </a:custGeom>
          <a:noFill/>
          <a:ln w="57150" cap="flat" cmpd="sng">
            <a:solidFill>
              <a:srgbClr val="FFFA35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A35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230" name="Oval 46">
            <a:extLst>
              <a:ext uri="{FF2B5EF4-FFF2-40B4-BE49-F238E27FC236}">
                <a16:creationId xmlns:a16="http://schemas.microsoft.com/office/drawing/2014/main" id="{D6E2592A-6D0D-F05A-0E68-96FE81A8EFCC}"/>
              </a:ext>
            </a:extLst>
          </p:cNvPr>
          <p:cNvSpPr>
            <a:spLocks noChangeArrowheads="1"/>
          </p:cNvSpPr>
          <p:nvPr/>
        </p:nvSpPr>
        <p:spPr bwMode="auto">
          <a:xfrm rot="1500000">
            <a:off x="2514600" y="1600200"/>
            <a:ext cx="1066800" cy="2692400"/>
          </a:xfrm>
          <a:prstGeom prst="ellipse">
            <a:avLst/>
          </a:prstGeom>
          <a:noFill/>
          <a:ln w="76200">
            <a:solidFill>
              <a:srgbClr val="D83104"/>
            </a:solidFill>
            <a:round/>
            <a:headEnd/>
            <a:tailEnd/>
          </a:ln>
          <a:effectLst>
            <a:outerShdw dist="81320" dir="2319588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6666" name="AutoShape 47">
            <a:extLst>
              <a:ext uri="{FF2B5EF4-FFF2-40B4-BE49-F238E27FC236}">
                <a16:creationId xmlns:a16="http://schemas.microsoft.com/office/drawing/2014/main" id="{8C28E16C-631F-1A2E-CF2E-1A24FDB45824}"/>
              </a:ext>
            </a:extLst>
          </p:cNvPr>
          <p:cNvSpPr>
            <a:spLocks noChangeArrowheads="1"/>
          </p:cNvSpPr>
          <p:nvPr/>
        </p:nvSpPr>
        <p:spPr bwMode="auto">
          <a:xfrm rot="-9245465">
            <a:off x="3505200" y="2743200"/>
            <a:ext cx="1219200" cy="1143000"/>
          </a:xfrm>
          <a:custGeom>
            <a:avLst/>
            <a:gdLst>
              <a:gd name="T0" fmla="*/ 914400 w 21600"/>
              <a:gd name="T1" fmla="*/ 0 h 21600"/>
              <a:gd name="T2" fmla="*/ 0 w 21600"/>
              <a:gd name="T3" fmla="*/ 571500 h 21600"/>
              <a:gd name="T4" fmla="*/ 914400 w 21600"/>
              <a:gd name="T5" fmla="*/ 1143000 h 21600"/>
              <a:gd name="T6" fmla="*/ 1219200 w 21600"/>
              <a:gd name="T7" fmla="*/ 5715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solidFill>
            <a:srgbClr val="EEFF4B"/>
          </a:solidFill>
          <a:ln w="28575">
            <a:solidFill>
              <a:srgbClr val="D83104"/>
            </a:solidFill>
            <a:miter lim="800000"/>
            <a:headEnd/>
            <a:tailEnd/>
          </a:ln>
          <a:effectLst>
            <a:outerShdw dist="89803" dir="27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67" name="Freeform 48">
            <a:extLst>
              <a:ext uri="{FF2B5EF4-FFF2-40B4-BE49-F238E27FC236}">
                <a16:creationId xmlns:a16="http://schemas.microsoft.com/office/drawing/2014/main" id="{9A8C2CBA-2D62-CA42-9CED-A8FA5D569EE4}"/>
              </a:ext>
            </a:extLst>
          </p:cNvPr>
          <p:cNvSpPr>
            <a:spLocks/>
          </p:cNvSpPr>
          <p:nvPr/>
        </p:nvSpPr>
        <p:spPr bwMode="auto">
          <a:xfrm>
            <a:off x="5816600" y="3136900"/>
            <a:ext cx="939800" cy="1422400"/>
          </a:xfrm>
          <a:custGeom>
            <a:avLst/>
            <a:gdLst>
              <a:gd name="T0" fmla="*/ 939800 w 592"/>
              <a:gd name="T1" fmla="*/ 1422400 h 896"/>
              <a:gd name="T2" fmla="*/ 520700 w 592"/>
              <a:gd name="T3" fmla="*/ 1206500 h 896"/>
              <a:gd name="T4" fmla="*/ 304800 w 592"/>
              <a:gd name="T5" fmla="*/ 914400 h 896"/>
              <a:gd name="T6" fmla="*/ 63500 w 592"/>
              <a:gd name="T7" fmla="*/ 254000 h 896"/>
              <a:gd name="T8" fmla="*/ 38100 w 592"/>
              <a:gd name="T9" fmla="*/ 127000 h 896"/>
              <a:gd name="T10" fmla="*/ 0 w 592"/>
              <a:gd name="T11" fmla="*/ 0 h 89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2" h="896">
                <a:moveTo>
                  <a:pt x="592" y="896"/>
                </a:moveTo>
                <a:cubicBezTo>
                  <a:pt x="508" y="840"/>
                  <a:pt x="405" y="824"/>
                  <a:pt x="328" y="760"/>
                </a:cubicBezTo>
                <a:cubicBezTo>
                  <a:pt x="268" y="710"/>
                  <a:pt x="232" y="640"/>
                  <a:pt x="192" y="576"/>
                </a:cubicBezTo>
                <a:cubicBezTo>
                  <a:pt x="107" y="440"/>
                  <a:pt x="78" y="313"/>
                  <a:pt x="40" y="160"/>
                </a:cubicBezTo>
                <a:cubicBezTo>
                  <a:pt x="33" y="133"/>
                  <a:pt x="30" y="106"/>
                  <a:pt x="24" y="80"/>
                </a:cubicBezTo>
                <a:cubicBezTo>
                  <a:pt x="17" y="55"/>
                  <a:pt x="0" y="26"/>
                  <a:pt x="0" y="0"/>
                </a:cubicBezTo>
              </a:path>
            </a:pathLst>
          </a:custGeom>
          <a:noFill/>
          <a:ln w="57150" cap="flat" cmpd="sng">
            <a:solidFill>
              <a:srgbClr val="2E7E3B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A35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68" name="Freeform 49">
            <a:extLst>
              <a:ext uri="{FF2B5EF4-FFF2-40B4-BE49-F238E27FC236}">
                <a16:creationId xmlns:a16="http://schemas.microsoft.com/office/drawing/2014/main" id="{50950AE3-7B8A-2A88-94C6-22E9886FD335}"/>
              </a:ext>
            </a:extLst>
          </p:cNvPr>
          <p:cNvSpPr>
            <a:spLocks/>
          </p:cNvSpPr>
          <p:nvPr/>
        </p:nvSpPr>
        <p:spPr bwMode="auto">
          <a:xfrm>
            <a:off x="5441950" y="2066925"/>
            <a:ext cx="349250" cy="1033463"/>
          </a:xfrm>
          <a:custGeom>
            <a:avLst/>
            <a:gdLst>
              <a:gd name="T0" fmla="*/ 0 w 220"/>
              <a:gd name="T1" fmla="*/ 0 h 651"/>
              <a:gd name="T2" fmla="*/ 149225 w 220"/>
              <a:gd name="T3" fmla="*/ 149225 h 651"/>
              <a:gd name="T4" fmla="*/ 161925 w 220"/>
              <a:gd name="T5" fmla="*/ 187325 h 651"/>
              <a:gd name="T6" fmla="*/ 187325 w 220"/>
              <a:gd name="T7" fmla="*/ 223838 h 651"/>
              <a:gd name="T8" fmla="*/ 223838 w 220"/>
              <a:gd name="T9" fmla="*/ 349250 h 651"/>
              <a:gd name="T10" fmla="*/ 249238 w 220"/>
              <a:gd name="T11" fmla="*/ 423863 h 651"/>
              <a:gd name="T12" fmla="*/ 261938 w 220"/>
              <a:gd name="T13" fmla="*/ 460375 h 651"/>
              <a:gd name="T14" fmla="*/ 349250 w 220"/>
              <a:gd name="T15" fmla="*/ 1033463 h 65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0" h="651">
                <a:moveTo>
                  <a:pt x="0" y="0"/>
                </a:moveTo>
                <a:cubicBezTo>
                  <a:pt x="50" y="16"/>
                  <a:pt x="65" y="52"/>
                  <a:pt x="94" y="94"/>
                </a:cubicBezTo>
                <a:cubicBezTo>
                  <a:pt x="96" y="102"/>
                  <a:pt x="98" y="110"/>
                  <a:pt x="102" y="118"/>
                </a:cubicBezTo>
                <a:cubicBezTo>
                  <a:pt x="106" y="126"/>
                  <a:pt x="114" y="132"/>
                  <a:pt x="118" y="141"/>
                </a:cubicBezTo>
                <a:cubicBezTo>
                  <a:pt x="133" y="175"/>
                  <a:pt x="131" y="187"/>
                  <a:pt x="141" y="220"/>
                </a:cubicBezTo>
                <a:cubicBezTo>
                  <a:pt x="145" y="235"/>
                  <a:pt x="151" y="251"/>
                  <a:pt x="157" y="267"/>
                </a:cubicBezTo>
                <a:cubicBezTo>
                  <a:pt x="159" y="274"/>
                  <a:pt x="165" y="290"/>
                  <a:pt x="165" y="290"/>
                </a:cubicBezTo>
                <a:cubicBezTo>
                  <a:pt x="172" y="408"/>
                  <a:pt x="165" y="541"/>
                  <a:pt x="220" y="651"/>
                </a:cubicBezTo>
              </a:path>
            </a:pathLst>
          </a:custGeom>
          <a:noFill/>
          <a:ln w="57150" cap="flat" cmpd="sng">
            <a:solidFill>
              <a:srgbClr val="2E7E3B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237" name="Freeform 53">
            <a:extLst>
              <a:ext uri="{FF2B5EF4-FFF2-40B4-BE49-F238E27FC236}">
                <a16:creationId xmlns:a16="http://schemas.microsoft.com/office/drawing/2014/main" id="{CBE946AA-E668-8A05-A469-3A59930A2D26}"/>
              </a:ext>
            </a:extLst>
          </p:cNvPr>
          <p:cNvSpPr>
            <a:spLocks/>
          </p:cNvSpPr>
          <p:nvPr/>
        </p:nvSpPr>
        <p:spPr bwMode="auto">
          <a:xfrm>
            <a:off x="2987675" y="2003425"/>
            <a:ext cx="2354263" cy="773113"/>
          </a:xfrm>
          <a:custGeom>
            <a:avLst/>
            <a:gdLst>
              <a:gd name="T0" fmla="*/ 0 w 1483"/>
              <a:gd name="T1" fmla="*/ 773113 h 487"/>
              <a:gd name="T2" fmla="*/ 63500 w 1483"/>
              <a:gd name="T3" fmla="*/ 685800 h 487"/>
              <a:gd name="T4" fmla="*/ 100013 w 1483"/>
              <a:gd name="T5" fmla="*/ 649288 h 487"/>
              <a:gd name="T6" fmla="*/ 523875 w 1483"/>
              <a:gd name="T7" fmla="*/ 238125 h 487"/>
              <a:gd name="T8" fmla="*/ 785813 w 1483"/>
              <a:gd name="T9" fmla="*/ 138113 h 487"/>
              <a:gd name="T10" fmla="*/ 1619250 w 1483"/>
              <a:gd name="T11" fmla="*/ 26988 h 487"/>
              <a:gd name="T12" fmla="*/ 2079625 w 1483"/>
              <a:gd name="T13" fmla="*/ 26988 h 487"/>
              <a:gd name="T14" fmla="*/ 2292350 w 1483"/>
              <a:gd name="T15" fmla="*/ 50800 h 487"/>
              <a:gd name="T16" fmla="*/ 2354263 w 1483"/>
              <a:gd name="T17" fmla="*/ 63500 h 48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83" h="487">
                <a:moveTo>
                  <a:pt x="0" y="487"/>
                </a:moveTo>
                <a:cubicBezTo>
                  <a:pt x="13" y="468"/>
                  <a:pt x="23" y="448"/>
                  <a:pt x="40" y="432"/>
                </a:cubicBezTo>
                <a:cubicBezTo>
                  <a:pt x="47" y="424"/>
                  <a:pt x="56" y="417"/>
                  <a:pt x="63" y="409"/>
                </a:cubicBezTo>
                <a:cubicBezTo>
                  <a:pt x="137" y="313"/>
                  <a:pt x="207" y="190"/>
                  <a:pt x="330" y="150"/>
                </a:cubicBezTo>
                <a:cubicBezTo>
                  <a:pt x="373" y="119"/>
                  <a:pt x="443" y="100"/>
                  <a:pt x="495" y="87"/>
                </a:cubicBezTo>
                <a:cubicBezTo>
                  <a:pt x="668" y="42"/>
                  <a:pt x="840" y="25"/>
                  <a:pt x="1020" y="17"/>
                </a:cubicBezTo>
                <a:cubicBezTo>
                  <a:pt x="1152" y="0"/>
                  <a:pt x="1082" y="5"/>
                  <a:pt x="1310" y="17"/>
                </a:cubicBezTo>
                <a:cubicBezTo>
                  <a:pt x="1333" y="18"/>
                  <a:pt x="1418" y="28"/>
                  <a:pt x="1444" y="32"/>
                </a:cubicBezTo>
                <a:cubicBezTo>
                  <a:pt x="1457" y="34"/>
                  <a:pt x="1483" y="40"/>
                  <a:pt x="1483" y="40"/>
                </a:cubicBezTo>
              </a:path>
            </a:pathLst>
          </a:custGeom>
          <a:noFill/>
          <a:ln w="57150" cap="flat" cmpd="sng">
            <a:solidFill>
              <a:srgbClr val="EEFF4B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0" name="Oval 29">
            <a:extLst>
              <a:ext uri="{FF2B5EF4-FFF2-40B4-BE49-F238E27FC236}">
                <a16:creationId xmlns:a16="http://schemas.microsoft.com/office/drawing/2014/main" id="{655EBB6F-70F3-A93E-E96E-DC7C0B192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2725" y="1981200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6671" name="Oval 27">
            <a:extLst>
              <a:ext uri="{FF2B5EF4-FFF2-40B4-BE49-F238E27FC236}">
                <a16:creationId xmlns:a16="http://schemas.microsoft.com/office/drawing/2014/main" id="{7F7AB159-4661-5756-CB97-BE76F5DDD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300" y="3033713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6672" name="Oval 23">
            <a:extLst>
              <a:ext uri="{FF2B5EF4-FFF2-40B4-BE49-F238E27FC236}">
                <a16:creationId xmlns:a16="http://schemas.microsoft.com/office/drawing/2014/main" id="{B04D41EB-D7FB-8FF7-6C78-22980A25A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5763" y="4508500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6673" name="Oval 32">
            <a:extLst>
              <a:ext uri="{FF2B5EF4-FFF2-40B4-BE49-F238E27FC236}">
                <a16:creationId xmlns:a16="http://schemas.microsoft.com/office/drawing/2014/main" id="{D95F2C40-AB5A-30DB-2B02-1BA7ED45E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5" y="27447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6674" name="Text Box 67">
            <a:extLst>
              <a:ext uri="{FF2B5EF4-FFF2-40B4-BE49-F238E27FC236}">
                <a16:creationId xmlns:a16="http://schemas.microsoft.com/office/drawing/2014/main" id="{6F290324-9F45-952D-F640-A0067300FC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26675" name="Text Box 68">
            <a:extLst>
              <a:ext uri="{FF2B5EF4-FFF2-40B4-BE49-F238E27FC236}">
                <a16:creationId xmlns:a16="http://schemas.microsoft.com/office/drawing/2014/main" id="{A91F8EC1-85CA-6D89-88F3-E4D4ED6DEE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9588" y="0"/>
            <a:ext cx="1617662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. 12:5</a:t>
            </a:r>
          </a:p>
        </p:txBody>
      </p:sp>
      <p:sp>
        <p:nvSpPr>
          <p:cNvPr id="26676" name="Freeform 69">
            <a:extLst>
              <a:ext uri="{FF2B5EF4-FFF2-40B4-BE49-F238E27FC236}">
                <a16:creationId xmlns:a16="http://schemas.microsoft.com/office/drawing/2014/main" id="{3E4CF9FA-5887-6838-52A5-42791F5E8E70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77" name="AutoShape 70">
            <a:extLst>
              <a:ext uri="{FF2B5EF4-FFF2-40B4-BE49-F238E27FC236}">
                <a16:creationId xmlns:a16="http://schemas.microsoft.com/office/drawing/2014/main" id="{4BDF94F7-3157-10D6-31B5-A5AD099CB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6678" name="Rectangle 71">
            <a:extLst>
              <a:ext uri="{FF2B5EF4-FFF2-40B4-BE49-F238E27FC236}">
                <a16:creationId xmlns:a16="http://schemas.microsoft.com/office/drawing/2014/main" id="{D19ADBDB-71E4-55A2-5A52-9EC05F6EA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6679" name="AutoShape 72">
            <a:extLst>
              <a:ext uri="{FF2B5EF4-FFF2-40B4-BE49-F238E27FC236}">
                <a16:creationId xmlns:a16="http://schemas.microsoft.com/office/drawing/2014/main" id="{A787A3D2-C59F-AAD5-85AA-D89E5610F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6680" name="Line 73">
            <a:extLst>
              <a:ext uri="{FF2B5EF4-FFF2-40B4-BE49-F238E27FC236}">
                <a16:creationId xmlns:a16="http://schemas.microsoft.com/office/drawing/2014/main" id="{009239A6-1CCA-F670-7691-9EAF9938F13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1" name="Line 74">
            <a:extLst>
              <a:ext uri="{FF2B5EF4-FFF2-40B4-BE49-F238E27FC236}">
                <a16:creationId xmlns:a16="http://schemas.microsoft.com/office/drawing/2014/main" id="{3679EA02-4195-1A1A-0888-6BBBA791F39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2" name="Rectangle 75">
            <a:extLst>
              <a:ext uri="{FF2B5EF4-FFF2-40B4-BE49-F238E27FC236}">
                <a16:creationId xmlns:a16="http://schemas.microsoft.com/office/drawing/2014/main" id="{0A1735C4-B349-44FA-BF1A-3DFD0FC71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6683" name="Rectangle 76">
            <a:extLst>
              <a:ext uri="{FF2B5EF4-FFF2-40B4-BE49-F238E27FC236}">
                <a16:creationId xmlns:a16="http://schemas.microsoft.com/office/drawing/2014/main" id="{A421E1F2-9620-D8EC-C928-DE07F90C7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26684" name="Rectangle 77">
            <a:extLst>
              <a:ext uri="{FF2B5EF4-FFF2-40B4-BE49-F238E27FC236}">
                <a16:creationId xmlns:a16="http://schemas.microsoft.com/office/drawing/2014/main" id="{E8F9AED1-43C6-5C50-C815-231ADBC1F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26685" name="Line 78">
            <a:extLst>
              <a:ext uri="{FF2B5EF4-FFF2-40B4-BE49-F238E27FC236}">
                <a16:creationId xmlns:a16="http://schemas.microsoft.com/office/drawing/2014/main" id="{F8C93DC0-4894-0DD8-7913-B3509D20EFF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6" name="Line 79">
            <a:extLst>
              <a:ext uri="{FF2B5EF4-FFF2-40B4-BE49-F238E27FC236}">
                <a16:creationId xmlns:a16="http://schemas.microsoft.com/office/drawing/2014/main" id="{2E0E68CC-8771-7B76-4072-F7B8F0831C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7" name="Line 80">
            <a:extLst>
              <a:ext uri="{FF2B5EF4-FFF2-40B4-BE49-F238E27FC236}">
                <a16:creationId xmlns:a16="http://schemas.microsoft.com/office/drawing/2014/main" id="{D96571A7-6122-9634-DE2C-25558D91727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8" name="Text Box 81">
            <a:extLst>
              <a:ext uri="{FF2B5EF4-FFF2-40B4-BE49-F238E27FC236}">
                <a16:creationId xmlns:a16="http://schemas.microsoft.com/office/drawing/2014/main" id="{BADBFDA3-FEA8-CEEE-9648-3DAC3D4CC2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221270" name="Rectangle 86">
            <a:extLst>
              <a:ext uri="{FF2B5EF4-FFF2-40B4-BE49-F238E27FC236}">
                <a16:creationId xmlns:a16="http://schemas.microsoft.com/office/drawing/2014/main" id="{C17C4304-49D3-AC36-AA7B-FEF8D8B5BB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21</a:t>
            </a:r>
          </a:p>
        </p:txBody>
      </p:sp>
      <p:sp>
        <p:nvSpPr>
          <p:cNvPr id="26690" name="Text Box 87">
            <a:extLst>
              <a:ext uri="{FF2B5EF4-FFF2-40B4-BE49-F238E27FC236}">
                <a16:creationId xmlns:a16="http://schemas.microsoft.com/office/drawing/2014/main" id="{ECB36EB6-6053-FF2D-6F9C-36EB83A46A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7963" y="6213475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sp>
        <p:nvSpPr>
          <p:cNvPr id="26691" name="Rectangle 88">
            <a:extLst>
              <a:ext uri="{FF2B5EF4-FFF2-40B4-BE49-F238E27FC236}">
                <a16:creationId xmlns:a16="http://schemas.microsoft.com/office/drawing/2014/main" id="{59BDB2B8-DB47-1AA7-8919-EB4D226A9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9850" y="2867025"/>
            <a:ext cx="1046163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rgbClr val="F9134A"/>
                </a:solidFill>
              </a:rPr>
              <a:t>µÈÞX</a:t>
            </a:r>
          </a:p>
        </p:txBody>
      </p:sp>
      <p:sp>
        <p:nvSpPr>
          <p:cNvPr id="26692" name="Rectangle 89">
            <a:extLst>
              <a:ext uri="{FF2B5EF4-FFF2-40B4-BE49-F238E27FC236}">
                <a16:creationId xmlns:a16="http://schemas.microsoft.com/office/drawing/2014/main" id="{BC49F7CB-2A03-CECE-DCDE-59627DFE9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4683125"/>
            <a:ext cx="9620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>
                <a:solidFill>
                  <a:srgbClr val="00FF00"/>
                </a:solidFill>
              </a:rPr>
              <a:t>ªV</a:t>
            </a:r>
          </a:p>
        </p:txBody>
      </p:sp>
      <p:sp>
        <p:nvSpPr>
          <p:cNvPr id="26693" name="Rectangle 90">
            <a:extLst>
              <a:ext uri="{FF2B5EF4-FFF2-40B4-BE49-F238E27FC236}">
                <a16:creationId xmlns:a16="http://schemas.microsoft.com/office/drawing/2014/main" id="{558FEA23-CCF7-B24B-FB9F-75100E1F4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4800" y="2024063"/>
            <a:ext cx="1735138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>
                <a:solidFill>
                  <a:srgbClr val="00FF00"/>
                </a:solidFill>
              </a:rPr>
              <a:t>ÙÞøÞX</a:t>
            </a:r>
          </a:p>
        </p:txBody>
      </p:sp>
      <p:sp>
        <p:nvSpPr>
          <p:cNvPr id="26694" name="Rectangle 91">
            <a:extLst>
              <a:ext uri="{FF2B5EF4-FFF2-40B4-BE49-F238E27FC236}">
                <a16:creationId xmlns:a16="http://schemas.microsoft.com/office/drawing/2014/main" id="{EF40CB15-158D-8354-ACB1-478CB07C7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3187700"/>
            <a:ext cx="1395412" cy="363538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800">
                <a:solidFill>
                  <a:srgbClr val="00FF00"/>
                </a:solidFill>
              </a:rPr>
              <a:t>ÌÞÌßçÜÞY</a:t>
            </a:r>
          </a:p>
        </p:txBody>
      </p:sp>
      <p:sp>
        <p:nvSpPr>
          <p:cNvPr id="26695" name="Rectangle 92">
            <a:extLst>
              <a:ext uri="{FF2B5EF4-FFF2-40B4-BE49-F238E27FC236}">
                <a16:creationId xmlns:a16="http://schemas.microsoft.com/office/drawing/2014/main" id="{815CFFC3-E044-EC84-4870-809C020773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6638" y="4259263"/>
            <a:ext cx="1119187" cy="396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/>
              <a:t>¨¼ßÉíÄí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21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21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>
            <a:extLst>
              <a:ext uri="{FF2B5EF4-FFF2-40B4-BE49-F238E27FC236}">
                <a16:creationId xmlns:a16="http://schemas.microsoft.com/office/drawing/2014/main" id="{218F3AFE-9FD5-CF9E-057E-5AED602A5E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73213" y="509588"/>
            <a:ext cx="7015162" cy="5688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pic>
      <p:sp>
        <p:nvSpPr>
          <p:cNvPr id="27651" name="Rectangle 3">
            <a:extLst>
              <a:ext uri="{FF2B5EF4-FFF2-40B4-BE49-F238E27FC236}">
                <a16:creationId xmlns:a16="http://schemas.microsoft.com/office/drawing/2014/main" id="{9A5A5D16-E4B7-3D01-0596-55B4F160E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561975"/>
            <a:ext cx="6981825" cy="5692775"/>
          </a:xfrm>
          <a:prstGeom prst="rect">
            <a:avLst/>
          </a:prstGeom>
          <a:noFill/>
          <a:ln w="111125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7652" name="Text Box 4">
            <a:extLst>
              <a:ext uri="{FF2B5EF4-FFF2-40B4-BE49-F238E27FC236}">
                <a16:creationId xmlns:a16="http://schemas.microsoft.com/office/drawing/2014/main" id="{7FA8C358-9229-6C9B-01CE-350A314CD3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715781" name="Text Box 5">
            <a:extLst>
              <a:ext uri="{FF2B5EF4-FFF2-40B4-BE49-F238E27FC236}">
                <a16:creationId xmlns:a16="http://schemas.microsoft.com/office/drawing/2014/main" id="{5B24029C-7E70-2183-45D9-772EE55DEA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4450" y="938213"/>
            <a:ext cx="7254875" cy="43942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rgbClr val="5F5F5F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3600">
                <a:solidFill>
                  <a:schemeClr val="tx1"/>
                </a:solidFill>
              </a:rPr>
              <a:t>¥dÌÙÞ¢ µÈÞÈßæÜJáçOÞZ 75 ÕÏTá ÉßKßGßøáKá</a:t>
            </a:r>
            <a:r>
              <a:rPr lang="en-US" altLang="en-US" sz="3600" b="1">
                <a:solidFill>
                  <a:schemeClr val="tx1"/>
                </a:solidFill>
                <a:latin typeface="Comic Sans MS" panose="030F0902030302020204" pitchFamily="66" charset="0"/>
              </a:rPr>
              <a:t>…</a:t>
            </a:r>
          </a:p>
          <a:p>
            <a:endParaRPr lang="en-US" altLang="en-US" sz="3600" b="1">
              <a:solidFill>
                <a:schemeClr val="tx1"/>
              </a:solidFill>
              <a:latin typeface="Comic Sans MS" panose="030F0902030302020204" pitchFamily="66" charset="0"/>
            </a:endParaRPr>
          </a:p>
          <a:p>
            <a:endParaRPr lang="en-US" altLang="en-US" sz="3200" b="1">
              <a:solidFill>
                <a:schemeClr val="tx1"/>
              </a:solidFill>
              <a:latin typeface="Comic Sans MS" panose="030F0902030302020204" pitchFamily="66" charset="0"/>
            </a:endParaRPr>
          </a:p>
          <a:p>
            <a:r>
              <a:rPr lang="en-US" altLang="en-US" sz="3600">
                <a:solidFill>
                  <a:schemeClr val="tx1"/>
                </a:solidFill>
              </a:rPr>
              <a:t>ÍÞøc ØÞùÞÏíAí 65 ÕÏTá¢... </a:t>
            </a:r>
          </a:p>
          <a:p>
            <a:r>
              <a:rPr lang="en-US" altLang="en-US" sz="3600">
                <a:solidFill>
                  <a:schemeClr val="tx1"/>
                </a:solidFill>
              </a:rPr>
              <a:t>§çMÞÝá¢ ÎAZ ²øá ÕÞ·íÆJ¢ ÎÞdÄ¢</a:t>
            </a:r>
            <a:r>
              <a:rPr lang="en-US" altLang="en-US" sz="3600" b="1">
                <a:solidFill>
                  <a:schemeClr val="tx1"/>
                </a:solidFill>
                <a:latin typeface="Comic Sans MS" panose="030F0902030302020204" pitchFamily="66" charset="0"/>
              </a:rPr>
              <a:t>!</a:t>
            </a:r>
          </a:p>
        </p:txBody>
      </p:sp>
      <p:grpSp>
        <p:nvGrpSpPr>
          <p:cNvPr id="27654" name="Group 7">
            <a:extLst>
              <a:ext uri="{FF2B5EF4-FFF2-40B4-BE49-F238E27FC236}">
                <a16:creationId xmlns:a16="http://schemas.microsoft.com/office/drawing/2014/main" id="{1516B9D4-08B9-8CFC-ABF0-A7EB3FA1FB88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160338"/>
            <a:ext cx="739775" cy="1430337"/>
            <a:chOff x="391" y="101"/>
            <a:chExt cx="466" cy="901"/>
          </a:xfrm>
        </p:grpSpPr>
        <p:sp>
          <p:nvSpPr>
            <p:cNvPr id="27672" name="Rectangle 8">
              <a:extLst>
                <a:ext uri="{FF2B5EF4-FFF2-40B4-BE49-F238E27FC236}">
                  <a16:creationId xmlns:a16="http://schemas.microsoft.com/office/drawing/2014/main" id="{D9EE7CFC-F7A4-39F1-651B-ACCF8BE22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" y="101"/>
              <a:ext cx="466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8800">
                  <a:solidFill>
                    <a:schemeClr val="tx2"/>
                  </a:solidFill>
                  <a:latin typeface="Times" panose="02020603050405020304" pitchFamily="18" charset="0"/>
                </a:rPr>
                <a:t>7</a:t>
              </a:r>
            </a:p>
          </p:txBody>
        </p:sp>
        <p:sp>
          <p:nvSpPr>
            <p:cNvPr id="27673" name="Line 9">
              <a:extLst>
                <a:ext uri="{FF2B5EF4-FFF2-40B4-BE49-F238E27FC236}">
                  <a16:creationId xmlns:a16="http://schemas.microsoft.com/office/drawing/2014/main" id="{158AAA32-7A31-BF97-8113-413191BF8B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528"/>
              <a:ext cx="187" cy="0"/>
            </a:xfrm>
            <a:prstGeom prst="line">
              <a:avLst/>
            </a:prstGeom>
            <a:noFill/>
            <a:ln w="50800">
              <a:solidFill>
                <a:schemeClr val="tx2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7655" name="Freeform 10">
            <a:extLst>
              <a:ext uri="{FF2B5EF4-FFF2-40B4-BE49-F238E27FC236}">
                <a16:creationId xmlns:a16="http://schemas.microsoft.com/office/drawing/2014/main" id="{04972126-89C5-A3F8-7F05-845F8599916C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6" name="AutoShape 11">
            <a:extLst>
              <a:ext uri="{FF2B5EF4-FFF2-40B4-BE49-F238E27FC236}">
                <a16:creationId xmlns:a16="http://schemas.microsoft.com/office/drawing/2014/main" id="{9CC2B9F7-6314-A4B5-DAAE-AE55E3A7F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7657" name="Rectangle 12">
            <a:extLst>
              <a:ext uri="{FF2B5EF4-FFF2-40B4-BE49-F238E27FC236}">
                <a16:creationId xmlns:a16="http://schemas.microsoft.com/office/drawing/2014/main" id="{94B0C9AA-F7B7-134F-778C-DFCC27271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7658" name="AutoShape 13">
            <a:extLst>
              <a:ext uri="{FF2B5EF4-FFF2-40B4-BE49-F238E27FC236}">
                <a16:creationId xmlns:a16="http://schemas.microsoft.com/office/drawing/2014/main" id="{F5D6F735-B1DA-6912-325C-D98530B03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7659" name="Line 14">
            <a:extLst>
              <a:ext uri="{FF2B5EF4-FFF2-40B4-BE49-F238E27FC236}">
                <a16:creationId xmlns:a16="http://schemas.microsoft.com/office/drawing/2014/main" id="{B49603B4-95BB-7E52-08D1-45D7EFD3D8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60" name="Line 15">
            <a:extLst>
              <a:ext uri="{FF2B5EF4-FFF2-40B4-BE49-F238E27FC236}">
                <a16:creationId xmlns:a16="http://schemas.microsoft.com/office/drawing/2014/main" id="{8F4FE455-005F-4481-BA6D-F014F1B9F9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61" name="Rectangle 16">
            <a:extLst>
              <a:ext uri="{FF2B5EF4-FFF2-40B4-BE49-F238E27FC236}">
                <a16:creationId xmlns:a16="http://schemas.microsoft.com/office/drawing/2014/main" id="{A26A2A0E-3E3F-732F-1492-5C86A454A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7662" name="Rectangle 17">
            <a:extLst>
              <a:ext uri="{FF2B5EF4-FFF2-40B4-BE49-F238E27FC236}">
                <a16:creationId xmlns:a16="http://schemas.microsoft.com/office/drawing/2014/main" id="{C0150B76-3052-8A2B-6397-8A5DCAA58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27663" name="Rectangle 18">
            <a:extLst>
              <a:ext uri="{FF2B5EF4-FFF2-40B4-BE49-F238E27FC236}">
                <a16:creationId xmlns:a16="http://schemas.microsoft.com/office/drawing/2014/main" id="{7F7D3284-4826-01B7-4E94-C186E288DA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  <a:p>
            <a:pPr algn="l">
              <a:spcBef>
                <a:spcPct val="0"/>
              </a:spcBef>
            </a:pPr>
            <a:endParaRPr lang="en-US" altLang="en-US" sz="900" b="1">
              <a:solidFill>
                <a:srgbClr val="000000"/>
              </a:solidFill>
              <a:latin typeface="Helvetica" pitchFamily="2" charset="0"/>
            </a:endParaRPr>
          </a:p>
        </p:txBody>
      </p:sp>
      <p:sp>
        <p:nvSpPr>
          <p:cNvPr id="27664" name="Rectangle 19">
            <a:extLst>
              <a:ext uri="{FF2B5EF4-FFF2-40B4-BE49-F238E27FC236}">
                <a16:creationId xmlns:a16="http://schemas.microsoft.com/office/drawing/2014/main" id="{C8D68C37-DD0C-2B61-6C82-E17489DFF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27665" name="Line 20">
            <a:extLst>
              <a:ext uri="{FF2B5EF4-FFF2-40B4-BE49-F238E27FC236}">
                <a16:creationId xmlns:a16="http://schemas.microsoft.com/office/drawing/2014/main" id="{07938D03-D91E-8CA1-3ED9-B574B7AC1BA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66" name="Line 21">
            <a:extLst>
              <a:ext uri="{FF2B5EF4-FFF2-40B4-BE49-F238E27FC236}">
                <a16:creationId xmlns:a16="http://schemas.microsoft.com/office/drawing/2014/main" id="{399F0A26-FB6E-8CC4-2AA2-C390E1B64C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67" name="Line 22">
            <a:extLst>
              <a:ext uri="{FF2B5EF4-FFF2-40B4-BE49-F238E27FC236}">
                <a16:creationId xmlns:a16="http://schemas.microsoft.com/office/drawing/2014/main" id="{41B726DB-861A-91BF-A503-22B70473ADF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68" name="Text Box 23">
            <a:extLst>
              <a:ext uri="{FF2B5EF4-FFF2-40B4-BE49-F238E27FC236}">
                <a16:creationId xmlns:a16="http://schemas.microsoft.com/office/drawing/2014/main" id="{E4433F75-9536-349A-FC18-9C7E362737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27669" name="Text Box 26">
            <a:extLst>
              <a:ext uri="{FF2B5EF4-FFF2-40B4-BE49-F238E27FC236}">
                <a16:creationId xmlns:a16="http://schemas.microsoft.com/office/drawing/2014/main" id="{40664C66-AE39-C3F5-0F61-30187AB836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8375" y="6427788"/>
            <a:ext cx="3254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4</a:t>
            </a:r>
          </a:p>
        </p:txBody>
      </p:sp>
      <p:sp>
        <p:nvSpPr>
          <p:cNvPr id="715804" name="Rectangle 28">
            <a:extLst>
              <a:ext uri="{FF2B5EF4-FFF2-40B4-BE49-F238E27FC236}">
                <a16:creationId xmlns:a16="http://schemas.microsoft.com/office/drawing/2014/main" id="{F5B23149-F432-ACA9-F9FA-902EF3D0F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22</a:t>
            </a:r>
          </a:p>
        </p:txBody>
      </p:sp>
      <p:sp>
        <p:nvSpPr>
          <p:cNvPr id="27671" name="Text Box 29">
            <a:extLst>
              <a:ext uri="{FF2B5EF4-FFF2-40B4-BE49-F238E27FC236}">
                <a16:creationId xmlns:a16="http://schemas.microsoft.com/office/drawing/2014/main" id="{7B4E8E73-2C1B-EA30-67E9-B2EDE412C0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7625" y="6199188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7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157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7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" dur="500"/>
                                        <p:tgtEl>
                                          <p:spTgt spid="7157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7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7" dur="500"/>
                                        <p:tgtEl>
                                          <p:spTgt spid="7157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5781" grpId="0" build="p" autoUpdateAnimBg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74" name="Group 2">
            <a:extLst>
              <a:ext uri="{FF2B5EF4-FFF2-40B4-BE49-F238E27FC236}">
                <a16:creationId xmlns:a16="http://schemas.microsoft.com/office/drawing/2014/main" id="{FF223606-E5AA-8171-38F3-C863CFB82123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160338"/>
            <a:ext cx="739775" cy="1430337"/>
            <a:chOff x="391" y="101"/>
            <a:chExt cx="466" cy="901"/>
          </a:xfrm>
        </p:grpSpPr>
        <p:sp>
          <p:nvSpPr>
            <p:cNvPr id="28698" name="Rectangle 3">
              <a:extLst>
                <a:ext uri="{FF2B5EF4-FFF2-40B4-BE49-F238E27FC236}">
                  <a16:creationId xmlns:a16="http://schemas.microsoft.com/office/drawing/2014/main" id="{7A9A4EF4-FB62-2587-D589-8355E1E25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" y="101"/>
              <a:ext cx="466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8800">
                  <a:solidFill>
                    <a:schemeClr val="tx2"/>
                  </a:solidFill>
                  <a:latin typeface="Times" panose="02020603050405020304" pitchFamily="18" charset="0"/>
                </a:rPr>
                <a:t>7</a:t>
              </a:r>
            </a:p>
          </p:txBody>
        </p:sp>
        <p:sp>
          <p:nvSpPr>
            <p:cNvPr id="28699" name="Line 4">
              <a:extLst>
                <a:ext uri="{FF2B5EF4-FFF2-40B4-BE49-F238E27FC236}">
                  <a16:creationId xmlns:a16="http://schemas.microsoft.com/office/drawing/2014/main" id="{96D25565-7222-68F2-FB0E-B28238AC28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528"/>
              <a:ext cx="187" cy="0"/>
            </a:xfrm>
            <a:prstGeom prst="line">
              <a:avLst/>
            </a:prstGeom>
            <a:noFill/>
            <a:ln w="50800">
              <a:solidFill>
                <a:schemeClr val="tx2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8675" name="Text Box 5">
            <a:extLst>
              <a:ext uri="{FF2B5EF4-FFF2-40B4-BE49-F238E27FC236}">
                <a16:creationId xmlns:a16="http://schemas.microsoft.com/office/drawing/2014/main" id="{AAE19FFD-E419-67A1-754F-5513E3D60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pic>
        <p:nvPicPr>
          <p:cNvPr id="28676" name="Picture 6">
            <a:extLst>
              <a:ext uri="{FF2B5EF4-FFF2-40B4-BE49-F238E27FC236}">
                <a16:creationId xmlns:a16="http://schemas.microsoft.com/office/drawing/2014/main" id="{563E7991-2919-73F8-CBB3-A4497D6A34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517" r="21768"/>
          <a:stretch>
            <a:fillRect/>
          </a:stretch>
        </p:blipFill>
        <p:spPr bwMode="auto">
          <a:xfrm>
            <a:off x="1595438" y="508000"/>
            <a:ext cx="6985000" cy="578485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dist="35921" dir="2700000" algn="ctr" rotWithShape="0">
              <a:srgbClr val="808080"/>
            </a:outerShdw>
          </a:effectLst>
          <a:extLs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07" name="Text Box 7">
            <a:extLst>
              <a:ext uri="{FF2B5EF4-FFF2-40B4-BE49-F238E27FC236}">
                <a16:creationId xmlns:a16="http://schemas.microsoft.com/office/drawing/2014/main" id="{10F9C717-513F-8DC6-EDE7-97BDAA3AF8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7513" y="2930525"/>
            <a:ext cx="6599237" cy="28384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rgbClr val="5F5F5F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3600" b="1">
                <a:solidFill>
                  <a:schemeClr val="tx1"/>
                </a:solidFill>
              </a:rPr>
              <a:t>©ÜíÉJß</a:t>
            </a:r>
            <a:r>
              <a:rPr lang="en-US" altLang="en-US" sz="3200" b="1">
                <a:solidFill>
                  <a:schemeClr val="tx1"/>
                </a:solidFill>
                <a:latin typeface="Comic Sans MS" panose="030F0902030302020204" pitchFamily="66" charset="0"/>
              </a:rPr>
              <a:t> 15:6!</a:t>
            </a:r>
            <a:endParaRPr lang="en-US" altLang="en-US" sz="3200" b="1">
              <a:solidFill>
                <a:srgbClr val="000066"/>
              </a:solidFill>
              <a:latin typeface="Comic Sans MS" panose="030F0902030302020204" pitchFamily="66" charset="0"/>
            </a:endParaRPr>
          </a:p>
          <a:p>
            <a:r>
              <a:rPr lang="en-US" altLang="en-US" sz="3600">
                <a:solidFill>
                  <a:srgbClr val="30B887"/>
                </a:solidFill>
              </a:rPr>
              <a:t>¥dÌÙÞÎßæa ÕßÖbÞØæJ èÆÕ¢ ÈàÄßÏÞÏß µÃAßGá!</a:t>
            </a:r>
          </a:p>
          <a:p>
            <a:r>
              <a:rPr lang="en-US" altLang="en-US" sz="3600">
                <a:solidFill>
                  <a:srgbClr val="30B887"/>
                </a:solidFill>
              </a:rPr>
              <a:t>Ü{ßÄÎÞÏ ÕßÖbÞØ¢!</a:t>
            </a:r>
          </a:p>
        </p:txBody>
      </p:sp>
      <p:sp>
        <p:nvSpPr>
          <p:cNvPr id="28678" name="Text Box 23">
            <a:extLst>
              <a:ext uri="{FF2B5EF4-FFF2-40B4-BE49-F238E27FC236}">
                <a16:creationId xmlns:a16="http://schemas.microsoft.com/office/drawing/2014/main" id="{E9149A57-AF81-07C8-815C-7E22308F6D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28679" name="Text Box 26">
            <a:extLst>
              <a:ext uri="{FF2B5EF4-FFF2-40B4-BE49-F238E27FC236}">
                <a16:creationId xmlns:a16="http://schemas.microsoft.com/office/drawing/2014/main" id="{70D20BCA-C1B3-F35C-ECD4-3B0B0BA1F0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5200" y="6416675"/>
            <a:ext cx="3254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28680" name="Text Box 28">
            <a:extLst>
              <a:ext uri="{FF2B5EF4-FFF2-40B4-BE49-F238E27FC236}">
                <a16:creationId xmlns:a16="http://schemas.microsoft.com/office/drawing/2014/main" id="{63D6A042-AE33-391B-EC66-3343DA4DE4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8950" y="0"/>
            <a:ext cx="1809750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. 15:6</a:t>
            </a:r>
          </a:p>
        </p:txBody>
      </p:sp>
      <p:sp>
        <p:nvSpPr>
          <p:cNvPr id="716829" name="Rectangle 29">
            <a:extLst>
              <a:ext uri="{FF2B5EF4-FFF2-40B4-BE49-F238E27FC236}">
                <a16:creationId xmlns:a16="http://schemas.microsoft.com/office/drawing/2014/main" id="{1CA3B9DF-F025-486F-F11A-31EE46FB59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23</a:t>
            </a:r>
          </a:p>
        </p:txBody>
      </p:sp>
      <p:sp>
        <p:nvSpPr>
          <p:cNvPr id="28682" name="Rectangle 30">
            <a:extLst>
              <a:ext uri="{FF2B5EF4-FFF2-40B4-BE49-F238E27FC236}">
                <a16:creationId xmlns:a16="http://schemas.microsoft.com/office/drawing/2014/main" id="{C36EFF63-4F1D-9D7E-9F91-2E15FCFFE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561975"/>
            <a:ext cx="6981825" cy="5692775"/>
          </a:xfrm>
          <a:prstGeom prst="rect">
            <a:avLst/>
          </a:prstGeom>
          <a:noFill/>
          <a:ln w="111125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8683" name="Freeform 9">
            <a:extLst>
              <a:ext uri="{FF2B5EF4-FFF2-40B4-BE49-F238E27FC236}">
                <a16:creationId xmlns:a16="http://schemas.microsoft.com/office/drawing/2014/main" id="{DF744098-FE94-E1E7-6BB1-ADAB9F06002F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4" name="AutoShape 10">
            <a:extLst>
              <a:ext uri="{FF2B5EF4-FFF2-40B4-BE49-F238E27FC236}">
                <a16:creationId xmlns:a16="http://schemas.microsoft.com/office/drawing/2014/main" id="{2827FF8C-9E87-704A-AF1D-B447EEE8A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8685" name="Rectangle 11">
            <a:extLst>
              <a:ext uri="{FF2B5EF4-FFF2-40B4-BE49-F238E27FC236}">
                <a16:creationId xmlns:a16="http://schemas.microsoft.com/office/drawing/2014/main" id="{4326F8DA-5DD2-D5EB-F747-1773CFD02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8686" name="AutoShape 12">
            <a:extLst>
              <a:ext uri="{FF2B5EF4-FFF2-40B4-BE49-F238E27FC236}">
                <a16:creationId xmlns:a16="http://schemas.microsoft.com/office/drawing/2014/main" id="{825A0F05-48EE-36BB-2953-D1D3D4F7E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8687" name="Line 13">
            <a:extLst>
              <a:ext uri="{FF2B5EF4-FFF2-40B4-BE49-F238E27FC236}">
                <a16:creationId xmlns:a16="http://schemas.microsoft.com/office/drawing/2014/main" id="{7595E162-3FF7-F3A4-E625-3612E6C597F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88" name="Line 14">
            <a:extLst>
              <a:ext uri="{FF2B5EF4-FFF2-40B4-BE49-F238E27FC236}">
                <a16:creationId xmlns:a16="http://schemas.microsoft.com/office/drawing/2014/main" id="{AC83E30F-6100-8AEC-6D30-9CFCCA56EF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89" name="Rectangle 15">
            <a:extLst>
              <a:ext uri="{FF2B5EF4-FFF2-40B4-BE49-F238E27FC236}">
                <a16:creationId xmlns:a16="http://schemas.microsoft.com/office/drawing/2014/main" id="{B64BC8C9-17C0-509F-3E53-536B0AEE6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8690" name="Rectangle 16">
            <a:extLst>
              <a:ext uri="{FF2B5EF4-FFF2-40B4-BE49-F238E27FC236}">
                <a16:creationId xmlns:a16="http://schemas.microsoft.com/office/drawing/2014/main" id="{02B7A74A-A5F1-54C1-EE2F-3E8432D49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28691" name="Rectangle 17">
            <a:extLst>
              <a:ext uri="{FF2B5EF4-FFF2-40B4-BE49-F238E27FC236}">
                <a16:creationId xmlns:a16="http://schemas.microsoft.com/office/drawing/2014/main" id="{FA7D36D9-91E7-A96A-C7F1-1AE671402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28692" name="Rectangle 18">
            <a:extLst>
              <a:ext uri="{FF2B5EF4-FFF2-40B4-BE49-F238E27FC236}">
                <a16:creationId xmlns:a16="http://schemas.microsoft.com/office/drawing/2014/main" id="{09B013A9-971C-96D9-EAB9-6FD9F1BBF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28693" name="Line 19">
            <a:extLst>
              <a:ext uri="{FF2B5EF4-FFF2-40B4-BE49-F238E27FC236}">
                <a16:creationId xmlns:a16="http://schemas.microsoft.com/office/drawing/2014/main" id="{38BDDA29-1B28-E98D-CBE6-E20C9C9760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94" name="Line 20">
            <a:extLst>
              <a:ext uri="{FF2B5EF4-FFF2-40B4-BE49-F238E27FC236}">
                <a16:creationId xmlns:a16="http://schemas.microsoft.com/office/drawing/2014/main" id="{69EA8864-DA1B-1EAD-FE43-3348B17E2C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95" name="Line 21">
            <a:extLst>
              <a:ext uri="{FF2B5EF4-FFF2-40B4-BE49-F238E27FC236}">
                <a16:creationId xmlns:a16="http://schemas.microsoft.com/office/drawing/2014/main" id="{90AAB606-6F26-66A7-305E-C53A653E011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96" name="Text Box 31">
            <a:extLst>
              <a:ext uri="{FF2B5EF4-FFF2-40B4-BE49-F238E27FC236}">
                <a16:creationId xmlns:a16="http://schemas.microsoft.com/office/drawing/2014/main" id="{D8001A74-1AF2-108A-7DCA-F1BBFA369C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3338" y="6197600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sp>
        <p:nvSpPr>
          <p:cNvPr id="28697" name="Text Box 32">
            <a:extLst>
              <a:ext uri="{FF2B5EF4-FFF2-40B4-BE49-F238E27FC236}">
                <a16:creationId xmlns:a16="http://schemas.microsoft.com/office/drawing/2014/main" id="{74BAC86B-3951-00E5-4654-AA6CCD2986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2700" y="536575"/>
            <a:ext cx="7491413" cy="21050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3600">
                <a:solidFill>
                  <a:schemeClr val="accent1"/>
                </a:solidFill>
              </a:rPr>
              <a:t>¥dÌÙÞ¢ èÆÕJßæa ÕÞ·íÆJJßW ÕßÖbØßºîá </a:t>
            </a:r>
          </a:p>
          <a:p>
            <a:r>
              <a:rPr lang="en-US" altLang="en-US" sz="4000">
                <a:solidFill>
                  <a:srgbClr val="BA001F"/>
                </a:solidFill>
              </a:rPr>
              <a:t>²øá çÆÖ¢,  ØLÄß, ¥Èád·Ù¢!</a:t>
            </a:r>
            <a:endParaRPr lang="en-US" altLang="en-US" sz="4000" b="1" i="1" baseline="-25000">
              <a:solidFill>
                <a:srgbClr val="BA001F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168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" dur="500"/>
                                        <p:tgtEl>
                                          <p:spTgt spid="7168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7" dur="500"/>
                                        <p:tgtEl>
                                          <p:spTgt spid="7168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6807" grpId="0" build="p" autoUpdateAnimBg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Picture 31">
            <a:extLst>
              <a:ext uri="{FF2B5EF4-FFF2-40B4-BE49-F238E27FC236}">
                <a16:creationId xmlns:a16="http://schemas.microsoft.com/office/drawing/2014/main" id="{C39470E7-2FE2-239C-9BC6-E2241209B27A}"/>
              </a:ext>
            </a:extLst>
          </p:cNvPr>
          <p:cNvPicPr preferRelativeResize="0"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43050" y="584200"/>
            <a:ext cx="7004050" cy="573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 r:embed="rId4"/>
                  <a:srcRect r="11780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101600" cmpd="thinThick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9699" name="Rectangle 33">
            <a:extLst>
              <a:ext uri="{FF2B5EF4-FFF2-40B4-BE49-F238E27FC236}">
                <a16:creationId xmlns:a16="http://schemas.microsoft.com/office/drawing/2014/main" id="{0A5CCB06-4FBD-BBDF-4255-01EE8FCCD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561975"/>
            <a:ext cx="6908800" cy="5561013"/>
          </a:xfrm>
          <a:prstGeom prst="rect">
            <a:avLst/>
          </a:prstGeom>
          <a:noFill/>
          <a:ln w="111125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29700" name="Group 3">
            <a:extLst>
              <a:ext uri="{FF2B5EF4-FFF2-40B4-BE49-F238E27FC236}">
                <a16:creationId xmlns:a16="http://schemas.microsoft.com/office/drawing/2014/main" id="{7532660D-F1B3-7A78-E85D-F9637A2F078A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160338"/>
            <a:ext cx="739775" cy="1430337"/>
            <a:chOff x="391" y="101"/>
            <a:chExt cx="466" cy="901"/>
          </a:xfrm>
        </p:grpSpPr>
        <p:sp>
          <p:nvSpPr>
            <p:cNvPr id="29720" name="Rectangle 4">
              <a:extLst>
                <a:ext uri="{FF2B5EF4-FFF2-40B4-BE49-F238E27FC236}">
                  <a16:creationId xmlns:a16="http://schemas.microsoft.com/office/drawing/2014/main" id="{576A317C-DF6F-92B9-9993-9F0F8D4F7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" y="101"/>
              <a:ext cx="466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8800">
                  <a:solidFill>
                    <a:schemeClr val="tx2"/>
                  </a:solidFill>
                  <a:latin typeface="Times" panose="02020603050405020304" pitchFamily="18" charset="0"/>
                </a:rPr>
                <a:t>7</a:t>
              </a:r>
            </a:p>
          </p:txBody>
        </p:sp>
        <p:sp>
          <p:nvSpPr>
            <p:cNvPr id="29721" name="Line 5">
              <a:extLst>
                <a:ext uri="{FF2B5EF4-FFF2-40B4-BE49-F238E27FC236}">
                  <a16:creationId xmlns:a16="http://schemas.microsoft.com/office/drawing/2014/main" id="{EA4736C0-B391-F24F-2399-38FE066473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528"/>
              <a:ext cx="187" cy="0"/>
            </a:xfrm>
            <a:prstGeom prst="line">
              <a:avLst/>
            </a:prstGeom>
            <a:noFill/>
            <a:ln w="50800">
              <a:solidFill>
                <a:schemeClr val="tx2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9701" name="Text Box 7">
            <a:extLst>
              <a:ext uri="{FF2B5EF4-FFF2-40B4-BE49-F238E27FC236}">
                <a16:creationId xmlns:a16="http://schemas.microsoft.com/office/drawing/2014/main" id="{3E6853FA-12E8-922F-BBEA-3F28E7768F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4825" y="0"/>
            <a:ext cx="1800225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. 16:1-4</a:t>
            </a:r>
          </a:p>
        </p:txBody>
      </p:sp>
      <p:sp>
        <p:nvSpPr>
          <p:cNvPr id="29702" name="Text Box 23">
            <a:extLst>
              <a:ext uri="{FF2B5EF4-FFF2-40B4-BE49-F238E27FC236}">
                <a16:creationId xmlns:a16="http://schemas.microsoft.com/office/drawing/2014/main" id="{48C977D1-ED45-EF17-5517-7C52AB4E86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29703" name="Text Box 26">
            <a:extLst>
              <a:ext uri="{FF2B5EF4-FFF2-40B4-BE49-F238E27FC236}">
                <a16:creationId xmlns:a16="http://schemas.microsoft.com/office/drawing/2014/main" id="{AC0DA712-7A2D-D352-1888-506C6313E7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1550" y="6416675"/>
            <a:ext cx="3254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717852" name="Rectangle 28">
            <a:extLst>
              <a:ext uri="{FF2B5EF4-FFF2-40B4-BE49-F238E27FC236}">
                <a16:creationId xmlns:a16="http://schemas.microsoft.com/office/drawing/2014/main" id="{4AF5E1E8-9F72-BA58-CBBE-0629E9277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24</a:t>
            </a:r>
          </a:p>
        </p:txBody>
      </p:sp>
      <p:sp>
        <p:nvSpPr>
          <p:cNvPr id="29705" name="Freeform 9">
            <a:extLst>
              <a:ext uri="{FF2B5EF4-FFF2-40B4-BE49-F238E27FC236}">
                <a16:creationId xmlns:a16="http://schemas.microsoft.com/office/drawing/2014/main" id="{7FB6F406-1C22-9A7E-3A9D-8F33C0EC2697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6" name="AutoShape 10">
            <a:extLst>
              <a:ext uri="{FF2B5EF4-FFF2-40B4-BE49-F238E27FC236}">
                <a16:creationId xmlns:a16="http://schemas.microsoft.com/office/drawing/2014/main" id="{CFB0CD37-C5F7-A786-5EDD-CE16A570A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9707" name="AutoShape 12">
            <a:extLst>
              <a:ext uri="{FF2B5EF4-FFF2-40B4-BE49-F238E27FC236}">
                <a16:creationId xmlns:a16="http://schemas.microsoft.com/office/drawing/2014/main" id="{00C12599-140F-5759-9CD3-8781FE4E1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513138"/>
            <a:ext cx="692150" cy="873125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9708" name="Rectangle 15">
            <a:extLst>
              <a:ext uri="{FF2B5EF4-FFF2-40B4-BE49-F238E27FC236}">
                <a16:creationId xmlns:a16="http://schemas.microsoft.com/office/drawing/2014/main" id="{BC4581DA-EF97-D538-7A44-1A1728337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9709" name="Text Box 30">
            <a:extLst>
              <a:ext uri="{FF2B5EF4-FFF2-40B4-BE49-F238E27FC236}">
                <a16:creationId xmlns:a16="http://schemas.microsoft.com/office/drawing/2014/main" id="{439C1700-993D-9877-D698-5723974C2E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0650" y="6227763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sp>
        <p:nvSpPr>
          <p:cNvPr id="717832" name="Text Box 8">
            <a:extLst>
              <a:ext uri="{FF2B5EF4-FFF2-40B4-BE49-F238E27FC236}">
                <a16:creationId xmlns:a16="http://schemas.microsoft.com/office/drawing/2014/main" id="{F7A8BC87-8745-4990-5076-CBBF18110D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2800" y="1400175"/>
            <a:ext cx="5624513" cy="4297363"/>
          </a:xfrm>
          <a:prstGeom prst="rect">
            <a:avLst/>
          </a:prstGeom>
          <a:noFill/>
          <a:ln>
            <a:noFill/>
          </a:ln>
          <a:effectLst>
            <a:outerShdw dist="89803" dir="2700000" algn="ctr" rotWithShape="0">
              <a:schemeClr val="bg2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altLang="en-US" sz="3200">
                <a:solidFill>
                  <a:srgbClr val="68FFF8"/>
                </a:solidFill>
                <a:latin typeface="Kerala" panose="020B0604020202020204"/>
              </a:rPr>
              <a:t>¥dÌÙÞ¢ èÆÕJßW ÕßÖbØßºîá!</a:t>
            </a:r>
          </a:p>
          <a:p>
            <a:pPr algn="ctr">
              <a:spcBef>
                <a:spcPct val="50000"/>
              </a:spcBef>
              <a:defRPr/>
            </a:pPr>
            <a:r>
              <a:rPr lang="en-US" altLang="en-US" sz="3200">
                <a:solidFill>
                  <a:schemeClr val="tx1"/>
                </a:solidFill>
                <a:latin typeface="Kerala" panose="020B0604020202020204"/>
              </a:rPr>
              <a:t>®KßøáKÞÜá¢! ¥dÌÙÞÎá¢_ØÞùÞÏá¢ ¥fÎøÞÏß</a:t>
            </a:r>
            <a:r>
              <a:rPr lang="en-US" altLang="en-US" sz="32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.</a:t>
            </a:r>
          </a:p>
          <a:p>
            <a:pPr algn="ctr">
              <a:spcBef>
                <a:spcPct val="50000"/>
              </a:spcBef>
              <a:defRPr/>
            </a:pPr>
            <a:r>
              <a:rPr lang="en-US" altLang="en-US" sz="3200" b="1">
                <a:solidFill>
                  <a:srgbClr val="F00022"/>
                </a:solidFill>
                <a:latin typeface="Kerala" panose="020B0604020202020204"/>
              </a:rPr>
              <a:t>R¥dÌÙÞ¢… ÙÞ·Þùßæa ¥¿áAW æºKÞÜá¢!Q</a:t>
            </a:r>
            <a:r>
              <a:rPr lang="en-US" altLang="en-US" sz="3200">
                <a:solidFill>
                  <a:srgbClr val="68FFF8"/>
                </a:solidFill>
                <a:latin typeface="Kerala" panose="020B0604020202020204"/>
              </a:rPr>
              <a:t>    </a:t>
            </a:r>
            <a:r>
              <a:rPr lang="en-US" altLang="en-US" sz="2000" b="1">
                <a:solidFill>
                  <a:srgbClr val="68FFF8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(</a:t>
            </a:r>
            <a:r>
              <a:rPr lang="en-US" altLang="en-US" sz="2000">
                <a:solidFill>
                  <a:srgbClr val="68FFF8"/>
                </a:solidFill>
                <a:latin typeface="Kerala" panose="020B0604020202020204"/>
              </a:rPr>
              <a:t>'ØÞùÞ"Ïáæ¿ ÆÞØßÏÞÏßøáKá ÙÞ·ÞV</a:t>
            </a:r>
            <a:r>
              <a:rPr lang="en-US" altLang="en-US" sz="2000" b="1">
                <a:solidFill>
                  <a:srgbClr val="68FFF8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)</a:t>
            </a:r>
          </a:p>
        </p:txBody>
      </p:sp>
      <p:sp>
        <p:nvSpPr>
          <p:cNvPr id="29711" name="Rectangle 11">
            <a:extLst>
              <a:ext uri="{FF2B5EF4-FFF2-40B4-BE49-F238E27FC236}">
                <a16:creationId xmlns:a16="http://schemas.microsoft.com/office/drawing/2014/main" id="{D2E4AA4C-DBE3-70FE-FE8B-BC49362CC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29712" name="Line 13">
            <a:extLst>
              <a:ext uri="{FF2B5EF4-FFF2-40B4-BE49-F238E27FC236}">
                <a16:creationId xmlns:a16="http://schemas.microsoft.com/office/drawing/2014/main" id="{02BDC558-6434-1303-CC25-728D028026F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13" name="Line 14">
            <a:extLst>
              <a:ext uri="{FF2B5EF4-FFF2-40B4-BE49-F238E27FC236}">
                <a16:creationId xmlns:a16="http://schemas.microsoft.com/office/drawing/2014/main" id="{75B055D8-C953-E8A3-6F96-14A4B7549D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14" name="Rectangle 16">
            <a:extLst>
              <a:ext uri="{FF2B5EF4-FFF2-40B4-BE49-F238E27FC236}">
                <a16:creationId xmlns:a16="http://schemas.microsoft.com/office/drawing/2014/main" id="{BD667DB8-18FF-3142-1122-D8B3287D8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29715" name="Rectangle 17">
            <a:extLst>
              <a:ext uri="{FF2B5EF4-FFF2-40B4-BE49-F238E27FC236}">
                <a16:creationId xmlns:a16="http://schemas.microsoft.com/office/drawing/2014/main" id="{B2423B71-86C7-0F95-30C8-362DEF4FD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29716" name="Rectangle 18">
            <a:extLst>
              <a:ext uri="{FF2B5EF4-FFF2-40B4-BE49-F238E27FC236}">
                <a16:creationId xmlns:a16="http://schemas.microsoft.com/office/drawing/2014/main" id="{5F6D511E-E963-AAD8-07E4-2A9519695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7200" y="3403600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FF"/>
                </a:solidFill>
              </a:rPr>
              <a:t>¥dÌÙÞ¢</a:t>
            </a:r>
          </a:p>
        </p:txBody>
      </p:sp>
      <p:sp>
        <p:nvSpPr>
          <p:cNvPr id="29717" name="Line 19">
            <a:extLst>
              <a:ext uri="{FF2B5EF4-FFF2-40B4-BE49-F238E27FC236}">
                <a16:creationId xmlns:a16="http://schemas.microsoft.com/office/drawing/2014/main" id="{9560A2B0-7C91-8323-0C95-54F71787516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18" name="Line 20">
            <a:extLst>
              <a:ext uri="{FF2B5EF4-FFF2-40B4-BE49-F238E27FC236}">
                <a16:creationId xmlns:a16="http://schemas.microsoft.com/office/drawing/2014/main" id="{CB559A53-32EF-AA14-EBED-FECBB7D09D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19" name="Line 21">
            <a:extLst>
              <a:ext uri="{FF2B5EF4-FFF2-40B4-BE49-F238E27FC236}">
                <a16:creationId xmlns:a16="http://schemas.microsoft.com/office/drawing/2014/main" id="{ED646CD7-F816-F252-D05B-085DFD74A1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8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178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8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" dur="500"/>
                                        <p:tgtEl>
                                          <p:spTgt spid="7178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8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7" dur="500"/>
                                        <p:tgtEl>
                                          <p:spTgt spid="7178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832" grpId="0" build="p" autoUpdateAnimBg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2" name="Group 2">
            <a:extLst>
              <a:ext uri="{FF2B5EF4-FFF2-40B4-BE49-F238E27FC236}">
                <a16:creationId xmlns:a16="http://schemas.microsoft.com/office/drawing/2014/main" id="{ACA28394-E4B0-80E8-AF74-5D7678A09D89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160338"/>
            <a:ext cx="739775" cy="1430337"/>
            <a:chOff x="391" y="101"/>
            <a:chExt cx="466" cy="901"/>
          </a:xfrm>
        </p:grpSpPr>
        <p:sp>
          <p:nvSpPr>
            <p:cNvPr id="30746" name="Rectangle 3">
              <a:extLst>
                <a:ext uri="{FF2B5EF4-FFF2-40B4-BE49-F238E27FC236}">
                  <a16:creationId xmlns:a16="http://schemas.microsoft.com/office/drawing/2014/main" id="{8675CD88-0026-248D-B27C-B676C6342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" y="101"/>
              <a:ext cx="466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8800">
                  <a:solidFill>
                    <a:schemeClr val="tx2"/>
                  </a:solidFill>
                  <a:latin typeface="Times" panose="02020603050405020304" pitchFamily="18" charset="0"/>
                </a:rPr>
                <a:t>7</a:t>
              </a:r>
            </a:p>
          </p:txBody>
        </p:sp>
        <p:sp>
          <p:nvSpPr>
            <p:cNvPr id="30747" name="Line 4">
              <a:extLst>
                <a:ext uri="{FF2B5EF4-FFF2-40B4-BE49-F238E27FC236}">
                  <a16:creationId xmlns:a16="http://schemas.microsoft.com/office/drawing/2014/main" id="{442D2713-1F2C-C4EB-2DD2-7F7C43332B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528"/>
              <a:ext cx="187" cy="0"/>
            </a:xfrm>
            <a:prstGeom prst="line">
              <a:avLst/>
            </a:prstGeom>
            <a:noFill/>
            <a:ln w="50800">
              <a:solidFill>
                <a:schemeClr val="tx2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0723" name="Text Box 5">
            <a:extLst>
              <a:ext uri="{FF2B5EF4-FFF2-40B4-BE49-F238E27FC236}">
                <a16:creationId xmlns:a16="http://schemas.microsoft.com/office/drawing/2014/main" id="{99ECB8A7-28AB-32F9-5805-CE75A8C6C7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30724" name="Text Box 6">
            <a:extLst>
              <a:ext uri="{FF2B5EF4-FFF2-40B4-BE49-F238E27FC236}">
                <a16:creationId xmlns:a16="http://schemas.microsoft.com/office/drawing/2014/main" id="{C2365922-4743-E9FE-8798-2B30614D7B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2388" y="-33338"/>
            <a:ext cx="3068637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. 16:11-12; 17:20-21</a:t>
            </a:r>
          </a:p>
        </p:txBody>
      </p:sp>
      <p:pic>
        <p:nvPicPr>
          <p:cNvPr id="30725" name="Picture 7">
            <a:extLst>
              <a:ext uri="{FF2B5EF4-FFF2-40B4-BE49-F238E27FC236}">
                <a16:creationId xmlns:a16="http://schemas.microsoft.com/office/drawing/2014/main" id="{1B4C3A82-C30F-1FE3-E1E9-5869260F70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screen">
            <a:lum bright="-4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92263" y="509588"/>
            <a:ext cx="6992937" cy="575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6" name="Text Box 23">
            <a:extLst>
              <a:ext uri="{FF2B5EF4-FFF2-40B4-BE49-F238E27FC236}">
                <a16:creationId xmlns:a16="http://schemas.microsoft.com/office/drawing/2014/main" id="{E4BE4555-D43D-67D9-FD64-0A0300DE62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30727" name="Text Box 27">
            <a:extLst>
              <a:ext uri="{FF2B5EF4-FFF2-40B4-BE49-F238E27FC236}">
                <a16:creationId xmlns:a16="http://schemas.microsoft.com/office/drawing/2014/main" id="{9E4AD90C-A5FE-4C0B-034A-B41CBA821B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8375" y="6405563"/>
            <a:ext cx="3254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718877" name="Rectangle 29">
            <a:extLst>
              <a:ext uri="{FF2B5EF4-FFF2-40B4-BE49-F238E27FC236}">
                <a16:creationId xmlns:a16="http://schemas.microsoft.com/office/drawing/2014/main" id="{766AD28F-CB24-D587-128A-07C7D175E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25</a:t>
            </a:r>
          </a:p>
        </p:txBody>
      </p:sp>
      <p:sp>
        <p:nvSpPr>
          <p:cNvPr id="30729" name="Rectangle 30">
            <a:extLst>
              <a:ext uri="{FF2B5EF4-FFF2-40B4-BE49-F238E27FC236}">
                <a16:creationId xmlns:a16="http://schemas.microsoft.com/office/drawing/2014/main" id="{EFCC950E-1E85-B52C-F68C-18B1A474C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561975"/>
            <a:ext cx="6981825" cy="5692775"/>
          </a:xfrm>
          <a:prstGeom prst="rect">
            <a:avLst/>
          </a:prstGeom>
          <a:noFill/>
          <a:ln w="111125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0730" name="Freeform 10">
            <a:extLst>
              <a:ext uri="{FF2B5EF4-FFF2-40B4-BE49-F238E27FC236}">
                <a16:creationId xmlns:a16="http://schemas.microsoft.com/office/drawing/2014/main" id="{1113BF63-FC0D-9E59-75D1-D341FC06C26D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1" name="AutoShape 11">
            <a:extLst>
              <a:ext uri="{FF2B5EF4-FFF2-40B4-BE49-F238E27FC236}">
                <a16:creationId xmlns:a16="http://schemas.microsoft.com/office/drawing/2014/main" id="{71ED75F5-B4E6-A9F9-F8C3-48C38AD11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0732" name="Rectangle 12">
            <a:extLst>
              <a:ext uri="{FF2B5EF4-FFF2-40B4-BE49-F238E27FC236}">
                <a16:creationId xmlns:a16="http://schemas.microsoft.com/office/drawing/2014/main" id="{DBB87B16-62AC-54DE-ACAA-568CD2A89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0733" name="AutoShape 13">
            <a:extLst>
              <a:ext uri="{FF2B5EF4-FFF2-40B4-BE49-F238E27FC236}">
                <a16:creationId xmlns:a16="http://schemas.microsoft.com/office/drawing/2014/main" id="{C8703957-4FBF-7E16-D99F-24168E642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0734" name="Line 14">
            <a:extLst>
              <a:ext uri="{FF2B5EF4-FFF2-40B4-BE49-F238E27FC236}">
                <a16:creationId xmlns:a16="http://schemas.microsoft.com/office/drawing/2014/main" id="{36B4B409-7B56-E77E-2E6B-C61CB2570B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35" name="Line 15">
            <a:extLst>
              <a:ext uri="{FF2B5EF4-FFF2-40B4-BE49-F238E27FC236}">
                <a16:creationId xmlns:a16="http://schemas.microsoft.com/office/drawing/2014/main" id="{EBA64378-FE51-470F-43E6-090EC9496D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36" name="Rectangle 16">
            <a:extLst>
              <a:ext uri="{FF2B5EF4-FFF2-40B4-BE49-F238E27FC236}">
                <a16:creationId xmlns:a16="http://schemas.microsoft.com/office/drawing/2014/main" id="{F947185C-FC2D-7742-5686-372584780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0737" name="Rectangle 17">
            <a:extLst>
              <a:ext uri="{FF2B5EF4-FFF2-40B4-BE49-F238E27FC236}">
                <a16:creationId xmlns:a16="http://schemas.microsoft.com/office/drawing/2014/main" id="{8474D80A-DF5A-BC5F-4CA4-B588F25D7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30738" name="Rectangle 18">
            <a:extLst>
              <a:ext uri="{FF2B5EF4-FFF2-40B4-BE49-F238E27FC236}">
                <a16:creationId xmlns:a16="http://schemas.microsoft.com/office/drawing/2014/main" id="{7E01E58C-70B8-60E3-04DC-049D0EA85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30739" name="Line 19">
            <a:extLst>
              <a:ext uri="{FF2B5EF4-FFF2-40B4-BE49-F238E27FC236}">
                <a16:creationId xmlns:a16="http://schemas.microsoft.com/office/drawing/2014/main" id="{B1ECBBF0-94AA-BEBB-181A-B107AF78399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0" name="Line 20">
            <a:extLst>
              <a:ext uri="{FF2B5EF4-FFF2-40B4-BE49-F238E27FC236}">
                <a16:creationId xmlns:a16="http://schemas.microsoft.com/office/drawing/2014/main" id="{AC0BF5C5-59F8-2DBA-1F60-36FE32F3266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1" name="Line 21">
            <a:extLst>
              <a:ext uri="{FF2B5EF4-FFF2-40B4-BE49-F238E27FC236}">
                <a16:creationId xmlns:a16="http://schemas.microsoft.com/office/drawing/2014/main" id="{25912153-E4B6-D5BB-9347-8F8F2CFF12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2" name="Rectangle 25">
            <a:extLst>
              <a:ext uri="{FF2B5EF4-FFF2-40B4-BE49-F238E27FC236}">
                <a16:creationId xmlns:a16="http://schemas.microsoft.com/office/drawing/2014/main" id="{D9610EA0-DC9D-8423-0B18-B429D88FB0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30743" name="Text Box 31">
            <a:extLst>
              <a:ext uri="{FF2B5EF4-FFF2-40B4-BE49-F238E27FC236}">
                <a16:creationId xmlns:a16="http://schemas.microsoft.com/office/drawing/2014/main" id="{CDCEBB0B-CF33-1312-3918-EF02307719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1163" y="6227763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sp>
        <p:nvSpPr>
          <p:cNvPr id="718880" name="AutoShape 32">
            <a:extLst>
              <a:ext uri="{FF2B5EF4-FFF2-40B4-BE49-F238E27FC236}">
                <a16:creationId xmlns:a16="http://schemas.microsoft.com/office/drawing/2014/main" id="{BC005021-89FE-8E35-BE67-64000575F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0063" y="3503613"/>
            <a:ext cx="6357937" cy="1300162"/>
          </a:xfrm>
          <a:prstGeom prst="roundRect">
            <a:avLst>
              <a:gd name="adj" fmla="val 16667"/>
            </a:avLst>
          </a:prstGeom>
          <a:noFill/>
          <a:ln w="76200">
            <a:solidFill>
              <a:srgbClr val="FF0000"/>
            </a:solidFill>
            <a:round/>
            <a:headEnd/>
            <a:tailEnd/>
          </a:ln>
          <a:effectLst>
            <a:outerShdw dist="63500" dir="318780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18856" name="Text Box 8">
            <a:extLst>
              <a:ext uri="{FF2B5EF4-FFF2-40B4-BE49-F238E27FC236}">
                <a16:creationId xmlns:a16="http://schemas.microsoft.com/office/drawing/2014/main" id="{237D0F1E-C752-D8F9-868E-47EB257F19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2438" y="1697038"/>
            <a:ext cx="6583362" cy="3017837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3200">
                <a:solidFill>
                  <a:schemeClr val="tx1"/>
                </a:solidFill>
              </a:rPr>
              <a:t>¥BæÈ ÙÞ·ÞùßÜâæ¿ ¥dÌÙÞÎßÈí ²øá ÎµÈáIÞÏß</a:t>
            </a:r>
            <a:r>
              <a:rPr lang="en-US" altLang="en-US" sz="3200" b="1">
                <a:solidFill>
                  <a:schemeClr val="tx1"/>
                </a:solidFill>
                <a:latin typeface="Comic Sans MS" panose="030F0902030302020204" pitchFamily="66" charset="0"/>
              </a:rPr>
              <a:t>.</a:t>
            </a:r>
          </a:p>
          <a:p>
            <a:r>
              <a:rPr lang="en-US" altLang="en-US" sz="3200">
                <a:solidFill>
                  <a:schemeClr val="tx1"/>
                </a:solidFill>
              </a:rPr>
              <a:t>¥Õæa çÉøí: 'ÏßÖíÎÞçÏW’    </a:t>
            </a:r>
          </a:p>
          <a:p>
            <a:r>
              <a:rPr lang="en-US" altLang="en-US" sz="3200">
                <a:solidFill>
                  <a:schemeClr val="tx1"/>
                </a:solidFill>
              </a:rPr>
              <a:t>(®KÞW ÏßÖíÎÞçÏW </a:t>
            </a:r>
            <a:r>
              <a:rPr lang="en-US" altLang="en-US" sz="3200" u="sng">
                <a:solidFill>
                  <a:srgbClr val="FF0066"/>
                </a:solidFill>
              </a:rPr>
              <a:t>¦ÏßøáKßÜï</a:t>
            </a:r>
            <a:r>
              <a:rPr lang="en-US" altLang="en-US" sz="3200">
                <a:solidFill>
                  <a:schemeClr val="tx1"/>
                </a:solidFill>
              </a:rPr>
              <a:t> ÕÞ·íÆJ ØLÄß)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8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188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8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" dur="500"/>
                                        <p:tgtEl>
                                          <p:spTgt spid="7188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8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7" dur="500"/>
                                        <p:tgtEl>
                                          <p:spTgt spid="7188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18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856" grpId="0" build="p" autoUpdateAnimBg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46" name="Group 2">
            <a:extLst>
              <a:ext uri="{FF2B5EF4-FFF2-40B4-BE49-F238E27FC236}">
                <a16:creationId xmlns:a16="http://schemas.microsoft.com/office/drawing/2014/main" id="{641A203F-2499-DCFE-A5A0-3BF2A173E689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160338"/>
            <a:ext cx="739775" cy="1430337"/>
            <a:chOff x="391" y="101"/>
            <a:chExt cx="466" cy="901"/>
          </a:xfrm>
        </p:grpSpPr>
        <p:sp>
          <p:nvSpPr>
            <p:cNvPr id="31770" name="Rectangle 3">
              <a:extLst>
                <a:ext uri="{FF2B5EF4-FFF2-40B4-BE49-F238E27FC236}">
                  <a16:creationId xmlns:a16="http://schemas.microsoft.com/office/drawing/2014/main" id="{EF75E41A-4F84-13E0-8F6B-3E288ACF3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" y="101"/>
              <a:ext cx="466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8800">
                  <a:solidFill>
                    <a:schemeClr val="tx2"/>
                  </a:solidFill>
                  <a:latin typeface="Times" panose="02020603050405020304" pitchFamily="18" charset="0"/>
                </a:rPr>
                <a:t>7</a:t>
              </a:r>
            </a:p>
          </p:txBody>
        </p:sp>
        <p:sp>
          <p:nvSpPr>
            <p:cNvPr id="31771" name="Line 4">
              <a:extLst>
                <a:ext uri="{FF2B5EF4-FFF2-40B4-BE49-F238E27FC236}">
                  <a16:creationId xmlns:a16="http://schemas.microsoft.com/office/drawing/2014/main" id="{2F511DF8-3790-CDB4-8A17-20BB4299AA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528"/>
              <a:ext cx="187" cy="0"/>
            </a:xfrm>
            <a:prstGeom prst="line">
              <a:avLst/>
            </a:prstGeom>
            <a:noFill/>
            <a:ln w="50800">
              <a:solidFill>
                <a:schemeClr val="tx2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1747" name="Text Box 5">
            <a:extLst>
              <a:ext uri="{FF2B5EF4-FFF2-40B4-BE49-F238E27FC236}">
                <a16:creationId xmlns:a16="http://schemas.microsoft.com/office/drawing/2014/main" id="{6C66C8C7-C2D8-2116-91F4-3B27C721AE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31748" name="Text Box 6">
            <a:extLst>
              <a:ext uri="{FF2B5EF4-FFF2-40B4-BE49-F238E27FC236}">
                <a16:creationId xmlns:a16="http://schemas.microsoft.com/office/drawing/2014/main" id="{753C4461-8D78-AD49-0C83-0BE7493CE9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8638" y="0"/>
            <a:ext cx="2603500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  17:19</a:t>
            </a:r>
          </a:p>
        </p:txBody>
      </p:sp>
      <p:pic>
        <p:nvPicPr>
          <p:cNvPr id="31749" name="Picture 7">
            <a:extLst>
              <a:ext uri="{FF2B5EF4-FFF2-40B4-BE49-F238E27FC236}">
                <a16:creationId xmlns:a16="http://schemas.microsoft.com/office/drawing/2014/main" id="{CB85DB7E-55B0-631E-598A-CB39A019BA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612900" y="508000"/>
            <a:ext cx="6975475" cy="570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9880" name="Text Box 8">
            <a:extLst>
              <a:ext uri="{FF2B5EF4-FFF2-40B4-BE49-F238E27FC236}">
                <a16:creationId xmlns:a16="http://schemas.microsoft.com/office/drawing/2014/main" id="{F24FBE3B-32FD-30A7-95AD-F098164C88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2800" y="1316038"/>
            <a:ext cx="5740400" cy="39941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A0FEF3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3200">
                <a:solidFill>
                  <a:srgbClr val="000066"/>
                </a:solidFill>
              </a:rPr>
              <a:t>§çMÞZ ¥dÌÙÞÎßÈí ÕÏTí </a:t>
            </a:r>
            <a:r>
              <a:rPr lang="en-US" altLang="en-US" sz="4000" b="1">
                <a:solidFill>
                  <a:srgbClr val="000066"/>
                </a:solidFill>
              </a:rPr>
              <a:t>85</a:t>
            </a:r>
            <a:r>
              <a:rPr lang="en-US" altLang="en-US" sz="3200">
                <a:solidFill>
                  <a:srgbClr val="000066"/>
                </a:solidFill>
              </a:rPr>
              <a:t> ØÞùÞÏíAí </a:t>
            </a:r>
            <a:r>
              <a:rPr lang="en-US" altLang="en-US" sz="4000" b="1">
                <a:solidFill>
                  <a:srgbClr val="000066"/>
                </a:solidFill>
              </a:rPr>
              <a:t>75.</a:t>
            </a:r>
            <a:endParaRPr lang="en-US" altLang="en-US" sz="4000" b="1">
              <a:solidFill>
                <a:srgbClr val="000066"/>
              </a:solidFill>
              <a:latin typeface="Comic Sans MS" panose="030F0902030302020204" pitchFamily="66" charset="0"/>
            </a:endParaRPr>
          </a:p>
          <a:p>
            <a:r>
              <a:rPr lang="en-US" altLang="en-US" sz="3200">
                <a:solidFill>
                  <a:srgbClr val="00CC00"/>
                </a:solidFill>
              </a:rPr>
              <a:t>Îxí 15 ÕV×BZ µâ¿ß…</a:t>
            </a:r>
            <a:endParaRPr lang="en-US" altLang="en-US" sz="3200" b="1">
              <a:solidFill>
                <a:srgbClr val="00CC00"/>
              </a:solidFill>
              <a:latin typeface="Comic Sans MS" panose="030F0902030302020204" pitchFamily="66" charset="0"/>
            </a:endParaRPr>
          </a:p>
          <a:p>
            <a:r>
              <a:rPr lang="en-US" altLang="en-US" sz="3200">
                <a:solidFill>
                  <a:srgbClr val="000066"/>
                </a:solidFill>
              </a:rPr>
              <a:t>ØÞùÞÏßÜâæ¿ ¥dÌÙÞÎßÈí ²øá ÎµÈáIÞµáKá.</a:t>
            </a:r>
            <a:endParaRPr lang="en-US" altLang="en-US" sz="3200" b="1">
              <a:solidFill>
                <a:srgbClr val="000066"/>
              </a:solidFill>
              <a:latin typeface="Comic Sans MS" panose="030F0902030302020204" pitchFamily="66" charset="0"/>
            </a:endParaRPr>
          </a:p>
          <a:p>
            <a:r>
              <a:rPr lang="en-US" altLang="en-US" sz="3200" b="1">
                <a:solidFill>
                  <a:srgbClr val="F00022"/>
                </a:solidFill>
              </a:rPr>
              <a:t>çÉøí: ÏßØíÙÞAí</a:t>
            </a:r>
          </a:p>
        </p:txBody>
      </p:sp>
      <p:sp>
        <p:nvSpPr>
          <p:cNvPr id="31751" name="Text Box 24">
            <a:extLst>
              <a:ext uri="{FF2B5EF4-FFF2-40B4-BE49-F238E27FC236}">
                <a16:creationId xmlns:a16="http://schemas.microsoft.com/office/drawing/2014/main" id="{E43291B5-6367-ABCA-3803-B02F8122C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31752" name="Text Box 27">
            <a:extLst>
              <a:ext uri="{FF2B5EF4-FFF2-40B4-BE49-F238E27FC236}">
                <a16:creationId xmlns:a16="http://schemas.microsoft.com/office/drawing/2014/main" id="{3EEC383F-64B1-7B94-733A-19421393F4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8375" y="6430963"/>
            <a:ext cx="3254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4</a:t>
            </a:r>
          </a:p>
        </p:txBody>
      </p:sp>
      <p:sp>
        <p:nvSpPr>
          <p:cNvPr id="719901" name="Rectangle 29">
            <a:extLst>
              <a:ext uri="{FF2B5EF4-FFF2-40B4-BE49-F238E27FC236}">
                <a16:creationId xmlns:a16="http://schemas.microsoft.com/office/drawing/2014/main" id="{AF02A90D-492D-DC31-BA97-6C8768B0B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26</a:t>
            </a:r>
          </a:p>
        </p:txBody>
      </p:sp>
      <p:sp>
        <p:nvSpPr>
          <p:cNvPr id="31754" name="Rectangle 30">
            <a:extLst>
              <a:ext uri="{FF2B5EF4-FFF2-40B4-BE49-F238E27FC236}">
                <a16:creationId xmlns:a16="http://schemas.microsoft.com/office/drawing/2014/main" id="{7EF9F3E4-E404-133C-898D-1A63BE878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561975"/>
            <a:ext cx="6981825" cy="5692775"/>
          </a:xfrm>
          <a:prstGeom prst="rect">
            <a:avLst/>
          </a:prstGeom>
          <a:noFill/>
          <a:ln w="111125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1755" name="Freeform 10">
            <a:extLst>
              <a:ext uri="{FF2B5EF4-FFF2-40B4-BE49-F238E27FC236}">
                <a16:creationId xmlns:a16="http://schemas.microsoft.com/office/drawing/2014/main" id="{B03EA8C1-E413-9EF1-9E6B-28FE522EEFFC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56" name="AutoShape 11">
            <a:extLst>
              <a:ext uri="{FF2B5EF4-FFF2-40B4-BE49-F238E27FC236}">
                <a16:creationId xmlns:a16="http://schemas.microsoft.com/office/drawing/2014/main" id="{03E3C0E9-4EAB-2C08-B849-2878C9259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1757" name="Rectangle 12">
            <a:extLst>
              <a:ext uri="{FF2B5EF4-FFF2-40B4-BE49-F238E27FC236}">
                <a16:creationId xmlns:a16="http://schemas.microsoft.com/office/drawing/2014/main" id="{F7CE3379-3AD0-54E2-E352-41DAC2A76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1758" name="AutoShape 13">
            <a:extLst>
              <a:ext uri="{FF2B5EF4-FFF2-40B4-BE49-F238E27FC236}">
                <a16:creationId xmlns:a16="http://schemas.microsoft.com/office/drawing/2014/main" id="{E6FFBA62-EE9D-D318-01FD-962C4D3CB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1759" name="Line 14">
            <a:extLst>
              <a:ext uri="{FF2B5EF4-FFF2-40B4-BE49-F238E27FC236}">
                <a16:creationId xmlns:a16="http://schemas.microsoft.com/office/drawing/2014/main" id="{6956F2AF-0F4E-E5BC-03D0-94E8EB6F810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0" name="Line 15">
            <a:extLst>
              <a:ext uri="{FF2B5EF4-FFF2-40B4-BE49-F238E27FC236}">
                <a16:creationId xmlns:a16="http://schemas.microsoft.com/office/drawing/2014/main" id="{4CDE20E0-B9B4-BBCA-9345-B0E3F0FC367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1" name="Rectangle 16">
            <a:extLst>
              <a:ext uri="{FF2B5EF4-FFF2-40B4-BE49-F238E27FC236}">
                <a16:creationId xmlns:a16="http://schemas.microsoft.com/office/drawing/2014/main" id="{2A4BEF41-85F5-C62E-57B4-7F1C38CFB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1762" name="Rectangle 17">
            <a:extLst>
              <a:ext uri="{FF2B5EF4-FFF2-40B4-BE49-F238E27FC236}">
                <a16:creationId xmlns:a16="http://schemas.microsoft.com/office/drawing/2014/main" id="{9D84315C-795B-6782-77AF-7D84C7142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31763" name="Rectangle 18">
            <a:extLst>
              <a:ext uri="{FF2B5EF4-FFF2-40B4-BE49-F238E27FC236}">
                <a16:creationId xmlns:a16="http://schemas.microsoft.com/office/drawing/2014/main" id="{48BF4BB8-E4C0-8C2E-B1D7-A51AD16D9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31764" name="Rectangle 19">
            <a:extLst>
              <a:ext uri="{FF2B5EF4-FFF2-40B4-BE49-F238E27FC236}">
                <a16:creationId xmlns:a16="http://schemas.microsoft.com/office/drawing/2014/main" id="{F939D2F0-CF72-9EBB-30C6-655815719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31765" name="Line 20">
            <a:extLst>
              <a:ext uri="{FF2B5EF4-FFF2-40B4-BE49-F238E27FC236}">
                <a16:creationId xmlns:a16="http://schemas.microsoft.com/office/drawing/2014/main" id="{5DE171B6-662B-C94F-14F1-E19A1A34DFC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6" name="Line 21">
            <a:extLst>
              <a:ext uri="{FF2B5EF4-FFF2-40B4-BE49-F238E27FC236}">
                <a16:creationId xmlns:a16="http://schemas.microsoft.com/office/drawing/2014/main" id="{63F3EF69-66D6-57F2-2BDE-FF997CB6B7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7" name="Line 22">
            <a:extLst>
              <a:ext uri="{FF2B5EF4-FFF2-40B4-BE49-F238E27FC236}">
                <a16:creationId xmlns:a16="http://schemas.microsoft.com/office/drawing/2014/main" id="{6DBC98BC-CA28-A877-8DFC-739379286A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8" name="Text Box 31">
            <a:extLst>
              <a:ext uri="{FF2B5EF4-FFF2-40B4-BE49-F238E27FC236}">
                <a16:creationId xmlns:a16="http://schemas.microsoft.com/office/drawing/2014/main" id="{0E8BBD6A-01FB-4385-B9DF-261880429B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7625" y="6213475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sp>
        <p:nvSpPr>
          <p:cNvPr id="31769" name="Rectangle 32">
            <a:extLst>
              <a:ext uri="{FF2B5EF4-FFF2-40B4-BE49-F238E27FC236}">
                <a16:creationId xmlns:a16="http://schemas.microsoft.com/office/drawing/2014/main" id="{58903FC9-4896-C504-2235-444EAF1AE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863" y="5945188"/>
            <a:ext cx="214312" cy="187325"/>
          </a:xfrm>
          <a:prstGeom prst="rect">
            <a:avLst/>
          </a:prstGeom>
          <a:solidFill>
            <a:srgbClr val="C6BDB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8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198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8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" dur="500"/>
                                        <p:tgtEl>
                                          <p:spTgt spid="7198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8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7" dur="500"/>
                                        <p:tgtEl>
                                          <p:spTgt spid="7198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8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7198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9880" grpId="0" build="p" autoUpdateAnimBg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70" name="Group 2">
            <a:extLst>
              <a:ext uri="{FF2B5EF4-FFF2-40B4-BE49-F238E27FC236}">
                <a16:creationId xmlns:a16="http://schemas.microsoft.com/office/drawing/2014/main" id="{5D1DAD9B-A509-2B61-DA9E-D90D182105BC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160338"/>
            <a:ext cx="739775" cy="1430337"/>
            <a:chOff x="391" y="101"/>
            <a:chExt cx="466" cy="901"/>
          </a:xfrm>
        </p:grpSpPr>
        <p:sp>
          <p:nvSpPr>
            <p:cNvPr id="32796" name="Rectangle 3">
              <a:extLst>
                <a:ext uri="{FF2B5EF4-FFF2-40B4-BE49-F238E27FC236}">
                  <a16:creationId xmlns:a16="http://schemas.microsoft.com/office/drawing/2014/main" id="{3AC20FD3-0B94-4A08-3412-3F5F74A9E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" y="101"/>
              <a:ext cx="466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8800">
                  <a:solidFill>
                    <a:schemeClr val="tx2"/>
                  </a:solidFill>
                  <a:latin typeface="Times" panose="02020603050405020304" pitchFamily="18" charset="0"/>
                </a:rPr>
                <a:t>7</a:t>
              </a:r>
            </a:p>
          </p:txBody>
        </p:sp>
        <p:sp>
          <p:nvSpPr>
            <p:cNvPr id="32797" name="Line 4">
              <a:extLst>
                <a:ext uri="{FF2B5EF4-FFF2-40B4-BE49-F238E27FC236}">
                  <a16:creationId xmlns:a16="http://schemas.microsoft.com/office/drawing/2014/main" id="{610B0C46-9E4D-623E-6D42-E351680484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528"/>
              <a:ext cx="187" cy="0"/>
            </a:xfrm>
            <a:prstGeom prst="line">
              <a:avLst/>
            </a:prstGeom>
            <a:noFill/>
            <a:ln w="50800">
              <a:solidFill>
                <a:schemeClr val="tx2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771" name="Text Box 5">
            <a:extLst>
              <a:ext uri="{FF2B5EF4-FFF2-40B4-BE49-F238E27FC236}">
                <a16:creationId xmlns:a16="http://schemas.microsoft.com/office/drawing/2014/main" id="{69F5012F-7688-2374-1E27-ED1764EB3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32772" name="Text Box 6">
            <a:extLst>
              <a:ext uri="{FF2B5EF4-FFF2-40B4-BE49-F238E27FC236}">
                <a16:creationId xmlns:a16="http://schemas.microsoft.com/office/drawing/2014/main" id="{B6347326-BC91-0085-A131-B9418B8C4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8000" y="0"/>
            <a:ext cx="2603500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  17:21</a:t>
            </a:r>
          </a:p>
        </p:txBody>
      </p:sp>
      <p:sp>
        <p:nvSpPr>
          <p:cNvPr id="32773" name="Rectangle 7">
            <a:extLst>
              <a:ext uri="{FF2B5EF4-FFF2-40B4-BE49-F238E27FC236}">
                <a16:creationId xmlns:a16="http://schemas.microsoft.com/office/drawing/2014/main" id="{EDAF3A56-567C-AF9F-C505-89D12DDE3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0" y="558800"/>
            <a:ext cx="7010400" cy="5791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2774" name="Text Box 24">
            <a:extLst>
              <a:ext uri="{FF2B5EF4-FFF2-40B4-BE49-F238E27FC236}">
                <a16:creationId xmlns:a16="http://schemas.microsoft.com/office/drawing/2014/main" id="{16E8AB99-5F90-BC53-5416-05C85A8CDB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720925" name="Rectangle 29">
            <a:extLst>
              <a:ext uri="{FF2B5EF4-FFF2-40B4-BE49-F238E27FC236}">
                <a16:creationId xmlns:a16="http://schemas.microsoft.com/office/drawing/2014/main" id="{04041779-E054-E2B8-9D27-5980E995F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27</a:t>
            </a:r>
          </a:p>
        </p:txBody>
      </p:sp>
      <p:sp>
        <p:nvSpPr>
          <p:cNvPr id="32776" name="Text Box 31">
            <a:extLst>
              <a:ext uri="{FF2B5EF4-FFF2-40B4-BE49-F238E27FC236}">
                <a16:creationId xmlns:a16="http://schemas.microsoft.com/office/drawing/2014/main" id="{E38015C8-127C-0294-DD06-DD7CBC0734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0650" y="6199188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pic>
        <p:nvPicPr>
          <p:cNvPr id="32777" name="Picture 32">
            <a:extLst>
              <a:ext uri="{FF2B5EF4-FFF2-40B4-BE49-F238E27FC236}">
                <a16:creationId xmlns:a16="http://schemas.microsoft.com/office/drawing/2014/main" id="{E49DC525-F2EF-177E-3A54-974701F9ACA2}"/>
              </a:ext>
            </a:extLst>
          </p:cNvPr>
          <p:cNvPicPr preferRelativeResize="0"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43050" y="508000"/>
            <a:ext cx="7043738" cy="5748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 r:embed="rId4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101600" cmpd="thinThick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2778" name="Rectangle 33">
            <a:extLst>
              <a:ext uri="{FF2B5EF4-FFF2-40B4-BE49-F238E27FC236}">
                <a16:creationId xmlns:a16="http://schemas.microsoft.com/office/drawing/2014/main" id="{35C9564F-599F-F9B3-45BA-E7967F150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561975"/>
            <a:ext cx="6981825" cy="5692775"/>
          </a:xfrm>
          <a:prstGeom prst="rect">
            <a:avLst/>
          </a:prstGeom>
          <a:noFill/>
          <a:ln w="111125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20905" name="Text Box 9">
            <a:extLst>
              <a:ext uri="{FF2B5EF4-FFF2-40B4-BE49-F238E27FC236}">
                <a16:creationId xmlns:a16="http://schemas.microsoft.com/office/drawing/2014/main" id="{907130F3-61C8-5D44-24EE-C0A7518C23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2425" y="1065213"/>
            <a:ext cx="6248400" cy="11906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3600" b="1">
                <a:solidFill>
                  <a:schemeClr val="bg2"/>
                </a:solidFill>
              </a:rPr>
              <a:t>ÄàVºîÏÞÏá¢ ÏßØíÙÞAÞÏßøáKá µÞJßøáK ¦ ÕÞ·íÆJ ØLÄß</a:t>
            </a:r>
          </a:p>
        </p:txBody>
      </p:sp>
      <p:sp>
        <p:nvSpPr>
          <p:cNvPr id="720930" name="Text Box 34">
            <a:extLst>
              <a:ext uri="{FF2B5EF4-FFF2-40B4-BE49-F238E27FC236}">
                <a16:creationId xmlns:a16="http://schemas.microsoft.com/office/drawing/2014/main" id="{2AEB3B68-82A7-77C2-A2BC-FA2B992C78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75" y="2555875"/>
            <a:ext cx="4021138" cy="2041525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3200">
                <a:solidFill>
                  <a:srgbClr val="DFE652"/>
                </a:solidFill>
              </a:rPr>
              <a:t>...¥ÕÈßÜâæ¿ÏÞÏßøáKá ¥dÌÙÞÎßÈáU èÆÕÕÞ·íÆJ¢ ÈßùçÕùæMç¿IÄí…</a:t>
            </a:r>
          </a:p>
        </p:txBody>
      </p:sp>
      <p:sp>
        <p:nvSpPr>
          <p:cNvPr id="32781" name="Text Box 35">
            <a:extLst>
              <a:ext uri="{FF2B5EF4-FFF2-40B4-BE49-F238E27FC236}">
                <a16:creationId xmlns:a16="http://schemas.microsoft.com/office/drawing/2014/main" id="{88E35C0D-BE9B-8697-86C8-4851D78FAA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8375" y="6430963"/>
            <a:ext cx="3254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32782" name="Freeform 11">
            <a:extLst>
              <a:ext uri="{FF2B5EF4-FFF2-40B4-BE49-F238E27FC236}">
                <a16:creationId xmlns:a16="http://schemas.microsoft.com/office/drawing/2014/main" id="{E09A21B2-E18F-44C9-6B03-3BA718372DAF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83" name="AutoShape 12">
            <a:extLst>
              <a:ext uri="{FF2B5EF4-FFF2-40B4-BE49-F238E27FC236}">
                <a16:creationId xmlns:a16="http://schemas.microsoft.com/office/drawing/2014/main" id="{CEB0DB84-FCD2-B8CB-B2CD-1CE636240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2784" name="Rectangle 13">
            <a:extLst>
              <a:ext uri="{FF2B5EF4-FFF2-40B4-BE49-F238E27FC236}">
                <a16:creationId xmlns:a16="http://schemas.microsoft.com/office/drawing/2014/main" id="{3B62C647-21E8-B611-F99F-2445D592E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2785" name="AutoShape 14">
            <a:extLst>
              <a:ext uri="{FF2B5EF4-FFF2-40B4-BE49-F238E27FC236}">
                <a16:creationId xmlns:a16="http://schemas.microsoft.com/office/drawing/2014/main" id="{9B66451F-8090-DEF5-90B0-798739086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2786" name="Line 15">
            <a:extLst>
              <a:ext uri="{FF2B5EF4-FFF2-40B4-BE49-F238E27FC236}">
                <a16:creationId xmlns:a16="http://schemas.microsoft.com/office/drawing/2014/main" id="{F6702FB7-453F-3D45-F2BC-C07F46C7073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87" name="Line 16">
            <a:extLst>
              <a:ext uri="{FF2B5EF4-FFF2-40B4-BE49-F238E27FC236}">
                <a16:creationId xmlns:a16="http://schemas.microsoft.com/office/drawing/2014/main" id="{F7510982-1BDF-4B8E-2405-1515F54D228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88" name="Rectangle 17">
            <a:extLst>
              <a:ext uri="{FF2B5EF4-FFF2-40B4-BE49-F238E27FC236}">
                <a16:creationId xmlns:a16="http://schemas.microsoft.com/office/drawing/2014/main" id="{BDECAF93-A672-F8DA-4E66-0873C63657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2789" name="Rectangle 18">
            <a:extLst>
              <a:ext uri="{FF2B5EF4-FFF2-40B4-BE49-F238E27FC236}">
                <a16:creationId xmlns:a16="http://schemas.microsoft.com/office/drawing/2014/main" id="{EFFFDB82-CCD2-A316-B19D-FA10EDAEB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32790" name="Rectangle 19">
            <a:extLst>
              <a:ext uri="{FF2B5EF4-FFF2-40B4-BE49-F238E27FC236}">
                <a16:creationId xmlns:a16="http://schemas.microsoft.com/office/drawing/2014/main" id="{A50824D0-9ECB-FAD0-0F2A-2C9DD0E80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32791" name="Rectangle 20">
            <a:extLst>
              <a:ext uri="{FF2B5EF4-FFF2-40B4-BE49-F238E27FC236}">
                <a16:creationId xmlns:a16="http://schemas.microsoft.com/office/drawing/2014/main" id="{48F1EFF9-34C8-B9A9-E069-C9FDAADB8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32792" name="Line 21">
            <a:extLst>
              <a:ext uri="{FF2B5EF4-FFF2-40B4-BE49-F238E27FC236}">
                <a16:creationId xmlns:a16="http://schemas.microsoft.com/office/drawing/2014/main" id="{576C8416-C5B4-166D-307C-6BF71541886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3" name="Line 22">
            <a:extLst>
              <a:ext uri="{FF2B5EF4-FFF2-40B4-BE49-F238E27FC236}">
                <a16:creationId xmlns:a16="http://schemas.microsoft.com/office/drawing/2014/main" id="{2A5ACA44-FA73-89F8-B4E9-E006C03CFB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4" name="Line 23">
            <a:extLst>
              <a:ext uri="{FF2B5EF4-FFF2-40B4-BE49-F238E27FC236}">
                <a16:creationId xmlns:a16="http://schemas.microsoft.com/office/drawing/2014/main" id="{99FE4554-D8C5-3AC7-2A64-EFEA6D641C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932" name="Text Box 36">
            <a:extLst>
              <a:ext uri="{FF2B5EF4-FFF2-40B4-BE49-F238E27FC236}">
                <a16:creationId xmlns:a16="http://schemas.microsoft.com/office/drawing/2014/main" id="{583D009C-D8DB-E481-CA82-2BDC011937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5375" y="5010150"/>
            <a:ext cx="4175125" cy="11906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folHlink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3600" b="1">
                <a:solidFill>
                  <a:srgbClr val="02278E"/>
                </a:solidFill>
              </a:rPr>
              <a:t>…</a:t>
            </a:r>
            <a:r>
              <a:rPr lang="en-US" altLang="en-US" sz="3600" b="1" u="sng">
                <a:solidFill>
                  <a:srgbClr val="02278E"/>
                </a:solidFill>
              </a:rPr>
              <a:t>¥Õæa</a:t>
            </a:r>
            <a:r>
              <a:rPr lang="en-US" altLang="en-US" sz="3600" b="1">
                <a:solidFill>
                  <a:srgbClr val="02278E"/>
                </a:solidFill>
              </a:rPr>
              <a:t> ÄÜÎáùÏßÜâæ¿…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209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20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20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0905" grpId="0" autoUpdateAnimBg="0"/>
      <p:bldP spid="720930" grpId="0" autoUpdateAnimBg="0"/>
      <p:bldP spid="720932" grpId="0" autoUpdateAnimBg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>
            <a:extLst>
              <a:ext uri="{FF2B5EF4-FFF2-40B4-BE49-F238E27FC236}">
                <a16:creationId xmlns:a16="http://schemas.microsoft.com/office/drawing/2014/main" id="{BF8BE345-FB9B-175C-B38C-DD5DDD8F5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3795" name="Rectangle 3">
            <a:extLst>
              <a:ext uri="{FF2B5EF4-FFF2-40B4-BE49-F238E27FC236}">
                <a16:creationId xmlns:a16="http://schemas.microsoft.com/office/drawing/2014/main" id="{2013E942-1CE8-1B26-3F92-BA6B0E007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8513" y="968375"/>
            <a:ext cx="1387475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800" b="1">
                <a:solidFill>
                  <a:schemeClr val="accent2"/>
                </a:solidFill>
                <a:latin typeface="Times" panose="02020603050405020304" pitchFamily="18" charset="0"/>
              </a:rPr>
              <a:t>ABRAHAM</a:t>
            </a:r>
          </a:p>
        </p:txBody>
      </p:sp>
      <p:sp>
        <p:nvSpPr>
          <p:cNvPr id="33796" name="Rectangle 4">
            <a:extLst>
              <a:ext uri="{FF2B5EF4-FFF2-40B4-BE49-F238E27FC236}">
                <a16:creationId xmlns:a16="http://schemas.microsoft.com/office/drawing/2014/main" id="{BFFB9529-B410-8D58-847A-047E7872F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882900" cy="3111500"/>
          </a:xfrm>
          <a:prstGeom prst="rect">
            <a:avLst/>
          </a:prstGeom>
          <a:solidFill>
            <a:schemeClr val="tx2"/>
          </a:solidFill>
          <a:ln w="12700">
            <a:solidFill>
              <a:schemeClr val="folHlink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3797" name="AutoShape 5">
            <a:extLst>
              <a:ext uri="{FF2B5EF4-FFF2-40B4-BE49-F238E27FC236}">
                <a16:creationId xmlns:a16="http://schemas.microsoft.com/office/drawing/2014/main" id="{515C0D13-32CC-7E3E-6C6D-CD46E3F16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996950"/>
            <a:ext cx="1663700" cy="1054100"/>
          </a:xfrm>
          <a:prstGeom prst="roundRect">
            <a:avLst>
              <a:gd name="adj" fmla="val 12495"/>
            </a:avLst>
          </a:prstGeom>
          <a:solidFill>
            <a:schemeClr val="tx2"/>
          </a:solidFill>
          <a:ln w="12700">
            <a:solidFill>
              <a:schemeClr val="folHlink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3798" name="Rectangle 6">
            <a:extLst>
              <a:ext uri="{FF2B5EF4-FFF2-40B4-BE49-F238E27FC236}">
                <a16:creationId xmlns:a16="http://schemas.microsoft.com/office/drawing/2014/main" id="{4D281062-11A6-ED6F-EED2-7670E30D6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3799" name="Rectangle 7">
            <a:extLst>
              <a:ext uri="{FF2B5EF4-FFF2-40B4-BE49-F238E27FC236}">
                <a16:creationId xmlns:a16="http://schemas.microsoft.com/office/drawing/2014/main" id="{35AAD7D5-1333-76E8-E9AE-4EC0A7417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4513" y="938213"/>
            <a:ext cx="1725612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>
                <a:solidFill>
                  <a:srgbClr val="000000"/>
                </a:solidFill>
              </a:rPr>
              <a:t>¥dÌÙÞ¢</a:t>
            </a:r>
            <a:endParaRPr lang="en-US" altLang="en-US" sz="2400" b="1">
              <a:solidFill>
                <a:schemeClr val="bg2"/>
              </a:solidFill>
              <a:latin typeface="Times" panose="02020603050405020304" pitchFamily="18" charset="0"/>
            </a:endParaRPr>
          </a:p>
        </p:txBody>
      </p:sp>
      <p:sp>
        <p:nvSpPr>
          <p:cNvPr id="33800" name="Line 8">
            <a:extLst>
              <a:ext uri="{FF2B5EF4-FFF2-40B4-BE49-F238E27FC236}">
                <a16:creationId xmlns:a16="http://schemas.microsoft.com/office/drawing/2014/main" id="{1A8EF2E3-961A-EE7C-2C99-7E7FCF6AF4E9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2065338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01" name="Line 9">
            <a:extLst>
              <a:ext uri="{FF2B5EF4-FFF2-40B4-BE49-F238E27FC236}">
                <a16:creationId xmlns:a16="http://schemas.microsoft.com/office/drawing/2014/main" id="{F2E349C6-E214-D09F-18CD-46259046548F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38862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02" name="Rectangle 11">
            <a:extLst>
              <a:ext uri="{FF2B5EF4-FFF2-40B4-BE49-F238E27FC236}">
                <a16:creationId xmlns:a16="http://schemas.microsoft.com/office/drawing/2014/main" id="{D2972152-D1A1-49A9-B555-DCB049E58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2188" y="992188"/>
            <a:ext cx="24987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tx2"/>
                </a:solidFill>
                <a:latin typeface="Times" panose="02020603050405020304" pitchFamily="18" charset="0"/>
              </a:rPr>
              <a:t>ca. 2000 </a:t>
            </a:r>
            <a:r>
              <a:rPr lang="en-US" altLang="en-US" sz="2400">
                <a:solidFill>
                  <a:schemeClr val="tx2"/>
                </a:solidFill>
              </a:rPr>
              <a:t>Ìß..Øß.</a:t>
            </a:r>
          </a:p>
        </p:txBody>
      </p:sp>
      <p:sp>
        <p:nvSpPr>
          <p:cNvPr id="33803" name="Rectangle 12">
            <a:extLst>
              <a:ext uri="{FF2B5EF4-FFF2-40B4-BE49-F238E27FC236}">
                <a16:creationId xmlns:a16="http://schemas.microsoft.com/office/drawing/2014/main" id="{8DA3C521-1418-8E57-5A71-432DC329D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9988" y="1603375"/>
            <a:ext cx="766762" cy="515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33804" name="Rectangle 13">
            <a:extLst>
              <a:ext uri="{FF2B5EF4-FFF2-40B4-BE49-F238E27FC236}">
                <a16:creationId xmlns:a16="http://schemas.microsoft.com/office/drawing/2014/main" id="{55F98B84-744E-22B5-BE46-821C398E0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7313" y="2060575"/>
            <a:ext cx="1446212" cy="515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b="1">
                <a:solidFill>
                  <a:schemeClr val="bg2"/>
                </a:solidFill>
                <a:latin typeface="Times" panose="02020603050405020304" pitchFamily="18" charset="0"/>
              </a:rPr>
              <a:t>L - S - B</a:t>
            </a:r>
          </a:p>
        </p:txBody>
      </p:sp>
      <p:sp>
        <p:nvSpPr>
          <p:cNvPr id="721934" name="Rectangle 14">
            <a:extLst>
              <a:ext uri="{FF2B5EF4-FFF2-40B4-BE49-F238E27FC236}">
                <a16:creationId xmlns:a16="http://schemas.microsoft.com/office/drawing/2014/main" id="{ED120DFE-ACE9-C9DF-DCE8-CA7FCF70F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8575" y="2473325"/>
            <a:ext cx="1527175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2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 b="1">
                <a:solidFill>
                  <a:schemeClr val="bg2"/>
                </a:solidFill>
              </a:rPr>
              <a:t>'Ïß"_'Ïß"</a:t>
            </a:r>
          </a:p>
        </p:txBody>
      </p:sp>
      <p:sp>
        <p:nvSpPr>
          <p:cNvPr id="33806" name="Rectangle 16">
            <a:extLst>
              <a:ext uri="{FF2B5EF4-FFF2-40B4-BE49-F238E27FC236}">
                <a16:creationId xmlns:a16="http://schemas.microsoft.com/office/drawing/2014/main" id="{C29AE069-4A92-6C43-42F7-BCC897CD45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" y="311150"/>
            <a:ext cx="742950" cy="143351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33807" name="Group 17">
            <a:extLst>
              <a:ext uri="{FF2B5EF4-FFF2-40B4-BE49-F238E27FC236}">
                <a16:creationId xmlns:a16="http://schemas.microsoft.com/office/drawing/2014/main" id="{4DC4C9A0-0B1E-12FF-F976-C7DBF9A43195}"/>
              </a:ext>
            </a:extLst>
          </p:cNvPr>
          <p:cNvGrpSpPr>
            <a:grpSpLocks/>
          </p:cNvGrpSpPr>
          <p:nvPr/>
        </p:nvGrpSpPr>
        <p:grpSpPr bwMode="auto">
          <a:xfrm>
            <a:off x="598488" y="2378075"/>
            <a:ext cx="2259012" cy="1446213"/>
            <a:chOff x="377" y="1498"/>
            <a:chExt cx="1423" cy="911"/>
          </a:xfrm>
        </p:grpSpPr>
        <p:sp>
          <p:nvSpPr>
            <p:cNvPr id="33853" name="Rectangle 18">
              <a:extLst>
                <a:ext uri="{FF2B5EF4-FFF2-40B4-BE49-F238E27FC236}">
                  <a16:creationId xmlns:a16="http://schemas.microsoft.com/office/drawing/2014/main" id="{4EFAEF33-FE97-6971-4ABC-619822B63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" y="1546"/>
              <a:ext cx="562" cy="863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endParaRPr lang="en-US" altLang="en-US">
                <a:solidFill>
                  <a:schemeClr val="tx2"/>
                </a:solidFill>
                <a:latin typeface="Times" panose="02020603050405020304" pitchFamily="18" charset="0"/>
              </a:endParaRPr>
            </a:p>
            <a:p>
              <a:pPr algn="l">
                <a:spcBef>
                  <a:spcPct val="0"/>
                </a:spcBef>
              </a:pPr>
              <a:endParaRPr lang="en-US" altLang="en-US">
                <a:solidFill>
                  <a:schemeClr val="tx2"/>
                </a:solidFill>
                <a:latin typeface="Times" panose="02020603050405020304" pitchFamily="18" charset="0"/>
              </a:endParaRPr>
            </a:p>
            <a:p>
              <a:pPr algn="l">
                <a:spcBef>
                  <a:spcPct val="0"/>
                </a:spcBef>
              </a:pPr>
              <a:r>
                <a:rPr lang="en-US" altLang="en-US">
                  <a:solidFill>
                    <a:schemeClr val="tx2"/>
                  </a:solidFill>
                  <a:latin typeface="Times" panose="02020603050405020304" pitchFamily="18" charset="0"/>
                </a:rPr>
                <a:t>        </a:t>
              </a:r>
            </a:p>
          </p:txBody>
        </p:sp>
        <p:sp>
          <p:nvSpPr>
            <p:cNvPr id="33854" name="Rectangle 19">
              <a:extLst>
                <a:ext uri="{FF2B5EF4-FFF2-40B4-BE49-F238E27FC236}">
                  <a16:creationId xmlns:a16="http://schemas.microsoft.com/office/drawing/2014/main" id="{8F63D969-FF60-D14B-20FB-E301FAD10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" y="1498"/>
              <a:ext cx="1423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8800">
                  <a:solidFill>
                    <a:srgbClr val="51DC00"/>
                  </a:solidFill>
                  <a:latin typeface="Times" panose="02020603050405020304" pitchFamily="18" charset="0"/>
                </a:rPr>
                <a:t>A</a:t>
              </a:r>
              <a:r>
                <a:rPr lang="en-US" altLang="en-US" sz="6000">
                  <a:solidFill>
                    <a:schemeClr val="tx2"/>
                  </a:solidFill>
                  <a:latin typeface="Times" panose="02020603050405020304" pitchFamily="18" charset="0"/>
                </a:rPr>
                <a:t>JMJ</a:t>
              </a:r>
            </a:p>
          </p:txBody>
        </p:sp>
      </p:grpSp>
      <p:sp>
        <p:nvSpPr>
          <p:cNvPr id="33808" name="Line 20">
            <a:extLst>
              <a:ext uri="{FF2B5EF4-FFF2-40B4-BE49-F238E27FC236}">
                <a16:creationId xmlns:a16="http://schemas.microsoft.com/office/drawing/2014/main" id="{7A7994C1-F604-9396-258B-62726737A5B8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2505075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09" name="Line 21">
            <a:extLst>
              <a:ext uri="{FF2B5EF4-FFF2-40B4-BE49-F238E27FC236}">
                <a16:creationId xmlns:a16="http://schemas.microsoft.com/office/drawing/2014/main" id="{7616DD35-392F-E54A-74E2-3F07E6439E98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29972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0" name="Line 22">
            <a:extLst>
              <a:ext uri="{FF2B5EF4-FFF2-40B4-BE49-F238E27FC236}">
                <a16:creationId xmlns:a16="http://schemas.microsoft.com/office/drawing/2014/main" id="{0315CE22-7535-C9E5-D556-D57C41619F2F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3750" y="34544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1" name="Rectangle 23">
            <a:extLst>
              <a:ext uri="{FF2B5EF4-FFF2-40B4-BE49-F238E27FC236}">
                <a16:creationId xmlns:a16="http://schemas.microsoft.com/office/drawing/2014/main" id="{5CC1661E-8476-5107-B3D0-C18D6B86B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33812" name="Line 24">
            <a:extLst>
              <a:ext uri="{FF2B5EF4-FFF2-40B4-BE49-F238E27FC236}">
                <a16:creationId xmlns:a16="http://schemas.microsoft.com/office/drawing/2014/main" id="{5E8C861B-BBD9-CD3A-F0F4-5B38C86A6C5A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948" name="Oval 28">
            <a:extLst>
              <a:ext uri="{FF2B5EF4-FFF2-40B4-BE49-F238E27FC236}">
                <a16:creationId xmlns:a16="http://schemas.microsoft.com/office/drawing/2014/main" id="{1681D0D5-D2B4-2615-D5C7-063B1C295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2413000"/>
            <a:ext cx="1498600" cy="711200"/>
          </a:xfrm>
          <a:prstGeom prst="ellips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3814" name="Text Box 30">
            <a:extLst>
              <a:ext uri="{FF2B5EF4-FFF2-40B4-BE49-F238E27FC236}">
                <a16:creationId xmlns:a16="http://schemas.microsoft.com/office/drawing/2014/main" id="{AE6C144E-8F7E-C33A-A673-C5B8300491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33815" name="Text Box 31">
            <a:extLst>
              <a:ext uri="{FF2B5EF4-FFF2-40B4-BE49-F238E27FC236}">
                <a16:creationId xmlns:a16="http://schemas.microsoft.com/office/drawing/2014/main" id="{05871C13-63E2-0FB3-1BF6-FC6D863735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0"/>
            <a:ext cx="19939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. 17</a:t>
            </a:r>
          </a:p>
        </p:txBody>
      </p:sp>
      <p:sp>
        <p:nvSpPr>
          <p:cNvPr id="721952" name="Text Box 32">
            <a:extLst>
              <a:ext uri="{FF2B5EF4-FFF2-40B4-BE49-F238E27FC236}">
                <a16:creationId xmlns:a16="http://schemas.microsoft.com/office/drawing/2014/main" id="{783E6F15-5745-5CEA-E253-D627A61868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1888" y="4819650"/>
            <a:ext cx="6600825" cy="823913"/>
          </a:xfrm>
          <a:prstGeom prst="rect">
            <a:avLst/>
          </a:prstGeom>
          <a:noFill/>
          <a:ln>
            <a:noFill/>
          </a:ln>
          <a:effectLst>
            <a:outerShdw dist="8980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4800"/>
              <a:t>ÏßØíÙÞAá¢ ÏßÖíÎÞçÏÜá¢</a:t>
            </a:r>
          </a:p>
        </p:txBody>
      </p:sp>
      <p:sp>
        <p:nvSpPr>
          <p:cNvPr id="33817" name="Freeform 33">
            <a:extLst>
              <a:ext uri="{FF2B5EF4-FFF2-40B4-BE49-F238E27FC236}">
                <a16:creationId xmlns:a16="http://schemas.microsoft.com/office/drawing/2014/main" id="{A27AFF2D-8711-F97B-C7CA-E75AAFD1CFF0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818" name="AutoShape 34">
            <a:extLst>
              <a:ext uri="{FF2B5EF4-FFF2-40B4-BE49-F238E27FC236}">
                <a16:creationId xmlns:a16="http://schemas.microsoft.com/office/drawing/2014/main" id="{F6FBE0C8-FDEF-9DAD-24AF-59173B5281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3819" name="Rectangle 35">
            <a:extLst>
              <a:ext uri="{FF2B5EF4-FFF2-40B4-BE49-F238E27FC236}">
                <a16:creationId xmlns:a16="http://schemas.microsoft.com/office/drawing/2014/main" id="{7269ABF4-42A9-103E-4C1F-A0918F118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3820" name="AutoShape 36">
            <a:extLst>
              <a:ext uri="{FF2B5EF4-FFF2-40B4-BE49-F238E27FC236}">
                <a16:creationId xmlns:a16="http://schemas.microsoft.com/office/drawing/2014/main" id="{663E9715-6464-20F2-150E-60688B89F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3821" name="Line 37">
            <a:extLst>
              <a:ext uri="{FF2B5EF4-FFF2-40B4-BE49-F238E27FC236}">
                <a16:creationId xmlns:a16="http://schemas.microsoft.com/office/drawing/2014/main" id="{F56E27D0-8088-D5FD-5672-EDDA463B40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2" name="Line 38">
            <a:extLst>
              <a:ext uri="{FF2B5EF4-FFF2-40B4-BE49-F238E27FC236}">
                <a16:creationId xmlns:a16="http://schemas.microsoft.com/office/drawing/2014/main" id="{23B47946-0D2E-24D6-17F0-35A66FAE4E2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3" name="Rectangle 39">
            <a:extLst>
              <a:ext uri="{FF2B5EF4-FFF2-40B4-BE49-F238E27FC236}">
                <a16:creationId xmlns:a16="http://schemas.microsoft.com/office/drawing/2014/main" id="{8D948E14-0318-F47E-8A57-681AE67515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3824" name="Rectangle 40">
            <a:extLst>
              <a:ext uri="{FF2B5EF4-FFF2-40B4-BE49-F238E27FC236}">
                <a16:creationId xmlns:a16="http://schemas.microsoft.com/office/drawing/2014/main" id="{1EA6EE10-6132-27FF-508D-533BB14B9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33825" name="Rectangle 41">
            <a:extLst>
              <a:ext uri="{FF2B5EF4-FFF2-40B4-BE49-F238E27FC236}">
                <a16:creationId xmlns:a16="http://schemas.microsoft.com/office/drawing/2014/main" id="{14B03537-C79D-121F-9DD7-31ADE7529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33826" name="Rectangle 42">
            <a:extLst>
              <a:ext uri="{FF2B5EF4-FFF2-40B4-BE49-F238E27FC236}">
                <a16:creationId xmlns:a16="http://schemas.microsoft.com/office/drawing/2014/main" id="{A86610A8-CCA0-2897-8CFB-BB3444B1D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33827" name="Rectangle 43">
            <a:extLst>
              <a:ext uri="{FF2B5EF4-FFF2-40B4-BE49-F238E27FC236}">
                <a16:creationId xmlns:a16="http://schemas.microsoft.com/office/drawing/2014/main" id="{AF06FBF9-A378-BFDF-F253-6967A855E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1675" y="4033838"/>
            <a:ext cx="684213" cy="271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'Ïß"_'Ïß"</a:t>
            </a:r>
          </a:p>
        </p:txBody>
      </p:sp>
      <p:sp>
        <p:nvSpPr>
          <p:cNvPr id="33828" name="Line 44">
            <a:extLst>
              <a:ext uri="{FF2B5EF4-FFF2-40B4-BE49-F238E27FC236}">
                <a16:creationId xmlns:a16="http://schemas.microsoft.com/office/drawing/2014/main" id="{FBEC4AC2-4EE7-5493-B57C-56B44B1E5BE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9" name="Line 45">
            <a:extLst>
              <a:ext uri="{FF2B5EF4-FFF2-40B4-BE49-F238E27FC236}">
                <a16:creationId xmlns:a16="http://schemas.microsoft.com/office/drawing/2014/main" id="{86A8CD76-7421-5B95-1E3E-452C48B94F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0" name="Line 46">
            <a:extLst>
              <a:ext uri="{FF2B5EF4-FFF2-40B4-BE49-F238E27FC236}">
                <a16:creationId xmlns:a16="http://schemas.microsoft.com/office/drawing/2014/main" id="{65074CE4-02BE-75A4-E229-102CB557DC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1" name="Text Box 47">
            <a:extLst>
              <a:ext uri="{FF2B5EF4-FFF2-40B4-BE49-F238E27FC236}">
                <a16:creationId xmlns:a16="http://schemas.microsoft.com/office/drawing/2014/main" id="{78B6A57B-561B-061D-0E49-A29240F847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721972" name="Rectangle 52">
            <a:extLst>
              <a:ext uri="{FF2B5EF4-FFF2-40B4-BE49-F238E27FC236}">
                <a16:creationId xmlns:a16="http://schemas.microsoft.com/office/drawing/2014/main" id="{92EA99A6-27B6-0F69-C092-7221E1ECE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28</a:t>
            </a:r>
          </a:p>
        </p:txBody>
      </p:sp>
      <p:sp>
        <p:nvSpPr>
          <p:cNvPr id="33833" name="Text Box 53">
            <a:extLst>
              <a:ext uri="{FF2B5EF4-FFF2-40B4-BE49-F238E27FC236}">
                <a16:creationId xmlns:a16="http://schemas.microsoft.com/office/drawing/2014/main" id="{F9B05F23-C2EE-4C93-0F17-0D1E3B1054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6538" y="6227763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grpSp>
        <p:nvGrpSpPr>
          <p:cNvPr id="33834" name="Group 54">
            <a:extLst>
              <a:ext uri="{FF2B5EF4-FFF2-40B4-BE49-F238E27FC236}">
                <a16:creationId xmlns:a16="http://schemas.microsoft.com/office/drawing/2014/main" id="{FCB8DFBB-266F-F49B-8F31-63CDEB046C72}"/>
              </a:ext>
            </a:extLst>
          </p:cNvPr>
          <p:cNvGrpSpPr>
            <a:grpSpLocks/>
          </p:cNvGrpSpPr>
          <p:nvPr/>
        </p:nvGrpSpPr>
        <p:grpSpPr bwMode="auto">
          <a:xfrm>
            <a:off x="5976938" y="1390650"/>
            <a:ext cx="1262062" cy="1347788"/>
            <a:chOff x="3765" y="876"/>
            <a:chExt cx="795" cy="849"/>
          </a:xfrm>
        </p:grpSpPr>
        <p:grpSp>
          <p:nvGrpSpPr>
            <p:cNvPr id="33841" name="Group 55">
              <a:extLst>
                <a:ext uri="{FF2B5EF4-FFF2-40B4-BE49-F238E27FC236}">
                  <a16:creationId xmlns:a16="http://schemas.microsoft.com/office/drawing/2014/main" id="{EB45C8BC-8B45-A4AD-7CBA-C7E1E85113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5" y="876"/>
              <a:ext cx="795" cy="849"/>
              <a:chOff x="1084" y="711"/>
              <a:chExt cx="2950" cy="2769"/>
            </a:xfrm>
          </p:grpSpPr>
          <p:grpSp>
            <p:nvGrpSpPr>
              <p:cNvPr id="33843" name="Group 56">
                <a:extLst>
                  <a:ext uri="{FF2B5EF4-FFF2-40B4-BE49-F238E27FC236}">
                    <a16:creationId xmlns:a16="http://schemas.microsoft.com/office/drawing/2014/main" id="{629DD906-4422-D322-A1DF-E4A3606329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33849" name="Group 57">
                  <a:extLst>
                    <a:ext uri="{FF2B5EF4-FFF2-40B4-BE49-F238E27FC236}">
                      <a16:creationId xmlns:a16="http://schemas.microsoft.com/office/drawing/2014/main" id="{5A9A1D0D-51E8-C01E-E848-77778AD3268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33851" name="Freeform 58">
                    <a:extLst>
                      <a:ext uri="{FF2B5EF4-FFF2-40B4-BE49-F238E27FC236}">
                        <a16:creationId xmlns:a16="http://schemas.microsoft.com/office/drawing/2014/main" id="{03556301-0021-3388-049D-95CBCA2A17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28 w 592"/>
                      <a:gd name="T1" fmla="*/ 256 h 90"/>
                      <a:gd name="T2" fmla="*/ 76 w 592"/>
                      <a:gd name="T3" fmla="*/ 125 h 90"/>
                      <a:gd name="T4" fmla="*/ 118 w 592"/>
                      <a:gd name="T5" fmla="*/ 102 h 90"/>
                      <a:gd name="T6" fmla="*/ 159 w 592"/>
                      <a:gd name="T7" fmla="*/ 91 h 90"/>
                      <a:gd name="T8" fmla="*/ 388 w 592"/>
                      <a:gd name="T9" fmla="*/ 97 h 90"/>
                      <a:gd name="T10" fmla="*/ 526 w 592"/>
                      <a:gd name="T11" fmla="*/ 114 h 90"/>
                      <a:gd name="T12" fmla="*/ 589 w 592"/>
                      <a:gd name="T13" fmla="*/ 131 h 90"/>
                      <a:gd name="T14" fmla="*/ 824 w 592"/>
                      <a:gd name="T15" fmla="*/ 148 h 90"/>
                      <a:gd name="T16" fmla="*/ 1170 w 592"/>
                      <a:gd name="T17" fmla="*/ 125 h 90"/>
                      <a:gd name="T18" fmla="*/ 1634 w 592"/>
                      <a:gd name="T19" fmla="*/ 46 h 90"/>
                      <a:gd name="T20" fmla="*/ 1801 w 592"/>
                      <a:gd name="T21" fmla="*/ 0 h 90"/>
                      <a:gd name="T22" fmla="*/ 1981 w 592"/>
                      <a:gd name="T23" fmla="*/ 6 h 90"/>
                      <a:gd name="T24" fmla="*/ 2043 w 592"/>
                      <a:gd name="T25" fmla="*/ 85 h 90"/>
                      <a:gd name="T26" fmla="*/ 2050 w 592"/>
                      <a:gd name="T27" fmla="*/ 102 h 90"/>
                      <a:gd name="T28" fmla="*/ 2015 w 592"/>
                      <a:gd name="T29" fmla="*/ 171 h 90"/>
                      <a:gd name="T30" fmla="*/ 2022 w 592"/>
                      <a:gd name="T31" fmla="*/ 188 h 90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blipFill dpi="0" rotWithShape="0">
                    <a:blip r:embed="rId2"/>
                    <a:srcRect/>
                    <a:tile tx="0" ty="0" sx="100000" sy="100000" flip="none" algn="tl"/>
                  </a:blip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3852" name="Freeform 59">
                    <a:extLst>
                      <a:ext uri="{FF2B5EF4-FFF2-40B4-BE49-F238E27FC236}">
                        <a16:creationId xmlns:a16="http://schemas.microsoft.com/office/drawing/2014/main" id="{C74613CB-450B-861F-CFB7-495C4A92C7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2074 w 599"/>
                      <a:gd name="T1" fmla="*/ 0 h 432"/>
                      <a:gd name="T2" fmla="*/ 2060 w 599"/>
                      <a:gd name="T3" fmla="*/ 17 h 432"/>
                      <a:gd name="T4" fmla="*/ 2039 w 599"/>
                      <a:gd name="T5" fmla="*/ 28 h 432"/>
                      <a:gd name="T6" fmla="*/ 2026 w 599"/>
                      <a:gd name="T7" fmla="*/ 68 h 432"/>
                      <a:gd name="T8" fmla="*/ 1929 w 599"/>
                      <a:gd name="T9" fmla="*/ 262 h 432"/>
                      <a:gd name="T10" fmla="*/ 1818 w 599"/>
                      <a:gd name="T11" fmla="*/ 593 h 432"/>
                      <a:gd name="T12" fmla="*/ 1783 w 599"/>
                      <a:gd name="T13" fmla="*/ 758 h 432"/>
                      <a:gd name="T14" fmla="*/ 1749 w 599"/>
                      <a:gd name="T15" fmla="*/ 997 h 432"/>
                      <a:gd name="T16" fmla="*/ 1714 w 599"/>
                      <a:gd name="T17" fmla="*/ 1146 h 432"/>
                      <a:gd name="T18" fmla="*/ 1596 w 599"/>
                      <a:gd name="T19" fmla="*/ 1203 h 432"/>
                      <a:gd name="T20" fmla="*/ 1499 w 599"/>
                      <a:gd name="T21" fmla="*/ 1180 h 432"/>
                      <a:gd name="T22" fmla="*/ 1458 w 599"/>
                      <a:gd name="T23" fmla="*/ 1168 h 432"/>
                      <a:gd name="T24" fmla="*/ 1472 w 599"/>
                      <a:gd name="T25" fmla="*/ 1003 h 432"/>
                      <a:gd name="T26" fmla="*/ 1492 w 599"/>
                      <a:gd name="T27" fmla="*/ 963 h 432"/>
                      <a:gd name="T28" fmla="*/ 1402 w 599"/>
                      <a:gd name="T29" fmla="*/ 935 h 432"/>
                      <a:gd name="T30" fmla="*/ 1201 w 599"/>
                      <a:gd name="T31" fmla="*/ 900 h 432"/>
                      <a:gd name="T32" fmla="*/ 391 w 599"/>
                      <a:gd name="T33" fmla="*/ 1026 h 432"/>
                      <a:gd name="T34" fmla="*/ 357 w 599"/>
                      <a:gd name="T35" fmla="*/ 1049 h 432"/>
                      <a:gd name="T36" fmla="*/ 301 w 599"/>
                      <a:gd name="T37" fmla="*/ 1117 h 432"/>
                      <a:gd name="T38" fmla="*/ 184 w 599"/>
                      <a:gd name="T39" fmla="*/ 1231 h 432"/>
                      <a:gd name="T40" fmla="*/ 100 w 599"/>
                      <a:gd name="T41" fmla="*/ 1203 h 432"/>
                      <a:gd name="T42" fmla="*/ 59 w 599"/>
                      <a:gd name="T43" fmla="*/ 1180 h 432"/>
                      <a:gd name="T44" fmla="*/ 24 w 599"/>
                      <a:gd name="T45" fmla="*/ 1134 h 432"/>
                      <a:gd name="T46" fmla="*/ 38 w 599"/>
                      <a:gd name="T47" fmla="*/ 1060 h 432"/>
                      <a:gd name="T48" fmla="*/ 59 w 599"/>
                      <a:gd name="T49" fmla="*/ 952 h 432"/>
                      <a:gd name="T50" fmla="*/ 93 w 599"/>
                      <a:gd name="T51" fmla="*/ 747 h 432"/>
                      <a:gd name="T52" fmla="*/ 100 w 599"/>
                      <a:gd name="T53" fmla="*/ 536 h 432"/>
                      <a:gd name="T54" fmla="*/ 107 w 599"/>
                      <a:gd name="T55" fmla="*/ 359 h 432"/>
                      <a:gd name="T56" fmla="*/ 100 w 599"/>
                      <a:gd name="T57" fmla="*/ 234 h 432"/>
                      <a:gd name="T58" fmla="*/ 73 w 599"/>
                      <a:gd name="T59" fmla="*/ 85 h 432"/>
                      <a:gd name="T60" fmla="*/ 66 w 599"/>
                      <a:gd name="T61" fmla="*/ 40 h 432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blipFill dpi="0" rotWithShape="0">
                    <a:blip r:embed="rId2"/>
                    <a:srcRect/>
                    <a:tile tx="0" ty="0" sx="100000" sy="100000" flip="none" algn="tl"/>
                  </a:blip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33850" name="Picture 60">
                  <a:extLst>
                    <a:ext uri="{FF2B5EF4-FFF2-40B4-BE49-F238E27FC236}">
                      <a16:creationId xmlns:a16="http://schemas.microsoft.com/office/drawing/2014/main" id="{2E218ABB-5F64-5C36-AC00-619B0904C4F0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33844" name="Freeform 61">
                <a:extLst>
                  <a:ext uri="{FF2B5EF4-FFF2-40B4-BE49-F238E27FC236}">
                    <a16:creationId xmlns:a16="http://schemas.microsoft.com/office/drawing/2014/main" id="{31B4CD3E-092C-87F9-F7B4-E813E48E1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5 w 85"/>
                  <a:gd name="T1" fmla="*/ 133 h 318"/>
                  <a:gd name="T2" fmla="*/ 66 w 85"/>
                  <a:gd name="T3" fmla="*/ 60 h 318"/>
                  <a:gd name="T4" fmla="*/ 49 w 85"/>
                  <a:gd name="T5" fmla="*/ 37 h 318"/>
                  <a:gd name="T6" fmla="*/ 57 w 85"/>
                  <a:gd name="T7" fmla="*/ 60 h 318"/>
                  <a:gd name="T8" fmla="*/ 66 w 85"/>
                  <a:gd name="T9" fmla="*/ 24 h 318"/>
                  <a:gd name="T10" fmla="*/ 39 w 85"/>
                  <a:gd name="T11" fmla="*/ 9 h 318"/>
                  <a:gd name="T12" fmla="*/ 39 w 85"/>
                  <a:gd name="T13" fmla="*/ 37 h 318"/>
                  <a:gd name="T14" fmla="*/ 49 w 85"/>
                  <a:gd name="T15" fmla="*/ 163 h 318"/>
                  <a:gd name="T16" fmla="*/ 31 w 85"/>
                  <a:gd name="T17" fmla="*/ 140 h 318"/>
                  <a:gd name="T18" fmla="*/ 39 w 85"/>
                  <a:gd name="T19" fmla="*/ 111 h 318"/>
                  <a:gd name="T20" fmla="*/ 49 w 85"/>
                  <a:gd name="T21" fmla="*/ 140 h 318"/>
                  <a:gd name="T22" fmla="*/ 39 w 85"/>
                  <a:gd name="T23" fmla="*/ 89 h 318"/>
                  <a:gd name="T24" fmla="*/ 49 w 85"/>
                  <a:gd name="T25" fmla="*/ 133 h 318"/>
                  <a:gd name="T26" fmla="*/ 39 w 85"/>
                  <a:gd name="T27" fmla="*/ 104 h 318"/>
                  <a:gd name="T28" fmla="*/ 49 w 85"/>
                  <a:gd name="T29" fmla="*/ 125 h 318"/>
                  <a:gd name="T30" fmla="*/ 57 w 85"/>
                  <a:gd name="T31" fmla="*/ 148 h 318"/>
                  <a:gd name="T32" fmla="*/ 75 w 85"/>
                  <a:gd name="T33" fmla="*/ 177 h 318"/>
                  <a:gd name="T34" fmla="*/ 83 w 85"/>
                  <a:gd name="T35" fmla="*/ 199 h 318"/>
                  <a:gd name="T36" fmla="*/ 75 w 85"/>
                  <a:gd name="T37" fmla="*/ 243 h 318"/>
                  <a:gd name="T38" fmla="*/ 66 w 85"/>
                  <a:gd name="T39" fmla="*/ 236 h 318"/>
                  <a:gd name="T40" fmla="*/ 57 w 85"/>
                  <a:gd name="T41" fmla="*/ 273 h 318"/>
                  <a:gd name="T42" fmla="*/ 39 w 85"/>
                  <a:gd name="T43" fmla="*/ 251 h 318"/>
                  <a:gd name="T44" fmla="*/ 31 w 85"/>
                  <a:gd name="T45" fmla="*/ 177 h 318"/>
                  <a:gd name="T46" fmla="*/ 23 w 85"/>
                  <a:gd name="T47" fmla="*/ 214 h 318"/>
                  <a:gd name="T48" fmla="*/ 5 w 85"/>
                  <a:gd name="T49" fmla="*/ 185 h 318"/>
                  <a:gd name="T50" fmla="*/ 39 w 85"/>
                  <a:gd name="T51" fmla="*/ 125 h 318"/>
                  <a:gd name="T52" fmla="*/ 66 w 85"/>
                  <a:gd name="T53" fmla="*/ 148 h 318"/>
                  <a:gd name="T54" fmla="*/ 75 w 85"/>
                  <a:gd name="T55" fmla="*/ 192 h 318"/>
                  <a:gd name="T56" fmla="*/ 66 w 85"/>
                  <a:gd name="T57" fmla="*/ 163 h 318"/>
                  <a:gd name="T58" fmla="*/ 66 w 85"/>
                  <a:gd name="T59" fmla="*/ 9 h 318"/>
                  <a:gd name="T60" fmla="*/ 49 w 85"/>
                  <a:gd name="T61" fmla="*/ 30 h 318"/>
                  <a:gd name="T62" fmla="*/ 23 w 85"/>
                  <a:gd name="T63" fmla="*/ 37 h 318"/>
                  <a:gd name="T64" fmla="*/ 39 w 85"/>
                  <a:gd name="T65" fmla="*/ 82 h 318"/>
                  <a:gd name="T66" fmla="*/ 57 w 85"/>
                  <a:gd name="T67" fmla="*/ 118 h 318"/>
                  <a:gd name="T68" fmla="*/ 75 w 85"/>
                  <a:gd name="T69" fmla="*/ 133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845" name="Freeform 62">
                <a:extLst>
                  <a:ext uri="{FF2B5EF4-FFF2-40B4-BE49-F238E27FC236}">
                    <a16:creationId xmlns:a16="http://schemas.microsoft.com/office/drawing/2014/main" id="{44CB9368-3FC6-D109-266E-539510C80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6 w 105"/>
                  <a:gd name="T3" fmla="*/ 4 h 354"/>
                  <a:gd name="T4" fmla="*/ 76 w 105"/>
                  <a:gd name="T5" fmla="*/ 25 h 354"/>
                  <a:gd name="T6" fmla="*/ 87 w 105"/>
                  <a:gd name="T7" fmla="*/ 53 h 354"/>
                  <a:gd name="T8" fmla="*/ 87 w 105"/>
                  <a:gd name="T9" fmla="*/ 127 h 354"/>
                  <a:gd name="T10" fmla="*/ 101 w 105"/>
                  <a:gd name="T11" fmla="*/ 147 h 354"/>
                  <a:gd name="T12" fmla="*/ 101 w 105"/>
                  <a:gd name="T13" fmla="*/ 209 h 354"/>
                  <a:gd name="T14" fmla="*/ 87 w 105"/>
                  <a:gd name="T15" fmla="*/ 293 h 354"/>
                  <a:gd name="T16" fmla="*/ 71 w 105"/>
                  <a:gd name="T17" fmla="*/ 309 h 354"/>
                  <a:gd name="T18" fmla="*/ 15 w 105"/>
                  <a:gd name="T19" fmla="*/ 279 h 354"/>
                  <a:gd name="T20" fmla="*/ 12 w 105"/>
                  <a:gd name="T21" fmla="*/ 246 h 354"/>
                  <a:gd name="T22" fmla="*/ 15 w 105"/>
                  <a:gd name="T23" fmla="*/ 214 h 354"/>
                  <a:gd name="T24" fmla="*/ 9 w 105"/>
                  <a:gd name="T25" fmla="*/ 86 h 354"/>
                  <a:gd name="T26" fmla="*/ 21 w 105"/>
                  <a:gd name="T27" fmla="*/ 39 h 354"/>
                  <a:gd name="T28" fmla="*/ 6 w 105"/>
                  <a:gd name="T29" fmla="*/ 11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846" name="Freeform 63">
                <a:extLst>
                  <a:ext uri="{FF2B5EF4-FFF2-40B4-BE49-F238E27FC236}">
                    <a16:creationId xmlns:a16="http://schemas.microsoft.com/office/drawing/2014/main" id="{641BAB47-A828-F30C-9C0A-28647E622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7 w 149"/>
                  <a:gd name="T1" fmla="*/ 17 h 376"/>
                  <a:gd name="T2" fmla="*/ 138 w 149"/>
                  <a:gd name="T3" fmla="*/ 90 h 376"/>
                  <a:gd name="T4" fmla="*/ 130 w 149"/>
                  <a:gd name="T5" fmla="*/ 113 h 376"/>
                  <a:gd name="T6" fmla="*/ 127 w 149"/>
                  <a:gd name="T7" fmla="*/ 122 h 376"/>
                  <a:gd name="T8" fmla="*/ 108 w 149"/>
                  <a:gd name="T9" fmla="*/ 213 h 376"/>
                  <a:gd name="T10" fmla="*/ 85 w 149"/>
                  <a:gd name="T11" fmla="*/ 274 h 376"/>
                  <a:gd name="T12" fmla="*/ 69 w 149"/>
                  <a:gd name="T13" fmla="*/ 316 h 376"/>
                  <a:gd name="T14" fmla="*/ 58 w 149"/>
                  <a:gd name="T15" fmla="*/ 318 h 376"/>
                  <a:gd name="T16" fmla="*/ 19 w 149"/>
                  <a:gd name="T17" fmla="*/ 323 h 376"/>
                  <a:gd name="T18" fmla="*/ 2 w 149"/>
                  <a:gd name="T19" fmla="*/ 306 h 376"/>
                  <a:gd name="T20" fmla="*/ 5 w 149"/>
                  <a:gd name="T21" fmla="*/ 276 h 376"/>
                  <a:gd name="T22" fmla="*/ 8 w 149"/>
                  <a:gd name="T23" fmla="*/ 192 h 376"/>
                  <a:gd name="T24" fmla="*/ 22 w 149"/>
                  <a:gd name="T25" fmla="*/ 174 h 376"/>
                  <a:gd name="T26" fmla="*/ 35 w 149"/>
                  <a:gd name="T27" fmla="*/ 92 h 376"/>
                  <a:gd name="T28" fmla="*/ 44 w 149"/>
                  <a:gd name="T29" fmla="*/ 65 h 376"/>
                  <a:gd name="T30" fmla="*/ 83 w 149"/>
                  <a:gd name="T31" fmla="*/ 16 h 376"/>
                  <a:gd name="T32" fmla="*/ 127 w 149"/>
                  <a:gd name="T33" fmla="*/ 16 h 376"/>
                  <a:gd name="T34" fmla="*/ 147 w 149"/>
                  <a:gd name="T35" fmla="*/ 17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847" name="Freeform 64">
                <a:extLst>
                  <a:ext uri="{FF2B5EF4-FFF2-40B4-BE49-F238E27FC236}">
                    <a16:creationId xmlns:a16="http://schemas.microsoft.com/office/drawing/2014/main" id="{0664B18B-AC15-D4C0-87F6-6591F2B7F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7 w 96"/>
                  <a:gd name="T1" fmla="*/ 424 h 504"/>
                  <a:gd name="T2" fmla="*/ 63 w 96"/>
                  <a:gd name="T3" fmla="*/ 431 h 504"/>
                  <a:gd name="T4" fmla="*/ 74 w 96"/>
                  <a:gd name="T5" fmla="*/ 394 h 504"/>
                  <a:gd name="T6" fmla="*/ 74 w 96"/>
                  <a:gd name="T7" fmla="*/ 282 h 504"/>
                  <a:gd name="T8" fmla="*/ 91 w 96"/>
                  <a:gd name="T9" fmla="*/ 187 h 504"/>
                  <a:gd name="T10" fmla="*/ 99 w 96"/>
                  <a:gd name="T11" fmla="*/ 152 h 504"/>
                  <a:gd name="T12" fmla="*/ 91 w 96"/>
                  <a:gd name="T13" fmla="*/ 45 h 504"/>
                  <a:gd name="T14" fmla="*/ 79 w 96"/>
                  <a:gd name="T15" fmla="*/ 5 h 504"/>
                  <a:gd name="T16" fmla="*/ 30 w 96"/>
                  <a:gd name="T17" fmla="*/ 22 h 504"/>
                  <a:gd name="T18" fmla="*/ 27 w 96"/>
                  <a:gd name="T19" fmla="*/ 106 h 504"/>
                  <a:gd name="T20" fmla="*/ 33 w 96"/>
                  <a:gd name="T21" fmla="*/ 317 h 504"/>
                  <a:gd name="T22" fmla="*/ 41 w 96"/>
                  <a:gd name="T23" fmla="*/ 354 h 504"/>
                  <a:gd name="T24" fmla="*/ 25 w 96"/>
                  <a:gd name="T25" fmla="*/ 413 h 504"/>
                  <a:gd name="T26" fmla="*/ 27 w 96"/>
                  <a:gd name="T27" fmla="*/ 424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848" name="Freeform 65">
                <a:extLst>
                  <a:ext uri="{FF2B5EF4-FFF2-40B4-BE49-F238E27FC236}">
                    <a16:creationId xmlns:a16="http://schemas.microsoft.com/office/drawing/2014/main" id="{0E7CEEF4-2171-CBE0-BE87-4E7434655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33 h 410"/>
                  <a:gd name="T2" fmla="*/ 42 w 150"/>
                  <a:gd name="T3" fmla="*/ 358 h 410"/>
                  <a:gd name="T4" fmla="*/ 83 w 150"/>
                  <a:gd name="T5" fmla="*/ 351 h 410"/>
                  <a:gd name="T6" fmla="*/ 97 w 150"/>
                  <a:gd name="T7" fmla="*/ 316 h 410"/>
                  <a:gd name="T8" fmla="*/ 119 w 150"/>
                  <a:gd name="T9" fmla="*/ 244 h 410"/>
                  <a:gd name="T10" fmla="*/ 133 w 150"/>
                  <a:gd name="T11" fmla="*/ 189 h 410"/>
                  <a:gd name="T12" fmla="*/ 141 w 150"/>
                  <a:gd name="T13" fmla="*/ 168 h 410"/>
                  <a:gd name="T14" fmla="*/ 144 w 150"/>
                  <a:gd name="T15" fmla="*/ 102 h 410"/>
                  <a:gd name="T16" fmla="*/ 150 w 150"/>
                  <a:gd name="T17" fmla="*/ 88 h 410"/>
                  <a:gd name="T18" fmla="*/ 152 w 150"/>
                  <a:gd name="T19" fmla="*/ 42 h 410"/>
                  <a:gd name="T20" fmla="*/ 135 w 150"/>
                  <a:gd name="T21" fmla="*/ 0 h 410"/>
                  <a:gd name="T22" fmla="*/ 97 w 150"/>
                  <a:gd name="T23" fmla="*/ 11 h 410"/>
                  <a:gd name="T24" fmla="*/ 80 w 150"/>
                  <a:gd name="T25" fmla="*/ 46 h 410"/>
                  <a:gd name="T26" fmla="*/ 69 w 150"/>
                  <a:gd name="T27" fmla="*/ 120 h 410"/>
                  <a:gd name="T28" fmla="*/ 60 w 150"/>
                  <a:gd name="T29" fmla="*/ 141 h 410"/>
                  <a:gd name="T30" fmla="*/ 44 w 150"/>
                  <a:gd name="T31" fmla="*/ 189 h 410"/>
                  <a:gd name="T32" fmla="*/ 42 w 150"/>
                  <a:gd name="T33" fmla="*/ 197 h 410"/>
                  <a:gd name="T34" fmla="*/ 35 w 150"/>
                  <a:gd name="T35" fmla="*/ 203 h 410"/>
                  <a:gd name="T36" fmla="*/ 33 w 150"/>
                  <a:gd name="T37" fmla="*/ 218 h 410"/>
                  <a:gd name="T38" fmla="*/ 30 w 150"/>
                  <a:gd name="T39" fmla="*/ 225 h 410"/>
                  <a:gd name="T40" fmla="*/ 17 w 150"/>
                  <a:gd name="T41" fmla="*/ 305 h 410"/>
                  <a:gd name="T42" fmla="*/ 10 w 150"/>
                  <a:gd name="T43" fmla="*/ 333 h 410"/>
                  <a:gd name="T44" fmla="*/ 2 w 150"/>
                  <a:gd name="T45" fmla="*/ 337 h 410"/>
                  <a:gd name="T46" fmla="*/ 5 w 150"/>
                  <a:gd name="T47" fmla="*/ 333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3842" name="Rectangle 66">
              <a:extLst>
                <a:ext uri="{FF2B5EF4-FFF2-40B4-BE49-F238E27FC236}">
                  <a16:creationId xmlns:a16="http://schemas.microsoft.com/office/drawing/2014/main" id="{C585FDE5-E25C-A71E-6D64-02B1D8525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991"/>
              <a:ext cx="389" cy="440"/>
            </a:xfrm>
            <a:prstGeom prst="rect">
              <a:avLst/>
            </a:prstGeom>
            <a:noFill/>
            <a:ln>
              <a:noFill/>
            </a:ln>
            <a:effectLst>
              <a:outerShdw dist="45791" dir="2021404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4000" b="1" i="1">
                  <a:solidFill>
                    <a:srgbClr val="FFFFFF"/>
                  </a:solidFill>
                  <a:latin typeface="Kosher-Normal" charset="0"/>
                </a:rPr>
                <a:t>AC</a:t>
              </a:r>
              <a:endParaRPr lang="en-US" altLang="en-US" sz="2400" i="1">
                <a:solidFill>
                  <a:srgbClr val="FFFFFF"/>
                </a:solidFill>
                <a:latin typeface="Helvetica" pitchFamily="2" charset="0"/>
              </a:endParaRPr>
            </a:p>
          </p:txBody>
        </p:sp>
      </p:grpSp>
      <p:sp>
        <p:nvSpPr>
          <p:cNvPr id="33835" name="Rectangle 67">
            <a:extLst>
              <a:ext uri="{FF2B5EF4-FFF2-40B4-BE49-F238E27FC236}">
                <a16:creationId xmlns:a16="http://schemas.microsoft.com/office/drawing/2014/main" id="{B731E166-D01A-115B-A6B8-C18265B36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4713" y="2395538"/>
            <a:ext cx="2620962" cy="641350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 i="1">
                <a:solidFill>
                  <a:schemeClr val="tx1"/>
                </a:solidFill>
              </a:rPr>
              <a:t>©ÜíÉ.</a:t>
            </a:r>
            <a:r>
              <a:rPr lang="en-US" altLang="en-US" sz="3600" b="1" i="1">
                <a:solidFill>
                  <a:schemeClr val="tx1"/>
                </a:solidFill>
                <a:latin typeface="Helvetica" pitchFamily="2" charset="0"/>
              </a:rPr>
              <a:t> 12: 1-3</a:t>
            </a:r>
          </a:p>
        </p:txBody>
      </p:sp>
      <p:grpSp>
        <p:nvGrpSpPr>
          <p:cNvPr id="33836" name="Group 68">
            <a:extLst>
              <a:ext uri="{FF2B5EF4-FFF2-40B4-BE49-F238E27FC236}">
                <a16:creationId xmlns:a16="http://schemas.microsoft.com/office/drawing/2014/main" id="{E7E11ECA-D034-4828-E087-FCBC23EB5D30}"/>
              </a:ext>
            </a:extLst>
          </p:cNvPr>
          <p:cNvGrpSpPr>
            <a:grpSpLocks/>
          </p:cNvGrpSpPr>
          <p:nvPr/>
        </p:nvGrpSpPr>
        <p:grpSpPr bwMode="auto">
          <a:xfrm>
            <a:off x="785813" y="2236788"/>
            <a:ext cx="2157412" cy="2398712"/>
            <a:chOff x="568" y="2087"/>
            <a:chExt cx="1359" cy="1511"/>
          </a:xfrm>
        </p:grpSpPr>
        <p:sp>
          <p:nvSpPr>
            <p:cNvPr id="33837" name="Rectangle 69">
              <a:extLst>
                <a:ext uri="{FF2B5EF4-FFF2-40B4-BE49-F238E27FC236}">
                  <a16:creationId xmlns:a16="http://schemas.microsoft.com/office/drawing/2014/main" id="{3E261D7D-5194-1350-132C-F299105D116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78331">
              <a:off x="246" y="2735"/>
              <a:ext cx="971" cy="327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b="1">
                  <a:solidFill>
                    <a:srgbClr val="DFE652"/>
                  </a:solidFill>
                </a:rPr>
                <a:t>¥dÌÙÞ¢</a:t>
              </a:r>
            </a:p>
          </p:txBody>
        </p:sp>
        <p:sp>
          <p:nvSpPr>
            <p:cNvPr id="33838" name="Rectangle 70">
              <a:extLst>
                <a:ext uri="{FF2B5EF4-FFF2-40B4-BE49-F238E27FC236}">
                  <a16:creationId xmlns:a16="http://schemas.microsoft.com/office/drawing/2014/main" id="{390B5750-3CEB-56CD-91CF-C585AF4F57A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78893">
              <a:off x="796" y="2326"/>
              <a:ext cx="765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rgbClr val="D78861"/>
                  </a:solidFill>
                </a:rPr>
                <a:t>ç¼ÞØËí</a:t>
              </a:r>
            </a:p>
          </p:txBody>
        </p:sp>
        <p:sp>
          <p:nvSpPr>
            <p:cNvPr id="33839" name="Rectangle 71">
              <a:extLst>
                <a:ext uri="{FF2B5EF4-FFF2-40B4-BE49-F238E27FC236}">
                  <a16:creationId xmlns:a16="http://schemas.microsoft.com/office/drawing/2014/main" id="{FD42C49A-4F7A-B6E3-6386-CC4D038DB7C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61501">
              <a:off x="997" y="3070"/>
              <a:ext cx="768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rgbClr val="D78861"/>
                  </a:solidFill>
                </a:rPr>
                <a:t>çÎÞæÖ</a:t>
              </a:r>
              <a:endParaRPr lang="en-US" altLang="en-US" sz="2400">
                <a:solidFill>
                  <a:srgbClr val="D78861"/>
                </a:solidFill>
                <a:latin typeface="Times" panose="02020603050405020304" pitchFamily="18" charset="0"/>
              </a:endParaRPr>
            </a:p>
          </p:txBody>
        </p:sp>
        <p:sp>
          <p:nvSpPr>
            <p:cNvPr id="33840" name="Rectangle 72">
              <a:extLst>
                <a:ext uri="{FF2B5EF4-FFF2-40B4-BE49-F238E27FC236}">
                  <a16:creationId xmlns:a16="http://schemas.microsoft.com/office/drawing/2014/main" id="{2D3C08F9-65E7-CC52-0381-3F6EA8400C9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99202">
              <a:off x="1409" y="2429"/>
              <a:ext cx="748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2400">
                  <a:solidFill>
                    <a:srgbClr val="D78861"/>
                  </a:solidFill>
                </a:rPr>
                <a:t>çÏÞÖáÕ</a:t>
              </a:r>
            </a:p>
          </p:txBody>
        </p:sp>
      </p:grp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219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219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219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219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3" presetClass="entr" presetSubtype="36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219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219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219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219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3" presetClass="entr" presetSubtype="52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219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219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219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219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1934" grpId="0" autoUpdateAnimBg="0"/>
      <p:bldP spid="721952" grpId="0" autoUpdateAnimBg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0" name="Group 2">
            <a:extLst>
              <a:ext uri="{FF2B5EF4-FFF2-40B4-BE49-F238E27FC236}">
                <a16:creationId xmlns:a16="http://schemas.microsoft.com/office/drawing/2014/main" id="{8F56E359-75BD-89AA-69B4-1D33CB6BEFBB}"/>
              </a:ext>
            </a:extLst>
          </p:cNvPr>
          <p:cNvGrpSpPr>
            <a:grpSpLocks/>
          </p:cNvGrpSpPr>
          <p:nvPr/>
        </p:nvGrpSpPr>
        <p:grpSpPr bwMode="auto">
          <a:xfrm>
            <a:off x="2305050" y="862013"/>
            <a:ext cx="5846763" cy="4527550"/>
            <a:chOff x="1512" y="1397"/>
            <a:chExt cx="2748" cy="2267"/>
          </a:xfrm>
        </p:grpSpPr>
        <p:sp>
          <p:nvSpPr>
            <p:cNvPr id="7187" name="Rectangle 3">
              <a:extLst>
                <a:ext uri="{FF2B5EF4-FFF2-40B4-BE49-F238E27FC236}">
                  <a16:creationId xmlns:a16="http://schemas.microsoft.com/office/drawing/2014/main" id="{3DA0CE83-190D-464F-D109-5780DC97D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" y="1613"/>
              <a:ext cx="977" cy="417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68004" name="Rectangle 4">
              <a:extLst>
                <a:ext uri="{FF2B5EF4-FFF2-40B4-BE49-F238E27FC236}">
                  <a16:creationId xmlns:a16="http://schemas.microsoft.com/office/drawing/2014/main" id="{380546DA-57E3-C220-D0D2-D5E062B35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" y="1431"/>
              <a:ext cx="550" cy="138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pPr algn="ctr">
                <a:defRPr/>
              </a:pPr>
              <a:r>
                <a:rPr lang="en-US" altLang="en-US" sz="1800">
                  <a:solidFill>
                    <a:srgbClr val="790015"/>
                  </a:solidFill>
                  <a:latin typeface="Times" panose="02020603050405020304" pitchFamily="18" charset="0"/>
                </a:rPr>
                <a:t>ABRAHAM</a:t>
              </a:r>
              <a:endParaRPr lang="en-US" altLang="en-US">
                <a:solidFill>
                  <a:srgbClr val="FFA27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anose="02020603050405020304" pitchFamily="18" charset="0"/>
              </a:endParaRPr>
            </a:p>
          </p:txBody>
        </p:sp>
        <p:sp>
          <p:nvSpPr>
            <p:cNvPr id="7189" name="Rectangle 5">
              <a:extLst>
                <a:ext uri="{FF2B5EF4-FFF2-40B4-BE49-F238E27FC236}">
                  <a16:creationId xmlns:a16="http://schemas.microsoft.com/office/drawing/2014/main" id="{09DCB292-E392-2DEB-774D-7A1D7BF86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" y="1613"/>
              <a:ext cx="1365" cy="457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1A0004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190" name="AutoShape 6">
              <a:extLst>
                <a:ext uri="{FF2B5EF4-FFF2-40B4-BE49-F238E27FC236}">
                  <a16:creationId xmlns:a16="http://schemas.microsoft.com/office/drawing/2014/main" id="{99A5DBFA-20CC-B3C3-70C8-AE1751957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" y="1397"/>
              <a:ext cx="803" cy="592"/>
            </a:xfrm>
            <a:prstGeom prst="roundRect">
              <a:avLst>
                <a:gd name="adj" fmla="val 10727"/>
              </a:avLst>
            </a:prstGeom>
            <a:solidFill>
              <a:srgbClr val="FFD34A"/>
            </a:solidFill>
            <a:ln w="31750">
              <a:solidFill>
                <a:srgbClr val="1A0004"/>
              </a:solidFill>
              <a:round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191" name="Rectangle 7">
              <a:extLst>
                <a:ext uri="{FF2B5EF4-FFF2-40B4-BE49-F238E27FC236}">
                  <a16:creationId xmlns:a16="http://schemas.microsoft.com/office/drawing/2014/main" id="{F1B3C90A-0822-69D6-8FF7-B440581DB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" y="1613"/>
              <a:ext cx="977" cy="376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192" name="Rectangle 8">
              <a:extLst>
                <a:ext uri="{FF2B5EF4-FFF2-40B4-BE49-F238E27FC236}">
                  <a16:creationId xmlns:a16="http://schemas.microsoft.com/office/drawing/2014/main" id="{F5C24840-23AD-82B2-7811-DBC52EB12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" y="1399"/>
              <a:ext cx="504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chemeClr val="accent2"/>
                  </a:solidFill>
                </a:rPr>
                <a:t>Øã×í¿ßMí</a:t>
              </a:r>
            </a:p>
          </p:txBody>
        </p:sp>
        <p:sp>
          <p:nvSpPr>
            <p:cNvPr id="7193" name="Line 9">
              <a:extLst>
                <a:ext uri="{FF2B5EF4-FFF2-40B4-BE49-F238E27FC236}">
                  <a16:creationId xmlns:a16="http://schemas.microsoft.com/office/drawing/2014/main" id="{5837B753-EA97-5418-B4D6-AA7EBFD020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12" y="1559"/>
              <a:ext cx="1" cy="471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4" name="Line 10">
              <a:extLst>
                <a:ext uri="{FF2B5EF4-FFF2-40B4-BE49-F238E27FC236}">
                  <a16:creationId xmlns:a16="http://schemas.microsoft.com/office/drawing/2014/main" id="{723DCFAF-E0D9-A2BF-ECF0-227676C0AF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01" y="1613"/>
              <a:ext cx="428" cy="1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5" name="Rectangle 11">
              <a:extLst>
                <a:ext uri="{FF2B5EF4-FFF2-40B4-BE49-F238E27FC236}">
                  <a16:creationId xmlns:a16="http://schemas.microsoft.com/office/drawing/2014/main" id="{A4FB4CA5-AF56-DE84-FDAC-D5D8AFB20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" y="1774"/>
              <a:ext cx="977" cy="431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68012" name="Rectangle 12">
              <a:extLst>
                <a:ext uri="{FF2B5EF4-FFF2-40B4-BE49-F238E27FC236}">
                  <a16:creationId xmlns:a16="http://schemas.microsoft.com/office/drawing/2014/main" id="{4DFB2FDA-52F8-A16E-AF37-CCCAFC228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" y="1606"/>
              <a:ext cx="549" cy="138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pPr algn="ctr">
                <a:defRPr/>
              </a:pPr>
              <a:r>
                <a:rPr lang="en-US" altLang="en-US" sz="1800">
                  <a:solidFill>
                    <a:srgbClr val="790015"/>
                  </a:solidFill>
                  <a:latin typeface="Times" panose="02020603050405020304" pitchFamily="18" charset="0"/>
                </a:rPr>
                <a:t>ABRAHAM</a:t>
              </a:r>
              <a:endParaRPr lang="en-US" altLang="en-US">
                <a:solidFill>
                  <a:srgbClr val="FFA27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anose="02020603050405020304" pitchFamily="18" charset="0"/>
              </a:endParaRPr>
            </a:p>
          </p:txBody>
        </p:sp>
        <p:sp>
          <p:nvSpPr>
            <p:cNvPr id="7197" name="Rectangle 13">
              <a:extLst>
                <a:ext uri="{FF2B5EF4-FFF2-40B4-BE49-F238E27FC236}">
                  <a16:creationId xmlns:a16="http://schemas.microsoft.com/office/drawing/2014/main" id="{E412E7A7-F298-1A69-DA3A-27B0D9670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" y="1774"/>
              <a:ext cx="1365" cy="471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1A0004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198" name="AutoShape 14">
              <a:extLst>
                <a:ext uri="{FF2B5EF4-FFF2-40B4-BE49-F238E27FC236}">
                  <a16:creationId xmlns:a16="http://schemas.microsoft.com/office/drawing/2014/main" id="{3DA5F498-9960-D3CD-CB92-EEE2F1929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" y="1559"/>
              <a:ext cx="789" cy="605"/>
            </a:xfrm>
            <a:prstGeom prst="roundRect">
              <a:avLst>
                <a:gd name="adj" fmla="val 10495"/>
              </a:avLst>
            </a:prstGeom>
            <a:solidFill>
              <a:srgbClr val="FFD34A"/>
            </a:solidFill>
            <a:ln w="31750">
              <a:solidFill>
                <a:srgbClr val="1A0004"/>
              </a:solidFill>
              <a:round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199" name="Rectangle 15">
              <a:extLst>
                <a:ext uri="{FF2B5EF4-FFF2-40B4-BE49-F238E27FC236}">
                  <a16:creationId xmlns:a16="http://schemas.microsoft.com/office/drawing/2014/main" id="{8F412778-4894-226B-F141-80B28D866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" y="1774"/>
              <a:ext cx="977" cy="390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00" name="Rectangle 16">
              <a:extLst>
                <a:ext uri="{FF2B5EF4-FFF2-40B4-BE49-F238E27FC236}">
                  <a16:creationId xmlns:a16="http://schemas.microsoft.com/office/drawing/2014/main" id="{5108163F-BFBE-3445-B6CA-7FC4BB833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7" y="1566"/>
              <a:ext cx="546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chemeClr val="accent2"/>
                  </a:solidFill>
                </a:rPr>
                <a:t>¥dÌÙÞ¢</a:t>
              </a:r>
            </a:p>
          </p:txBody>
        </p:sp>
        <p:sp>
          <p:nvSpPr>
            <p:cNvPr id="7201" name="Line 17">
              <a:extLst>
                <a:ext uri="{FF2B5EF4-FFF2-40B4-BE49-F238E27FC236}">
                  <a16:creationId xmlns:a16="http://schemas.microsoft.com/office/drawing/2014/main" id="{0FCE4ABD-8602-735A-A6B7-8D00EB2B9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9" y="1734"/>
              <a:ext cx="1" cy="457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02" name="Line 18">
              <a:extLst>
                <a:ext uri="{FF2B5EF4-FFF2-40B4-BE49-F238E27FC236}">
                  <a16:creationId xmlns:a16="http://schemas.microsoft.com/office/drawing/2014/main" id="{5F64A947-733B-13AF-9090-48C44EEB79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8" y="1774"/>
              <a:ext cx="429" cy="1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03" name="Rectangle 19">
              <a:extLst>
                <a:ext uri="{FF2B5EF4-FFF2-40B4-BE49-F238E27FC236}">
                  <a16:creationId xmlns:a16="http://schemas.microsoft.com/office/drawing/2014/main" id="{F1D55F9C-F248-C235-8FE3-C2CF697A5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6" y="1949"/>
              <a:ext cx="964" cy="417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68020" name="Rectangle 20">
              <a:extLst>
                <a:ext uri="{FF2B5EF4-FFF2-40B4-BE49-F238E27FC236}">
                  <a16:creationId xmlns:a16="http://schemas.microsoft.com/office/drawing/2014/main" id="{96FB8626-D8E9-9248-4E0A-EF4AF9238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1767"/>
              <a:ext cx="549" cy="138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pPr algn="ctr">
                <a:defRPr/>
              </a:pPr>
              <a:r>
                <a:rPr lang="en-US" altLang="en-US" sz="1800">
                  <a:solidFill>
                    <a:srgbClr val="790015"/>
                  </a:solidFill>
                  <a:latin typeface="Times" panose="02020603050405020304" pitchFamily="18" charset="0"/>
                </a:rPr>
                <a:t>ABRAHAM</a:t>
              </a:r>
              <a:endParaRPr lang="en-US" altLang="en-US">
                <a:solidFill>
                  <a:srgbClr val="FFA27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anose="02020603050405020304" pitchFamily="18" charset="0"/>
              </a:endParaRPr>
            </a:p>
          </p:txBody>
        </p:sp>
        <p:sp>
          <p:nvSpPr>
            <p:cNvPr id="7205" name="Rectangle 21">
              <a:extLst>
                <a:ext uri="{FF2B5EF4-FFF2-40B4-BE49-F238E27FC236}">
                  <a16:creationId xmlns:a16="http://schemas.microsoft.com/office/drawing/2014/main" id="{EA73E5FC-0E54-BEFE-A32D-EC7276C27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6" y="1949"/>
              <a:ext cx="1365" cy="457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1A0004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06" name="AutoShape 22">
              <a:extLst>
                <a:ext uri="{FF2B5EF4-FFF2-40B4-BE49-F238E27FC236}">
                  <a16:creationId xmlns:a16="http://schemas.microsoft.com/office/drawing/2014/main" id="{733FF280-473F-DA2D-B230-22F7925CF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6" y="1734"/>
              <a:ext cx="790" cy="592"/>
            </a:xfrm>
            <a:prstGeom prst="roundRect">
              <a:avLst>
                <a:gd name="adj" fmla="val 10727"/>
              </a:avLst>
            </a:prstGeom>
            <a:solidFill>
              <a:srgbClr val="FFD34A"/>
            </a:solidFill>
            <a:ln w="31750">
              <a:solidFill>
                <a:srgbClr val="1A0004"/>
              </a:solidFill>
              <a:round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07" name="Rectangle 23">
              <a:extLst>
                <a:ext uri="{FF2B5EF4-FFF2-40B4-BE49-F238E27FC236}">
                  <a16:creationId xmlns:a16="http://schemas.microsoft.com/office/drawing/2014/main" id="{E4EF99A9-C81F-508E-FA9C-E4C868372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6" y="1949"/>
              <a:ext cx="964" cy="377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08" name="Rectangle 24">
              <a:extLst>
                <a:ext uri="{FF2B5EF4-FFF2-40B4-BE49-F238E27FC236}">
                  <a16:creationId xmlns:a16="http://schemas.microsoft.com/office/drawing/2014/main" id="{62F7A66E-AE68-5E27-A367-DEE92FE03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1735"/>
              <a:ext cx="484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chemeClr val="accent2"/>
                  </a:solidFill>
                </a:rPr>
                <a:t>ç¼ÞØËí</a:t>
              </a:r>
            </a:p>
          </p:txBody>
        </p:sp>
        <p:sp>
          <p:nvSpPr>
            <p:cNvPr id="7209" name="Line 25">
              <a:extLst>
                <a:ext uri="{FF2B5EF4-FFF2-40B4-BE49-F238E27FC236}">
                  <a16:creationId xmlns:a16="http://schemas.microsoft.com/office/drawing/2014/main" id="{62E76C1A-4D84-FD43-E2EB-56173E29CA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06" y="1895"/>
              <a:ext cx="1" cy="471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10" name="Line 26">
              <a:extLst>
                <a:ext uri="{FF2B5EF4-FFF2-40B4-BE49-F238E27FC236}">
                  <a16:creationId xmlns:a16="http://schemas.microsoft.com/office/drawing/2014/main" id="{BD2ACB25-20BF-F61C-E94A-D940DC96EB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82" y="1949"/>
              <a:ext cx="442" cy="1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11" name="Rectangle 27">
              <a:extLst>
                <a:ext uri="{FF2B5EF4-FFF2-40B4-BE49-F238E27FC236}">
                  <a16:creationId xmlns:a16="http://schemas.microsoft.com/office/drawing/2014/main" id="{ED709A26-8E07-5CC1-014E-843A9395F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2110"/>
              <a:ext cx="1365" cy="471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1A0004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12" name="AutoShape 28">
              <a:extLst>
                <a:ext uri="{FF2B5EF4-FFF2-40B4-BE49-F238E27FC236}">
                  <a16:creationId xmlns:a16="http://schemas.microsoft.com/office/drawing/2014/main" id="{30F5328A-DD85-0CB1-912F-AF0E923DD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1895"/>
              <a:ext cx="790" cy="592"/>
            </a:xfrm>
            <a:prstGeom prst="roundRect">
              <a:avLst>
                <a:gd name="adj" fmla="val 10727"/>
              </a:avLst>
            </a:prstGeom>
            <a:solidFill>
              <a:srgbClr val="FFD34A"/>
            </a:solidFill>
            <a:ln w="31750">
              <a:solidFill>
                <a:srgbClr val="1A0004"/>
              </a:solidFill>
              <a:round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13" name="Rectangle 29">
              <a:extLst>
                <a:ext uri="{FF2B5EF4-FFF2-40B4-BE49-F238E27FC236}">
                  <a16:creationId xmlns:a16="http://schemas.microsoft.com/office/drawing/2014/main" id="{13426D36-C5B0-2D8E-8C78-B975A9083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2110"/>
              <a:ext cx="977" cy="377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14" name="Rectangle 30">
              <a:extLst>
                <a:ext uri="{FF2B5EF4-FFF2-40B4-BE49-F238E27FC236}">
                  <a16:creationId xmlns:a16="http://schemas.microsoft.com/office/drawing/2014/main" id="{59E67DFA-D1BC-3B88-C6EF-2D5DDE3B4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" y="1896"/>
              <a:ext cx="371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chemeClr val="accent2"/>
                  </a:solidFill>
                </a:rPr>
                <a:t>çÎÞæÖ</a:t>
              </a:r>
            </a:p>
          </p:txBody>
        </p:sp>
        <p:sp>
          <p:nvSpPr>
            <p:cNvPr id="7215" name="Line 31">
              <a:extLst>
                <a:ext uri="{FF2B5EF4-FFF2-40B4-BE49-F238E27FC236}">
                  <a16:creationId xmlns:a16="http://schemas.microsoft.com/office/drawing/2014/main" id="{D7A17D25-8A94-F3B6-3A8D-9E72F94684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80" y="2070"/>
              <a:ext cx="1" cy="457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16" name="Line 32">
              <a:extLst>
                <a:ext uri="{FF2B5EF4-FFF2-40B4-BE49-F238E27FC236}">
                  <a16:creationId xmlns:a16="http://schemas.microsoft.com/office/drawing/2014/main" id="{091501F0-8EEB-23F7-3CAF-4B28D601EB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0" y="2110"/>
              <a:ext cx="428" cy="1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17" name="Rectangle 33">
              <a:extLst>
                <a:ext uri="{FF2B5EF4-FFF2-40B4-BE49-F238E27FC236}">
                  <a16:creationId xmlns:a16="http://schemas.microsoft.com/office/drawing/2014/main" id="{42309A00-6667-CF4B-6D8F-1CBCAE9C8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" y="2272"/>
              <a:ext cx="1365" cy="471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1A0004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18" name="AutoShape 34">
              <a:extLst>
                <a:ext uri="{FF2B5EF4-FFF2-40B4-BE49-F238E27FC236}">
                  <a16:creationId xmlns:a16="http://schemas.microsoft.com/office/drawing/2014/main" id="{437E21C5-CF2D-8E2B-57BB-37F0C0333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" y="2070"/>
              <a:ext cx="790" cy="592"/>
            </a:xfrm>
            <a:prstGeom prst="roundRect">
              <a:avLst>
                <a:gd name="adj" fmla="val 10727"/>
              </a:avLst>
            </a:prstGeom>
            <a:solidFill>
              <a:srgbClr val="FFD34A"/>
            </a:solidFill>
            <a:ln w="31750">
              <a:solidFill>
                <a:srgbClr val="1A0004"/>
              </a:solidFill>
              <a:round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19" name="Rectangle 35">
              <a:extLst>
                <a:ext uri="{FF2B5EF4-FFF2-40B4-BE49-F238E27FC236}">
                  <a16:creationId xmlns:a16="http://schemas.microsoft.com/office/drawing/2014/main" id="{650174DD-B5E9-4743-283C-2C60454A5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" y="2272"/>
              <a:ext cx="872" cy="390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20" name="Rectangle 36">
              <a:extLst>
                <a:ext uri="{FF2B5EF4-FFF2-40B4-BE49-F238E27FC236}">
                  <a16:creationId xmlns:a16="http://schemas.microsoft.com/office/drawing/2014/main" id="{E5DC9AB8-49CB-7569-784F-FB970A230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3" y="2071"/>
              <a:ext cx="472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chemeClr val="accent2"/>
                  </a:solidFill>
                </a:rPr>
                <a:t>çÏÞÖáÕ</a:t>
              </a:r>
            </a:p>
          </p:txBody>
        </p:sp>
        <p:sp>
          <p:nvSpPr>
            <p:cNvPr id="7221" name="Line 37">
              <a:extLst>
                <a:ext uri="{FF2B5EF4-FFF2-40B4-BE49-F238E27FC236}">
                  <a16:creationId xmlns:a16="http://schemas.microsoft.com/office/drawing/2014/main" id="{96319D96-76B6-BAAD-4C10-9129E44189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27" y="2232"/>
              <a:ext cx="1" cy="470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2" name="Rectangle 38">
              <a:extLst>
                <a:ext uri="{FF2B5EF4-FFF2-40B4-BE49-F238E27FC236}">
                  <a16:creationId xmlns:a16="http://schemas.microsoft.com/office/drawing/2014/main" id="{34B9F490-B370-F9C0-0C1A-1A6264152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" y="2455"/>
              <a:ext cx="1365" cy="471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1A0004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23" name="AutoShape 39">
              <a:extLst>
                <a:ext uri="{FF2B5EF4-FFF2-40B4-BE49-F238E27FC236}">
                  <a16:creationId xmlns:a16="http://schemas.microsoft.com/office/drawing/2014/main" id="{1FAE3EFA-6F6E-0A81-C03B-92FFF63D6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" y="2232"/>
              <a:ext cx="819" cy="591"/>
            </a:xfrm>
            <a:prstGeom prst="roundRect">
              <a:avLst>
                <a:gd name="adj" fmla="val 10745"/>
              </a:avLst>
            </a:prstGeom>
            <a:solidFill>
              <a:srgbClr val="FFD34A"/>
            </a:solidFill>
            <a:ln w="31750">
              <a:solidFill>
                <a:srgbClr val="1A0004"/>
              </a:solidFill>
              <a:round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24" name="Rectangle 40">
              <a:extLst>
                <a:ext uri="{FF2B5EF4-FFF2-40B4-BE49-F238E27FC236}">
                  <a16:creationId xmlns:a16="http://schemas.microsoft.com/office/drawing/2014/main" id="{315E1C3B-2445-7420-0255-8B18CB959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" y="2455"/>
              <a:ext cx="965" cy="390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25" name="Rectangle 41">
              <a:extLst>
                <a:ext uri="{FF2B5EF4-FFF2-40B4-BE49-F238E27FC236}">
                  <a16:creationId xmlns:a16="http://schemas.microsoft.com/office/drawing/2014/main" id="{DA05A446-079F-5281-BC1C-256D4E819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" y="2233"/>
              <a:ext cx="662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chemeClr val="accent2"/>
                  </a:solidFill>
                </a:rPr>
                <a:t>¥øÞ¼µÄb¢</a:t>
              </a:r>
            </a:p>
          </p:txBody>
        </p:sp>
        <p:sp>
          <p:nvSpPr>
            <p:cNvPr id="7226" name="Line 42">
              <a:extLst>
                <a:ext uri="{FF2B5EF4-FFF2-40B4-BE49-F238E27FC236}">
                  <a16:creationId xmlns:a16="http://schemas.microsoft.com/office/drawing/2014/main" id="{BC8FB97E-2E51-01C1-2229-01DB04CAF4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61" y="2415"/>
              <a:ext cx="1" cy="457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7" name="Rectangle 43">
              <a:extLst>
                <a:ext uri="{FF2B5EF4-FFF2-40B4-BE49-F238E27FC236}">
                  <a16:creationId xmlns:a16="http://schemas.microsoft.com/office/drawing/2014/main" id="{7B37B2A3-9E59-4626-FF66-3D9E07062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2642"/>
              <a:ext cx="1365" cy="466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1A0004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28" name="AutoShape 44">
              <a:extLst>
                <a:ext uri="{FF2B5EF4-FFF2-40B4-BE49-F238E27FC236}">
                  <a16:creationId xmlns:a16="http://schemas.microsoft.com/office/drawing/2014/main" id="{6E09835E-5743-0D5E-77E8-699BC057F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2415"/>
              <a:ext cx="834" cy="592"/>
            </a:xfrm>
            <a:prstGeom prst="roundRect">
              <a:avLst>
                <a:gd name="adj" fmla="val 10727"/>
              </a:avLst>
            </a:prstGeom>
            <a:solidFill>
              <a:srgbClr val="FFD34A"/>
            </a:solidFill>
            <a:ln w="31750">
              <a:solidFill>
                <a:srgbClr val="1A0004"/>
              </a:solidFill>
              <a:round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29" name="Rectangle 45">
              <a:extLst>
                <a:ext uri="{FF2B5EF4-FFF2-40B4-BE49-F238E27FC236}">
                  <a16:creationId xmlns:a16="http://schemas.microsoft.com/office/drawing/2014/main" id="{EB269997-6D0D-9C25-8AF0-09170EB98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2646"/>
              <a:ext cx="977" cy="377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30" name="Rectangle 46">
              <a:extLst>
                <a:ext uri="{FF2B5EF4-FFF2-40B4-BE49-F238E27FC236}">
                  <a16:creationId xmlns:a16="http://schemas.microsoft.com/office/drawing/2014/main" id="{DF727FB4-9DDA-77EC-1C78-B28852D84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7" y="2416"/>
              <a:ext cx="557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chemeClr val="accent2"/>
                  </a:solidFill>
                </a:rPr>
                <a:t>øÞ¼ÍøÃ¢</a:t>
              </a:r>
            </a:p>
          </p:txBody>
        </p:sp>
        <p:sp>
          <p:nvSpPr>
            <p:cNvPr id="7231" name="Line 47">
              <a:extLst>
                <a:ext uri="{FF2B5EF4-FFF2-40B4-BE49-F238E27FC236}">
                  <a16:creationId xmlns:a16="http://schemas.microsoft.com/office/drawing/2014/main" id="{B62C880C-DD43-A1F0-7D00-0351DC36F9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0" y="2593"/>
              <a:ext cx="1" cy="470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2" name="Rectangle 48">
              <a:extLst>
                <a:ext uri="{FF2B5EF4-FFF2-40B4-BE49-F238E27FC236}">
                  <a16:creationId xmlns:a16="http://schemas.microsoft.com/office/drawing/2014/main" id="{A28674F7-681D-5410-BF7C-C898DB0A5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2816"/>
              <a:ext cx="1365" cy="471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1A0004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33" name="AutoShape 49">
              <a:extLst>
                <a:ext uri="{FF2B5EF4-FFF2-40B4-BE49-F238E27FC236}">
                  <a16:creationId xmlns:a16="http://schemas.microsoft.com/office/drawing/2014/main" id="{9DD5B952-0030-BF85-EB07-4C8E81FC0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2593"/>
              <a:ext cx="803" cy="605"/>
            </a:xfrm>
            <a:prstGeom prst="roundRect">
              <a:avLst>
                <a:gd name="adj" fmla="val 10495"/>
              </a:avLst>
            </a:prstGeom>
            <a:solidFill>
              <a:srgbClr val="FFD34A"/>
            </a:solidFill>
            <a:ln w="31750">
              <a:solidFill>
                <a:srgbClr val="1A0004"/>
              </a:solidFill>
              <a:round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34" name="Rectangle 50">
              <a:extLst>
                <a:ext uri="{FF2B5EF4-FFF2-40B4-BE49-F238E27FC236}">
                  <a16:creationId xmlns:a16="http://schemas.microsoft.com/office/drawing/2014/main" id="{C148F661-FC2A-06F4-4849-D9FFB958E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2816"/>
              <a:ext cx="977" cy="390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35" name="Rectangle 51">
              <a:extLst>
                <a:ext uri="{FF2B5EF4-FFF2-40B4-BE49-F238E27FC236}">
                  <a16:creationId xmlns:a16="http://schemas.microsoft.com/office/drawing/2014/main" id="{12089172-7590-6801-4017-D4D1AC862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6" y="2591"/>
              <a:ext cx="6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300">
                  <a:solidFill>
                    <a:schemeClr val="accent2"/>
                  </a:solidFill>
                </a:rPr>
                <a:t>dÉÕÞØµÞÜ¢</a:t>
              </a:r>
            </a:p>
          </p:txBody>
        </p:sp>
        <p:sp>
          <p:nvSpPr>
            <p:cNvPr id="7236" name="Line 52">
              <a:extLst>
                <a:ext uri="{FF2B5EF4-FFF2-40B4-BE49-F238E27FC236}">
                  <a16:creationId xmlns:a16="http://schemas.microsoft.com/office/drawing/2014/main" id="{2E30BD53-96F3-A80A-BB11-84626F21D6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0" y="2776"/>
              <a:ext cx="1" cy="457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7" name="Line 53">
              <a:extLst>
                <a:ext uri="{FF2B5EF4-FFF2-40B4-BE49-F238E27FC236}">
                  <a16:creationId xmlns:a16="http://schemas.microsoft.com/office/drawing/2014/main" id="{F46C6710-F1B6-7CD7-4551-9C1FF4F55F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40" y="2816"/>
              <a:ext cx="428" cy="1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8" name="Rectangle 54">
              <a:extLst>
                <a:ext uri="{FF2B5EF4-FFF2-40B4-BE49-F238E27FC236}">
                  <a16:creationId xmlns:a16="http://schemas.microsoft.com/office/drawing/2014/main" id="{A481A6B5-B603-A419-11CC-B1CCEC1BC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2" y="2991"/>
              <a:ext cx="1364" cy="458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1A0004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39" name="AutoShape 55">
              <a:extLst>
                <a:ext uri="{FF2B5EF4-FFF2-40B4-BE49-F238E27FC236}">
                  <a16:creationId xmlns:a16="http://schemas.microsoft.com/office/drawing/2014/main" id="{551CEB69-3D52-EA74-DCB9-73FF041A0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2" y="2776"/>
              <a:ext cx="789" cy="592"/>
            </a:xfrm>
            <a:prstGeom prst="roundRect">
              <a:avLst>
                <a:gd name="adj" fmla="val 10727"/>
              </a:avLst>
            </a:prstGeom>
            <a:solidFill>
              <a:srgbClr val="FFD34A"/>
            </a:solidFill>
            <a:ln w="31750">
              <a:solidFill>
                <a:srgbClr val="1A0004"/>
              </a:solidFill>
              <a:round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40" name="Rectangle 56">
              <a:extLst>
                <a:ext uri="{FF2B5EF4-FFF2-40B4-BE49-F238E27FC236}">
                  <a16:creationId xmlns:a16="http://schemas.microsoft.com/office/drawing/2014/main" id="{8813ACAB-BD61-B5E1-E0FC-292D005E7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2" y="2991"/>
              <a:ext cx="963" cy="377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41" name="Rectangle 57">
              <a:extLst>
                <a:ext uri="{FF2B5EF4-FFF2-40B4-BE49-F238E27FC236}">
                  <a16:creationId xmlns:a16="http://schemas.microsoft.com/office/drawing/2014/main" id="{9193F952-8D6E-FDCE-AA89-81A5DEA2A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2777"/>
              <a:ext cx="925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300">
                  <a:solidFill>
                    <a:schemeClr val="accent2"/>
                  </a:solidFill>
                </a:rPr>
                <a:t>  ÈßÖÌíÆ µÞÜ¢</a:t>
              </a:r>
            </a:p>
          </p:txBody>
        </p:sp>
        <p:sp>
          <p:nvSpPr>
            <p:cNvPr id="7242" name="Line 58">
              <a:extLst>
                <a:ext uri="{FF2B5EF4-FFF2-40B4-BE49-F238E27FC236}">
                  <a16:creationId xmlns:a16="http://schemas.microsoft.com/office/drawing/2014/main" id="{125C7D0E-0F19-785B-0423-F366837C0A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" y="2951"/>
              <a:ext cx="1" cy="457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43" name="Line 59">
              <a:extLst>
                <a:ext uri="{FF2B5EF4-FFF2-40B4-BE49-F238E27FC236}">
                  <a16:creationId xmlns:a16="http://schemas.microsoft.com/office/drawing/2014/main" id="{7483149F-9212-1EA5-3D4A-B96BDA9985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1" y="2991"/>
              <a:ext cx="428" cy="1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44" name="Rectangle 60">
              <a:extLst>
                <a:ext uri="{FF2B5EF4-FFF2-40B4-BE49-F238E27FC236}">
                  <a16:creationId xmlns:a16="http://schemas.microsoft.com/office/drawing/2014/main" id="{AD183D36-FB86-60A4-DB42-6B9224606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3201"/>
              <a:ext cx="1365" cy="463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1A0004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45" name="AutoShape 61">
              <a:extLst>
                <a:ext uri="{FF2B5EF4-FFF2-40B4-BE49-F238E27FC236}">
                  <a16:creationId xmlns:a16="http://schemas.microsoft.com/office/drawing/2014/main" id="{86DA4968-75F3-9D45-9A31-BD66F9357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2951"/>
              <a:ext cx="790" cy="592"/>
            </a:xfrm>
            <a:prstGeom prst="roundRect">
              <a:avLst>
                <a:gd name="adj" fmla="val 10727"/>
              </a:avLst>
            </a:prstGeom>
            <a:solidFill>
              <a:srgbClr val="FFD34A"/>
            </a:solidFill>
            <a:ln w="31750">
              <a:solidFill>
                <a:srgbClr val="1A0004"/>
              </a:solidFill>
              <a:round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46" name="Rectangle 62">
              <a:extLst>
                <a:ext uri="{FF2B5EF4-FFF2-40B4-BE49-F238E27FC236}">
                  <a16:creationId xmlns:a16="http://schemas.microsoft.com/office/drawing/2014/main" id="{ACCC6E08-0BF3-1DDF-DC24-BD692E17A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3221"/>
              <a:ext cx="865" cy="378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7247" name="Group 63">
              <a:extLst>
                <a:ext uri="{FF2B5EF4-FFF2-40B4-BE49-F238E27FC236}">
                  <a16:creationId xmlns:a16="http://schemas.microsoft.com/office/drawing/2014/main" id="{1E20F9C3-E768-A13F-874A-F4D16FDBBA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95" y="2965"/>
              <a:ext cx="556" cy="306"/>
              <a:chOff x="3083" y="3101"/>
              <a:chExt cx="556" cy="306"/>
            </a:xfrm>
          </p:grpSpPr>
          <p:sp>
            <p:nvSpPr>
              <p:cNvPr id="768064" name="Rectangle 64">
                <a:extLst>
                  <a:ext uri="{FF2B5EF4-FFF2-40B4-BE49-F238E27FC236}">
                    <a16:creationId xmlns:a16="http://schemas.microsoft.com/office/drawing/2014/main" id="{DF5B27AB-FDE9-41DC-6820-72D03A3C0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3" y="3112"/>
                <a:ext cx="139" cy="21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>
                  <a:defRPr/>
                </a:pPr>
                <a:r>
                  <a:rPr lang="en-US" altLang="en-US" b="1">
                    <a:solidFill>
                      <a:schemeClr val="accent1"/>
                    </a:solidFill>
                    <a:latin typeface="Helvetica" panose="020B0604020202020204" pitchFamily="34" charset="0"/>
                  </a:rPr>
                  <a:t>   </a:t>
                </a:r>
                <a:endParaRPr lang="en-US" altLang="en-US" sz="4000" b="1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Helvetica" panose="020B0604020202020204" pitchFamily="34" charset="0"/>
                </a:endParaRPr>
              </a:p>
            </p:txBody>
          </p:sp>
          <p:sp>
            <p:nvSpPr>
              <p:cNvPr id="7251" name="Rectangle 65">
                <a:extLst>
                  <a:ext uri="{FF2B5EF4-FFF2-40B4-BE49-F238E27FC236}">
                    <a16:creationId xmlns:a16="http://schemas.microsoft.com/office/drawing/2014/main" id="{C90D0D4E-06CD-B0EA-ABE6-696E36642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5" y="3101"/>
                <a:ext cx="524" cy="3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r>
                  <a:rPr lang="en-US" altLang="en-US" sz="4000">
                    <a:solidFill>
                      <a:schemeClr val="accent1"/>
                    </a:solidFill>
                  </a:rPr>
                  <a:t>çÏÖá</a:t>
                </a:r>
              </a:p>
            </p:txBody>
          </p:sp>
        </p:grpSp>
        <p:sp>
          <p:nvSpPr>
            <p:cNvPr id="7248" name="Line 66">
              <a:extLst>
                <a:ext uri="{FF2B5EF4-FFF2-40B4-BE49-F238E27FC236}">
                  <a16:creationId xmlns:a16="http://schemas.microsoft.com/office/drawing/2014/main" id="{8D0323D8-02DC-E15C-8765-8DBDDF6E9D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5" y="3153"/>
              <a:ext cx="1" cy="457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49" name="Line 67">
              <a:extLst>
                <a:ext uri="{FF2B5EF4-FFF2-40B4-BE49-F238E27FC236}">
                  <a16:creationId xmlns:a16="http://schemas.microsoft.com/office/drawing/2014/main" id="{4CE14017-D77A-459C-BDD2-168A0778C7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54" y="2645"/>
              <a:ext cx="158" cy="0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8068" name="AutoShape 68">
            <a:extLst>
              <a:ext uri="{FF2B5EF4-FFF2-40B4-BE49-F238E27FC236}">
                <a16:creationId xmlns:a16="http://schemas.microsoft.com/office/drawing/2014/main" id="{85CEED55-0D1C-381C-720B-D2EF8A0392C0}"/>
              </a:ext>
            </a:extLst>
          </p:cNvPr>
          <p:cNvSpPr>
            <a:spLocks noChangeArrowheads="1"/>
          </p:cNvSpPr>
          <p:nvPr/>
        </p:nvSpPr>
        <p:spPr bwMode="auto">
          <a:xfrm rot="-1440000">
            <a:off x="1414463" y="1524000"/>
            <a:ext cx="1517650" cy="660400"/>
          </a:xfrm>
          <a:prstGeom prst="rightArrow">
            <a:avLst>
              <a:gd name="adj1" fmla="val 75000"/>
              <a:gd name="adj2" fmla="val 114914"/>
            </a:avLst>
          </a:prstGeom>
          <a:gradFill rotWithShape="0">
            <a:gsLst>
              <a:gs pos="0">
                <a:srgbClr val="004C00"/>
              </a:gs>
              <a:gs pos="50000">
                <a:srgbClr val="00FF00"/>
              </a:gs>
              <a:gs pos="100000">
                <a:srgbClr val="004C00"/>
              </a:gs>
            </a:gsLst>
            <a:lin ang="5400000" scaled="1"/>
          </a:gradFill>
          <a:ln w="50800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7172" name="Group 69">
            <a:extLst>
              <a:ext uri="{FF2B5EF4-FFF2-40B4-BE49-F238E27FC236}">
                <a16:creationId xmlns:a16="http://schemas.microsoft.com/office/drawing/2014/main" id="{516685F5-B445-3CCB-BBAB-9AFE53AB6AB9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160338"/>
            <a:ext cx="739775" cy="1430337"/>
            <a:chOff x="391" y="101"/>
            <a:chExt cx="466" cy="901"/>
          </a:xfrm>
        </p:grpSpPr>
        <p:sp>
          <p:nvSpPr>
            <p:cNvPr id="7185" name="Rectangle 70">
              <a:extLst>
                <a:ext uri="{FF2B5EF4-FFF2-40B4-BE49-F238E27FC236}">
                  <a16:creationId xmlns:a16="http://schemas.microsoft.com/office/drawing/2014/main" id="{4B8E4026-F5F4-CBFF-D037-B739B3685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" y="101"/>
              <a:ext cx="466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8800">
                  <a:solidFill>
                    <a:schemeClr val="tx2"/>
                  </a:solidFill>
                  <a:latin typeface="Times" panose="02020603050405020304" pitchFamily="18" charset="0"/>
                </a:rPr>
                <a:t>7</a:t>
              </a:r>
            </a:p>
          </p:txBody>
        </p:sp>
        <p:sp>
          <p:nvSpPr>
            <p:cNvPr id="7186" name="Line 71">
              <a:extLst>
                <a:ext uri="{FF2B5EF4-FFF2-40B4-BE49-F238E27FC236}">
                  <a16:creationId xmlns:a16="http://schemas.microsoft.com/office/drawing/2014/main" id="{C885A902-B785-D0B1-2558-D0B911932A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528"/>
              <a:ext cx="187" cy="0"/>
            </a:xfrm>
            <a:prstGeom prst="line">
              <a:avLst/>
            </a:prstGeom>
            <a:noFill/>
            <a:ln w="50800">
              <a:solidFill>
                <a:schemeClr val="tx2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173" name="Text Box 72">
            <a:extLst>
              <a:ext uri="{FF2B5EF4-FFF2-40B4-BE49-F238E27FC236}">
                <a16:creationId xmlns:a16="http://schemas.microsoft.com/office/drawing/2014/main" id="{DC325FC0-6890-A160-1172-FF23D465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9113" y="6483350"/>
            <a:ext cx="19939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7174" name="Text Box 73">
            <a:extLst>
              <a:ext uri="{FF2B5EF4-FFF2-40B4-BE49-F238E27FC236}">
                <a16:creationId xmlns:a16="http://schemas.microsoft.com/office/drawing/2014/main" id="{241EA6FC-FA45-EE99-DDC8-1A13984382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1175" y="0"/>
            <a:ext cx="2603500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. 37:2 - </a:t>
            </a:r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. 50:26</a:t>
            </a:r>
          </a:p>
        </p:txBody>
      </p:sp>
      <p:sp>
        <p:nvSpPr>
          <p:cNvPr id="7175" name="Text Box 74">
            <a:extLst>
              <a:ext uri="{FF2B5EF4-FFF2-40B4-BE49-F238E27FC236}">
                <a16:creationId xmlns:a16="http://schemas.microsoft.com/office/drawing/2014/main" id="{E04FB6F5-8612-CBC5-4B2A-D0C0A6E632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768075" name="Rectangle 75">
            <a:extLst>
              <a:ext uri="{FF2B5EF4-FFF2-40B4-BE49-F238E27FC236}">
                <a16:creationId xmlns:a16="http://schemas.microsoft.com/office/drawing/2014/main" id="{4472809D-0192-CDAE-E978-1E7B8D118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02</a:t>
            </a:r>
          </a:p>
        </p:txBody>
      </p:sp>
      <p:sp>
        <p:nvSpPr>
          <p:cNvPr id="7177" name="Text Box 77">
            <a:extLst>
              <a:ext uri="{FF2B5EF4-FFF2-40B4-BE49-F238E27FC236}">
                <a16:creationId xmlns:a16="http://schemas.microsoft.com/office/drawing/2014/main" id="{D83C663E-887B-431C-EC79-75184B99BA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9738" y="6227763"/>
            <a:ext cx="20383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çÉ¼í_19_24</a:t>
            </a:r>
          </a:p>
        </p:txBody>
      </p:sp>
      <p:sp>
        <p:nvSpPr>
          <p:cNvPr id="7178" name="Rectangle 78">
            <a:extLst>
              <a:ext uri="{FF2B5EF4-FFF2-40B4-BE49-F238E27FC236}">
                <a16:creationId xmlns:a16="http://schemas.microsoft.com/office/drawing/2014/main" id="{D0CC9DAB-1DFD-A5DC-1ED1-5567C76A8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4754563"/>
            <a:ext cx="3556000" cy="1430337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4000">
                <a:solidFill>
                  <a:schemeClr val="accent1"/>
                </a:solidFill>
              </a:rPr>
              <a:t>‘</a:t>
            </a:r>
            <a:r>
              <a:rPr lang="en-US" altLang="en-US" sz="4800">
                <a:solidFill>
                  <a:srgbClr val="FF0066"/>
                </a:solidFill>
              </a:rPr>
              <a:t>ÈÞWÕøß</a:t>
            </a:r>
            <a:r>
              <a:rPr lang="en-US" altLang="en-US" sz="4000">
                <a:solidFill>
                  <a:schemeClr val="accent1"/>
                </a:solidFill>
              </a:rPr>
              <a:t>’</a:t>
            </a:r>
            <a:r>
              <a:rPr lang="en-US" altLang="en-US" sz="4800">
                <a:solidFill>
                  <a:srgbClr val="FF0066"/>
                </a:solidFill>
              </a:rPr>
              <a:t>W</a:t>
            </a:r>
            <a:r>
              <a:rPr lang="en-US" altLang="en-US" sz="4000">
                <a:solidFill>
                  <a:schemeClr val="accent1"/>
                </a:solidFill>
              </a:rPr>
              <a:t> ²KÞÎX</a:t>
            </a:r>
          </a:p>
        </p:txBody>
      </p:sp>
      <p:grpSp>
        <p:nvGrpSpPr>
          <p:cNvPr id="768084" name="Group 84">
            <a:extLst>
              <a:ext uri="{FF2B5EF4-FFF2-40B4-BE49-F238E27FC236}">
                <a16:creationId xmlns:a16="http://schemas.microsoft.com/office/drawing/2014/main" id="{CC46B63F-E828-B39D-038C-E2CB2E5B2B84}"/>
              </a:ext>
            </a:extLst>
          </p:cNvPr>
          <p:cNvGrpSpPr>
            <a:grpSpLocks/>
          </p:cNvGrpSpPr>
          <p:nvPr/>
        </p:nvGrpSpPr>
        <p:grpSpPr bwMode="auto">
          <a:xfrm>
            <a:off x="4756150" y="190500"/>
            <a:ext cx="3875088" cy="1563688"/>
            <a:chOff x="2687" y="438"/>
            <a:chExt cx="2240" cy="985"/>
          </a:xfrm>
        </p:grpSpPr>
        <p:grpSp>
          <p:nvGrpSpPr>
            <p:cNvPr id="7181" name="Group 82">
              <a:extLst>
                <a:ext uri="{FF2B5EF4-FFF2-40B4-BE49-F238E27FC236}">
                  <a16:creationId xmlns:a16="http://schemas.microsoft.com/office/drawing/2014/main" id="{F12823BF-A309-2ABA-A02D-2B220F1325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9" y="438"/>
              <a:ext cx="808" cy="985"/>
              <a:chOff x="4491" y="1861"/>
              <a:chExt cx="808" cy="985"/>
            </a:xfrm>
          </p:grpSpPr>
          <p:sp>
            <p:nvSpPr>
              <p:cNvPr id="7183" name="AutoShape 81">
                <a:extLst>
                  <a:ext uri="{FF2B5EF4-FFF2-40B4-BE49-F238E27FC236}">
                    <a16:creationId xmlns:a16="http://schemas.microsoft.com/office/drawing/2014/main" id="{A6319B21-C9C9-05AE-0D87-293540221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3" y="1861"/>
                <a:ext cx="806" cy="985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rgbClr val="000000"/>
                  </a:gs>
                  <a:gs pos="50000">
                    <a:srgbClr val="02278E"/>
                  </a:gs>
                  <a:gs pos="100000">
                    <a:srgbClr val="000000"/>
                  </a:gs>
                </a:gsLst>
                <a:lin ang="5400000" scaled="1"/>
              </a:gradFill>
              <a:ln w="38100">
                <a:solidFill>
                  <a:schemeClr val="tx1"/>
                </a:solidFill>
                <a:round/>
                <a:headEnd/>
                <a:tailEnd/>
              </a:ln>
              <a:effectLst>
                <a:outerShdw dist="89803" dir="2700000" algn="ctr" rotWithShape="0">
                  <a:schemeClr val="bg2"/>
                </a:outerShdw>
              </a:effec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84" name="Rectangle 79">
                <a:extLst>
                  <a:ext uri="{FF2B5EF4-FFF2-40B4-BE49-F238E27FC236}">
                    <a16:creationId xmlns:a16="http://schemas.microsoft.com/office/drawing/2014/main" id="{2B10A796-2ADC-96E8-E83A-E6939A5EF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936"/>
                <a:ext cx="780" cy="824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25724" dir="2700000" algn="ctr" rotWithShape="0">
                  <a:schemeClr val="bg2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r>
                  <a:rPr lang="en-US" altLang="en-US" sz="2000">
                    <a:solidFill>
                      <a:srgbClr val="62D6AC"/>
                    </a:solidFill>
                  </a:rPr>
                  <a:t>“¥</a:t>
                </a:r>
              </a:p>
              <a:p>
                <a:pPr>
                  <a:spcBef>
                    <a:spcPct val="0"/>
                  </a:spcBef>
                </a:pPr>
                <a:r>
                  <a:rPr lang="en-US" altLang="en-US" sz="2000">
                    <a:solidFill>
                      <a:srgbClr val="62D6AC"/>
                    </a:solidFill>
                  </a:rPr>
                  <a:t>ç¼Þ</a:t>
                </a:r>
              </a:p>
              <a:p>
                <a:pPr>
                  <a:spcBef>
                    <a:spcPct val="0"/>
                  </a:spcBef>
                </a:pPr>
                <a:r>
                  <a:rPr lang="en-US" altLang="en-US" sz="2000">
                    <a:solidFill>
                      <a:srgbClr val="62D6AC"/>
                    </a:solidFill>
                  </a:rPr>
                  <a:t>çÎÞ</a:t>
                </a:r>
              </a:p>
              <a:p>
                <a:pPr>
                  <a:spcBef>
                    <a:spcPct val="0"/>
                  </a:spcBef>
                </a:pPr>
                <a:r>
                  <a:rPr lang="en-US" altLang="en-US" sz="2000">
                    <a:solidFill>
                      <a:srgbClr val="62D6AC"/>
                    </a:solidFill>
                  </a:rPr>
                  <a:t>çÏÞ”</a:t>
                </a:r>
              </a:p>
            </p:txBody>
          </p:sp>
        </p:grpSp>
        <p:sp>
          <p:nvSpPr>
            <p:cNvPr id="7182" name="Line 80">
              <a:extLst>
                <a:ext uri="{FF2B5EF4-FFF2-40B4-BE49-F238E27FC236}">
                  <a16:creationId xmlns:a16="http://schemas.microsoft.com/office/drawing/2014/main" id="{728AD1B1-8A17-AA5E-BCEA-2960F73D9F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87" y="849"/>
              <a:ext cx="1504" cy="406"/>
            </a:xfrm>
            <a:prstGeom prst="line">
              <a:avLst/>
            </a:prstGeom>
            <a:noFill/>
            <a:ln w="76200">
              <a:solidFill>
                <a:srgbClr val="00D500"/>
              </a:solidFill>
              <a:round/>
              <a:headEnd/>
              <a:tailEnd type="triangle" w="med" len="med"/>
            </a:ln>
            <a:effectLst>
              <a:outerShdw dist="8980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68083" name="Oval 83">
            <a:extLst>
              <a:ext uri="{FF2B5EF4-FFF2-40B4-BE49-F238E27FC236}">
                <a16:creationId xmlns:a16="http://schemas.microsoft.com/office/drawing/2014/main" id="{EB38BAD6-F665-7B23-89C3-111BBB145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5" y="342900"/>
            <a:ext cx="1233488" cy="296863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680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680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768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68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>
            <a:extLst>
              <a:ext uri="{FF2B5EF4-FFF2-40B4-BE49-F238E27FC236}">
                <a16:creationId xmlns:a16="http://schemas.microsoft.com/office/drawing/2014/main" id="{1EEC4D67-C554-3F4F-013D-CC078D881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4819" name="Rectangle 3">
            <a:extLst>
              <a:ext uri="{FF2B5EF4-FFF2-40B4-BE49-F238E27FC236}">
                <a16:creationId xmlns:a16="http://schemas.microsoft.com/office/drawing/2014/main" id="{F53BCDE8-8974-FC4F-F03F-B94F4F3C2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2163" y="962025"/>
            <a:ext cx="1387475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800" b="1">
                <a:solidFill>
                  <a:schemeClr val="accent2"/>
                </a:solidFill>
                <a:latin typeface="Times" panose="02020603050405020304" pitchFamily="18" charset="0"/>
              </a:rPr>
              <a:t>ABRAHAM</a:t>
            </a:r>
          </a:p>
        </p:txBody>
      </p:sp>
      <p:sp>
        <p:nvSpPr>
          <p:cNvPr id="34820" name="Rectangle 4">
            <a:extLst>
              <a:ext uri="{FF2B5EF4-FFF2-40B4-BE49-F238E27FC236}">
                <a16:creationId xmlns:a16="http://schemas.microsoft.com/office/drawing/2014/main" id="{B120A86F-2EDD-A14E-4B6B-5BA6CA6B25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1371600"/>
            <a:ext cx="2895600" cy="31242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chemeClr val="folHlink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4821" name="AutoShape 5">
            <a:extLst>
              <a:ext uri="{FF2B5EF4-FFF2-40B4-BE49-F238E27FC236}">
                <a16:creationId xmlns:a16="http://schemas.microsoft.com/office/drawing/2014/main" id="{AD05CC79-A52A-F54E-2B11-8E20022E3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6425" y="860425"/>
            <a:ext cx="1663700" cy="1054100"/>
          </a:xfrm>
          <a:prstGeom prst="roundRect">
            <a:avLst>
              <a:gd name="adj" fmla="val 12495"/>
            </a:avLst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fol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4822" name="Rectangle 6">
            <a:extLst>
              <a:ext uri="{FF2B5EF4-FFF2-40B4-BE49-F238E27FC236}">
                <a16:creationId xmlns:a16="http://schemas.microsoft.com/office/drawing/2014/main" id="{23338ABF-8C6D-E17A-D4A6-6174D1077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1355725"/>
            <a:ext cx="2057400" cy="10668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4823" name="Line 7">
            <a:extLst>
              <a:ext uri="{FF2B5EF4-FFF2-40B4-BE49-F238E27FC236}">
                <a16:creationId xmlns:a16="http://schemas.microsoft.com/office/drawing/2014/main" id="{ED2572B4-943A-4A12-C964-AC97A553036F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2065338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24" name="Line 8">
            <a:extLst>
              <a:ext uri="{FF2B5EF4-FFF2-40B4-BE49-F238E27FC236}">
                <a16:creationId xmlns:a16="http://schemas.microsoft.com/office/drawing/2014/main" id="{3162B8DC-2BFC-2168-A2F7-B5DBE8F47220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38862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4825" name="Picture 9">
            <a:extLst>
              <a:ext uri="{FF2B5EF4-FFF2-40B4-BE49-F238E27FC236}">
                <a16:creationId xmlns:a16="http://schemas.microsoft.com/office/drawing/2014/main" id="{14CA8CB1-3C75-17AF-7C6A-88ED603D7CBD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94400" y="1155700"/>
            <a:ext cx="1320800" cy="154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4826" name="Rectangle 10">
            <a:extLst>
              <a:ext uri="{FF2B5EF4-FFF2-40B4-BE49-F238E27FC236}">
                <a16:creationId xmlns:a16="http://schemas.microsoft.com/office/drawing/2014/main" id="{BFE8C49E-51D7-B837-8198-E42420EAA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2188" y="1068388"/>
            <a:ext cx="1825625" cy="393700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800" b="1">
                <a:solidFill>
                  <a:srgbClr val="FFFF00"/>
                </a:solidFill>
                <a:latin typeface="Times" panose="02020603050405020304" pitchFamily="18" charset="0"/>
              </a:rPr>
              <a:t>ca. 2000  </a:t>
            </a:r>
            <a:r>
              <a:rPr lang="en-US" altLang="en-US" sz="2000">
                <a:solidFill>
                  <a:schemeClr val="tx2"/>
                </a:solidFill>
              </a:rPr>
              <a:t>Ìß..Øß.</a:t>
            </a:r>
          </a:p>
        </p:txBody>
      </p:sp>
      <p:sp>
        <p:nvSpPr>
          <p:cNvPr id="34827" name="Rectangle 11">
            <a:extLst>
              <a:ext uri="{FF2B5EF4-FFF2-40B4-BE49-F238E27FC236}">
                <a16:creationId xmlns:a16="http://schemas.microsoft.com/office/drawing/2014/main" id="{1B75B9BF-2D87-411A-CACC-48A90C146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3638" y="1597025"/>
            <a:ext cx="134620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>
                <a:solidFill>
                  <a:schemeClr val="tx1"/>
                </a:solidFill>
              </a:rPr>
              <a:t>Õß{ß</a:t>
            </a:r>
          </a:p>
        </p:txBody>
      </p:sp>
      <p:sp>
        <p:nvSpPr>
          <p:cNvPr id="34828" name="Rectangle 12">
            <a:extLst>
              <a:ext uri="{FF2B5EF4-FFF2-40B4-BE49-F238E27FC236}">
                <a16:creationId xmlns:a16="http://schemas.microsoft.com/office/drawing/2014/main" id="{798EC977-9510-C42C-1CA6-E4F8F14AD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2038" y="1997075"/>
            <a:ext cx="1446212" cy="515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b="1">
                <a:solidFill>
                  <a:schemeClr val="hlink"/>
                </a:solidFill>
                <a:latin typeface="Times" panose="02020603050405020304" pitchFamily="18" charset="0"/>
              </a:rPr>
              <a:t>L - S - B</a:t>
            </a:r>
          </a:p>
        </p:txBody>
      </p:sp>
      <p:sp>
        <p:nvSpPr>
          <p:cNvPr id="34829" name="Rectangle 13">
            <a:extLst>
              <a:ext uri="{FF2B5EF4-FFF2-40B4-BE49-F238E27FC236}">
                <a16:creationId xmlns:a16="http://schemas.microsoft.com/office/drawing/2014/main" id="{789D8EB4-ED93-9F98-5B53-50639FF3D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2563" y="2495550"/>
            <a:ext cx="1012825" cy="515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b="1">
                <a:solidFill>
                  <a:schemeClr val="tx1"/>
                </a:solidFill>
              </a:rPr>
              <a:t>Ïß_Ïß</a:t>
            </a:r>
          </a:p>
        </p:txBody>
      </p:sp>
      <p:sp>
        <p:nvSpPr>
          <p:cNvPr id="34830" name="Rectangle 14">
            <a:extLst>
              <a:ext uri="{FF2B5EF4-FFF2-40B4-BE49-F238E27FC236}">
                <a16:creationId xmlns:a16="http://schemas.microsoft.com/office/drawing/2014/main" id="{56E69EB6-2FD3-CEFB-8698-AC13C4164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1524000"/>
            <a:ext cx="1219200" cy="51911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4831" name="Rectangle 15">
            <a:extLst>
              <a:ext uri="{FF2B5EF4-FFF2-40B4-BE49-F238E27FC236}">
                <a16:creationId xmlns:a16="http://schemas.microsoft.com/office/drawing/2014/main" id="{41D3FDC2-7585-0AA1-258E-5B0987A7A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" y="311150"/>
            <a:ext cx="742950" cy="143351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4832" name="Rectangle 16">
            <a:extLst>
              <a:ext uri="{FF2B5EF4-FFF2-40B4-BE49-F238E27FC236}">
                <a16:creationId xmlns:a16="http://schemas.microsoft.com/office/drawing/2014/main" id="{1ACD4B7E-8398-1011-7B88-20026AEE3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913" y="2454275"/>
            <a:ext cx="892175" cy="137001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endParaRPr lang="en-US" altLang="en-US">
              <a:solidFill>
                <a:schemeClr val="tx2"/>
              </a:solidFill>
              <a:latin typeface="Times" panose="02020603050405020304" pitchFamily="18" charset="0"/>
            </a:endParaRPr>
          </a:p>
          <a:p>
            <a:pPr algn="l">
              <a:spcBef>
                <a:spcPct val="0"/>
              </a:spcBef>
            </a:pPr>
            <a:endParaRPr lang="en-US" altLang="en-US">
              <a:solidFill>
                <a:schemeClr val="tx2"/>
              </a:solidFill>
              <a:latin typeface="Times" panose="02020603050405020304" pitchFamily="18" charset="0"/>
            </a:endParaRPr>
          </a:p>
          <a:p>
            <a:pPr algn="l">
              <a:spcBef>
                <a:spcPct val="0"/>
              </a:spcBef>
            </a:pPr>
            <a:r>
              <a:rPr lang="en-US" altLang="en-US">
                <a:solidFill>
                  <a:schemeClr val="tx2"/>
                </a:solidFill>
                <a:latin typeface="Times" panose="02020603050405020304" pitchFamily="18" charset="0"/>
              </a:rPr>
              <a:t>        </a:t>
            </a:r>
          </a:p>
        </p:txBody>
      </p:sp>
      <p:sp>
        <p:nvSpPr>
          <p:cNvPr id="34833" name="Rectangle 17">
            <a:extLst>
              <a:ext uri="{FF2B5EF4-FFF2-40B4-BE49-F238E27FC236}">
                <a16:creationId xmlns:a16="http://schemas.microsoft.com/office/drawing/2014/main" id="{97419756-0E36-22A7-B9AB-B1642BB7A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488" y="2378075"/>
            <a:ext cx="2259012" cy="1430338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8800">
                <a:solidFill>
                  <a:srgbClr val="51DC00"/>
                </a:solidFill>
                <a:latin typeface="Times" panose="02020603050405020304" pitchFamily="18" charset="0"/>
              </a:rPr>
              <a:t>A</a:t>
            </a:r>
            <a:r>
              <a:rPr lang="en-US" altLang="en-US" sz="6000">
                <a:solidFill>
                  <a:srgbClr val="FFFF00"/>
                </a:solidFill>
                <a:latin typeface="Times" panose="02020603050405020304" pitchFamily="18" charset="0"/>
              </a:rPr>
              <a:t>JMJ</a:t>
            </a:r>
            <a:endParaRPr lang="en-US" altLang="en-US" sz="6000">
              <a:solidFill>
                <a:schemeClr val="tx2"/>
              </a:solidFill>
              <a:latin typeface="Times" panose="02020603050405020304" pitchFamily="18" charset="0"/>
            </a:endParaRPr>
          </a:p>
        </p:txBody>
      </p:sp>
      <p:sp>
        <p:nvSpPr>
          <p:cNvPr id="34834" name="Line 18">
            <a:extLst>
              <a:ext uri="{FF2B5EF4-FFF2-40B4-BE49-F238E27FC236}">
                <a16:creationId xmlns:a16="http://schemas.microsoft.com/office/drawing/2014/main" id="{9ED61022-316A-0C5B-C401-7F751C83020C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2505075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5" name="Line 19">
            <a:extLst>
              <a:ext uri="{FF2B5EF4-FFF2-40B4-BE49-F238E27FC236}">
                <a16:creationId xmlns:a16="http://schemas.microsoft.com/office/drawing/2014/main" id="{68C36C23-0EF1-BE02-DA90-BF09123F67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29972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6" name="Line 20">
            <a:extLst>
              <a:ext uri="{FF2B5EF4-FFF2-40B4-BE49-F238E27FC236}">
                <a16:creationId xmlns:a16="http://schemas.microsoft.com/office/drawing/2014/main" id="{AFA3D320-90AE-8688-898B-F71B489C813D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3750" y="34544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7" name="Rectangle 21">
            <a:extLst>
              <a:ext uri="{FF2B5EF4-FFF2-40B4-BE49-F238E27FC236}">
                <a16:creationId xmlns:a16="http://schemas.microsoft.com/office/drawing/2014/main" id="{5F592F7F-C39B-B320-4E8D-D3E368678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34838" name="Line 22">
            <a:extLst>
              <a:ext uri="{FF2B5EF4-FFF2-40B4-BE49-F238E27FC236}">
                <a16:creationId xmlns:a16="http://schemas.microsoft.com/office/drawing/2014/main" id="{52F83721-6D06-0B2F-4C5E-0072CD50D6C5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9" name="Rectangle 23">
            <a:extLst>
              <a:ext uri="{FF2B5EF4-FFF2-40B4-BE49-F238E27FC236}">
                <a16:creationId xmlns:a16="http://schemas.microsoft.com/office/drawing/2014/main" id="{179768C8-E00F-F158-4966-8EE6CA852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8163" y="931863"/>
            <a:ext cx="1725612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>
                <a:solidFill>
                  <a:srgbClr val="000000"/>
                </a:solidFill>
              </a:rPr>
              <a:t>¥dÌÙÞ¢</a:t>
            </a:r>
            <a:endParaRPr lang="en-US" altLang="en-US" sz="2400" b="1">
              <a:solidFill>
                <a:schemeClr val="hlink"/>
              </a:solidFill>
              <a:latin typeface="Times" panose="02020603050405020304" pitchFamily="18" charset="0"/>
            </a:endParaRPr>
          </a:p>
        </p:txBody>
      </p:sp>
      <p:sp>
        <p:nvSpPr>
          <p:cNvPr id="34840" name="Oval 24">
            <a:extLst>
              <a:ext uri="{FF2B5EF4-FFF2-40B4-BE49-F238E27FC236}">
                <a16:creationId xmlns:a16="http://schemas.microsoft.com/office/drawing/2014/main" id="{EBA5C7EE-FA4C-8708-656C-2C8E7C364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1138" y="665163"/>
            <a:ext cx="2338387" cy="998537"/>
          </a:xfrm>
          <a:prstGeom prst="ellipse">
            <a:avLst/>
          </a:prstGeom>
          <a:noFill/>
          <a:ln w="76200">
            <a:solidFill>
              <a:srgbClr val="EEFF4B"/>
            </a:solidFill>
            <a:round/>
            <a:headEnd/>
            <a:tailEnd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EEFF4B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22969" name="Rectangle 25">
            <a:extLst>
              <a:ext uri="{FF2B5EF4-FFF2-40B4-BE49-F238E27FC236}">
                <a16:creationId xmlns:a16="http://schemas.microsoft.com/office/drawing/2014/main" id="{DAD73556-CB12-744C-59EF-09656B485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400" y="4940300"/>
            <a:ext cx="7734300" cy="13462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100000">
                <a:srgbClr val="2D1A74"/>
              </a:gs>
            </a:gsLst>
            <a:lin ang="5400000" scaled="1"/>
          </a:gradFill>
          <a:ln w="5715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22970" name="AutoShape 26">
            <a:extLst>
              <a:ext uri="{FF2B5EF4-FFF2-40B4-BE49-F238E27FC236}">
                <a16:creationId xmlns:a16="http://schemas.microsoft.com/office/drawing/2014/main" id="{88BCBB99-E613-8B73-9DDE-35D4D0491DAC}"/>
              </a:ext>
            </a:extLst>
          </p:cNvPr>
          <p:cNvSpPr>
            <a:spLocks noChangeArrowheads="1"/>
          </p:cNvSpPr>
          <p:nvPr/>
        </p:nvSpPr>
        <p:spPr bwMode="auto">
          <a:xfrm rot="9172441">
            <a:off x="2825750" y="641350"/>
            <a:ext cx="636588" cy="2730500"/>
          </a:xfrm>
          <a:prstGeom prst="curvedLeftArrow">
            <a:avLst>
              <a:gd name="adj1" fmla="val 85785"/>
              <a:gd name="adj2" fmla="val 171571"/>
              <a:gd name="adj3" fmla="val 33333"/>
            </a:avLst>
          </a:prstGeom>
          <a:gradFill rotWithShape="0">
            <a:gsLst>
              <a:gs pos="0">
                <a:srgbClr val="000000"/>
              </a:gs>
              <a:gs pos="50000">
                <a:srgbClr val="00FF00"/>
              </a:gs>
              <a:gs pos="100000">
                <a:srgbClr val="000000"/>
              </a:gs>
            </a:gsLst>
            <a:lin ang="5400000" scaled="1"/>
          </a:gradFill>
          <a:ln w="38100">
            <a:solidFill>
              <a:schemeClr val="bg2"/>
            </a:solidFill>
            <a:miter lim="800000"/>
            <a:headEnd/>
            <a:tailEnd/>
          </a:ln>
          <a:effectLst>
            <a:outerShdw dist="81320" dir="2319588" algn="ctr" rotWithShape="0">
              <a:schemeClr val="bg2"/>
            </a:outerShdw>
          </a:effec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22971" name="AutoShape 27">
            <a:extLst>
              <a:ext uri="{FF2B5EF4-FFF2-40B4-BE49-F238E27FC236}">
                <a16:creationId xmlns:a16="http://schemas.microsoft.com/office/drawing/2014/main" id="{53251D9B-A5F2-2866-3136-C987670CB2F5}"/>
              </a:ext>
            </a:extLst>
          </p:cNvPr>
          <p:cNvSpPr>
            <a:spLocks noChangeArrowheads="1"/>
          </p:cNvSpPr>
          <p:nvPr/>
        </p:nvSpPr>
        <p:spPr bwMode="auto">
          <a:xfrm rot="10363958" flipH="1">
            <a:off x="4886325" y="717550"/>
            <a:ext cx="495300" cy="2047875"/>
          </a:xfrm>
          <a:prstGeom prst="curvedLeftArrow">
            <a:avLst>
              <a:gd name="adj1" fmla="val 82692"/>
              <a:gd name="adj2" fmla="val 165385"/>
              <a:gd name="adj3" fmla="val 33333"/>
            </a:avLst>
          </a:prstGeom>
          <a:gradFill rotWithShape="0">
            <a:gsLst>
              <a:gs pos="0">
                <a:schemeClr val="accent1">
                  <a:gamma/>
                  <a:shade val="0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0"/>
                  <a:invGamma/>
                </a:schemeClr>
              </a:gs>
            </a:gsLst>
            <a:lin ang="5400000" scaled="1"/>
          </a:gradFill>
          <a:ln w="38100">
            <a:solidFill>
              <a:schemeClr val="bg2"/>
            </a:solidFill>
            <a:miter lim="800000"/>
            <a:headEnd/>
            <a:tailEnd/>
          </a:ln>
          <a:effectLst>
            <a:outerShdw dist="71842" dir="2700000" algn="ctr" rotWithShape="0">
              <a:schemeClr val="bg2"/>
            </a:outerShdw>
          </a:effectLst>
        </p:spPr>
        <p:txBody>
          <a:bodyPr rot="10800000" wrap="none" anchor="ctr"/>
          <a:lstStyle/>
          <a:p>
            <a:pPr algn="ctr">
              <a:defRPr/>
            </a:pPr>
            <a:endParaRPr lang="id-ID" altLang="en-US" sz="1600">
              <a:latin typeface="Comic Sans MS" panose="030F0702030302020204" pitchFamily="66" charset="0"/>
            </a:endParaRPr>
          </a:p>
        </p:txBody>
      </p:sp>
      <p:sp>
        <p:nvSpPr>
          <p:cNvPr id="34844" name="Oval 28">
            <a:extLst>
              <a:ext uri="{FF2B5EF4-FFF2-40B4-BE49-F238E27FC236}">
                <a16:creationId xmlns:a16="http://schemas.microsoft.com/office/drawing/2014/main" id="{E84D909B-F7E0-3634-DA99-5CCB3C865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0338" y="2468563"/>
            <a:ext cx="1141412" cy="541337"/>
          </a:xfrm>
          <a:prstGeom prst="ellipse">
            <a:avLst/>
          </a:prstGeom>
          <a:noFill/>
          <a:ln w="76200">
            <a:solidFill>
              <a:srgbClr val="EEFF4B"/>
            </a:solidFill>
            <a:round/>
            <a:headEnd/>
            <a:tailEnd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EEFF4B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722973" name="Group 29">
            <a:extLst>
              <a:ext uri="{FF2B5EF4-FFF2-40B4-BE49-F238E27FC236}">
                <a16:creationId xmlns:a16="http://schemas.microsoft.com/office/drawing/2014/main" id="{6E26E893-EBE0-3540-FA85-567349AC2E85}"/>
              </a:ext>
            </a:extLst>
          </p:cNvPr>
          <p:cNvGrpSpPr>
            <a:grpSpLocks/>
          </p:cNvGrpSpPr>
          <p:nvPr/>
        </p:nvGrpSpPr>
        <p:grpSpPr bwMode="auto">
          <a:xfrm>
            <a:off x="4838700" y="2959100"/>
            <a:ext cx="3683000" cy="3454400"/>
            <a:chOff x="3048" y="1864"/>
            <a:chExt cx="2320" cy="2176"/>
          </a:xfrm>
        </p:grpSpPr>
        <p:grpSp>
          <p:nvGrpSpPr>
            <p:cNvPr id="34880" name="Group 30">
              <a:extLst>
                <a:ext uri="{FF2B5EF4-FFF2-40B4-BE49-F238E27FC236}">
                  <a16:creationId xmlns:a16="http://schemas.microsoft.com/office/drawing/2014/main" id="{460636E9-60EC-9C60-304A-06DE9054BD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64" y="3186"/>
              <a:ext cx="2301" cy="791"/>
              <a:chOff x="571" y="3050"/>
              <a:chExt cx="4853" cy="791"/>
            </a:xfrm>
          </p:grpSpPr>
          <p:sp>
            <p:nvSpPr>
              <p:cNvPr id="34883" name="Rectangle 31">
                <a:extLst>
                  <a:ext uri="{FF2B5EF4-FFF2-40B4-BE49-F238E27FC236}">
                    <a16:creationId xmlns:a16="http://schemas.microsoft.com/office/drawing/2014/main" id="{A465BE99-C071-C25E-9828-CDE059E97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" y="3050"/>
                <a:ext cx="4853" cy="704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80322" dir="4293903" algn="ctr" rotWithShape="0">
                  <a:schemeClr val="bg2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rgbClr val="150C36"/>
                        </a:gs>
                        <a:gs pos="100000">
                          <a:srgbClr val="2D1A74"/>
                        </a:gs>
                      </a:gsLst>
                      <a:lin ang="5400000" scaled="1"/>
                    </a:gradFill>
                  </a14:hiddenFill>
                </a:ext>
                <a:ext uri="{91240B29-F687-4F45-9708-019B960494DF}">
                  <a14:hiddenLine xmlns:a14="http://schemas.microsoft.com/office/drawing/2010/main" w="50800">
                    <a:solidFill>
                      <a:schemeClr val="accent2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4884" name="Rectangle 32">
                <a:extLst>
                  <a:ext uri="{FF2B5EF4-FFF2-40B4-BE49-F238E27FC236}">
                    <a16:creationId xmlns:a16="http://schemas.microsoft.com/office/drawing/2014/main" id="{2B09E07B-857D-43B4-0E44-C65CF5F3A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" y="3093"/>
                <a:ext cx="4334" cy="748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48106" dir="3542175" algn="ctr" rotWithShape="0">
                  <a:schemeClr val="bg2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rgbClr val="150C36"/>
                        </a:gs>
                        <a:gs pos="100000">
                          <a:srgbClr val="2D1A74"/>
                        </a:gs>
                      </a:gsLst>
                      <a:lin ang="5400000" scaled="1"/>
                    </a:gra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7" tIns="44450" rIns="90487" bIns="44450">
                <a:spAutoFit/>
              </a:bodyPr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pPr algn="l">
                  <a:spcBef>
                    <a:spcPct val="0"/>
                  </a:spcBef>
                </a:pPr>
                <a:r>
                  <a:rPr lang="en-US" altLang="en-US" sz="3600">
                    <a:solidFill>
                      <a:schemeClr val="hlink"/>
                    </a:solidFill>
                  </a:rPr>
                  <a:t>ÏßØíÙÞAßÜâæ¿</a:t>
                </a:r>
                <a:r>
                  <a:rPr lang="en-US" altLang="en-US">
                    <a:solidFill>
                      <a:schemeClr val="hlink"/>
                    </a:solidFill>
                  </a:rPr>
                  <a:t> </a:t>
                </a:r>
              </a:p>
              <a:p>
                <a:pPr algn="l">
                  <a:spcBef>
                    <a:spcPct val="0"/>
                  </a:spcBef>
                </a:pPr>
                <a:r>
                  <a:rPr lang="en-US" altLang="en-US" sz="3600">
                    <a:solidFill>
                      <a:srgbClr val="00FF00"/>
                    </a:solidFill>
                  </a:rPr>
                  <a:t>ÏÙâÆ ¼È¢</a:t>
                </a:r>
              </a:p>
            </p:txBody>
          </p:sp>
        </p:grpSp>
        <p:sp>
          <p:nvSpPr>
            <p:cNvPr id="34881" name="AutoShape 33">
              <a:extLst>
                <a:ext uri="{FF2B5EF4-FFF2-40B4-BE49-F238E27FC236}">
                  <a16:creationId xmlns:a16="http://schemas.microsoft.com/office/drawing/2014/main" id="{60AA010E-D610-EC7D-F487-BEF62F51A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3064"/>
              <a:ext cx="2320" cy="976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F00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4882" name="Line 34">
              <a:extLst>
                <a:ext uri="{FF2B5EF4-FFF2-40B4-BE49-F238E27FC236}">
                  <a16:creationId xmlns:a16="http://schemas.microsoft.com/office/drawing/2014/main" id="{5F1B29B4-95F4-08EA-C015-B21DB53D7B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096" y="1864"/>
              <a:ext cx="1248" cy="1200"/>
            </a:xfrm>
            <a:prstGeom prst="line">
              <a:avLst/>
            </a:prstGeom>
            <a:noFill/>
            <a:ln w="57150">
              <a:solidFill>
                <a:srgbClr val="FFFF00"/>
              </a:solidFill>
              <a:round/>
              <a:headEnd/>
              <a:tailEnd type="triangle" w="med" len="med"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722979" name="Group 35">
            <a:extLst>
              <a:ext uri="{FF2B5EF4-FFF2-40B4-BE49-F238E27FC236}">
                <a16:creationId xmlns:a16="http://schemas.microsoft.com/office/drawing/2014/main" id="{4F67D082-5FE7-A6E6-B2F0-77E7CB02D7CA}"/>
              </a:ext>
            </a:extLst>
          </p:cNvPr>
          <p:cNvGrpSpPr>
            <a:grpSpLocks/>
          </p:cNvGrpSpPr>
          <p:nvPr/>
        </p:nvGrpSpPr>
        <p:grpSpPr bwMode="auto">
          <a:xfrm>
            <a:off x="652463" y="2959100"/>
            <a:ext cx="4335462" cy="3441700"/>
            <a:chOff x="411" y="1864"/>
            <a:chExt cx="2731" cy="2168"/>
          </a:xfrm>
        </p:grpSpPr>
        <p:grpSp>
          <p:nvGrpSpPr>
            <p:cNvPr id="34875" name="Group 36">
              <a:extLst>
                <a:ext uri="{FF2B5EF4-FFF2-40B4-BE49-F238E27FC236}">
                  <a16:creationId xmlns:a16="http://schemas.microsoft.com/office/drawing/2014/main" id="{7FDB0CBA-49E8-58CF-AC81-CD4CC319C3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" y="3194"/>
              <a:ext cx="2731" cy="791"/>
              <a:chOff x="571" y="3050"/>
              <a:chExt cx="5266" cy="791"/>
            </a:xfrm>
          </p:grpSpPr>
          <p:sp>
            <p:nvSpPr>
              <p:cNvPr id="34878" name="Rectangle 37">
                <a:extLst>
                  <a:ext uri="{FF2B5EF4-FFF2-40B4-BE49-F238E27FC236}">
                    <a16:creationId xmlns:a16="http://schemas.microsoft.com/office/drawing/2014/main" id="{76324CAC-1529-3D16-AA27-BE2666B83B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" y="3050"/>
                <a:ext cx="4853" cy="704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80322" dir="4293903" algn="ctr" rotWithShape="0">
                  <a:schemeClr val="bg2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rgbClr val="150C36"/>
                        </a:gs>
                        <a:gs pos="100000">
                          <a:srgbClr val="2D1A74"/>
                        </a:gs>
                      </a:gsLst>
                      <a:lin ang="5400000" scaled="1"/>
                    </a:gradFill>
                  </a14:hiddenFill>
                </a:ext>
                <a:ext uri="{91240B29-F687-4F45-9708-019B960494DF}">
                  <a14:hiddenLine xmlns:a14="http://schemas.microsoft.com/office/drawing/2010/main" w="50800">
                    <a:solidFill>
                      <a:schemeClr val="accent2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4879" name="Rectangle 38">
                <a:extLst>
                  <a:ext uri="{FF2B5EF4-FFF2-40B4-BE49-F238E27FC236}">
                    <a16:creationId xmlns:a16="http://schemas.microsoft.com/office/drawing/2014/main" id="{48208178-2613-E4E8-A08D-884C9093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" y="3093"/>
                <a:ext cx="4169" cy="748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48106" dir="3542175" algn="ctr" rotWithShape="0">
                  <a:schemeClr val="bg2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rgbClr val="150C36"/>
                        </a:gs>
                        <a:gs pos="100000">
                          <a:srgbClr val="2D1A74"/>
                        </a:gs>
                      </a:gsLst>
                      <a:lin ang="5400000" scaled="1"/>
                    </a:gra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7" tIns="44450" rIns="90487" bIns="44450">
                <a:spAutoFit/>
              </a:bodyPr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r>
                  <a:rPr lang="en-US" altLang="en-US" sz="3600">
                    <a:solidFill>
                      <a:schemeClr val="hlink"/>
                    </a:solidFill>
                  </a:rPr>
                  <a:t>ÏßÖíÎÞçÏÜßÜâæ¿ </a:t>
                </a:r>
              </a:p>
              <a:p>
                <a:pPr>
                  <a:spcBef>
                    <a:spcPct val="0"/>
                  </a:spcBef>
                </a:pPr>
                <a:r>
                  <a:rPr lang="en-US" altLang="en-US" sz="3600">
                    <a:solidFill>
                      <a:srgbClr val="00FF00"/>
                    </a:solidFill>
                  </a:rPr>
                  <a:t>¥ùÌßµZ</a:t>
                </a:r>
                <a:r>
                  <a:rPr lang="en-US" altLang="en-US">
                    <a:solidFill>
                      <a:srgbClr val="00FF00"/>
                    </a:solidFill>
                  </a:rPr>
                  <a:t> </a:t>
                </a:r>
              </a:p>
            </p:txBody>
          </p:sp>
        </p:grpSp>
        <p:sp>
          <p:nvSpPr>
            <p:cNvPr id="34876" name="AutoShape 39">
              <a:extLst>
                <a:ext uri="{FF2B5EF4-FFF2-40B4-BE49-F238E27FC236}">
                  <a16:creationId xmlns:a16="http://schemas.microsoft.com/office/drawing/2014/main" id="{5C9A0985-E74D-96A1-F6A1-A2F15A7EC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" y="3056"/>
              <a:ext cx="2504" cy="976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F00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4877" name="Line 40">
              <a:extLst>
                <a:ext uri="{FF2B5EF4-FFF2-40B4-BE49-F238E27FC236}">
                  <a16:creationId xmlns:a16="http://schemas.microsoft.com/office/drawing/2014/main" id="{CACA8C96-C3F1-3633-DF07-13742E6EAD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68" y="1864"/>
              <a:ext cx="920" cy="1184"/>
            </a:xfrm>
            <a:prstGeom prst="line">
              <a:avLst/>
            </a:prstGeom>
            <a:noFill/>
            <a:ln w="57150">
              <a:solidFill>
                <a:srgbClr val="FFFF00"/>
              </a:solidFill>
              <a:round/>
              <a:headEnd/>
              <a:tailEnd type="triangle" w="med" len="med"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22985" name="Oval 41">
            <a:extLst>
              <a:ext uri="{FF2B5EF4-FFF2-40B4-BE49-F238E27FC236}">
                <a16:creationId xmlns:a16="http://schemas.microsoft.com/office/drawing/2014/main" id="{39818602-7D42-2E7C-DF5F-D085D743E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7588" y="5073650"/>
            <a:ext cx="3275012" cy="800100"/>
          </a:xfrm>
          <a:prstGeom prst="ellips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22986" name="Oval 42">
            <a:extLst>
              <a:ext uri="{FF2B5EF4-FFF2-40B4-BE49-F238E27FC236}">
                <a16:creationId xmlns:a16="http://schemas.microsoft.com/office/drawing/2014/main" id="{8B915F9C-F61C-FDC5-E7A7-4D1B08139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0" y="5086350"/>
            <a:ext cx="3419475" cy="800100"/>
          </a:xfrm>
          <a:prstGeom prst="ellips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34849" name="Group 43">
            <a:extLst>
              <a:ext uri="{FF2B5EF4-FFF2-40B4-BE49-F238E27FC236}">
                <a16:creationId xmlns:a16="http://schemas.microsoft.com/office/drawing/2014/main" id="{BB8DB878-283E-51D2-9894-70B908FEEA61}"/>
              </a:ext>
            </a:extLst>
          </p:cNvPr>
          <p:cNvGrpSpPr>
            <a:grpSpLocks/>
          </p:cNvGrpSpPr>
          <p:nvPr/>
        </p:nvGrpSpPr>
        <p:grpSpPr bwMode="auto">
          <a:xfrm>
            <a:off x="6121400" y="1514475"/>
            <a:ext cx="2630488" cy="1423988"/>
            <a:chOff x="3888" y="970"/>
            <a:chExt cx="1657" cy="897"/>
          </a:xfrm>
        </p:grpSpPr>
        <p:sp>
          <p:nvSpPr>
            <p:cNvPr id="34873" name="Rectangle 44">
              <a:extLst>
                <a:ext uri="{FF2B5EF4-FFF2-40B4-BE49-F238E27FC236}">
                  <a16:creationId xmlns:a16="http://schemas.microsoft.com/office/drawing/2014/main" id="{E9081C9D-EFFF-E215-774B-F4BEFB7FF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" y="970"/>
              <a:ext cx="470" cy="363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3200">
                  <a:solidFill>
                    <a:srgbClr val="FFFF00"/>
                  </a:solidFill>
                  <a:latin typeface="Times" panose="02020603050405020304" pitchFamily="18" charset="0"/>
                </a:rPr>
                <a:t>AC</a:t>
              </a:r>
              <a:endParaRPr lang="en-US" altLang="en-US">
                <a:solidFill>
                  <a:srgbClr val="FFFF00"/>
                </a:solidFill>
                <a:latin typeface="Times" panose="02020603050405020304" pitchFamily="18" charset="0"/>
              </a:endParaRPr>
            </a:p>
          </p:txBody>
        </p:sp>
        <p:sp>
          <p:nvSpPr>
            <p:cNvPr id="34874" name="Rectangle 45">
              <a:extLst>
                <a:ext uri="{FF2B5EF4-FFF2-40B4-BE49-F238E27FC236}">
                  <a16:creationId xmlns:a16="http://schemas.microsoft.com/office/drawing/2014/main" id="{9A726A07-DA64-E5BE-4B32-611951524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" y="1463"/>
              <a:ext cx="1657" cy="404"/>
            </a:xfrm>
            <a:prstGeom prst="rect">
              <a:avLst/>
            </a:prstGeom>
            <a:noFill/>
            <a:ln>
              <a:noFill/>
            </a:ln>
            <a:effectLst>
              <a:outerShdw dist="91581" dir="2021404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3600" i="1">
                  <a:solidFill>
                    <a:srgbClr val="DFE652"/>
                  </a:solidFill>
                </a:rPr>
                <a:t>©ÜíÉ</a:t>
              </a:r>
              <a:r>
                <a:rPr lang="en-US" altLang="en-US" sz="3600" b="1" i="1">
                  <a:solidFill>
                    <a:srgbClr val="DFE652"/>
                  </a:solidFill>
                  <a:latin typeface="Times" panose="02020603050405020304" pitchFamily="18" charset="0"/>
                </a:rPr>
                <a:t>.</a:t>
              </a:r>
              <a:r>
                <a:rPr lang="en-US" altLang="en-US" sz="3600" b="1" i="1">
                  <a:solidFill>
                    <a:srgbClr val="FFFF00"/>
                  </a:solidFill>
                  <a:latin typeface="Times" panose="02020603050405020304" pitchFamily="18" charset="0"/>
                </a:rPr>
                <a:t> 12: 1-3</a:t>
              </a:r>
            </a:p>
          </p:txBody>
        </p:sp>
      </p:grpSp>
      <p:sp>
        <p:nvSpPr>
          <p:cNvPr id="34850" name="Freeform 47">
            <a:extLst>
              <a:ext uri="{FF2B5EF4-FFF2-40B4-BE49-F238E27FC236}">
                <a16:creationId xmlns:a16="http://schemas.microsoft.com/office/drawing/2014/main" id="{CE5BCFB2-200C-A032-A4EE-6FB64A52F3A4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51" name="AutoShape 48">
            <a:extLst>
              <a:ext uri="{FF2B5EF4-FFF2-40B4-BE49-F238E27FC236}">
                <a16:creationId xmlns:a16="http://schemas.microsoft.com/office/drawing/2014/main" id="{A7364AF7-A1E2-5296-8CB8-BA505F704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4852" name="Rectangle 49">
            <a:extLst>
              <a:ext uri="{FF2B5EF4-FFF2-40B4-BE49-F238E27FC236}">
                <a16:creationId xmlns:a16="http://schemas.microsoft.com/office/drawing/2014/main" id="{2E1FF558-3EC6-B45F-B5EE-FCC1C36EF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4853" name="AutoShape 50">
            <a:extLst>
              <a:ext uri="{FF2B5EF4-FFF2-40B4-BE49-F238E27FC236}">
                <a16:creationId xmlns:a16="http://schemas.microsoft.com/office/drawing/2014/main" id="{0985BF40-A547-508C-D28A-47687B6D1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4854" name="Line 51">
            <a:extLst>
              <a:ext uri="{FF2B5EF4-FFF2-40B4-BE49-F238E27FC236}">
                <a16:creationId xmlns:a16="http://schemas.microsoft.com/office/drawing/2014/main" id="{E297A538-E427-751C-B40E-2AE8241003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5" name="Line 52">
            <a:extLst>
              <a:ext uri="{FF2B5EF4-FFF2-40B4-BE49-F238E27FC236}">
                <a16:creationId xmlns:a16="http://schemas.microsoft.com/office/drawing/2014/main" id="{8557BDE4-0282-125E-E5D1-A2CF3CAEFFA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6" name="Rectangle 53">
            <a:extLst>
              <a:ext uri="{FF2B5EF4-FFF2-40B4-BE49-F238E27FC236}">
                <a16:creationId xmlns:a16="http://schemas.microsoft.com/office/drawing/2014/main" id="{6993BA60-6C36-8AE3-A5A8-875D2676ED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4857" name="Rectangle 54">
            <a:extLst>
              <a:ext uri="{FF2B5EF4-FFF2-40B4-BE49-F238E27FC236}">
                <a16:creationId xmlns:a16="http://schemas.microsoft.com/office/drawing/2014/main" id="{54900F06-BBD8-30D0-01F2-7FAB475A5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34858" name="Rectangle 55">
            <a:extLst>
              <a:ext uri="{FF2B5EF4-FFF2-40B4-BE49-F238E27FC236}">
                <a16:creationId xmlns:a16="http://schemas.microsoft.com/office/drawing/2014/main" id="{EC6B4C47-9694-9457-954B-E33EC9673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34859" name="Rectangle 56">
            <a:extLst>
              <a:ext uri="{FF2B5EF4-FFF2-40B4-BE49-F238E27FC236}">
                <a16:creationId xmlns:a16="http://schemas.microsoft.com/office/drawing/2014/main" id="{9E12DDD6-87FB-DA4C-872B-83423C017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34860" name="Rectangle 57">
            <a:extLst>
              <a:ext uri="{FF2B5EF4-FFF2-40B4-BE49-F238E27FC236}">
                <a16:creationId xmlns:a16="http://schemas.microsoft.com/office/drawing/2014/main" id="{F3692127-7CCE-DA47-971A-6A5D1351F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1675" y="4033838"/>
            <a:ext cx="684213" cy="271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'Ïß"_'Ïß"</a:t>
            </a:r>
          </a:p>
        </p:txBody>
      </p:sp>
      <p:sp>
        <p:nvSpPr>
          <p:cNvPr id="34861" name="Line 58">
            <a:extLst>
              <a:ext uri="{FF2B5EF4-FFF2-40B4-BE49-F238E27FC236}">
                <a16:creationId xmlns:a16="http://schemas.microsoft.com/office/drawing/2014/main" id="{82556563-3385-ABB9-4679-0710A62C3B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62" name="Line 59">
            <a:extLst>
              <a:ext uri="{FF2B5EF4-FFF2-40B4-BE49-F238E27FC236}">
                <a16:creationId xmlns:a16="http://schemas.microsoft.com/office/drawing/2014/main" id="{AFFBA2E4-3B8B-BE8E-1020-F68E705960F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63" name="Line 60">
            <a:extLst>
              <a:ext uri="{FF2B5EF4-FFF2-40B4-BE49-F238E27FC236}">
                <a16:creationId xmlns:a16="http://schemas.microsoft.com/office/drawing/2014/main" id="{E8953102-A5F0-A987-0C0D-6F902B8AAFC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64" name="Text Box 61">
            <a:extLst>
              <a:ext uri="{FF2B5EF4-FFF2-40B4-BE49-F238E27FC236}">
                <a16:creationId xmlns:a16="http://schemas.microsoft.com/office/drawing/2014/main" id="{883A8610-A4CD-3CBC-388A-D15499B13A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723010" name="Rectangle 66">
            <a:extLst>
              <a:ext uri="{FF2B5EF4-FFF2-40B4-BE49-F238E27FC236}">
                <a16:creationId xmlns:a16="http://schemas.microsoft.com/office/drawing/2014/main" id="{E86E6712-AB7B-68AD-04A4-C26D27570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29</a:t>
            </a:r>
          </a:p>
        </p:txBody>
      </p:sp>
      <p:sp>
        <p:nvSpPr>
          <p:cNvPr id="34866" name="Text Box 67">
            <a:extLst>
              <a:ext uri="{FF2B5EF4-FFF2-40B4-BE49-F238E27FC236}">
                <a16:creationId xmlns:a16="http://schemas.microsoft.com/office/drawing/2014/main" id="{B510907E-8940-C2CA-45AC-9DE1C5ED40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1163" y="6227763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sp>
        <p:nvSpPr>
          <p:cNvPr id="34867" name="Text Box 69">
            <a:extLst>
              <a:ext uri="{FF2B5EF4-FFF2-40B4-BE49-F238E27FC236}">
                <a16:creationId xmlns:a16="http://schemas.microsoft.com/office/drawing/2014/main" id="{15ABA783-7E78-9193-D806-E29D03A15C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8375" y="6430963"/>
            <a:ext cx="3254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2</a:t>
            </a:r>
          </a:p>
        </p:txBody>
      </p:sp>
      <p:grpSp>
        <p:nvGrpSpPr>
          <p:cNvPr id="34868" name="Group 70">
            <a:extLst>
              <a:ext uri="{FF2B5EF4-FFF2-40B4-BE49-F238E27FC236}">
                <a16:creationId xmlns:a16="http://schemas.microsoft.com/office/drawing/2014/main" id="{CE6D77C8-4BB3-B488-A016-96703153D06A}"/>
              </a:ext>
            </a:extLst>
          </p:cNvPr>
          <p:cNvGrpSpPr>
            <a:grpSpLocks/>
          </p:cNvGrpSpPr>
          <p:nvPr/>
        </p:nvGrpSpPr>
        <p:grpSpPr bwMode="auto">
          <a:xfrm>
            <a:off x="728663" y="2078038"/>
            <a:ext cx="2157412" cy="2398712"/>
            <a:chOff x="568" y="2087"/>
            <a:chExt cx="1359" cy="1511"/>
          </a:xfrm>
        </p:grpSpPr>
        <p:sp>
          <p:nvSpPr>
            <p:cNvPr id="34869" name="Rectangle 71">
              <a:extLst>
                <a:ext uri="{FF2B5EF4-FFF2-40B4-BE49-F238E27FC236}">
                  <a16:creationId xmlns:a16="http://schemas.microsoft.com/office/drawing/2014/main" id="{5878C72D-9D94-CB0C-0A2A-2E48006E126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78331">
              <a:off x="246" y="2735"/>
              <a:ext cx="971" cy="327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b="1">
                  <a:solidFill>
                    <a:srgbClr val="DFE652"/>
                  </a:solidFill>
                </a:rPr>
                <a:t>¥dÌÙÞ¢</a:t>
              </a:r>
            </a:p>
          </p:txBody>
        </p:sp>
        <p:sp>
          <p:nvSpPr>
            <p:cNvPr id="34870" name="Rectangle 72">
              <a:extLst>
                <a:ext uri="{FF2B5EF4-FFF2-40B4-BE49-F238E27FC236}">
                  <a16:creationId xmlns:a16="http://schemas.microsoft.com/office/drawing/2014/main" id="{00507636-A8DE-0260-B15F-5915B09CC0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78893">
              <a:off x="796" y="2326"/>
              <a:ext cx="765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rgbClr val="D78861"/>
                  </a:solidFill>
                </a:rPr>
                <a:t>ç¼ÞØËí</a:t>
              </a:r>
            </a:p>
          </p:txBody>
        </p:sp>
        <p:sp>
          <p:nvSpPr>
            <p:cNvPr id="34871" name="Rectangle 73">
              <a:extLst>
                <a:ext uri="{FF2B5EF4-FFF2-40B4-BE49-F238E27FC236}">
                  <a16:creationId xmlns:a16="http://schemas.microsoft.com/office/drawing/2014/main" id="{CB059D22-253C-9181-6375-2328B700872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61501">
              <a:off x="997" y="3070"/>
              <a:ext cx="768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rgbClr val="D78861"/>
                  </a:solidFill>
                </a:rPr>
                <a:t>çÎÞæÖ</a:t>
              </a:r>
              <a:endParaRPr lang="en-US" altLang="en-US" sz="2400">
                <a:solidFill>
                  <a:srgbClr val="D78861"/>
                </a:solidFill>
                <a:latin typeface="Times" panose="02020603050405020304" pitchFamily="18" charset="0"/>
              </a:endParaRPr>
            </a:p>
          </p:txBody>
        </p:sp>
        <p:sp>
          <p:nvSpPr>
            <p:cNvPr id="34872" name="Rectangle 74">
              <a:extLst>
                <a:ext uri="{FF2B5EF4-FFF2-40B4-BE49-F238E27FC236}">
                  <a16:creationId xmlns:a16="http://schemas.microsoft.com/office/drawing/2014/main" id="{C2F8D055-07E3-9670-28DB-003B80D9055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99202">
              <a:off x="1409" y="2429"/>
              <a:ext cx="748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2400">
                  <a:solidFill>
                    <a:srgbClr val="D78861"/>
                  </a:solidFill>
                </a:rPr>
                <a:t>çÏÞÖáÕ</a:t>
              </a:r>
            </a:p>
          </p:txBody>
        </p:sp>
      </p:grp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229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229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229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229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229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229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229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229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100"/>
                            </p:stCondLst>
                            <p:childTnLst>
                              <p:par>
                                <p:cTn id="23" presetID="23" presetClass="entr" presetSubtype="528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229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229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229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229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229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229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6" presetID="2" presetClass="entr" presetSubtype="2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229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229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100"/>
                            </p:stCondLst>
                            <p:childTnLst>
                              <p:par>
                                <p:cTn id="41" presetID="23" presetClass="entr" presetSubtype="528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229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229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229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229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2971" grpId="0" animBg="1" autoUpdateAnimBg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>
            <a:extLst>
              <a:ext uri="{FF2B5EF4-FFF2-40B4-BE49-F238E27FC236}">
                <a16:creationId xmlns:a16="http://schemas.microsoft.com/office/drawing/2014/main" id="{1AE8EF4C-9D7F-F86F-4E49-5761A994B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5843" name="Rectangle 3">
            <a:extLst>
              <a:ext uri="{FF2B5EF4-FFF2-40B4-BE49-F238E27FC236}">
                <a16:creationId xmlns:a16="http://schemas.microsoft.com/office/drawing/2014/main" id="{988E94C2-3DF1-1DBD-DC9D-D743360A1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2163" y="962025"/>
            <a:ext cx="1387475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800" b="1">
                <a:solidFill>
                  <a:schemeClr val="accent2"/>
                </a:solidFill>
                <a:latin typeface="Times" panose="02020603050405020304" pitchFamily="18" charset="0"/>
              </a:rPr>
              <a:t>ABRAHAM</a:t>
            </a:r>
          </a:p>
        </p:txBody>
      </p:sp>
      <p:sp>
        <p:nvSpPr>
          <p:cNvPr id="35844" name="Rectangle 4">
            <a:extLst>
              <a:ext uri="{FF2B5EF4-FFF2-40B4-BE49-F238E27FC236}">
                <a16:creationId xmlns:a16="http://schemas.microsoft.com/office/drawing/2014/main" id="{73599DAA-0F12-FCA7-2FB5-F18202A61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1371600"/>
            <a:ext cx="2895600" cy="31242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chemeClr val="folHlink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5845" name="AutoShape 5">
            <a:extLst>
              <a:ext uri="{FF2B5EF4-FFF2-40B4-BE49-F238E27FC236}">
                <a16:creationId xmlns:a16="http://schemas.microsoft.com/office/drawing/2014/main" id="{641740B7-AF92-3A5F-6480-166F6D623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6425" y="860425"/>
            <a:ext cx="1663700" cy="1054100"/>
          </a:xfrm>
          <a:prstGeom prst="roundRect">
            <a:avLst>
              <a:gd name="adj" fmla="val 12495"/>
            </a:avLst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fol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5846" name="Rectangle 6">
            <a:extLst>
              <a:ext uri="{FF2B5EF4-FFF2-40B4-BE49-F238E27FC236}">
                <a16:creationId xmlns:a16="http://schemas.microsoft.com/office/drawing/2014/main" id="{F30C8FDE-BAC6-64C8-4574-370F2AA5B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1355725"/>
            <a:ext cx="2057400" cy="10668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5847" name="Line 7">
            <a:extLst>
              <a:ext uri="{FF2B5EF4-FFF2-40B4-BE49-F238E27FC236}">
                <a16:creationId xmlns:a16="http://schemas.microsoft.com/office/drawing/2014/main" id="{B54EFBC5-2B0E-5336-AC7A-53A143E5C939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2065338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48" name="Line 8">
            <a:extLst>
              <a:ext uri="{FF2B5EF4-FFF2-40B4-BE49-F238E27FC236}">
                <a16:creationId xmlns:a16="http://schemas.microsoft.com/office/drawing/2014/main" id="{93488DAA-8643-909D-5F9C-3EA2DA00B2BE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38862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5849" name="Picture 9">
            <a:extLst>
              <a:ext uri="{FF2B5EF4-FFF2-40B4-BE49-F238E27FC236}">
                <a16:creationId xmlns:a16="http://schemas.microsoft.com/office/drawing/2014/main" id="{9431A069-14DB-A638-4419-E0D7774C57D0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94400" y="1155700"/>
            <a:ext cx="1320800" cy="154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5850" name="Rectangle 10">
            <a:extLst>
              <a:ext uri="{FF2B5EF4-FFF2-40B4-BE49-F238E27FC236}">
                <a16:creationId xmlns:a16="http://schemas.microsoft.com/office/drawing/2014/main" id="{7A0F1800-D95C-6598-2278-09DFD15B1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2188" y="1068388"/>
            <a:ext cx="1825625" cy="393700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800" b="1">
                <a:solidFill>
                  <a:schemeClr val="tx2"/>
                </a:solidFill>
                <a:latin typeface="Times" panose="02020603050405020304" pitchFamily="18" charset="0"/>
              </a:rPr>
              <a:t>ca. 2000  </a:t>
            </a:r>
            <a:r>
              <a:rPr lang="en-US" altLang="en-US" sz="2000">
                <a:solidFill>
                  <a:schemeClr val="tx2"/>
                </a:solidFill>
              </a:rPr>
              <a:t>Ìß..Øß.</a:t>
            </a:r>
          </a:p>
        </p:txBody>
      </p:sp>
      <p:sp>
        <p:nvSpPr>
          <p:cNvPr id="35851" name="Rectangle 11">
            <a:extLst>
              <a:ext uri="{FF2B5EF4-FFF2-40B4-BE49-F238E27FC236}">
                <a16:creationId xmlns:a16="http://schemas.microsoft.com/office/drawing/2014/main" id="{FD72D8B6-BF3D-78A8-3D0F-5B576817B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8100" y="1597025"/>
            <a:ext cx="938213" cy="638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600">
                <a:solidFill>
                  <a:schemeClr val="tx1"/>
                </a:solidFill>
              </a:rPr>
              <a:t>Õß{ß</a:t>
            </a:r>
          </a:p>
        </p:txBody>
      </p:sp>
      <p:sp>
        <p:nvSpPr>
          <p:cNvPr id="35852" name="Rectangle 12">
            <a:extLst>
              <a:ext uri="{FF2B5EF4-FFF2-40B4-BE49-F238E27FC236}">
                <a16:creationId xmlns:a16="http://schemas.microsoft.com/office/drawing/2014/main" id="{D7B42104-7D37-D949-9EF6-2276DCF59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0963" y="2054225"/>
            <a:ext cx="1446212" cy="515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b="1">
                <a:solidFill>
                  <a:schemeClr val="tx1"/>
                </a:solidFill>
                <a:latin typeface="Times" panose="02020603050405020304" pitchFamily="18" charset="0"/>
              </a:rPr>
              <a:t>L - S - B</a:t>
            </a:r>
          </a:p>
        </p:txBody>
      </p:sp>
      <p:sp>
        <p:nvSpPr>
          <p:cNvPr id="35853" name="Rectangle 13">
            <a:extLst>
              <a:ext uri="{FF2B5EF4-FFF2-40B4-BE49-F238E27FC236}">
                <a16:creationId xmlns:a16="http://schemas.microsoft.com/office/drawing/2014/main" id="{7B1EC09B-03FA-5C6A-B303-323AC0D72C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9713" y="2540000"/>
            <a:ext cx="1012825" cy="515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b="1">
                <a:solidFill>
                  <a:schemeClr val="tx1"/>
                </a:solidFill>
              </a:rPr>
              <a:t>Ïß_Ïß</a:t>
            </a:r>
          </a:p>
        </p:txBody>
      </p:sp>
      <p:sp>
        <p:nvSpPr>
          <p:cNvPr id="35854" name="Rectangle 14">
            <a:extLst>
              <a:ext uri="{FF2B5EF4-FFF2-40B4-BE49-F238E27FC236}">
                <a16:creationId xmlns:a16="http://schemas.microsoft.com/office/drawing/2014/main" id="{6EBE60F3-F75A-CA70-D0C5-C80EFE12F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1524000"/>
            <a:ext cx="1219200" cy="51911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5855" name="Rectangle 15">
            <a:extLst>
              <a:ext uri="{FF2B5EF4-FFF2-40B4-BE49-F238E27FC236}">
                <a16:creationId xmlns:a16="http://schemas.microsoft.com/office/drawing/2014/main" id="{D743CBD3-84C6-EE0F-6707-EEC16419D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" y="311150"/>
            <a:ext cx="742950" cy="143351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5856" name="Rectangle 16">
            <a:extLst>
              <a:ext uri="{FF2B5EF4-FFF2-40B4-BE49-F238E27FC236}">
                <a16:creationId xmlns:a16="http://schemas.microsoft.com/office/drawing/2014/main" id="{2F1AC016-8BD5-739F-5038-CC339FA9E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913" y="2454275"/>
            <a:ext cx="892175" cy="137001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endParaRPr lang="en-US" altLang="en-US">
              <a:solidFill>
                <a:schemeClr val="tx2"/>
              </a:solidFill>
              <a:latin typeface="Times" panose="02020603050405020304" pitchFamily="18" charset="0"/>
            </a:endParaRPr>
          </a:p>
          <a:p>
            <a:pPr algn="l">
              <a:spcBef>
                <a:spcPct val="0"/>
              </a:spcBef>
            </a:pPr>
            <a:endParaRPr lang="en-US" altLang="en-US">
              <a:solidFill>
                <a:schemeClr val="tx2"/>
              </a:solidFill>
              <a:latin typeface="Times" panose="02020603050405020304" pitchFamily="18" charset="0"/>
            </a:endParaRPr>
          </a:p>
          <a:p>
            <a:pPr algn="l">
              <a:spcBef>
                <a:spcPct val="0"/>
              </a:spcBef>
            </a:pPr>
            <a:r>
              <a:rPr lang="en-US" altLang="en-US">
                <a:solidFill>
                  <a:schemeClr val="tx2"/>
                </a:solidFill>
                <a:latin typeface="Times" panose="02020603050405020304" pitchFamily="18" charset="0"/>
              </a:rPr>
              <a:t>        </a:t>
            </a:r>
          </a:p>
        </p:txBody>
      </p:sp>
      <p:sp>
        <p:nvSpPr>
          <p:cNvPr id="35857" name="Rectangle 17">
            <a:extLst>
              <a:ext uri="{FF2B5EF4-FFF2-40B4-BE49-F238E27FC236}">
                <a16:creationId xmlns:a16="http://schemas.microsoft.com/office/drawing/2014/main" id="{12ECFDD3-2A61-D3A6-404C-AB9920DFB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488" y="2378075"/>
            <a:ext cx="2259012" cy="1430338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8800">
                <a:solidFill>
                  <a:srgbClr val="51DC00"/>
                </a:solidFill>
                <a:latin typeface="Times" panose="02020603050405020304" pitchFamily="18" charset="0"/>
              </a:rPr>
              <a:t>A</a:t>
            </a:r>
            <a:r>
              <a:rPr lang="en-US" altLang="en-US" sz="6000">
                <a:solidFill>
                  <a:schemeClr val="tx2"/>
                </a:solidFill>
                <a:latin typeface="Times" panose="02020603050405020304" pitchFamily="18" charset="0"/>
              </a:rPr>
              <a:t>JMJ</a:t>
            </a:r>
          </a:p>
        </p:txBody>
      </p:sp>
      <p:sp>
        <p:nvSpPr>
          <p:cNvPr id="35858" name="Line 18">
            <a:extLst>
              <a:ext uri="{FF2B5EF4-FFF2-40B4-BE49-F238E27FC236}">
                <a16:creationId xmlns:a16="http://schemas.microsoft.com/office/drawing/2014/main" id="{BB12208C-70BB-37F1-3E37-9B0EF8E0A52A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2505075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59" name="Line 19">
            <a:extLst>
              <a:ext uri="{FF2B5EF4-FFF2-40B4-BE49-F238E27FC236}">
                <a16:creationId xmlns:a16="http://schemas.microsoft.com/office/drawing/2014/main" id="{EAA2DA0C-766F-4B83-F5DC-19080220D2F8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29972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0" name="Line 20">
            <a:extLst>
              <a:ext uri="{FF2B5EF4-FFF2-40B4-BE49-F238E27FC236}">
                <a16:creationId xmlns:a16="http://schemas.microsoft.com/office/drawing/2014/main" id="{0FD723D0-1C54-A0C0-CBA1-5C119DD06B5F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3750" y="34544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1" name="Rectangle 21">
            <a:extLst>
              <a:ext uri="{FF2B5EF4-FFF2-40B4-BE49-F238E27FC236}">
                <a16:creationId xmlns:a16="http://schemas.microsoft.com/office/drawing/2014/main" id="{995A6BBE-5144-9169-375A-022242C46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35862" name="Line 22">
            <a:extLst>
              <a:ext uri="{FF2B5EF4-FFF2-40B4-BE49-F238E27FC236}">
                <a16:creationId xmlns:a16="http://schemas.microsoft.com/office/drawing/2014/main" id="{408D42F4-3CBB-04D8-7C56-7A4ECC3AA772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3" name="Rectangle 23">
            <a:extLst>
              <a:ext uri="{FF2B5EF4-FFF2-40B4-BE49-F238E27FC236}">
                <a16:creationId xmlns:a16="http://schemas.microsoft.com/office/drawing/2014/main" id="{2C1B0F87-5272-D290-8764-E4CDEA666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8163" y="931863"/>
            <a:ext cx="1725612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>
                <a:solidFill>
                  <a:srgbClr val="000000"/>
                </a:solidFill>
              </a:rPr>
              <a:t>¥dÌÙÞ¢</a:t>
            </a:r>
            <a:endParaRPr lang="en-US" altLang="en-US" sz="2400" b="1">
              <a:solidFill>
                <a:schemeClr val="hlink"/>
              </a:solidFill>
              <a:latin typeface="Times" panose="02020603050405020304" pitchFamily="18" charset="0"/>
            </a:endParaRPr>
          </a:p>
        </p:txBody>
      </p:sp>
      <p:sp>
        <p:nvSpPr>
          <p:cNvPr id="35864" name="Oval 24">
            <a:extLst>
              <a:ext uri="{FF2B5EF4-FFF2-40B4-BE49-F238E27FC236}">
                <a16:creationId xmlns:a16="http://schemas.microsoft.com/office/drawing/2014/main" id="{34403D28-7104-CA50-00A8-92539B64A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1138" y="665163"/>
            <a:ext cx="2563812" cy="998537"/>
          </a:xfrm>
          <a:prstGeom prst="ellipse">
            <a:avLst/>
          </a:prstGeom>
          <a:noFill/>
          <a:ln w="76200">
            <a:solidFill>
              <a:srgbClr val="EEFF4B"/>
            </a:solidFill>
            <a:round/>
            <a:headEnd/>
            <a:tailEnd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EEFF4B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5865" name="Rectangle 25">
            <a:extLst>
              <a:ext uri="{FF2B5EF4-FFF2-40B4-BE49-F238E27FC236}">
                <a16:creationId xmlns:a16="http://schemas.microsoft.com/office/drawing/2014/main" id="{7CC70CFE-2C2F-2CE9-A1D0-17CBC9F93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400" y="4940300"/>
            <a:ext cx="7734300" cy="13462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100000">
                <a:srgbClr val="2D1A74"/>
              </a:gs>
            </a:gsLst>
            <a:lin ang="5400000" scaled="1"/>
          </a:gradFill>
          <a:ln w="5715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35866" name="Group 26">
            <a:extLst>
              <a:ext uri="{FF2B5EF4-FFF2-40B4-BE49-F238E27FC236}">
                <a16:creationId xmlns:a16="http://schemas.microsoft.com/office/drawing/2014/main" id="{4C87B11C-B69C-4241-3551-8BFA6DF30884}"/>
              </a:ext>
            </a:extLst>
          </p:cNvPr>
          <p:cNvGrpSpPr>
            <a:grpSpLocks/>
          </p:cNvGrpSpPr>
          <p:nvPr/>
        </p:nvGrpSpPr>
        <p:grpSpPr bwMode="auto">
          <a:xfrm>
            <a:off x="4864100" y="5057775"/>
            <a:ext cx="3652838" cy="1255713"/>
            <a:chOff x="571" y="3050"/>
            <a:chExt cx="4853" cy="791"/>
          </a:xfrm>
        </p:grpSpPr>
        <p:sp>
          <p:nvSpPr>
            <p:cNvPr id="35903" name="Rectangle 27">
              <a:extLst>
                <a:ext uri="{FF2B5EF4-FFF2-40B4-BE49-F238E27FC236}">
                  <a16:creationId xmlns:a16="http://schemas.microsoft.com/office/drawing/2014/main" id="{D9ECD9CF-0ED0-F512-5C8F-F2E7240CC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" y="3050"/>
              <a:ext cx="4853" cy="704"/>
            </a:xfrm>
            <a:prstGeom prst="rect">
              <a:avLst/>
            </a:prstGeom>
            <a:noFill/>
            <a:ln>
              <a:noFill/>
            </a:ln>
            <a:effectLst>
              <a:outerShdw dist="254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150C36"/>
                      </a:gs>
                      <a:gs pos="100000">
                        <a:srgbClr val="2D1A74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accent2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5904" name="Rectangle 28">
              <a:extLst>
                <a:ext uri="{FF2B5EF4-FFF2-40B4-BE49-F238E27FC236}">
                  <a16:creationId xmlns:a16="http://schemas.microsoft.com/office/drawing/2014/main" id="{DCBA4B3E-4B32-91EC-78D5-8A6C85D0E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3093"/>
              <a:ext cx="4279" cy="748"/>
            </a:xfrm>
            <a:prstGeom prst="rect">
              <a:avLst/>
            </a:prstGeom>
            <a:noFill/>
            <a:ln>
              <a:noFill/>
            </a:ln>
            <a:effectLst>
              <a:outerShdw dist="91581" dir="2021404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150C36"/>
                      </a:gs>
                      <a:gs pos="100000">
                        <a:srgbClr val="2D1A74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3600">
                  <a:solidFill>
                    <a:schemeClr val="hlink"/>
                  </a:solidFill>
                </a:rPr>
                <a:t>ÏßØíÙ</a:t>
              </a:r>
              <a:r>
                <a:rPr lang="en-US" altLang="en-US">
                  <a:solidFill>
                    <a:schemeClr val="hlink"/>
                  </a:solidFill>
                </a:rPr>
                <a:t>Þ</a:t>
              </a:r>
              <a:r>
                <a:rPr lang="en-US" altLang="en-US" sz="3600">
                  <a:solidFill>
                    <a:schemeClr val="hlink"/>
                  </a:solidFill>
                </a:rPr>
                <a:t>AßÜâæ¿</a:t>
              </a:r>
              <a:r>
                <a:rPr lang="en-US" altLang="en-US">
                  <a:solidFill>
                    <a:schemeClr val="hlink"/>
                  </a:solidFill>
                </a:rPr>
                <a:t> </a:t>
              </a:r>
            </a:p>
            <a:p>
              <a:pPr algn="l">
                <a:spcBef>
                  <a:spcPct val="0"/>
                </a:spcBef>
              </a:pPr>
              <a:r>
                <a:rPr lang="en-US" altLang="en-US" sz="3600">
                  <a:solidFill>
                    <a:srgbClr val="00FF00"/>
                  </a:solidFill>
                </a:rPr>
                <a:t>ÏÙâÆ ¼È¢</a:t>
              </a:r>
            </a:p>
          </p:txBody>
        </p:sp>
      </p:grpSp>
      <p:grpSp>
        <p:nvGrpSpPr>
          <p:cNvPr id="35867" name="Group 29">
            <a:extLst>
              <a:ext uri="{FF2B5EF4-FFF2-40B4-BE49-F238E27FC236}">
                <a16:creationId xmlns:a16="http://schemas.microsoft.com/office/drawing/2014/main" id="{438E7F30-893C-51A2-B6D0-208172AF0CB8}"/>
              </a:ext>
            </a:extLst>
          </p:cNvPr>
          <p:cNvGrpSpPr>
            <a:grpSpLocks/>
          </p:cNvGrpSpPr>
          <p:nvPr/>
        </p:nvGrpSpPr>
        <p:grpSpPr bwMode="auto">
          <a:xfrm>
            <a:off x="652463" y="5070475"/>
            <a:ext cx="3995737" cy="1255713"/>
            <a:chOff x="571" y="3050"/>
            <a:chExt cx="4853" cy="791"/>
          </a:xfrm>
        </p:grpSpPr>
        <p:sp>
          <p:nvSpPr>
            <p:cNvPr id="35901" name="Rectangle 30">
              <a:extLst>
                <a:ext uri="{FF2B5EF4-FFF2-40B4-BE49-F238E27FC236}">
                  <a16:creationId xmlns:a16="http://schemas.microsoft.com/office/drawing/2014/main" id="{EE1D0BB6-D004-8EF3-0945-6414F854B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" y="3050"/>
              <a:ext cx="4853" cy="704"/>
            </a:xfrm>
            <a:prstGeom prst="rect">
              <a:avLst/>
            </a:prstGeom>
            <a:noFill/>
            <a:ln>
              <a:noFill/>
            </a:ln>
            <a:effectLst>
              <a:outerShdw dist="28398" dir="1593903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150C36"/>
                      </a:gs>
                      <a:gs pos="100000">
                        <a:srgbClr val="2D1A74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accent2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5902" name="Rectangle 31">
              <a:extLst>
                <a:ext uri="{FF2B5EF4-FFF2-40B4-BE49-F238E27FC236}">
                  <a16:creationId xmlns:a16="http://schemas.microsoft.com/office/drawing/2014/main" id="{45A133AC-495D-6F9C-DCC5-287B7A741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1" y="3093"/>
              <a:ext cx="4384" cy="748"/>
            </a:xfrm>
            <a:prstGeom prst="rect">
              <a:avLst/>
            </a:prstGeom>
            <a:noFill/>
            <a:ln>
              <a:noFill/>
            </a:ln>
            <a:effectLst>
              <a:outerShdw dist="99190" dir="2388334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150C36"/>
                      </a:gs>
                      <a:gs pos="100000">
                        <a:srgbClr val="2D1A74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r">
                <a:spcBef>
                  <a:spcPct val="0"/>
                </a:spcBef>
              </a:pPr>
              <a:r>
                <a:rPr lang="en-US" altLang="en-US" b="1">
                  <a:solidFill>
                    <a:srgbClr val="FFFF00"/>
                  </a:solidFill>
                  <a:latin typeface="Times" panose="02020603050405020304" pitchFamily="18" charset="0"/>
                </a:rPr>
                <a:t>  </a:t>
              </a:r>
              <a:r>
                <a:rPr lang="en-US" altLang="en-US" sz="3600">
                  <a:solidFill>
                    <a:schemeClr val="hlink"/>
                  </a:solidFill>
                </a:rPr>
                <a:t>ÏßÖíÎÞçÏÜßÜâæ¿ </a:t>
              </a:r>
            </a:p>
            <a:p>
              <a:pPr algn="r">
                <a:spcBef>
                  <a:spcPct val="0"/>
                </a:spcBef>
              </a:pPr>
              <a:r>
                <a:rPr lang="en-US" altLang="en-US" sz="3600">
                  <a:solidFill>
                    <a:srgbClr val="00FF00"/>
                  </a:solidFill>
                </a:rPr>
                <a:t>¥ùÌßµZ</a:t>
              </a:r>
              <a:r>
                <a:rPr lang="en-US" altLang="en-US">
                  <a:solidFill>
                    <a:srgbClr val="00FF00"/>
                  </a:solidFill>
                </a:rPr>
                <a:t> </a:t>
              </a:r>
            </a:p>
          </p:txBody>
        </p:sp>
      </p:grpSp>
      <p:sp>
        <p:nvSpPr>
          <p:cNvPr id="35868" name="Line 32">
            <a:extLst>
              <a:ext uri="{FF2B5EF4-FFF2-40B4-BE49-F238E27FC236}">
                <a16:creationId xmlns:a16="http://schemas.microsoft.com/office/drawing/2014/main" id="{9062AFE1-CF9A-C1E5-4676-A39D3742721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06700" y="2959100"/>
            <a:ext cx="1460500" cy="187960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 type="triangle" w="med" len="med"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9" name="Line 33">
            <a:extLst>
              <a:ext uri="{FF2B5EF4-FFF2-40B4-BE49-F238E27FC236}">
                <a16:creationId xmlns:a16="http://schemas.microsoft.com/office/drawing/2014/main" id="{BEF3EBB5-0DCF-F8C4-86D4-AE764C46784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914900" y="2959100"/>
            <a:ext cx="1981200" cy="190500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 type="triangle" w="med" len="med"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70" name="AutoShape 34">
            <a:extLst>
              <a:ext uri="{FF2B5EF4-FFF2-40B4-BE49-F238E27FC236}">
                <a16:creationId xmlns:a16="http://schemas.microsoft.com/office/drawing/2014/main" id="{3BE8E56C-F811-C622-8047-78DC23CD32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00" y="4851400"/>
            <a:ext cx="3975100" cy="1549400"/>
          </a:xfrm>
          <a:prstGeom prst="roundRect">
            <a:avLst>
              <a:gd name="adj" fmla="val 16667"/>
            </a:avLst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5871" name="AutoShape 35">
            <a:extLst>
              <a:ext uri="{FF2B5EF4-FFF2-40B4-BE49-F238E27FC236}">
                <a16:creationId xmlns:a16="http://schemas.microsoft.com/office/drawing/2014/main" id="{13307B1C-D492-8CC9-AC3E-E51051525D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4864100"/>
            <a:ext cx="3683000" cy="1549400"/>
          </a:xfrm>
          <a:prstGeom prst="roundRect">
            <a:avLst>
              <a:gd name="adj" fmla="val 16667"/>
            </a:avLst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5872" name="Oval 36">
            <a:extLst>
              <a:ext uri="{FF2B5EF4-FFF2-40B4-BE49-F238E27FC236}">
                <a16:creationId xmlns:a16="http://schemas.microsoft.com/office/drawing/2014/main" id="{9153BEA0-023C-064B-739F-02F52666F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0338" y="2468563"/>
            <a:ext cx="1141412" cy="541337"/>
          </a:xfrm>
          <a:prstGeom prst="ellipse">
            <a:avLst/>
          </a:prstGeom>
          <a:noFill/>
          <a:ln w="76200">
            <a:solidFill>
              <a:srgbClr val="EEFF4B"/>
            </a:solidFill>
            <a:round/>
            <a:headEnd/>
            <a:tailEnd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EEFF4B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724005" name="Group 37">
            <a:extLst>
              <a:ext uri="{FF2B5EF4-FFF2-40B4-BE49-F238E27FC236}">
                <a16:creationId xmlns:a16="http://schemas.microsoft.com/office/drawing/2014/main" id="{87030BFB-BAFB-3F48-0925-C7DAFF43381E}"/>
              </a:ext>
            </a:extLst>
          </p:cNvPr>
          <p:cNvGrpSpPr>
            <a:grpSpLocks/>
          </p:cNvGrpSpPr>
          <p:nvPr/>
        </p:nvGrpSpPr>
        <p:grpSpPr bwMode="auto">
          <a:xfrm>
            <a:off x="2825750" y="641350"/>
            <a:ext cx="2555875" cy="2730500"/>
            <a:chOff x="1780" y="404"/>
            <a:chExt cx="1610" cy="1720"/>
          </a:xfrm>
        </p:grpSpPr>
        <p:sp>
          <p:nvSpPr>
            <p:cNvPr id="35899" name="AutoShape 38">
              <a:extLst>
                <a:ext uri="{FF2B5EF4-FFF2-40B4-BE49-F238E27FC236}">
                  <a16:creationId xmlns:a16="http://schemas.microsoft.com/office/drawing/2014/main" id="{5008CB4C-F15D-B0B6-DF99-6434C67EFF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9172441">
              <a:off x="1780" y="404"/>
              <a:ext cx="401" cy="1720"/>
            </a:xfrm>
            <a:prstGeom prst="curvedLeftArrow">
              <a:avLst>
                <a:gd name="adj1" fmla="val 85786"/>
                <a:gd name="adj2" fmla="val 171571"/>
                <a:gd name="adj3" fmla="val 33333"/>
              </a:avLst>
            </a:prstGeom>
            <a:gradFill rotWithShape="0">
              <a:gsLst>
                <a:gs pos="0">
                  <a:srgbClr val="000000"/>
                </a:gs>
                <a:gs pos="50000">
                  <a:srgbClr val="00FF00"/>
                </a:gs>
                <a:gs pos="100000">
                  <a:srgbClr val="000000"/>
                </a:gs>
              </a:gsLst>
              <a:lin ang="5400000" scaled="1"/>
            </a:gradFill>
            <a:ln w="38100">
              <a:solidFill>
                <a:schemeClr val="bg2"/>
              </a:solidFill>
              <a:miter lim="800000"/>
              <a:headEnd/>
              <a:tailEnd/>
            </a:ln>
            <a:effectLst>
              <a:outerShdw dist="81320" dir="2319588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24007" name="AutoShape 39">
              <a:extLst>
                <a:ext uri="{FF2B5EF4-FFF2-40B4-BE49-F238E27FC236}">
                  <a16:creationId xmlns:a16="http://schemas.microsoft.com/office/drawing/2014/main" id="{D4F973B9-21D6-AF7B-F8DD-E1AFCDAF5E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363958" flipH="1">
              <a:off x="3078" y="452"/>
              <a:ext cx="312" cy="1290"/>
            </a:xfrm>
            <a:prstGeom prst="curvedLeftArrow">
              <a:avLst>
                <a:gd name="adj1" fmla="val 82692"/>
                <a:gd name="adj2" fmla="val 165385"/>
                <a:gd name="adj3" fmla="val 33333"/>
              </a:avLst>
            </a:prstGeom>
            <a:gradFill rotWithShape="0">
              <a:gsLst>
                <a:gs pos="0">
                  <a:schemeClr val="accent1">
                    <a:gamma/>
                    <a:shade val="0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0"/>
                    <a:invGamma/>
                  </a:schemeClr>
                </a:gs>
              </a:gsLst>
              <a:lin ang="5400000" scaled="1"/>
            </a:gradFill>
            <a:ln w="38100">
              <a:solidFill>
                <a:schemeClr val="bg2"/>
              </a:solidFill>
              <a:miter lim="800000"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rot="10800000" wrap="none" anchor="ctr"/>
            <a:lstStyle/>
            <a:p>
              <a:pPr algn="ctr">
                <a:defRPr/>
              </a:pPr>
              <a:endParaRPr lang="id-ID" altLang="en-US" sz="1600">
                <a:latin typeface="Comic Sans MS" panose="030F0702030302020204" pitchFamily="66" charset="0"/>
              </a:endParaRPr>
            </a:p>
          </p:txBody>
        </p:sp>
      </p:grpSp>
      <p:grpSp>
        <p:nvGrpSpPr>
          <p:cNvPr id="35874" name="Group 40">
            <a:extLst>
              <a:ext uri="{FF2B5EF4-FFF2-40B4-BE49-F238E27FC236}">
                <a16:creationId xmlns:a16="http://schemas.microsoft.com/office/drawing/2014/main" id="{0E21739D-B7BA-AC82-3C27-164699C00F2B}"/>
              </a:ext>
            </a:extLst>
          </p:cNvPr>
          <p:cNvGrpSpPr>
            <a:grpSpLocks/>
          </p:cNvGrpSpPr>
          <p:nvPr/>
        </p:nvGrpSpPr>
        <p:grpSpPr bwMode="auto">
          <a:xfrm>
            <a:off x="6121400" y="1514475"/>
            <a:ext cx="2630488" cy="1423988"/>
            <a:chOff x="3888" y="970"/>
            <a:chExt cx="1657" cy="897"/>
          </a:xfrm>
        </p:grpSpPr>
        <p:sp>
          <p:nvSpPr>
            <p:cNvPr id="35897" name="Rectangle 41">
              <a:extLst>
                <a:ext uri="{FF2B5EF4-FFF2-40B4-BE49-F238E27FC236}">
                  <a16:creationId xmlns:a16="http://schemas.microsoft.com/office/drawing/2014/main" id="{2E01FEE5-B005-C2BD-FE86-4BCBAEB66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" y="970"/>
              <a:ext cx="470" cy="363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3200">
                  <a:solidFill>
                    <a:schemeClr val="tx2"/>
                  </a:solidFill>
                  <a:latin typeface="Times" panose="02020603050405020304" pitchFamily="18" charset="0"/>
                </a:rPr>
                <a:t>AC</a:t>
              </a:r>
              <a:endParaRPr lang="en-US" altLang="en-US">
                <a:solidFill>
                  <a:schemeClr val="tx2"/>
                </a:solidFill>
                <a:latin typeface="Times" panose="02020603050405020304" pitchFamily="18" charset="0"/>
              </a:endParaRPr>
            </a:p>
          </p:txBody>
        </p:sp>
        <p:sp>
          <p:nvSpPr>
            <p:cNvPr id="35898" name="Rectangle 42">
              <a:extLst>
                <a:ext uri="{FF2B5EF4-FFF2-40B4-BE49-F238E27FC236}">
                  <a16:creationId xmlns:a16="http://schemas.microsoft.com/office/drawing/2014/main" id="{32A4D4A1-8D20-413B-548B-06EDC236D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" y="1463"/>
              <a:ext cx="1657" cy="404"/>
            </a:xfrm>
            <a:prstGeom prst="rect">
              <a:avLst/>
            </a:prstGeom>
            <a:noFill/>
            <a:ln>
              <a:noFill/>
            </a:ln>
            <a:effectLst>
              <a:outerShdw dist="91581" dir="2021404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3600" i="1">
                  <a:solidFill>
                    <a:srgbClr val="DFE652"/>
                  </a:solidFill>
                </a:rPr>
                <a:t>©ÜíÉ</a:t>
              </a:r>
              <a:r>
                <a:rPr lang="en-US" altLang="en-US" sz="3600" b="1" i="1">
                  <a:solidFill>
                    <a:srgbClr val="DFE652"/>
                  </a:solidFill>
                  <a:latin typeface="Times" panose="02020603050405020304" pitchFamily="18" charset="0"/>
                </a:rPr>
                <a:t>.</a:t>
              </a:r>
              <a:r>
                <a:rPr lang="en-US" altLang="en-US" sz="3600" b="1" i="1">
                  <a:solidFill>
                    <a:srgbClr val="FFFF00"/>
                  </a:solidFill>
                  <a:latin typeface="Times" panose="02020603050405020304" pitchFamily="18" charset="0"/>
                </a:rPr>
                <a:t> </a:t>
              </a:r>
              <a:r>
                <a:rPr lang="en-US" altLang="en-US" sz="3600" b="1" i="1">
                  <a:solidFill>
                    <a:schemeClr val="tx2"/>
                  </a:solidFill>
                  <a:latin typeface="Times" panose="02020603050405020304" pitchFamily="18" charset="0"/>
                </a:rPr>
                <a:t>12: 1-3</a:t>
              </a:r>
            </a:p>
          </p:txBody>
        </p:sp>
      </p:grpSp>
      <p:sp>
        <p:nvSpPr>
          <p:cNvPr id="35875" name="Freeform 44">
            <a:extLst>
              <a:ext uri="{FF2B5EF4-FFF2-40B4-BE49-F238E27FC236}">
                <a16:creationId xmlns:a16="http://schemas.microsoft.com/office/drawing/2014/main" id="{19E5EFEC-8B63-ABCD-D000-7A5BC3206783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76" name="AutoShape 45">
            <a:extLst>
              <a:ext uri="{FF2B5EF4-FFF2-40B4-BE49-F238E27FC236}">
                <a16:creationId xmlns:a16="http://schemas.microsoft.com/office/drawing/2014/main" id="{FA260979-35E4-81CF-8F35-7A04C5E23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5877" name="Rectangle 46">
            <a:extLst>
              <a:ext uri="{FF2B5EF4-FFF2-40B4-BE49-F238E27FC236}">
                <a16:creationId xmlns:a16="http://schemas.microsoft.com/office/drawing/2014/main" id="{1EE2EFF0-17AB-0390-C2F5-D64817584F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5878" name="AutoShape 47">
            <a:extLst>
              <a:ext uri="{FF2B5EF4-FFF2-40B4-BE49-F238E27FC236}">
                <a16:creationId xmlns:a16="http://schemas.microsoft.com/office/drawing/2014/main" id="{B0576C7F-B588-F2C0-F5F5-3E41A44F4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5879" name="Line 48">
            <a:extLst>
              <a:ext uri="{FF2B5EF4-FFF2-40B4-BE49-F238E27FC236}">
                <a16:creationId xmlns:a16="http://schemas.microsoft.com/office/drawing/2014/main" id="{D11C4E96-1505-C599-8FFD-E6C817D6F8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0" name="Line 49">
            <a:extLst>
              <a:ext uri="{FF2B5EF4-FFF2-40B4-BE49-F238E27FC236}">
                <a16:creationId xmlns:a16="http://schemas.microsoft.com/office/drawing/2014/main" id="{8119A8F3-BCE2-F0EA-7564-8889D6A43E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1" name="Rectangle 50">
            <a:extLst>
              <a:ext uri="{FF2B5EF4-FFF2-40B4-BE49-F238E27FC236}">
                <a16:creationId xmlns:a16="http://schemas.microsoft.com/office/drawing/2014/main" id="{C2D43D9D-6BF9-A0B3-DF38-018C24E31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5882" name="Rectangle 51">
            <a:extLst>
              <a:ext uri="{FF2B5EF4-FFF2-40B4-BE49-F238E27FC236}">
                <a16:creationId xmlns:a16="http://schemas.microsoft.com/office/drawing/2014/main" id="{C7019081-D3F6-5415-D862-5302DDB69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35883" name="Rectangle 52">
            <a:extLst>
              <a:ext uri="{FF2B5EF4-FFF2-40B4-BE49-F238E27FC236}">
                <a16:creationId xmlns:a16="http://schemas.microsoft.com/office/drawing/2014/main" id="{D9A74CCD-735F-29CE-0DB1-695F94C75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35884" name="Rectangle 53">
            <a:extLst>
              <a:ext uri="{FF2B5EF4-FFF2-40B4-BE49-F238E27FC236}">
                <a16:creationId xmlns:a16="http://schemas.microsoft.com/office/drawing/2014/main" id="{23F7934D-5BBB-EAEF-F3E5-659E44C18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35885" name="Rectangle 54">
            <a:extLst>
              <a:ext uri="{FF2B5EF4-FFF2-40B4-BE49-F238E27FC236}">
                <a16:creationId xmlns:a16="http://schemas.microsoft.com/office/drawing/2014/main" id="{00F48B60-3737-E286-197C-A6492E9FAB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1675" y="4033838"/>
            <a:ext cx="684213" cy="271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'Ïß"_'Ïß"</a:t>
            </a:r>
          </a:p>
        </p:txBody>
      </p:sp>
      <p:sp>
        <p:nvSpPr>
          <p:cNvPr id="35886" name="Line 55">
            <a:extLst>
              <a:ext uri="{FF2B5EF4-FFF2-40B4-BE49-F238E27FC236}">
                <a16:creationId xmlns:a16="http://schemas.microsoft.com/office/drawing/2014/main" id="{F1D94506-3C92-013A-69C6-43257D9821B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7" name="Line 56">
            <a:extLst>
              <a:ext uri="{FF2B5EF4-FFF2-40B4-BE49-F238E27FC236}">
                <a16:creationId xmlns:a16="http://schemas.microsoft.com/office/drawing/2014/main" id="{A3157969-7549-0EFA-C6C8-0AAFE55B87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8" name="Line 57">
            <a:extLst>
              <a:ext uri="{FF2B5EF4-FFF2-40B4-BE49-F238E27FC236}">
                <a16:creationId xmlns:a16="http://schemas.microsoft.com/office/drawing/2014/main" id="{344E77F9-FDD8-055E-9A73-7CDD3D0E263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9" name="Text Box 58">
            <a:extLst>
              <a:ext uri="{FF2B5EF4-FFF2-40B4-BE49-F238E27FC236}">
                <a16:creationId xmlns:a16="http://schemas.microsoft.com/office/drawing/2014/main" id="{1DE70C96-4BC6-38AA-80DC-712F48D04E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724031" name="Rectangle 63">
            <a:extLst>
              <a:ext uri="{FF2B5EF4-FFF2-40B4-BE49-F238E27FC236}">
                <a16:creationId xmlns:a16="http://schemas.microsoft.com/office/drawing/2014/main" id="{773B6751-079D-A551-FD45-605CBC60C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30</a:t>
            </a:r>
          </a:p>
        </p:txBody>
      </p:sp>
      <p:sp>
        <p:nvSpPr>
          <p:cNvPr id="35891" name="Text Box 64">
            <a:extLst>
              <a:ext uri="{FF2B5EF4-FFF2-40B4-BE49-F238E27FC236}">
                <a16:creationId xmlns:a16="http://schemas.microsoft.com/office/drawing/2014/main" id="{128A9950-8ABE-F3D5-379A-68F3F0575F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75400" y="6270625"/>
            <a:ext cx="20558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 19-24</a:t>
            </a:r>
          </a:p>
        </p:txBody>
      </p:sp>
      <p:grpSp>
        <p:nvGrpSpPr>
          <p:cNvPr id="35892" name="Group 65">
            <a:extLst>
              <a:ext uri="{FF2B5EF4-FFF2-40B4-BE49-F238E27FC236}">
                <a16:creationId xmlns:a16="http://schemas.microsoft.com/office/drawing/2014/main" id="{7E828039-46FB-2DA8-5A54-832FB79D12C9}"/>
              </a:ext>
            </a:extLst>
          </p:cNvPr>
          <p:cNvGrpSpPr>
            <a:grpSpLocks/>
          </p:cNvGrpSpPr>
          <p:nvPr/>
        </p:nvGrpSpPr>
        <p:grpSpPr bwMode="auto">
          <a:xfrm>
            <a:off x="669925" y="2165350"/>
            <a:ext cx="2157413" cy="2398713"/>
            <a:chOff x="568" y="2087"/>
            <a:chExt cx="1359" cy="1511"/>
          </a:xfrm>
        </p:grpSpPr>
        <p:sp>
          <p:nvSpPr>
            <p:cNvPr id="35893" name="Rectangle 66">
              <a:extLst>
                <a:ext uri="{FF2B5EF4-FFF2-40B4-BE49-F238E27FC236}">
                  <a16:creationId xmlns:a16="http://schemas.microsoft.com/office/drawing/2014/main" id="{F0981200-C195-FBA3-3DCE-994F891AB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78331">
              <a:off x="246" y="2735"/>
              <a:ext cx="971" cy="327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b="1">
                  <a:solidFill>
                    <a:srgbClr val="DFE652"/>
                  </a:solidFill>
                </a:rPr>
                <a:t>¥dÌÙÞ¢</a:t>
              </a:r>
            </a:p>
          </p:txBody>
        </p:sp>
        <p:sp>
          <p:nvSpPr>
            <p:cNvPr id="35894" name="Rectangle 67">
              <a:extLst>
                <a:ext uri="{FF2B5EF4-FFF2-40B4-BE49-F238E27FC236}">
                  <a16:creationId xmlns:a16="http://schemas.microsoft.com/office/drawing/2014/main" id="{3DE1EC42-259A-DD9A-365C-98B9CEB7D66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78893">
              <a:off x="796" y="2326"/>
              <a:ext cx="765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rgbClr val="D78861"/>
                  </a:solidFill>
                </a:rPr>
                <a:t>ç¼ÞØËí</a:t>
              </a:r>
            </a:p>
          </p:txBody>
        </p:sp>
        <p:sp>
          <p:nvSpPr>
            <p:cNvPr id="35895" name="Rectangle 68">
              <a:extLst>
                <a:ext uri="{FF2B5EF4-FFF2-40B4-BE49-F238E27FC236}">
                  <a16:creationId xmlns:a16="http://schemas.microsoft.com/office/drawing/2014/main" id="{09A15821-AE0E-8E38-F0F9-72DD531548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61501">
              <a:off x="997" y="3070"/>
              <a:ext cx="768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rgbClr val="D78861"/>
                  </a:solidFill>
                </a:rPr>
                <a:t>çÎÞæÖ</a:t>
              </a:r>
              <a:endParaRPr lang="en-US" altLang="en-US" sz="2400">
                <a:solidFill>
                  <a:srgbClr val="D78861"/>
                </a:solidFill>
                <a:latin typeface="Times" panose="02020603050405020304" pitchFamily="18" charset="0"/>
              </a:endParaRPr>
            </a:p>
          </p:txBody>
        </p:sp>
        <p:sp>
          <p:nvSpPr>
            <p:cNvPr id="35896" name="Rectangle 69">
              <a:extLst>
                <a:ext uri="{FF2B5EF4-FFF2-40B4-BE49-F238E27FC236}">
                  <a16:creationId xmlns:a16="http://schemas.microsoft.com/office/drawing/2014/main" id="{88605379-2E09-A812-59DA-AA66037AC3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99202">
              <a:off x="1409" y="2429"/>
              <a:ext cx="748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2400">
                  <a:solidFill>
                    <a:srgbClr val="D78861"/>
                  </a:solidFill>
                </a:rPr>
                <a:t>çÏÞÖáÕ</a:t>
              </a:r>
            </a:p>
          </p:txBody>
        </p:sp>
      </p:grp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724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724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402" name="Text Box 2">
            <a:extLst>
              <a:ext uri="{FF2B5EF4-FFF2-40B4-BE49-F238E27FC236}">
                <a16:creationId xmlns:a16="http://schemas.microsoft.com/office/drawing/2014/main" id="{3BB1D441-4EB0-77B6-E7CE-5467C53461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50" y="1624013"/>
            <a:ext cx="7916863" cy="2101850"/>
          </a:xfrm>
          <a:prstGeom prst="rect">
            <a:avLst/>
          </a:prstGeom>
          <a:noFill/>
          <a:ln>
            <a:noFill/>
          </a:ln>
          <a:effectLst>
            <a:outerShdw dist="63500" dir="318780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>
                <a:solidFill>
                  <a:srgbClr val="FFFF00"/>
                </a:solidFill>
              </a:rPr>
              <a:t>¥çMÞZ èÆÕ¢ ¥ÕçÈÞ¿í RÈßæa ÎµæÈ, Èà ØíçÈÙß ÏíAáK Èßæa ¯µ¼ÞÄÈÞÏ ÏßØíÙÞAßæÈ ÄçK, µâGßæAÞ Ií çÎÞøßÏÞ çÆÖJí æºKí ¾ÞX ÈßçKÞ¿í µWÉßAáK ²øá ÎÜÏßW ¥ÕæÈ çÙÞÎÏÞ·¢ µÝßÏíA,Q ®Kí ¥øá{ßæºîÏíÄá</a:t>
            </a:r>
            <a:r>
              <a:rPr lang="en-US" altLang="en-US" sz="1800">
                <a:solidFill>
                  <a:srgbClr val="FFFF00"/>
                </a:solidFill>
              </a:rPr>
              <a:t>.</a:t>
            </a:r>
            <a:r>
              <a:rPr lang="en-US" altLang="en-US" sz="2400" b="1">
                <a:solidFill>
                  <a:srgbClr val="FFFF00"/>
                </a:solidFill>
                <a:latin typeface="Arial" panose="020B0604020202020204" pitchFamily="34" charset="0"/>
              </a:rPr>
              <a:t>				 </a:t>
            </a:r>
            <a:r>
              <a:rPr lang="en-US" altLang="en-US" sz="2400">
                <a:solidFill>
                  <a:srgbClr val="DFE652"/>
                </a:solidFill>
              </a:rPr>
              <a:t>©ÜíÉJß</a:t>
            </a:r>
            <a:r>
              <a:rPr lang="en-US" altLang="en-US" sz="3600" b="1" i="1">
                <a:solidFill>
                  <a:srgbClr val="DFE652"/>
                </a:solidFill>
                <a:latin typeface="Times" panose="02020603050405020304" pitchFamily="18" charset="0"/>
              </a:rPr>
              <a:t> </a:t>
            </a:r>
            <a:r>
              <a:rPr lang="en-US" altLang="en-US" sz="1800" b="1">
                <a:solidFill>
                  <a:srgbClr val="FFFF00"/>
                </a:solidFill>
                <a:latin typeface="Arial" panose="020B0604020202020204" pitchFamily="34" charset="0"/>
              </a:rPr>
              <a:t> 22:2</a:t>
            </a:r>
          </a:p>
        </p:txBody>
      </p:sp>
      <p:sp>
        <p:nvSpPr>
          <p:cNvPr id="36867" name="Text Box 3">
            <a:extLst>
              <a:ext uri="{FF2B5EF4-FFF2-40B4-BE49-F238E27FC236}">
                <a16:creationId xmlns:a16="http://schemas.microsoft.com/office/drawing/2014/main" id="{234E45AD-01F0-3989-73D9-D6B43C41B2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525" y="0"/>
            <a:ext cx="3584575" cy="30480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200" b="1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36868" name="Freeform 4">
            <a:extLst>
              <a:ext uri="{FF2B5EF4-FFF2-40B4-BE49-F238E27FC236}">
                <a16:creationId xmlns:a16="http://schemas.microsoft.com/office/drawing/2014/main" id="{3CAD9ED2-DF5C-0D73-C026-0F3DA4442A59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9" name="AutoShape 5">
            <a:extLst>
              <a:ext uri="{FF2B5EF4-FFF2-40B4-BE49-F238E27FC236}">
                <a16:creationId xmlns:a16="http://schemas.microsoft.com/office/drawing/2014/main" id="{C395B835-E2BC-C02A-A403-2B0FAE414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6870" name="Rectangle 6">
            <a:extLst>
              <a:ext uri="{FF2B5EF4-FFF2-40B4-BE49-F238E27FC236}">
                <a16:creationId xmlns:a16="http://schemas.microsoft.com/office/drawing/2014/main" id="{F82AD9F1-22A0-CF9A-0057-6B69DEE95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6871" name="AutoShape 7">
            <a:extLst>
              <a:ext uri="{FF2B5EF4-FFF2-40B4-BE49-F238E27FC236}">
                <a16:creationId xmlns:a16="http://schemas.microsoft.com/office/drawing/2014/main" id="{625737A3-754A-7C92-4ECD-E11669A72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6872" name="Line 8">
            <a:extLst>
              <a:ext uri="{FF2B5EF4-FFF2-40B4-BE49-F238E27FC236}">
                <a16:creationId xmlns:a16="http://schemas.microsoft.com/office/drawing/2014/main" id="{7650E10A-FBB2-B067-04A4-E42CF56844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73" name="Line 9">
            <a:extLst>
              <a:ext uri="{FF2B5EF4-FFF2-40B4-BE49-F238E27FC236}">
                <a16:creationId xmlns:a16="http://schemas.microsoft.com/office/drawing/2014/main" id="{1758EE3C-4C6D-7036-7591-0A9A5B77C7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74" name="Rectangle 10">
            <a:extLst>
              <a:ext uri="{FF2B5EF4-FFF2-40B4-BE49-F238E27FC236}">
                <a16:creationId xmlns:a16="http://schemas.microsoft.com/office/drawing/2014/main" id="{EE9BC95D-5A6F-1629-89D3-FC079AE35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6875" name="Rectangle 11">
            <a:extLst>
              <a:ext uri="{FF2B5EF4-FFF2-40B4-BE49-F238E27FC236}">
                <a16:creationId xmlns:a16="http://schemas.microsoft.com/office/drawing/2014/main" id="{4571D220-9671-8FF8-27A3-9F5AA6D2B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36876" name="Rectangle 12">
            <a:extLst>
              <a:ext uri="{FF2B5EF4-FFF2-40B4-BE49-F238E27FC236}">
                <a16:creationId xmlns:a16="http://schemas.microsoft.com/office/drawing/2014/main" id="{C714D6E9-1D5F-3211-EF08-54E145E52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36877" name="Rectangle 13">
            <a:extLst>
              <a:ext uri="{FF2B5EF4-FFF2-40B4-BE49-F238E27FC236}">
                <a16:creationId xmlns:a16="http://schemas.microsoft.com/office/drawing/2014/main" id="{C349F708-847E-F341-FAE5-63E914B2E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36878" name="Line 14">
            <a:extLst>
              <a:ext uri="{FF2B5EF4-FFF2-40B4-BE49-F238E27FC236}">
                <a16:creationId xmlns:a16="http://schemas.microsoft.com/office/drawing/2014/main" id="{3E24D7E5-D830-1ED6-6588-3F973BCBFA6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79" name="Line 15">
            <a:extLst>
              <a:ext uri="{FF2B5EF4-FFF2-40B4-BE49-F238E27FC236}">
                <a16:creationId xmlns:a16="http://schemas.microsoft.com/office/drawing/2014/main" id="{0C264B1C-09A3-7BC5-77D3-4AA2D338E24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0" name="Line 16">
            <a:extLst>
              <a:ext uri="{FF2B5EF4-FFF2-40B4-BE49-F238E27FC236}">
                <a16:creationId xmlns:a16="http://schemas.microsoft.com/office/drawing/2014/main" id="{2B659EB8-2AB8-6C7E-8605-568DBE6F77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1" name="Text Box 17">
            <a:extLst>
              <a:ext uri="{FF2B5EF4-FFF2-40B4-BE49-F238E27FC236}">
                <a16:creationId xmlns:a16="http://schemas.microsoft.com/office/drawing/2014/main" id="{846A74A5-6BC8-108C-B216-C295A799A4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grpSp>
        <p:nvGrpSpPr>
          <p:cNvPr id="36882" name="Group 18">
            <a:extLst>
              <a:ext uri="{FF2B5EF4-FFF2-40B4-BE49-F238E27FC236}">
                <a16:creationId xmlns:a16="http://schemas.microsoft.com/office/drawing/2014/main" id="{DF826843-3063-C031-6425-841455A71BDD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160338"/>
            <a:ext cx="739775" cy="1430337"/>
            <a:chOff x="391" y="101"/>
            <a:chExt cx="466" cy="901"/>
          </a:xfrm>
        </p:grpSpPr>
        <p:sp>
          <p:nvSpPr>
            <p:cNvPr id="36894" name="Rectangle 19">
              <a:extLst>
                <a:ext uri="{FF2B5EF4-FFF2-40B4-BE49-F238E27FC236}">
                  <a16:creationId xmlns:a16="http://schemas.microsoft.com/office/drawing/2014/main" id="{C044EBCB-418E-C562-416D-790EBC587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" y="101"/>
              <a:ext cx="466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8800">
                  <a:solidFill>
                    <a:schemeClr val="tx2"/>
                  </a:solidFill>
                  <a:latin typeface="Times" panose="02020603050405020304" pitchFamily="18" charset="0"/>
                </a:rPr>
                <a:t>7</a:t>
              </a:r>
            </a:p>
          </p:txBody>
        </p:sp>
        <p:sp>
          <p:nvSpPr>
            <p:cNvPr id="36895" name="Line 20">
              <a:extLst>
                <a:ext uri="{FF2B5EF4-FFF2-40B4-BE49-F238E27FC236}">
                  <a16:creationId xmlns:a16="http://schemas.microsoft.com/office/drawing/2014/main" id="{8F9BD269-D897-59A0-02B3-291D2FD39A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528"/>
              <a:ext cx="187" cy="0"/>
            </a:xfrm>
            <a:prstGeom prst="line">
              <a:avLst/>
            </a:prstGeom>
            <a:noFill/>
            <a:ln w="50800">
              <a:solidFill>
                <a:schemeClr val="tx2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6883" name="Text Box 21">
            <a:extLst>
              <a:ext uri="{FF2B5EF4-FFF2-40B4-BE49-F238E27FC236}">
                <a16:creationId xmlns:a16="http://schemas.microsoft.com/office/drawing/2014/main" id="{9C95F1CC-B482-52FD-4241-0893EB81C0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4725" y="6405563"/>
            <a:ext cx="3254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742423" name="Text Box 23">
            <a:extLst>
              <a:ext uri="{FF2B5EF4-FFF2-40B4-BE49-F238E27FC236}">
                <a16:creationId xmlns:a16="http://schemas.microsoft.com/office/drawing/2014/main" id="{6B3C8D2C-A261-FD6E-CA7C-990F6E0A07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363" y="3878263"/>
            <a:ext cx="7883525" cy="1481137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 b="1" i="1">
                <a:solidFill>
                  <a:srgbClr val="66FFFF"/>
                </a:solidFill>
                <a:latin typeface="Arial" panose="020B0604020202020204" pitchFamily="34" charset="0"/>
              </a:rPr>
              <a:t>Note: </a:t>
            </a:r>
            <a:r>
              <a:rPr lang="en-US" altLang="en-US" sz="2600">
                <a:solidFill>
                  <a:srgbClr val="66FFFF"/>
                </a:solidFill>
              </a:rPr>
              <a:t>RÈà ØíçÈÙßÏíAáK Èßæa ¯µ¼ÞÄÈÞÏ ÎµæÈ, ÏßØíÙÞAßæÈ ÄæK.Q </a:t>
            </a:r>
          </a:p>
          <a:p>
            <a:r>
              <a:rPr lang="en-US" altLang="en-US" sz="2600">
                <a:solidFill>
                  <a:srgbClr val="66FFFF"/>
                </a:solidFill>
              </a:rPr>
              <a:t>ÏßØíÙÞAí ÎÞdÄÎÞÏßøáKá RÕÞ·íÆJ ØLÄßQ</a:t>
            </a:r>
          </a:p>
        </p:txBody>
      </p:sp>
      <p:sp>
        <p:nvSpPr>
          <p:cNvPr id="742424" name="Text Box 24">
            <a:extLst>
              <a:ext uri="{FF2B5EF4-FFF2-40B4-BE49-F238E27FC236}">
                <a16:creationId xmlns:a16="http://schemas.microsoft.com/office/drawing/2014/main" id="{F58DD533-24A2-5B94-F4E8-DBBC25392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8075" y="690563"/>
            <a:ext cx="5695950" cy="91440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</p:spPr>
        <p:txBody>
          <a:bodyPr>
            <a:spAutoFit/>
            <a:flatTx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altLang="en-US" sz="5400" b="1">
                <a:latin typeface="Kerala" panose="020B0604020202020204"/>
              </a:rPr>
              <a:t>¯Äí ÎµX?</a:t>
            </a:r>
            <a:endParaRPr lang="en-US" altLang="en-US" sz="5400" b="1"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36886" name="Rectangle 25">
            <a:extLst>
              <a:ext uri="{FF2B5EF4-FFF2-40B4-BE49-F238E27FC236}">
                <a16:creationId xmlns:a16="http://schemas.microsoft.com/office/drawing/2014/main" id="{58C76A02-F05F-1D10-DA0F-9263C0EAB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1675" y="4033838"/>
            <a:ext cx="684213" cy="271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'Ïß"_'Ïß"</a:t>
            </a:r>
          </a:p>
        </p:txBody>
      </p:sp>
      <p:sp>
        <p:nvSpPr>
          <p:cNvPr id="742426" name="Oval 26">
            <a:extLst>
              <a:ext uri="{FF2B5EF4-FFF2-40B4-BE49-F238E27FC236}">
                <a16:creationId xmlns:a16="http://schemas.microsoft.com/office/drawing/2014/main" id="{0F5B13D3-B3A3-6D51-5BDC-FFB450762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8325" y="1941513"/>
            <a:ext cx="2005013" cy="573087"/>
          </a:xfrm>
          <a:prstGeom prst="ellips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  <a:effectLst>
            <a:outerShdw dist="5388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2427" name="Oval 27">
            <a:extLst>
              <a:ext uri="{FF2B5EF4-FFF2-40B4-BE49-F238E27FC236}">
                <a16:creationId xmlns:a16="http://schemas.microsoft.com/office/drawing/2014/main" id="{FC861B7E-ACCC-A987-C5A8-89409060A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1788" y="3816350"/>
            <a:ext cx="2841625" cy="534988"/>
          </a:xfrm>
          <a:prstGeom prst="ellips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  <a:effectLst>
            <a:outerShdw dist="5388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2428" name="Oval 28">
            <a:extLst>
              <a:ext uri="{FF2B5EF4-FFF2-40B4-BE49-F238E27FC236}">
                <a16:creationId xmlns:a16="http://schemas.microsoft.com/office/drawing/2014/main" id="{A9D4A05A-47DA-67E1-1447-70E29819D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5" y="4235450"/>
            <a:ext cx="2292350" cy="520700"/>
          </a:xfrm>
          <a:prstGeom prst="ellips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  <a:effectLst>
            <a:outerShdw dist="5388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2430" name="Rectangle 30">
            <a:extLst>
              <a:ext uri="{FF2B5EF4-FFF2-40B4-BE49-F238E27FC236}">
                <a16:creationId xmlns:a16="http://schemas.microsoft.com/office/drawing/2014/main" id="{F1A47C96-9582-0B73-572E-74BD3EED5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31</a:t>
            </a:r>
          </a:p>
        </p:txBody>
      </p:sp>
      <p:sp>
        <p:nvSpPr>
          <p:cNvPr id="36891" name="Text Box 31">
            <a:extLst>
              <a:ext uri="{FF2B5EF4-FFF2-40B4-BE49-F238E27FC236}">
                <a16:creationId xmlns:a16="http://schemas.microsoft.com/office/drawing/2014/main" id="{7F4C1D66-0ED4-EE73-82DC-6C9247D873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69038" y="6256338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 .19-24</a:t>
            </a:r>
          </a:p>
        </p:txBody>
      </p:sp>
      <p:sp>
        <p:nvSpPr>
          <p:cNvPr id="742432" name="Text Box 32">
            <a:extLst>
              <a:ext uri="{FF2B5EF4-FFF2-40B4-BE49-F238E27FC236}">
                <a16:creationId xmlns:a16="http://schemas.microsoft.com/office/drawing/2014/main" id="{157503D6-38EE-7014-593A-568FFEAF34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100" y="5405438"/>
            <a:ext cx="7632700" cy="1187450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tx1"/>
                </a:solidFill>
              </a:rPr>
              <a:t>2 ÆßÈ. 3:1</a:t>
            </a:r>
            <a:r>
              <a:rPr lang="en-US" altLang="en-US" sz="2400">
                <a:solidFill>
                  <a:schemeClr val="tx1"/>
                </a:solidFill>
              </a:rPr>
              <a:t>_ W ÏøáÖçÜ¢ çÆÕÞÜÏ¢ ÉÃßEÄí §çÄ ØíÅÜ JÞæÃKí ÉùEßøßÏíAáKá (§çMÞZ 'çÁÞ¢ ³Ëí Æß çùÞAí" ÈßÜíAáK ¥çÄ ØíÅÜ¢.)      </a:t>
            </a:r>
          </a:p>
        </p:txBody>
      </p:sp>
      <p:sp>
        <p:nvSpPr>
          <p:cNvPr id="742429" name="Oval 29">
            <a:extLst>
              <a:ext uri="{FF2B5EF4-FFF2-40B4-BE49-F238E27FC236}">
                <a16:creationId xmlns:a16="http://schemas.microsoft.com/office/drawing/2014/main" id="{3DE00FB2-9933-7310-8B36-F8F1ECF83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0150" y="5449888"/>
            <a:ext cx="2689225" cy="419100"/>
          </a:xfrm>
          <a:prstGeom prst="ellips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  <a:effectLst>
            <a:outerShdw dist="5388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42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42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42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42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742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742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742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2402" grpId="0" autoUpdateAnimBg="0"/>
      <p:bldP spid="742423" grpId="0" autoUpdateAnimBg="0"/>
      <p:bldP spid="742432" grpId="0" autoUpdateAnimBg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ext Box 2">
            <a:extLst>
              <a:ext uri="{FF2B5EF4-FFF2-40B4-BE49-F238E27FC236}">
                <a16:creationId xmlns:a16="http://schemas.microsoft.com/office/drawing/2014/main" id="{F0A8080C-F32F-DF9A-8C12-176DA48BF6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013" y="690563"/>
            <a:ext cx="6230937" cy="446087"/>
          </a:xfrm>
          <a:prstGeom prst="rect">
            <a:avLst/>
          </a:prstGeom>
          <a:noFill/>
          <a:ln>
            <a:noFill/>
          </a:ln>
          <a:effectLst>
            <a:outerShdw dist="63500" dir="318780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2000" b="1">
              <a:solidFill>
                <a:schemeClr val="tx2"/>
              </a:solidFill>
              <a:latin typeface="Comic Sans MS" panose="030F0902030302020204" pitchFamily="66" charset="0"/>
            </a:endParaRPr>
          </a:p>
        </p:txBody>
      </p:sp>
      <p:sp>
        <p:nvSpPr>
          <p:cNvPr id="37891" name="Text Box 3">
            <a:extLst>
              <a:ext uri="{FF2B5EF4-FFF2-40B4-BE49-F238E27FC236}">
                <a16:creationId xmlns:a16="http://schemas.microsoft.com/office/drawing/2014/main" id="{DBBE5C0E-862E-8BFF-9F26-9A372B5A3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525" y="0"/>
            <a:ext cx="3584575" cy="30480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200" b="1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37892" name="Freeform 4">
            <a:extLst>
              <a:ext uri="{FF2B5EF4-FFF2-40B4-BE49-F238E27FC236}">
                <a16:creationId xmlns:a16="http://schemas.microsoft.com/office/drawing/2014/main" id="{CEC73DFC-BF2A-1F9D-B359-D0BE54E80A56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3" name="AutoShape 5">
            <a:extLst>
              <a:ext uri="{FF2B5EF4-FFF2-40B4-BE49-F238E27FC236}">
                <a16:creationId xmlns:a16="http://schemas.microsoft.com/office/drawing/2014/main" id="{1EC6B7BC-A723-D653-4CAA-F6490E6E2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7894" name="Rectangle 6">
            <a:extLst>
              <a:ext uri="{FF2B5EF4-FFF2-40B4-BE49-F238E27FC236}">
                <a16:creationId xmlns:a16="http://schemas.microsoft.com/office/drawing/2014/main" id="{EB2817FE-B34C-80EC-8400-5CE35456E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7895" name="AutoShape 7">
            <a:extLst>
              <a:ext uri="{FF2B5EF4-FFF2-40B4-BE49-F238E27FC236}">
                <a16:creationId xmlns:a16="http://schemas.microsoft.com/office/drawing/2014/main" id="{E0DA700E-0F0E-90F1-98B8-8965064D3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7896" name="Line 8">
            <a:extLst>
              <a:ext uri="{FF2B5EF4-FFF2-40B4-BE49-F238E27FC236}">
                <a16:creationId xmlns:a16="http://schemas.microsoft.com/office/drawing/2014/main" id="{4DDFA0E2-843F-5DF4-2492-DA60C4D802F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97" name="Line 9">
            <a:extLst>
              <a:ext uri="{FF2B5EF4-FFF2-40B4-BE49-F238E27FC236}">
                <a16:creationId xmlns:a16="http://schemas.microsoft.com/office/drawing/2014/main" id="{FF392513-9FAF-8EC8-7305-4B98978044B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98" name="Rectangle 10">
            <a:extLst>
              <a:ext uri="{FF2B5EF4-FFF2-40B4-BE49-F238E27FC236}">
                <a16:creationId xmlns:a16="http://schemas.microsoft.com/office/drawing/2014/main" id="{DEC94E9A-F8F1-1292-DF23-61F95167C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7899" name="Rectangle 11">
            <a:extLst>
              <a:ext uri="{FF2B5EF4-FFF2-40B4-BE49-F238E27FC236}">
                <a16:creationId xmlns:a16="http://schemas.microsoft.com/office/drawing/2014/main" id="{85BD3275-8243-0D79-2A8F-0F0B75A0B7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37900" name="Rectangle 12">
            <a:extLst>
              <a:ext uri="{FF2B5EF4-FFF2-40B4-BE49-F238E27FC236}">
                <a16:creationId xmlns:a16="http://schemas.microsoft.com/office/drawing/2014/main" id="{6C27FC14-EC6D-6D93-EC14-F6FB2DEB0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37901" name="Rectangle 13">
            <a:extLst>
              <a:ext uri="{FF2B5EF4-FFF2-40B4-BE49-F238E27FC236}">
                <a16:creationId xmlns:a16="http://schemas.microsoft.com/office/drawing/2014/main" id="{E929B272-338D-AA77-5971-2163F23CD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37902" name="Line 14">
            <a:extLst>
              <a:ext uri="{FF2B5EF4-FFF2-40B4-BE49-F238E27FC236}">
                <a16:creationId xmlns:a16="http://schemas.microsoft.com/office/drawing/2014/main" id="{A514828E-AFB5-AAF0-69D7-E95C447519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03" name="Line 15">
            <a:extLst>
              <a:ext uri="{FF2B5EF4-FFF2-40B4-BE49-F238E27FC236}">
                <a16:creationId xmlns:a16="http://schemas.microsoft.com/office/drawing/2014/main" id="{7E823D9C-4BA4-6E3E-61CC-CA04E0DBD4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04" name="Line 16">
            <a:extLst>
              <a:ext uri="{FF2B5EF4-FFF2-40B4-BE49-F238E27FC236}">
                <a16:creationId xmlns:a16="http://schemas.microsoft.com/office/drawing/2014/main" id="{0CA94AC1-DBAA-3CC2-7D37-D7D4B81FD4F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05" name="Text Box 17">
            <a:extLst>
              <a:ext uri="{FF2B5EF4-FFF2-40B4-BE49-F238E27FC236}">
                <a16:creationId xmlns:a16="http://schemas.microsoft.com/office/drawing/2014/main" id="{631619C3-2B42-F4B4-26E8-43E39BEA94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grpSp>
        <p:nvGrpSpPr>
          <p:cNvPr id="37906" name="Group 18">
            <a:extLst>
              <a:ext uri="{FF2B5EF4-FFF2-40B4-BE49-F238E27FC236}">
                <a16:creationId xmlns:a16="http://schemas.microsoft.com/office/drawing/2014/main" id="{B2BBB77E-9679-61A0-AF7A-77BA2DFB602A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160338"/>
            <a:ext cx="739775" cy="1430337"/>
            <a:chOff x="391" y="101"/>
            <a:chExt cx="466" cy="901"/>
          </a:xfrm>
        </p:grpSpPr>
        <p:sp>
          <p:nvSpPr>
            <p:cNvPr id="37917" name="Rectangle 19">
              <a:extLst>
                <a:ext uri="{FF2B5EF4-FFF2-40B4-BE49-F238E27FC236}">
                  <a16:creationId xmlns:a16="http://schemas.microsoft.com/office/drawing/2014/main" id="{7E538F3B-7B20-A249-124F-AC7E16E61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" y="101"/>
              <a:ext cx="466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8800">
                  <a:solidFill>
                    <a:schemeClr val="tx2"/>
                  </a:solidFill>
                  <a:latin typeface="Times" panose="02020603050405020304" pitchFamily="18" charset="0"/>
                </a:rPr>
                <a:t>7</a:t>
              </a:r>
            </a:p>
          </p:txBody>
        </p:sp>
        <p:sp>
          <p:nvSpPr>
            <p:cNvPr id="37918" name="Line 20">
              <a:extLst>
                <a:ext uri="{FF2B5EF4-FFF2-40B4-BE49-F238E27FC236}">
                  <a16:creationId xmlns:a16="http://schemas.microsoft.com/office/drawing/2014/main" id="{D92C429F-D0FE-F28F-2BB2-0533669936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528"/>
              <a:ext cx="187" cy="0"/>
            </a:xfrm>
            <a:prstGeom prst="line">
              <a:avLst/>
            </a:prstGeom>
            <a:noFill/>
            <a:ln w="50800">
              <a:solidFill>
                <a:schemeClr val="tx2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7907" name="Text Box 21">
            <a:extLst>
              <a:ext uri="{FF2B5EF4-FFF2-40B4-BE49-F238E27FC236}">
                <a16:creationId xmlns:a16="http://schemas.microsoft.com/office/drawing/2014/main" id="{59BF6000-C635-B58E-360E-1FBF0C4EF3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1550" y="6416675"/>
            <a:ext cx="3254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743447" name="Rectangle 23">
            <a:extLst>
              <a:ext uri="{FF2B5EF4-FFF2-40B4-BE49-F238E27FC236}">
                <a16:creationId xmlns:a16="http://schemas.microsoft.com/office/drawing/2014/main" id="{26C0F29E-0128-2CC2-5548-8481E6BCD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863" y="2014538"/>
            <a:ext cx="7391400" cy="4056062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b="1">
                <a:solidFill>
                  <a:srgbClr val="FFFF00"/>
                </a:solidFill>
                <a:latin typeface="Arial" panose="020B0604020202020204" pitchFamily="34" charset="0"/>
              </a:rPr>
              <a:t>“</a:t>
            </a:r>
            <a:r>
              <a:rPr lang="en-US" altLang="en-US">
                <a:solidFill>
                  <a:srgbClr val="FFFF00"/>
                </a:solidFill>
              </a:rPr>
              <a:t>ÏßÖíÎÞçÏÜßæÈAáùßºîá¢ ¾ÞX Èßæa ¥çÉf çµGßøßÏíAáKá; ¾ÞX ¥ÕæÈ ¥Èád·Ùßºîí ¥ÄcL¢ ØLÞÈÉá×í¿ßÏáUÕÈÞAß ÕVißMßÏíAá¢. ¥ÕX ÉdLIí dÉÍáAzÞæø ¼ÈßMßAá¢. ¾ÞX ¥ÕæÈ ÕÜßçÏÞøá ¼ÞÄßÏÞAá¢.®æa ÈßÏÎ¢ ¾ÞX ©ùMÞAáKçÄÞ, §ÈßÏæJÏÞIí ¨ ØÎÏJí ØÞùÞ ÈßÈAí dÉØÕßMÞÈáU ÏßØíÙÞAßçÈÞ¿í ¦µáKá.</a:t>
            </a:r>
            <a:endParaRPr lang="en-US" altLang="en-US" b="1">
              <a:solidFill>
                <a:srgbClr val="FFFF00"/>
              </a:solidFill>
              <a:latin typeface="Arial" panose="020B0604020202020204" pitchFamily="34" charset="0"/>
            </a:endParaRPr>
          </a:p>
          <a:p>
            <a:pPr algn="l"/>
            <a:r>
              <a:rPr lang="en-US" altLang="en-US" sz="2000" b="1">
                <a:solidFill>
                  <a:srgbClr val="FFFF00"/>
                </a:solidFill>
                <a:latin typeface="Arial" panose="020B0604020202020204" pitchFamily="34" charset="0"/>
              </a:rPr>
              <a:t>				 </a:t>
            </a:r>
            <a:r>
              <a:rPr lang="en-US" altLang="en-US" sz="2400">
                <a:solidFill>
                  <a:srgbClr val="DFE652"/>
                </a:solidFill>
              </a:rPr>
              <a:t>©ÜíÉJß</a:t>
            </a:r>
            <a:r>
              <a:rPr lang="en-US" altLang="en-US" sz="2000" b="1">
                <a:solidFill>
                  <a:srgbClr val="FFFF00"/>
                </a:solidFill>
                <a:latin typeface="Arial" panose="020B0604020202020204" pitchFamily="34" charset="0"/>
              </a:rPr>
              <a:t> 17:20-21 (NKJV)</a:t>
            </a:r>
          </a:p>
        </p:txBody>
      </p:sp>
      <p:sp>
        <p:nvSpPr>
          <p:cNvPr id="37909" name="Rectangle 25">
            <a:extLst>
              <a:ext uri="{FF2B5EF4-FFF2-40B4-BE49-F238E27FC236}">
                <a16:creationId xmlns:a16="http://schemas.microsoft.com/office/drawing/2014/main" id="{23355C9F-52E4-B14D-EEC8-C29B19CC31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1675" y="4033838"/>
            <a:ext cx="684213" cy="271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'Ïß"_'Ïß"</a:t>
            </a:r>
          </a:p>
        </p:txBody>
      </p:sp>
      <p:sp>
        <p:nvSpPr>
          <p:cNvPr id="743450" name="Oval 26">
            <a:extLst>
              <a:ext uri="{FF2B5EF4-FFF2-40B4-BE49-F238E27FC236}">
                <a16:creationId xmlns:a16="http://schemas.microsoft.com/office/drawing/2014/main" id="{3852C7FA-10C7-492C-5F9B-830F28885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775" y="1984375"/>
            <a:ext cx="3536950" cy="603250"/>
          </a:xfrm>
          <a:prstGeom prst="ellips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  <a:effectLst>
            <a:outerShdw dist="5388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743458" name="Group 34">
            <a:extLst>
              <a:ext uri="{FF2B5EF4-FFF2-40B4-BE49-F238E27FC236}">
                <a16:creationId xmlns:a16="http://schemas.microsoft.com/office/drawing/2014/main" id="{D68144EC-B182-9BC8-DB56-21DC1449FA39}"/>
              </a:ext>
            </a:extLst>
          </p:cNvPr>
          <p:cNvGrpSpPr>
            <a:grpSpLocks/>
          </p:cNvGrpSpPr>
          <p:nvPr/>
        </p:nvGrpSpPr>
        <p:grpSpPr bwMode="auto">
          <a:xfrm>
            <a:off x="2439988" y="4160838"/>
            <a:ext cx="6324600" cy="1350962"/>
            <a:chOff x="1537" y="2621"/>
            <a:chExt cx="3984" cy="851"/>
          </a:xfrm>
        </p:grpSpPr>
        <p:sp>
          <p:nvSpPr>
            <p:cNvPr id="37915" name="Text Box 27">
              <a:extLst>
                <a:ext uri="{FF2B5EF4-FFF2-40B4-BE49-F238E27FC236}">
                  <a16:creationId xmlns:a16="http://schemas.microsoft.com/office/drawing/2014/main" id="{A18C8D8B-05BD-F889-300A-C9581BC9C7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37" y="2621"/>
              <a:ext cx="3646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FFFF00"/>
                      </a:gs>
                      <a:gs pos="100000">
                        <a:srgbClr val="FFFF09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b="1">
                  <a:solidFill>
                    <a:schemeClr val="accent1"/>
                  </a:solidFill>
                </a:rPr>
                <a:t>®æa ÈßÏÎ¢ ¾ÞX ©ùMÞAáKçÄÞ, </a:t>
              </a:r>
            </a:p>
          </p:txBody>
        </p:sp>
        <p:sp>
          <p:nvSpPr>
            <p:cNvPr id="37916" name="Text Box 28">
              <a:extLst>
                <a:ext uri="{FF2B5EF4-FFF2-40B4-BE49-F238E27FC236}">
                  <a16:creationId xmlns:a16="http://schemas.microsoft.com/office/drawing/2014/main" id="{D9132C4C-AA85-5DA2-00B9-A3CD0C6FB4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6" y="3145"/>
              <a:ext cx="367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FFFF00"/>
                      </a:gs>
                      <a:gs pos="100000">
                        <a:srgbClr val="FFFF09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>
                  <a:solidFill>
                    <a:srgbClr val="66CCFF"/>
                  </a:solidFill>
                </a:rPr>
                <a:t>ÏßØíÙÞAßçÈÞ¿í</a:t>
              </a:r>
            </a:p>
          </p:txBody>
        </p:sp>
      </p:grpSp>
      <p:sp>
        <p:nvSpPr>
          <p:cNvPr id="37912" name="Text Box 30">
            <a:extLst>
              <a:ext uri="{FF2B5EF4-FFF2-40B4-BE49-F238E27FC236}">
                <a16:creationId xmlns:a16="http://schemas.microsoft.com/office/drawing/2014/main" id="{26B37D13-1C39-251D-A8F4-EEB04D2D18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8075" y="690563"/>
            <a:ext cx="5695950" cy="91440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5400" b="1"/>
              <a:t>¯Äí ÎµX?</a:t>
            </a:r>
          </a:p>
        </p:txBody>
      </p:sp>
      <p:sp>
        <p:nvSpPr>
          <p:cNvPr id="743455" name="Rectangle 31">
            <a:extLst>
              <a:ext uri="{FF2B5EF4-FFF2-40B4-BE49-F238E27FC236}">
                <a16:creationId xmlns:a16="http://schemas.microsoft.com/office/drawing/2014/main" id="{6C46DD2F-87A7-2C26-9CC4-F7CE7C48D8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32</a:t>
            </a:r>
          </a:p>
        </p:txBody>
      </p:sp>
      <p:sp>
        <p:nvSpPr>
          <p:cNvPr id="37914" name="Text Box 32">
            <a:extLst>
              <a:ext uri="{FF2B5EF4-FFF2-40B4-BE49-F238E27FC236}">
                <a16:creationId xmlns:a16="http://schemas.microsoft.com/office/drawing/2014/main" id="{C8CF8F46-AA0D-A8F8-9A20-B181963B41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8888" y="6243638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43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43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43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43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3447" grpId="0" autoUpdateAnimBg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Text Box 2">
            <a:extLst>
              <a:ext uri="{FF2B5EF4-FFF2-40B4-BE49-F238E27FC236}">
                <a16:creationId xmlns:a16="http://schemas.microsoft.com/office/drawing/2014/main" id="{4649DB1F-81A4-21E6-E433-4356609240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525" y="0"/>
            <a:ext cx="3584575" cy="30480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200" b="1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38915" name="Freeform 3">
            <a:extLst>
              <a:ext uri="{FF2B5EF4-FFF2-40B4-BE49-F238E27FC236}">
                <a16:creationId xmlns:a16="http://schemas.microsoft.com/office/drawing/2014/main" id="{C8A0A17E-0CBA-54B7-B490-0C4E79981D53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6" name="AutoShape 4">
            <a:extLst>
              <a:ext uri="{FF2B5EF4-FFF2-40B4-BE49-F238E27FC236}">
                <a16:creationId xmlns:a16="http://schemas.microsoft.com/office/drawing/2014/main" id="{62D704F3-B230-2144-1D36-2F293FD613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8917" name="Rectangle 5">
            <a:extLst>
              <a:ext uri="{FF2B5EF4-FFF2-40B4-BE49-F238E27FC236}">
                <a16:creationId xmlns:a16="http://schemas.microsoft.com/office/drawing/2014/main" id="{A55A33AD-B858-078C-DEA1-B30315D54E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8918" name="AutoShape 6">
            <a:extLst>
              <a:ext uri="{FF2B5EF4-FFF2-40B4-BE49-F238E27FC236}">
                <a16:creationId xmlns:a16="http://schemas.microsoft.com/office/drawing/2014/main" id="{8227BA3F-D2F3-1C3B-2622-1B4BF176A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8919" name="Line 7">
            <a:extLst>
              <a:ext uri="{FF2B5EF4-FFF2-40B4-BE49-F238E27FC236}">
                <a16:creationId xmlns:a16="http://schemas.microsoft.com/office/drawing/2014/main" id="{54375CE6-75DE-5A27-4F81-18E1766F793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20" name="Line 8">
            <a:extLst>
              <a:ext uri="{FF2B5EF4-FFF2-40B4-BE49-F238E27FC236}">
                <a16:creationId xmlns:a16="http://schemas.microsoft.com/office/drawing/2014/main" id="{7A598735-9781-35A2-98F1-5607A2E9A7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21" name="Rectangle 9">
            <a:extLst>
              <a:ext uri="{FF2B5EF4-FFF2-40B4-BE49-F238E27FC236}">
                <a16:creationId xmlns:a16="http://schemas.microsoft.com/office/drawing/2014/main" id="{F3FF0118-1838-31B1-A1C0-8AF92A25D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8922" name="Rectangle 10">
            <a:extLst>
              <a:ext uri="{FF2B5EF4-FFF2-40B4-BE49-F238E27FC236}">
                <a16:creationId xmlns:a16="http://schemas.microsoft.com/office/drawing/2014/main" id="{B37AF1F8-CF0A-2AA6-761E-204F8A08A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38923" name="Rectangle 11">
            <a:extLst>
              <a:ext uri="{FF2B5EF4-FFF2-40B4-BE49-F238E27FC236}">
                <a16:creationId xmlns:a16="http://schemas.microsoft.com/office/drawing/2014/main" id="{7127BA92-1A51-BEA0-8711-4D9553226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38924" name="Rectangle 12">
            <a:extLst>
              <a:ext uri="{FF2B5EF4-FFF2-40B4-BE49-F238E27FC236}">
                <a16:creationId xmlns:a16="http://schemas.microsoft.com/office/drawing/2014/main" id="{5BDAE276-DC67-90D2-8C05-084FFB15F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38925" name="Line 13">
            <a:extLst>
              <a:ext uri="{FF2B5EF4-FFF2-40B4-BE49-F238E27FC236}">
                <a16:creationId xmlns:a16="http://schemas.microsoft.com/office/drawing/2014/main" id="{F04576CC-95DC-D305-215B-3BB26596903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26" name="Line 14">
            <a:extLst>
              <a:ext uri="{FF2B5EF4-FFF2-40B4-BE49-F238E27FC236}">
                <a16:creationId xmlns:a16="http://schemas.microsoft.com/office/drawing/2014/main" id="{13B338F3-B59C-6C0E-BE32-233967E564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27" name="Line 15">
            <a:extLst>
              <a:ext uri="{FF2B5EF4-FFF2-40B4-BE49-F238E27FC236}">
                <a16:creationId xmlns:a16="http://schemas.microsoft.com/office/drawing/2014/main" id="{64A8CA34-E74D-EE2B-62D8-B805D0CF2AD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28" name="Text Box 16">
            <a:extLst>
              <a:ext uri="{FF2B5EF4-FFF2-40B4-BE49-F238E27FC236}">
                <a16:creationId xmlns:a16="http://schemas.microsoft.com/office/drawing/2014/main" id="{B37C1242-506C-44A3-B51A-F5810FECFD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grpSp>
        <p:nvGrpSpPr>
          <p:cNvPr id="38929" name="Group 17">
            <a:extLst>
              <a:ext uri="{FF2B5EF4-FFF2-40B4-BE49-F238E27FC236}">
                <a16:creationId xmlns:a16="http://schemas.microsoft.com/office/drawing/2014/main" id="{02440266-257B-7558-958C-3D8FDC0A525F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160338"/>
            <a:ext cx="739775" cy="1430337"/>
            <a:chOff x="391" y="101"/>
            <a:chExt cx="466" cy="901"/>
          </a:xfrm>
        </p:grpSpPr>
        <p:sp>
          <p:nvSpPr>
            <p:cNvPr id="38942" name="Rectangle 18">
              <a:extLst>
                <a:ext uri="{FF2B5EF4-FFF2-40B4-BE49-F238E27FC236}">
                  <a16:creationId xmlns:a16="http://schemas.microsoft.com/office/drawing/2014/main" id="{F5C0C886-9713-0930-CF22-E28F19D0A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" y="101"/>
              <a:ext cx="466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8800">
                  <a:solidFill>
                    <a:schemeClr val="tx2"/>
                  </a:solidFill>
                  <a:latin typeface="Times" panose="02020603050405020304" pitchFamily="18" charset="0"/>
                </a:rPr>
                <a:t>7</a:t>
              </a:r>
            </a:p>
          </p:txBody>
        </p:sp>
        <p:sp>
          <p:nvSpPr>
            <p:cNvPr id="38943" name="Line 19">
              <a:extLst>
                <a:ext uri="{FF2B5EF4-FFF2-40B4-BE49-F238E27FC236}">
                  <a16:creationId xmlns:a16="http://schemas.microsoft.com/office/drawing/2014/main" id="{61B3563F-ECEE-7EEF-429B-17175847E2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528"/>
              <a:ext cx="187" cy="0"/>
            </a:xfrm>
            <a:prstGeom prst="line">
              <a:avLst/>
            </a:prstGeom>
            <a:noFill/>
            <a:ln w="50800">
              <a:solidFill>
                <a:schemeClr val="tx2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8930" name="Text Box 20">
            <a:extLst>
              <a:ext uri="{FF2B5EF4-FFF2-40B4-BE49-F238E27FC236}">
                <a16:creationId xmlns:a16="http://schemas.microsoft.com/office/drawing/2014/main" id="{E95C75D8-6456-FC50-BD14-BB30E2CA58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1550" y="6416675"/>
            <a:ext cx="3254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3</a:t>
            </a:r>
          </a:p>
        </p:txBody>
      </p:sp>
      <p:pic>
        <p:nvPicPr>
          <p:cNvPr id="38931" name="Picture 22">
            <a:extLst>
              <a:ext uri="{FF2B5EF4-FFF2-40B4-BE49-F238E27FC236}">
                <a16:creationId xmlns:a16="http://schemas.microsoft.com/office/drawing/2014/main" id="{D6904F5E-C443-352E-53B6-B1B0D7FF5A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03325" y="920750"/>
            <a:ext cx="6696075" cy="5024438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dist="8980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4471" name="Rectangle 23">
            <a:extLst>
              <a:ext uri="{FF2B5EF4-FFF2-40B4-BE49-F238E27FC236}">
                <a16:creationId xmlns:a16="http://schemas.microsoft.com/office/drawing/2014/main" id="{C4448B84-24E7-7785-A076-6A357B6CE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7575" y="2678113"/>
            <a:ext cx="163513" cy="35242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>
            <a:outerShdw dist="5388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4474" name="Freeform 26">
            <a:extLst>
              <a:ext uri="{FF2B5EF4-FFF2-40B4-BE49-F238E27FC236}">
                <a16:creationId xmlns:a16="http://schemas.microsoft.com/office/drawing/2014/main" id="{EDE4B98E-E869-12B0-8535-2FF43E42A6A3}"/>
              </a:ext>
            </a:extLst>
          </p:cNvPr>
          <p:cNvSpPr>
            <a:spLocks/>
          </p:cNvSpPr>
          <p:nvPr/>
        </p:nvSpPr>
        <p:spPr bwMode="auto">
          <a:xfrm>
            <a:off x="771525" y="1719263"/>
            <a:ext cx="6410325" cy="4614862"/>
          </a:xfrm>
          <a:custGeom>
            <a:avLst/>
            <a:gdLst>
              <a:gd name="T0" fmla="*/ 4229100 w 4038"/>
              <a:gd name="T1" fmla="*/ 4389437 h 2907"/>
              <a:gd name="T2" fmla="*/ 1319213 w 4038"/>
              <a:gd name="T3" fmla="*/ 4614862 h 2907"/>
              <a:gd name="T4" fmla="*/ 466725 w 4038"/>
              <a:gd name="T5" fmla="*/ 4470400 h 2907"/>
              <a:gd name="T6" fmla="*/ 225425 w 4038"/>
              <a:gd name="T7" fmla="*/ 4324350 h 2907"/>
              <a:gd name="T8" fmla="*/ 96838 w 4038"/>
              <a:gd name="T9" fmla="*/ 4100512 h 2907"/>
              <a:gd name="T10" fmla="*/ 144463 w 4038"/>
              <a:gd name="T11" fmla="*/ 2074862 h 2907"/>
              <a:gd name="T12" fmla="*/ 434975 w 4038"/>
              <a:gd name="T13" fmla="*/ 1416050 h 2907"/>
              <a:gd name="T14" fmla="*/ 868363 w 4038"/>
              <a:gd name="T15" fmla="*/ 884237 h 2907"/>
              <a:gd name="T16" fmla="*/ 1254125 w 4038"/>
              <a:gd name="T17" fmla="*/ 820737 h 2907"/>
              <a:gd name="T18" fmla="*/ 2090738 w 4038"/>
              <a:gd name="T19" fmla="*/ 1206500 h 2907"/>
              <a:gd name="T20" fmla="*/ 2476500 w 4038"/>
              <a:gd name="T21" fmla="*/ 901700 h 2907"/>
              <a:gd name="T22" fmla="*/ 2266950 w 4038"/>
              <a:gd name="T23" fmla="*/ 660400 h 2907"/>
              <a:gd name="T24" fmla="*/ 2476500 w 4038"/>
              <a:gd name="T25" fmla="*/ 482600 h 2907"/>
              <a:gd name="T26" fmla="*/ 3552825 w 4038"/>
              <a:gd name="T27" fmla="*/ 209550 h 2907"/>
              <a:gd name="T28" fmla="*/ 3762375 w 4038"/>
              <a:gd name="T29" fmla="*/ 49212 h 2907"/>
              <a:gd name="T30" fmla="*/ 4437063 w 4038"/>
              <a:gd name="T31" fmla="*/ 80962 h 2907"/>
              <a:gd name="T32" fmla="*/ 4743450 w 4038"/>
              <a:gd name="T33" fmla="*/ 482600 h 2907"/>
              <a:gd name="T34" fmla="*/ 4887913 w 4038"/>
              <a:gd name="T35" fmla="*/ 836612 h 2907"/>
              <a:gd name="T36" fmla="*/ 5145088 w 4038"/>
              <a:gd name="T37" fmla="*/ 1125537 h 2907"/>
              <a:gd name="T38" fmla="*/ 5418138 w 4038"/>
              <a:gd name="T39" fmla="*/ 1270000 h 2907"/>
              <a:gd name="T40" fmla="*/ 5819775 w 4038"/>
              <a:gd name="T41" fmla="*/ 1479550 h 2907"/>
              <a:gd name="T42" fmla="*/ 6254750 w 4038"/>
              <a:gd name="T43" fmla="*/ 2219325 h 2907"/>
              <a:gd name="T44" fmla="*/ 5932488 w 4038"/>
              <a:gd name="T45" fmla="*/ 2025650 h 2907"/>
              <a:gd name="T46" fmla="*/ 5465763 w 4038"/>
              <a:gd name="T47" fmla="*/ 1768475 h 2907"/>
              <a:gd name="T48" fmla="*/ 5080000 w 4038"/>
              <a:gd name="T49" fmla="*/ 1993900 h 2907"/>
              <a:gd name="T50" fmla="*/ 5208588 w 4038"/>
              <a:gd name="T51" fmla="*/ 2106612 h 2907"/>
              <a:gd name="T52" fmla="*/ 5208588 w 4038"/>
              <a:gd name="T53" fmla="*/ 2363787 h 2907"/>
              <a:gd name="T54" fmla="*/ 4759325 w 4038"/>
              <a:gd name="T55" fmla="*/ 2765425 h 2907"/>
              <a:gd name="T56" fmla="*/ 4581525 w 4038"/>
              <a:gd name="T57" fmla="*/ 2909887 h 2907"/>
              <a:gd name="T58" fmla="*/ 4452938 w 4038"/>
              <a:gd name="T59" fmla="*/ 3038475 h 2907"/>
              <a:gd name="T60" fmla="*/ 4486275 w 4038"/>
              <a:gd name="T61" fmla="*/ 3681412 h 2907"/>
              <a:gd name="T62" fmla="*/ 4549775 w 4038"/>
              <a:gd name="T63" fmla="*/ 4100512 h 290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038" h="2907">
                <a:moveTo>
                  <a:pt x="2765" y="2724"/>
                </a:moveTo>
                <a:cubicBezTo>
                  <a:pt x="2730" y="2748"/>
                  <a:pt x="2704" y="2752"/>
                  <a:pt x="2664" y="2765"/>
                </a:cubicBezTo>
                <a:cubicBezTo>
                  <a:pt x="2511" y="2810"/>
                  <a:pt x="2356" y="2830"/>
                  <a:pt x="2198" y="2846"/>
                </a:cubicBezTo>
                <a:cubicBezTo>
                  <a:pt x="1744" y="2832"/>
                  <a:pt x="1276" y="2795"/>
                  <a:pt x="831" y="2907"/>
                </a:cubicBezTo>
                <a:cubicBezTo>
                  <a:pt x="736" y="2903"/>
                  <a:pt x="641" y="2902"/>
                  <a:pt x="547" y="2897"/>
                </a:cubicBezTo>
                <a:cubicBezTo>
                  <a:pt x="460" y="2891"/>
                  <a:pt x="377" y="2836"/>
                  <a:pt x="294" y="2816"/>
                </a:cubicBezTo>
                <a:cubicBezTo>
                  <a:pt x="267" y="2802"/>
                  <a:pt x="237" y="2792"/>
                  <a:pt x="213" y="2775"/>
                </a:cubicBezTo>
                <a:cubicBezTo>
                  <a:pt x="189" y="2758"/>
                  <a:pt x="142" y="2724"/>
                  <a:pt x="142" y="2724"/>
                </a:cubicBezTo>
                <a:cubicBezTo>
                  <a:pt x="125" y="2699"/>
                  <a:pt x="105" y="2678"/>
                  <a:pt x="91" y="2653"/>
                </a:cubicBezTo>
                <a:cubicBezTo>
                  <a:pt x="78" y="2631"/>
                  <a:pt x="72" y="2605"/>
                  <a:pt x="61" y="2583"/>
                </a:cubicBezTo>
                <a:cubicBezTo>
                  <a:pt x="48" y="2531"/>
                  <a:pt x="26" y="2481"/>
                  <a:pt x="10" y="2431"/>
                </a:cubicBezTo>
                <a:cubicBezTo>
                  <a:pt x="16" y="2055"/>
                  <a:pt x="0" y="1674"/>
                  <a:pt x="91" y="1307"/>
                </a:cubicBezTo>
                <a:cubicBezTo>
                  <a:pt x="106" y="1243"/>
                  <a:pt x="145" y="1183"/>
                  <a:pt x="172" y="1124"/>
                </a:cubicBezTo>
                <a:cubicBezTo>
                  <a:pt x="206" y="1047"/>
                  <a:pt x="226" y="960"/>
                  <a:pt x="274" y="892"/>
                </a:cubicBezTo>
                <a:cubicBezTo>
                  <a:pt x="304" y="798"/>
                  <a:pt x="381" y="674"/>
                  <a:pt x="466" y="618"/>
                </a:cubicBezTo>
                <a:cubicBezTo>
                  <a:pt x="491" y="579"/>
                  <a:pt x="509" y="578"/>
                  <a:pt x="547" y="557"/>
                </a:cubicBezTo>
                <a:cubicBezTo>
                  <a:pt x="597" y="527"/>
                  <a:pt x="600" y="521"/>
                  <a:pt x="658" y="507"/>
                </a:cubicBezTo>
                <a:cubicBezTo>
                  <a:pt x="702" y="510"/>
                  <a:pt x="746" y="511"/>
                  <a:pt x="790" y="517"/>
                </a:cubicBezTo>
                <a:cubicBezTo>
                  <a:pt x="822" y="521"/>
                  <a:pt x="840" y="546"/>
                  <a:pt x="871" y="557"/>
                </a:cubicBezTo>
                <a:cubicBezTo>
                  <a:pt x="988" y="674"/>
                  <a:pt x="1158" y="721"/>
                  <a:pt x="1317" y="760"/>
                </a:cubicBezTo>
                <a:cubicBezTo>
                  <a:pt x="1421" y="753"/>
                  <a:pt x="1473" y="757"/>
                  <a:pt x="1560" y="730"/>
                </a:cubicBezTo>
                <a:cubicBezTo>
                  <a:pt x="1578" y="673"/>
                  <a:pt x="1589" y="626"/>
                  <a:pt x="1560" y="568"/>
                </a:cubicBezTo>
                <a:cubicBezTo>
                  <a:pt x="1550" y="549"/>
                  <a:pt x="1522" y="539"/>
                  <a:pt x="1509" y="527"/>
                </a:cubicBezTo>
                <a:cubicBezTo>
                  <a:pt x="1468" y="491"/>
                  <a:pt x="1444" y="466"/>
                  <a:pt x="1428" y="416"/>
                </a:cubicBezTo>
                <a:cubicBezTo>
                  <a:pt x="1431" y="399"/>
                  <a:pt x="1431" y="381"/>
                  <a:pt x="1438" y="365"/>
                </a:cubicBezTo>
                <a:cubicBezTo>
                  <a:pt x="1454" y="320"/>
                  <a:pt x="1519" y="313"/>
                  <a:pt x="1560" y="304"/>
                </a:cubicBezTo>
                <a:cubicBezTo>
                  <a:pt x="1707" y="309"/>
                  <a:pt x="1886" y="337"/>
                  <a:pt x="2036" y="314"/>
                </a:cubicBezTo>
                <a:cubicBezTo>
                  <a:pt x="2127" y="283"/>
                  <a:pt x="2159" y="182"/>
                  <a:pt x="2238" y="132"/>
                </a:cubicBezTo>
                <a:cubicBezTo>
                  <a:pt x="2272" y="109"/>
                  <a:pt x="2308" y="86"/>
                  <a:pt x="2340" y="61"/>
                </a:cubicBezTo>
                <a:cubicBezTo>
                  <a:pt x="2350" y="52"/>
                  <a:pt x="2357" y="37"/>
                  <a:pt x="2370" y="31"/>
                </a:cubicBezTo>
                <a:cubicBezTo>
                  <a:pt x="2398" y="15"/>
                  <a:pt x="2430" y="11"/>
                  <a:pt x="2461" y="0"/>
                </a:cubicBezTo>
                <a:cubicBezTo>
                  <a:pt x="2574" y="8"/>
                  <a:pt x="2686" y="14"/>
                  <a:pt x="2795" y="51"/>
                </a:cubicBezTo>
                <a:cubicBezTo>
                  <a:pt x="2837" y="91"/>
                  <a:pt x="2880" y="125"/>
                  <a:pt x="2917" y="173"/>
                </a:cubicBezTo>
                <a:cubicBezTo>
                  <a:pt x="2947" y="212"/>
                  <a:pt x="2958" y="262"/>
                  <a:pt x="2988" y="304"/>
                </a:cubicBezTo>
                <a:cubicBezTo>
                  <a:pt x="3000" y="343"/>
                  <a:pt x="3013" y="419"/>
                  <a:pt x="3038" y="456"/>
                </a:cubicBezTo>
                <a:cubicBezTo>
                  <a:pt x="3059" y="487"/>
                  <a:pt x="3063" y="490"/>
                  <a:pt x="3079" y="527"/>
                </a:cubicBezTo>
                <a:cubicBezTo>
                  <a:pt x="3093" y="560"/>
                  <a:pt x="3102" y="582"/>
                  <a:pt x="3130" y="608"/>
                </a:cubicBezTo>
                <a:cubicBezTo>
                  <a:pt x="3146" y="657"/>
                  <a:pt x="3192" y="692"/>
                  <a:pt x="3241" y="709"/>
                </a:cubicBezTo>
                <a:cubicBezTo>
                  <a:pt x="3288" y="758"/>
                  <a:pt x="3299" y="735"/>
                  <a:pt x="3352" y="770"/>
                </a:cubicBezTo>
                <a:cubicBezTo>
                  <a:pt x="3391" y="795"/>
                  <a:pt x="3371" y="786"/>
                  <a:pt x="3413" y="800"/>
                </a:cubicBezTo>
                <a:cubicBezTo>
                  <a:pt x="3447" y="823"/>
                  <a:pt x="3473" y="830"/>
                  <a:pt x="3514" y="841"/>
                </a:cubicBezTo>
                <a:cubicBezTo>
                  <a:pt x="3555" y="880"/>
                  <a:pt x="3611" y="913"/>
                  <a:pt x="3666" y="932"/>
                </a:cubicBezTo>
                <a:cubicBezTo>
                  <a:pt x="3775" y="1036"/>
                  <a:pt x="3922" y="1095"/>
                  <a:pt x="4011" y="1226"/>
                </a:cubicBezTo>
                <a:cubicBezTo>
                  <a:pt x="4038" y="1309"/>
                  <a:pt x="4019" y="1371"/>
                  <a:pt x="3940" y="1398"/>
                </a:cubicBezTo>
                <a:cubicBezTo>
                  <a:pt x="3877" y="1377"/>
                  <a:pt x="3818" y="1350"/>
                  <a:pt x="3768" y="1307"/>
                </a:cubicBezTo>
                <a:cubicBezTo>
                  <a:pt x="3756" y="1297"/>
                  <a:pt x="3748" y="1284"/>
                  <a:pt x="3737" y="1276"/>
                </a:cubicBezTo>
                <a:cubicBezTo>
                  <a:pt x="3724" y="1267"/>
                  <a:pt x="3709" y="1264"/>
                  <a:pt x="3697" y="1256"/>
                </a:cubicBezTo>
                <a:cubicBezTo>
                  <a:pt x="3614" y="1201"/>
                  <a:pt x="3539" y="1145"/>
                  <a:pt x="3443" y="1114"/>
                </a:cubicBezTo>
                <a:cubicBezTo>
                  <a:pt x="3359" y="1121"/>
                  <a:pt x="3279" y="1129"/>
                  <a:pt x="3200" y="1155"/>
                </a:cubicBezTo>
                <a:cubicBezTo>
                  <a:pt x="3179" y="1185"/>
                  <a:pt x="3173" y="1223"/>
                  <a:pt x="3200" y="1256"/>
                </a:cubicBezTo>
                <a:cubicBezTo>
                  <a:pt x="3207" y="1265"/>
                  <a:pt x="3221" y="1267"/>
                  <a:pt x="3231" y="1276"/>
                </a:cubicBezTo>
                <a:cubicBezTo>
                  <a:pt x="3248" y="1291"/>
                  <a:pt x="3264" y="1310"/>
                  <a:pt x="3281" y="1327"/>
                </a:cubicBezTo>
                <a:cubicBezTo>
                  <a:pt x="3287" y="1333"/>
                  <a:pt x="3302" y="1347"/>
                  <a:pt x="3302" y="1347"/>
                </a:cubicBezTo>
                <a:cubicBezTo>
                  <a:pt x="3323" y="1412"/>
                  <a:pt x="3336" y="1436"/>
                  <a:pt x="3281" y="1489"/>
                </a:cubicBezTo>
                <a:cubicBezTo>
                  <a:pt x="3258" y="1556"/>
                  <a:pt x="3145" y="1636"/>
                  <a:pt x="3089" y="1681"/>
                </a:cubicBezTo>
                <a:cubicBezTo>
                  <a:pt x="3088" y="1681"/>
                  <a:pt x="3013" y="1731"/>
                  <a:pt x="2998" y="1742"/>
                </a:cubicBezTo>
                <a:cubicBezTo>
                  <a:pt x="2987" y="1748"/>
                  <a:pt x="2967" y="1762"/>
                  <a:pt x="2967" y="1762"/>
                </a:cubicBezTo>
                <a:cubicBezTo>
                  <a:pt x="2909" y="1851"/>
                  <a:pt x="3006" y="1710"/>
                  <a:pt x="2886" y="1833"/>
                </a:cubicBezTo>
                <a:cubicBezTo>
                  <a:pt x="2869" y="1850"/>
                  <a:pt x="2852" y="1867"/>
                  <a:pt x="2836" y="1884"/>
                </a:cubicBezTo>
                <a:cubicBezTo>
                  <a:pt x="2825" y="1894"/>
                  <a:pt x="2815" y="1903"/>
                  <a:pt x="2805" y="1914"/>
                </a:cubicBezTo>
                <a:cubicBezTo>
                  <a:pt x="2781" y="1937"/>
                  <a:pt x="2745" y="1995"/>
                  <a:pt x="2745" y="1995"/>
                </a:cubicBezTo>
                <a:cubicBezTo>
                  <a:pt x="2752" y="2099"/>
                  <a:pt x="2742" y="2239"/>
                  <a:pt x="2826" y="2319"/>
                </a:cubicBezTo>
                <a:cubicBezTo>
                  <a:pt x="2838" y="2358"/>
                  <a:pt x="2860" y="2391"/>
                  <a:pt x="2876" y="2431"/>
                </a:cubicBezTo>
                <a:cubicBezTo>
                  <a:pt x="2872" y="2481"/>
                  <a:pt x="2871" y="2532"/>
                  <a:pt x="2866" y="2583"/>
                </a:cubicBezTo>
                <a:cubicBezTo>
                  <a:pt x="2861" y="2624"/>
                  <a:pt x="2796" y="2692"/>
                  <a:pt x="2765" y="2724"/>
                </a:cubicBezTo>
                <a:close/>
              </a:path>
            </a:pathLst>
          </a:custGeom>
          <a:noFill/>
          <a:ln w="57150" cap="flat" cmpd="sng">
            <a:solidFill>
              <a:srgbClr val="1EDE17"/>
            </a:solidFill>
            <a:prstDash val="solid"/>
            <a:round/>
            <a:headEnd/>
            <a:tailEnd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4" name="Rectangle 27">
            <a:extLst>
              <a:ext uri="{FF2B5EF4-FFF2-40B4-BE49-F238E27FC236}">
                <a16:creationId xmlns:a16="http://schemas.microsoft.com/office/drawing/2014/main" id="{C01A37A8-E23D-C055-8E62-9D63D1BB1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1675" y="4033838"/>
            <a:ext cx="684213" cy="271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'Ïß"_'Ïß"</a:t>
            </a:r>
          </a:p>
        </p:txBody>
      </p:sp>
      <p:sp>
        <p:nvSpPr>
          <p:cNvPr id="38935" name="Text Box 28">
            <a:extLst>
              <a:ext uri="{FF2B5EF4-FFF2-40B4-BE49-F238E27FC236}">
                <a16:creationId xmlns:a16="http://schemas.microsoft.com/office/drawing/2014/main" id="{5B8325C2-9426-C99F-4581-24DFFF4AD0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9100" y="884238"/>
            <a:ext cx="5948363" cy="519112"/>
          </a:xfrm>
          <a:prstGeom prst="rect">
            <a:avLst/>
          </a:prstGeom>
          <a:noFill/>
          <a:ln>
            <a:noFill/>
          </a:ln>
          <a:effectLst>
            <a:outerShdw dist="56796" dir="3806097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b="1">
                <a:solidFill>
                  <a:srgbClr val="FFFF00"/>
                </a:solidFill>
              </a:rPr>
              <a:t>§Kí ÄÞøÄÎcæM¿áJáçOÞZ…</a:t>
            </a:r>
          </a:p>
        </p:txBody>
      </p:sp>
      <p:sp>
        <p:nvSpPr>
          <p:cNvPr id="744477" name="Text Box 29">
            <a:extLst>
              <a:ext uri="{FF2B5EF4-FFF2-40B4-BE49-F238E27FC236}">
                <a16:creationId xmlns:a16="http://schemas.microsoft.com/office/drawing/2014/main" id="{DBE70B84-7381-9F6C-88D6-D3A7B810AC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413" y="4251325"/>
            <a:ext cx="2122487" cy="519113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</p:spPr>
        <p:txBody>
          <a:bodyPr>
            <a:spAutoFit/>
            <a:flatTx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altLang="en-US">
                <a:solidFill>
                  <a:srgbClr val="FFFF00"/>
                </a:solidFill>
                <a:latin typeface="Kerala" panose="020B0604020202020204"/>
              </a:rPr>
              <a:t>ÏßÖíÎÞçÏW</a:t>
            </a:r>
            <a:endParaRPr lang="en-US" altLang="en-US" b="1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744478" name="Text Box 30">
            <a:extLst>
              <a:ext uri="{FF2B5EF4-FFF2-40B4-BE49-F238E27FC236}">
                <a16:creationId xmlns:a16="http://schemas.microsoft.com/office/drawing/2014/main" id="{99FA3C43-99BE-5023-EFB8-4E644FF745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2554288"/>
            <a:ext cx="1831975" cy="519112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>
                <a:solidFill>
                  <a:srgbClr val="FFFF00"/>
                </a:solidFill>
              </a:rPr>
              <a:t>ÏßØíÙÞAí</a:t>
            </a:r>
          </a:p>
        </p:txBody>
      </p:sp>
      <p:sp>
        <p:nvSpPr>
          <p:cNvPr id="38938" name="Rectangle 32">
            <a:extLst>
              <a:ext uri="{FF2B5EF4-FFF2-40B4-BE49-F238E27FC236}">
                <a16:creationId xmlns:a16="http://schemas.microsoft.com/office/drawing/2014/main" id="{119AEB92-6F39-3CF9-CC82-EC3424A37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5600" y="4830763"/>
            <a:ext cx="342900" cy="528637"/>
          </a:xfrm>
          <a:prstGeom prst="rect">
            <a:avLst/>
          </a:prstGeom>
          <a:solidFill>
            <a:srgbClr val="0F226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4479" name="Text Box 31">
            <a:extLst>
              <a:ext uri="{FF2B5EF4-FFF2-40B4-BE49-F238E27FC236}">
                <a16:creationId xmlns:a16="http://schemas.microsoft.com/office/drawing/2014/main" id="{573CCEE9-BCF6-8767-1360-3EDD958DE4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3725" y="3890963"/>
            <a:ext cx="2214563" cy="1554162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3200">
                <a:solidFill>
                  <a:srgbClr val="FFFF00"/>
                </a:solidFill>
              </a:rPr>
              <a:t>®LáæµÞIí §dÄ ÕÜßÏ ÕcÄcÞØ¢?</a:t>
            </a:r>
          </a:p>
        </p:txBody>
      </p:sp>
      <p:sp>
        <p:nvSpPr>
          <p:cNvPr id="744481" name="Rectangle 33">
            <a:extLst>
              <a:ext uri="{FF2B5EF4-FFF2-40B4-BE49-F238E27FC236}">
                <a16:creationId xmlns:a16="http://schemas.microsoft.com/office/drawing/2014/main" id="{E3C2D4F0-E7B8-E397-1720-36E183A32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33</a:t>
            </a:r>
          </a:p>
        </p:txBody>
      </p:sp>
      <p:sp>
        <p:nvSpPr>
          <p:cNvPr id="38941" name="Text Box 34">
            <a:extLst>
              <a:ext uri="{FF2B5EF4-FFF2-40B4-BE49-F238E27FC236}">
                <a16:creationId xmlns:a16="http://schemas.microsoft.com/office/drawing/2014/main" id="{4EFA8BD8-B604-BB5C-AE1E-057EC4D1EB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1163" y="6227763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44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44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444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444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744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444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444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44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44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44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44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4477" grpId="0" autoUpdateAnimBg="0"/>
      <p:bldP spid="744478" grpId="0" autoUpdateAnimBg="0"/>
      <p:bldP spid="744479" grpId="0" autoUpdateAnimBg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22">
            <a:extLst>
              <a:ext uri="{FF2B5EF4-FFF2-40B4-BE49-F238E27FC236}">
                <a16:creationId xmlns:a16="http://schemas.microsoft.com/office/drawing/2014/main" id="{303B3447-1479-4038-957E-2C22A850D4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5975" y="1096963"/>
            <a:ext cx="7332663" cy="4602162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dist="8980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939" name="Text Box 2">
            <a:extLst>
              <a:ext uri="{FF2B5EF4-FFF2-40B4-BE49-F238E27FC236}">
                <a16:creationId xmlns:a16="http://schemas.microsoft.com/office/drawing/2014/main" id="{D61D41D5-0AF2-4E74-A627-E41FD0A2A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525" y="0"/>
            <a:ext cx="3584575" cy="30480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200" b="1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39940" name="Text Box 16">
            <a:extLst>
              <a:ext uri="{FF2B5EF4-FFF2-40B4-BE49-F238E27FC236}">
                <a16:creationId xmlns:a16="http://schemas.microsoft.com/office/drawing/2014/main" id="{A1721164-C705-EB74-3EB6-B7682DEFAE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grpSp>
        <p:nvGrpSpPr>
          <p:cNvPr id="39941" name="Group 17">
            <a:extLst>
              <a:ext uri="{FF2B5EF4-FFF2-40B4-BE49-F238E27FC236}">
                <a16:creationId xmlns:a16="http://schemas.microsoft.com/office/drawing/2014/main" id="{3EEA2389-1B35-59F6-0D40-09B411F3FE7C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160338"/>
            <a:ext cx="739775" cy="1430337"/>
            <a:chOff x="391" y="101"/>
            <a:chExt cx="466" cy="901"/>
          </a:xfrm>
        </p:grpSpPr>
        <p:sp>
          <p:nvSpPr>
            <p:cNvPr id="39982" name="Rectangle 18">
              <a:extLst>
                <a:ext uri="{FF2B5EF4-FFF2-40B4-BE49-F238E27FC236}">
                  <a16:creationId xmlns:a16="http://schemas.microsoft.com/office/drawing/2014/main" id="{E5706CEF-91C7-C20C-5735-5296CCA30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" y="101"/>
              <a:ext cx="466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8800">
                  <a:solidFill>
                    <a:schemeClr val="tx2"/>
                  </a:solidFill>
                  <a:latin typeface="Times" panose="02020603050405020304" pitchFamily="18" charset="0"/>
                </a:rPr>
                <a:t>7</a:t>
              </a:r>
            </a:p>
          </p:txBody>
        </p:sp>
        <p:sp>
          <p:nvSpPr>
            <p:cNvPr id="39983" name="Line 19">
              <a:extLst>
                <a:ext uri="{FF2B5EF4-FFF2-40B4-BE49-F238E27FC236}">
                  <a16:creationId xmlns:a16="http://schemas.microsoft.com/office/drawing/2014/main" id="{501774C8-08EF-4D13-9E39-6D0AAFC7FE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528"/>
              <a:ext cx="187" cy="0"/>
            </a:xfrm>
            <a:prstGeom prst="line">
              <a:avLst/>
            </a:prstGeom>
            <a:noFill/>
            <a:ln w="50800">
              <a:solidFill>
                <a:schemeClr val="tx2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9942" name="Freeform 3">
            <a:extLst>
              <a:ext uri="{FF2B5EF4-FFF2-40B4-BE49-F238E27FC236}">
                <a16:creationId xmlns:a16="http://schemas.microsoft.com/office/drawing/2014/main" id="{99B2A6C2-B06E-1556-6850-A7437D8D0D76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3" name="AutoShape 4">
            <a:extLst>
              <a:ext uri="{FF2B5EF4-FFF2-40B4-BE49-F238E27FC236}">
                <a16:creationId xmlns:a16="http://schemas.microsoft.com/office/drawing/2014/main" id="{C6397668-7FC1-FA54-B2C8-65C4F3BD99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9944" name="Rectangle 5">
            <a:extLst>
              <a:ext uri="{FF2B5EF4-FFF2-40B4-BE49-F238E27FC236}">
                <a16:creationId xmlns:a16="http://schemas.microsoft.com/office/drawing/2014/main" id="{63EA7758-2F26-027E-C19E-7E71057E2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9945" name="AutoShape 6">
            <a:extLst>
              <a:ext uri="{FF2B5EF4-FFF2-40B4-BE49-F238E27FC236}">
                <a16:creationId xmlns:a16="http://schemas.microsoft.com/office/drawing/2014/main" id="{F2FCD6C7-5BE9-BEAE-5AB6-017EB3221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9946" name="Line 7">
            <a:extLst>
              <a:ext uri="{FF2B5EF4-FFF2-40B4-BE49-F238E27FC236}">
                <a16:creationId xmlns:a16="http://schemas.microsoft.com/office/drawing/2014/main" id="{C3BB1F00-B6DE-3B88-4F1D-1F5DC28265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47" name="Line 8">
            <a:extLst>
              <a:ext uri="{FF2B5EF4-FFF2-40B4-BE49-F238E27FC236}">
                <a16:creationId xmlns:a16="http://schemas.microsoft.com/office/drawing/2014/main" id="{468E5584-E2A7-B12B-97C5-3C8ACFDC238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48" name="Rectangle 9">
            <a:extLst>
              <a:ext uri="{FF2B5EF4-FFF2-40B4-BE49-F238E27FC236}">
                <a16:creationId xmlns:a16="http://schemas.microsoft.com/office/drawing/2014/main" id="{FC5404DA-596E-714B-3B99-2A652D19B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9949" name="Rectangle 10">
            <a:extLst>
              <a:ext uri="{FF2B5EF4-FFF2-40B4-BE49-F238E27FC236}">
                <a16:creationId xmlns:a16="http://schemas.microsoft.com/office/drawing/2014/main" id="{D2117F28-1CE8-2B83-B8E7-FD7C528EB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39950" name="Rectangle 11">
            <a:extLst>
              <a:ext uri="{FF2B5EF4-FFF2-40B4-BE49-F238E27FC236}">
                <a16:creationId xmlns:a16="http://schemas.microsoft.com/office/drawing/2014/main" id="{9C459CA4-4D87-3475-2BAA-C2C9FE4C6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39951" name="Rectangle 12">
            <a:extLst>
              <a:ext uri="{FF2B5EF4-FFF2-40B4-BE49-F238E27FC236}">
                <a16:creationId xmlns:a16="http://schemas.microsoft.com/office/drawing/2014/main" id="{98C1653D-B006-BAD7-33B0-53F1031F45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39952" name="Line 13">
            <a:extLst>
              <a:ext uri="{FF2B5EF4-FFF2-40B4-BE49-F238E27FC236}">
                <a16:creationId xmlns:a16="http://schemas.microsoft.com/office/drawing/2014/main" id="{B032203F-C15C-D11E-4F1F-8272E11ADC9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53" name="Line 14">
            <a:extLst>
              <a:ext uri="{FF2B5EF4-FFF2-40B4-BE49-F238E27FC236}">
                <a16:creationId xmlns:a16="http://schemas.microsoft.com/office/drawing/2014/main" id="{E472D3EF-E02C-541F-0918-63E2D19B57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54" name="Line 15">
            <a:extLst>
              <a:ext uri="{FF2B5EF4-FFF2-40B4-BE49-F238E27FC236}">
                <a16:creationId xmlns:a16="http://schemas.microsoft.com/office/drawing/2014/main" id="{176CD7C1-B3B3-0447-783D-D3EC42F6A5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55" name="Rectangle 23">
            <a:extLst>
              <a:ext uri="{FF2B5EF4-FFF2-40B4-BE49-F238E27FC236}">
                <a16:creationId xmlns:a16="http://schemas.microsoft.com/office/drawing/2014/main" id="{D99474D2-0CC9-7986-6B18-497DAB2912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1675" y="4033838"/>
            <a:ext cx="684213" cy="271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'Ïß"_'Ïß"</a:t>
            </a:r>
          </a:p>
        </p:txBody>
      </p:sp>
      <p:sp>
        <p:nvSpPr>
          <p:cNvPr id="39956" name="Text Box 25">
            <a:extLst>
              <a:ext uri="{FF2B5EF4-FFF2-40B4-BE49-F238E27FC236}">
                <a16:creationId xmlns:a16="http://schemas.microsoft.com/office/drawing/2014/main" id="{3B4A5584-3885-4D83-DD60-1FF474BE8D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1113" y="465138"/>
            <a:ext cx="6775450" cy="519112"/>
          </a:xfrm>
          <a:prstGeom prst="rect">
            <a:avLst/>
          </a:prstGeom>
          <a:noFill/>
          <a:ln>
            <a:noFill/>
          </a:ln>
          <a:effectLst>
            <a:outerShdw dist="74053" dir="3542175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>
                <a:solidFill>
                  <a:srgbClr val="FFFF00"/>
                </a:solidFill>
              </a:rPr>
              <a:t>ÍâÎßÖÞdØñÉøÎÞÏß ÄÞøÄÎcæM¿áJßÏÞW...</a:t>
            </a:r>
          </a:p>
        </p:txBody>
      </p:sp>
      <p:sp>
        <p:nvSpPr>
          <p:cNvPr id="746522" name="Rectangle 26">
            <a:extLst>
              <a:ext uri="{FF2B5EF4-FFF2-40B4-BE49-F238E27FC236}">
                <a16:creationId xmlns:a16="http://schemas.microsoft.com/office/drawing/2014/main" id="{D317336D-45DC-052C-BB0F-D08363D9A0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34</a:t>
            </a:r>
          </a:p>
        </p:txBody>
      </p:sp>
      <p:sp>
        <p:nvSpPr>
          <p:cNvPr id="39958" name="Text Box 27">
            <a:extLst>
              <a:ext uri="{FF2B5EF4-FFF2-40B4-BE49-F238E27FC236}">
                <a16:creationId xmlns:a16="http://schemas.microsoft.com/office/drawing/2014/main" id="{C91D0A24-FE6F-4F75-72D3-821DB1865D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6188" y="6227763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sp>
        <p:nvSpPr>
          <p:cNvPr id="39959" name="Text Box 28">
            <a:extLst>
              <a:ext uri="{FF2B5EF4-FFF2-40B4-BE49-F238E27FC236}">
                <a16:creationId xmlns:a16="http://schemas.microsoft.com/office/drawing/2014/main" id="{B8D1FF67-98C0-FCCD-2992-F02955F06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4048125"/>
            <a:ext cx="3289300" cy="701675"/>
          </a:xfrm>
          <a:prstGeom prst="rect">
            <a:avLst/>
          </a:prstGeom>
          <a:solidFill>
            <a:srgbClr val="727272"/>
          </a:solidFill>
          <a:ln w="9525">
            <a:miter lim="800000"/>
            <a:headEnd/>
            <a:tailEnd/>
          </a:ln>
          <a:effectLst>
            <a:outerShdw dist="74053" dir="3542175" algn="ctr" rotWithShape="0">
              <a:schemeClr val="bg2"/>
            </a:outerShdw>
          </a:effectLst>
          <a:scene3d>
            <a:camera prst="legacyPerspectiveTopLeft"/>
            <a:lightRig rig="legacyNormal3" dir="r"/>
          </a:scene3d>
          <a:sp3d extrusionH="201600" prstMaterial="legacyMetal">
            <a:bevelT w="13500" h="13500" prst="angle"/>
            <a:bevelB w="13500" h="13500" prst="angle"/>
            <a:extrusionClr>
              <a:srgbClr val="FFFFFF"/>
            </a:extrusionClr>
            <a:contourClr>
              <a:srgbClr val="727272"/>
            </a:contourClr>
          </a:sp3d>
        </p:spPr>
        <p:txBody>
          <a:bodyPr>
            <a:spAutoFit/>
            <a:flatTx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4000">
                <a:solidFill>
                  <a:srgbClr val="66FF33"/>
                </a:solidFill>
              </a:rPr>
              <a:t>¥ùÌí çÜÞµ¢</a:t>
            </a:r>
          </a:p>
        </p:txBody>
      </p:sp>
      <p:sp>
        <p:nvSpPr>
          <p:cNvPr id="39960" name="Text Box 29">
            <a:extLst>
              <a:ext uri="{FF2B5EF4-FFF2-40B4-BE49-F238E27FC236}">
                <a16:creationId xmlns:a16="http://schemas.microsoft.com/office/drawing/2014/main" id="{D270FD2B-58AE-B601-96D6-FDE3907A7A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3488" y="1022350"/>
            <a:ext cx="3479800" cy="579438"/>
          </a:xfrm>
          <a:prstGeom prst="rect">
            <a:avLst/>
          </a:prstGeom>
          <a:solidFill>
            <a:schemeClr val="bg2"/>
          </a:solidFill>
          <a:ln w="9525">
            <a:miter lim="800000"/>
            <a:headEnd/>
            <a:tailEnd/>
          </a:ln>
          <a:effectLst>
            <a:outerShdw dist="74053" dir="3542175" algn="ctr" rotWithShape="0">
              <a:schemeClr val="bg2"/>
            </a:outerShdw>
          </a:effectLst>
          <a:scene3d>
            <a:camera prst="legacyPerspectiveTopLeft"/>
            <a:lightRig rig="legacyNormal3" dir="r"/>
          </a:scene3d>
          <a:sp3d extrusionH="201600" prstMaterial="legacyMetal">
            <a:bevelT w="13500" h="13500" prst="angle"/>
            <a:bevelB w="13500" h="13500" prst="angle"/>
            <a:extrusionClr>
              <a:srgbClr val="FFFFFF"/>
            </a:extrusionClr>
            <a:contourClr>
              <a:schemeClr val="bg2"/>
            </a:contourClr>
          </a:sp3d>
        </p:spPr>
        <p:txBody>
          <a:bodyPr>
            <a:spAutoFit/>
            <a:flatTx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3200" b="1">
                <a:solidFill>
                  <a:srgbClr val="BA001F"/>
                </a:solidFill>
              </a:rPr>
              <a:t>§dØÞçÏW...</a:t>
            </a:r>
          </a:p>
        </p:txBody>
      </p:sp>
      <p:sp>
        <p:nvSpPr>
          <p:cNvPr id="39961" name="Rectangle 30">
            <a:extLst>
              <a:ext uri="{FF2B5EF4-FFF2-40B4-BE49-F238E27FC236}">
                <a16:creationId xmlns:a16="http://schemas.microsoft.com/office/drawing/2014/main" id="{2AEFA98B-1E13-53B7-4C60-4F6B48615C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6175" y="2695575"/>
            <a:ext cx="661988" cy="244475"/>
          </a:xfrm>
          <a:prstGeom prst="rect">
            <a:avLst/>
          </a:prstGeom>
          <a:solidFill>
            <a:srgbClr val="E4EA6A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000">
                <a:solidFill>
                  <a:schemeClr val="bg2"/>
                </a:solidFill>
              </a:rPr>
              <a:t>µáèÕxí</a:t>
            </a:r>
          </a:p>
        </p:txBody>
      </p:sp>
      <p:sp>
        <p:nvSpPr>
          <p:cNvPr id="39962" name="Rectangle 31">
            <a:extLst>
              <a:ext uri="{FF2B5EF4-FFF2-40B4-BE49-F238E27FC236}">
                <a16:creationId xmlns:a16="http://schemas.microsoft.com/office/drawing/2014/main" id="{D50A7BB6-5AF9-3BCA-66DB-A4727628B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4750" y="2924175"/>
            <a:ext cx="661988" cy="244475"/>
          </a:xfrm>
          <a:prstGeom prst="rect">
            <a:avLst/>
          </a:prstGeom>
          <a:solidFill>
            <a:srgbClr val="E4EA6A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000">
                <a:solidFill>
                  <a:schemeClr val="bg2"/>
                </a:solidFill>
              </a:rPr>
              <a:t>ÌÙùßX</a:t>
            </a:r>
          </a:p>
        </p:txBody>
      </p:sp>
      <p:sp>
        <p:nvSpPr>
          <p:cNvPr id="39963" name="Rectangle 34">
            <a:extLst>
              <a:ext uri="{FF2B5EF4-FFF2-40B4-BE49-F238E27FC236}">
                <a16:creationId xmlns:a16="http://schemas.microsoft.com/office/drawing/2014/main" id="{57622107-68B1-7D30-82F9-75F3AF899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5975" y="2105025"/>
            <a:ext cx="814388" cy="274638"/>
          </a:xfrm>
          <a:prstGeom prst="rect">
            <a:avLst/>
          </a:prstGeom>
          <a:solidFill>
            <a:srgbClr val="A8A8A8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r"/>
            <a:r>
              <a:rPr lang="en-US" altLang="en-US" sz="1200" b="1">
                <a:solidFill>
                  <a:schemeClr val="accent1"/>
                </a:solidFill>
              </a:rPr>
              <a:t>§dØçÏW</a:t>
            </a:r>
          </a:p>
        </p:txBody>
      </p:sp>
      <p:sp>
        <p:nvSpPr>
          <p:cNvPr id="39964" name="Rectangle 32">
            <a:extLst>
              <a:ext uri="{FF2B5EF4-FFF2-40B4-BE49-F238E27FC236}">
                <a16:creationId xmlns:a16="http://schemas.microsoft.com/office/drawing/2014/main" id="{08739198-6C5A-533D-1443-CDDA28D952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1725" y="3300413"/>
            <a:ext cx="971550" cy="244475"/>
          </a:xfrm>
          <a:prstGeom prst="rect">
            <a:avLst/>
          </a:prstGeom>
          <a:solidFill>
            <a:srgbClr val="E4EA6A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000">
                <a:solidFill>
                  <a:schemeClr val="bg2"/>
                </a:solidFill>
              </a:rPr>
              <a:t>ØìÆß ¥çùÌc</a:t>
            </a:r>
          </a:p>
        </p:txBody>
      </p:sp>
      <p:sp>
        <p:nvSpPr>
          <p:cNvPr id="39965" name="Rectangle 33">
            <a:extLst>
              <a:ext uri="{FF2B5EF4-FFF2-40B4-BE49-F238E27FC236}">
                <a16:creationId xmlns:a16="http://schemas.microsoft.com/office/drawing/2014/main" id="{4E8B587B-BE9C-3FE2-C0CF-1B03BD122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2350" y="1962150"/>
            <a:ext cx="519113" cy="244475"/>
          </a:xfrm>
          <a:prstGeom prst="rect">
            <a:avLst/>
          </a:prstGeom>
          <a:solidFill>
            <a:srgbClr val="E4EA6A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000">
                <a:solidFill>
                  <a:schemeClr val="bg2"/>
                </a:solidFill>
              </a:rPr>
              <a:t>§ùÞ¶í</a:t>
            </a:r>
          </a:p>
        </p:txBody>
      </p:sp>
      <p:sp>
        <p:nvSpPr>
          <p:cNvPr id="39966" name="Rectangle 36">
            <a:extLst>
              <a:ext uri="{FF2B5EF4-FFF2-40B4-BE49-F238E27FC236}">
                <a16:creationId xmlns:a16="http://schemas.microsoft.com/office/drawing/2014/main" id="{04F660B7-321C-6D8A-986F-808C41204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200" y="2686050"/>
            <a:ext cx="509588" cy="244475"/>
          </a:xfrm>
          <a:prstGeom prst="rect">
            <a:avLst/>
          </a:prstGeom>
          <a:solidFill>
            <a:srgbClr val="E4EA6A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000">
                <a:solidFill>
                  <a:schemeClr val="bg2"/>
                </a:solidFill>
              </a:rPr>
              <a:t>¶JV</a:t>
            </a:r>
          </a:p>
        </p:txBody>
      </p:sp>
      <p:sp>
        <p:nvSpPr>
          <p:cNvPr id="39967" name="Rectangle 37">
            <a:extLst>
              <a:ext uri="{FF2B5EF4-FFF2-40B4-BE49-F238E27FC236}">
                <a16:creationId xmlns:a16="http://schemas.microsoft.com/office/drawing/2014/main" id="{A60AEAD2-EC4C-B3D8-9A77-2B5C09CB0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2650" y="2857500"/>
            <a:ext cx="661988" cy="244475"/>
          </a:xfrm>
          <a:prstGeom prst="rect">
            <a:avLst/>
          </a:prstGeom>
          <a:solidFill>
            <a:srgbClr val="E4EA6A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000" b="1">
                <a:solidFill>
                  <a:schemeClr val="bg2"/>
                </a:solidFill>
              </a:rPr>
              <a:t>¨¼ßÉíÄí</a:t>
            </a:r>
          </a:p>
        </p:txBody>
      </p:sp>
      <p:sp>
        <p:nvSpPr>
          <p:cNvPr id="39968" name="Rectangle 38">
            <a:extLst>
              <a:ext uri="{FF2B5EF4-FFF2-40B4-BE49-F238E27FC236}">
                <a16:creationId xmlns:a16="http://schemas.microsoft.com/office/drawing/2014/main" id="{8A694CD9-D08C-25EE-929B-1E43EC957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7525" y="2390775"/>
            <a:ext cx="661988" cy="244475"/>
          </a:xfrm>
          <a:prstGeom prst="rect">
            <a:avLst/>
          </a:prstGeom>
          <a:solidFill>
            <a:srgbClr val="E4EA6A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000">
                <a:solidFill>
                  <a:schemeClr val="bg2"/>
                </a:solidFill>
              </a:rPr>
              <a:t>ç¼ÞVgÞX</a:t>
            </a:r>
          </a:p>
        </p:txBody>
      </p:sp>
      <p:sp>
        <p:nvSpPr>
          <p:cNvPr id="39969" name="Rectangle 39">
            <a:extLst>
              <a:ext uri="{FF2B5EF4-FFF2-40B4-BE49-F238E27FC236}">
                <a16:creationId xmlns:a16="http://schemas.microsoft.com/office/drawing/2014/main" id="{AB9A29CA-539A-45B6-A31A-64E0C2C73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0275" y="4257675"/>
            <a:ext cx="661988" cy="244475"/>
          </a:xfrm>
          <a:prstGeom prst="rect">
            <a:avLst/>
          </a:prstGeom>
          <a:solidFill>
            <a:srgbClr val="E4EA6A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000">
                <a:solidFill>
                  <a:schemeClr val="bg2"/>
                </a:solidFill>
              </a:rPr>
              <a:t>ØáÁÞX</a:t>
            </a:r>
          </a:p>
        </p:txBody>
      </p:sp>
      <p:sp>
        <p:nvSpPr>
          <p:cNvPr id="39970" name="Rectangle 40">
            <a:extLst>
              <a:ext uri="{FF2B5EF4-FFF2-40B4-BE49-F238E27FC236}">
                <a16:creationId xmlns:a16="http://schemas.microsoft.com/office/drawing/2014/main" id="{31FDFD55-C106-46D7-C390-64F792C89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7750" y="2790825"/>
            <a:ext cx="661988" cy="244475"/>
          </a:xfrm>
          <a:prstGeom prst="rect">
            <a:avLst/>
          </a:prstGeom>
          <a:solidFill>
            <a:srgbClr val="E4EA6A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000" b="1">
                <a:solidFill>
                  <a:schemeClr val="bg2"/>
                </a:solidFill>
              </a:rPr>
              <a:t>ÜßÌßÏ</a:t>
            </a:r>
          </a:p>
        </p:txBody>
      </p:sp>
      <p:sp>
        <p:nvSpPr>
          <p:cNvPr id="39971" name="Rectangle 41">
            <a:extLst>
              <a:ext uri="{FF2B5EF4-FFF2-40B4-BE49-F238E27FC236}">
                <a16:creationId xmlns:a16="http://schemas.microsoft.com/office/drawing/2014/main" id="{A48FE461-0EA6-E42B-1DC3-55475C0DC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3875" y="1790700"/>
            <a:ext cx="661988" cy="244475"/>
          </a:xfrm>
          <a:prstGeom prst="rect">
            <a:avLst/>
          </a:prstGeom>
          <a:solidFill>
            <a:srgbClr val="E4EA6A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000">
                <a:solidFill>
                  <a:schemeClr val="bg2"/>
                </a:solidFill>
              </a:rPr>
              <a:t>¿áÃà×c</a:t>
            </a:r>
          </a:p>
        </p:txBody>
      </p:sp>
      <p:sp>
        <p:nvSpPr>
          <p:cNvPr id="39972" name="Rectangle 42">
            <a:extLst>
              <a:ext uri="{FF2B5EF4-FFF2-40B4-BE49-F238E27FC236}">
                <a16:creationId xmlns:a16="http://schemas.microsoft.com/office/drawing/2014/main" id="{FC819D27-6712-57E7-D6AD-FA8665EFE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7075" y="2505075"/>
            <a:ext cx="728663" cy="244475"/>
          </a:xfrm>
          <a:prstGeom prst="rect">
            <a:avLst/>
          </a:prstGeom>
          <a:solidFill>
            <a:srgbClr val="E4EA6A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000" b="1">
                <a:solidFill>
                  <a:schemeClr val="bg2"/>
                </a:solidFill>
              </a:rPr>
              <a:t>¥Z¼àøßÏ</a:t>
            </a:r>
          </a:p>
        </p:txBody>
      </p:sp>
      <p:sp>
        <p:nvSpPr>
          <p:cNvPr id="39973" name="Rectangle 43">
            <a:extLst>
              <a:ext uri="{FF2B5EF4-FFF2-40B4-BE49-F238E27FC236}">
                <a16:creationId xmlns:a16="http://schemas.microsoft.com/office/drawing/2014/main" id="{0C113FC4-1EE9-BFA7-5831-24F76451D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7925" y="1790700"/>
            <a:ext cx="785813" cy="244475"/>
          </a:xfrm>
          <a:prstGeom prst="rect">
            <a:avLst/>
          </a:prstGeom>
          <a:solidFill>
            <a:srgbClr val="E4EA6A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000">
                <a:solidFill>
                  <a:schemeClr val="bg2"/>
                </a:solidFill>
              </a:rPr>
              <a:t>æÎÞçùÞçAÞ</a:t>
            </a:r>
          </a:p>
        </p:txBody>
      </p:sp>
      <p:sp>
        <p:nvSpPr>
          <p:cNvPr id="39974" name="Rectangle 44">
            <a:extLst>
              <a:ext uri="{FF2B5EF4-FFF2-40B4-BE49-F238E27FC236}">
                <a16:creationId xmlns:a16="http://schemas.microsoft.com/office/drawing/2014/main" id="{DEB1521E-50E7-5033-942A-C60A6E920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550" y="2857500"/>
            <a:ext cx="747713" cy="244475"/>
          </a:xfrm>
          <a:prstGeom prst="rect">
            <a:avLst/>
          </a:prstGeom>
          <a:solidFill>
            <a:srgbClr val="E4EA6A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000">
                <a:solidFill>
                  <a:schemeClr val="bg2"/>
                </a:solidFill>
              </a:rPr>
              <a:t>ÎìùßJÞÈ</a:t>
            </a:r>
          </a:p>
        </p:txBody>
      </p:sp>
      <p:sp>
        <p:nvSpPr>
          <p:cNvPr id="39975" name="Rectangle 45">
            <a:extLst>
              <a:ext uri="{FF2B5EF4-FFF2-40B4-BE49-F238E27FC236}">
                <a16:creationId xmlns:a16="http://schemas.microsoft.com/office/drawing/2014/main" id="{AED543D7-7631-A665-1F82-F66657B9AC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4650" y="4881563"/>
            <a:ext cx="766763" cy="244475"/>
          </a:xfrm>
          <a:prstGeom prst="rect">
            <a:avLst/>
          </a:prstGeom>
          <a:solidFill>
            <a:srgbClr val="E4EA6A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000">
                <a:solidFill>
                  <a:schemeClr val="bg2"/>
                </a:solidFill>
              </a:rPr>
              <a:t>æØÞÎÞÜßÏ</a:t>
            </a:r>
          </a:p>
        </p:txBody>
      </p:sp>
      <p:sp>
        <p:nvSpPr>
          <p:cNvPr id="39976" name="Rectangle 46">
            <a:extLst>
              <a:ext uri="{FF2B5EF4-FFF2-40B4-BE49-F238E27FC236}">
                <a16:creationId xmlns:a16="http://schemas.microsoft.com/office/drawing/2014/main" id="{22FA79E1-78C6-889A-017B-41D13884E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6700" y="4248150"/>
            <a:ext cx="509588" cy="244475"/>
          </a:xfrm>
          <a:prstGeom prst="rect">
            <a:avLst/>
          </a:prstGeom>
          <a:solidFill>
            <a:srgbClr val="E4EA6A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000">
                <a:solidFill>
                  <a:schemeClr val="bg2"/>
                </a:solidFill>
              </a:rPr>
              <a:t>æÏÎX</a:t>
            </a:r>
          </a:p>
        </p:txBody>
      </p:sp>
      <p:sp>
        <p:nvSpPr>
          <p:cNvPr id="39977" name="Rectangle 47">
            <a:extLst>
              <a:ext uri="{FF2B5EF4-FFF2-40B4-BE49-F238E27FC236}">
                <a16:creationId xmlns:a16="http://schemas.microsoft.com/office/drawing/2014/main" id="{A69D8A8A-2A22-35E6-81AE-621154DD1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2550" y="3019425"/>
            <a:ext cx="471488" cy="244475"/>
          </a:xfrm>
          <a:prstGeom prst="rect">
            <a:avLst/>
          </a:prstGeom>
          <a:solidFill>
            <a:srgbClr val="E4EA6A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000">
                <a:solidFill>
                  <a:schemeClr val="bg2"/>
                </a:solidFill>
              </a:rPr>
              <a:t>²ÎÞX</a:t>
            </a:r>
          </a:p>
        </p:txBody>
      </p:sp>
      <p:sp>
        <p:nvSpPr>
          <p:cNvPr id="39978" name="Rectangle 49">
            <a:extLst>
              <a:ext uri="{FF2B5EF4-FFF2-40B4-BE49-F238E27FC236}">
                <a16:creationId xmlns:a16="http://schemas.microsoft.com/office/drawing/2014/main" id="{1B5F6279-C08F-8A33-15D3-056DD44CD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300" y="5421313"/>
            <a:ext cx="3792538" cy="274637"/>
          </a:xfrm>
          <a:prstGeom prst="rect">
            <a:avLst/>
          </a:prstGeom>
          <a:solidFill>
            <a:srgbClr val="A8A8A8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000" b="1">
                <a:solidFill>
                  <a:schemeClr val="bg2"/>
                </a:solidFill>
              </a:rPr>
              <a:t>¥ÕÜ¢Ì¢:</a:t>
            </a:r>
            <a:r>
              <a:rPr lang="en-US" altLang="en-US" sz="1200" b="1">
                <a:solidFill>
                  <a:schemeClr val="bg2"/>
                </a:solidFill>
              </a:rPr>
              <a:t> '§dØÞçÏW §XæËÞVçÎ×X æØaV"æa ÍâÉ¿¢</a:t>
            </a:r>
          </a:p>
        </p:txBody>
      </p:sp>
      <p:sp>
        <p:nvSpPr>
          <p:cNvPr id="39979" name="Rectangle 53">
            <a:extLst>
              <a:ext uri="{FF2B5EF4-FFF2-40B4-BE49-F238E27FC236}">
                <a16:creationId xmlns:a16="http://schemas.microsoft.com/office/drawing/2014/main" id="{B44924EE-4815-8AFC-0AB0-65B3B0832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8375" y="1885950"/>
            <a:ext cx="795338" cy="244475"/>
          </a:xfrm>
          <a:prstGeom prst="rect">
            <a:avLst/>
          </a:prstGeom>
          <a:solidFill>
            <a:srgbClr val="A8A8A8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000">
                <a:solidFill>
                  <a:schemeClr val="bg2"/>
                </a:solidFill>
              </a:rPr>
              <a:t>æÜÌçÈÞX</a:t>
            </a:r>
          </a:p>
        </p:txBody>
      </p:sp>
      <p:sp>
        <p:nvSpPr>
          <p:cNvPr id="746520" name="Rectangle 24">
            <a:extLst>
              <a:ext uri="{FF2B5EF4-FFF2-40B4-BE49-F238E27FC236}">
                <a16:creationId xmlns:a16="http://schemas.microsoft.com/office/drawing/2014/main" id="{8BE1DCA6-1C78-3CBE-7E2D-0FB42E72B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4800" y="2043113"/>
            <a:ext cx="379413" cy="64452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>
            <a:outerShdw dist="5388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39981" name="Rectangle 54">
            <a:extLst>
              <a:ext uri="{FF2B5EF4-FFF2-40B4-BE49-F238E27FC236}">
                <a16:creationId xmlns:a16="http://schemas.microsoft.com/office/drawing/2014/main" id="{CFF9FD02-B23A-B1DE-5C96-73B1A9F76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2750" y="1704975"/>
            <a:ext cx="538163" cy="244475"/>
          </a:xfrm>
          <a:prstGeom prst="rect">
            <a:avLst/>
          </a:prstGeom>
          <a:solidFill>
            <a:srgbClr val="E4EA6A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000">
                <a:solidFill>
                  <a:schemeClr val="bg2"/>
                </a:solidFill>
              </a:rPr>
              <a:t>ØßùßÏ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46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46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46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46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 Box 2">
            <a:extLst>
              <a:ext uri="{FF2B5EF4-FFF2-40B4-BE49-F238E27FC236}">
                <a16:creationId xmlns:a16="http://schemas.microsoft.com/office/drawing/2014/main" id="{57ADB5B0-6F43-DEA5-C374-A6199C1033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525" y="0"/>
            <a:ext cx="3584575" cy="30480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200" b="1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40963" name="Text Box 3">
            <a:extLst>
              <a:ext uri="{FF2B5EF4-FFF2-40B4-BE49-F238E27FC236}">
                <a16:creationId xmlns:a16="http://schemas.microsoft.com/office/drawing/2014/main" id="{254D498E-7E6F-B2EB-647D-72101C9BA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grpSp>
        <p:nvGrpSpPr>
          <p:cNvPr id="40964" name="Group 4">
            <a:extLst>
              <a:ext uri="{FF2B5EF4-FFF2-40B4-BE49-F238E27FC236}">
                <a16:creationId xmlns:a16="http://schemas.microsoft.com/office/drawing/2014/main" id="{DB1A3D9F-CDA4-2614-38C5-793DA7A7BD5B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160338"/>
            <a:ext cx="739775" cy="1430337"/>
            <a:chOff x="391" y="101"/>
            <a:chExt cx="466" cy="901"/>
          </a:xfrm>
        </p:grpSpPr>
        <p:sp>
          <p:nvSpPr>
            <p:cNvPr id="40994" name="Rectangle 5">
              <a:extLst>
                <a:ext uri="{FF2B5EF4-FFF2-40B4-BE49-F238E27FC236}">
                  <a16:creationId xmlns:a16="http://schemas.microsoft.com/office/drawing/2014/main" id="{62693C71-6AE3-D4F3-CD1A-1C64551AA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" y="101"/>
              <a:ext cx="466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8800">
                  <a:solidFill>
                    <a:schemeClr val="tx2"/>
                  </a:solidFill>
                  <a:latin typeface="Times" panose="02020603050405020304" pitchFamily="18" charset="0"/>
                </a:rPr>
                <a:t>7</a:t>
              </a:r>
            </a:p>
          </p:txBody>
        </p:sp>
        <p:sp>
          <p:nvSpPr>
            <p:cNvPr id="40995" name="Line 6">
              <a:extLst>
                <a:ext uri="{FF2B5EF4-FFF2-40B4-BE49-F238E27FC236}">
                  <a16:creationId xmlns:a16="http://schemas.microsoft.com/office/drawing/2014/main" id="{FDBFC2FA-017D-3162-A1F9-08099832B9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528"/>
              <a:ext cx="187" cy="0"/>
            </a:xfrm>
            <a:prstGeom prst="line">
              <a:avLst/>
            </a:prstGeom>
            <a:noFill/>
            <a:ln w="50800">
              <a:solidFill>
                <a:schemeClr val="tx2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965" name="Group 9">
            <a:extLst>
              <a:ext uri="{FF2B5EF4-FFF2-40B4-BE49-F238E27FC236}">
                <a16:creationId xmlns:a16="http://schemas.microsoft.com/office/drawing/2014/main" id="{8FD02E6F-6D69-DD3E-B44A-6DD0CF16349A}"/>
              </a:ext>
            </a:extLst>
          </p:cNvPr>
          <p:cNvGrpSpPr>
            <a:grpSpLocks/>
          </p:cNvGrpSpPr>
          <p:nvPr/>
        </p:nvGrpSpPr>
        <p:grpSpPr bwMode="auto">
          <a:xfrm>
            <a:off x="617538" y="1165225"/>
            <a:ext cx="7835900" cy="4670425"/>
            <a:chOff x="468" y="819"/>
            <a:chExt cx="4580" cy="2381"/>
          </a:xfrm>
        </p:grpSpPr>
        <p:pic>
          <p:nvPicPr>
            <p:cNvPr id="40992" name="Picture 10">
              <a:extLst>
                <a:ext uri="{FF2B5EF4-FFF2-40B4-BE49-F238E27FC236}">
                  <a16:creationId xmlns:a16="http://schemas.microsoft.com/office/drawing/2014/main" id="{359EED82-903E-9F85-5EE8-98600AF90C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8" y="819"/>
              <a:ext cx="4580" cy="2381"/>
            </a:xfrm>
            <a:prstGeom prst="rect">
              <a:avLst/>
            </a:prstGeom>
            <a:noFill/>
            <a:ln w="76200">
              <a:solidFill>
                <a:schemeClr val="accent2"/>
              </a:solidFill>
              <a:miter lim="800000"/>
              <a:headEnd/>
              <a:tailEnd/>
            </a:ln>
            <a:effectLst>
              <a:outerShdw dist="8980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0993" name="Freeform 11">
              <a:extLst>
                <a:ext uri="{FF2B5EF4-FFF2-40B4-BE49-F238E27FC236}">
                  <a16:creationId xmlns:a16="http://schemas.microsoft.com/office/drawing/2014/main" id="{0FCA509E-6B1E-3F07-C6A2-BA0471240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1717"/>
              <a:ext cx="35" cy="87"/>
            </a:xfrm>
            <a:custGeom>
              <a:avLst/>
              <a:gdLst>
                <a:gd name="T0" fmla="*/ 18 w 72"/>
                <a:gd name="T1" fmla="*/ 84 h 215"/>
                <a:gd name="T2" fmla="*/ 19 w 72"/>
                <a:gd name="T3" fmla="*/ 79 h 215"/>
                <a:gd name="T4" fmla="*/ 21 w 72"/>
                <a:gd name="T5" fmla="*/ 61 h 215"/>
                <a:gd name="T6" fmla="*/ 27 w 72"/>
                <a:gd name="T7" fmla="*/ 51 h 215"/>
                <a:gd name="T8" fmla="*/ 27 w 72"/>
                <a:gd name="T9" fmla="*/ 17 h 215"/>
                <a:gd name="T10" fmla="*/ 35 w 72"/>
                <a:gd name="T11" fmla="*/ 8 h 215"/>
                <a:gd name="T12" fmla="*/ 21 w 72"/>
                <a:gd name="T13" fmla="*/ 4 h 215"/>
                <a:gd name="T14" fmla="*/ 16 w 72"/>
                <a:gd name="T15" fmla="*/ 14 h 215"/>
                <a:gd name="T16" fmla="*/ 12 w 72"/>
                <a:gd name="T17" fmla="*/ 32 h 215"/>
                <a:gd name="T18" fmla="*/ 4 w 72"/>
                <a:gd name="T19" fmla="*/ 42 h 215"/>
                <a:gd name="T20" fmla="*/ 0 w 72"/>
                <a:gd name="T21" fmla="*/ 51 h 215"/>
                <a:gd name="T22" fmla="*/ 2 w 72"/>
                <a:gd name="T23" fmla="*/ 56 h 215"/>
                <a:gd name="T24" fmla="*/ 8 w 72"/>
                <a:gd name="T25" fmla="*/ 59 h 215"/>
                <a:gd name="T26" fmla="*/ 14 w 72"/>
                <a:gd name="T27" fmla="*/ 74 h 215"/>
                <a:gd name="T28" fmla="*/ 18 w 72"/>
                <a:gd name="T29" fmla="*/ 84 h 2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2" h="215">
                  <a:moveTo>
                    <a:pt x="36" y="207"/>
                  </a:moveTo>
                  <a:cubicBezTo>
                    <a:pt x="37" y="203"/>
                    <a:pt x="39" y="199"/>
                    <a:pt x="40" y="195"/>
                  </a:cubicBezTo>
                  <a:cubicBezTo>
                    <a:pt x="42" y="180"/>
                    <a:pt x="40" y="165"/>
                    <a:pt x="44" y="151"/>
                  </a:cubicBezTo>
                  <a:cubicBezTo>
                    <a:pt x="45" y="142"/>
                    <a:pt x="53" y="135"/>
                    <a:pt x="56" y="127"/>
                  </a:cubicBezTo>
                  <a:cubicBezTo>
                    <a:pt x="45" y="95"/>
                    <a:pt x="44" y="97"/>
                    <a:pt x="56" y="43"/>
                  </a:cubicBezTo>
                  <a:cubicBezTo>
                    <a:pt x="57" y="33"/>
                    <a:pt x="72" y="19"/>
                    <a:pt x="72" y="19"/>
                  </a:cubicBezTo>
                  <a:cubicBezTo>
                    <a:pt x="65" y="0"/>
                    <a:pt x="59" y="0"/>
                    <a:pt x="44" y="11"/>
                  </a:cubicBezTo>
                  <a:cubicBezTo>
                    <a:pt x="41" y="19"/>
                    <a:pt x="34" y="26"/>
                    <a:pt x="32" y="35"/>
                  </a:cubicBezTo>
                  <a:cubicBezTo>
                    <a:pt x="29" y="45"/>
                    <a:pt x="30" y="66"/>
                    <a:pt x="24" y="79"/>
                  </a:cubicBezTo>
                  <a:cubicBezTo>
                    <a:pt x="19" y="87"/>
                    <a:pt x="11" y="93"/>
                    <a:pt x="8" y="103"/>
                  </a:cubicBezTo>
                  <a:cubicBezTo>
                    <a:pt x="5" y="111"/>
                    <a:pt x="0" y="127"/>
                    <a:pt x="0" y="127"/>
                  </a:cubicBezTo>
                  <a:cubicBezTo>
                    <a:pt x="1" y="131"/>
                    <a:pt x="1" y="135"/>
                    <a:pt x="4" y="139"/>
                  </a:cubicBezTo>
                  <a:cubicBezTo>
                    <a:pt x="7" y="142"/>
                    <a:pt x="13" y="142"/>
                    <a:pt x="16" y="147"/>
                  </a:cubicBezTo>
                  <a:cubicBezTo>
                    <a:pt x="22" y="157"/>
                    <a:pt x="24" y="170"/>
                    <a:pt x="28" y="183"/>
                  </a:cubicBezTo>
                  <a:cubicBezTo>
                    <a:pt x="30" y="191"/>
                    <a:pt x="36" y="215"/>
                    <a:pt x="36" y="207"/>
                  </a:cubicBezTo>
                  <a:close/>
                </a:path>
              </a:pathLst>
            </a:custGeom>
            <a:solidFill>
              <a:srgbClr val="FF0000"/>
            </a:solidFill>
            <a:ln w="9525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rgbClr val="868686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0966" name="Freeform 12">
            <a:extLst>
              <a:ext uri="{FF2B5EF4-FFF2-40B4-BE49-F238E27FC236}">
                <a16:creationId xmlns:a16="http://schemas.microsoft.com/office/drawing/2014/main" id="{4DAE8DBA-C341-4274-EDF2-9AFC762ACBBA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7" name="AutoShape 13">
            <a:extLst>
              <a:ext uri="{FF2B5EF4-FFF2-40B4-BE49-F238E27FC236}">
                <a16:creationId xmlns:a16="http://schemas.microsoft.com/office/drawing/2014/main" id="{7684788E-9E43-1A75-C55C-63BD4376F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0968" name="Rectangle 14">
            <a:extLst>
              <a:ext uri="{FF2B5EF4-FFF2-40B4-BE49-F238E27FC236}">
                <a16:creationId xmlns:a16="http://schemas.microsoft.com/office/drawing/2014/main" id="{C5B9E684-55DE-9F98-A6EB-305EF2C33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0969" name="AutoShape 15">
            <a:extLst>
              <a:ext uri="{FF2B5EF4-FFF2-40B4-BE49-F238E27FC236}">
                <a16:creationId xmlns:a16="http://schemas.microsoft.com/office/drawing/2014/main" id="{16FA0D28-726C-D2A2-D59D-A8CCF71868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0970" name="Line 16">
            <a:extLst>
              <a:ext uri="{FF2B5EF4-FFF2-40B4-BE49-F238E27FC236}">
                <a16:creationId xmlns:a16="http://schemas.microsoft.com/office/drawing/2014/main" id="{9336F558-FCF6-7DD5-0963-723BA3E323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1" name="Line 17">
            <a:extLst>
              <a:ext uri="{FF2B5EF4-FFF2-40B4-BE49-F238E27FC236}">
                <a16:creationId xmlns:a16="http://schemas.microsoft.com/office/drawing/2014/main" id="{EA0FADB2-713D-470D-D1C8-D7918B6ACB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2" name="Rectangle 18">
            <a:extLst>
              <a:ext uri="{FF2B5EF4-FFF2-40B4-BE49-F238E27FC236}">
                <a16:creationId xmlns:a16="http://schemas.microsoft.com/office/drawing/2014/main" id="{CC8DD932-AEC2-4CC9-4C8E-5AC0908C8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0973" name="Rectangle 19">
            <a:extLst>
              <a:ext uri="{FF2B5EF4-FFF2-40B4-BE49-F238E27FC236}">
                <a16:creationId xmlns:a16="http://schemas.microsoft.com/office/drawing/2014/main" id="{268443AC-4C88-9546-D4C5-5FB27B266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40974" name="Rectangle 20">
            <a:extLst>
              <a:ext uri="{FF2B5EF4-FFF2-40B4-BE49-F238E27FC236}">
                <a16:creationId xmlns:a16="http://schemas.microsoft.com/office/drawing/2014/main" id="{D4F2924E-2CFA-8F36-75CF-233B7F5358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40975" name="Rectangle 21">
            <a:extLst>
              <a:ext uri="{FF2B5EF4-FFF2-40B4-BE49-F238E27FC236}">
                <a16:creationId xmlns:a16="http://schemas.microsoft.com/office/drawing/2014/main" id="{F1F6C463-6EA8-4109-1918-9499C4B8E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40976" name="Line 22">
            <a:extLst>
              <a:ext uri="{FF2B5EF4-FFF2-40B4-BE49-F238E27FC236}">
                <a16:creationId xmlns:a16="http://schemas.microsoft.com/office/drawing/2014/main" id="{0CCEBD5C-0F59-7DEF-7069-DEC3B33153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7" name="Line 23">
            <a:extLst>
              <a:ext uri="{FF2B5EF4-FFF2-40B4-BE49-F238E27FC236}">
                <a16:creationId xmlns:a16="http://schemas.microsoft.com/office/drawing/2014/main" id="{AF511466-6FFE-873B-E89B-DC1A75E501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8" name="Line 24">
            <a:extLst>
              <a:ext uri="{FF2B5EF4-FFF2-40B4-BE49-F238E27FC236}">
                <a16:creationId xmlns:a16="http://schemas.microsoft.com/office/drawing/2014/main" id="{0E13113D-BCDF-13B2-7BC7-07021863A9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9" name="Rectangle 26">
            <a:extLst>
              <a:ext uri="{FF2B5EF4-FFF2-40B4-BE49-F238E27FC236}">
                <a16:creationId xmlns:a16="http://schemas.microsoft.com/office/drawing/2014/main" id="{CDD4EBB4-884A-E4A0-148E-C685B0B2A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1675" y="4033838"/>
            <a:ext cx="684213" cy="271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'Ïß"_'Ïß"</a:t>
            </a:r>
          </a:p>
        </p:txBody>
      </p:sp>
      <p:sp>
        <p:nvSpPr>
          <p:cNvPr id="745501" name="Freeform 29">
            <a:extLst>
              <a:ext uri="{FF2B5EF4-FFF2-40B4-BE49-F238E27FC236}">
                <a16:creationId xmlns:a16="http://schemas.microsoft.com/office/drawing/2014/main" id="{37B16C76-91E9-F073-0862-2BA0200E8023}"/>
              </a:ext>
            </a:extLst>
          </p:cNvPr>
          <p:cNvSpPr>
            <a:spLocks/>
          </p:cNvSpPr>
          <p:nvPr/>
        </p:nvSpPr>
        <p:spPr bwMode="auto">
          <a:xfrm>
            <a:off x="723900" y="1263650"/>
            <a:ext cx="7707313" cy="4456113"/>
          </a:xfrm>
          <a:custGeom>
            <a:avLst/>
            <a:gdLst>
              <a:gd name="T0" fmla="*/ 2032000 w 4855"/>
              <a:gd name="T1" fmla="*/ 1657350 h 2807"/>
              <a:gd name="T2" fmla="*/ 1828800 w 4855"/>
              <a:gd name="T3" fmla="*/ 1746250 h 2807"/>
              <a:gd name="T4" fmla="*/ 1473200 w 4855"/>
              <a:gd name="T5" fmla="*/ 1479550 h 2807"/>
              <a:gd name="T6" fmla="*/ 457200 w 4855"/>
              <a:gd name="T7" fmla="*/ 1644650 h 2807"/>
              <a:gd name="T8" fmla="*/ 88900 w 4855"/>
              <a:gd name="T9" fmla="*/ 2254250 h 2807"/>
              <a:gd name="T10" fmla="*/ 76200 w 4855"/>
              <a:gd name="T11" fmla="*/ 2749550 h 2807"/>
              <a:gd name="T12" fmla="*/ 330200 w 4855"/>
              <a:gd name="T13" fmla="*/ 3282950 h 2807"/>
              <a:gd name="T14" fmla="*/ 546100 w 4855"/>
              <a:gd name="T15" fmla="*/ 3346450 h 2807"/>
              <a:gd name="T16" fmla="*/ 990600 w 4855"/>
              <a:gd name="T17" fmla="*/ 3371850 h 2807"/>
              <a:gd name="T18" fmla="*/ 1333500 w 4855"/>
              <a:gd name="T19" fmla="*/ 3295650 h 2807"/>
              <a:gd name="T20" fmla="*/ 1638300 w 4855"/>
              <a:gd name="T21" fmla="*/ 3371850 h 2807"/>
              <a:gd name="T22" fmla="*/ 1752600 w 4855"/>
              <a:gd name="T23" fmla="*/ 3105150 h 2807"/>
              <a:gd name="T24" fmla="*/ 2286000 w 4855"/>
              <a:gd name="T25" fmla="*/ 3282950 h 2807"/>
              <a:gd name="T26" fmla="*/ 2362200 w 4855"/>
              <a:gd name="T27" fmla="*/ 3232150 h 2807"/>
              <a:gd name="T28" fmla="*/ 2755900 w 4855"/>
              <a:gd name="T29" fmla="*/ 3422650 h 2807"/>
              <a:gd name="T30" fmla="*/ 2768600 w 4855"/>
              <a:gd name="T31" fmla="*/ 3956050 h 2807"/>
              <a:gd name="T32" fmla="*/ 2857500 w 4855"/>
              <a:gd name="T33" fmla="*/ 4349750 h 2807"/>
              <a:gd name="T34" fmla="*/ 3086100 w 4855"/>
              <a:gd name="T35" fmla="*/ 3803650 h 2807"/>
              <a:gd name="T36" fmla="*/ 3492500 w 4855"/>
              <a:gd name="T37" fmla="*/ 3282950 h 2807"/>
              <a:gd name="T38" fmla="*/ 3327400 w 4855"/>
              <a:gd name="T39" fmla="*/ 2952750 h 2807"/>
              <a:gd name="T40" fmla="*/ 3911600 w 4855"/>
              <a:gd name="T41" fmla="*/ 2571750 h 2807"/>
              <a:gd name="T42" fmla="*/ 3975100 w 4855"/>
              <a:gd name="T43" fmla="*/ 2317750 h 2807"/>
              <a:gd name="T44" fmla="*/ 4165600 w 4855"/>
              <a:gd name="T45" fmla="*/ 2216150 h 2807"/>
              <a:gd name="T46" fmla="*/ 4737100 w 4855"/>
              <a:gd name="T47" fmla="*/ 2444750 h 2807"/>
              <a:gd name="T48" fmla="*/ 4699000 w 4855"/>
              <a:gd name="T49" fmla="*/ 2978150 h 2807"/>
              <a:gd name="T50" fmla="*/ 4826000 w 4855"/>
              <a:gd name="T51" fmla="*/ 3562350 h 2807"/>
              <a:gd name="T52" fmla="*/ 5295900 w 4855"/>
              <a:gd name="T53" fmla="*/ 3194050 h 2807"/>
              <a:gd name="T54" fmla="*/ 5168900 w 4855"/>
              <a:gd name="T55" fmla="*/ 2774950 h 2807"/>
              <a:gd name="T56" fmla="*/ 5486400 w 4855"/>
              <a:gd name="T57" fmla="*/ 2470150 h 2807"/>
              <a:gd name="T58" fmla="*/ 5727700 w 4855"/>
              <a:gd name="T59" fmla="*/ 2978150 h 2807"/>
              <a:gd name="T60" fmla="*/ 5956300 w 4855"/>
              <a:gd name="T61" fmla="*/ 3511550 h 2807"/>
              <a:gd name="T62" fmla="*/ 6426200 w 4855"/>
              <a:gd name="T63" fmla="*/ 4222750 h 2807"/>
              <a:gd name="T64" fmla="*/ 7454900 w 4855"/>
              <a:gd name="T65" fmla="*/ 4337050 h 2807"/>
              <a:gd name="T66" fmla="*/ 7620000 w 4855"/>
              <a:gd name="T67" fmla="*/ 3956050 h 2807"/>
              <a:gd name="T68" fmla="*/ 7099300 w 4855"/>
              <a:gd name="T69" fmla="*/ 3625850 h 2807"/>
              <a:gd name="T70" fmla="*/ 6794500 w 4855"/>
              <a:gd name="T71" fmla="*/ 3460750 h 2807"/>
              <a:gd name="T72" fmla="*/ 6464300 w 4855"/>
              <a:gd name="T73" fmla="*/ 3498850 h 2807"/>
              <a:gd name="T74" fmla="*/ 6210300 w 4855"/>
              <a:gd name="T75" fmla="*/ 3270250 h 2807"/>
              <a:gd name="T76" fmla="*/ 6019800 w 4855"/>
              <a:gd name="T77" fmla="*/ 2609850 h 2807"/>
              <a:gd name="T78" fmla="*/ 5359400 w 4855"/>
              <a:gd name="T79" fmla="*/ 2038350 h 2807"/>
              <a:gd name="T80" fmla="*/ 4762500 w 4855"/>
              <a:gd name="T81" fmla="*/ 2025650 h 2807"/>
              <a:gd name="T82" fmla="*/ 5041900 w 4855"/>
              <a:gd name="T83" fmla="*/ 1695450 h 2807"/>
              <a:gd name="T84" fmla="*/ 5842000 w 4855"/>
              <a:gd name="T85" fmla="*/ 1352550 h 2807"/>
              <a:gd name="T86" fmla="*/ 5930900 w 4855"/>
              <a:gd name="T87" fmla="*/ 1047750 h 2807"/>
              <a:gd name="T88" fmla="*/ 5676900 w 4855"/>
              <a:gd name="T89" fmla="*/ 806450 h 2807"/>
              <a:gd name="T90" fmla="*/ 5372100 w 4855"/>
              <a:gd name="T91" fmla="*/ 488950 h 2807"/>
              <a:gd name="T92" fmla="*/ 4572000 w 4855"/>
              <a:gd name="T93" fmla="*/ 44450 h 2807"/>
              <a:gd name="T94" fmla="*/ 4051300 w 4855"/>
              <a:gd name="T95" fmla="*/ 349250 h 2807"/>
              <a:gd name="T96" fmla="*/ 3390900 w 4855"/>
              <a:gd name="T97" fmla="*/ 552450 h 2807"/>
              <a:gd name="T98" fmla="*/ 3365500 w 4855"/>
              <a:gd name="T99" fmla="*/ 895350 h 2807"/>
              <a:gd name="T100" fmla="*/ 3187700 w 4855"/>
              <a:gd name="T101" fmla="*/ 1009650 h 2807"/>
              <a:gd name="T102" fmla="*/ 2882900 w 4855"/>
              <a:gd name="T103" fmla="*/ 1098550 h 2807"/>
              <a:gd name="T104" fmla="*/ 2247900 w 4855"/>
              <a:gd name="T105" fmla="*/ 1047750 h 2807"/>
              <a:gd name="T106" fmla="*/ 2717800 w 4855"/>
              <a:gd name="T107" fmla="*/ 1593850 h 280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855" h="2807">
                <a:moveTo>
                  <a:pt x="1664" y="1092"/>
                </a:moveTo>
                <a:cubicBezTo>
                  <a:pt x="1650" y="1094"/>
                  <a:pt x="1637" y="1096"/>
                  <a:pt x="1624" y="1100"/>
                </a:cubicBezTo>
                <a:cubicBezTo>
                  <a:pt x="1607" y="1104"/>
                  <a:pt x="1576" y="1116"/>
                  <a:pt x="1576" y="1116"/>
                </a:cubicBezTo>
                <a:cubicBezTo>
                  <a:pt x="1487" y="1110"/>
                  <a:pt x="1433" y="1095"/>
                  <a:pt x="1352" y="1084"/>
                </a:cubicBezTo>
                <a:cubicBezTo>
                  <a:pt x="1327" y="1067"/>
                  <a:pt x="1304" y="1060"/>
                  <a:pt x="1280" y="1044"/>
                </a:cubicBezTo>
                <a:cubicBezTo>
                  <a:pt x="1266" y="1046"/>
                  <a:pt x="1249" y="1042"/>
                  <a:pt x="1240" y="1052"/>
                </a:cubicBezTo>
                <a:cubicBezTo>
                  <a:pt x="1222" y="1069"/>
                  <a:pt x="1237" y="1109"/>
                  <a:pt x="1216" y="1124"/>
                </a:cubicBezTo>
                <a:cubicBezTo>
                  <a:pt x="1208" y="1129"/>
                  <a:pt x="1200" y="1134"/>
                  <a:pt x="1192" y="1140"/>
                </a:cubicBezTo>
                <a:cubicBezTo>
                  <a:pt x="1184" y="1134"/>
                  <a:pt x="1174" y="1130"/>
                  <a:pt x="1168" y="1124"/>
                </a:cubicBezTo>
                <a:cubicBezTo>
                  <a:pt x="1161" y="1117"/>
                  <a:pt x="1159" y="1106"/>
                  <a:pt x="1152" y="1100"/>
                </a:cubicBezTo>
                <a:cubicBezTo>
                  <a:pt x="1141" y="1091"/>
                  <a:pt x="1080" y="1084"/>
                  <a:pt x="1080" y="1084"/>
                </a:cubicBezTo>
                <a:cubicBezTo>
                  <a:pt x="1051" y="1040"/>
                  <a:pt x="1078" y="1068"/>
                  <a:pt x="1008" y="1052"/>
                </a:cubicBezTo>
                <a:cubicBezTo>
                  <a:pt x="991" y="1048"/>
                  <a:pt x="976" y="1041"/>
                  <a:pt x="960" y="1036"/>
                </a:cubicBezTo>
                <a:cubicBezTo>
                  <a:pt x="952" y="1033"/>
                  <a:pt x="936" y="1028"/>
                  <a:pt x="936" y="1028"/>
                </a:cubicBezTo>
                <a:cubicBezTo>
                  <a:pt x="961" y="950"/>
                  <a:pt x="951" y="1001"/>
                  <a:pt x="928" y="932"/>
                </a:cubicBezTo>
                <a:cubicBezTo>
                  <a:pt x="947" y="874"/>
                  <a:pt x="913" y="883"/>
                  <a:pt x="864" y="876"/>
                </a:cubicBezTo>
                <a:cubicBezTo>
                  <a:pt x="505" y="887"/>
                  <a:pt x="709" y="872"/>
                  <a:pt x="536" y="916"/>
                </a:cubicBezTo>
                <a:cubicBezTo>
                  <a:pt x="516" y="928"/>
                  <a:pt x="502" y="951"/>
                  <a:pt x="480" y="956"/>
                </a:cubicBezTo>
                <a:cubicBezTo>
                  <a:pt x="452" y="961"/>
                  <a:pt x="403" y="941"/>
                  <a:pt x="376" y="932"/>
                </a:cubicBezTo>
                <a:cubicBezTo>
                  <a:pt x="359" y="982"/>
                  <a:pt x="341" y="1018"/>
                  <a:pt x="288" y="1036"/>
                </a:cubicBezTo>
                <a:cubicBezTo>
                  <a:pt x="272" y="1081"/>
                  <a:pt x="274" y="1127"/>
                  <a:pt x="232" y="1156"/>
                </a:cubicBezTo>
                <a:cubicBezTo>
                  <a:pt x="226" y="1173"/>
                  <a:pt x="217" y="1212"/>
                  <a:pt x="200" y="1228"/>
                </a:cubicBezTo>
                <a:cubicBezTo>
                  <a:pt x="185" y="1240"/>
                  <a:pt x="152" y="1260"/>
                  <a:pt x="152" y="1260"/>
                </a:cubicBezTo>
                <a:cubicBezTo>
                  <a:pt x="125" y="1299"/>
                  <a:pt x="135" y="1321"/>
                  <a:pt x="96" y="1348"/>
                </a:cubicBezTo>
                <a:cubicBezTo>
                  <a:pt x="87" y="1374"/>
                  <a:pt x="64" y="1393"/>
                  <a:pt x="56" y="1420"/>
                </a:cubicBezTo>
                <a:cubicBezTo>
                  <a:pt x="50" y="1436"/>
                  <a:pt x="49" y="1453"/>
                  <a:pt x="40" y="1468"/>
                </a:cubicBezTo>
                <a:cubicBezTo>
                  <a:pt x="3" y="1523"/>
                  <a:pt x="14" y="1497"/>
                  <a:pt x="0" y="1540"/>
                </a:cubicBezTo>
                <a:cubicBezTo>
                  <a:pt x="49" y="1552"/>
                  <a:pt x="47" y="1565"/>
                  <a:pt x="32" y="1612"/>
                </a:cubicBezTo>
                <a:cubicBezTo>
                  <a:pt x="50" y="1668"/>
                  <a:pt x="53" y="1644"/>
                  <a:pt x="40" y="1684"/>
                </a:cubicBezTo>
                <a:cubicBezTo>
                  <a:pt x="42" y="1700"/>
                  <a:pt x="49" y="1715"/>
                  <a:pt x="48" y="1732"/>
                </a:cubicBezTo>
                <a:cubicBezTo>
                  <a:pt x="46" y="1748"/>
                  <a:pt x="32" y="1780"/>
                  <a:pt x="32" y="1780"/>
                </a:cubicBezTo>
                <a:cubicBezTo>
                  <a:pt x="24" y="1829"/>
                  <a:pt x="11" y="1862"/>
                  <a:pt x="56" y="1892"/>
                </a:cubicBezTo>
                <a:cubicBezTo>
                  <a:pt x="82" y="1932"/>
                  <a:pt x="84" y="1950"/>
                  <a:pt x="128" y="1980"/>
                </a:cubicBezTo>
                <a:cubicBezTo>
                  <a:pt x="138" y="2011"/>
                  <a:pt x="152" y="2028"/>
                  <a:pt x="176" y="2052"/>
                </a:cubicBezTo>
                <a:cubicBezTo>
                  <a:pt x="181" y="2068"/>
                  <a:pt x="181" y="2094"/>
                  <a:pt x="208" y="2068"/>
                </a:cubicBezTo>
                <a:cubicBezTo>
                  <a:pt x="213" y="2062"/>
                  <a:pt x="208" y="2048"/>
                  <a:pt x="216" y="2044"/>
                </a:cubicBezTo>
                <a:cubicBezTo>
                  <a:pt x="227" y="2036"/>
                  <a:pt x="242" y="2038"/>
                  <a:pt x="256" y="2036"/>
                </a:cubicBezTo>
                <a:cubicBezTo>
                  <a:pt x="299" y="2050"/>
                  <a:pt x="268" y="2061"/>
                  <a:pt x="312" y="2076"/>
                </a:cubicBezTo>
                <a:cubicBezTo>
                  <a:pt x="314" y="2084"/>
                  <a:pt x="314" y="2094"/>
                  <a:pt x="320" y="2100"/>
                </a:cubicBezTo>
                <a:cubicBezTo>
                  <a:pt x="325" y="2105"/>
                  <a:pt x="336" y="2103"/>
                  <a:pt x="344" y="2108"/>
                </a:cubicBezTo>
                <a:cubicBezTo>
                  <a:pt x="361" y="2119"/>
                  <a:pt x="374" y="2136"/>
                  <a:pt x="392" y="2148"/>
                </a:cubicBezTo>
                <a:cubicBezTo>
                  <a:pt x="410" y="2143"/>
                  <a:pt x="428" y="2129"/>
                  <a:pt x="448" y="2132"/>
                </a:cubicBezTo>
                <a:cubicBezTo>
                  <a:pt x="464" y="2133"/>
                  <a:pt x="480" y="2142"/>
                  <a:pt x="496" y="2148"/>
                </a:cubicBezTo>
                <a:cubicBezTo>
                  <a:pt x="504" y="2150"/>
                  <a:pt x="520" y="2156"/>
                  <a:pt x="520" y="2156"/>
                </a:cubicBezTo>
                <a:cubicBezTo>
                  <a:pt x="554" y="2144"/>
                  <a:pt x="588" y="2134"/>
                  <a:pt x="624" y="2124"/>
                </a:cubicBezTo>
                <a:cubicBezTo>
                  <a:pt x="640" y="2119"/>
                  <a:pt x="672" y="2108"/>
                  <a:pt x="672" y="2108"/>
                </a:cubicBezTo>
                <a:cubicBezTo>
                  <a:pt x="701" y="2117"/>
                  <a:pt x="730" y="2122"/>
                  <a:pt x="760" y="2132"/>
                </a:cubicBezTo>
                <a:cubicBezTo>
                  <a:pt x="768" y="2126"/>
                  <a:pt x="777" y="2123"/>
                  <a:pt x="784" y="2116"/>
                </a:cubicBezTo>
                <a:cubicBezTo>
                  <a:pt x="789" y="2109"/>
                  <a:pt x="785" y="2096"/>
                  <a:pt x="792" y="2092"/>
                </a:cubicBezTo>
                <a:cubicBezTo>
                  <a:pt x="805" y="2082"/>
                  <a:pt x="824" y="2081"/>
                  <a:pt x="840" y="2076"/>
                </a:cubicBezTo>
                <a:cubicBezTo>
                  <a:pt x="856" y="2070"/>
                  <a:pt x="888" y="2060"/>
                  <a:pt x="888" y="2060"/>
                </a:cubicBezTo>
                <a:cubicBezTo>
                  <a:pt x="918" y="2106"/>
                  <a:pt x="904" y="2067"/>
                  <a:pt x="880" y="2092"/>
                </a:cubicBezTo>
                <a:cubicBezTo>
                  <a:pt x="874" y="2097"/>
                  <a:pt x="874" y="2108"/>
                  <a:pt x="872" y="2116"/>
                </a:cubicBezTo>
                <a:cubicBezTo>
                  <a:pt x="926" y="2134"/>
                  <a:pt x="859" y="2116"/>
                  <a:pt x="944" y="2116"/>
                </a:cubicBezTo>
                <a:cubicBezTo>
                  <a:pt x="973" y="2116"/>
                  <a:pt x="1002" y="2121"/>
                  <a:pt x="1032" y="2124"/>
                </a:cubicBezTo>
                <a:cubicBezTo>
                  <a:pt x="1042" y="2121"/>
                  <a:pt x="1055" y="2122"/>
                  <a:pt x="1064" y="2116"/>
                </a:cubicBezTo>
                <a:cubicBezTo>
                  <a:pt x="1079" y="2103"/>
                  <a:pt x="1069" y="2076"/>
                  <a:pt x="1080" y="2060"/>
                </a:cubicBezTo>
                <a:cubicBezTo>
                  <a:pt x="1085" y="2052"/>
                  <a:pt x="1096" y="2049"/>
                  <a:pt x="1104" y="2044"/>
                </a:cubicBezTo>
                <a:cubicBezTo>
                  <a:pt x="1089" y="2001"/>
                  <a:pt x="1082" y="2027"/>
                  <a:pt x="1056" y="1988"/>
                </a:cubicBezTo>
                <a:cubicBezTo>
                  <a:pt x="1072" y="1977"/>
                  <a:pt x="1088" y="1945"/>
                  <a:pt x="1104" y="1956"/>
                </a:cubicBezTo>
                <a:cubicBezTo>
                  <a:pt x="1167" y="1998"/>
                  <a:pt x="1132" y="1985"/>
                  <a:pt x="1208" y="1996"/>
                </a:cubicBezTo>
                <a:cubicBezTo>
                  <a:pt x="1216" y="2001"/>
                  <a:pt x="1223" y="2008"/>
                  <a:pt x="1232" y="2012"/>
                </a:cubicBezTo>
                <a:cubicBezTo>
                  <a:pt x="1247" y="2018"/>
                  <a:pt x="1280" y="2028"/>
                  <a:pt x="1280" y="2028"/>
                </a:cubicBezTo>
                <a:cubicBezTo>
                  <a:pt x="1327" y="1996"/>
                  <a:pt x="1335" y="1983"/>
                  <a:pt x="1424" y="2020"/>
                </a:cubicBezTo>
                <a:cubicBezTo>
                  <a:pt x="1439" y="2026"/>
                  <a:pt x="1424" y="2062"/>
                  <a:pt x="1440" y="2068"/>
                </a:cubicBezTo>
                <a:cubicBezTo>
                  <a:pt x="1456" y="2073"/>
                  <a:pt x="1488" y="2084"/>
                  <a:pt x="1488" y="2084"/>
                </a:cubicBezTo>
                <a:cubicBezTo>
                  <a:pt x="1490" y="2092"/>
                  <a:pt x="1487" y="2108"/>
                  <a:pt x="1496" y="2108"/>
                </a:cubicBezTo>
                <a:cubicBezTo>
                  <a:pt x="1505" y="2108"/>
                  <a:pt x="1512" y="2093"/>
                  <a:pt x="1512" y="2084"/>
                </a:cubicBezTo>
                <a:cubicBezTo>
                  <a:pt x="1512" y="2074"/>
                  <a:pt x="1500" y="2068"/>
                  <a:pt x="1496" y="2060"/>
                </a:cubicBezTo>
                <a:cubicBezTo>
                  <a:pt x="1492" y="2052"/>
                  <a:pt x="1490" y="2044"/>
                  <a:pt x="1488" y="2036"/>
                </a:cubicBezTo>
                <a:cubicBezTo>
                  <a:pt x="1490" y="2028"/>
                  <a:pt x="1490" y="2017"/>
                  <a:pt x="1496" y="2012"/>
                </a:cubicBezTo>
                <a:cubicBezTo>
                  <a:pt x="1506" y="2001"/>
                  <a:pt x="1594" y="1985"/>
                  <a:pt x="1616" y="1980"/>
                </a:cubicBezTo>
                <a:cubicBezTo>
                  <a:pt x="1638" y="1946"/>
                  <a:pt x="1639" y="1913"/>
                  <a:pt x="1680" y="1900"/>
                </a:cubicBezTo>
                <a:cubicBezTo>
                  <a:pt x="1723" y="1914"/>
                  <a:pt x="1692" y="1925"/>
                  <a:pt x="1736" y="1940"/>
                </a:cubicBezTo>
                <a:cubicBezTo>
                  <a:pt x="1760" y="2012"/>
                  <a:pt x="1761" y="2079"/>
                  <a:pt x="1736" y="2156"/>
                </a:cubicBezTo>
                <a:cubicBezTo>
                  <a:pt x="1760" y="2192"/>
                  <a:pt x="1770" y="2234"/>
                  <a:pt x="1784" y="2276"/>
                </a:cubicBezTo>
                <a:cubicBezTo>
                  <a:pt x="1789" y="2292"/>
                  <a:pt x="1794" y="2308"/>
                  <a:pt x="1800" y="2324"/>
                </a:cubicBezTo>
                <a:cubicBezTo>
                  <a:pt x="1802" y="2332"/>
                  <a:pt x="1808" y="2348"/>
                  <a:pt x="1808" y="2348"/>
                </a:cubicBezTo>
                <a:cubicBezTo>
                  <a:pt x="1786" y="2411"/>
                  <a:pt x="1789" y="2379"/>
                  <a:pt x="1800" y="2444"/>
                </a:cubicBezTo>
                <a:cubicBezTo>
                  <a:pt x="1789" y="2476"/>
                  <a:pt x="1775" y="2481"/>
                  <a:pt x="1744" y="2492"/>
                </a:cubicBezTo>
                <a:cubicBezTo>
                  <a:pt x="1700" y="2477"/>
                  <a:pt x="1608" y="2500"/>
                  <a:pt x="1608" y="2500"/>
                </a:cubicBezTo>
                <a:cubicBezTo>
                  <a:pt x="1624" y="2549"/>
                  <a:pt x="1691" y="2543"/>
                  <a:pt x="1736" y="2548"/>
                </a:cubicBezTo>
                <a:cubicBezTo>
                  <a:pt x="1744" y="2556"/>
                  <a:pt x="1749" y="2566"/>
                  <a:pt x="1760" y="2572"/>
                </a:cubicBezTo>
                <a:cubicBezTo>
                  <a:pt x="1802" y="2593"/>
                  <a:pt x="1812" y="2560"/>
                  <a:pt x="1784" y="2604"/>
                </a:cubicBezTo>
                <a:cubicBezTo>
                  <a:pt x="1825" y="2645"/>
                  <a:pt x="1818" y="2684"/>
                  <a:pt x="1800" y="2740"/>
                </a:cubicBezTo>
                <a:cubicBezTo>
                  <a:pt x="1802" y="2756"/>
                  <a:pt x="1796" y="2776"/>
                  <a:pt x="1808" y="2788"/>
                </a:cubicBezTo>
                <a:cubicBezTo>
                  <a:pt x="1827" y="2807"/>
                  <a:pt x="1866" y="2793"/>
                  <a:pt x="1888" y="2788"/>
                </a:cubicBezTo>
                <a:cubicBezTo>
                  <a:pt x="1902" y="2743"/>
                  <a:pt x="1877" y="2732"/>
                  <a:pt x="1864" y="2692"/>
                </a:cubicBezTo>
                <a:cubicBezTo>
                  <a:pt x="1873" y="2644"/>
                  <a:pt x="1863" y="2602"/>
                  <a:pt x="1848" y="2556"/>
                </a:cubicBezTo>
                <a:cubicBezTo>
                  <a:pt x="1865" y="2466"/>
                  <a:pt x="1911" y="2460"/>
                  <a:pt x="1944" y="2396"/>
                </a:cubicBezTo>
                <a:cubicBezTo>
                  <a:pt x="1954" y="2374"/>
                  <a:pt x="1947" y="2345"/>
                  <a:pt x="1960" y="2324"/>
                </a:cubicBezTo>
                <a:cubicBezTo>
                  <a:pt x="1964" y="2316"/>
                  <a:pt x="1976" y="2320"/>
                  <a:pt x="1984" y="2316"/>
                </a:cubicBezTo>
                <a:cubicBezTo>
                  <a:pt x="2017" y="2297"/>
                  <a:pt x="2055" y="2273"/>
                  <a:pt x="2088" y="2252"/>
                </a:cubicBezTo>
                <a:cubicBezTo>
                  <a:pt x="2108" y="2220"/>
                  <a:pt x="2148" y="2182"/>
                  <a:pt x="2160" y="2148"/>
                </a:cubicBezTo>
                <a:cubicBezTo>
                  <a:pt x="2173" y="2108"/>
                  <a:pt x="2162" y="2092"/>
                  <a:pt x="2200" y="2068"/>
                </a:cubicBezTo>
                <a:cubicBezTo>
                  <a:pt x="2210" y="2037"/>
                  <a:pt x="2229" y="2034"/>
                  <a:pt x="2240" y="2004"/>
                </a:cubicBezTo>
                <a:cubicBezTo>
                  <a:pt x="2251" y="1880"/>
                  <a:pt x="2262" y="1904"/>
                  <a:pt x="2136" y="1916"/>
                </a:cubicBezTo>
                <a:cubicBezTo>
                  <a:pt x="2078" y="1935"/>
                  <a:pt x="2102" y="1941"/>
                  <a:pt x="2064" y="1916"/>
                </a:cubicBezTo>
                <a:cubicBezTo>
                  <a:pt x="2066" y="1902"/>
                  <a:pt x="2065" y="1887"/>
                  <a:pt x="2072" y="1876"/>
                </a:cubicBezTo>
                <a:cubicBezTo>
                  <a:pt x="2076" y="1867"/>
                  <a:pt x="2089" y="1866"/>
                  <a:pt x="2096" y="1860"/>
                </a:cubicBezTo>
                <a:cubicBezTo>
                  <a:pt x="2102" y="1853"/>
                  <a:pt x="2104" y="1842"/>
                  <a:pt x="2112" y="1836"/>
                </a:cubicBezTo>
                <a:cubicBezTo>
                  <a:pt x="2170" y="1785"/>
                  <a:pt x="2183" y="1800"/>
                  <a:pt x="2240" y="1772"/>
                </a:cubicBezTo>
                <a:cubicBezTo>
                  <a:pt x="2302" y="1740"/>
                  <a:pt x="2227" y="1768"/>
                  <a:pt x="2288" y="1748"/>
                </a:cubicBezTo>
                <a:cubicBezTo>
                  <a:pt x="2316" y="1719"/>
                  <a:pt x="2380" y="1655"/>
                  <a:pt x="2416" y="1644"/>
                </a:cubicBezTo>
                <a:cubicBezTo>
                  <a:pt x="2449" y="1632"/>
                  <a:pt x="2432" y="1640"/>
                  <a:pt x="2464" y="1620"/>
                </a:cubicBezTo>
                <a:cubicBezTo>
                  <a:pt x="2466" y="1612"/>
                  <a:pt x="2467" y="1603"/>
                  <a:pt x="2472" y="1596"/>
                </a:cubicBezTo>
                <a:cubicBezTo>
                  <a:pt x="2478" y="1586"/>
                  <a:pt x="2490" y="1582"/>
                  <a:pt x="2496" y="1572"/>
                </a:cubicBezTo>
                <a:cubicBezTo>
                  <a:pt x="2502" y="1559"/>
                  <a:pt x="2499" y="1544"/>
                  <a:pt x="2504" y="1532"/>
                </a:cubicBezTo>
                <a:cubicBezTo>
                  <a:pt x="2507" y="1522"/>
                  <a:pt x="2514" y="1516"/>
                  <a:pt x="2520" y="1508"/>
                </a:cubicBezTo>
                <a:cubicBezTo>
                  <a:pt x="2514" y="1492"/>
                  <a:pt x="2520" y="1465"/>
                  <a:pt x="2504" y="1460"/>
                </a:cubicBezTo>
                <a:cubicBezTo>
                  <a:pt x="2488" y="1454"/>
                  <a:pt x="2472" y="1449"/>
                  <a:pt x="2456" y="1444"/>
                </a:cubicBezTo>
                <a:cubicBezTo>
                  <a:pt x="2448" y="1441"/>
                  <a:pt x="2432" y="1436"/>
                  <a:pt x="2432" y="1436"/>
                </a:cubicBezTo>
                <a:cubicBezTo>
                  <a:pt x="2422" y="1396"/>
                  <a:pt x="2409" y="1371"/>
                  <a:pt x="2456" y="1356"/>
                </a:cubicBezTo>
                <a:cubicBezTo>
                  <a:pt x="2491" y="1367"/>
                  <a:pt x="2524" y="1384"/>
                  <a:pt x="2560" y="1396"/>
                </a:cubicBezTo>
                <a:cubicBezTo>
                  <a:pt x="2614" y="1377"/>
                  <a:pt x="2546" y="1396"/>
                  <a:pt x="2624" y="1396"/>
                </a:cubicBezTo>
                <a:cubicBezTo>
                  <a:pt x="2652" y="1396"/>
                  <a:pt x="2683" y="1387"/>
                  <a:pt x="2712" y="1380"/>
                </a:cubicBezTo>
                <a:cubicBezTo>
                  <a:pt x="2750" y="1389"/>
                  <a:pt x="2783" y="1398"/>
                  <a:pt x="2816" y="1420"/>
                </a:cubicBezTo>
                <a:cubicBezTo>
                  <a:pt x="2826" y="1451"/>
                  <a:pt x="2836" y="1465"/>
                  <a:pt x="2864" y="1484"/>
                </a:cubicBezTo>
                <a:cubicBezTo>
                  <a:pt x="2882" y="1512"/>
                  <a:pt x="2883" y="1528"/>
                  <a:pt x="2912" y="1548"/>
                </a:cubicBezTo>
                <a:cubicBezTo>
                  <a:pt x="2936" y="1545"/>
                  <a:pt x="2960" y="1535"/>
                  <a:pt x="2984" y="1540"/>
                </a:cubicBezTo>
                <a:cubicBezTo>
                  <a:pt x="2992" y="1541"/>
                  <a:pt x="2992" y="1555"/>
                  <a:pt x="2992" y="1564"/>
                </a:cubicBezTo>
                <a:cubicBezTo>
                  <a:pt x="2990" y="1580"/>
                  <a:pt x="2981" y="1596"/>
                  <a:pt x="2976" y="1612"/>
                </a:cubicBezTo>
                <a:cubicBezTo>
                  <a:pt x="2973" y="1620"/>
                  <a:pt x="2968" y="1636"/>
                  <a:pt x="2968" y="1636"/>
                </a:cubicBezTo>
                <a:cubicBezTo>
                  <a:pt x="2975" y="1694"/>
                  <a:pt x="2989" y="1755"/>
                  <a:pt x="3008" y="1812"/>
                </a:cubicBezTo>
                <a:cubicBezTo>
                  <a:pt x="2997" y="1843"/>
                  <a:pt x="2987" y="1857"/>
                  <a:pt x="2960" y="1876"/>
                </a:cubicBezTo>
                <a:cubicBezTo>
                  <a:pt x="2946" y="1915"/>
                  <a:pt x="2904" y="1935"/>
                  <a:pt x="2880" y="1972"/>
                </a:cubicBezTo>
                <a:cubicBezTo>
                  <a:pt x="2888" y="2024"/>
                  <a:pt x="2896" y="2058"/>
                  <a:pt x="2928" y="2100"/>
                </a:cubicBezTo>
                <a:cubicBezTo>
                  <a:pt x="2962" y="2204"/>
                  <a:pt x="2897" y="2326"/>
                  <a:pt x="2960" y="2420"/>
                </a:cubicBezTo>
                <a:cubicBezTo>
                  <a:pt x="3027" y="2406"/>
                  <a:pt x="3004" y="2395"/>
                  <a:pt x="3016" y="2324"/>
                </a:cubicBezTo>
                <a:cubicBezTo>
                  <a:pt x="3020" y="2296"/>
                  <a:pt x="3040" y="2244"/>
                  <a:pt x="3040" y="2244"/>
                </a:cubicBezTo>
                <a:cubicBezTo>
                  <a:pt x="3045" y="2192"/>
                  <a:pt x="3039" y="2134"/>
                  <a:pt x="3096" y="2116"/>
                </a:cubicBezTo>
                <a:cubicBezTo>
                  <a:pt x="3104" y="2071"/>
                  <a:pt x="3104" y="2044"/>
                  <a:pt x="3152" y="2076"/>
                </a:cubicBezTo>
                <a:cubicBezTo>
                  <a:pt x="3171" y="2135"/>
                  <a:pt x="3178" y="2143"/>
                  <a:pt x="3240" y="2164"/>
                </a:cubicBezTo>
                <a:cubicBezTo>
                  <a:pt x="3278" y="2138"/>
                  <a:pt x="3322" y="2133"/>
                  <a:pt x="3360" y="2108"/>
                </a:cubicBezTo>
                <a:cubicBezTo>
                  <a:pt x="3368" y="2081"/>
                  <a:pt x="3364" y="2030"/>
                  <a:pt x="3336" y="2012"/>
                </a:cubicBezTo>
                <a:cubicBezTo>
                  <a:pt x="3319" y="2001"/>
                  <a:pt x="3298" y="2002"/>
                  <a:pt x="3280" y="1996"/>
                </a:cubicBezTo>
                <a:cubicBezTo>
                  <a:pt x="3269" y="1964"/>
                  <a:pt x="3259" y="1950"/>
                  <a:pt x="3232" y="1932"/>
                </a:cubicBezTo>
                <a:cubicBezTo>
                  <a:pt x="3212" y="1873"/>
                  <a:pt x="3211" y="1900"/>
                  <a:pt x="3224" y="1852"/>
                </a:cubicBezTo>
                <a:cubicBezTo>
                  <a:pt x="3215" y="1827"/>
                  <a:pt x="3219" y="1778"/>
                  <a:pt x="3232" y="1756"/>
                </a:cubicBezTo>
                <a:cubicBezTo>
                  <a:pt x="3236" y="1748"/>
                  <a:pt x="3248" y="1750"/>
                  <a:pt x="3256" y="1748"/>
                </a:cubicBezTo>
                <a:cubicBezTo>
                  <a:pt x="3292" y="1692"/>
                  <a:pt x="3269" y="1706"/>
                  <a:pt x="3312" y="1692"/>
                </a:cubicBezTo>
                <a:cubicBezTo>
                  <a:pt x="3317" y="1684"/>
                  <a:pt x="3323" y="1676"/>
                  <a:pt x="3328" y="1668"/>
                </a:cubicBezTo>
                <a:cubicBezTo>
                  <a:pt x="3331" y="1660"/>
                  <a:pt x="3329" y="1648"/>
                  <a:pt x="3336" y="1644"/>
                </a:cubicBezTo>
                <a:cubicBezTo>
                  <a:pt x="3349" y="1634"/>
                  <a:pt x="3384" y="1628"/>
                  <a:pt x="3384" y="1628"/>
                </a:cubicBezTo>
                <a:cubicBezTo>
                  <a:pt x="3411" y="1586"/>
                  <a:pt x="3403" y="1573"/>
                  <a:pt x="3456" y="1556"/>
                </a:cubicBezTo>
                <a:cubicBezTo>
                  <a:pt x="3488" y="1507"/>
                  <a:pt x="3496" y="1516"/>
                  <a:pt x="3560" y="1524"/>
                </a:cubicBezTo>
                <a:cubicBezTo>
                  <a:pt x="3578" y="1551"/>
                  <a:pt x="3603" y="1561"/>
                  <a:pt x="3624" y="1588"/>
                </a:cubicBezTo>
                <a:cubicBezTo>
                  <a:pt x="3656" y="1630"/>
                  <a:pt x="3661" y="1649"/>
                  <a:pt x="3672" y="1700"/>
                </a:cubicBezTo>
                <a:cubicBezTo>
                  <a:pt x="3662" y="1747"/>
                  <a:pt x="3642" y="1785"/>
                  <a:pt x="3624" y="1828"/>
                </a:cubicBezTo>
                <a:cubicBezTo>
                  <a:pt x="3617" y="1843"/>
                  <a:pt x="3608" y="1876"/>
                  <a:pt x="3608" y="1876"/>
                </a:cubicBezTo>
                <a:cubicBezTo>
                  <a:pt x="3598" y="1950"/>
                  <a:pt x="3606" y="1993"/>
                  <a:pt x="3640" y="2060"/>
                </a:cubicBezTo>
                <a:cubicBezTo>
                  <a:pt x="3643" y="2067"/>
                  <a:pt x="3642" y="2077"/>
                  <a:pt x="3648" y="2084"/>
                </a:cubicBezTo>
                <a:cubicBezTo>
                  <a:pt x="3661" y="2101"/>
                  <a:pt x="3696" y="2132"/>
                  <a:pt x="3696" y="2132"/>
                </a:cubicBezTo>
                <a:cubicBezTo>
                  <a:pt x="3699" y="2143"/>
                  <a:pt x="3721" y="2197"/>
                  <a:pt x="3728" y="2204"/>
                </a:cubicBezTo>
                <a:cubicBezTo>
                  <a:pt x="3733" y="2209"/>
                  <a:pt x="3744" y="2209"/>
                  <a:pt x="3752" y="2212"/>
                </a:cubicBezTo>
                <a:cubicBezTo>
                  <a:pt x="3782" y="2258"/>
                  <a:pt x="3791" y="2315"/>
                  <a:pt x="3840" y="2348"/>
                </a:cubicBezTo>
                <a:cubicBezTo>
                  <a:pt x="3853" y="2387"/>
                  <a:pt x="3872" y="2380"/>
                  <a:pt x="3904" y="2404"/>
                </a:cubicBezTo>
                <a:cubicBezTo>
                  <a:pt x="3916" y="2413"/>
                  <a:pt x="3925" y="2425"/>
                  <a:pt x="3936" y="2436"/>
                </a:cubicBezTo>
                <a:cubicBezTo>
                  <a:pt x="3965" y="2523"/>
                  <a:pt x="3918" y="2390"/>
                  <a:pt x="3960" y="2484"/>
                </a:cubicBezTo>
                <a:cubicBezTo>
                  <a:pt x="3989" y="2549"/>
                  <a:pt x="3994" y="2606"/>
                  <a:pt x="4048" y="2660"/>
                </a:cubicBezTo>
                <a:cubicBezTo>
                  <a:pt x="4108" y="2647"/>
                  <a:pt x="4170" y="2663"/>
                  <a:pt x="4232" y="2668"/>
                </a:cubicBezTo>
                <a:cubicBezTo>
                  <a:pt x="4318" y="2696"/>
                  <a:pt x="4263" y="2682"/>
                  <a:pt x="4400" y="2692"/>
                </a:cubicBezTo>
                <a:cubicBezTo>
                  <a:pt x="4436" y="2701"/>
                  <a:pt x="4472" y="2718"/>
                  <a:pt x="4504" y="2740"/>
                </a:cubicBezTo>
                <a:cubicBezTo>
                  <a:pt x="4560" y="2721"/>
                  <a:pt x="4492" y="2740"/>
                  <a:pt x="4600" y="2740"/>
                </a:cubicBezTo>
                <a:cubicBezTo>
                  <a:pt x="4632" y="2740"/>
                  <a:pt x="4664" y="2734"/>
                  <a:pt x="4696" y="2732"/>
                </a:cubicBezTo>
                <a:cubicBezTo>
                  <a:pt x="4701" y="2724"/>
                  <a:pt x="4710" y="2717"/>
                  <a:pt x="4712" y="2708"/>
                </a:cubicBezTo>
                <a:cubicBezTo>
                  <a:pt x="4718" y="2671"/>
                  <a:pt x="4659" y="2671"/>
                  <a:pt x="4640" y="2668"/>
                </a:cubicBezTo>
                <a:cubicBezTo>
                  <a:pt x="4612" y="2627"/>
                  <a:pt x="4626" y="2661"/>
                  <a:pt x="4632" y="2620"/>
                </a:cubicBezTo>
                <a:cubicBezTo>
                  <a:pt x="4644" y="2523"/>
                  <a:pt x="4622" y="2484"/>
                  <a:pt x="4720" y="2460"/>
                </a:cubicBezTo>
                <a:cubicBezTo>
                  <a:pt x="4749" y="2469"/>
                  <a:pt x="4773" y="2474"/>
                  <a:pt x="4800" y="2492"/>
                </a:cubicBezTo>
                <a:cubicBezTo>
                  <a:pt x="4813" y="2489"/>
                  <a:pt x="4830" y="2493"/>
                  <a:pt x="4840" y="2484"/>
                </a:cubicBezTo>
                <a:cubicBezTo>
                  <a:pt x="4855" y="2468"/>
                  <a:pt x="4808" y="2444"/>
                  <a:pt x="4808" y="2444"/>
                </a:cubicBezTo>
                <a:cubicBezTo>
                  <a:pt x="4788" y="2385"/>
                  <a:pt x="4854" y="2286"/>
                  <a:pt x="4776" y="2260"/>
                </a:cubicBezTo>
                <a:cubicBezTo>
                  <a:pt x="4727" y="2276"/>
                  <a:pt x="4744" y="2287"/>
                  <a:pt x="4688" y="2276"/>
                </a:cubicBezTo>
                <a:cubicBezTo>
                  <a:pt x="4593" y="2291"/>
                  <a:pt x="4601" y="2291"/>
                  <a:pt x="4472" y="2284"/>
                </a:cubicBezTo>
                <a:cubicBezTo>
                  <a:pt x="4461" y="2232"/>
                  <a:pt x="4449" y="2210"/>
                  <a:pt x="4480" y="2164"/>
                </a:cubicBezTo>
                <a:cubicBezTo>
                  <a:pt x="4472" y="2158"/>
                  <a:pt x="4461" y="2156"/>
                  <a:pt x="4456" y="2148"/>
                </a:cubicBezTo>
                <a:cubicBezTo>
                  <a:pt x="4447" y="2133"/>
                  <a:pt x="4456" y="2104"/>
                  <a:pt x="4440" y="2100"/>
                </a:cubicBezTo>
                <a:cubicBezTo>
                  <a:pt x="4429" y="2097"/>
                  <a:pt x="4418" y="2094"/>
                  <a:pt x="4408" y="2092"/>
                </a:cubicBezTo>
                <a:cubicBezTo>
                  <a:pt x="4347" y="2132"/>
                  <a:pt x="4357" y="2164"/>
                  <a:pt x="4280" y="2180"/>
                </a:cubicBezTo>
                <a:cubicBezTo>
                  <a:pt x="4262" y="2191"/>
                  <a:pt x="4244" y="2201"/>
                  <a:pt x="4232" y="2220"/>
                </a:cubicBezTo>
                <a:cubicBezTo>
                  <a:pt x="4227" y="2227"/>
                  <a:pt x="4231" y="2239"/>
                  <a:pt x="4224" y="2244"/>
                </a:cubicBezTo>
                <a:cubicBezTo>
                  <a:pt x="4205" y="2256"/>
                  <a:pt x="4180" y="2253"/>
                  <a:pt x="4160" y="2260"/>
                </a:cubicBezTo>
                <a:cubicBezTo>
                  <a:pt x="4138" y="2257"/>
                  <a:pt x="4115" y="2260"/>
                  <a:pt x="4096" y="2252"/>
                </a:cubicBezTo>
                <a:cubicBezTo>
                  <a:pt x="4079" y="2244"/>
                  <a:pt x="4087" y="2213"/>
                  <a:pt x="4072" y="2204"/>
                </a:cubicBezTo>
                <a:cubicBezTo>
                  <a:pt x="4057" y="2195"/>
                  <a:pt x="4040" y="2193"/>
                  <a:pt x="4024" y="2188"/>
                </a:cubicBezTo>
                <a:cubicBezTo>
                  <a:pt x="4016" y="2185"/>
                  <a:pt x="4000" y="2180"/>
                  <a:pt x="4000" y="2180"/>
                </a:cubicBezTo>
                <a:cubicBezTo>
                  <a:pt x="3978" y="2148"/>
                  <a:pt x="3979" y="2153"/>
                  <a:pt x="3968" y="2108"/>
                </a:cubicBezTo>
                <a:cubicBezTo>
                  <a:pt x="3965" y="2097"/>
                  <a:pt x="3968" y="2083"/>
                  <a:pt x="3960" y="2076"/>
                </a:cubicBezTo>
                <a:cubicBezTo>
                  <a:pt x="3947" y="2065"/>
                  <a:pt x="3912" y="2060"/>
                  <a:pt x="3912" y="2060"/>
                </a:cubicBezTo>
                <a:cubicBezTo>
                  <a:pt x="3904" y="2052"/>
                  <a:pt x="3894" y="2044"/>
                  <a:pt x="3888" y="2036"/>
                </a:cubicBezTo>
                <a:cubicBezTo>
                  <a:pt x="3876" y="2020"/>
                  <a:pt x="3856" y="1988"/>
                  <a:pt x="3856" y="1988"/>
                </a:cubicBezTo>
                <a:cubicBezTo>
                  <a:pt x="3833" y="1898"/>
                  <a:pt x="3866" y="2042"/>
                  <a:pt x="3856" y="1852"/>
                </a:cubicBezTo>
                <a:cubicBezTo>
                  <a:pt x="3853" y="1806"/>
                  <a:pt x="3815" y="1776"/>
                  <a:pt x="3808" y="1732"/>
                </a:cubicBezTo>
                <a:cubicBezTo>
                  <a:pt x="3806" y="1720"/>
                  <a:pt x="3794" y="1645"/>
                  <a:pt x="3792" y="1644"/>
                </a:cubicBezTo>
                <a:cubicBezTo>
                  <a:pt x="3786" y="1639"/>
                  <a:pt x="3677" y="1628"/>
                  <a:pt x="3672" y="1628"/>
                </a:cubicBezTo>
                <a:cubicBezTo>
                  <a:pt x="3662" y="1589"/>
                  <a:pt x="3670" y="1576"/>
                  <a:pt x="3632" y="1564"/>
                </a:cubicBezTo>
                <a:cubicBezTo>
                  <a:pt x="3583" y="1491"/>
                  <a:pt x="3613" y="1419"/>
                  <a:pt x="3656" y="1356"/>
                </a:cubicBezTo>
                <a:cubicBezTo>
                  <a:pt x="3643" y="1239"/>
                  <a:pt x="3664" y="1258"/>
                  <a:pt x="3528" y="1268"/>
                </a:cubicBezTo>
                <a:cubicBezTo>
                  <a:pt x="3454" y="1316"/>
                  <a:pt x="3469" y="1295"/>
                  <a:pt x="3376" y="1284"/>
                </a:cubicBezTo>
                <a:cubicBezTo>
                  <a:pt x="3331" y="1269"/>
                  <a:pt x="3285" y="1255"/>
                  <a:pt x="3240" y="1244"/>
                </a:cubicBezTo>
                <a:cubicBezTo>
                  <a:pt x="3232" y="1238"/>
                  <a:pt x="3224" y="1231"/>
                  <a:pt x="3216" y="1228"/>
                </a:cubicBezTo>
                <a:cubicBezTo>
                  <a:pt x="3200" y="1221"/>
                  <a:pt x="3168" y="1212"/>
                  <a:pt x="3168" y="1212"/>
                </a:cubicBezTo>
                <a:cubicBezTo>
                  <a:pt x="3107" y="1232"/>
                  <a:pt x="3099" y="1249"/>
                  <a:pt x="3048" y="1284"/>
                </a:cubicBezTo>
                <a:cubicBezTo>
                  <a:pt x="3032" y="1281"/>
                  <a:pt x="3014" y="1284"/>
                  <a:pt x="3000" y="1276"/>
                </a:cubicBezTo>
                <a:cubicBezTo>
                  <a:pt x="2992" y="1271"/>
                  <a:pt x="2997" y="1258"/>
                  <a:pt x="2992" y="1252"/>
                </a:cubicBezTo>
                <a:cubicBezTo>
                  <a:pt x="2985" y="1244"/>
                  <a:pt x="2976" y="1241"/>
                  <a:pt x="2968" y="1236"/>
                </a:cubicBezTo>
                <a:cubicBezTo>
                  <a:pt x="2952" y="1190"/>
                  <a:pt x="2979" y="1146"/>
                  <a:pt x="3024" y="1132"/>
                </a:cubicBezTo>
                <a:cubicBezTo>
                  <a:pt x="3049" y="1093"/>
                  <a:pt x="3029" y="1077"/>
                  <a:pt x="3072" y="1092"/>
                </a:cubicBezTo>
                <a:cubicBezTo>
                  <a:pt x="3108" y="1085"/>
                  <a:pt x="3140" y="1076"/>
                  <a:pt x="3176" y="1068"/>
                </a:cubicBezTo>
                <a:cubicBezTo>
                  <a:pt x="3163" y="1031"/>
                  <a:pt x="3158" y="1037"/>
                  <a:pt x="3200" y="996"/>
                </a:cubicBezTo>
                <a:cubicBezTo>
                  <a:pt x="3264" y="931"/>
                  <a:pt x="3252" y="941"/>
                  <a:pt x="3352" y="932"/>
                </a:cubicBezTo>
                <a:cubicBezTo>
                  <a:pt x="3411" y="892"/>
                  <a:pt x="3441" y="905"/>
                  <a:pt x="3528" y="900"/>
                </a:cubicBezTo>
                <a:cubicBezTo>
                  <a:pt x="3536" y="858"/>
                  <a:pt x="3527" y="841"/>
                  <a:pt x="3568" y="828"/>
                </a:cubicBezTo>
                <a:cubicBezTo>
                  <a:pt x="3607" y="837"/>
                  <a:pt x="3639" y="846"/>
                  <a:pt x="3680" y="852"/>
                </a:cubicBezTo>
                <a:cubicBezTo>
                  <a:pt x="3688" y="857"/>
                  <a:pt x="3694" y="870"/>
                  <a:pt x="3704" y="868"/>
                </a:cubicBezTo>
                <a:cubicBezTo>
                  <a:pt x="3712" y="865"/>
                  <a:pt x="3717" y="849"/>
                  <a:pt x="3712" y="844"/>
                </a:cubicBezTo>
                <a:cubicBezTo>
                  <a:pt x="3700" y="832"/>
                  <a:pt x="3664" y="828"/>
                  <a:pt x="3664" y="828"/>
                </a:cubicBezTo>
                <a:cubicBezTo>
                  <a:pt x="3624" y="788"/>
                  <a:pt x="3622" y="756"/>
                  <a:pt x="3672" y="724"/>
                </a:cubicBezTo>
                <a:cubicBezTo>
                  <a:pt x="3690" y="696"/>
                  <a:pt x="3712" y="683"/>
                  <a:pt x="3736" y="660"/>
                </a:cubicBezTo>
                <a:cubicBezTo>
                  <a:pt x="3733" y="644"/>
                  <a:pt x="3736" y="626"/>
                  <a:pt x="3728" y="612"/>
                </a:cubicBezTo>
                <a:cubicBezTo>
                  <a:pt x="3723" y="604"/>
                  <a:pt x="3708" y="611"/>
                  <a:pt x="3704" y="604"/>
                </a:cubicBezTo>
                <a:cubicBezTo>
                  <a:pt x="3685" y="576"/>
                  <a:pt x="3709" y="559"/>
                  <a:pt x="3680" y="540"/>
                </a:cubicBezTo>
                <a:cubicBezTo>
                  <a:pt x="3656" y="524"/>
                  <a:pt x="3626" y="524"/>
                  <a:pt x="3600" y="516"/>
                </a:cubicBezTo>
                <a:cubicBezTo>
                  <a:pt x="3592" y="513"/>
                  <a:pt x="3576" y="508"/>
                  <a:pt x="3576" y="508"/>
                </a:cubicBezTo>
                <a:cubicBezTo>
                  <a:pt x="3550" y="469"/>
                  <a:pt x="3568" y="447"/>
                  <a:pt x="3528" y="420"/>
                </a:cubicBezTo>
                <a:cubicBezTo>
                  <a:pt x="3522" y="412"/>
                  <a:pt x="3515" y="404"/>
                  <a:pt x="3512" y="396"/>
                </a:cubicBezTo>
                <a:cubicBezTo>
                  <a:pt x="3507" y="385"/>
                  <a:pt x="3512" y="371"/>
                  <a:pt x="3504" y="364"/>
                </a:cubicBezTo>
                <a:cubicBezTo>
                  <a:pt x="3491" y="353"/>
                  <a:pt x="3470" y="357"/>
                  <a:pt x="3456" y="348"/>
                </a:cubicBezTo>
                <a:cubicBezTo>
                  <a:pt x="3400" y="311"/>
                  <a:pt x="3426" y="322"/>
                  <a:pt x="3384" y="308"/>
                </a:cubicBezTo>
                <a:cubicBezTo>
                  <a:pt x="3365" y="234"/>
                  <a:pt x="3287" y="242"/>
                  <a:pt x="3224" y="236"/>
                </a:cubicBezTo>
                <a:cubicBezTo>
                  <a:pt x="3190" y="213"/>
                  <a:pt x="3187" y="179"/>
                  <a:pt x="3152" y="156"/>
                </a:cubicBezTo>
                <a:cubicBezTo>
                  <a:pt x="3144" y="125"/>
                  <a:pt x="3129" y="105"/>
                  <a:pt x="3120" y="76"/>
                </a:cubicBezTo>
                <a:cubicBezTo>
                  <a:pt x="3074" y="78"/>
                  <a:pt x="3029" y="84"/>
                  <a:pt x="2984" y="84"/>
                </a:cubicBezTo>
                <a:cubicBezTo>
                  <a:pt x="2956" y="84"/>
                  <a:pt x="2918" y="37"/>
                  <a:pt x="2880" y="28"/>
                </a:cubicBezTo>
                <a:cubicBezTo>
                  <a:pt x="2874" y="24"/>
                  <a:pt x="2843" y="0"/>
                  <a:pt x="2832" y="4"/>
                </a:cubicBezTo>
                <a:cubicBezTo>
                  <a:pt x="2813" y="10"/>
                  <a:pt x="2802" y="31"/>
                  <a:pt x="2784" y="36"/>
                </a:cubicBezTo>
                <a:cubicBezTo>
                  <a:pt x="2712" y="53"/>
                  <a:pt x="2678" y="61"/>
                  <a:pt x="2600" y="68"/>
                </a:cubicBezTo>
                <a:cubicBezTo>
                  <a:pt x="2559" y="95"/>
                  <a:pt x="2570" y="124"/>
                  <a:pt x="2544" y="164"/>
                </a:cubicBezTo>
                <a:cubicBezTo>
                  <a:pt x="2579" y="187"/>
                  <a:pt x="2592" y="193"/>
                  <a:pt x="2552" y="220"/>
                </a:cubicBezTo>
                <a:cubicBezTo>
                  <a:pt x="2492" y="205"/>
                  <a:pt x="2349" y="213"/>
                  <a:pt x="2320" y="212"/>
                </a:cubicBezTo>
                <a:cubicBezTo>
                  <a:pt x="2265" y="193"/>
                  <a:pt x="2290" y="184"/>
                  <a:pt x="2224" y="196"/>
                </a:cubicBezTo>
                <a:cubicBezTo>
                  <a:pt x="2179" y="262"/>
                  <a:pt x="2213" y="236"/>
                  <a:pt x="2144" y="252"/>
                </a:cubicBezTo>
                <a:cubicBezTo>
                  <a:pt x="2135" y="253"/>
                  <a:pt x="2128" y="257"/>
                  <a:pt x="2120" y="260"/>
                </a:cubicBezTo>
                <a:cubicBezTo>
                  <a:pt x="2131" y="306"/>
                  <a:pt x="2113" y="303"/>
                  <a:pt x="2136" y="348"/>
                </a:cubicBezTo>
                <a:cubicBezTo>
                  <a:pt x="2128" y="355"/>
                  <a:pt x="2098" y="382"/>
                  <a:pt x="2096" y="396"/>
                </a:cubicBezTo>
                <a:cubicBezTo>
                  <a:pt x="2094" y="404"/>
                  <a:pt x="2097" y="415"/>
                  <a:pt x="2104" y="420"/>
                </a:cubicBezTo>
                <a:cubicBezTo>
                  <a:pt x="2117" y="429"/>
                  <a:pt x="2152" y="436"/>
                  <a:pt x="2152" y="436"/>
                </a:cubicBezTo>
                <a:cubicBezTo>
                  <a:pt x="2168" y="485"/>
                  <a:pt x="2137" y="501"/>
                  <a:pt x="2112" y="540"/>
                </a:cubicBezTo>
                <a:cubicBezTo>
                  <a:pt x="2114" y="548"/>
                  <a:pt x="2120" y="555"/>
                  <a:pt x="2120" y="564"/>
                </a:cubicBezTo>
                <a:cubicBezTo>
                  <a:pt x="2120" y="626"/>
                  <a:pt x="2070" y="574"/>
                  <a:pt x="2040" y="564"/>
                </a:cubicBezTo>
                <a:cubicBezTo>
                  <a:pt x="2018" y="532"/>
                  <a:pt x="2005" y="525"/>
                  <a:pt x="1968" y="516"/>
                </a:cubicBezTo>
                <a:cubicBezTo>
                  <a:pt x="1933" y="522"/>
                  <a:pt x="1898" y="528"/>
                  <a:pt x="1920" y="572"/>
                </a:cubicBezTo>
                <a:cubicBezTo>
                  <a:pt x="1939" y="610"/>
                  <a:pt x="1928" y="586"/>
                  <a:pt x="1960" y="604"/>
                </a:cubicBezTo>
                <a:cubicBezTo>
                  <a:pt x="1976" y="613"/>
                  <a:pt x="2008" y="636"/>
                  <a:pt x="2008" y="636"/>
                </a:cubicBezTo>
                <a:cubicBezTo>
                  <a:pt x="2045" y="692"/>
                  <a:pt x="1992" y="646"/>
                  <a:pt x="1976" y="636"/>
                </a:cubicBezTo>
                <a:cubicBezTo>
                  <a:pt x="1949" y="644"/>
                  <a:pt x="1948" y="639"/>
                  <a:pt x="1936" y="668"/>
                </a:cubicBezTo>
                <a:cubicBezTo>
                  <a:pt x="1929" y="683"/>
                  <a:pt x="1920" y="716"/>
                  <a:pt x="1920" y="716"/>
                </a:cubicBezTo>
                <a:cubicBezTo>
                  <a:pt x="1893" y="713"/>
                  <a:pt x="1866" y="714"/>
                  <a:pt x="1840" y="708"/>
                </a:cubicBezTo>
                <a:cubicBezTo>
                  <a:pt x="1830" y="705"/>
                  <a:pt x="1824" y="695"/>
                  <a:pt x="1816" y="692"/>
                </a:cubicBezTo>
                <a:cubicBezTo>
                  <a:pt x="1783" y="677"/>
                  <a:pt x="1746" y="668"/>
                  <a:pt x="1712" y="660"/>
                </a:cubicBezTo>
                <a:cubicBezTo>
                  <a:pt x="1677" y="662"/>
                  <a:pt x="1642" y="663"/>
                  <a:pt x="1608" y="668"/>
                </a:cubicBezTo>
                <a:cubicBezTo>
                  <a:pt x="1579" y="671"/>
                  <a:pt x="1556" y="692"/>
                  <a:pt x="1528" y="700"/>
                </a:cubicBezTo>
                <a:cubicBezTo>
                  <a:pt x="1433" y="681"/>
                  <a:pt x="1531" y="705"/>
                  <a:pt x="1464" y="676"/>
                </a:cubicBezTo>
                <a:cubicBezTo>
                  <a:pt x="1448" y="669"/>
                  <a:pt x="1416" y="660"/>
                  <a:pt x="1416" y="660"/>
                </a:cubicBezTo>
                <a:cubicBezTo>
                  <a:pt x="1428" y="720"/>
                  <a:pt x="1427" y="787"/>
                  <a:pt x="1464" y="836"/>
                </a:cubicBezTo>
                <a:cubicBezTo>
                  <a:pt x="1496" y="934"/>
                  <a:pt x="1437" y="911"/>
                  <a:pt x="1584" y="900"/>
                </a:cubicBezTo>
                <a:cubicBezTo>
                  <a:pt x="1629" y="884"/>
                  <a:pt x="1637" y="917"/>
                  <a:pt x="1680" y="932"/>
                </a:cubicBezTo>
                <a:cubicBezTo>
                  <a:pt x="1685" y="940"/>
                  <a:pt x="1692" y="947"/>
                  <a:pt x="1696" y="956"/>
                </a:cubicBezTo>
                <a:cubicBezTo>
                  <a:pt x="1702" y="971"/>
                  <a:pt x="1712" y="1004"/>
                  <a:pt x="1712" y="1004"/>
                </a:cubicBezTo>
                <a:cubicBezTo>
                  <a:pt x="1692" y="1042"/>
                  <a:pt x="1681" y="1078"/>
                  <a:pt x="1640" y="1092"/>
                </a:cubicBezTo>
                <a:cubicBezTo>
                  <a:pt x="1634" y="1100"/>
                  <a:pt x="1624" y="1116"/>
                  <a:pt x="1624" y="1116"/>
                </a:cubicBezTo>
              </a:path>
            </a:pathLst>
          </a:custGeom>
          <a:noFill/>
          <a:ln w="38100" cap="flat" cmpd="sng">
            <a:solidFill>
              <a:srgbClr val="17B812"/>
            </a:solidFill>
            <a:prstDash val="solid"/>
            <a:round/>
            <a:headEnd/>
            <a:tailEnd/>
          </a:ln>
          <a:effectLst>
            <a:outerShdw dist="45791" dir="337859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5502" name="Rectangle 30">
            <a:extLst>
              <a:ext uri="{FF2B5EF4-FFF2-40B4-BE49-F238E27FC236}">
                <a16:creationId xmlns:a16="http://schemas.microsoft.com/office/drawing/2014/main" id="{9FA2D6C0-D005-23F8-A917-2A56212395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8675" y="2728913"/>
            <a:ext cx="214313" cy="40322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>
            <a:outerShdw dist="5388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0982" name="Text Box 31">
            <a:extLst>
              <a:ext uri="{FF2B5EF4-FFF2-40B4-BE49-F238E27FC236}">
                <a16:creationId xmlns:a16="http://schemas.microsoft.com/office/drawing/2014/main" id="{F649C00E-40E0-A6BE-552E-3157364059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2600" y="409575"/>
            <a:ext cx="7035800" cy="579438"/>
          </a:xfrm>
          <a:prstGeom prst="rect">
            <a:avLst/>
          </a:prstGeom>
          <a:noFill/>
          <a:ln>
            <a:noFill/>
          </a:ln>
          <a:effectLst>
            <a:outerShdw dist="74053" dir="3542175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3200">
                <a:solidFill>
                  <a:srgbClr val="FFFF00"/>
                </a:solidFill>
              </a:rPr>
              <a:t>ÍâÎßÖÞdØñÉøÎÞÏß ÄÞøÄÎcæM¿áJßÏÞW...</a:t>
            </a:r>
          </a:p>
        </p:txBody>
      </p:sp>
      <p:sp>
        <p:nvSpPr>
          <p:cNvPr id="745504" name="Text Box 32">
            <a:extLst>
              <a:ext uri="{FF2B5EF4-FFF2-40B4-BE49-F238E27FC236}">
                <a16:creationId xmlns:a16="http://schemas.microsoft.com/office/drawing/2014/main" id="{A21E2444-F0B5-1922-7B01-3727B2E74F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2550" y="5775325"/>
            <a:ext cx="6699250" cy="641350"/>
          </a:xfrm>
          <a:prstGeom prst="rect">
            <a:avLst/>
          </a:prstGeom>
          <a:noFill/>
          <a:ln>
            <a:noFill/>
          </a:ln>
          <a:effectLst>
            <a:outerShdw dist="74053" dir="3542175" algn="ctr" rotWithShape="0">
              <a:schemeClr val="bg2"/>
            </a:outerShdw>
          </a:effectLst>
        </p:spPr>
        <p:txBody>
          <a:bodyPr>
            <a:spAutoFit/>
            <a:flatTx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altLang="en-US" sz="3600">
                <a:solidFill>
                  <a:srgbClr val="FFFF00"/>
                </a:solidFill>
                <a:latin typeface="Kerala" panose="020B0604020202020204"/>
              </a:rPr>
              <a:t>ÎáÙNÆí</a:t>
            </a:r>
            <a:r>
              <a:rPr lang="en-US" altLang="en-US" sz="3200">
                <a:solidFill>
                  <a:srgbClr val="FFFF00"/>
                </a:solidFill>
                <a:latin typeface="Kerala" panose="020B0604020202020204"/>
              </a:rPr>
              <a:t> </a:t>
            </a:r>
            <a:r>
              <a:rPr lang="en-US" altLang="en-US" sz="32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Vs. </a:t>
            </a:r>
            <a:r>
              <a:rPr lang="en-US" altLang="en-US" sz="3600" b="1">
                <a:solidFill>
                  <a:srgbClr val="FFFF00"/>
                </a:solidFill>
                <a:latin typeface="Kerala" panose="020B0604020202020204"/>
              </a:rPr>
              <a:t>ÏßØíÙÞAí!</a:t>
            </a:r>
          </a:p>
        </p:txBody>
      </p:sp>
      <p:sp>
        <p:nvSpPr>
          <p:cNvPr id="745505" name="Rectangle 33">
            <a:extLst>
              <a:ext uri="{FF2B5EF4-FFF2-40B4-BE49-F238E27FC236}">
                <a16:creationId xmlns:a16="http://schemas.microsoft.com/office/drawing/2014/main" id="{1833F7FA-F5F5-244E-856F-D49948430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35</a:t>
            </a:r>
          </a:p>
        </p:txBody>
      </p:sp>
      <p:sp>
        <p:nvSpPr>
          <p:cNvPr id="40985" name="Text Box 34">
            <a:extLst>
              <a:ext uri="{FF2B5EF4-FFF2-40B4-BE49-F238E27FC236}">
                <a16:creationId xmlns:a16="http://schemas.microsoft.com/office/drawing/2014/main" id="{55F78358-D27A-2CBE-6D5A-271B23ABCB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7963" y="6256338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sp>
        <p:nvSpPr>
          <p:cNvPr id="40986" name="Rectangle 35">
            <a:extLst>
              <a:ext uri="{FF2B5EF4-FFF2-40B4-BE49-F238E27FC236}">
                <a16:creationId xmlns:a16="http://schemas.microsoft.com/office/drawing/2014/main" id="{02428FE1-D218-0ECF-7E2A-2B9DF73CE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1038" y="1154113"/>
            <a:ext cx="1365250" cy="274637"/>
          </a:xfrm>
          <a:prstGeom prst="rect">
            <a:avLst/>
          </a:prstGeom>
          <a:solidFill>
            <a:schemeClr val="folHlink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200" b="1"/>
              <a:t>ÎáØïà¢ ¼ÈÕßÈcÞØ¢</a:t>
            </a:r>
          </a:p>
        </p:txBody>
      </p:sp>
      <p:sp>
        <p:nvSpPr>
          <p:cNvPr id="40987" name="Rectangle 36">
            <a:extLst>
              <a:ext uri="{FF2B5EF4-FFF2-40B4-BE49-F238E27FC236}">
                <a16:creationId xmlns:a16="http://schemas.microsoft.com/office/drawing/2014/main" id="{5187125C-0FE1-B119-F0E1-FCC853DFA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1325" y="2668588"/>
            <a:ext cx="549275" cy="274637"/>
          </a:xfrm>
          <a:prstGeom prst="rect">
            <a:avLst/>
          </a:prstGeom>
          <a:solidFill>
            <a:schemeClr val="folHlink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200">
                <a:solidFill>
                  <a:srgbClr val="F9134A"/>
                </a:solidFill>
              </a:rPr>
              <a:t>èºÈ</a:t>
            </a:r>
          </a:p>
        </p:txBody>
      </p:sp>
      <p:sp>
        <p:nvSpPr>
          <p:cNvPr id="40988" name="Rectangle 37">
            <a:extLst>
              <a:ext uri="{FF2B5EF4-FFF2-40B4-BE49-F238E27FC236}">
                <a16:creationId xmlns:a16="http://schemas.microsoft.com/office/drawing/2014/main" id="{BE145C2F-9099-22B0-3BE5-136AC0454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0838" y="3386138"/>
            <a:ext cx="739775" cy="3365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600"/>
              <a:t>§XÁc</a:t>
            </a:r>
          </a:p>
        </p:txBody>
      </p:sp>
      <p:sp>
        <p:nvSpPr>
          <p:cNvPr id="40989" name="Rectangle 38">
            <a:extLst>
              <a:ext uri="{FF2B5EF4-FFF2-40B4-BE49-F238E27FC236}">
                <a16:creationId xmlns:a16="http://schemas.microsoft.com/office/drawing/2014/main" id="{7493478F-7C68-B0C4-8042-B1E2C6E0D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3452813"/>
            <a:ext cx="944562" cy="2444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000">
                <a:solidFill>
                  <a:srgbClr val="F9134A"/>
                </a:solidFill>
              </a:rPr>
              <a:t>ØìÆß ¥çùÌc</a:t>
            </a:r>
          </a:p>
        </p:txBody>
      </p:sp>
      <p:sp>
        <p:nvSpPr>
          <p:cNvPr id="40990" name="Rectangle 39">
            <a:extLst>
              <a:ext uri="{FF2B5EF4-FFF2-40B4-BE49-F238E27FC236}">
                <a16:creationId xmlns:a16="http://schemas.microsoft.com/office/drawing/2014/main" id="{F908A8C9-B648-0E0F-611C-645999841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463" y="4083050"/>
            <a:ext cx="555625" cy="2286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900">
                <a:solidFill>
                  <a:srgbClr val="F9134A"/>
                </a:solidFill>
              </a:rPr>
              <a:t>ØáÁÞX</a:t>
            </a:r>
          </a:p>
        </p:txBody>
      </p:sp>
      <p:sp>
        <p:nvSpPr>
          <p:cNvPr id="40991" name="Rectangle 40">
            <a:extLst>
              <a:ext uri="{FF2B5EF4-FFF2-40B4-BE49-F238E27FC236}">
                <a16:creationId xmlns:a16="http://schemas.microsoft.com/office/drawing/2014/main" id="{2C37C608-8F88-E3B4-D499-2318BC8451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4175" y="3349625"/>
            <a:ext cx="603250" cy="2286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900">
                <a:solidFill>
                  <a:srgbClr val="F9134A"/>
                </a:solidFill>
              </a:rPr>
              <a:t>¨¼ßÉíÄí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5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745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9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5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45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45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455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455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7584" name="Group 64">
            <a:extLst>
              <a:ext uri="{FF2B5EF4-FFF2-40B4-BE49-F238E27FC236}">
                <a16:creationId xmlns:a16="http://schemas.microsoft.com/office/drawing/2014/main" id="{85B1B11E-E334-A063-ED79-70D26DF30904}"/>
              </a:ext>
            </a:extLst>
          </p:cNvPr>
          <p:cNvGrpSpPr>
            <a:grpSpLocks/>
          </p:cNvGrpSpPr>
          <p:nvPr/>
        </p:nvGrpSpPr>
        <p:grpSpPr bwMode="auto">
          <a:xfrm>
            <a:off x="5624513" y="803275"/>
            <a:ext cx="3084512" cy="4065588"/>
            <a:chOff x="3543" y="506"/>
            <a:chExt cx="1943" cy="2561"/>
          </a:xfrm>
        </p:grpSpPr>
        <p:pic>
          <p:nvPicPr>
            <p:cNvPr id="42023" name="Picture 28">
              <a:extLst>
                <a:ext uri="{FF2B5EF4-FFF2-40B4-BE49-F238E27FC236}">
                  <a16:creationId xmlns:a16="http://schemas.microsoft.com/office/drawing/2014/main" id="{9580A02D-723D-13CB-8E41-F181B58AFD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3" y="606"/>
              <a:ext cx="1856" cy="2461"/>
            </a:xfrm>
            <a:prstGeom prst="rect">
              <a:avLst/>
            </a:prstGeom>
            <a:noFill/>
            <a:ln w="76200">
              <a:solidFill>
                <a:schemeClr val="accent2"/>
              </a:solidFill>
              <a:miter lim="800000"/>
              <a:headEnd/>
              <a:tailEnd/>
            </a:ln>
            <a:effectLst>
              <a:outerShdw dist="8980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2024" name="Text Box 36">
              <a:extLst>
                <a:ext uri="{FF2B5EF4-FFF2-40B4-BE49-F238E27FC236}">
                  <a16:creationId xmlns:a16="http://schemas.microsoft.com/office/drawing/2014/main" id="{142750FC-5234-E242-DC2B-D09F79CBA8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4" y="1120"/>
              <a:ext cx="1352" cy="288"/>
            </a:xfrm>
            <a:prstGeom prst="rect">
              <a:avLst/>
            </a:prstGeom>
            <a:solidFill>
              <a:srgbClr val="727272"/>
            </a:solidFill>
            <a:ln w="9525">
              <a:miter lim="800000"/>
              <a:headEnd/>
              <a:tailEnd/>
            </a:ln>
            <a:effectLst>
              <a:outerShdw dist="74053" dir="3542175" algn="ctr" rotWithShape="0">
                <a:schemeClr val="bg2"/>
              </a:outerShdw>
            </a:effectLst>
            <a:scene3d>
              <a:camera prst="legacyPerspectiveTopLeft"/>
              <a:lightRig rig="legacyNormal3" dir="r"/>
            </a:scene3d>
            <a:sp3d extrusionH="201600" prstMaterial="legacyMetal">
              <a:bevelT w="13500" h="13500" prst="angle"/>
              <a:bevelB w="13500" h="13500" prst="angle"/>
              <a:extrusionClr>
                <a:srgbClr val="FFFFFF"/>
              </a:extrusionClr>
              <a:contourClr>
                <a:srgbClr val="727272"/>
              </a:contourClr>
            </a:sp3d>
          </p:spPr>
          <p:txBody>
            <a:bodyPr>
              <a:spAutoFit/>
              <a:flatTx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2400">
                  <a:solidFill>
                    <a:srgbClr val="00FFCC"/>
                  </a:solidFill>
                </a:rPr>
                <a:t>µÞÜßçËÞVÃßÏ</a:t>
              </a:r>
            </a:p>
          </p:txBody>
        </p:sp>
        <p:sp>
          <p:nvSpPr>
            <p:cNvPr id="42025" name="Text Box 49">
              <a:extLst>
                <a:ext uri="{FF2B5EF4-FFF2-40B4-BE49-F238E27FC236}">
                  <a16:creationId xmlns:a16="http://schemas.microsoft.com/office/drawing/2014/main" id="{CF820DA9-31EC-1587-C27E-A3D5F21562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8" y="506"/>
              <a:ext cx="1878" cy="365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effectLst>
              <a:outerShdw dist="74053" dir="3542175" algn="ctr" rotWithShape="0">
                <a:schemeClr val="bg2"/>
              </a:outerShdw>
            </a:effectLst>
            <a:scene3d>
              <a:camera prst="legacyPerspectiveTopLeft"/>
              <a:lightRig rig="legacyNormal3" dir="r"/>
            </a:scene3d>
            <a:sp3d extrusionH="201600" prstMaterial="legacyMetal">
              <a:bevelT w="13500" h="13500" prst="angle"/>
              <a:bevelB w="13500" h="13500" prst="angle"/>
              <a:extrusionClr>
                <a:srgbClr val="FFFFFF"/>
              </a:extrusionClr>
              <a:contourClr>
                <a:schemeClr val="bg2"/>
              </a:contourClr>
            </a:sp3d>
          </p:spPr>
          <p:txBody>
            <a:bodyPr>
              <a:spAutoFit/>
              <a:flatTx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b="1">
                  <a:solidFill>
                    <a:srgbClr val="BA001F"/>
                  </a:solidFill>
                </a:rPr>
                <a:t>§dØÞçÏW</a:t>
              </a:r>
              <a:r>
                <a:rPr lang="en-US" altLang="en-US" sz="3200" b="1">
                  <a:solidFill>
                    <a:srgbClr val="BA001F"/>
                  </a:solidFill>
                </a:rPr>
                <a:t>...</a:t>
              </a:r>
            </a:p>
          </p:txBody>
        </p:sp>
      </p:grpSp>
      <p:sp>
        <p:nvSpPr>
          <p:cNvPr id="41987" name="Text Box 2">
            <a:extLst>
              <a:ext uri="{FF2B5EF4-FFF2-40B4-BE49-F238E27FC236}">
                <a16:creationId xmlns:a16="http://schemas.microsoft.com/office/drawing/2014/main" id="{9D370093-06EF-9086-C244-39CDB9758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525" y="0"/>
            <a:ext cx="3584575" cy="30480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200" b="1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41988" name="Text Box 16">
            <a:extLst>
              <a:ext uri="{FF2B5EF4-FFF2-40B4-BE49-F238E27FC236}">
                <a16:creationId xmlns:a16="http://schemas.microsoft.com/office/drawing/2014/main" id="{7620A98E-7605-6B42-BA19-376EC1E4D1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grpSp>
        <p:nvGrpSpPr>
          <p:cNvPr id="41989" name="Group 17">
            <a:extLst>
              <a:ext uri="{FF2B5EF4-FFF2-40B4-BE49-F238E27FC236}">
                <a16:creationId xmlns:a16="http://schemas.microsoft.com/office/drawing/2014/main" id="{9BDF3469-A45E-BF3F-190A-ACD8E627B836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160338"/>
            <a:ext cx="739775" cy="1430337"/>
            <a:chOff x="391" y="101"/>
            <a:chExt cx="466" cy="901"/>
          </a:xfrm>
        </p:grpSpPr>
        <p:sp>
          <p:nvSpPr>
            <p:cNvPr id="42021" name="Rectangle 18">
              <a:extLst>
                <a:ext uri="{FF2B5EF4-FFF2-40B4-BE49-F238E27FC236}">
                  <a16:creationId xmlns:a16="http://schemas.microsoft.com/office/drawing/2014/main" id="{E596864C-1C90-253E-339B-4BFE18635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" y="101"/>
              <a:ext cx="466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8800">
                  <a:solidFill>
                    <a:schemeClr val="tx2"/>
                  </a:solidFill>
                  <a:latin typeface="Times" panose="02020603050405020304" pitchFamily="18" charset="0"/>
                </a:rPr>
                <a:t>7</a:t>
              </a:r>
            </a:p>
          </p:txBody>
        </p:sp>
        <p:sp>
          <p:nvSpPr>
            <p:cNvPr id="42022" name="Line 19">
              <a:extLst>
                <a:ext uri="{FF2B5EF4-FFF2-40B4-BE49-F238E27FC236}">
                  <a16:creationId xmlns:a16="http://schemas.microsoft.com/office/drawing/2014/main" id="{AF9DD75B-B490-9806-5A92-19A9006A39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528"/>
              <a:ext cx="187" cy="0"/>
            </a:xfrm>
            <a:prstGeom prst="line">
              <a:avLst/>
            </a:prstGeom>
            <a:noFill/>
            <a:ln w="50800">
              <a:solidFill>
                <a:schemeClr val="tx2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1990" name="Text Box 20">
            <a:extLst>
              <a:ext uri="{FF2B5EF4-FFF2-40B4-BE49-F238E27FC236}">
                <a16:creationId xmlns:a16="http://schemas.microsoft.com/office/drawing/2014/main" id="{7CF1B4BA-9ABE-5906-9F3E-19E2B10AB5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1550" y="6405563"/>
            <a:ext cx="3254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41991" name="Text Box 29">
            <a:extLst>
              <a:ext uri="{FF2B5EF4-FFF2-40B4-BE49-F238E27FC236}">
                <a16:creationId xmlns:a16="http://schemas.microsoft.com/office/drawing/2014/main" id="{E129B92E-6299-5AC3-7C22-7823A28721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361950"/>
            <a:ext cx="6456363" cy="519113"/>
          </a:xfrm>
          <a:prstGeom prst="rect">
            <a:avLst/>
          </a:prstGeom>
          <a:noFill/>
          <a:ln>
            <a:noFill/>
          </a:ln>
          <a:effectLst>
            <a:outerShdw dist="74053" dir="3542175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>
                <a:solidFill>
                  <a:srgbClr val="FFFF00"/>
                </a:solidFill>
              </a:rPr>
              <a:t>ÍâÎßÖÞdØñÉøÎÞÏß ÄÞøÄÎcæM¿áJßÏÞW...</a:t>
            </a:r>
          </a:p>
        </p:txBody>
      </p:sp>
      <p:sp>
        <p:nvSpPr>
          <p:cNvPr id="41992" name="Freeform 3">
            <a:extLst>
              <a:ext uri="{FF2B5EF4-FFF2-40B4-BE49-F238E27FC236}">
                <a16:creationId xmlns:a16="http://schemas.microsoft.com/office/drawing/2014/main" id="{8766CB61-7F05-E1A3-6D72-FA7190859A8C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3" name="AutoShape 4">
            <a:extLst>
              <a:ext uri="{FF2B5EF4-FFF2-40B4-BE49-F238E27FC236}">
                <a16:creationId xmlns:a16="http://schemas.microsoft.com/office/drawing/2014/main" id="{182B2616-11D4-854A-8143-FBCC4DE457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1994" name="Rectangle 5">
            <a:extLst>
              <a:ext uri="{FF2B5EF4-FFF2-40B4-BE49-F238E27FC236}">
                <a16:creationId xmlns:a16="http://schemas.microsoft.com/office/drawing/2014/main" id="{A59246E6-8591-C130-7E86-3BE58A49C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1995" name="AutoShape 6">
            <a:extLst>
              <a:ext uri="{FF2B5EF4-FFF2-40B4-BE49-F238E27FC236}">
                <a16:creationId xmlns:a16="http://schemas.microsoft.com/office/drawing/2014/main" id="{9EC7AE64-5AC0-53AB-1402-123A2B44B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1996" name="Line 7">
            <a:extLst>
              <a:ext uri="{FF2B5EF4-FFF2-40B4-BE49-F238E27FC236}">
                <a16:creationId xmlns:a16="http://schemas.microsoft.com/office/drawing/2014/main" id="{301D9699-ADCA-B097-7522-9EBE56121D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97" name="Line 8">
            <a:extLst>
              <a:ext uri="{FF2B5EF4-FFF2-40B4-BE49-F238E27FC236}">
                <a16:creationId xmlns:a16="http://schemas.microsoft.com/office/drawing/2014/main" id="{5C7446DA-94B7-502E-6295-81A83707F6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98" name="Rectangle 9">
            <a:extLst>
              <a:ext uri="{FF2B5EF4-FFF2-40B4-BE49-F238E27FC236}">
                <a16:creationId xmlns:a16="http://schemas.microsoft.com/office/drawing/2014/main" id="{4B473BAD-717D-2552-03FE-1DA04239FF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1999" name="Rectangle 10">
            <a:extLst>
              <a:ext uri="{FF2B5EF4-FFF2-40B4-BE49-F238E27FC236}">
                <a16:creationId xmlns:a16="http://schemas.microsoft.com/office/drawing/2014/main" id="{6E0E634E-97B9-73E5-20E8-D900477CE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42000" name="Rectangle 11">
            <a:extLst>
              <a:ext uri="{FF2B5EF4-FFF2-40B4-BE49-F238E27FC236}">
                <a16:creationId xmlns:a16="http://schemas.microsoft.com/office/drawing/2014/main" id="{FAB3AC1D-FE22-9E73-32A8-1636956C5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42001" name="Rectangle 12">
            <a:extLst>
              <a:ext uri="{FF2B5EF4-FFF2-40B4-BE49-F238E27FC236}">
                <a16:creationId xmlns:a16="http://schemas.microsoft.com/office/drawing/2014/main" id="{C7773067-BCF1-7DA9-1114-75A3204B2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42002" name="Line 13">
            <a:extLst>
              <a:ext uri="{FF2B5EF4-FFF2-40B4-BE49-F238E27FC236}">
                <a16:creationId xmlns:a16="http://schemas.microsoft.com/office/drawing/2014/main" id="{EA80CE11-32FE-5C31-1F3A-CD51FB22322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3" name="Line 14">
            <a:extLst>
              <a:ext uri="{FF2B5EF4-FFF2-40B4-BE49-F238E27FC236}">
                <a16:creationId xmlns:a16="http://schemas.microsoft.com/office/drawing/2014/main" id="{B0C064C6-A5CD-8007-0FB6-5F8C18645D5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4" name="Line 15">
            <a:extLst>
              <a:ext uri="{FF2B5EF4-FFF2-40B4-BE49-F238E27FC236}">
                <a16:creationId xmlns:a16="http://schemas.microsoft.com/office/drawing/2014/main" id="{B910EBE3-E43F-897E-1350-9B95EE673D2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5" name="Rectangle 26">
            <a:extLst>
              <a:ext uri="{FF2B5EF4-FFF2-40B4-BE49-F238E27FC236}">
                <a16:creationId xmlns:a16="http://schemas.microsoft.com/office/drawing/2014/main" id="{B57EDE5B-19A6-F82C-8A36-30136C72B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1675" y="4033838"/>
            <a:ext cx="684213" cy="271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'Ïß"_'Ïß"</a:t>
            </a:r>
          </a:p>
        </p:txBody>
      </p:sp>
      <p:sp>
        <p:nvSpPr>
          <p:cNvPr id="747550" name="Rectangle 30">
            <a:extLst>
              <a:ext uri="{FF2B5EF4-FFF2-40B4-BE49-F238E27FC236}">
                <a16:creationId xmlns:a16="http://schemas.microsoft.com/office/drawing/2014/main" id="{9C0D2B0C-A77F-ADF9-0DBB-3446F2F38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36</a:t>
            </a:r>
          </a:p>
        </p:txBody>
      </p:sp>
      <p:sp>
        <p:nvSpPr>
          <p:cNvPr id="42007" name="Text Box 31">
            <a:extLst>
              <a:ext uri="{FF2B5EF4-FFF2-40B4-BE49-F238E27FC236}">
                <a16:creationId xmlns:a16="http://schemas.microsoft.com/office/drawing/2014/main" id="{EA294E3C-BF3A-0817-FABC-AFBFCD6D5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1163" y="6227763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sp>
        <p:nvSpPr>
          <p:cNvPr id="42008" name="Text Box 43">
            <a:extLst>
              <a:ext uri="{FF2B5EF4-FFF2-40B4-BE49-F238E27FC236}">
                <a16:creationId xmlns:a16="http://schemas.microsoft.com/office/drawing/2014/main" id="{6968EBAB-9022-E5B5-0A6F-759991767A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2050" y="6156325"/>
            <a:ext cx="5737225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00FFCC"/>
                </a:solidFill>
              </a:rPr>
              <a:t>ÍâÉ¿BZ ¦ÈáÉÞÄßµ ¥{ÕßW µÞÃßºîßøßÏíAáKá. ÈàÜ ÈßùJßÜáUÄí ÏßdØÞçÏÜßæÈ µáùßÏíAáKá.</a:t>
            </a:r>
          </a:p>
        </p:txBody>
      </p:sp>
      <p:grpSp>
        <p:nvGrpSpPr>
          <p:cNvPr id="747578" name="Group 58">
            <a:extLst>
              <a:ext uri="{FF2B5EF4-FFF2-40B4-BE49-F238E27FC236}">
                <a16:creationId xmlns:a16="http://schemas.microsoft.com/office/drawing/2014/main" id="{D3AED93B-75BD-05D3-D1A4-500791891B8D}"/>
              </a:ext>
            </a:extLst>
          </p:cNvPr>
          <p:cNvGrpSpPr>
            <a:grpSpLocks/>
          </p:cNvGrpSpPr>
          <p:nvPr/>
        </p:nvGrpSpPr>
        <p:grpSpPr bwMode="auto">
          <a:xfrm>
            <a:off x="1008063" y="974725"/>
            <a:ext cx="4927600" cy="4386263"/>
            <a:chOff x="635" y="614"/>
            <a:chExt cx="3104" cy="2763"/>
          </a:xfrm>
        </p:grpSpPr>
        <p:pic>
          <p:nvPicPr>
            <p:cNvPr id="42018" name="Picture 27">
              <a:extLst>
                <a:ext uri="{FF2B5EF4-FFF2-40B4-BE49-F238E27FC236}">
                  <a16:creationId xmlns:a16="http://schemas.microsoft.com/office/drawing/2014/main" id="{A7076A1E-0FA9-A52F-B2DC-CC1C0E38CE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5" y="652"/>
              <a:ext cx="1848" cy="2725"/>
            </a:xfrm>
            <a:prstGeom prst="rect">
              <a:avLst/>
            </a:prstGeom>
            <a:noFill/>
            <a:ln w="76200">
              <a:solidFill>
                <a:schemeClr val="accent2"/>
              </a:solidFill>
              <a:miter lim="800000"/>
              <a:headEnd/>
              <a:tailEnd/>
            </a:ln>
            <a:effectLst>
              <a:outerShdw dist="8980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2019" name="Text Box 37">
              <a:extLst>
                <a:ext uri="{FF2B5EF4-FFF2-40B4-BE49-F238E27FC236}">
                  <a16:creationId xmlns:a16="http://schemas.microsoft.com/office/drawing/2014/main" id="{7938AD0A-B26E-E455-95FB-FF678022C7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0" y="2529"/>
              <a:ext cx="2129" cy="625"/>
            </a:xfrm>
            <a:prstGeom prst="rect">
              <a:avLst/>
            </a:prstGeom>
            <a:solidFill>
              <a:srgbClr val="727272"/>
            </a:solidFill>
            <a:ln w="9525">
              <a:miter lim="800000"/>
              <a:headEnd/>
              <a:tailEnd/>
            </a:ln>
            <a:effectLst>
              <a:outerShdw dist="74053" dir="3542175" algn="ctr" rotWithShape="0">
                <a:schemeClr val="bg2"/>
              </a:outerShdw>
            </a:effectLst>
            <a:scene3d>
              <a:camera prst="legacyPerspectiveTopLeft"/>
              <a:lightRig rig="legacyNormal3" dir="r"/>
            </a:scene3d>
            <a:sp3d extrusionH="201600" prstMaterial="legacyMetal">
              <a:bevelT w="13500" h="13500" prst="angle"/>
              <a:bevelB w="13500" h="13500" prst="angle"/>
              <a:extrusionClr>
                <a:srgbClr val="FFFFFF"/>
              </a:extrusionClr>
              <a:contourClr>
                <a:srgbClr val="727272"/>
              </a:contourClr>
            </a:sp3d>
          </p:spPr>
          <p:txBody>
            <a:bodyPr>
              <a:spAutoFit/>
              <a:flatTx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>
                  <a:solidFill>
                    <a:srgbClr val="00FFCC"/>
                  </a:solidFill>
                </a:rPr>
                <a:t>'çÎÏßX"</a:t>
              </a:r>
              <a:r>
                <a:rPr lang="en-US" altLang="en-US" sz="2000">
                  <a:solidFill>
                    <a:srgbClr val="00FFCC"/>
                  </a:solidFill>
                </a:rPr>
                <a:t> </a:t>
              </a:r>
            </a:p>
            <a:p>
              <a:pPr algn="l"/>
              <a:r>
                <a:rPr lang="en-US" altLang="en-US" sz="1800">
                  <a:solidFill>
                    <a:srgbClr val="00FFCC"/>
                  </a:solidFill>
                </a:rPr>
                <a:t>¥çÎøßAÏßæÜ ²øá Ø¢ØíÅÞÈ¢</a:t>
              </a:r>
            </a:p>
          </p:txBody>
        </p:sp>
        <p:sp>
          <p:nvSpPr>
            <p:cNvPr id="42020" name="Text Box 47">
              <a:extLst>
                <a:ext uri="{FF2B5EF4-FFF2-40B4-BE49-F238E27FC236}">
                  <a16:creationId xmlns:a16="http://schemas.microsoft.com/office/drawing/2014/main" id="{4375F465-1DDD-F6F9-8405-1A9E5B54B3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0" y="614"/>
              <a:ext cx="1353" cy="327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effectLst>
              <a:outerShdw dist="74053" dir="3542175" algn="ctr" rotWithShape="0">
                <a:schemeClr val="bg2"/>
              </a:outerShdw>
            </a:effectLst>
            <a:scene3d>
              <a:camera prst="legacyPerspectiveTopLeft"/>
              <a:lightRig rig="legacyNormal3" dir="r"/>
            </a:scene3d>
            <a:sp3d extrusionH="201600" prstMaterial="legacyMetal">
              <a:bevelT w="13500" h="13500" prst="angle"/>
              <a:bevelB w="13500" h="13500" prst="angle"/>
              <a:extrusionClr>
                <a:srgbClr val="FFFFFF"/>
              </a:extrusionClr>
              <a:contourClr>
                <a:schemeClr val="bg2"/>
              </a:contourClr>
            </a:sp3d>
          </p:spPr>
          <p:txBody>
            <a:bodyPr>
              <a:spAutoFit/>
              <a:flatTx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b="1">
                  <a:solidFill>
                    <a:srgbClr val="BA001F"/>
                  </a:solidFill>
                </a:rPr>
                <a:t>§dØÞçÏW...</a:t>
              </a:r>
            </a:p>
          </p:txBody>
        </p:sp>
      </p:grpSp>
      <p:grpSp>
        <p:nvGrpSpPr>
          <p:cNvPr id="747580" name="Group 60">
            <a:extLst>
              <a:ext uri="{FF2B5EF4-FFF2-40B4-BE49-F238E27FC236}">
                <a16:creationId xmlns:a16="http://schemas.microsoft.com/office/drawing/2014/main" id="{9FA8E823-7F3E-D3F4-7950-558FBC64BC03}"/>
              </a:ext>
            </a:extLst>
          </p:cNvPr>
          <p:cNvGrpSpPr>
            <a:grpSpLocks/>
          </p:cNvGrpSpPr>
          <p:nvPr/>
        </p:nvGrpSpPr>
        <p:grpSpPr bwMode="auto">
          <a:xfrm>
            <a:off x="4646613" y="2000250"/>
            <a:ext cx="3068637" cy="3992563"/>
            <a:chOff x="2968" y="1371"/>
            <a:chExt cx="1933" cy="2515"/>
          </a:xfrm>
        </p:grpSpPr>
        <p:pic>
          <p:nvPicPr>
            <p:cNvPr id="42015" name="Picture 23">
              <a:extLst>
                <a:ext uri="{FF2B5EF4-FFF2-40B4-BE49-F238E27FC236}">
                  <a16:creationId xmlns:a16="http://schemas.microsoft.com/office/drawing/2014/main" id="{92B1B481-B4A4-E989-CA1B-4D62895815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37" y="1409"/>
              <a:ext cx="1864" cy="2477"/>
            </a:xfrm>
            <a:prstGeom prst="rect">
              <a:avLst/>
            </a:prstGeom>
            <a:noFill/>
            <a:ln w="76200">
              <a:solidFill>
                <a:schemeClr val="accent2"/>
              </a:solidFill>
              <a:miter lim="800000"/>
              <a:headEnd/>
              <a:tailEnd/>
            </a:ln>
            <a:effectLst>
              <a:outerShdw dist="8980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2016" name="Text Box 38">
              <a:extLst>
                <a:ext uri="{FF2B5EF4-FFF2-40B4-BE49-F238E27FC236}">
                  <a16:creationId xmlns:a16="http://schemas.microsoft.com/office/drawing/2014/main" id="{F45E9000-E9D6-FE21-A245-A6A3021399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68" y="1694"/>
              <a:ext cx="913" cy="288"/>
            </a:xfrm>
            <a:prstGeom prst="rect">
              <a:avLst/>
            </a:prstGeom>
            <a:solidFill>
              <a:srgbClr val="727272"/>
            </a:solidFill>
            <a:ln w="9525">
              <a:miter lim="800000"/>
              <a:headEnd/>
              <a:tailEnd/>
            </a:ln>
            <a:effectLst>
              <a:outerShdw dist="74053" dir="3542175" algn="ctr" rotWithShape="0">
                <a:schemeClr val="bg2"/>
              </a:outerShdw>
            </a:effectLst>
            <a:scene3d>
              <a:camera prst="legacyPerspectiveTopLeft"/>
              <a:lightRig rig="legacyNormal3" dir="r"/>
            </a:scene3d>
            <a:sp3d extrusionH="201600" prstMaterial="legacyMetal">
              <a:bevelT w="13500" h="13500" prst="angle"/>
              <a:bevelB w="13500" h="13500" prst="angle"/>
              <a:extrusionClr>
                <a:srgbClr val="FFFFFF"/>
              </a:extrusionClr>
              <a:contourClr>
                <a:srgbClr val="727272"/>
              </a:contourClr>
            </a:sp3d>
          </p:spPr>
          <p:txBody>
            <a:bodyPr>
              <a:spAutoFit/>
              <a:flatTx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2400">
                  <a:solidFill>
                    <a:srgbClr val="00FFCC"/>
                  </a:solidFill>
                </a:rPr>
                <a:t>dËÞXØí</a:t>
              </a:r>
            </a:p>
          </p:txBody>
        </p:sp>
        <p:sp>
          <p:nvSpPr>
            <p:cNvPr id="42017" name="Text Box 48">
              <a:extLst>
                <a:ext uri="{FF2B5EF4-FFF2-40B4-BE49-F238E27FC236}">
                  <a16:creationId xmlns:a16="http://schemas.microsoft.com/office/drawing/2014/main" id="{C9FCBDE7-8F01-AF9D-876B-D4C8F32412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2" y="1371"/>
              <a:ext cx="1535" cy="327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effectLst>
              <a:outerShdw dist="74053" dir="3542175" algn="ctr" rotWithShape="0">
                <a:schemeClr val="bg2"/>
              </a:outerShdw>
            </a:effectLst>
            <a:scene3d>
              <a:camera prst="legacyPerspectiveTopLeft"/>
              <a:lightRig rig="legacyNormal3" dir="r"/>
            </a:scene3d>
            <a:sp3d extrusionH="201600" prstMaterial="legacyMetal">
              <a:bevelT w="13500" h="13500" prst="angle"/>
              <a:bevelB w="13500" h="13500" prst="angle"/>
              <a:extrusionClr>
                <a:srgbClr val="FFFFFF"/>
              </a:extrusionClr>
              <a:contourClr>
                <a:schemeClr val="bg2"/>
              </a:contourClr>
            </a:sp3d>
          </p:spPr>
          <p:txBody>
            <a:bodyPr>
              <a:spAutoFit/>
              <a:flatTx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b="1">
                  <a:solidFill>
                    <a:srgbClr val="BA001F"/>
                  </a:solidFill>
                </a:rPr>
                <a:t>§dØÞçÏW...</a:t>
              </a:r>
            </a:p>
          </p:txBody>
        </p:sp>
      </p:grpSp>
      <p:grpSp>
        <p:nvGrpSpPr>
          <p:cNvPr id="747581" name="Group 61">
            <a:extLst>
              <a:ext uri="{FF2B5EF4-FFF2-40B4-BE49-F238E27FC236}">
                <a16:creationId xmlns:a16="http://schemas.microsoft.com/office/drawing/2014/main" id="{B41B4FD5-2207-A0E1-F248-21A3AD760E8F}"/>
              </a:ext>
            </a:extLst>
          </p:cNvPr>
          <p:cNvGrpSpPr>
            <a:grpSpLocks/>
          </p:cNvGrpSpPr>
          <p:nvPr/>
        </p:nvGrpSpPr>
        <p:grpSpPr bwMode="auto">
          <a:xfrm>
            <a:off x="2857500" y="2593975"/>
            <a:ext cx="2938463" cy="3319463"/>
            <a:chOff x="1759" y="1927"/>
            <a:chExt cx="1851" cy="2091"/>
          </a:xfrm>
        </p:grpSpPr>
        <p:pic>
          <p:nvPicPr>
            <p:cNvPr id="42012" name="Picture 22">
              <a:extLst>
                <a:ext uri="{FF2B5EF4-FFF2-40B4-BE49-F238E27FC236}">
                  <a16:creationId xmlns:a16="http://schemas.microsoft.com/office/drawing/2014/main" id="{4028D122-CC5E-9BD9-16A1-FD933341D7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59" y="2004"/>
              <a:ext cx="1640" cy="2014"/>
            </a:xfrm>
            <a:prstGeom prst="rect">
              <a:avLst/>
            </a:prstGeom>
            <a:noFill/>
            <a:ln w="76200">
              <a:solidFill>
                <a:schemeClr val="accent2"/>
              </a:solidFill>
              <a:miter lim="800000"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2013" name="Text Box 33">
              <a:extLst>
                <a:ext uri="{FF2B5EF4-FFF2-40B4-BE49-F238E27FC236}">
                  <a16:creationId xmlns:a16="http://schemas.microsoft.com/office/drawing/2014/main" id="{5B6079FF-F9AB-3DB9-5525-A6FE0E0291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12" y="2190"/>
              <a:ext cx="1398" cy="288"/>
            </a:xfrm>
            <a:prstGeom prst="rect">
              <a:avLst/>
            </a:prstGeom>
            <a:solidFill>
              <a:srgbClr val="727272"/>
            </a:solidFill>
            <a:ln w="9525">
              <a:miter lim="800000"/>
              <a:headEnd/>
              <a:tailEnd/>
            </a:ln>
            <a:effectLst>
              <a:outerShdw dist="74053" dir="3542175" algn="ctr" rotWithShape="0">
                <a:schemeClr val="bg2"/>
              </a:outerShdw>
            </a:effectLst>
            <a:scene3d>
              <a:camera prst="legacyPerspectiveTopLeft"/>
              <a:lightRig rig="legacyNormal3" dir="r"/>
            </a:scene3d>
            <a:sp3d extrusionH="201600" prstMaterial="legacyMetal">
              <a:bevelT w="13500" h="13500" prst="angle"/>
              <a:bevelB w="13500" h="13500" prst="angle"/>
              <a:extrusionClr>
                <a:srgbClr val="FFFFFF"/>
              </a:extrusionClr>
              <a:contourClr>
                <a:srgbClr val="727272"/>
              </a:contourClr>
            </a:sp3d>
          </p:spPr>
          <p:txBody>
            <a:bodyPr>
              <a:spAutoFit/>
              <a:flatTx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2400">
                  <a:solidFill>
                    <a:srgbClr val="00FFCC"/>
                  </a:solidFill>
                </a:rPr>
                <a:t>¦ØíçdÄÜßÏ</a:t>
              </a:r>
            </a:p>
          </p:txBody>
        </p:sp>
        <p:sp>
          <p:nvSpPr>
            <p:cNvPr id="42014" name="Text Box 50">
              <a:extLst>
                <a:ext uri="{FF2B5EF4-FFF2-40B4-BE49-F238E27FC236}">
                  <a16:creationId xmlns:a16="http://schemas.microsoft.com/office/drawing/2014/main" id="{E41B2CEA-B4AB-0C48-B452-19B0D3D5F5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0" y="1927"/>
              <a:ext cx="1504" cy="327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effectLst>
              <a:outerShdw dist="74053" dir="3542175" algn="ctr" rotWithShape="0">
                <a:schemeClr val="bg2"/>
              </a:outerShdw>
            </a:effectLst>
            <a:scene3d>
              <a:camera prst="legacyPerspectiveTopLeft"/>
              <a:lightRig rig="legacyNormal3" dir="r"/>
            </a:scene3d>
            <a:sp3d extrusionH="201600" prstMaterial="legacyMetal">
              <a:bevelT w="13500" h="13500" prst="angle"/>
              <a:bevelB w="13500" h="13500" prst="angle"/>
              <a:extrusionClr>
                <a:srgbClr val="FFFFFF"/>
              </a:extrusionClr>
              <a:contourClr>
                <a:schemeClr val="bg2"/>
              </a:contourClr>
            </a:sp3d>
          </p:spPr>
          <p:txBody>
            <a:bodyPr>
              <a:spAutoFit/>
              <a:flatTx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b="1">
                  <a:solidFill>
                    <a:srgbClr val="BA001F"/>
                  </a:solidFill>
                </a:rPr>
                <a:t>§dØÞçÏW...</a:t>
              </a:r>
            </a:p>
          </p:txBody>
        </p:sp>
      </p:grp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475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475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75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475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475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475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475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475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Text Box 2">
            <a:extLst>
              <a:ext uri="{FF2B5EF4-FFF2-40B4-BE49-F238E27FC236}">
                <a16:creationId xmlns:a16="http://schemas.microsoft.com/office/drawing/2014/main" id="{EED3A923-F8CA-659D-0B28-96BD839573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525" y="0"/>
            <a:ext cx="3584575" cy="30480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200" b="1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43011" name="Freeform 3">
            <a:extLst>
              <a:ext uri="{FF2B5EF4-FFF2-40B4-BE49-F238E27FC236}">
                <a16:creationId xmlns:a16="http://schemas.microsoft.com/office/drawing/2014/main" id="{A24CFF64-7417-1B43-FE1E-2CDE2A09668E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2" name="AutoShape 4">
            <a:extLst>
              <a:ext uri="{FF2B5EF4-FFF2-40B4-BE49-F238E27FC236}">
                <a16:creationId xmlns:a16="http://schemas.microsoft.com/office/drawing/2014/main" id="{D0F821CB-03DE-0EDA-A271-A200F6D16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3013" name="Rectangle 5">
            <a:extLst>
              <a:ext uri="{FF2B5EF4-FFF2-40B4-BE49-F238E27FC236}">
                <a16:creationId xmlns:a16="http://schemas.microsoft.com/office/drawing/2014/main" id="{F386903C-BA8A-C640-ACFC-89F449B50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3014" name="AutoShape 6">
            <a:extLst>
              <a:ext uri="{FF2B5EF4-FFF2-40B4-BE49-F238E27FC236}">
                <a16:creationId xmlns:a16="http://schemas.microsoft.com/office/drawing/2014/main" id="{CE5C4894-0BE2-DC94-DC6C-E857E4B52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3015" name="Line 7">
            <a:extLst>
              <a:ext uri="{FF2B5EF4-FFF2-40B4-BE49-F238E27FC236}">
                <a16:creationId xmlns:a16="http://schemas.microsoft.com/office/drawing/2014/main" id="{A8017F99-6B8F-C884-CBC5-54F296490FF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6" name="Line 8">
            <a:extLst>
              <a:ext uri="{FF2B5EF4-FFF2-40B4-BE49-F238E27FC236}">
                <a16:creationId xmlns:a16="http://schemas.microsoft.com/office/drawing/2014/main" id="{21E42ABB-E6A1-46E7-F62A-AEEDCC6E2BF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7" name="Rectangle 9">
            <a:extLst>
              <a:ext uri="{FF2B5EF4-FFF2-40B4-BE49-F238E27FC236}">
                <a16:creationId xmlns:a16="http://schemas.microsoft.com/office/drawing/2014/main" id="{49F9DFE7-0F78-DE24-A4A7-EE81DBEAD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3018" name="Rectangle 10">
            <a:extLst>
              <a:ext uri="{FF2B5EF4-FFF2-40B4-BE49-F238E27FC236}">
                <a16:creationId xmlns:a16="http://schemas.microsoft.com/office/drawing/2014/main" id="{B2048B7D-244C-2911-AE5C-C0DE1D29D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43019" name="Rectangle 11">
            <a:extLst>
              <a:ext uri="{FF2B5EF4-FFF2-40B4-BE49-F238E27FC236}">
                <a16:creationId xmlns:a16="http://schemas.microsoft.com/office/drawing/2014/main" id="{022C956B-CC9F-62CB-6BC6-083F520440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43020" name="Rectangle 12">
            <a:extLst>
              <a:ext uri="{FF2B5EF4-FFF2-40B4-BE49-F238E27FC236}">
                <a16:creationId xmlns:a16="http://schemas.microsoft.com/office/drawing/2014/main" id="{54650B0C-E106-AEA1-7017-05AC5C721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43021" name="Line 13">
            <a:extLst>
              <a:ext uri="{FF2B5EF4-FFF2-40B4-BE49-F238E27FC236}">
                <a16:creationId xmlns:a16="http://schemas.microsoft.com/office/drawing/2014/main" id="{2062F070-DAF2-FD9E-416C-2B7AEF76DF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22" name="Line 14">
            <a:extLst>
              <a:ext uri="{FF2B5EF4-FFF2-40B4-BE49-F238E27FC236}">
                <a16:creationId xmlns:a16="http://schemas.microsoft.com/office/drawing/2014/main" id="{552ACFB1-B608-BB94-4577-8526C3E66A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23" name="Line 15">
            <a:extLst>
              <a:ext uri="{FF2B5EF4-FFF2-40B4-BE49-F238E27FC236}">
                <a16:creationId xmlns:a16="http://schemas.microsoft.com/office/drawing/2014/main" id="{58877954-309E-D251-FD71-84A18EC580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24" name="Text Box 16">
            <a:extLst>
              <a:ext uri="{FF2B5EF4-FFF2-40B4-BE49-F238E27FC236}">
                <a16:creationId xmlns:a16="http://schemas.microsoft.com/office/drawing/2014/main" id="{50AF5B5A-A606-F561-3F10-546C115D60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grpSp>
        <p:nvGrpSpPr>
          <p:cNvPr id="43025" name="Group 17">
            <a:extLst>
              <a:ext uri="{FF2B5EF4-FFF2-40B4-BE49-F238E27FC236}">
                <a16:creationId xmlns:a16="http://schemas.microsoft.com/office/drawing/2014/main" id="{0A7DC652-063E-F00D-7067-815A30E45423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160338"/>
            <a:ext cx="739775" cy="1430337"/>
            <a:chOff x="391" y="101"/>
            <a:chExt cx="466" cy="901"/>
          </a:xfrm>
        </p:grpSpPr>
        <p:sp>
          <p:nvSpPr>
            <p:cNvPr id="43042" name="Rectangle 18">
              <a:extLst>
                <a:ext uri="{FF2B5EF4-FFF2-40B4-BE49-F238E27FC236}">
                  <a16:creationId xmlns:a16="http://schemas.microsoft.com/office/drawing/2014/main" id="{209F11B4-00BC-1E77-E481-FB5A12368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" y="101"/>
              <a:ext cx="466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8800">
                  <a:solidFill>
                    <a:schemeClr val="tx2"/>
                  </a:solidFill>
                  <a:latin typeface="Times" panose="02020603050405020304" pitchFamily="18" charset="0"/>
                </a:rPr>
                <a:t>7</a:t>
              </a:r>
            </a:p>
          </p:txBody>
        </p:sp>
        <p:sp>
          <p:nvSpPr>
            <p:cNvPr id="43043" name="Line 19">
              <a:extLst>
                <a:ext uri="{FF2B5EF4-FFF2-40B4-BE49-F238E27FC236}">
                  <a16:creationId xmlns:a16="http://schemas.microsoft.com/office/drawing/2014/main" id="{92D8B8E0-2CBB-C5DC-E266-FCA383E0DB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528"/>
              <a:ext cx="187" cy="0"/>
            </a:xfrm>
            <a:prstGeom prst="line">
              <a:avLst/>
            </a:prstGeom>
            <a:noFill/>
            <a:ln w="50800">
              <a:solidFill>
                <a:schemeClr val="tx2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3026" name="Text Box 20">
            <a:extLst>
              <a:ext uri="{FF2B5EF4-FFF2-40B4-BE49-F238E27FC236}">
                <a16:creationId xmlns:a16="http://schemas.microsoft.com/office/drawing/2014/main" id="{66D223E5-3AE2-F320-6EA5-57DBFA0AD2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58225" y="64023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pic>
        <p:nvPicPr>
          <p:cNvPr id="43027" name="Picture 22">
            <a:extLst>
              <a:ext uri="{FF2B5EF4-FFF2-40B4-BE49-F238E27FC236}">
                <a16:creationId xmlns:a16="http://schemas.microsoft.com/office/drawing/2014/main" id="{8B8F9122-402E-9047-1DEF-D8F5478455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76375" y="484188"/>
            <a:ext cx="6048375" cy="5803900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dist="8980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9591" name="Picture 23">
            <a:extLst>
              <a:ext uri="{FF2B5EF4-FFF2-40B4-BE49-F238E27FC236}">
                <a16:creationId xmlns:a16="http://schemas.microsoft.com/office/drawing/2014/main" id="{9EB1F7E4-438B-C3D1-8A80-66B95CE8D5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311650" y="4714875"/>
            <a:ext cx="246063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89803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49594" name="Picture 26">
            <a:extLst>
              <a:ext uri="{FF2B5EF4-FFF2-40B4-BE49-F238E27FC236}">
                <a16:creationId xmlns:a16="http://schemas.microsoft.com/office/drawing/2014/main" id="{C5465730-0956-5EF2-6548-18BD00559D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987550" y="3559175"/>
            <a:ext cx="246063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89803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49595" name="Picture 27">
            <a:extLst>
              <a:ext uri="{FF2B5EF4-FFF2-40B4-BE49-F238E27FC236}">
                <a16:creationId xmlns:a16="http://schemas.microsoft.com/office/drawing/2014/main" id="{6BEBD07B-7FFB-AD29-1E50-268707FAEC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101850" y="2365375"/>
            <a:ext cx="246063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89803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49596" name="Picture 28">
            <a:extLst>
              <a:ext uri="{FF2B5EF4-FFF2-40B4-BE49-F238E27FC236}">
                <a16:creationId xmlns:a16="http://schemas.microsoft.com/office/drawing/2014/main" id="{3CE8AC75-C5D7-D214-8DE7-17BDF45C03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03975" y="3019425"/>
            <a:ext cx="246063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89803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49597" name="Picture 29">
            <a:extLst>
              <a:ext uri="{FF2B5EF4-FFF2-40B4-BE49-F238E27FC236}">
                <a16:creationId xmlns:a16="http://schemas.microsoft.com/office/drawing/2014/main" id="{AE3E7347-69C4-DDAE-A6AF-C688AB2BEF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815013" y="4040188"/>
            <a:ext cx="246062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89803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3033" name="Rectangle 30">
            <a:extLst>
              <a:ext uri="{FF2B5EF4-FFF2-40B4-BE49-F238E27FC236}">
                <a16:creationId xmlns:a16="http://schemas.microsoft.com/office/drawing/2014/main" id="{0177761E-2EC2-417A-A377-52A4F30DA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7975" y="5638800"/>
            <a:ext cx="3843338" cy="595313"/>
          </a:xfrm>
          <a:prstGeom prst="rect">
            <a:avLst/>
          </a:prstGeom>
          <a:solidFill>
            <a:srgbClr val="A5A5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3034" name="Text Box 31">
            <a:extLst>
              <a:ext uri="{FF2B5EF4-FFF2-40B4-BE49-F238E27FC236}">
                <a16:creationId xmlns:a16="http://schemas.microsoft.com/office/drawing/2014/main" id="{10A0A221-4CD6-6A51-68EB-FF9980A360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1413" y="5495925"/>
            <a:ext cx="6929437" cy="60960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3400">
                <a:solidFill>
                  <a:srgbClr val="FF0066"/>
                </a:solidFill>
              </a:rPr>
              <a:t>§Äí ÈcÞÏæÎKí çÄÞKáKáçÕÞ?</a:t>
            </a:r>
          </a:p>
        </p:txBody>
      </p:sp>
      <p:sp>
        <p:nvSpPr>
          <p:cNvPr id="43035" name="Rectangle 32">
            <a:extLst>
              <a:ext uri="{FF2B5EF4-FFF2-40B4-BE49-F238E27FC236}">
                <a16:creationId xmlns:a16="http://schemas.microsoft.com/office/drawing/2014/main" id="{BEA5AFA7-8C69-180A-0E27-86AA8770DA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7050" y="4005263"/>
            <a:ext cx="684213" cy="271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'Ïß"_'Ïß"</a:t>
            </a:r>
          </a:p>
        </p:txBody>
      </p:sp>
      <p:sp>
        <p:nvSpPr>
          <p:cNvPr id="749602" name="Rectangle 34">
            <a:extLst>
              <a:ext uri="{FF2B5EF4-FFF2-40B4-BE49-F238E27FC236}">
                <a16:creationId xmlns:a16="http://schemas.microsoft.com/office/drawing/2014/main" id="{B2F99666-897C-1232-671F-791D1F683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37</a:t>
            </a:r>
          </a:p>
        </p:txBody>
      </p:sp>
      <p:sp>
        <p:nvSpPr>
          <p:cNvPr id="43037" name="Text Box 35">
            <a:extLst>
              <a:ext uri="{FF2B5EF4-FFF2-40B4-BE49-F238E27FC236}">
                <a16:creationId xmlns:a16="http://schemas.microsoft.com/office/drawing/2014/main" id="{7A4A41A4-7AFA-A288-65A0-93F49B0A83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6025" y="6183313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sp>
        <p:nvSpPr>
          <p:cNvPr id="43038" name="Rectangle 36">
            <a:extLst>
              <a:ext uri="{FF2B5EF4-FFF2-40B4-BE49-F238E27FC236}">
                <a16:creationId xmlns:a16="http://schemas.microsoft.com/office/drawing/2014/main" id="{08AFE6D7-96A9-A4BE-BEB6-C68ACF2D4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4988" y="1257300"/>
            <a:ext cx="5573712" cy="668338"/>
          </a:xfrm>
          <a:prstGeom prst="rect">
            <a:avLst/>
          </a:prstGeom>
          <a:solidFill>
            <a:srgbClr val="A5A5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3039" name="Text Box 37">
            <a:extLst>
              <a:ext uri="{FF2B5EF4-FFF2-40B4-BE49-F238E27FC236}">
                <a16:creationId xmlns:a16="http://schemas.microsoft.com/office/drawing/2014/main" id="{ADE31364-3991-7EEB-B248-09A0D64B9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3313" y="1196975"/>
            <a:ext cx="6929437" cy="60960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3400">
                <a:solidFill>
                  <a:schemeClr val="tx1"/>
                </a:solidFill>
              </a:rPr>
              <a:t>¥çÎøßAX æ®µcÈÞ¿áµZ</a:t>
            </a:r>
          </a:p>
        </p:txBody>
      </p:sp>
      <p:sp>
        <p:nvSpPr>
          <p:cNvPr id="43040" name="Text Box 39">
            <a:extLst>
              <a:ext uri="{FF2B5EF4-FFF2-40B4-BE49-F238E27FC236}">
                <a16:creationId xmlns:a16="http://schemas.microsoft.com/office/drawing/2014/main" id="{C2F92832-DC5B-8640-AFFE-0900A31AA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8575" y="477838"/>
            <a:ext cx="3479800" cy="579437"/>
          </a:xfrm>
          <a:prstGeom prst="rect">
            <a:avLst/>
          </a:prstGeom>
          <a:solidFill>
            <a:schemeClr val="bg2"/>
          </a:solidFill>
          <a:ln w="9525">
            <a:miter lim="800000"/>
            <a:headEnd/>
            <a:tailEnd/>
          </a:ln>
          <a:effectLst>
            <a:outerShdw dist="74053" dir="3542175" algn="ctr" rotWithShape="0">
              <a:schemeClr val="bg2"/>
            </a:outerShdw>
          </a:effectLst>
          <a:scene3d>
            <a:camera prst="legacyPerspectiveTopLeft"/>
            <a:lightRig rig="legacyNormal3" dir="r"/>
          </a:scene3d>
          <a:sp3d extrusionH="201600" prstMaterial="legacyMetal">
            <a:bevelT w="13500" h="13500" prst="angle"/>
            <a:bevelB w="13500" h="13500" prst="angle"/>
            <a:extrusionClr>
              <a:srgbClr val="FFFFFF"/>
            </a:extrusionClr>
            <a:contourClr>
              <a:schemeClr val="bg2"/>
            </a:contourClr>
          </a:sp3d>
        </p:spPr>
        <p:txBody>
          <a:bodyPr>
            <a:spAutoFit/>
            <a:flatTx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3200" b="1">
                <a:solidFill>
                  <a:srgbClr val="BA001F"/>
                </a:solidFill>
              </a:rPr>
              <a:t>§dØÞçÏW...</a:t>
            </a:r>
          </a:p>
        </p:txBody>
      </p:sp>
      <p:sp>
        <p:nvSpPr>
          <p:cNvPr id="43041" name="Text Box 40">
            <a:extLst>
              <a:ext uri="{FF2B5EF4-FFF2-40B4-BE49-F238E27FC236}">
                <a16:creationId xmlns:a16="http://schemas.microsoft.com/office/drawing/2014/main" id="{2F2FC9B9-1AEA-4749-61BB-BF1EF19417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375" y="6156325"/>
            <a:ext cx="5737225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00FFCC"/>
                </a:solidFill>
              </a:rPr>
              <a:t>ÍâÉ¿BZ ¦ÈáÉÞÄßµ ¥{ÕßW µÞÃßºîßøßÏíAáKá. ÈàÜ ÈßùJßÜáUÄí ÏßdØÞçÏÜßæÈ µáùßÏíAáKá.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49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49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49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49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49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Text Box 1026">
            <a:extLst>
              <a:ext uri="{FF2B5EF4-FFF2-40B4-BE49-F238E27FC236}">
                <a16:creationId xmlns:a16="http://schemas.microsoft.com/office/drawing/2014/main" id="{26AC9F36-DF1E-5FF1-DF0E-888B88683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0100" y="598488"/>
            <a:ext cx="5992813" cy="4089400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>
                <a:solidFill>
                  <a:srgbClr val="FFFF00"/>
                </a:solidFill>
              </a:rPr>
              <a:t>R...ÏßÖíÎÞçÏÜcVAí ÏßdØÞçÏÜßæÈ ¥çÉfßºîí µâ¿áÄW ÍâÎßÏá¢ ¥ÄáÕÝß µâ¿áÄW ØOJá¢ ÜÍßºîá. ¦ÇáÈßµ µÞÜæJ ®H ØOJÜïÞæÄ ÉâVÕîµÞÜ ºøßdÄJßÜá¢ §Äí ØÄcÎÞÃí. ¦vàµ øfÏá¢ ÏßÖíÎÞçÏÜcVAí ®çMÞÝá¢ dÉÞÉcÎÞÏßøáKá.Q</a:t>
            </a:r>
          </a:p>
          <a:p>
            <a:pPr algn="l"/>
            <a:endParaRPr lang="en-US" altLang="en-US" b="1">
              <a:solidFill>
                <a:srgbClr val="FFFF00"/>
              </a:solidFill>
              <a:latin typeface="Arial" panose="020B0604020202020204" pitchFamily="34" charset="0"/>
            </a:endParaRPr>
          </a:p>
          <a:p>
            <a:pPr algn="l"/>
            <a:endParaRPr lang="en-US" altLang="en-US" sz="1600" b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44035" name="Text Box 1027">
            <a:extLst>
              <a:ext uri="{FF2B5EF4-FFF2-40B4-BE49-F238E27FC236}">
                <a16:creationId xmlns:a16="http://schemas.microsoft.com/office/drawing/2014/main" id="{3275D86B-C0B9-1BD8-44D7-383D4526EB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525" y="0"/>
            <a:ext cx="3584575" cy="30480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200" b="1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44036" name="Freeform 1028">
            <a:extLst>
              <a:ext uri="{FF2B5EF4-FFF2-40B4-BE49-F238E27FC236}">
                <a16:creationId xmlns:a16="http://schemas.microsoft.com/office/drawing/2014/main" id="{7A060C0D-0D9D-F98F-445D-242BA6AF2B82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7" name="AutoShape 1029">
            <a:extLst>
              <a:ext uri="{FF2B5EF4-FFF2-40B4-BE49-F238E27FC236}">
                <a16:creationId xmlns:a16="http://schemas.microsoft.com/office/drawing/2014/main" id="{67E56CD4-6981-B103-5C02-96DBBC576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4038" name="Rectangle 1030">
            <a:extLst>
              <a:ext uri="{FF2B5EF4-FFF2-40B4-BE49-F238E27FC236}">
                <a16:creationId xmlns:a16="http://schemas.microsoft.com/office/drawing/2014/main" id="{886AF776-2AED-1490-B43D-ECF5DF2E7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4039" name="AutoShape 1031">
            <a:extLst>
              <a:ext uri="{FF2B5EF4-FFF2-40B4-BE49-F238E27FC236}">
                <a16:creationId xmlns:a16="http://schemas.microsoft.com/office/drawing/2014/main" id="{85190AF7-6EAE-0757-13CD-806420D8D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4040" name="Line 1032">
            <a:extLst>
              <a:ext uri="{FF2B5EF4-FFF2-40B4-BE49-F238E27FC236}">
                <a16:creationId xmlns:a16="http://schemas.microsoft.com/office/drawing/2014/main" id="{1A73D78A-90A9-1601-6CD5-671CBD9812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41" name="Line 1033">
            <a:extLst>
              <a:ext uri="{FF2B5EF4-FFF2-40B4-BE49-F238E27FC236}">
                <a16:creationId xmlns:a16="http://schemas.microsoft.com/office/drawing/2014/main" id="{B1D30195-6211-473D-35BA-09825D255AA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42" name="Rectangle 1034">
            <a:extLst>
              <a:ext uri="{FF2B5EF4-FFF2-40B4-BE49-F238E27FC236}">
                <a16:creationId xmlns:a16="http://schemas.microsoft.com/office/drawing/2014/main" id="{E1617D14-BB2C-FD5C-1B50-CFBC01D3A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4043" name="Rectangle 1035">
            <a:extLst>
              <a:ext uri="{FF2B5EF4-FFF2-40B4-BE49-F238E27FC236}">
                <a16:creationId xmlns:a16="http://schemas.microsoft.com/office/drawing/2014/main" id="{AF4CC2E0-9FAE-FA5A-F0B8-5CE0FF091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44044" name="Rectangle 1036">
            <a:extLst>
              <a:ext uri="{FF2B5EF4-FFF2-40B4-BE49-F238E27FC236}">
                <a16:creationId xmlns:a16="http://schemas.microsoft.com/office/drawing/2014/main" id="{AA685EF5-A2FB-929E-E1B7-7E3B35BEE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44045" name="Rectangle 1037">
            <a:extLst>
              <a:ext uri="{FF2B5EF4-FFF2-40B4-BE49-F238E27FC236}">
                <a16:creationId xmlns:a16="http://schemas.microsoft.com/office/drawing/2014/main" id="{551CEA8B-4203-541D-946E-BADC5986B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44046" name="Line 1038">
            <a:extLst>
              <a:ext uri="{FF2B5EF4-FFF2-40B4-BE49-F238E27FC236}">
                <a16:creationId xmlns:a16="http://schemas.microsoft.com/office/drawing/2014/main" id="{0D5C301B-1DE1-1B4F-F483-00C2F1CC8E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47" name="Line 1039">
            <a:extLst>
              <a:ext uri="{FF2B5EF4-FFF2-40B4-BE49-F238E27FC236}">
                <a16:creationId xmlns:a16="http://schemas.microsoft.com/office/drawing/2014/main" id="{98053648-668D-FFA2-82C0-19B55FB2A29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48" name="Line 1040">
            <a:extLst>
              <a:ext uri="{FF2B5EF4-FFF2-40B4-BE49-F238E27FC236}">
                <a16:creationId xmlns:a16="http://schemas.microsoft.com/office/drawing/2014/main" id="{66C8B6AE-5806-3B7E-55A5-A3A73E6958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49" name="Text Box 1041">
            <a:extLst>
              <a:ext uri="{FF2B5EF4-FFF2-40B4-BE49-F238E27FC236}">
                <a16:creationId xmlns:a16="http://schemas.microsoft.com/office/drawing/2014/main" id="{1F603FD5-3487-AD4C-DDA5-E5631B7537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grpSp>
        <p:nvGrpSpPr>
          <p:cNvPr id="44050" name="Group 1042">
            <a:extLst>
              <a:ext uri="{FF2B5EF4-FFF2-40B4-BE49-F238E27FC236}">
                <a16:creationId xmlns:a16="http://schemas.microsoft.com/office/drawing/2014/main" id="{85A0DE5F-C941-2291-BB24-42C074E01A9D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160338"/>
            <a:ext cx="739775" cy="1430337"/>
            <a:chOff x="391" y="101"/>
            <a:chExt cx="466" cy="901"/>
          </a:xfrm>
        </p:grpSpPr>
        <p:sp>
          <p:nvSpPr>
            <p:cNvPr id="44056" name="Rectangle 1043">
              <a:extLst>
                <a:ext uri="{FF2B5EF4-FFF2-40B4-BE49-F238E27FC236}">
                  <a16:creationId xmlns:a16="http://schemas.microsoft.com/office/drawing/2014/main" id="{CE5E2ECD-ECA1-0CEC-CCE8-CDC7C684B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" y="101"/>
              <a:ext cx="466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8800">
                  <a:solidFill>
                    <a:schemeClr val="tx2"/>
                  </a:solidFill>
                  <a:latin typeface="Times" panose="02020603050405020304" pitchFamily="18" charset="0"/>
                </a:rPr>
                <a:t>7</a:t>
              </a:r>
            </a:p>
          </p:txBody>
        </p:sp>
        <p:sp>
          <p:nvSpPr>
            <p:cNvPr id="44057" name="Line 1044">
              <a:extLst>
                <a:ext uri="{FF2B5EF4-FFF2-40B4-BE49-F238E27FC236}">
                  <a16:creationId xmlns:a16="http://schemas.microsoft.com/office/drawing/2014/main" id="{0A89BFC5-7C69-C742-878B-7F1DF066F7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528"/>
              <a:ext cx="187" cy="0"/>
            </a:xfrm>
            <a:prstGeom prst="line">
              <a:avLst/>
            </a:prstGeom>
            <a:noFill/>
            <a:ln w="50800">
              <a:solidFill>
                <a:schemeClr val="tx2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4051" name="Rectangle 1048">
            <a:extLst>
              <a:ext uri="{FF2B5EF4-FFF2-40B4-BE49-F238E27FC236}">
                <a16:creationId xmlns:a16="http://schemas.microsoft.com/office/drawing/2014/main" id="{3F3B5497-2A85-9CCB-3849-4CD1720C7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1338" y="4033838"/>
            <a:ext cx="684212" cy="271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'Ïß"_'Ïß"</a:t>
            </a:r>
          </a:p>
        </p:txBody>
      </p:sp>
      <p:sp>
        <p:nvSpPr>
          <p:cNvPr id="750618" name="Oval 1050">
            <a:extLst>
              <a:ext uri="{FF2B5EF4-FFF2-40B4-BE49-F238E27FC236}">
                <a16:creationId xmlns:a16="http://schemas.microsoft.com/office/drawing/2014/main" id="{6C3C63E3-0E3A-21FA-D9C3-8A81F2916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4425" y="550863"/>
            <a:ext cx="2468563" cy="514350"/>
          </a:xfrm>
          <a:prstGeom prst="ellips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  <a:effectLst>
            <a:outerShdw dist="5388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4053" name="Text Box 1051">
            <a:extLst>
              <a:ext uri="{FF2B5EF4-FFF2-40B4-BE49-F238E27FC236}">
                <a16:creationId xmlns:a16="http://schemas.microsoft.com/office/drawing/2014/main" id="{990870EC-FD67-2C2C-C6C8-9339ECD130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2663" y="5307013"/>
            <a:ext cx="4806950" cy="581025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600" b="1">
                <a:solidFill>
                  <a:srgbClr val="FF0066"/>
                </a:solidFill>
              </a:rPr>
              <a:t>ÙÞW ÜßXÁíçØ RÆß ®ÕVÜÞØíxßBí çÙdxÁí: Æß ùâGíØí ³Ëí ¼ßÙÞÆí,Q 2002, çÉ¼í 65</a:t>
            </a:r>
            <a:endParaRPr lang="en-US" altLang="en-US" sz="1600" b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50620" name="Rectangle 1052">
            <a:extLst>
              <a:ext uri="{FF2B5EF4-FFF2-40B4-BE49-F238E27FC236}">
                <a16:creationId xmlns:a16="http://schemas.microsoft.com/office/drawing/2014/main" id="{1F21872B-1099-8FB5-43F7-48DB21203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38</a:t>
            </a:r>
          </a:p>
        </p:txBody>
      </p:sp>
      <p:sp>
        <p:nvSpPr>
          <p:cNvPr id="44055" name="Text Box 1053">
            <a:extLst>
              <a:ext uri="{FF2B5EF4-FFF2-40B4-BE49-F238E27FC236}">
                <a16:creationId xmlns:a16="http://schemas.microsoft.com/office/drawing/2014/main" id="{1E2284EB-471E-2FEC-E9AD-2F38B3FABF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4763" y="6342063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50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100" name="Rectangle 60">
            <a:extLst>
              <a:ext uri="{FF2B5EF4-FFF2-40B4-BE49-F238E27FC236}">
                <a16:creationId xmlns:a16="http://schemas.microsoft.com/office/drawing/2014/main" id="{75C59193-8AD5-9498-8901-425E7AD4C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2588" y="788988"/>
            <a:ext cx="6756400" cy="5384800"/>
          </a:xfrm>
          <a:prstGeom prst="rect">
            <a:avLst/>
          </a:prstGeom>
          <a:gradFill rotWithShape="0">
            <a:gsLst>
              <a:gs pos="0">
                <a:schemeClr val="accent1">
                  <a:gamma/>
                  <a:shade val="0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0"/>
                  <a:invGamma/>
                </a:schemeClr>
              </a:gs>
            </a:gsLst>
            <a:lin ang="5400000" scaled="1"/>
          </a:gradFill>
          <a:ln w="57150">
            <a:solidFill>
              <a:srgbClr val="882806"/>
            </a:solidFill>
            <a:miter lim="800000"/>
            <a:headEnd/>
            <a:tailEnd/>
          </a:ln>
          <a:effectLst>
            <a:outerShdw dist="45791" dir="3378596" algn="ctr" rotWithShape="0">
              <a:schemeClr val="bg2"/>
            </a:outerShdw>
          </a:effectLst>
        </p:spPr>
        <p:txBody>
          <a:bodyPr wrap="none" anchor="ctr"/>
          <a:lstStyle/>
          <a:p>
            <a:pPr algn="ctr">
              <a:spcBef>
                <a:spcPct val="50000"/>
              </a:spcBef>
              <a:defRPr/>
            </a:pPr>
            <a:endParaRPr lang="id-ID" altLang="en-US">
              <a:latin typeface="Kerala" panose="020B0604020202020204"/>
            </a:endParaRPr>
          </a:p>
        </p:txBody>
      </p:sp>
      <p:sp>
        <p:nvSpPr>
          <p:cNvPr id="8195" name="Rectangle 2">
            <a:extLst>
              <a:ext uri="{FF2B5EF4-FFF2-40B4-BE49-F238E27FC236}">
                <a16:creationId xmlns:a16="http://schemas.microsoft.com/office/drawing/2014/main" id="{61FC78DE-1109-D801-2D88-4512B2D14E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1263" y="3078163"/>
            <a:ext cx="68897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rgbClr val="FFFF66"/>
                </a:solidFill>
                <a:latin typeface="Times" panose="02020603050405020304" pitchFamily="18" charset="0"/>
              </a:rPr>
              <a:t>MN</a:t>
            </a:r>
          </a:p>
        </p:txBody>
      </p:sp>
      <p:sp>
        <p:nvSpPr>
          <p:cNvPr id="8196" name="Freeform 3">
            <a:extLst>
              <a:ext uri="{FF2B5EF4-FFF2-40B4-BE49-F238E27FC236}">
                <a16:creationId xmlns:a16="http://schemas.microsoft.com/office/drawing/2014/main" id="{2B73F8E6-C6C8-2D2B-5655-8ED18F109129}"/>
              </a:ext>
            </a:extLst>
          </p:cNvPr>
          <p:cNvSpPr>
            <a:spLocks/>
          </p:cNvSpPr>
          <p:nvPr/>
        </p:nvSpPr>
        <p:spPr bwMode="auto">
          <a:xfrm>
            <a:off x="1616075" y="858838"/>
            <a:ext cx="1620838" cy="3049587"/>
          </a:xfrm>
          <a:custGeom>
            <a:avLst/>
            <a:gdLst>
              <a:gd name="T0" fmla="*/ 1562100 w 1021"/>
              <a:gd name="T1" fmla="*/ 38100 h 1921"/>
              <a:gd name="T2" fmla="*/ 1581150 w 1021"/>
              <a:gd name="T3" fmla="*/ 114300 h 1921"/>
              <a:gd name="T4" fmla="*/ 1600200 w 1021"/>
              <a:gd name="T5" fmla="*/ 190500 h 1921"/>
              <a:gd name="T6" fmla="*/ 1619250 w 1021"/>
              <a:gd name="T7" fmla="*/ 285750 h 1921"/>
              <a:gd name="T8" fmla="*/ 1619250 w 1021"/>
              <a:gd name="T9" fmla="*/ 381000 h 1921"/>
              <a:gd name="T10" fmla="*/ 1619250 w 1021"/>
              <a:gd name="T11" fmla="*/ 476250 h 1921"/>
              <a:gd name="T12" fmla="*/ 1619250 w 1021"/>
              <a:gd name="T13" fmla="*/ 552450 h 1921"/>
              <a:gd name="T14" fmla="*/ 1619250 w 1021"/>
              <a:gd name="T15" fmla="*/ 628650 h 1921"/>
              <a:gd name="T16" fmla="*/ 1600200 w 1021"/>
              <a:gd name="T17" fmla="*/ 723900 h 1921"/>
              <a:gd name="T18" fmla="*/ 1581150 w 1021"/>
              <a:gd name="T19" fmla="*/ 819150 h 1921"/>
              <a:gd name="T20" fmla="*/ 1581150 w 1021"/>
              <a:gd name="T21" fmla="*/ 895350 h 1921"/>
              <a:gd name="T22" fmla="*/ 1543050 w 1021"/>
              <a:gd name="T23" fmla="*/ 1009650 h 1921"/>
              <a:gd name="T24" fmla="*/ 1543050 w 1021"/>
              <a:gd name="T25" fmla="*/ 1104900 h 1921"/>
              <a:gd name="T26" fmla="*/ 1504950 w 1021"/>
              <a:gd name="T27" fmla="*/ 1181100 h 1921"/>
              <a:gd name="T28" fmla="*/ 1485900 w 1021"/>
              <a:gd name="T29" fmla="*/ 1257300 h 1921"/>
              <a:gd name="T30" fmla="*/ 1466850 w 1021"/>
              <a:gd name="T31" fmla="*/ 1371600 h 1921"/>
              <a:gd name="T32" fmla="*/ 1428750 w 1021"/>
              <a:gd name="T33" fmla="*/ 1447800 h 1921"/>
              <a:gd name="T34" fmla="*/ 1409700 w 1021"/>
              <a:gd name="T35" fmla="*/ 1524000 h 1921"/>
              <a:gd name="T36" fmla="*/ 1371600 w 1021"/>
              <a:gd name="T37" fmla="*/ 1619250 h 1921"/>
              <a:gd name="T38" fmla="*/ 1333500 w 1021"/>
              <a:gd name="T39" fmla="*/ 1695450 h 1921"/>
              <a:gd name="T40" fmla="*/ 1314450 w 1021"/>
              <a:gd name="T41" fmla="*/ 1771650 h 1921"/>
              <a:gd name="T42" fmla="*/ 1257300 w 1021"/>
              <a:gd name="T43" fmla="*/ 1866900 h 1921"/>
              <a:gd name="T44" fmla="*/ 1219200 w 1021"/>
              <a:gd name="T45" fmla="*/ 1943100 h 1921"/>
              <a:gd name="T46" fmla="*/ 1162050 w 1021"/>
              <a:gd name="T47" fmla="*/ 2038350 h 1921"/>
              <a:gd name="T48" fmla="*/ 1104900 w 1021"/>
              <a:gd name="T49" fmla="*/ 2114550 h 1921"/>
              <a:gd name="T50" fmla="*/ 1047750 w 1021"/>
              <a:gd name="T51" fmla="*/ 2190750 h 1921"/>
              <a:gd name="T52" fmla="*/ 1009650 w 1021"/>
              <a:gd name="T53" fmla="*/ 2266950 h 1921"/>
              <a:gd name="T54" fmla="*/ 952500 w 1021"/>
              <a:gd name="T55" fmla="*/ 2343150 h 1921"/>
              <a:gd name="T56" fmla="*/ 895350 w 1021"/>
              <a:gd name="T57" fmla="*/ 2419350 h 1921"/>
              <a:gd name="T58" fmla="*/ 857250 w 1021"/>
              <a:gd name="T59" fmla="*/ 2476500 h 1921"/>
              <a:gd name="T60" fmla="*/ 819150 w 1021"/>
              <a:gd name="T61" fmla="*/ 2552700 h 1921"/>
              <a:gd name="T62" fmla="*/ 762000 w 1021"/>
              <a:gd name="T63" fmla="*/ 2609850 h 1921"/>
              <a:gd name="T64" fmla="*/ 685800 w 1021"/>
              <a:gd name="T65" fmla="*/ 2686050 h 1921"/>
              <a:gd name="T66" fmla="*/ 628650 w 1021"/>
              <a:gd name="T67" fmla="*/ 2743200 h 1921"/>
              <a:gd name="T68" fmla="*/ 533400 w 1021"/>
              <a:gd name="T69" fmla="*/ 2800350 h 1921"/>
              <a:gd name="T70" fmla="*/ 457200 w 1021"/>
              <a:gd name="T71" fmla="*/ 2857500 h 1921"/>
              <a:gd name="T72" fmla="*/ 361950 w 1021"/>
              <a:gd name="T73" fmla="*/ 2914650 h 1921"/>
              <a:gd name="T74" fmla="*/ 266700 w 1021"/>
              <a:gd name="T75" fmla="*/ 2952750 h 1921"/>
              <a:gd name="T76" fmla="*/ 152400 w 1021"/>
              <a:gd name="T77" fmla="*/ 2990850 h 1921"/>
              <a:gd name="T78" fmla="*/ 76200 w 1021"/>
              <a:gd name="T79" fmla="*/ 3028950 h 1921"/>
              <a:gd name="T80" fmla="*/ 0 w 1021"/>
              <a:gd name="T81" fmla="*/ 3048000 h 192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21" h="1921">
                <a:moveTo>
                  <a:pt x="984" y="0"/>
                </a:moveTo>
                <a:lnTo>
                  <a:pt x="984" y="24"/>
                </a:lnTo>
                <a:lnTo>
                  <a:pt x="996" y="48"/>
                </a:lnTo>
                <a:lnTo>
                  <a:pt x="996" y="72"/>
                </a:lnTo>
                <a:lnTo>
                  <a:pt x="1008" y="96"/>
                </a:lnTo>
                <a:lnTo>
                  <a:pt x="1008" y="120"/>
                </a:lnTo>
                <a:lnTo>
                  <a:pt x="1020" y="156"/>
                </a:lnTo>
                <a:lnTo>
                  <a:pt x="1020" y="180"/>
                </a:lnTo>
                <a:lnTo>
                  <a:pt x="1020" y="216"/>
                </a:lnTo>
                <a:lnTo>
                  <a:pt x="1020" y="240"/>
                </a:lnTo>
                <a:lnTo>
                  <a:pt x="1020" y="264"/>
                </a:lnTo>
                <a:lnTo>
                  <a:pt x="1020" y="300"/>
                </a:lnTo>
                <a:lnTo>
                  <a:pt x="1020" y="324"/>
                </a:lnTo>
                <a:lnTo>
                  <a:pt x="1020" y="348"/>
                </a:lnTo>
                <a:lnTo>
                  <a:pt x="1020" y="372"/>
                </a:lnTo>
                <a:lnTo>
                  <a:pt x="1020" y="396"/>
                </a:lnTo>
                <a:lnTo>
                  <a:pt x="1020" y="432"/>
                </a:lnTo>
                <a:lnTo>
                  <a:pt x="1008" y="456"/>
                </a:lnTo>
                <a:lnTo>
                  <a:pt x="1008" y="492"/>
                </a:lnTo>
                <a:lnTo>
                  <a:pt x="996" y="516"/>
                </a:lnTo>
                <a:lnTo>
                  <a:pt x="996" y="540"/>
                </a:lnTo>
                <a:lnTo>
                  <a:pt x="996" y="564"/>
                </a:lnTo>
                <a:lnTo>
                  <a:pt x="984" y="600"/>
                </a:lnTo>
                <a:lnTo>
                  <a:pt x="972" y="636"/>
                </a:lnTo>
                <a:lnTo>
                  <a:pt x="972" y="672"/>
                </a:lnTo>
                <a:lnTo>
                  <a:pt x="972" y="696"/>
                </a:lnTo>
                <a:lnTo>
                  <a:pt x="960" y="720"/>
                </a:lnTo>
                <a:lnTo>
                  <a:pt x="948" y="744"/>
                </a:lnTo>
                <a:lnTo>
                  <a:pt x="936" y="768"/>
                </a:lnTo>
                <a:lnTo>
                  <a:pt x="936" y="792"/>
                </a:lnTo>
                <a:lnTo>
                  <a:pt x="924" y="828"/>
                </a:lnTo>
                <a:lnTo>
                  <a:pt x="924" y="864"/>
                </a:lnTo>
                <a:lnTo>
                  <a:pt x="912" y="888"/>
                </a:lnTo>
                <a:lnTo>
                  <a:pt x="900" y="912"/>
                </a:lnTo>
                <a:lnTo>
                  <a:pt x="900" y="936"/>
                </a:lnTo>
                <a:lnTo>
                  <a:pt x="888" y="960"/>
                </a:lnTo>
                <a:lnTo>
                  <a:pt x="876" y="984"/>
                </a:lnTo>
                <a:lnTo>
                  <a:pt x="864" y="1020"/>
                </a:lnTo>
                <a:lnTo>
                  <a:pt x="852" y="1044"/>
                </a:lnTo>
                <a:lnTo>
                  <a:pt x="840" y="1068"/>
                </a:lnTo>
                <a:lnTo>
                  <a:pt x="828" y="1092"/>
                </a:lnTo>
                <a:lnTo>
                  <a:pt x="828" y="1116"/>
                </a:lnTo>
                <a:lnTo>
                  <a:pt x="804" y="1152"/>
                </a:lnTo>
                <a:lnTo>
                  <a:pt x="792" y="1176"/>
                </a:lnTo>
                <a:lnTo>
                  <a:pt x="780" y="1200"/>
                </a:lnTo>
                <a:lnTo>
                  <a:pt x="768" y="1224"/>
                </a:lnTo>
                <a:lnTo>
                  <a:pt x="744" y="1236"/>
                </a:lnTo>
                <a:lnTo>
                  <a:pt x="732" y="1284"/>
                </a:lnTo>
                <a:lnTo>
                  <a:pt x="708" y="1296"/>
                </a:lnTo>
                <a:lnTo>
                  <a:pt x="696" y="1332"/>
                </a:lnTo>
                <a:lnTo>
                  <a:pt x="684" y="1356"/>
                </a:lnTo>
                <a:lnTo>
                  <a:pt x="660" y="1380"/>
                </a:lnTo>
                <a:lnTo>
                  <a:pt x="648" y="1404"/>
                </a:lnTo>
                <a:lnTo>
                  <a:pt x="636" y="1428"/>
                </a:lnTo>
                <a:lnTo>
                  <a:pt x="624" y="1452"/>
                </a:lnTo>
                <a:lnTo>
                  <a:pt x="600" y="1476"/>
                </a:lnTo>
                <a:lnTo>
                  <a:pt x="588" y="1500"/>
                </a:lnTo>
                <a:lnTo>
                  <a:pt x="564" y="1524"/>
                </a:lnTo>
                <a:lnTo>
                  <a:pt x="564" y="1548"/>
                </a:lnTo>
                <a:lnTo>
                  <a:pt x="540" y="1560"/>
                </a:lnTo>
                <a:lnTo>
                  <a:pt x="528" y="1584"/>
                </a:lnTo>
                <a:lnTo>
                  <a:pt x="516" y="1608"/>
                </a:lnTo>
                <a:lnTo>
                  <a:pt x="492" y="1620"/>
                </a:lnTo>
                <a:lnTo>
                  <a:pt x="480" y="1644"/>
                </a:lnTo>
                <a:lnTo>
                  <a:pt x="456" y="1668"/>
                </a:lnTo>
                <a:lnTo>
                  <a:pt x="432" y="1692"/>
                </a:lnTo>
                <a:lnTo>
                  <a:pt x="408" y="1704"/>
                </a:lnTo>
                <a:lnTo>
                  <a:pt x="396" y="1728"/>
                </a:lnTo>
                <a:lnTo>
                  <a:pt x="360" y="1752"/>
                </a:lnTo>
                <a:lnTo>
                  <a:pt x="336" y="1764"/>
                </a:lnTo>
                <a:lnTo>
                  <a:pt x="312" y="1788"/>
                </a:lnTo>
                <a:lnTo>
                  <a:pt x="288" y="1800"/>
                </a:lnTo>
                <a:lnTo>
                  <a:pt x="252" y="1824"/>
                </a:lnTo>
                <a:lnTo>
                  <a:pt x="228" y="1836"/>
                </a:lnTo>
                <a:lnTo>
                  <a:pt x="192" y="1848"/>
                </a:lnTo>
                <a:lnTo>
                  <a:pt x="168" y="1860"/>
                </a:lnTo>
                <a:lnTo>
                  <a:pt x="132" y="1884"/>
                </a:lnTo>
                <a:lnTo>
                  <a:pt x="96" y="1884"/>
                </a:lnTo>
                <a:lnTo>
                  <a:pt x="72" y="1896"/>
                </a:lnTo>
                <a:lnTo>
                  <a:pt x="48" y="1908"/>
                </a:lnTo>
                <a:lnTo>
                  <a:pt x="24" y="1920"/>
                </a:lnTo>
                <a:lnTo>
                  <a:pt x="0" y="192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" name="Rectangle 4">
            <a:extLst>
              <a:ext uri="{FF2B5EF4-FFF2-40B4-BE49-F238E27FC236}">
                <a16:creationId xmlns:a16="http://schemas.microsoft.com/office/drawing/2014/main" id="{96898AD3-E92B-7458-5692-AEA3E6AC1D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" y="166688"/>
            <a:ext cx="968375" cy="137318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8198" name="Rectangle 5">
            <a:extLst>
              <a:ext uri="{FF2B5EF4-FFF2-40B4-BE49-F238E27FC236}">
                <a16:creationId xmlns:a16="http://schemas.microsoft.com/office/drawing/2014/main" id="{D605E142-7D03-2E13-006E-A4706F6E2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" y="2020888"/>
            <a:ext cx="1695450" cy="4227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8199" name="Freeform 6">
            <a:extLst>
              <a:ext uri="{FF2B5EF4-FFF2-40B4-BE49-F238E27FC236}">
                <a16:creationId xmlns:a16="http://schemas.microsoft.com/office/drawing/2014/main" id="{1816F275-0694-9D03-9CD6-A38A073FE865}"/>
              </a:ext>
            </a:extLst>
          </p:cNvPr>
          <p:cNvSpPr>
            <a:spLocks/>
          </p:cNvSpPr>
          <p:nvPr/>
        </p:nvSpPr>
        <p:spPr bwMode="auto">
          <a:xfrm>
            <a:off x="6991350" y="3978275"/>
            <a:ext cx="1430338" cy="2097088"/>
          </a:xfrm>
          <a:custGeom>
            <a:avLst/>
            <a:gdLst>
              <a:gd name="T0" fmla="*/ 1428750 w 901"/>
              <a:gd name="T1" fmla="*/ 0 h 1321"/>
              <a:gd name="T2" fmla="*/ 1390650 w 901"/>
              <a:gd name="T3" fmla="*/ 19050 h 1321"/>
              <a:gd name="T4" fmla="*/ 1352550 w 901"/>
              <a:gd name="T5" fmla="*/ 38100 h 1321"/>
              <a:gd name="T6" fmla="*/ 1314450 w 901"/>
              <a:gd name="T7" fmla="*/ 57150 h 1321"/>
              <a:gd name="T8" fmla="*/ 1276350 w 901"/>
              <a:gd name="T9" fmla="*/ 76200 h 1321"/>
              <a:gd name="T10" fmla="*/ 1238250 w 901"/>
              <a:gd name="T11" fmla="*/ 95250 h 1321"/>
              <a:gd name="T12" fmla="*/ 1219200 w 901"/>
              <a:gd name="T13" fmla="*/ 133350 h 1321"/>
              <a:gd name="T14" fmla="*/ 1181100 w 901"/>
              <a:gd name="T15" fmla="*/ 152400 h 1321"/>
              <a:gd name="T16" fmla="*/ 1143000 w 901"/>
              <a:gd name="T17" fmla="*/ 190500 h 1321"/>
              <a:gd name="T18" fmla="*/ 1104900 w 901"/>
              <a:gd name="T19" fmla="*/ 209550 h 1321"/>
              <a:gd name="T20" fmla="*/ 1085850 w 901"/>
              <a:gd name="T21" fmla="*/ 247650 h 1321"/>
              <a:gd name="T22" fmla="*/ 1047750 w 901"/>
              <a:gd name="T23" fmla="*/ 266700 h 1321"/>
              <a:gd name="T24" fmla="*/ 1028700 w 901"/>
              <a:gd name="T25" fmla="*/ 304800 h 1321"/>
              <a:gd name="T26" fmla="*/ 990600 w 901"/>
              <a:gd name="T27" fmla="*/ 342900 h 1321"/>
              <a:gd name="T28" fmla="*/ 971550 w 901"/>
              <a:gd name="T29" fmla="*/ 381000 h 1321"/>
              <a:gd name="T30" fmla="*/ 933450 w 901"/>
              <a:gd name="T31" fmla="*/ 400050 h 1321"/>
              <a:gd name="T32" fmla="*/ 914400 w 901"/>
              <a:gd name="T33" fmla="*/ 438150 h 1321"/>
              <a:gd name="T34" fmla="*/ 876300 w 901"/>
              <a:gd name="T35" fmla="*/ 457200 h 1321"/>
              <a:gd name="T36" fmla="*/ 838200 w 901"/>
              <a:gd name="T37" fmla="*/ 495300 h 1321"/>
              <a:gd name="T38" fmla="*/ 819150 w 901"/>
              <a:gd name="T39" fmla="*/ 533400 h 1321"/>
              <a:gd name="T40" fmla="*/ 781050 w 901"/>
              <a:gd name="T41" fmla="*/ 571500 h 1321"/>
              <a:gd name="T42" fmla="*/ 742950 w 901"/>
              <a:gd name="T43" fmla="*/ 590550 h 1321"/>
              <a:gd name="T44" fmla="*/ 723900 w 901"/>
              <a:gd name="T45" fmla="*/ 628650 h 1321"/>
              <a:gd name="T46" fmla="*/ 685800 w 901"/>
              <a:gd name="T47" fmla="*/ 666750 h 1321"/>
              <a:gd name="T48" fmla="*/ 647700 w 901"/>
              <a:gd name="T49" fmla="*/ 704850 h 1321"/>
              <a:gd name="T50" fmla="*/ 628650 w 901"/>
              <a:gd name="T51" fmla="*/ 742950 h 1321"/>
              <a:gd name="T52" fmla="*/ 590550 w 901"/>
              <a:gd name="T53" fmla="*/ 781050 h 1321"/>
              <a:gd name="T54" fmla="*/ 571500 w 901"/>
              <a:gd name="T55" fmla="*/ 819150 h 1321"/>
              <a:gd name="T56" fmla="*/ 533400 w 901"/>
              <a:gd name="T57" fmla="*/ 857250 h 1321"/>
              <a:gd name="T58" fmla="*/ 514350 w 901"/>
              <a:gd name="T59" fmla="*/ 895350 h 1321"/>
              <a:gd name="T60" fmla="*/ 495300 w 901"/>
              <a:gd name="T61" fmla="*/ 933450 h 1321"/>
              <a:gd name="T62" fmla="*/ 457200 w 901"/>
              <a:gd name="T63" fmla="*/ 990600 h 1321"/>
              <a:gd name="T64" fmla="*/ 438150 w 901"/>
              <a:gd name="T65" fmla="*/ 1028700 h 1321"/>
              <a:gd name="T66" fmla="*/ 419100 w 901"/>
              <a:gd name="T67" fmla="*/ 1085850 h 1321"/>
              <a:gd name="T68" fmla="*/ 381000 w 901"/>
              <a:gd name="T69" fmla="*/ 1123950 h 1321"/>
              <a:gd name="T70" fmla="*/ 361950 w 901"/>
              <a:gd name="T71" fmla="*/ 1162050 h 1321"/>
              <a:gd name="T72" fmla="*/ 342900 w 901"/>
              <a:gd name="T73" fmla="*/ 1200150 h 1321"/>
              <a:gd name="T74" fmla="*/ 323850 w 901"/>
              <a:gd name="T75" fmla="*/ 1238250 h 1321"/>
              <a:gd name="T76" fmla="*/ 304800 w 901"/>
              <a:gd name="T77" fmla="*/ 1276350 h 1321"/>
              <a:gd name="T78" fmla="*/ 285750 w 901"/>
              <a:gd name="T79" fmla="*/ 1314450 h 1321"/>
              <a:gd name="T80" fmla="*/ 266700 w 901"/>
              <a:gd name="T81" fmla="*/ 1352550 h 1321"/>
              <a:gd name="T82" fmla="*/ 247650 w 901"/>
              <a:gd name="T83" fmla="*/ 1390650 h 1321"/>
              <a:gd name="T84" fmla="*/ 228600 w 901"/>
              <a:gd name="T85" fmla="*/ 1428750 h 1321"/>
              <a:gd name="T86" fmla="*/ 209550 w 901"/>
              <a:gd name="T87" fmla="*/ 1466850 h 1321"/>
              <a:gd name="T88" fmla="*/ 190500 w 901"/>
              <a:gd name="T89" fmla="*/ 1504950 h 1321"/>
              <a:gd name="T90" fmla="*/ 190500 w 901"/>
              <a:gd name="T91" fmla="*/ 1543050 h 1321"/>
              <a:gd name="T92" fmla="*/ 171450 w 901"/>
              <a:gd name="T93" fmla="*/ 1581150 h 1321"/>
              <a:gd name="T94" fmla="*/ 152400 w 901"/>
              <a:gd name="T95" fmla="*/ 1619250 h 1321"/>
              <a:gd name="T96" fmla="*/ 152400 w 901"/>
              <a:gd name="T97" fmla="*/ 1657350 h 1321"/>
              <a:gd name="T98" fmla="*/ 133350 w 901"/>
              <a:gd name="T99" fmla="*/ 1695450 h 1321"/>
              <a:gd name="T100" fmla="*/ 114300 w 901"/>
              <a:gd name="T101" fmla="*/ 1733550 h 1321"/>
              <a:gd name="T102" fmla="*/ 95250 w 901"/>
              <a:gd name="T103" fmla="*/ 1771650 h 1321"/>
              <a:gd name="T104" fmla="*/ 95250 w 901"/>
              <a:gd name="T105" fmla="*/ 1809750 h 1321"/>
              <a:gd name="T106" fmla="*/ 76200 w 901"/>
              <a:gd name="T107" fmla="*/ 1847850 h 1321"/>
              <a:gd name="T108" fmla="*/ 57150 w 901"/>
              <a:gd name="T109" fmla="*/ 1885950 h 1321"/>
              <a:gd name="T110" fmla="*/ 57150 w 901"/>
              <a:gd name="T111" fmla="*/ 1924050 h 1321"/>
              <a:gd name="T112" fmla="*/ 38100 w 901"/>
              <a:gd name="T113" fmla="*/ 1962150 h 1321"/>
              <a:gd name="T114" fmla="*/ 19050 w 901"/>
              <a:gd name="T115" fmla="*/ 2000250 h 1321"/>
              <a:gd name="T116" fmla="*/ 19050 w 901"/>
              <a:gd name="T117" fmla="*/ 2057400 h 1321"/>
              <a:gd name="T118" fmla="*/ 0 w 901"/>
              <a:gd name="T119" fmla="*/ 2095500 h 132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901" h="1321">
                <a:moveTo>
                  <a:pt x="900" y="0"/>
                </a:moveTo>
                <a:lnTo>
                  <a:pt x="876" y="12"/>
                </a:lnTo>
                <a:lnTo>
                  <a:pt x="852" y="24"/>
                </a:lnTo>
                <a:lnTo>
                  <a:pt x="828" y="36"/>
                </a:lnTo>
                <a:lnTo>
                  <a:pt x="804" y="48"/>
                </a:lnTo>
                <a:lnTo>
                  <a:pt x="780" y="60"/>
                </a:lnTo>
                <a:lnTo>
                  <a:pt x="768" y="84"/>
                </a:lnTo>
                <a:lnTo>
                  <a:pt x="744" y="96"/>
                </a:lnTo>
                <a:lnTo>
                  <a:pt x="720" y="120"/>
                </a:lnTo>
                <a:lnTo>
                  <a:pt x="696" y="132"/>
                </a:lnTo>
                <a:lnTo>
                  <a:pt x="684" y="156"/>
                </a:lnTo>
                <a:lnTo>
                  <a:pt x="660" y="168"/>
                </a:lnTo>
                <a:lnTo>
                  <a:pt x="648" y="192"/>
                </a:lnTo>
                <a:lnTo>
                  <a:pt x="624" y="216"/>
                </a:lnTo>
                <a:lnTo>
                  <a:pt x="612" y="240"/>
                </a:lnTo>
                <a:lnTo>
                  <a:pt x="588" y="252"/>
                </a:lnTo>
                <a:lnTo>
                  <a:pt x="576" y="276"/>
                </a:lnTo>
                <a:lnTo>
                  <a:pt x="552" y="288"/>
                </a:lnTo>
                <a:lnTo>
                  <a:pt x="528" y="312"/>
                </a:lnTo>
                <a:lnTo>
                  <a:pt x="516" y="336"/>
                </a:lnTo>
                <a:lnTo>
                  <a:pt x="492" y="360"/>
                </a:lnTo>
                <a:lnTo>
                  <a:pt x="468" y="372"/>
                </a:lnTo>
                <a:lnTo>
                  <a:pt x="456" y="396"/>
                </a:lnTo>
                <a:lnTo>
                  <a:pt x="432" y="420"/>
                </a:lnTo>
                <a:lnTo>
                  <a:pt x="408" y="444"/>
                </a:lnTo>
                <a:lnTo>
                  <a:pt x="396" y="468"/>
                </a:lnTo>
                <a:lnTo>
                  <a:pt x="372" y="492"/>
                </a:lnTo>
                <a:lnTo>
                  <a:pt x="360" y="516"/>
                </a:lnTo>
                <a:lnTo>
                  <a:pt x="336" y="540"/>
                </a:lnTo>
                <a:lnTo>
                  <a:pt x="324" y="564"/>
                </a:lnTo>
                <a:lnTo>
                  <a:pt x="312" y="588"/>
                </a:lnTo>
                <a:lnTo>
                  <a:pt x="288" y="624"/>
                </a:lnTo>
                <a:lnTo>
                  <a:pt x="276" y="648"/>
                </a:lnTo>
                <a:lnTo>
                  <a:pt x="264" y="684"/>
                </a:lnTo>
                <a:lnTo>
                  <a:pt x="240" y="708"/>
                </a:lnTo>
                <a:lnTo>
                  <a:pt x="228" y="732"/>
                </a:lnTo>
                <a:lnTo>
                  <a:pt x="216" y="756"/>
                </a:lnTo>
                <a:lnTo>
                  <a:pt x="204" y="780"/>
                </a:lnTo>
                <a:lnTo>
                  <a:pt x="192" y="804"/>
                </a:lnTo>
                <a:lnTo>
                  <a:pt x="180" y="828"/>
                </a:lnTo>
                <a:lnTo>
                  <a:pt x="168" y="852"/>
                </a:lnTo>
                <a:lnTo>
                  <a:pt x="156" y="876"/>
                </a:lnTo>
                <a:lnTo>
                  <a:pt x="144" y="900"/>
                </a:lnTo>
                <a:lnTo>
                  <a:pt x="132" y="924"/>
                </a:lnTo>
                <a:lnTo>
                  <a:pt x="120" y="948"/>
                </a:lnTo>
                <a:lnTo>
                  <a:pt x="120" y="972"/>
                </a:lnTo>
                <a:lnTo>
                  <a:pt x="108" y="996"/>
                </a:lnTo>
                <a:lnTo>
                  <a:pt x="96" y="1020"/>
                </a:lnTo>
                <a:lnTo>
                  <a:pt x="96" y="1044"/>
                </a:lnTo>
                <a:lnTo>
                  <a:pt x="84" y="1068"/>
                </a:lnTo>
                <a:lnTo>
                  <a:pt x="72" y="1092"/>
                </a:lnTo>
                <a:lnTo>
                  <a:pt x="60" y="1116"/>
                </a:lnTo>
                <a:lnTo>
                  <a:pt x="60" y="1140"/>
                </a:lnTo>
                <a:lnTo>
                  <a:pt x="48" y="1164"/>
                </a:lnTo>
                <a:lnTo>
                  <a:pt x="36" y="1188"/>
                </a:lnTo>
                <a:lnTo>
                  <a:pt x="36" y="1212"/>
                </a:lnTo>
                <a:lnTo>
                  <a:pt x="24" y="1236"/>
                </a:lnTo>
                <a:lnTo>
                  <a:pt x="12" y="1260"/>
                </a:lnTo>
                <a:lnTo>
                  <a:pt x="12" y="1296"/>
                </a:lnTo>
                <a:lnTo>
                  <a:pt x="0" y="132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" name="Freeform 7">
            <a:extLst>
              <a:ext uri="{FF2B5EF4-FFF2-40B4-BE49-F238E27FC236}">
                <a16:creationId xmlns:a16="http://schemas.microsoft.com/office/drawing/2014/main" id="{5A90E82C-2AB0-48BD-6A32-57964768D323}"/>
              </a:ext>
            </a:extLst>
          </p:cNvPr>
          <p:cNvSpPr>
            <a:spLocks/>
          </p:cNvSpPr>
          <p:nvPr/>
        </p:nvSpPr>
        <p:spPr bwMode="auto">
          <a:xfrm>
            <a:off x="3562350" y="1695450"/>
            <a:ext cx="4097338" cy="2916238"/>
          </a:xfrm>
          <a:custGeom>
            <a:avLst/>
            <a:gdLst>
              <a:gd name="T0" fmla="*/ 4056063 w 2581"/>
              <a:gd name="T1" fmla="*/ 2895600 h 1837"/>
              <a:gd name="T2" fmla="*/ 3959225 w 2581"/>
              <a:gd name="T3" fmla="*/ 2857500 h 1837"/>
              <a:gd name="T4" fmla="*/ 3879850 w 2581"/>
              <a:gd name="T5" fmla="*/ 2836863 h 1837"/>
              <a:gd name="T6" fmla="*/ 3802063 w 2581"/>
              <a:gd name="T7" fmla="*/ 2798763 h 1837"/>
              <a:gd name="T8" fmla="*/ 3722688 w 2581"/>
              <a:gd name="T9" fmla="*/ 2741613 h 1837"/>
              <a:gd name="T10" fmla="*/ 3644900 w 2581"/>
              <a:gd name="T11" fmla="*/ 2701925 h 1837"/>
              <a:gd name="T12" fmla="*/ 3567113 w 2581"/>
              <a:gd name="T13" fmla="*/ 2663825 h 1837"/>
              <a:gd name="T14" fmla="*/ 3468688 w 2581"/>
              <a:gd name="T15" fmla="*/ 2605088 h 1837"/>
              <a:gd name="T16" fmla="*/ 3370263 w 2581"/>
              <a:gd name="T17" fmla="*/ 2547938 h 1837"/>
              <a:gd name="T18" fmla="*/ 3292475 w 2581"/>
              <a:gd name="T19" fmla="*/ 2509838 h 1837"/>
              <a:gd name="T20" fmla="*/ 3213100 w 2581"/>
              <a:gd name="T21" fmla="*/ 2470150 h 1837"/>
              <a:gd name="T22" fmla="*/ 3135313 w 2581"/>
              <a:gd name="T23" fmla="*/ 2413000 h 1837"/>
              <a:gd name="T24" fmla="*/ 3057525 w 2581"/>
              <a:gd name="T25" fmla="*/ 2374900 h 1837"/>
              <a:gd name="T26" fmla="*/ 2998788 w 2581"/>
              <a:gd name="T27" fmla="*/ 2335213 h 1837"/>
              <a:gd name="T28" fmla="*/ 2900363 w 2581"/>
              <a:gd name="T29" fmla="*/ 2259013 h 1837"/>
              <a:gd name="T30" fmla="*/ 2822575 w 2581"/>
              <a:gd name="T31" fmla="*/ 2238375 h 1837"/>
              <a:gd name="T32" fmla="*/ 2743200 w 2581"/>
              <a:gd name="T33" fmla="*/ 2162175 h 1837"/>
              <a:gd name="T34" fmla="*/ 2665413 w 2581"/>
              <a:gd name="T35" fmla="*/ 2122488 h 1837"/>
              <a:gd name="T36" fmla="*/ 2586038 w 2581"/>
              <a:gd name="T37" fmla="*/ 2065338 h 1837"/>
              <a:gd name="T38" fmla="*/ 2468563 w 2581"/>
              <a:gd name="T39" fmla="*/ 1968500 h 1837"/>
              <a:gd name="T40" fmla="*/ 2390775 w 2581"/>
              <a:gd name="T41" fmla="*/ 1930400 h 1837"/>
              <a:gd name="T42" fmla="*/ 2312988 w 2581"/>
              <a:gd name="T43" fmla="*/ 1852613 h 1837"/>
              <a:gd name="T44" fmla="*/ 2214563 w 2581"/>
              <a:gd name="T45" fmla="*/ 1755775 h 1837"/>
              <a:gd name="T46" fmla="*/ 2155825 w 2581"/>
              <a:gd name="T47" fmla="*/ 1679575 h 1837"/>
              <a:gd name="T48" fmla="*/ 2116138 w 2581"/>
              <a:gd name="T49" fmla="*/ 1601788 h 1837"/>
              <a:gd name="T50" fmla="*/ 2057400 w 2581"/>
              <a:gd name="T51" fmla="*/ 1525588 h 1837"/>
              <a:gd name="T52" fmla="*/ 1958975 w 2581"/>
              <a:gd name="T53" fmla="*/ 1447800 h 1837"/>
              <a:gd name="T54" fmla="*/ 1862138 w 2581"/>
              <a:gd name="T55" fmla="*/ 1350963 h 1837"/>
              <a:gd name="T56" fmla="*/ 1803400 w 2581"/>
              <a:gd name="T57" fmla="*/ 1293813 h 1837"/>
              <a:gd name="T58" fmla="*/ 1744663 w 2581"/>
              <a:gd name="T59" fmla="*/ 1216025 h 1837"/>
              <a:gd name="T60" fmla="*/ 1685925 w 2581"/>
              <a:gd name="T61" fmla="*/ 1158875 h 1837"/>
              <a:gd name="T62" fmla="*/ 1606550 w 2581"/>
              <a:gd name="T63" fmla="*/ 1081088 h 1837"/>
              <a:gd name="T64" fmla="*/ 1528763 w 2581"/>
              <a:gd name="T65" fmla="*/ 1022350 h 1837"/>
              <a:gd name="T66" fmla="*/ 1489075 w 2581"/>
              <a:gd name="T67" fmla="*/ 946150 h 1837"/>
              <a:gd name="T68" fmla="*/ 1430338 w 2581"/>
              <a:gd name="T69" fmla="*/ 887413 h 1837"/>
              <a:gd name="T70" fmla="*/ 1390650 w 2581"/>
              <a:gd name="T71" fmla="*/ 811213 h 1837"/>
              <a:gd name="T72" fmla="*/ 1352550 w 2581"/>
              <a:gd name="T73" fmla="*/ 733425 h 1837"/>
              <a:gd name="T74" fmla="*/ 1293813 w 2581"/>
              <a:gd name="T75" fmla="*/ 655638 h 1837"/>
              <a:gd name="T76" fmla="*/ 1254125 w 2581"/>
              <a:gd name="T77" fmla="*/ 579438 h 1837"/>
              <a:gd name="T78" fmla="*/ 1195388 w 2581"/>
              <a:gd name="T79" fmla="*/ 520700 h 1837"/>
              <a:gd name="T80" fmla="*/ 1117600 w 2581"/>
              <a:gd name="T81" fmla="*/ 423863 h 1837"/>
              <a:gd name="T82" fmla="*/ 1058863 w 2581"/>
              <a:gd name="T83" fmla="*/ 347663 h 1837"/>
              <a:gd name="T84" fmla="*/ 1000125 w 2581"/>
              <a:gd name="T85" fmla="*/ 288925 h 1837"/>
              <a:gd name="T86" fmla="*/ 920750 w 2581"/>
              <a:gd name="T87" fmla="*/ 231775 h 1837"/>
              <a:gd name="T88" fmla="*/ 862013 w 2581"/>
              <a:gd name="T89" fmla="*/ 193675 h 1837"/>
              <a:gd name="T90" fmla="*/ 784225 w 2581"/>
              <a:gd name="T91" fmla="*/ 115888 h 1837"/>
              <a:gd name="T92" fmla="*/ 704850 w 2581"/>
              <a:gd name="T93" fmla="*/ 96838 h 1837"/>
              <a:gd name="T94" fmla="*/ 608013 w 2581"/>
              <a:gd name="T95" fmla="*/ 57150 h 1837"/>
              <a:gd name="T96" fmla="*/ 509588 w 2581"/>
              <a:gd name="T97" fmla="*/ 38100 h 1837"/>
              <a:gd name="T98" fmla="*/ 431800 w 2581"/>
              <a:gd name="T99" fmla="*/ 19050 h 1837"/>
              <a:gd name="T100" fmla="*/ 352425 w 2581"/>
              <a:gd name="T101" fmla="*/ 0 h 1837"/>
              <a:gd name="T102" fmla="*/ 274638 w 2581"/>
              <a:gd name="T103" fmla="*/ 0 h 1837"/>
              <a:gd name="T104" fmla="*/ 195263 w 2581"/>
              <a:gd name="T105" fmla="*/ 19050 h 1837"/>
              <a:gd name="T106" fmla="*/ 117475 w 2581"/>
              <a:gd name="T107" fmla="*/ 38100 h 1837"/>
              <a:gd name="T108" fmla="*/ 39688 w 2581"/>
              <a:gd name="T109" fmla="*/ 77788 h 1837"/>
              <a:gd name="T110" fmla="*/ 0 w 2581"/>
              <a:gd name="T111" fmla="*/ 153988 h 1837"/>
              <a:gd name="T112" fmla="*/ 0 w 2581"/>
              <a:gd name="T113" fmla="*/ 231775 h 1837"/>
              <a:gd name="T114" fmla="*/ 19050 w 2581"/>
              <a:gd name="T115" fmla="*/ 309563 h 1837"/>
              <a:gd name="T116" fmla="*/ 58738 w 2581"/>
              <a:gd name="T117" fmla="*/ 385763 h 1837"/>
              <a:gd name="T118" fmla="*/ 117475 w 2581"/>
              <a:gd name="T119" fmla="*/ 444500 h 1837"/>
              <a:gd name="T120" fmla="*/ 215900 w 2581"/>
              <a:gd name="T121" fmla="*/ 482600 h 1837"/>
              <a:gd name="T122" fmla="*/ 293688 w 2581"/>
              <a:gd name="T123" fmla="*/ 501650 h 1837"/>
              <a:gd name="T124" fmla="*/ 373063 w 2581"/>
              <a:gd name="T125" fmla="*/ 520700 h 18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81" h="1837">
                <a:moveTo>
                  <a:pt x="2580" y="1836"/>
                </a:moveTo>
                <a:lnTo>
                  <a:pt x="2555" y="1824"/>
                </a:lnTo>
                <a:lnTo>
                  <a:pt x="2518" y="1812"/>
                </a:lnTo>
                <a:lnTo>
                  <a:pt x="2494" y="1800"/>
                </a:lnTo>
                <a:lnTo>
                  <a:pt x="2469" y="1800"/>
                </a:lnTo>
                <a:lnTo>
                  <a:pt x="2444" y="1787"/>
                </a:lnTo>
                <a:lnTo>
                  <a:pt x="2420" y="1763"/>
                </a:lnTo>
                <a:lnTo>
                  <a:pt x="2395" y="1763"/>
                </a:lnTo>
                <a:lnTo>
                  <a:pt x="2370" y="1739"/>
                </a:lnTo>
                <a:lnTo>
                  <a:pt x="2345" y="1727"/>
                </a:lnTo>
                <a:lnTo>
                  <a:pt x="2321" y="1714"/>
                </a:lnTo>
                <a:lnTo>
                  <a:pt x="2296" y="1702"/>
                </a:lnTo>
                <a:lnTo>
                  <a:pt x="2271" y="1690"/>
                </a:lnTo>
                <a:lnTo>
                  <a:pt x="2247" y="1678"/>
                </a:lnTo>
                <a:lnTo>
                  <a:pt x="2222" y="1654"/>
                </a:lnTo>
                <a:lnTo>
                  <a:pt x="2185" y="1641"/>
                </a:lnTo>
                <a:lnTo>
                  <a:pt x="2160" y="1617"/>
                </a:lnTo>
                <a:lnTo>
                  <a:pt x="2123" y="1605"/>
                </a:lnTo>
                <a:lnTo>
                  <a:pt x="2099" y="1593"/>
                </a:lnTo>
                <a:lnTo>
                  <a:pt x="2074" y="1581"/>
                </a:lnTo>
                <a:lnTo>
                  <a:pt x="2049" y="1569"/>
                </a:lnTo>
                <a:lnTo>
                  <a:pt x="2024" y="1556"/>
                </a:lnTo>
                <a:lnTo>
                  <a:pt x="2000" y="1544"/>
                </a:lnTo>
                <a:lnTo>
                  <a:pt x="1975" y="1520"/>
                </a:lnTo>
                <a:lnTo>
                  <a:pt x="1950" y="1508"/>
                </a:lnTo>
                <a:lnTo>
                  <a:pt x="1926" y="1496"/>
                </a:lnTo>
                <a:lnTo>
                  <a:pt x="1913" y="1471"/>
                </a:lnTo>
                <a:lnTo>
                  <a:pt x="1889" y="1471"/>
                </a:lnTo>
                <a:lnTo>
                  <a:pt x="1852" y="1447"/>
                </a:lnTo>
                <a:lnTo>
                  <a:pt x="1827" y="1423"/>
                </a:lnTo>
                <a:lnTo>
                  <a:pt x="1802" y="1423"/>
                </a:lnTo>
                <a:lnTo>
                  <a:pt x="1778" y="1410"/>
                </a:lnTo>
                <a:lnTo>
                  <a:pt x="1753" y="1386"/>
                </a:lnTo>
                <a:lnTo>
                  <a:pt x="1728" y="1362"/>
                </a:lnTo>
                <a:lnTo>
                  <a:pt x="1704" y="1350"/>
                </a:lnTo>
                <a:lnTo>
                  <a:pt x="1679" y="1337"/>
                </a:lnTo>
                <a:lnTo>
                  <a:pt x="1654" y="1313"/>
                </a:lnTo>
                <a:lnTo>
                  <a:pt x="1629" y="1301"/>
                </a:lnTo>
                <a:lnTo>
                  <a:pt x="1592" y="1265"/>
                </a:lnTo>
                <a:lnTo>
                  <a:pt x="1555" y="1240"/>
                </a:lnTo>
                <a:lnTo>
                  <a:pt x="1531" y="1228"/>
                </a:lnTo>
                <a:lnTo>
                  <a:pt x="1506" y="1216"/>
                </a:lnTo>
                <a:lnTo>
                  <a:pt x="1494" y="1192"/>
                </a:lnTo>
                <a:lnTo>
                  <a:pt x="1457" y="1167"/>
                </a:lnTo>
                <a:lnTo>
                  <a:pt x="1432" y="1131"/>
                </a:lnTo>
                <a:lnTo>
                  <a:pt x="1395" y="1106"/>
                </a:lnTo>
                <a:lnTo>
                  <a:pt x="1383" y="1082"/>
                </a:lnTo>
                <a:lnTo>
                  <a:pt x="1358" y="1058"/>
                </a:lnTo>
                <a:lnTo>
                  <a:pt x="1358" y="1034"/>
                </a:lnTo>
                <a:lnTo>
                  <a:pt x="1333" y="1009"/>
                </a:lnTo>
                <a:lnTo>
                  <a:pt x="1321" y="985"/>
                </a:lnTo>
                <a:lnTo>
                  <a:pt x="1296" y="961"/>
                </a:lnTo>
                <a:lnTo>
                  <a:pt x="1259" y="924"/>
                </a:lnTo>
                <a:lnTo>
                  <a:pt x="1234" y="912"/>
                </a:lnTo>
                <a:lnTo>
                  <a:pt x="1197" y="875"/>
                </a:lnTo>
                <a:lnTo>
                  <a:pt x="1173" y="851"/>
                </a:lnTo>
                <a:lnTo>
                  <a:pt x="1160" y="827"/>
                </a:lnTo>
                <a:lnTo>
                  <a:pt x="1136" y="815"/>
                </a:lnTo>
                <a:lnTo>
                  <a:pt x="1123" y="790"/>
                </a:lnTo>
                <a:lnTo>
                  <a:pt x="1099" y="766"/>
                </a:lnTo>
                <a:lnTo>
                  <a:pt x="1086" y="742"/>
                </a:lnTo>
                <a:lnTo>
                  <a:pt x="1062" y="730"/>
                </a:lnTo>
                <a:lnTo>
                  <a:pt x="1025" y="705"/>
                </a:lnTo>
                <a:lnTo>
                  <a:pt x="1012" y="681"/>
                </a:lnTo>
                <a:lnTo>
                  <a:pt x="988" y="657"/>
                </a:lnTo>
                <a:lnTo>
                  <a:pt x="963" y="644"/>
                </a:lnTo>
                <a:lnTo>
                  <a:pt x="951" y="620"/>
                </a:lnTo>
                <a:lnTo>
                  <a:pt x="938" y="596"/>
                </a:lnTo>
                <a:lnTo>
                  <a:pt x="926" y="571"/>
                </a:lnTo>
                <a:lnTo>
                  <a:pt x="901" y="559"/>
                </a:lnTo>
                <a:lnTo>
                  <a:pt x="889" y="535"/>
                </a:lnTo>
                <a:lnTo>
                  <a:pt x="876" y="511"/>
                </a:lnTo>
                <a:lnTo>
                  <a:pt x="864" y="486"/>
                </a:lnTo>
                <a:lnTo>
                  <a:pt x="852" y="462"/>
                </a:lnTo>
                <a:lnTo>
                  <a:pt x="827" y="438"/>
                </a:lnTo>
                <a:lnTo>
                  <a:pt x="815" y="413"/>
                </a:lnTo>
                <a:lnTo>
                  <a:pt x="802" y="389"/>
                </a:lnTo>
                <a:lnTo>
                  <a:pt x="790" y="365"/>
                </a:lnTo>
                <a:lnTo>
                  <a:pt x="778" y="340"/>
                </a:lnTo>
                <a:lnTo>
                  <a:pt x="753" y="328"/>
                </a:lnTo>
                <a:lnTo>
                  <a:pt x="728" y="292"/>
                </a:lnTo>
                <a:lnTo>
                  <a:pt x="704" y="267"/>
                </a:lnTo>
                <a:lnTo>
                  <a:pt x="679" y="243"/>
                </a:lnTo>
                <a:lnTo>
                  <a:pt x="667" y="219"/>
                </a:lnTo>
                <a:lnTo>
                  <a:pt x="642" y="207"/>
                </a:lnTo>
                <a:lnTo>
                  <a:pt x="630" y="182"/>
                </a:lnTo>
                <a:lnTo>
                  <a:pt x="605" y="158"/>
                </a:lnTo>
                <a:lnTo>
                  <a:pt x="580" y="146"/>
                </a:lnTo>
                <a:lnTo>
                  <a:pt x="568" y="122"/>
                </a:lnTo>
                <a:lnTo>
                  <a:pt x="543" y="122"/>
                </a:lnTo>
                <a:lnTo>
                  <a:pt x="531" y="97"/>
                </a:lnTo>
                <a:lnTo>
                  <a:pt x="494" y="73"/>
                </a:lnTo>
                <a:lnTo>
                  <a:pt x="469" y="73"/>
                </a:lnTo>
                <a:lnTo>
                  <a:pt x="444" y="61"/>
                </a:lnTo>
                <a:lnTo>
                  <a:pt x="407" y="49"/>
                </a:lnTo>
                <a:lnTo>
                  <a:pt x="383" y="36"/>
                </a:lnTo>
                <a:lnTo>
                  <a:pt x="358" y="36"/>
                </a:lnTo>
                <a:lnTo>
                  <a:pt x="321" y="24"/>
                </a:lnTo>
                <a:lnTo>
                  <a:pt x="296" y="12"/>
                </a:lnTo>
                <a:lnTo>
                  <a:pt x="272" y="12"/>
                </a:lnTo>
                <a:lnTo>
                  <a:pt x="247" y="12"/>
                </a:lnTo>
                <a:lnTo>
                  <a:pt x="222" y="0"/>
                </a:lnTo>
                <a:lnTo>
                  <a:pt x="198" y="0"/>
                </a:lnTo>
                <a:lnTo>
                  <a:pt x="173" y="0"/>
                </a:lnTo>
                <a:lnTo>
                  <a:pt x="148" y="12"/>
                </a:lnTo>
                <a:lnTo>
                  <a:pt x="123" y="12"/>
                </a:lnTo>
                <a:lnTo>
                  <a:pt x="99" y="12"/>
                </a:lnTo>
                <a:lnTo>
                  <a:pt x="74" y="24"/>
                </a:lnTo>
                <a:lnTo>
                  <a:pt x="49" y="36"/>
                </a:lnTo>
                <a:lnTo>
                  <a:pt x="25" y="49"/>
                </a:lnTo>
                <a:lnTo>
                  <a:pt x="12" y="73"/>
                </a:lnTo>
                <a:lnTo>
                  <a:pt x="0" y="97"/>
                </a:lnTo>
                <a:lnTo>
                  <a:pt x="0" y="122"/>
                </a:lnTo>
                <a:lnTo>
                  <a:pt x="0" y="146"/>
                </a:lnTo>
                <a:lnTo>
                  <a:pt x="0" y="170"/>
                </a:lnTo>
                <a:lnTo>
                  <a:pt x="12" y="195"/>
                </a:lnTo>
                <a:lnTo>
                  <a:pt x="25" y="219"/>
                </a:lnTo>
                <a:lnTo>
                  <a:pt x="37" y="243"/>
                </a:lnTo>
                <a:lnTo>
                  <a:pt x="62" y="255"/>
                </a:lnTo>
                <a:lnTo>
                  <a:pt x="74" y="280"/>
                </a:lnTo>
                <a:lnTo>
                  <a:pt x="99" y="280"/>
                </a:lnTo>
                <a:lnTo>
                  <a:pt x="136" y="304"/>
                </a:lnTo>
                <a:lnTo>
                  <a:pt x="160" y="316"/>
                </a:lnTo>
                <a:lnTo>
                  <a:pt x="185" y="316"/>
                </a:lnTo>
                <a:lnTo>
                  <a:pt x="210" y="316"/>
                </a:lnTo>
                <a:lnTo>
                  <a:pt x="235" y="328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" name="Rectangle 8">
            <a:extLst>
              <a:ext uri="{FF2B5EF4-FFF2-40B4-BE49-F238E27FC236}">
                <a16:creationId xmlns:a16="http://schemas.microsoft.com/office/drawing/2014/main" id="{2B91ABFD-E13E-F317-EAD6-B5DE334E1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0738" y="2649538"/>
            <a:ext cx="152082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rgbClr val="FFFF66"/>
                </a:solidFill>
                <a:latin typeface="Times" panose="02020603050405020304" pitchFamily="18" charset="0"/>
              </a:rPr>
              <a:t>ER</a:t>
            </a:r>
          </a:p>
        </p:txBody>
      </p:sp>
      <p:sp>
        <p:nvSpPr>
          <p:cNvPr id="8202" name="Freeform 9">
            <a:extLst>
              <a:ext uri="{FF2B5EF4-FFF2-40B4-BE49-F238E27FC236}">
                <a16:creationId xmlns:a16="http://schemas.microsoft.com/office/drawing/2014/main" id="{01C9FA84-47BC-9AFD-3D88-F5CF02EEB47E}"/>
              </a:ext>
            </a:extLst>
          </p:cNvPr>
          <p:cNvSpPr>
            <a:spLocks/>
          </p:cNvSpPr>
          <p:nvPr/>
        </p:nvSpPr>
        <p:spPr bwMode="auto">
          <a:xfrm>
            <a:off x="2038350" y="4591050"/>
            <a:ext cx="1887538" cy="1487488"/>
          </a:xfrm>
          <a:custGeom>
            <a:avLst/>
            <a:gdLst>
              <a:gd name="T0" fmla="*/ 438150 w 1189"/>
              <a:gd name="T1" fmla="*/ 1409700 h 937"/>
              <a:gd name="T2" fmla="*/ 438150 w 1189"/>
              <a:gd name="T3" fmla="*/ 1295400 h 937"/>
              <a:gd name="T4" fmla="*/ 419100 w 1189"/>
              <a:gd name="T5" fmla="*/ 1181100 h 937"/>
              <a:gd name="T6" fmla="*/ 381000 w 1189"/>
              <a:gd name="T7" fmla="*/ 1066800 h 937"/>
              <a:gd name="T8" fmla="*/ 323850 w 1189"/>
              <a:gd name="T9" fmla="*/ 971550 h 937"/>
              <a:gd name="T10" fmla="*/ 266700 w 1189"/>
              <a:gd name="T11" fmla="*/ 857250 h 937"/>
              <a:gd name="T12" fmla="*/ 209550 w 1189"/>
              <a:gd name="T13" fmla="*/ 742950 h 937"/>
              <a:gd name="T14" fmla="*/ 133350 w 1189"/>
              <a:gd name="T15" fmla="*/ 609600 h 937"/>
              <a:gd name="T16" fmla="*/ 38100 w 1189"/>
              <a:gd name="T17" fmla="*/ 495300 h 937"/>
              <a:gd name="T18" fmla="*/ 0 w 1189"/>
              <a:gd name="T19" fmla="*/ 381000 h 937"/>
              <a:gd name="T20" fmla="*/ 0 w 1189"/>
              <a:gd name="T21" fmla="*/ 266700 h 937"/>
              <a:gd name="T22" fmla="*/ 38100 w 1189"/>
              <a:gd name="T23" fmla="*/ 152400 h 937"/>
              <a:gd name="T24" fmla="*/ 133350 w 1189"/>
              <a:gd name="T25" fmla="*/ 57150 h 937"/>
              <a:gd name="T26" fmla="*/ 228600 w 1189"/>
              <a:gd name="T27" fmla="*/ 19050 h 937"/>
              <a:gd name="T28" fmla="*/ 361950 w 1189"/>
              <a:gd name="T29" fmla="*/ 38100 h 937"/>
              <a:gd name="T30" fmla="*/ 476250 w 1189"/>
              <a:gd name="T31" fmla="*/ 95250 h 937"/>
              <a:gd name="T32" fmla="*/ 552450 w 1189"/>
              <a:gd name="T33" fmla="*/ 209550 h 937"/>
              <a:gd name="T34" fmla="*/ 609600 w 1189"/>
              <a:gd name="T35" fmla="*/ 323850 h 937"/>
              <a:gd name="T36" fmla="*/ 647700 w 1189"/>
              <a:gd name="T37" fmla="*/ 438150 h 937"/>
              <a:gd name="T38" fmla="*/ 685800 w 1189"/>
              <a:gd name="T39" fmla="*/ 552450 h 937"/>
              <a:gd name="T40" fmla="*/ 704850 w 1189"/>
              <a:gd name="T41" fmla="*/ 666750 h 937"/>
              <a:gd name="T42" fmla="*/ 723900 w 1189"/>
              <a:gd name="T43" fmla="*/ 781050 h 937"/>
              <a:gd name="T44" fmla="*/ 762000 w 1189"/>
              <a:gd name="T45" fmla="*/ 895350 h 937"/>
              <a:gd name="T46" fmla="*/ 819150 w 1189"/>
              <a:gd name="T47" fmla="*/ 1009650 h 937"/>
              <a:gd name="T48" fmla="*/ 952500 w 1189"/>
              <a:gd name="T49" fmla="*/ 1066800 h 937"/>
              <a:gd name="T50" fmla="*/ 1066800 w 1189"/>
              <a:gd name="T51" fmla="*/ 1085850 h 937"/>
              <a:gd name="T52" fmla="*/ 1181100 w 1189"/>
              <a:gd name="T53" fmla="*/ 1047750 h 937"/>
              <a:gd name="T54" fmla="*/ 1276350 w 1189"/>
              <a:gd name="T55" fmla="*/ 933450 h 937"/>
              <a:gd name="T56" fmla="*/ 1314450 w 1189"/>
              <a:gd name="T57" fmla="*/ 800100 h 937"/>
              <a:gd name="T58" fmla="*/ 1333500 w 1189"/>
              <a:gd name="T59" fmla="*/ 685800 h 937"/>
              <a:gd name="T60" fmla="*/ 1390650 w 1189"/>
              <a:gd name="T61" fmla="*/ 571500 h 937"/>
              <a:gd name="T62" fmla="*/ 1466850 w 1189"/>
              <a:gd name="T63" fmla="*/ 457200 h 937"/>
              <a:gd name="T64" fmla="*/ 1562100 w 1189"/>
              <a:gd name="T65" fmla="*/ 400050 h 937"/>
              <a:gd name="T66" fmla="*/ 1676400 w 1189"/>
              <a:gd name="T67" fmla="*/ 381000 h 937"/>
              <a:gd name="T68" fmla="*/ 1790700 w 1189"/>
              <a:gd name="T69" fmla="*/ 419100 h 937"/>
              <a:gd name="T70" fmla="*/ 1866900 w 1189"/>
              <a:gd name="T71" fmla="*/ 514350 h 937"/>
              <a:gd name="T72" fmla="*/ 1885950 w 1189"/>
              <a:gd name="T73" fmla="*/ 628650 h 937"/>
              <a:gd name="T74" fmla="*/ 1847850 w 1189"/>
              <a:gd name="T75" fmla="*/ 742950 h 937"/>
              <a:gd name="T76" fmla="*/ 1790700 w 1189"/>
              <a:gd name="T77" fmla="*/ 857250 h 937"/>
              <a:gd name="T78" fmla="*/ 1714500 w 1189"/>
              <a:gd name="T79" fmla="*/ 971550 h 937"/>
              <a:gd name="T80" fmla="*/ 1619250 w 1189"/>
              <a:gd name="T81" fmla="*/ 1066800 h 937"/>
              <a:gd name="T82" fmla="*/ 1562100 w 1189"/>
              <a:gd name="T83" fmla="*/ 1181100 h 937"/>
              <a:gd name="T84" fmla="*/ 1485900 w 1189"/>
              <a:gd name="T85" fmla="*/ 1295400 h 937"/>
              <a:gd name="T86" fmla="*/ 1428750 w 1189"/>
              <a:gd name="T87" fmla="*/ 1409700 h 93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9" h="937">
                <a:moveTo>
                  <a:pt x="300" y="936"/>
                </a:moveTo>
                <a:lnTo>
                  <a:pt x="288" y="912"/>
                </a:lnTo>
                <a:lnTo>
                  <a:pt x="276" y="888"/>
                </a:lnTo>
                <a:lnTo>
                  <a:pt x="276" y="864"/>
                </a:lnTo>
                <a:lnTo>
                  <a:pt x="276" y="840"/>
                </a:lnTo>
                <a:lnTo>
                  <a:pt x="276" y="816"/>
                </a:lnTo>
                <a:lnTo>
                  <a:pt x="276" y="792"/>
                </a:lnTo>
                <a:lnTo>
                  <a:pt x="264" y="768"/>
                </a:lnTo>
                <a:lnTo>
                  <a:pt x="264" y="744"/>
                </a:lnTo>
                <a:lnTo>
                  <a:pt x="252" y="720"/>
                </a:lnTo>
                <a:lnTo>
                  <a:pt x="252" y="696"/>
                </a:lnTo>
                <a:lnTo>
                  <a:pt x="240" y="672"/>
                </a:lnTo>
                <a:lnTo>
                  <a:pt x="216" y="660"/>
                </a:lnTo>
                <a:lnTo>
                  <a:pt x="216" y="636"/>
                </a:lnTo>
                <a:lnTo>
                  <a:pt x="204" y="612"/>
                </a:lnTo>
                <a:lnTo>
                  <a:pt x="192" y="588"/>
                </a:lnTo>
                <a:lnTo>
                  <a:pt x="180" y="564"/>
                </a:lnTo>
                <a:lnTo>
                  <a:pt x="168" y="540"/>
                </a:lnTo>
                <a:lnTo>
                  <a:pt x="156" y="516"/>
                </a:lnTo>
                <a:lnTo>
                  <a:pt x="144" y="492"/>
                </a:lnTo>
                <a:lnTo>
                  <a:pt x="132" y="468"/>
                </a:lnTo>
                <a:lnTo>
                  <a:pt x="120" y="432"/>
                </a:lnTo>
                <a:lnTo>
                  <a:pt x="96" y="408"/>
                </a:lnTo>
                <a:lnTo>
                  <a:pt x="84" y="384"/>
                </a:lnTo>
                <a:lnTo>
                  <a:pt x="60" y="360"/>
                </a:lnTo>
                <a:lnTo>
                  <a:pt x="48" y="336"/>
                </a:lnTo>
                <a:lnTo>
                  <a:pt x="24" y="312"/>
                </a:lnTo>
                <a:lnTo>
                  <a:pt x="12" y="288"/>
                </a:lnTo>
                <a:lnTo>
                  <a:pt x="0" y="264"/>
                </a:lnTo>
                <a:lnTo>
                  <a:pt x="0" y="240"/>
                </a:lnTo>
                <a:lnTo>
                  <a:pt x="0" y="216"/>
                </a:lnTo>
                <a:lnTo>
                  <a:pt x="0" y="192"/>
                </a:lnTo>
                <a:lnTo>
                  <a:pt x="0" y="168"/>
                </a:lnTo>
                <a:lnTo>
                  <a:pt x="0" y="144"/>
                </a:lnTo>
                <a:lnTo>
                  <a:pt x="12" y="120"/>
                </a:lnTo>
                <a:lnTo>
                  <a:pt x="24" y="96"/>
                </a:lnTo>
                <a:lnTo>
                  <a:pt x="36" y="72"/>
                </a:lnTo>
                <a:lnTo>
                  <a:pt x="60" y="48"/>
                </a:lnTo>
                <a:lnTo>
                  <a:pt x="84" y="36"/>
                </a:lnTo>
                <a:lnTo>
                  <a:pt x="96" y="12"/>
                </a:lnTo>
                <a:lnTo>
                  <a:pt x="120" y="12"/>
                </a:lnTo>
                <a:lnTo>
                  <a:pt x="144" y="12"/>
                </a:lnTo>
                <a:lnTo>
                  <a:pt x="168" y="0"/>
                </a:lnTo>
                <a:lnTo>
                  <a:pt x="192" y="12"/>
                </a:lnTo>
                <a:lnTo>
                  <a:pt x="228" y="24"/>
                </a:lnTo>
                <a:lnTo>
                  <a:pt x="252" y="24"/>
                </a:lnTo>
                <a:lnTo>
                  <a:pt x="276" y="48"/>
                </a:lnTo>
                <a:lnTo>
                  <a:pt x="300" y="60"/>
                </a:lnTo>
                <a:lnTo>
                  <a:pt x="324" y="84"/>
                </a:lnTo>
                <a:lnTo>
                  <a:pt x="336" y="108"/>
                </a:lnTo>
                <a:lnTo>
                  <a:pt x="348" y="132"/>
                </a:lnTo>
                <a:lnTo>
                  <a:pt x="360" y="156"/>
                </a:lnTo>
                <a:lnTo>
                  <a:pt x="372" y="180"/>
                </a:lnTo>
                <a:lnTo>
                  <a:pt x="384" y="204"/>
                </a:lnTo>
                <a:lnTo>
                  <a:pt x="384" y="228"/>
                </a:lnTo>
                <a:lnTo>
                  <a:pt x="396" y="252"/>
                </a:lnTo>
                <a:lnTo>
                  <a:pt x="408" y="276"/>
                </a:lnTo>
                <a:lnTo>
                  <a:pt x="408" y="300"/>
                </a:lnTo>
                <a:lnTo>
                  <a:pt x="420" y="324"/>
                </a:lnTo>
                <a:lnTo>
                  <a:pt x="432" y="348"/>
                </a:lnTo>
                <a:lnTo>
                  <a:pt x="432" y="372"/>
                </a:lnTo>
                <a:lnTo>
                  <a:pt x="432" y="396"/>
                </a:lnTo>
                <a:lnTo>
                  <a:pt x="444" y="420"/>
                </a:lnTo>
                <a:lnTo>
                  <a:pt x="444" y="444"/>
                </a:lnTo>
                <a:lnTo>
                  <a:pt x="444" y="468"/>
                </a:lnTo>
                <a:lnTo>
                  <a:pt x="456" y="492"/>
                </a:lnTo>
                <a:lnTo>
                  <a:pt x="456" y="516"/>
                </a:lnTo>
                <a:lnTo>
                  <a:pt x="468" y="540"/>
                </a:lnTo>
                <a:lnTo>
                  <a:pt x="480" y="564"/>
                </a:lnTo>
                <a:lnTo>
                  <a:pt x="480" y="588"/>
                </a:lnTo>
                <a:lnTo>
                  <a:pt x="504" y="612"/>
                </a:lnTo>
                <a:lnTo>
                  <a:pt x="516" y="636"/>
                </a:lnTo>
                <a:lnTo>
                  <a:pt x="540" y="648"/>
                </a:lnTo>
                <a:lnTo>
                  <a:pt x="564" y="660"/>
                </a:lnTo>
                <a:lnTo>
                  <a:pt x="600" y="672"/>
                </a:lnTo>
                <a:lnTo>
                  <a:pt x="624" y="684"/>
                </a:lnTo>
                <a:lnTo>
                  <a:pt x="648" y="684"/>
                </a:lnTo>
                <a:lnTo>
                  <a:pt x="672" y="684"/>
                </a:lnTo>
                <a:lnTo>
                  <a:pt x="696" y="684"/>
                </a:lnTo>
                <a:lnTo>
                  <a:pt x="720" y="672"/>
                </a:lnTo>
                <a:lnTo>
                  <a:pt x="744" y="660"/>
                </a:lnTo>
                <a:lnTo>
                  <a:pt x="768" y="636"/>
                </a:lnTo>
                <a:lnTo>
                  <a:pt x="780" y="612"/>
                </a:lnTo>
                <a:lnTo>
                  <a:pt x="804" y="588"/>
                </a:lnTo>
                <a:lnTo>
                  <a:pt x="804" y="564"/>
                </a:lnTo>
                <a:lnTo>
                  <a:pt x="816" y="540"/>
                </a:lnTo>
                <a:lnTo>
                  <a:pt x="828" y="504"/>
                </a:lnTo>
                <a:lnTo>
                  <a:pt x="828" y="480"/>
                </a:lnTo>
                <a:lnTo>
                  <a:pt x="840" y="456"/>
                </a:lnTo>
                <a:lnTo>
                  <a:pt x="840" y="432"/>
                </a:lnTo>
                <a:lnTo>
                  <a:pt x="852" y="408"/>
                </a:lnTo>
                <a:lnTo>
                  <a:pt x="864" y="384"/>
                </a:lnTo>
                <a:lnTo>
                  <a:pt x="876" y="360"/>
                </a:lnTo>
                <a:lnTo>
                  <a:pt x="900" y="336"/>
                </a:lnTo>
                <a:lnTo>
                  <a:pt x="912" y="312"/>
                </a:lnTo>
                <a:lnTo>
                  <a:pt x="924" y="288"/>
                </a:lnTo>
                <a:lnTo>
                  <a:pt x="948" y="276"/>
                </a:lnTo>
                <a:lnTo>
                  <a:pt x="960" y="252"/>
                </a:lnTo>
                <a:lnTo>
                  <a:pt x="984" y="252"/>
                </a:lnTo>
                <a:lnTo>
                  <a:pt x="1008" y="240"/>
                </a:lnTo>
                <a:lnTo>
                  <a:pt x="1032" y="240"/>
                </a:lnTo>
                <a:lnTo>
                  <a:pt x="1056" y="240"/>
                </a:lnTo>
                <a:lnTo>
                  <a:pt x="1080" y="240"/>
                </a:lnTo>
                <a:lnTo>
                  <a:pt x="1104" y="252"/>
                </a:lnTo>
                <a:lnTo>
                  <a:pt x="1128" y="264"/>
                </a:lnTo>
                <a:lnTo>
                  <a:pt x="1152" y="276"/>
                </a:lnTo>
                <a:lnTo>
                  <a:pt x="1164" y="300"/>
                </a:lnTo>
                <a:lnTo>
                  <a:pt x="1176" y="324"/>
                </a:lnTo>
                <a:lnTo>
                  <a:pt x="1176" y="348"/>
                </a:lnTo>
                <a:lnTo>
                  <a:pt x="1188" y="372"/>
                </a:lnTo>
                <a:lnTo>
                  <a:pt x="1188" y="396"/>
                </a:lnTo>
                <a:lnTo>
                  <a:pt x="1188" y="420"/>
                </a:lnTo>
                <a:lnTo>
                  <a:pt x="1176" y="444"/>
                </a:lnTo>
                <a:lnTo>
                  <a:pt x="1164" y="468"/>
                </a:lnTo>
                <a:lnTo>
                  <a:pt x="1152" y="492"/>
                </a:lnTo>
                <a:lnTo>
                  <a:pt x="1140" y="516"/>
                </a:lnTo>
                <a:lnTo>
                  <a:pt x="1128" y="540"/>
                </a:lnTo>
                <a:lnTo>
                  <a:pt x="1116" y="564"/>
                </a:lnTo>
                <a:lnTo>
                  <a:pt x="1092" y="588"/>
                </a:lnTo>
                <a:lnTo>
                  <a:pt x="1080" y="612"/>
                </a:lnTo>
                <a:lnTo>
                  <a:pt x="1056" y="624"/>
                </a:lnTo>
                <a:lnTo>
                  <a:pt x="1044" y="660"/>
                </a:lnTo>
                <a:lnTo>
                  <a:pt x="1020" y="672"/>
                </a:lnTo>
                <a:lnTo>
                  <a:pt x="1020" y="696"/>
                </a:lnTo>
                <a:lnTo>
                  <a:pt x="996" y="720"/>
                </a:lnTo>
                <a:lnTo>
                  <a:pt x="984" y="744"/>
                </a:lnTo>
                <a:lnTo>
                  <a:pt x="960" y="768"/>
                </a:lnTo>
                <a:lnTo>
                  <a:pt x="948" y="792"/>
                </a:lnTo>
                <a:lnTo>
                  <a:pt x="936" y="816"/>
                </a:lnTo>
                <a:lnTo>
                  <a:pt x="924" y="840"/>
                </a:lnTo>
                <a:lnTo>
                  <a:pt x="912" y="864"/>
                </a:lnTo>
                <a:lnTo>
                  <a:pt x="900" y="888"/>
                </a:lnTo>
                <a:lnTo>
                  <a:pt x="900" y="912"/>
                </a:lnTo>
                <a:lnTo>
                  <a:pt x="888" y="936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3" name="Rectangle 10">
            <a:extLst>
              <a:ext uri="{FF2B5EF4-FFF2-40B4-BE49-F238E27FC236}">
                <a16:creationId xmlns:a16="http://schemas.microsoft.com/office/drawing/2014/main" id="{A3A29F4B-0516-8E33-3F49-0D1D83F45D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5259388"/>
            <a:ext cx="131127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rgbClr val="FFFF66"/>
                </a:solidFill>
                <a:latin typeface="Times" panose="02020603050405020304" pitchFamily="18" charset="0"/>
              </a:rPr>
              <a:t>PG</a:t>
            </a:r>
          </a:p>
        </p:txBody>
      </p:sp>
      <p:sp>
        <p:nvSpPr>
          <p:cNvPr id="8204" name="Freeform 11">
            <a:extLst>
              <a:ext uri="{FF2B5EF4-FFF2-40B4-BE49-F238E27FC236}">
                <a16:creationId xmlns:a16="http://schemas.microsoft.com/office/drawing/2014/main" id="{9D91AFB4-8BA8-948B-B5F4-9C7FE59A199A}"/>
              </a:ext>
            </a:extLst>
          </p:cNvPr>
          <p:cNvSpPr>
            <a:spLocks/>
          </p:cNvSpPr>
          <p:nvPr/>
        </p:nvSpPr>
        <p:spPr bwMode="auto">
          <a:xfrm>
            <a:off x="3257550" y="2628900"/>
            <a:ext cx="268288" cy="306388"/>
          </a:xfrm>
          <a:custGeom>
            <a:avLst/>
            <a:gdLst>
              <a:gd name="T0" fmla="*/ 171450 w 169"/>
              <a:gd name="T1" fmla="*/ 19050 h 193"/>
              <a:gd name="T2" fmla="*/ 133350 w 169"/>
              <a:gd name="T3" fmla="*/ 38100 h 193"/>
              <a:gd name="T4" fmla="*/ 95250 w 169"/>
              <a:gd name="T5" fmla="*/ 57150 h 193"/>
              <a:gd name="T6" fmla="*/ 57150 w 169"/>
              <a:gd name="T7" fmla="*/ 76200 h 193"/>
              <a:gd name="T8" fmla="*/ 38100 w 169"/>
              <a:gd name="T9" fmla="*/ 114300 h 193"/>
              <a:gd name="T10" fmla="*/ 0 w 169"/>
              <a:gd name="T11" fmla="*/ 152400 h 193"/>
              <a:gd name="T12" fmla="*/ 0 w 169"/>
              <a:gd name="T13" fmla="*/ 190500 h 193"/>
              <a:gd name="T14" fmla="*/ 0 w 169"/>
              <a:gd name="T15" fmla="*/ 228600 h 193"/>
              <a:gd name="T16" fmla="*/ 38100 w 169"/>
              <a:gd name="T17" fmla="*/ 247650 h 193"/>
              <a:gd name="T18" fmla="*/ 57150 w 169"/>
              <a:gd name="T19" fmla="*/ 285750 h 193"/>
              <a:gd name="T20" fmla="*/ 95250 w 169"/>
              <a:gd name="T21" fmla="*/ 304800 h 193"/>
              <a:gd name="T22" fmla="*/ 133350 w 169"/>
              <a:gd name="T23" fmla="*/ 304800 h 193"/>
              <a:gd name="T24" fmla="*/ 171450 w 169"/>
              <a:gd name="T25" fmla="*/ 304800 h 193"/>
              <a:gd name="T26" fmla="*/ 209550 w 169"/>
              <a:gd name="T27" fmla="*/ 285750 h 193"/>
              <a:gd name="T28" fmla="*/ 228600 w 169"/>
              <a:gd name="T29" fmla="*/ 247650 h 193"/>
              <a:gd name="T30" fmla="*/ 247650 w 169"/>
              <a:gd name="T31" fmla="*/ 209550 h 193"/>
              <a:gd name="T32" fmla="*/ 266700 w 169"/>
              <a:gd name="T33" fmla="*/ 171450 h 193"/>
              <a:gd name="T34" fmla="*/ 266700 w 169"/>
              <a:gd name="T35" fmla="*/ 133350 h 193"/>
              <a:gd name="T36" fmla="*/ 266700 w 169"/>
              <a:gd name="T37" fmla="*/ 95250 h 193"/>
              <a:gd name="T38" fmla="*/ 247650 w 169"/>
              <a:gd name="T39" fmla="*/ 57150 h 193"/>
              <a:gd name="T40" fmla="*/ 228600 w 169"/>
              <a:gd name="T41" fmla="*/ 19050 h 193"/>
              <a:gd name="T42" fmla="*/ 190500 w 169"/>
              <a:gd name="T43" fmla="*/ 0 h 193"/>
              <a:gd name="T44" fmla="*/ 171450 w 169"/>
              <a:gd name="T45" fmla="*/ 19050 h 19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9" h="193">
                <a:moveTo>
                  <a:pt x="108" y="12"/>
                </a:moveTo>
                <a:lnTo>
                  <a:pt x="84" y="24"/>
                </a:lnTo>
                <a:lnTo>
                  <a:pt x="60" y="36"/>
                </a:lnTo>
                <a:lnTo>
                  <a:pt x="36" y="48"/>
                </a:lnTo>
                <a:lnTo>
                  <a:pt x="24" y="72"/>
                </a:lnTo>
                <a:lnTo>
                  <a:pt x="0" y="96"/>
                </a:lnTo>
                <a:lnTo>
                  <a:pt x="0" y="120"/>
                </a:lnTo>
                <a:lnTo>
                  <a:pt x="0" y="144"/>
                </a:lnTo>
                <a:lnTo>
                  <a:pt x="24" y="156"/>
                </a:lnTo>
                <a:lnTo>
                  <a:pt x="36" y="180"/>
                </a:lnTo>
                <a:lnTo>
                  <a:pt x="60" y="192"/>
                </a:lnTo>
                <a:lnTo>
                  <a:pt x="84" y="192"/>
                </a:lnTo>
                <a:lnTo>
                  <a:pt x="108" y="192"/>
                </a:lnTo>
                <a:lnTo>
                  <a:pt x="132" y="180"/>
                </a:lnTo>
                <a:lnTo>
                  <a:pt x="144" y="156"/>
                </a:lnTo>
                <a:lnTo>
                  <a:pt x="156" y="132"/>
                </a:lnTo>
                <a:lnTo>
                  <a:pt x="168" y="108"/>
                </a:lnTo>
                <a:lnTo>
                  <a:pt x="168" y="84"/>
                </a:lnTo>
                <a:lnTo>
                  <a:pt x="168" y="60"/>
                </a:lnTo>
                <a:lnTo>
                  <a:pt x="156" y="36"/>
                </a:lnTo>
                <a:lnTo>
                  <a:pt x="144" y="12"/>
                </a:lnTo>
                <a:lnTo>
                  <a:pt x="120" y="0"/>
                </a:lnTo>
                <a:lnTo>
                  <a:pt x="108" y="12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5" name="Freeform 12">
            <a:extLst>
              <a:ext uri="{FF2B5EF4-FFF2-40B4-BE49-F238E27FC236}">
                <a16:creationId xmlns:a16="http://schemas.microsoft.com/office/drawing/2014/main" id="{0D068529-109C-CCEE-F0D9-34C299D2A1C4}"/>
              </a:ext>
            </a:extLst>
          </p:cNvPr>
          <p:cNvSpPr>
            <a:spLocks/>
          </p:cNvSpPr>
          <p:nvPr/>
        </p:nvSpPr>
        <p:spPr bwMode="auto">
          <a:xfrm>
            <a:off x="3067050" y="3333750"/>
            <a:ext cx="439738" cy="915988"/>
          </a:xfrm>
          <a:custGeom>
            <a:avLst/>
            <a:gdLst>
              <a:gd name="T0" fmla="*/ 285750 w 277"/>
              <a:gd name="T1" fmla="*/ 0 h 577"/>
              <a:gd name="T2" fmla="*/ 323850 w 277"/>
              <a:gd name="T3" fmla="*/ 38100 h 577"/>
              <a:gd name="T4" fmla="*/ 361950 w 277"/>
              <a:gd name="T5" fmla="*/ 57150 h 577"/>
              <a:gd name="T6" fmla="*/ 381000 w 277"/>
              <a:gd name="T7" fmla="*/ 95250 h 577"/>
              <a:gd name="T8" fmla="*/ 419100 w 277"/>
              <a:gd name="T9" fmla="*/ 133350 h 577"/>
              <a:gd name="T10" fmla="*/ 438150 w 277"/>
              <a:gd name="T11" fmla="*/ 171450 h 577"/>
              <a:gd name="T12" fmla="*/ 438150 w 277"/>
              <a:gd name="T13" fmla="*/ 209550 h 577"/>
              <a:gd name="T14" fmla="*/ 438150 w 277"/>
              <a:gd name="T15" fmla="*/ 247650 h 577"/>
              <a:gd name="T16" fmla="*/ 438150 w 277"/>
              <a:gd name="T17" fmla="*/ 285750 h 577"/>
              <a:gd name="T18" fmla="*/ 438150 w 277"/>
              <a:gd name="T19" fmla="*/ 323850 h 577"/>
              <a:gd name="T20" fmla="*/ 438150 w 277"/>
              <a:gd name="T21" fmla="*/ 361950 h 577"/>
              <a:gd name="T22" fmla="*/ 438150 w 277"/>
              <a:gd name="T23" fmla="*/ 400050 h 577"/>
              <a:gd name="T24" fmla="*/ 438150 w 277"/>
              <a:gd name="T25" fmla="*/ 438150 h 577"/>
              <a:gd name="T26" fmla="*/ 438150 w 277"/>
              <a:gd name="T27" fmla="*/ 476250 h 577"/>
              <a:gd name="T28" fmla="*/ 419100 w 277"/>
              <a:gd name="T29" fmla="*/ 514350 h 577"/>
              <a:gd name="T30" fmla="*/ 419100 w 277"/>
              <a:gd name="T31" fmla="*/ 552450 h 577"/>
              <a:gd name="T32" fmla="*/ 400050 w 277"/>
              <a:gd name="T33" fmla="*/ 590550 h 577"/>
              <a:gd name="T34" fmla="*/ 381000 w 277"/>
              <a:gd name="T35" fmla="*/ 628650 h 577"/>
              <a:gd name="T36" fmla="*/ 342900 w 277"/>
              <a:gd name="T37" fmla="*/ 666750 h 577"/>
              <a:gd name="T38" fmla="*/ 323850 w 277"/>
              <a:gd name="T39" fmla="*/ 704850 h 577"/>
              <a:gd name="T40" fmla="*/ 304800 w 277"/>
              <a:gd name="T41" fmla="*/ 742950 h 577"/>
              <a:gd name="T42" fmla="*/ 266700 w 277"/>
              <a:gd name="T43" fmla="*/ 762000 h 577"/>
              <a:gd name="T44" fmla="*/ 266700 w 277"/>
              <a:gd name="T45" fmla="*/ 800100 h 577"/>
              <a:gd name="T46" fmla="*/ 228600 w 277"/>
              <a:gd name="T47" fmla="*/ 819150 h 577"/>
              <a:gd name="T48" fmla="*/ 209550 w 277"/>
              <a:gd name="T49" fmla="*/ 857250 h 577"/>
              <a:gd name="T50" fmla="*/ 171450 w 277"/>
              <a:gd name="T51" fmla="*/ 876300 h 577"/>
              <a:gd name="T52" fmla="*/ 152400 w 277"/>
              <a:gd name="T53" fmla="*/ 914400 h 577"/>
              <a:gd name="T54" fmla="*/ 114300 w 277"/>
              <a:gd name="T55" fmla="*/ 914400 h 577"/>
              <a:gd name="T56" fmla="*/ 76200 w 277"/>
              <a:gd name="T57" fmla="*/ 914400 h 577"/>
              <a:gd name="T58" fmla="*/ 19050 w 277"/>
              <a:gd name="T59" fmla="*/ 876300 h 577"/>
              <a:gd name="T60" fmla="*/ 19050 w 277"/>
              <a:gd name="T61" fmla="*/ 838200 h 577"/>
              <a:gd name="T62" fmla="*/ 0 w 277"/>
              <a:gd name="T63" fmla="*/ 800100 h 577"/>
              <a:gd name="T64" fmla="*/ 19050 w 277"/>
              <a:gd name="T65" fmla="*/ 762000 h 577"/>
              <a:gd name="T66" fmla="*/ 38100 w 277"/>
              <a:gd name="T67" fmla="*/ 723900 h 577"/>
              <a:gd name="T68" fmla="*/ 38100 w 277"/>
              <a:gd name="T69" fmla="*/ 685800 h 577"/>
              <a:gd name="T70" fmla="*/ 76200 w 277"/>
              <a:gd name="T71" fmla="*/ 666750 h 577"/>
              <a:gd name="T72" fmla="*/ 95250 w 277"/>
              <a:gd name="T73" fmla="*/ 628650 h 577"/>
              <a:gd name="T74" fmla="*/ 114300 w 277"/>
              <a:gd name="T75" fmla="*/ 590550 h 577"/>
              <a:gd name="T76" fmla="*/ 152400 w 277"/>
              <a:gd name="T77" fmla="*/ 571500 h 577"/>
              <a:gd name="T78" fmla="*/ 152400 w 277"/>
              <a:gd name="T79" fmla="*/ 533400 h 577"/>
              <a:gd name="T80" fmla="*/ 190500 w 277"/>
              <a:gd name="T81" fmla="*/ 495300 h 577"/>
              <a:gd name="T82" fmla="*/ 209550 w 277"/>
              <a:gd name="T83" fmla="*/ 438150 h 577"/>
              <a:gd name="T84" fmla="*/ 228600 w 277"/>
              <a:gd name="T85" fmla="*/ 400050 h 577"/>
              <a:gd name="T86" fmla="*/ 247650 w 277"/>
              <a:gd name="T87" fmla="*/ 361950 h 577"/>
              <a:gd name="T88" fmla="*/ 266700 w 277"/>
              <a:gd name="T89" fmla="*/ 323850 h 577"/>
              <a:gd name="T90" fmla="*/ 285750 w 277"/>
              <a:gd name="T91" fmla="*/ 285750 h 577"/>
              <a:gd name="T92" fmla="*/ 285750 w 277"/>
              <a:gd name="T93" fmla="*/ 247650 h 577"/>
              <a:gd name="T94" fmla="*/ 285750 w 277"/>
              <a:gd name="T95" fmla="*/ 209550 h 577"/>
              <a:gd name="T96" fmla="*/ 285750 w 277"/>
              <a:gd name="T97" fmla="*/ 171450 h 577"/>
              <a:gd name="T98" fmla="*/ 285750 w 277"/>
              <a:gd name="T99" fmla="*/ 133350 h 577"/>
              <a:gd name="T100" fmla="*/ 285750 w 277"/>
              <a:gd name="T101" fmla="*/ 95250 h 577"/>
              <a:gd name="T102" fmla="*/ 285750 w 277"/>
              <a:gd name="T103" fmla="*/ 57150 h 577"/>
              <a:gd name="T104" fmla="*/ 285750 w 277"/>
              <a:gd name="T105" fmla="*/ 19050 h 577"/>
              <a:gd name="T106" fmla="*/ 323850 w 277"/>
              <a:gd name="T107" fmla="*/ 0 h 577"/>
              <a:gd name="T108" fmla="*/ 285750 w 277"/>
              <a:gd name="T109" fmla="*/ 0 h 57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77" h="577">
                <a:moveTo>
                  <a:pt x="180" y="0"/>
                </a:moveTo>
                <a:lnTo>
                  <a:pt x="204" y="24"/>
                </a:lnTo>
                <a:lnTo>
                  <a:pt x="228" y="36"/>
                </a:lnTo>
                <a:lnTo>
                  <a:pt x="240" y="60"/>
                </a:lnTo>
                <a:lnTo>
                  <a:pt x="264" y="84"/>
                </a:lnTo>
                <a:lnTo>
                  <a:pt x="276" y="108"/>
                </a:lnTo>
                <a:lnTo>
                  <a:pt x="276" y="132"/>
                </a:lnTo>
                <a:lnTo>
                  <a:pt x="276" y="156"/>
                </a:lnTo>
                <a:lnTo>
                  <a:pt x="276" y="180"/>
                </a:lnTo>
                <a:lnTo>
                  <a:pt x="276" y="204"/>
                </a:lnTo>
                <a:lnTo>
                  <a:pt x="276" y="228"/>
                </a:lnTo>
                <a:lnTo>
                  <a:pt x="276" y="252"/>
                </a:lnTo>
                <a:lnTo>
                  <a:pt x="276" y="276"/>
                </a:lnTo>
                <a:lnTo>
                  <a:pt x="276" y="300"/>
                </a:lnTo>
                <a:lnTo>
                  <a:pt x="264" y="324"/>
                </a:lnTo>
                <a:lnTo>
                  <a:pt x="264" y="348"/>
                </a:lnTo>
                <a:lnTo>
                  <a:pt x="252" y="372"/>
                </a:lnTo>
                <a:lnTo>
                  <a:pt x="240" y="396"/>
                </a:lnTo>
                <a:lnTo>
                  <a:pt x="216" y="420"/>
                </a:lnTo>
                <a:lnTo>
                  <a:pt x="204" y="444"/>
                </a:lnTo>
                <a:lnTo>
                  <a:pt x="192" y="468"/>
                </a:lnTo>
                <a:lnTo>
                  <a:pt x="168" y="480"/>
                </a:lnTo>
                <a:lnTo>
                  <a:pt x="168" y="504"/>
                </a:lnTo>
                <a:lnTo>
                  <a:pt x="144" y="516"/>
                </a:lnTo>
                <a:lnTo>
                  <a:pt x="132" y="540"/>
                </a:lnTo>
                <a:lnTo>
                  <a:pt x="108" y="552"/>
                </a:lnTo>
                <a:lnTo>
                  <a:pt x="96" y="576"/>
                </a:lnTo>
                <a:lnTo>
                  <a:pt x="72" y="576"/>
                </a:lnTo>
                <a:lnTo>
                  <a:pt x="48" y="576"/>
                </a:lnTo>
                <a:lnTo>
                  <a:pt x="12" y="552"/>
                </a:lnTo>
                <a:lnTo>
                  <a:pt x="12" y="528"/>
                </a:lnTo>
                <a:lnTo>
                  <a:pt x="0" y="504"/>
                </a:lnTo>
                <a:lnTo>
                  <a:pt x="12" y="480"/>
                </a:lnTo>
                <a:lnTo>
                  <a:pt x="24" y="456"/>
                </a:lnTo>
                <a:lnTo>
                  <a:pt x="24" y="432"/>
                </a:lnTo>
                <a:lnTo>
                  <a:pt x="48" y="420"/>
                </a:lnTo>
                <a:lnTo>
                  <a:pt x="60" y="396"/>
                </a:lnTo>
                <a:lnTo>
                  <a:pt x="72" y="372"/>
                </a:lnTo>
                <a:lnTo>
                  <a:pt x="96" y="360"/>
                </a:lnTo>
                <a:lnTo>
                  <a:pt x="96" y="336"/>
                </a:lnTo>
                <a:lnTo>
                  <a:pt x="120" y="312"/>
                </a:lnTo>
                <a:lnTo>
                  <a:pt x="132" y="276"/>
                </a:lnTo>
                <a:lnTo>
                  <a:pt x="144" y="252"/>
                </a:lnTo>
                <a:lnTo>
                  <a:pt x="156" y="228"/>
                </a:lnTo>
                <a:lnTo>
                  <a:pt x="168" y="204"/>
                </a:lnTo>
                <a:lnTo>
                  <a:pt x="180" y="180"/>
                </a:lnTo>
                <a:lnTo>
                  <a:pt x="180" y="156"/>
                </a:lnTo>
                <a:lnTo>
                  <a:pt x="180" y="132"/>
                </a:lnTo>
                <a:lnTo>
                  <a:pt x="180" y="108"/>
                </a:lnTo>
                <a:lnTo>
                  <a:pt x="180" y="84"/>
                </a:lnTo>
                <a:lnTo>
                  <a:pt x="180" y="60"/>
                </a:lnTo>
                <a:lnTo>
                  <a:pt x="180" y="36"/>
                </a:lnTo>
                <a:lnTo>
                  <a:pt x="180" y="12"/>
                </a:lnTo>
                <a:lnTo>
                  <a:pt x="204" y="0"/>
                </a:lnTo>
                <a:lnTo>
                  <a:pt x="180" y="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6" name="Freeform 13">
            <a:extLst>
              <a:ext uri="{FF2B5EF4-FFF2-40B4-BE49-F238E27FC236}">
                <a16:creationId xmlns:a16="http://schemas.microsoft.com/office/drawing/2014/main" id="{FE668272-94AB-E5CD-07E6-248C6B324F2C}"/>
              </a:ext>
            </a:extLst>
          </p:cNvPr>
          <p:cNvSpPr>
            <a:spLocks/>
          </p:cNvSpPr>
          <p:nvPr/>
        </p:nvSpPr>
        <p:spPr bwMode="auto">
          <a:xfrm>
            <a:off x="3333750" y="2933700"/>
            <a:ext cx="58738" cy="420688"/>
          </a:xfrm>
          <a:custGeom>
            <a:avLst/>
            <a:gdLst>
              <a:gd name="T0" fmla="*/ 19050 w 37"/>
              <a:gd name="T1" fmla="*/ 19050 h 265"/>
              <a:gd name="T2" fmla="*/ 57150 w 37"/>
              <a:gd name="T3" fmla="*/ 0 h 265"/>
              <a:gd name="T4" fmla="*/ 57150 w 37"/>
              <a:gd name="T5" fmla="*/ 38100 h 265"/>
              <a:gd name="T6" fmla="*/ 57150 w 37"/>
              <a:gd name="T7" fmla="*/ 76200 h 265"/>
              <a:gd name="T8" fmla="*/ 57150 w 37"/>
              <a:gd name="T9" fmla="*/ 114300 h 265"/>
              <a:gd name="T10" fmla="*/ 57150 w 37"/>
              <a:gd name="T11" fmla="*/ 152400 h 265"/>
              <a:gd name="T12" fmla="*/ 38100 w 37"/>
              <a:gd name="T13" fmla="*/ 190500 h 265"/>
              <a:gd name="T14" fmla="*/ 19050 w 37"/>
              <a:gd name="T15" fmla="*/ 228600 h 265"/>
              <a:gd name="T16" fmla="*/ 0 w 37"/>
              <a:gd name="T17" fmla="*/ 266700 h 265"/>
              <a:gd name="T18" fmla="*/ 0 w 37"/>
              <a:gd name="T19" fmla="*/ 304800 h 265"/>
              <a:gd name="T20" fmla="*/ 0 w 37"/>
              <a:gd name="T21" fmla="*/ 342900 h 265"/>
              <a:gd name="T22" fmla="*/ 0 w 37"/>
              <a:gd name="T23" fmla="*/ 381000 h 265"/>
              <a:gd name="T24" fmla="*/ 19050 w 37"/>
              <a:gd name="T25" fmla="*/ 419100 h 26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7" h="265">
                <a:moveTo>
                  <a:pt x="12" y="12"/>
                </a:moveTo>
                <a:lnTo>
                  <a:pt x="36" y="0"/>
                </a:lnTo>
                <a:lnTo>
                  <a:pt x="36" y="24"/>
                </a:lnTo>
                <a:lnTo>
                  <a:pt x="36" y="48"/>
                </a:lnTo>
                <a:lnTo>
                  <a:pt x="36" y="72"/>
                </a:lnTo>
                <a:lnTo>
                  <a:pt x="36" y="96"/>
                </a:lnTo>
                <a:lnTo>
                  <a:pt x="24" y="120"/>
                </a:lnTo>
                <a:lnTo>
                  <a:pt x="12" y="144"/>
                </a:lnTo>
                <a:lnTo>
                  <a:pt x="0" y="168"/>
                </a:lnTo>
                <a:lnTo>
                  <a:pt x="0" y="192"/>
                </a:lnTo>
                <a:lnTo>
                  <a:pt x="0" y="216"/>
                </a:lnTo>
                <a:lnTo>
                  <a:pt x="0" y="240"/>
                </a:lnTo>
                <a:lnTo>
                  <a:pt x="12" y="264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7" name="Rectangle 14">
            <a:extLst>
              <a:ext uri="{FF2B5EF4-FFF2-40B4-BE49-F238E27FC236}">
                <a16:creationId xmlns:a16="http://schemas.microsoft.com/office/drawing/2014/main" id="{7FDC55AB-3D0E-DD81-E1C8-3A9B99747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2295525"/>
            <a:ext cx="1708150" cy="33337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600">
                <a:solidFill>
                  <a:schemeClr val="tx1"/>
                </a:solidFill>
                <a:latin typeface="Arial Black" panose="020B0604020202020204" pitchFamily="34" charset="0"/>
              </a:rPr>
              <a:t>GS </a:t>
            </a:r>
            <a:r>
              <a:rPr lang="en-US" altLang="en-US" sz="1600">
                <a:solidFill>
                  <a:schemeClr val="tx1"/>
                </a:solidFill>
              </a:rPr>
              <a:t>·ÜàÜÞA¿W</a:t>
            </a:r>
          </a:p>
        </p:txBody>
      </p:sp>
      <p:sp>
        <p:nvSpPr>
          <p:cNvPr id="8208" name="Rectangle 15">
            <a:extLst>
              <a:ext uri="{FF2B5EF4-FFF2-40B4-BE49-F238E27FC236}">
                <a16:creationId xmlns:a16="http://schemas.microsoft.com/office/drawing/2014/main" id="{7C12911A-220F-1A78-371E-65FB907B74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6188" y="5640388"/>
            <a:ext cx="70167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rgbClr val="FFFF66"/>
                </a:solidFill>
                <a:latin typeface="Times" panose="02020603050405020304" pitchFamily="18" charset="0"/>
              </a:rPr>
              <a:t>RS</a:t>
            </a:r>
          </a:p>
        </p:txBody>
      </p:sp>
      <p:sp>
        <p:nvSpPr>
          <p:cNvPr id="8209" name="Rectangle 16">
            <a:extLst>
              <a:ext uri="{FF2B5EF4-FFF2-40B4-BE49-F238E27FC236}">
                <a16:creationId xmlns:a16="http://schemas.microsoft.com/office/drawing/2014/main" id="{82815D2E-2B1B-44F8-9C9D-1F175F7A9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992188"/>
            <a:ext cx="8350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rgbClr val="FFFF66"/>
                </a:solidFill>
                <a:latin typeface="Times" panose="02020603050405020304" pitchFamily="18" charset="0"/>
              </a:rPr>
              <a:t>MS</a:t>
            </a:r>
          </a:p>
        </p:txBody>
      </p:sp>
      <p:sp>
        <p:nvSpPr>
          <p:cNvPr id="8210" name="Rectangle 17">
            <a:extLst>
              <a:ext uri="{FF2B5EF4-FFF2-40B4-BE49-F238E27FC236}">
                <a16:creationId xmlns:a16="http://schemas.microsoft.com/office/drawing/2014/main" id="{8F81EB87-108F-6AA8-1DA2-DDB50DB9B4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6100" y="4381500"/>
            <a:ext cx="1676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8211" name="Line 18">
            <a:extLst>
              <a:ext uri="{FF2B5EF4-FFF2-40B4-BE49-F238E27FC236}">
                <a16:creationId xmlns:a16="http://schemas.microsoft.com/office/drawing/2014/main" id="{3EE22AA3-A32D-4835-1E6F-297FA898DB45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1100" y="984250"/>
            <a:ext cx="0" cy="5003800"/>
          </a:xfrm>
          <a:prstGeom prst="line">
            <a:avLst/>
          </a:prstGeom>
          <a:noFill/>
          <a:ln w="25400">
            <a:solidFill>
              <a:schemeClr val="accent2"/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2" name="Rectangle 19">
            <a:extLst>
              <a:ext uri="{FF2B5EF4-FFF2-40B4-BE49-F238E27FC236}">
                <a16:creationId xmlns:a16="http://schemas.microsoft.com/office/drawing/2014/main" id="{CA6193AF-FCFB-DFA4-77C3-EA9B95761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41313"/>
            <a:ext cx="2127250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2000" b="1">
                <a:solidFill>
                  <a:schemeClr val="tx2"/>
                </a:solidFill>
                <a:latin typeface="Times" panose="02020603050405020304" pitchFamily="18" charset="0"/>
              </a:rPr>
              <a:t> </a:t>
            </a:r>
            <a:r>
              <a:rPr lang="en-US" altLang="en-US" sz="2400">
                <a:solidFill>
                  <a:schemeClr val="tx2"/>
                </a:solidFill>
              </a:rPr>
              <a:t>ø¢·ÞÕß×íµÞø¢</a:t>
            </a:r>
          </a:p>
        </p:txBody>
      </p:sp>
      <p:sp>
        <p:nvSpPr>
          <p:cNvPr id="8213" name="Rectangle 20">
            <a:extLst>
              <a:ext uri="{FF2B5EF4-FFF2-40B4-BE49-F238E27FC236}">
                <a16:creationId xmlns:a16="http://schemas.microsoft.com/office/drawing/2014/main" id="{8BDA947D-593A-61C2-9682-766476C6A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175" y="3759200"/>
            <a:ext cx="1543050" cy="33337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600">
                <a:solidFill>
                  <a:srgbClr val="FFFF66"/>
                </a:solidFill>
                <a:latin typeface="Arial Black" panose="020B0604020202020204" pitchFamily="34" charset="0"/>
              </a:rPr>
              <a:t>DS </a:t>
            </a:r>
            <a:r>
              <a:rPr lang="en-US" altLang="en-US" sz="1600">
                <a:solidFill>
                  <a:srgbClr val="FFFF66"/>
                </a:solidFill>
              </a:rPr>
              <a:t>ºÞÕáµ¿W</a:t>
            </a:r>
          </a:p>
        </p:txBody>
      </p:sp>
      <p:sp>
        <p:nvSpPr>
          <p:cNvPr id="8214" name="Line 21">
            <a:extLst>
              <a:ext uri="{FF2B5EF4-FFF2-40B4-BE49-F238E27FC236}">
                <a16:creationId xmlns:a16="http://schemas.microsoft.com/office/drawing/2014/main" id="{7194EF37-AE9C-131E-68D9-66FB84778640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4800" y="1600200"/>
            <a:ext cx="1693863" cy="0"/>
          </a:xfrm>
          <a:prstGeom prst="line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5" name="AutoShape 24">
            <a:extLst>
              <a:ext uri="{FF2B5EF4-FFF2-40B4-BE49-F238E27FC236}">
                <a16:creationId xmlns:a16="http://schemas.microsoft.com/office/drawing/2014/main" id="{A2337A07-34EF-99E9-F3DF-03E26DE261DB}"/>
              </a:ext>
            </a:extLst>
          </p:cNvPr>
          <p:cNvSpPr>
            <a:spLocks noChangeArrowheads="1"/>
          </p:cNvSpPr>
          <p:nvPr/>
        </p:nvSpPr>
        <p:spPr bwMode="auto">
          <a:xfrm rot="10740000">
            <a:off x="4005263" y="1243013"/>
            <a:ext cx="292100" cy="223837"/>
          </a:xfrm>
          <a:prstGeom prst="rightArrow">
            <a:avLst>
              <a:gd name="adj1" fmla="val 50000"/>
              <a:gd name="adj2" fmla="val 65254"/>
            </a:avLst>
          </a:prstGeom>
          <a:solidFill>
            <a:srgbClr val="919191"/>
          </a:solidFill>
          <a:ln w="12700">
            <a:solidFill>
              <a:srgbClr val="91919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99067" name="Rectangle 27">
            <a:extLst>
              <a:ext uri="{FF2B5EF4-FFF2-40B4-BE49-F238E27FC236}">
                <a16:creationId xmlns:a16="http://schemas.microsoft.com/office/drawing/2014/main" id="{E4A70C2A-3639-C84F-81B0-3960911A9F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3050" y="1127125"/>
            <a:ext cx="809625" cy="515938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altLang="en-US">
                <a:solidFill>
                  <a:srgbClr val="FFFF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anose="02020603050405020304" pitchFamily="18" charset="0"/>
              </a:rPr>
              <a:t>6</a:t>
            </a:r>
          </a:p>
        </p:txBody>
      </p:sp>
      <p:sp>
        <p:nvSpPr>
          <p:cNvPr id="8217" name="Rectangle 29">
            <a:extLst>
              <a:ext uri="{FF2B5EF4-FFF2-40B4-BE49-F238E27FC236}">
                <a16:creationId xmlns:a16="http://schemas.microsoft.com/office/drawing/2014/main" id="{47D272BE-A353-689C-F090-701DFC65F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0338" y="4421188"/>
            <a:ext cx="1023937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>
                <a:solidFill>
                  <a:srgbClr val="FFFF66"/>
                </a:solidFill>
                <a:latin typeface="Arial Black" panose="020B0604020202020204" pitchFamily="34" charset="0"/>
              </a:rPr>
              <a:t>U</a:t>
            </a:r>
            <a:r>
              <a:rPr lang="en-US" altLang="en-US" sz="2400">
                <a:solidFill>
                  <a:srgbClr val="FFFF66"/>
                </a:solidFill>
              </a:rPr>
              <a:t>ªV</a:t>
            </a:r>
          </a:p>
        </p:txBody>
      </p:sp>
      <p:sp>
        <p:nvSpPr>
          <p:cNvPr id="8218" name="Rectangle 30">
            <a:extLst>
              <a:ext uri="{FF2B5EF4-FFF2-40B4-BE49-F238E27FC236}">
                <a16:creationId xmlns:a16="http://schemas.microsoft.com/office/drawing/2014/main" id="{DD4EC8F4-B027-C146-C2C1-6A32E6D4C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0888" y="2884488"/>
            <a:ext cx="83502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rgbClr val="FFFF66"/>
                </a:solidFill>
                <a:latin typeface="Times" panose="02020603050405020304" pitchFamily="18" charset="0"/>
              </a:rPr>
              <a:t>B</a:t>
            </a:r>
          </a:p>
        </p:txBody>
      </p:sp>
      <p:sp>
        <p:nvSpPr>
          <p:cNvPr id="8219" name="Oval 31">
            <a:extLst>
              <a:ext uri="{FF2B5EF4-FFF2-40B4-BE49-F238E27FC236}">
                <a16:creationId xmlns:a16="http://schemas.microsoft.com/office/drawing/2014/main" id="{808F1528-DC6B-8AA8-F1C9-C5A99B7C7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300" y="3033713"/>
            <a:ext cx="193675" cy="187325"/>
          </a:xfrm>
          <a:prstGeom prst="ellipse">
            <a:avLst/>
          </a:prstGeom>
          <a:solidFill>
            <a:srgbClr val="882806"/>
          </a:solidFill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8220" name="Rectangle 32">
            <a:extLst>
              <a:ext uri="{FF2B5EF4-FFF2-40B4-BE49-F238E27FC236}">
                <a16:creationId xmlns:a16="http://schemas.microsoft.com/office/drawing/2014/main" id="{70082AE6-21E2-4EE4-5E13-342625734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7988" y="1811338"/>
            <a:ext cx="1052512" cy="363537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800">
                <a:solidFill>
                  <a:srgbClr val="1EDE17"/>
                </a:solidFill>
              </a:rPr>
              <a:t>ÙÞøÞX</a:t>
            </a:r>
          </a:p>
        </p:txBody>
      </p:sp>
      <p:sp>
        <p:nvSpPr>
          <p:cNvPr id="8221" name="Oval 33">
            <a:extLst>
              <a:ext uri="{FF2B5EF4-FFF2-40B4-BE49-F238E27FC236}">
                <a16:creationId xmlns:a16="http://schemas.microsoft.com/office/drawing/2014/main" id="{EB6C5762-02D2-4BA8-4DBA-562A505AD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363" y="1982788"/>
            <a:ext cx="193675" cy="187325"/>
          </a:xfrm>
          <a:prstGeom prst="ellipse">
            <a:avLst/>
          </a:prstGeom>
          <a:solidFill>
            <a:srgbClr val="882806"/>
          </a:solidFill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8222" name="Rectangle 34">
            <a:extLst>
              <a:ext uri="{FF2B5EF4-FFF2-40B4-BE49-F238E27FC236}">
                <a16:creationId xmlns:a16="http://schemas.microsoft.com/office/drawing/2014/main" id="{D0260CB7-E81E-A0D9-42BD-9BAF5AD7A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0725" y="1517650"/>
            <a:ext cx="129222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rgbClr val="FFFF66"/>
                </a:solidFill>
                <a:latin typeface="Times" panose="02020603050405020304" pitchFamily="18" charset="0"/>
              </a:rPr>
              <a:t>N(A)</a:t>
            </a:r>
          </a:p>
        </p:txBody>
      </p:sp>
      <p:sp>
        <p:nvSpPr>
          <p:cNvPr id="8223" name="Oval 35">
            <a:extLst>
              <a:ext uri="{FF2B5EF4-FFF2-40B4-BE49-F238E27FC236}">
                <a16:creationId xmlns:a16="http://schemas.microsoft.com/office/drawing/2014/main" id="{A069F563-204F-8B21-DE39-AC191B26E6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8" y="1662113"/>
            <a:ext cx="193675" cy="187325"/>
          </a:xfrm>
          <a:prstGeom prst="ellipse">
            <a:avLst/>
          </a:prstGeom>
          <a:solidFill>
            <a:srgbClr val="882806"/>
          </a:solidFill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8224" name="Oval 36">
            <a:extLst>
              <a:ext uri="{FF2B5EF4-FFF2-40B4-BE49-F238E27FC236}">
                <a16:creationId xmlns:a16="http://schemas.microsoft.com/office/drawing/2014/main" id="{E0B7EC3A-7CB3-C883-B9AD-D653E8696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5" y="2744788"/>
            <a:ext cx="193675" cy="187325"/>
          </a:xfrm>
          <a:prstGeom prst="ellipse">
            <a:avLst/>
          </a:prstGeom>
          <a:solidFill>
            <a:srgbClr val="919191"/>
          </a:solidFill>
          <a:ln w="25400">
            <a:solidFill>
              <a:srgbClr val="91919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8225" name="Rectangle 37">
            <a:extLst>
              <a:ext uri="{FF2B5EF4-FFF2-40B4-BE49-F238E27FC236}">
                <a16:creationId xmlns:a16="http://schemas.microsoft.com/office/drawing/2014/main" id="{599C35C7-9ABE-DCD0-EF69-6E32CEFF9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2925" y="2568575"/>
            <a:ext cx="401638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rgbClr val="FFFF66"/>
                </a:solidFill>
                <a:latin typeface="Times" panose="02020603050405020304" pitchFamily="18" charset="0"/>
              </a:rPr>
              <a:t>C</a:t>
            </a:r>
          </a:p>
        </p:txBody>
      </p:sp>
      <p:sp>
        <p:nvSpPr>
          <p:cNvPr id="8226" name="Oval 38">
            <a:extLst>
              <a:ext uri="{FF2B5EF4-FFF2-40B4-BE49-F238E27FC236}">
                <a16:creationId xmlns:a16="http://schemas.microsoft.com/office/drawing/2014/main" id="{53D86EE8-5474-DE40-8AAB-F6FF90BA0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75" y="3235325"/>
            <a:ext cx="193675" cy="187325"/>
          </a:xfrm>
          <a:prstGeom prst="ellipse">
            <a:avLst/>
          </a:prstGeom>
          <a:solidFill>
            <a:srgbClr val="919191"/>
          </a:solidFill>
          <a:ln w="25400">
            <a:solidFill>
              <a:srgbClr val="91919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8227" name="Rectangle 39">
            <a:extLst>
              <a:ext uri="{FF2B5EF4-FFF2-40B4-BE49-F238E27FC236}">
                <a16:creationId xmlns:a16="http://schemas.microsoft.com/office/drawing/2014/main" id="{D8E043B6-6BF2-8A08-BF58-9B640F637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5" y="3078163"/>
            <a:ext cx="33337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rgbClr val="FFFF66"/>
                </a:solidFill>
                <a:latin typeface="Times" panose="02020603050405020304" pitchFamily="18" charset="0"/>
              </a:rPr>
              <a:t>J</a:t>
            </a:r>
          </a:p>
        </p:txBody>
      </p:sp>
      <p:sp>
        <p:nvSpPr>
          <p:cNvPr id="8228" name="Oval 40">
            <a:extLst>
              <a:ext uri="{FF2B5EF4-FFF2-40B4-BE49-F238E27FC236}">
                <a16:creationId xmlns:a16="http://schemas.microsoft.com/office/drawing/2014/main" id="{F43024B2-4C24-22AE-8827-88A5FC1DF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3201988"/>
            <a:ext cx="193675" cy="187325"/>
          </a:xfrm>
          <a:prstGeom prst="ellipse">
            <a:avLst/>
          </a:prstGeom>
          <a:solidFill>
            <a:srgbClr val="882806"/>
          </a:solidFill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8229" name="Oval 41">
            <a:extLst>
              <a:ext uri="{FF2B5EF4-FFF2-40B4-BE49-F238E27FC236}">
                <a16:creationId xmlns:a16="http://schemas.microsoft.com/office/drawing/2014/main" id="{B7DB22CB-6F7E-ED18-D96F-D6F59BEC9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6713" y="4573588"/>
            <a:ext cx="193675" cy="187325"/>
          </a:xfrm>
          <a:prstGeom prst="ellipse">
            <a:avLst/>
          </a:prstGeom>
          <a:solidFill>
            <a:srgbClr val="882806"/>
          </a:solidFill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8230" name="Oval 42">
            <a:extLst>
              <a:ext uri="{FF2B5EF4-FFF2-40B4-BE49-F238E27FC236}">
                <a16:creationId xmlns:a16="http://schemas.microsoft.com/office/drawing/2014/main" id="{567564EE-8932-5F5E-0395-10CB9A937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75" y="5303838"/>
            <a:ext cx="193675" cy="187325"/>
          </a:xfrm>
          <a:prstGeom prst="ellipse">
            <a:avLst/>
          </a:prstGeom>
          <a:solidFill>
            <a:srgbClr val="882806"/>
          </a:solidFill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8231" name="Rectangle 43">
            <a:extLst>
              <a:ext uri="{FF2B5EF4-FFF2-40B4-BE49-F238E27FC236}">
                <a16:creationId xmlns:a16="http://schemas.microsoft.com/office/drawing/2014/main" id="{D53C1A99-91C4-293F-44BA-93E0DA515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9763" y="5164138"/>
            <a:ext cx="63817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rgbClr val="FFFF66"/>
                </a:solidFill>
                <a:latin typeface="Times" panose="02020603050405020304" pitchFamily="18" charset="0"/>
              </a:rPr>
              <a:t>MS</a:t>
            </a:r>
          </a:p>
        </p:txBody>
      </p:sp>
      <p:sp>
        <p:nvSpPr>
          <p:cNvPr id="8232" name="Oval 44">
            <a:extLst>
              <a:ext uri="{FF2B5EF4-FFF2-40B4-BE49-F238E27FC236}">
                <a16:creationId xmlns:a16="http://schemas.microsoft.com/office/drawing/2014/main" id="{E7106678-2C8F-15F4-6B2B-D5B1D1810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203700"/>
            <a:ext cx="193675" cy="187325"/>
          </a:xfrm>
          <a:prstGeom prst="ellipse">
            <a:avLst/>
          </a:prstGeom>
          <a:solidFill>
            <a:srgbClr val="882806"/>
          </a:solidFill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8233" name="Rectangle 45">
            <a:extLst>
              <a:ext uri="{FF2B5EF4-FFF2-40B4-BE49-F238E27FC236}">
                <a16:creationId xmlns:a16="http://schemas.microsoft.com/office/drawing/2014/main" id="{AEE1BB5F-4861-76D3-9B4F-D630C36B8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9225" y="4225925"/>
            <a:ext cx="1141413" cy="33337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600">
                <a:solidFill>
                  <a:srgbClr val="FFFF66"/>
                </a:solidFill>
                <a:latin typeface="Arial Black" panose="020B0604020202020204" pitchFamily="34" charset="0"/>
              </a:rPr>
              <a:t>E </a:t>
            </a:r>
            <a:r>
              <a:rPr lang="en-US" altLang="en-US" sz="1600">
                <a:solidFill>
                  <a:srgbClr val="FFFF66"/>
                </a:solidFill>
              </a:rPr>
              <a:t>¨¼ßÉíÄí</a:t>
            </a:r>
          </a:p>
        </p:txBody>
      </p:sp>
      <p:sp>
        <p:nvSpPr>
          <p:cNvPr id="8234" name="Line 50">
            <a:extLst>
              <a:ext uri="{FF2B5EF4-FFF2-40B4-BE49-F238E27FC236}">
                <a16:creationId xmlns:a16="http://schemas.microsoft.com/office/drawing/2014/main" id="{CF80F535-FBF9-E744-4DE6-6FF5FF5D03D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3505200"/>
            <a:ext cx="6546850" cy="0"/>
          </a:xfrm>
          <a:prstGeom prst="line">
            <a:avLst/>
          </a:prstGeom>
          <a:noFill/>
          <a:ln w="25400">
            <a:solidFill>
              <a:schemeClr val="accent2"/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5" name="Oval 51">
            <a:extLst>
              <a:ext uri="{FF2B5EF4-FFF2-40B4-BE49-F238E27FC236}">
                <a16:creationId xmlns:a16="http://schemas.microsoft.com/office/drawing/2014/main" id="{82EBAEC3-8619-EF95-FA9A-B8C8EEEC5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5" y="2744788"/>
            <a:ext cx="193675" cy="187325"/>
          </a:xfrm>
          <a:prstGeom prst="ellipse">
            <a:avLst/>
          </a:prstGeom>
          <a:solidFill>
            <a:srgbClr val="882806"/>
          </a:solidFill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8236" name="Oval 52">
            <a:extLst>
              <a:ext uri="{FF2B5EF4-FFF2-40B4-BE49-F238E27FC236}">
                <a16:creationId xmlns:a16="http://schemas.microsoft.com/office/drawing/2014/main" id="{6FB3CB39-6189-1430-09DC-77E6A806C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75" y="3235325"/>
            <a:ext cx="193675" cy="187325"/>
          </a:xfrm>
          <a:prstGeom prst="ellipse">
            <a:avLst/>
          </a:prstGeom>
          <a:solidFill>
            <a:srgbClr val="882806"/>
          </a:solidFill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99093" name="Text Box 53">
            <a:extLst>
              <a:ext uri="{FF2B5EF4-FFF2-40B4-BE49-F238E27FC236}">
                <a16:creationId xmlns:a16="http://schemas.microsoft.com/office/drawing/2014/main" id="{070C9682-423C-4F7A-4922-D0A02457E2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2286000"/>
            <a:ext cx="1600200" cy="3048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endParaRPr lang="id-ID" altLang="en-US" sz="1400" i="1">
              <a:solidFill>
                <a:schemeClr val="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8238" name="Rectangle 57">
            <a:extLst>
              <a:ext uri="{FF2B5EF4-FFF2-40B4-BE49-F238E27FC236}">
                <a16:creationId xmlns:a16="http://schemas.microsoft.com/office/drawing/2014/main" id="{C21FF420-3379-D851-A1FB-966F2B22C4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0663" y="4772025"/>
            <a:ext cx="620712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rgbClr val="FFFF66"/>
                </a:solidFill>
                <a:latin typeface="Times" panose="02020603050405020304" pitchFamily="18" charset="0"/>
              </a:rPr>
              <a:t>KB</a:t>
            </a:r>
          </a:p>
        </p:txBody>
      </p:sp>
      <p:sp>
        <p:nvSpPr>
          <p:cNvPr id="8239" name="Text Box 79">
            <a:extLst>
              <a:ext uri="{FF2B5EF4-FFF2-40B4-BE49-F238E27FC236}">
                <a16:creationId xmlns:a16="http://schemas.microsoft.com/office/drawing/2014/main" id="{99539BB4-6E53-9A55-283F-FB65B742EF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9588" y="0"/>
            <a:ext cx="19939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4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. 15:18</a:t>
            </a:r>
          </a:p>
        </p:txBody>
      </p:sp>
      <p:sp>
        <p:nvSpPr>
          <p:cNvPr id="8240" name="Text Box 80">
            <a:extLst>
              <a:ext uri="{FF2B5EF4-FFF2-40B4-BE49-F238E27FC236}">
                <a16:creationId xmlns:a16="http://schemas.microsoft.com/office/drawing/2014/main" id="{0255F85C-634C-FE61-F819-E3CB8A458A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grpSp>
        <p:nvGrpSpPr>
          <p:cNvPr id="599160" name="Group 120">
            <a:extLst>
              <a:ext uri="{FF2B5EF4-FFF2-40B4-BE49-F238E27FC236}">
                <a16:creationId xmlns:a16="http://schemas.microsoft.com/office/drawing/2014/main" id="{062E257F-7AF3-71BB-FC4A-6487E2A346AF}"/>
              </a:ext>
            </a:extLst>
          </p:cNvPr>
          <p:cNvGrpSpPr>
            <a:grpSpLocks/>
          </p:cNvGrpSpPr>
          <p:nvPr/>
        </p:nvGrpSpPr>
        <p:grpSpPr bwMode="auto">
          <a:xfrm>
            <a:off x="2536825" y="1382713"/>
            <a:ext cx="4995863" cy="3502025"/>
            <a:chOff x="1598" y="952"/>
            <a:chExt cx="3136" cy="2176"/>
          </a:xfrm>
        </p:grpSpPr>
        <p:sp>
          <p:nvSpPr>
            <p:cNvPr id="8255" name="Freeform 78">
              <a:extLst>
                <a:ext uri="{FF2B5EF4-FFF2-40B4-BE49-F238E27FC236}">
                  <a16:creationId xmlns:a16="http://schemas.microsoft.com/office/drawing/2014/main" id="{2D20A364-CF27-C72B-BEF2-7C17AB56E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952"/>
              <a:ext cx="3136" cy="2176"/>
            </a:xfrm>
            <a:custGeom>
              <a:avLst/>
              <a:gdLst>
                <a:gd name="T0" fmla="*/ 3136 w 3136"/>
                <a:gd name="T1" fmla="*/ 2048 h 2176"/>
                <a:gd name="T2" fmla="*/ 3072 w 3136"/>
                <a:gd name="T3" fmla="*/ 2112 h 2176"/>
                <a:gd name="T4" fmla="*/ 2800 w 3136"/>
                <a:gd name="T5" fmla="*/ 2176 h 2176"/>
                <a:gd name="T6" fmla="*/ 2656 w 3136"/>
                <a:gd name="T7" fmla="*/ 2168 h 2176"/>
                <a:gd name="T8" fmla="*/ 2600 w 3136"/>
                <a:gd name="T9" fmla="*/ 2144 h 2176"/>
                <a:gd name="T10" fmla="*/ 2536 w 3136"/>
                <a:gd name="T11" fmla="*/ 2120 h 2176"/>
                <a:gd name="T12" fmla="*/ 2448 w 3136"/>
                <a:gd name="T13" fmla="*/ 2056 h 2176"/>
                <a:gd name="T14" fmla="*/ 2400 w 3136"/>
                <a:gd name="T15" fmla="*/ 2008 h 2176"/>
                <a:gd name="T16" fmla="*/ 2256 w 3136"/>
                <a:gd name="T17" fmla="*/ 1824 h 2176"/>
                <a:gd name="T18" fmla="*/ 2152 w 3136"/>
                <a:gd name="T19" fmla="*/ 1672 h 2176"/>
                <a:gd name="T20" fmla="*/ 2064 w 3136"/>
                <a:gd name="T21" fmla="*/ 1536 h 2176"/>
                <a:gd name="T22" fmla="*/ 2040 w 3136"/>
                <a:gd name="T23" fmla="*/ 1480 h 2176"/>
                <a:gd name="T24" fmla="*/ 1992 w 3136"/>
                <a:gd name="T25" fmla="*/ 1416 h 2176"/>
                <a:gd name="T26" fmla="*/ 1704 w 3136"/>
                <a:gd name="T27" fmla="*/ 1000 h 2176"/>
                <a:gd name="T28" fmla="*/ 1576 w 3136"/>
                <a:gd name="T29" fmla="*/ 896 h 2176"/>
                <a:gd name="T30" fmla="*/ 1544 w 3136"/>
                <a:gd name="T31" fmla="*/ 864 h 2176"/>
                <a:gd name="T32" fmla="*/ 1480 w 3136"/>
                <a:gd name="T33" fmla="*/ 832 h 2176"/>
                <a:gd name="T34" fmla="*/ 1016 w 3136"/>
                <a:gd name="T35" fmla="*/ 664 h 2176"/>
                <a:gd name="T36" fmla="*/ 816 w 3136"/>
                <a:gd name="T37" fmla="*/ 680 h 2176"/>
                <a:gd name="T38" fmla="*/ 736 w 3136"/>
                <a:gd name="T39" fmla="*/ 704 h 2176"/>
                <a:gd name="T40" fmla="*/ 616 w 3136"/>
                <a:gd name="T41" fmla="*/ 824 h 2176"/>
                <a:gd name="T42" fmla="*/ 608 w 3136"/>
                <a:gd name="T43" fmla="*/ 848 h 2176"/>
                <a:gd name="T44" fmla="*/ 592 w 3136"/>
                <a:gd name="T45" fmla="*/ 872 h 2176"/>
                <a:gd name="T46" fmla="*/ 576 w 3136"/>
                <a:gd name="T47" fmla="*/ 920 h 2176"/>
                <a:gd name="T48" fmla="*/ 472 w 3136"/>
                <a:gd name="T49" fmla="*/ 1376 h 2176"/>
                <a:gd name="T50" fmla="*/ 352 w 3136"/>
                <a:gd name="T51" fmla="*/ 1496 h 2176"/>
                <a:gd name="T52" fmla="*/ 264 w 3136"/>
                <a:gd name="T53" fmla="*/ 1520 h 2176"/>
                <a:gd name="T54" fmla="*/ 56 w 3136"/>
                <a:gd name="T55" fmla="*/ 1440 h 2176"/>
                <a:gd name="T56" fmla="*/ 48 w 3136"/>
                <a:gd name="T57" fmla="*/ 1416 h 2176"/>
                <a:gd name="T58" fmla="*/ 24 w 3136"/>
                <a:gd name="T59" fmla="*/ 1384 h 2176"/>
                <a:gd name="T60" fmla="*/ 0 w 3136"/>
                <a:gd name="T61" fmla="*/ 1288 h 2176"/>
                <a:gd name="T62" fmla="*/ 16 w 3136"/>
                <a:gd name="T63" fmla="*/ 1128 h 2176"/>
                <a:gd name="T64" fmla="*/ 40 w 3136"/>
                <a:gd name="T65" fmla="*/ 1072 h 2176"/>
                <a:gd name="T66" fmla="*/ 312 w 3136"/>
                <a:gd name="T67" fmla="*/ 776 h 2176"/>
                <a:gd name="T68" fmla="*/ 392 w 3136"/>
                <a:gd name="T69" fmla="*/ 712 h 2176"/>
                <a:gd name="T70" fmla="*/ 472 w 3136"/>
                <a:gd name="T71" fmla="*/ 616 h 2176"/>
                <a:gd name="T72" fmla="*/ 584 w 3136"/>
                <a:gd name="T73" fmla="*/ 432 h 2176"/>
                <a:gd name="T74" fmla="*/ 696 w 3136"/>
                <a:gd name="T75" fmla="*/ 152 h 2176"/>
                <a:gd name="T76" fmla="*/ 768 w 3136"/>
                <a:gd name="T77" fmla="*/ 72 h 2176"/>
                <a:gd name="T78" fmla="*/ 792 w 3136"/>
                <a:gd name="T79" fmla="*/ 40 h 2176"/>
                <a:gd name="T80" fmla="*/ 880 w 3136"/>
                <a:gd name="T81" fmla="*/ 0 h 2176"/>
                <a:gd name="T82" fmla="*/ 1192 w 3136"/>
                <a:gd name="T83" fmla="*/ 64 h 2176"/>
                <a:gd name="T84" fmla="*/ 1368 w 3136"/>
                <a:gd name="T85" fmla="*/ 144 h 2176"/>
                <a:gd name="T86" fmla="*/ 1448 w 3136"/>
                <a:gd name="T87" fmla="*/ 184 h 2176"/>
                <a:gd name="T88" fmla="*/ 1536 w 3136"/>
                <a:gd name="T89" fmla="*/ 240 h 2176"/>
                <a:gd name="T90" fmla="*/ 1848 w 3136"/>
                <a:gd name="T91" fmla="*/ 328 h 2176"/>
                <a:gd name="T92" fmla="*/ 1960 w 3136"/>
                <a:gd name="T93" fmla="*/ 368 h 2176"/>
                <a:gd name="T94" fmla="*/ 2080 w 3136"/>
                <a:gd name="T95" fmla="*/ 472 h 2176"/>
                <a:gd name="T96" fmla="*/ 2112 w 3136"/>
                <a:gd name="T97" fmla="*/ 552 h 2176"/>
                <a:gd name="T98" fmla="*/ 2128 w 3136"/>
                <a:gd name="T99" fmla="*/ 624 h 2176"/>
                <a:gd name="T100" fmla="*/ 2152 w 3136"/>
                <a:gd name="T101" fmla="*/ 992 h 2176"/>
                <a:gd name="T102" fmla="*/ 2176 w 3136"/>
                <a:gd name="T103" fmla="*/ 1024 h 2176"/>
                <a:gd name="T104" fmla="*/ 2248 w 3136"/>
                <a:gd name="T105" fmla="*/ 1176 h 2176"/>
                <a:gd name="T106" fmla="*/ 2424 w 3136"/>
                <a:gd name="T107" fmla="*/ 1400 h 2176"/>
                <a:gd name="T108" fmla="*/ 2448 w 3136"/>
                <a:gd name="T109" fmla="*/ 1416 h 2176"/>
                <a:gd name="T110" fmla="*/ 2552 w 3136"/>
                <a:gd name="T111" fmla="*/ 1528 h 2176"/>
                <a:gd name="T112" fmla="*/ 2696 w 3136"/>
                <a:gd name="T113" fmla="*/ 1656 h 2176"/>
                <a:gd name="T114" fmla="*/ 2744 w 3136"/>
                <a:gd name="T115" fmla="*/ 1688 h 2176"/>
                <a:gd name="T116" fmla="*/ 2896 w 3136"/>
                <a:gd name="T117" fmla="*/ 1792 h 2176"/>
                <a:gd name="T118" fmla="*/ 3080 w 3136"/>
                <a:gd name="T119" fmla="*/ 1912 h 2176"/>
                <a:gd name="T120" fmla="*/ 3136 w 3136"/>
                <a:gd name="T121" fmla="*/ 2048 h 217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136" h="2176">
                  <a:moveTo>
                    <a:pt x="3136" y="2048"/>
                  </a:moveTo>
                  <a:cubicBezTo>
                    <a:pt x="3124" y="2081"/>
                    <a:pt x="3100" y="2091"/>
                    <a:pt x="3072" y="2112"/>
                  </a:cubicBezTo>
                  <a:cubicBezTo>
                    <a:pt x="2998" y="2164"/>
                    <a:pt x="2885" y="2168"/>
                    <a:pt x="2800" y="2176"/>
                  </a:cubicBezTo>
                  <a:cubicBezTo>
                    <a:pt x="2752" y="2173"/>
                    <a:pt x="2703" y="2172"/>
                    <a:pt x="2656" y="2168"/>
                  </a:cubicBezTo>
                  <a:cubicBezTo>
                    <a:pt x="2615" y="2164"/>
                    <a:pt x="2632" y="2160"/>
                    <a:pt x="2600" y="2144"/>
                  </a:cubicBezTo>
                  <a:cubicBezTo>
                    <a:pt x="2585" y="2136"/>
                    <a:pt x="2550" y="2127"/>
                    <a:pt x="2536" y="2120"/>
                  </a:cubicBezTo>
                  <a:cubicBezTo>
                    <a:pt x="2503" y="2103"/>
                    <a:pt x="2479" y="2074"/>
                    <a:pt x="2448" y="2056"/>
                  </a:cubicBezTo>
                  <a:cubicBezTo>
                    <a:pt x="2369" y="1951"/>
                    <a:pt x="2470" y="2078"/>
                    <a:pt x="2400" y="2008"/>
                  </a:cubicBezTo>
                  <a:cubicBezTo>
                    <a:pt x="2350" y="1958"/>
                    <a:pt x="2293" y="1886"/>
                    <a:pt x="2256" y="1824"/>
                  </a:cubicBezTo>
                  <a:cubicBezTo>
                    <a:pt x="2224" y="1770"/>
                    <a:pt x="2196" y="1716"/>
                    <a:pt x="2152" y="1672"/>
                  </a:cubicBezTo>
                  <a:cubicBezTo>
                    <a:pt x="2135" y="1621"/>
                    <a:pt x="2094" y="1578"/>
                    <a:pt x="2064" y="1536"/>
                  </a:cubicBezTo>
                  <a:cubicBezTo>
                    <a:pt x="1987" y="1428"/>
                    <a:pt x="2092" y="1563"/>
                    <a:pt x="2040" y="1480"/>
                  </a:cubicBezTo>
                  <a:cubicBezTo>
                    <a:pt x="2025" y="1456"/>
                    <a:pt x="2004" y="1440"/>
                    <a:pt x="1992" y="1416"/>
                  </a:cubicBezTo>
                  <a:cubicBezTo>
                    <a:pt x="1916" y="1265"/>
                    <a:pt x="1823" y="1119"/>
                    <a:pt x="1704" y="1000"/>
                  </a:cubicBezTo>
                  <a:cubicBezTo>
                    <a:pt x="1664" y="960"/>
                    <a:pt x="1617" y="932"/>
                    <a:pt x="1576" y="896"/>
                  </a:cubicBezTo>
                  <a:cubicBezTo>
                    <a:pt x="1564" y="885"/>
                    <a:pt x="1556" y="872"/>
                    <a:pt x="1544" y="864"/>
                  </a:cubicBezTo>
                  <a:cubicBezTo>
                    <a:pt x="1524" y="850"/>
                    <a:pt x="1499" y="845"/>
                    <a:pt x="1480" y="832"/>
                  </a:cubicBezTo>
                  <a:cubicBezTo>
                    <a:pt x="1340" y="739"/>
                    <a:pt x="1176" y="704"/>
                    <a:pt x="1016" y="664"/>
                  </a:cubicBezTo>
                  <a:cubicBezTo>
                    <a:pt x="917" y="669"/>
                    <a:pt x="891" y="664"/>
                    <a:pt x="816" y="680"/>
                  </a:cubicBezTo>
                  <a:cubicBezTo>
                    <a:pt x="788" y="685"/>
                    <a:pt x="736" y="704"/>
                    <a:pt x="736" y="704"/>
                  </a:cubicBezTo>
                  <a:cubicBezTo>
                    <a:pt x="688" y="739"/>
                    <a:pt x="656" y="783"/>
                    <a:pt x="616" y="824"/>
                  </a:cubicBezTo>
                  <a:cubicBezTo>
                    <a:pt x="613" y="832"/>
                    <a:pt x="611" y="840"/>
                    <a:pt x="608" y="848"/>
                  </a:cubicBezTo>
                  <a:cubicBezTo>
                    <a:pt x="603" y="856"/>
                    <a:pt x="595" y="863"/>
                    <a:pt x="592" y="872"/>
                  </a:cubicBezTo>
                  <a:cubicBezTo>
                    <a:pt x="585" y="887"/>
                    <a:pt x="576" y="920"/>
                    <a:pt x="576" y="920"/>
                  </a:cubicBezTo>
                  <a:cubicBezTo>
                    <a:pt x="550" y="1096"/>
                    <a:pt x="561" y="1219"/>
                    <a:pt x="472" y="1376"/>
                  </a:cubicBezTo>
                  <a:cubicBezTo>
                    <a:pt x="450" y="1413"/>
                    <a:pt x="393" y="1482"/>
                    <a:pt x="352" y="1496"/>
                  </a:cubicBezTo>
                  <a:cubicBezTo>
                    <a:pt x="323" y="1505"/>
                    <a:pt x="264" y="1520"/>
                    <a:pt x="264" y="1520"/>
                  </a:cubicBezTo>
                  <a:cubicBezTo>
                    <a:pt x="154" y="1511"/>
                    <a:pt x="130" y="1514"/>
                    <a:pt x="56" y="1440"/>
                  </a:cubicBezTo>
                  <a:cubicBezTo>
                    <a:pt x="53" y="1432"/>
                    <a:pt x="52" y="1423"/>
                    <a:pt x="48" y="1416"/>
                  </a:cubicBezTo>
                  <a:cubicBezTo>
                    <a:pt x="41" y="1404"/>
                    <a:pt x="29" y="1396"/>
                    <a:pt x="24" y="1384"/>
                  </a:cubicBezTo>
                  <a:cubicBezTo>
                    <a:pt x="11" y="1356"/>
                    <a:pt x="9" y="1317"/>
                    <a:pt x="0" y="1288"/>
                  </a:cubicBezTo>
                  <a:cubicBezTo>
                    <a:pt x="3" y="1232"/>
                    <a:pt x="4" y="1181"/>
                    <a:pt x="16" y="1128"/>
                  </a:cubicBezTo>
                  <a:cubicBezTo>
                    <a:pt x="22" y="1099"/>
                    <a:pt x="27" y="1102"/>
                    <a:pt x="40" y="1072"/>
                  </a:cubicBezTo>
                  <a:cubicBezTo>
                    <a:pt x="99" y="924"/>
                    <a:pt x="183" y="867"/>
                    <a:pt x="312" y="776"/>
                  </a:cubicBezTo>
                  <a:cubicBezTo>
                    <a:pt x="340" y="755"/>
                    <a:pt x="363" y="731"/>
                    <a:pt x="392" y="712"/>
                  </a:cubicBezTo>
                  <a:cubicBezTo>
                    <a:pt x="415" y="676"/>
                    <a:pt x="445" y="648"/>
                    <a:pt x="472" y="616"/>
                  </a:cubicBezTo>
                  <a:cubicBezTo>
                    <a:pt x="515" y="563"/>
                    <a:pt x="555" y="493"/>
                    <a:pt x="584" y="432"/>
                  </a:cubicBezTo>
                  <a:cubicBezTo>
                    <a:pt x="626" y="340"/>
                    <a:pt x="651" y="241"/>
                    <a:pt x="696" y="152"/>
                  </a:cubicBezTo>
                  <a:cubicBezTo>
                    <a:pt x="713" y="116"/>
                    <a:pt x="741" y="98"/>
                    <a:pt x="768" y="72"/>
                  </a:cubicBezTo>
                  <a:cubicBezTo>
                    <a:pt x="777" y="62"/>
                    <a:pt x="782" y="49"/>
                    <a:pt x="792" y="40"/>
                  </a:cubicBezTo>
                  <a:cubicBezTo>
                    <a:pt x="812" y="19"/>
                    <a:pt x="854" y="10"/>
                    <a:pt x="880" y="0"/>
                  </a:cubicBezTo>
                  <a:cubicBezTo>
                    <a:pt x="980" y="7"/>
                    <a:pt x="1099" y="17"/>
                    <a:pt x="1192" y="64"/>
                  </a:cubicBezTo>
                  <a:cubicBezTo>
                    <a:pt x="1247" y="91"/>
                    <a:pt x="1307" y="128"/>
                    <a:pt x="1368" y="144"/>
                  </a:cubicBezTo>
                  <a:cubicBezTo>
                    <a:pt x="1393" y="161"/>
                    <a:pt x="1421" y="169"/>
                    <a:pt x="1448" y="184"/>
                  </a:cubicBezTo>
                  <a:cubicBezTo>
                    <a:pt x="1478" y="200"/>
                    <a:pt x="1504" y="225"/>
                    <a:pt x="1536" y="240"/>
                  </a:cubicBezTo>
                  <a:cubicBezTo>
                    <a:pt x="1635" y="284"/>
                    <a:pt x="1740" y="310"/>
                    <a:pt x="1848" y="328"/>
                  </a:cubicBezTo>
                  <a:cubicBezTo>
                    <a:pt x="1938" y="364"/>
                    <a:pt x="1900" y="353"/>
                    <a:pt x="1960" y="368"/>
                  </a:cubicBezTo>
                  <a:cubicBezTo>
                    <a:pt x="2032" y="411"/>
                    <a:pt x="2039" y="410"/>
                    <a:pt x="2080" y="472"/>
                  </a:cubicBezTo>
                  <a:cubicBezTo>
                    <a:pt x="2087" y="503"/>
                    <a:pt x="2093" y="524"/>
                    <a:pt x="2112" y="552"/>
                  </a:cubicBezTo>
                  <a:cubicBezTo>
                    <a:pt x="2116" y="576"/>
                    <a:pt x="2126" y="599"/>
                    <a:pt x="2128" y="624"/>
                  </a:cubicBezTo>
                  <a:cubicBezTo>
                    <a:pt x="2133" y="746"/>
                    <a:pt x="2102" y="879"/>
                    <a:pt x="2152" y="992"/>
                  </a:cubicBezTo>
                  <a:cubicBezTo>
                    <a:pt x="2157" y="1004"/>
                    <a:pt x="2169" y="1012"/>
                    <a:pt x="2176" y="1024"/>
                  </a:cubicBezTo>
                  <a:cubicBezTo>
                    <a:pt x="2203" y="1073"/>
                    <a:pt x="2212" y="1129"/>
                    <a:pt x="2248" y="1176"/>
                  </a:cubicBezTo>
                  <a:cubicBezTo>
                    <a:pt x="2303" y="1250"/>
                    <a:pt x="2358" y="1334"/>
                    <a:pt x="2424" y="1400"/>
                  </a:cubicBezTo>
                  <a:cubicBezTo>
                    <a:pt x="2430" y="1406"/>
                    <a:pt x="2441" y="1408"/>
                    <a:pt x="2448" y="1416"/>
                  </a:cubicBezTo>
                  <a:cubicBezTo>
                    <a:pt x="2490" y="1462"/>
                    <a:pt x="2502" y="1494"/>
                    <a:pt x="2552" y="1528"/>
                  </a:cubicBezTo>
                  <a:cubicBezTo>
                    <a:pt x="2587" y="1581"/>
                    <a:pt x="2644" y="1619"/>
                    <a:pt x="2696" y="1656"/>
                  </a:cubicBezTo>
                  <a:cubicBezTo>
                    <a:pt x="2748" y="1693"/>
                    <a:pt x="2692" y="1670"/>
                    <a:pt x="2744" y="1688"/>
                  </a:cubicBezTo>
                  <a:cubicBezTo>
                    <a:pt x="2786" y="1719"/>
                    <a:pt x="2846" y="1775"/>
                    <a:pt x="2896" y="1792"/>
                  </a:cubicBezTo>
                  <a:cubicBezTo>
                    <a:pt x="2953" y="1811"/>
                    <a:pt x="3045" y="1860"/>
                    <a:pt x="3080" y="1912"/>
                  </a:cubicBezTo>
                  <a:cubicBezTo>
                    <a:pt x="3104" y="1949"/>
                    <a:pt x="3125" y="2004"/>
                    <a:pt x="3136" y="2048"/>
                  </a:cubicBezTo>
                  <a:close/>
                </a:path>
              </a:pathLst>
            </a:custGeom>
            <a:noFill/>
            <a:ln w="57150" cap="flat" cmpd="sng">
              <a:solidFill>
                <a:srgbClr val="FF6600"/>
              </a:solidFill>
              <a:prstDash val="solid"/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56" name="WordArt 96">
              <a:extLst>
                <a:ext uri="{FF2B5EF4-FFF2-40B4-BE49-F238E27FC236}">
                  <a16:creationId xmlns:a16="http://schemas.microsoft.com/office/drawing/2014/main" id="{943E5A18-E983-C73E-456F-DC7568E2A5F3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1911" y="1385"/>
              <a:ext cx="1724" cy="1390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spcFirstLastPara="1" wrap="none" fromWordArt="1">
              <a:prstTxWarp prst="textArchUp">
                <a:avLst>
                  <a:gd name="adj" fmla="val 10800000"/>
                </a:avLst>
              </a:prstTxWarp>
            </a:bodyPr>
            <a:lstStyle/>
            <a:p>
              <a:pPr algn="ctr"/>
              <a:r>
                <a:rPr lang="en-US" sz="3600" kern="10">
                  <a:solidFill>
                    <a:srgbClr val="66FF66"/>
                  </a:solidFill>
                  <a:effectLst>
                    <a:outerShdw dist="68392" dir="4091915" algn="ctr" rotWithShape="0">
                      <a:schemeClr val="bg2"/>
                    </a:outerShdw>
                  </a:effectLst>
                </a:rPr>
                <a:t>ËÜÍâÏß×íÀ ºdwAÜ</a:t>
              </a:r>
            </a:p>
          </p:txBody>
        </p:sp>
      </p:grpSp>
      <p:sp>
        <p:nvSpPr>
          <p:cNvPr id="599125" name="Text Box 85">
            <a:extLst>
              <a:ext uri="{FF2B5EF4-FFF2-40B4-BE49-F238E27FC236}">
                <a16:creationId xmlns:a16="http://schemas.microsoft.com/office/drawing/2014/main" id="{0E302E12-8323-741D-93BB-5F59E4E60E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3492500"/>
            <a:ext cx="5334000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3600">
                <a:solidFill>
                  <a:srgbClr val="FFFF66"/>
                </a:solidFill>
              </a:rPr>
              <a:t>ØíxÞVGßBí çÉÞÏßaí</a:t>
            </a:r>
            <a:r>
              <a:rPr lang="en-US" altLang="en-US" sz="3600" b="1">
                <a:solidFill>
                  <a:srgbClr val="FFFF66"/>
                </a:solidFill>
                <a:latin typeface="Comic Sans MS" panose="030F0902030302020204" pitchFamily="66" charset="0"/>
              </a:rPr>
              <a:t>...</a:t>
            </a:r>
          </a:p>
        </p:txBody>
      </p:sp>
      <p:sp>
        <p:nvSpPr>
          <p:cNvPr id="599139" name="AutoShape 99">
            <a:extLst>
              <a:ext uri="{FF2B5EF4-FFF2-40B4-BE49-F238E27FC236}">
                <a16:creationId xmlns:a16="http://schemas.microsoft.com/office/drawing/2014/main" id="{131F6290-6B24-F41B-798C-2D83D7E95BA3}"/>
              </a:ext>
            </a:extLst>
          </p:cNvPr>
          <p:cNvSpPr>
            <a:spLocks noChangeArrowheads="1"/>
          </p:cNvSpPr>
          <p:nvPr/>
        </p:nvSpPr>
        <p:spPr bwMode="auto">
          <a:xfrm rot="6018640">
            <a:off x="4057651" y="-914400"/>
            <a:ext cx="1073150" cy="4899025"/>
          </a:xfrm>
          <a:prstGeom prst="curvedRightArrow">
            <a:avLst>
              <a:gd name="adj1" fmla="val 55817"/>
              <a:gd name="adj2" fmla="val 147118"/>
              <a:gd name="adj3" fmla="val 53935"/>
            </a:avLst>
          </a:prstGeom>
          <a:gradFill rotWithShape="0">
            <a:gsLst>
              <a:gs pos="0">
                <a:srgbClr val="FF2014"/>
              </a:gs>
              <a:gs pos="50000">
                <a:srgbClr val="000000"/>
              </a:gs>
              <a:gs pos="100000">
                <a:srgbClr val="FF2014"/>
              </a:gs>
            </a:gsLst>
            <a:lin ang="1890000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>
            <a:outerShdw dist="144802" dir="3127501" algn="ctr" rotWithShape="0">
              <a:schemeClr val="bg2"/>
            </a:outerShdw>
          </a:effec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99141" name="Oval 101">
            <a:extLst>
              <a:ext uri="{FF2B5EF4-FFF2-40B4-BE49-F238E27FC236}">
                <a16:creationId xmlns:a16="http://schemas.microsoft.com/office/drawing/2014/main" id="{79FF3825-F4E8-136F-6D1C-33EC0BF23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4825" y="4365625"/>
            <a:ext cx="193675" cy="187325"/>
          </a:xfrm>
          <a:prstGeom prst="ellipse">
            <a:avLst/>
          </a:prstGeom>
          <a:solidFill>
            <a:schemeClr val="tx1"/>
          </a:solidFill>
          <a:ln w="25400">
            <a:solidFill>
              <a:srgbClr val="66FF6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99142" name="Oval 102">
            <a:extLst>
              <a:ext uri="{FF2B5EF4-FFF2-40B4-BE49-F238E27FC236}">
                <a16:creationId xmlns:a16="http://schemas.microsoft.com/office/drawing/2014/main" id="{87A10E5F-8A16-0F01-AFBE-BAEE76A9F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650" y="4351338"/>
            <a:ext cx="193675" cy="187325"/>
          </a:xfrm>
          <a:prstGeom prst="ellipse">
            <a:avLst/>
          </a:prstGeom>
          <a:solidFill>
            <a:srgbClr val="66FF66"/>
          </a:solidFill>
          <a:ln w="25400">
            <a:solidFill>
              <a:srgbClr val="FFFF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99143" name="Oval 103">
            <a:extLst>
              <a:ext uri="{FF2B5EF4-FFF2-40B4-BE49-F238E27FC236}">
                <a16:creationId xmlns:a16="http://schemas.microsoft.com/office/drawing/2014/main" id="{484B20F2-24DC-FB38-69D1-A83C1EBF5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4346575"/>
            <a:ext cx="193675" cy="187325"/>
          </a:xfrm>
          <a:prstGeom prst="ellipse">
            <a:avLst/>
          </a:prstGeom>
          <a:solidFill>
            <a:schemeClr val="tx1"/>
          </a:solidFill>
          <a:ln w="25400">
            <a:solidFill>
              <a:srgbClr val="66FF6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99144" name="Oval 104">
            <a:extLst>
              <a:ext uri="{FF2B5EF4-FFF2-40B4-BE49-F238E27FC236}">
                <a16:creationId xmlns:a16="http://schemas.microsoft.com/office/drawing/2014/main" id="{39F6AA96-54F0-F327-CEFF-453FAF3E6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7525" y="4365625"/>
            <a:ext cx="193675" cy="187325"/>
          </a:xfrm>
          <a:prstGeom prst="ellipse">
            <a:avLst/>
          </a:prstGeom>
          <a:solidFill>
            <a:srgbClr val="66FF66"/>
          </a:solidFill>
          <a:ln w="25400">
            <a:solidFill>
              <a:srgbClr val="FFFF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99145" name="Oval 105">
            <a:extLst>
              <a:ext uri="{FF2B5EF4-FFF2-40B4-BE49-F238E27FC236}">
                <a16:creationId xmlns:a16="http://schemas.microsoft.com/office/drawing/2014/main" id="{9FB15E62-4DD3-8C15-3BF1-16F7DD0F6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650" y="4351338"/>
            <a:ext cx="193675" cy="187325"/>
          </a:xfrm>
          <a:prstGeom prst="ellipse">
            <a:avLst/>
          </a:prstGeom>
          <a:solidFill>
            <a:srgbClr val="FF0000"/>
          </a:solidFill>
          <a:ln w="25400">
            <a:solidFill>
              <a:srgbClr val="66FF6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99146" name="Oval 106">
            <a:extLst>
              <a:ext uri="{FF2B5EF4-FFF2-40B4-BE49-F238E27FC236}">
                <a16:creationId xmlns:a16="http://schemas.microsoft.com/office/drawing/2014/main" id="{81248867-1A1F-017C-DBED-84FC09105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4352925"/>
            <a:ext cx="193675" cy="187325"/>
          </a:xfrm>
          <a:prstGeom prst="ellipse">
            <a:avLst/>
          </a:prstGeom>
          <a:solidFill>
            <a:srgbClr val="FF0000"/>
          </a:solidFill>
          <a:ln w="25400">
            <a:solidFill>
              <a:srgbClr val="FFFF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99148" name="Oval 108">
            <a:extLst>
              <a:ext uri="{FF2B5EF4-FFF2-40B4-BE49-F238E27FC236}">
                <a16:creationId xmlns:a16="http://schemas.microsoft.com/office/drawing/2014/main" id="{9DC21C2E-1420-C893-B8DF-49B289604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3238" y="4357688"/>
            <a:ext cx="193675" cy="187325"/>
          </a:xfrm>
          <a:prstGeom prst="ellipse">
            <a:avLst/>
          </a:prstGeom>
          <a:solidFill>
            <a:srgbClr val="FF0000"/>
          </a:solidFill>
          <a:ln w="25400">
            <a:solidFill>
              <a:srgbClr val="FFFF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99151" name="Rectangle 111">
            <a:extLst>
              <a:ext uri="{FF2B5EF4-FFF2-40B4-BE49-F238E27FC236}">
                <a16:creationId xmlns:a16="http://schemas.microsoft.com/office/drawing/2014/main" id="{29A1E279-7B51-CA5A-7D45-EEF2B2D3B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03</a:t>
            </a:r>
          </a:p>
        </p:txBody>
      </p:sp>
      <p:sp>
        <p:nvSpPr>
          <p:cNvPr id="599147" name="Oval 107">
            <a:extLst>
              <a:ext uri="{FF2B5EF4-FFF2-40B4-BE49-F238E27FC236}">
                <a16:creationId xmlns:a16="http://schemas.microsoft.com/office/drawing/2014/main" id="{2AB7F1B9-9992-8499-8FAB-C164413E1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4359275"/>
            <a:ext cx="193675" cy="187325"/>
          </a:xfrm>
          <a:prstGeom prst="ellipse">
            <a:avLst/>
          </a:prstGeom>
          <a:solidFill>
            <a:srgbClr val="FF0000"/>
          </a:solidFill>
          <a:ln w="25400">
            <a:solidFill>
              <a:srgbClr val="66FF6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8253" name="Text Box 112">
            <a:extLst>
              <a:ext uri="{FF2B5EF4-FFF2-40B4-BE49-F238E27FC236}">
                <a16:creationId xmlns:a16="http://schemas.microsoft.com/office/drawing/2014/main" id="{4A7D73A5-9D65-1EA1-1CB4-6E26384DEA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5875" y="6227763"/>
            <a:ext cx="21320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çÉ¼í_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 19-24</a:t>
            </a:r>
          </a:p>
        </p:txBody>
      </p:sp>
      <p:sp>
        <p:nvSpPr>
          <p:cNvPr id="599156" name="Text Box 116">
            <a:extLst>
              <a:ext uri="{FF2B5EF4-FFF2-40B4-BE49-F238E27FC236}">
                <a16:creationId xmlns:a16="http://schemas.microsoft.com/office/drawing/2014/main" id="{D2D54655-B902-DE92-6C60-AD82A4171A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1863" y="6403975"/>
            <a:ext cx="361950" cy="446088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  <a:flatTx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altLang="en-US" sz="2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1</a:t>
            </a:r>
          </a:p>
        </p:txBody>
      </p:sp>
    </p:spTree>
  </p:cSld>
  <p:clrMapOvr>
    <a:masterClrMapping/>
  </p:clrMapOvr>
  <p:transition spd="med"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599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99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99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"/>
                                            </p:cond>
                                          </p:stCondLst>
                                        </p:cTn>
                                        <p:tgtEl>
                                          <p:spTgt spid="599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99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99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599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99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99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9"/>
                                            </p:cond>
                                          </p:stCondLst>
                                        </p:cTn>
                                        <p:tgtEl>
                                          <p:spTgt spid="599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99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99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"/>
                                            </p:cond>
                                          </p:stCondLst>
                                        </p:cTn>
                                        <p:tgtEl>
                                          <p:spTgt spid="599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9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9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599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99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99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99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99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99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9"/>
                                            </p:cond>
                                          </p:stCondLst>
                                        </p:cTn>
                                        <p:tgtEl>
                                          <p:spTgt spid="599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4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99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99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9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599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99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99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9125" grpId="0" build="p" autoUpdateAnimBg="0" advAuto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2">
            <a:extLst>
              <a:ext uri="{FF2B5EF4-FFF2-40B4-BE49-F238E27FC236}">
                <a16:creationId xmlns:a16="http://schemas.microsoft.com/office/drawing/2014/main" id="{5593B070-934C-E368-EFCE-C0F00A4B7A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5813" y="598488"/>
            <a:ext cx="5992812" cy="2649537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>
                <a:solidFill>
                  <a:srgbClr val="FFFF00"/>
                </a:solidFill>
              </a:rPr>
              <a:t>R...ÏßÖíÎÞçÏÜcVAí ÏßdØÞçÏÜßæÈ ¥çÉfßºîí µâ¿áÄW ÍâÎßÏá¢ ¥ÄáÕÝß µâ¿áÄW ØOJá¢ ÜÍßºîá. ¦ÇáÈßµ µÞÜæJ ®H ØOJÜïÞæÄ ÉâVÕîµÞÜ ºøßdÄJßÜá¢ §Äí ØÄcÎÞÃí. ¦vàµ øfÏá¢ ÏßÖíÎÞçÏÜcVAí ®çMÞÝá¢ dÉÞÉcÎÞÏßøáKá.Q</a:t>
            </a:r>
          </a:p>
          <a:p>
            <a:pPr algn="l"/>
            <a:endParaRPr lang="en-US" altLang="en-US" sz="1600" b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45059" name="Text Box 3">
            <a:extLst>
              <a:ext uri="{FF2B5EF4-FFF2-40B4-BE49-F238E27FC236}">
                <a16:creationId xmlns:a16="http://schemas.microsoft.com/office/drawing/2014/main" id="{03C67FB9-220A-6AB2-94A8-38DB0F233C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525" y="0"/>
            <a:ext cx="3584575" cy="30480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200" b="1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45060" name="Freeform 4">
            <a:extLst>
              <a:ext uri="{FF2B5EF4-FFF2-40B4-BE49-F238E27FC236}">
                <a16:creationId xmlns:a16="http://schemas.microsoft.com/office/drawing/2014/main" id="{C778A19A-A7D0-CAD5-911C-10397745CFCC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1" name="AutoShape 5">
            <a:extLst>
              <a:ext uri="{FF2B5EF4-FFF2-40B4-BE49-F238E27FC236}">
                <a16:creationId xmlns:a16="http://schemas.microsoft.com/office/drawing/2014/main" id="{3D8350AB-024E-CE80-CB37-E4C2E0F8E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5062" name="Rectangle 6">
            <a:extLst>
              <a:ext uri="{FF2B5EF4-FFF2-40B4-BE49-F238E27FC236}">
                <a16:creationId xmlns:a16="http://schemas.microsoft.com/office/drawing/2014/main" id="{B4A907B1-18D2-16C8-B4F3-2DDDB514B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5063" name="AutoShape 7">
            <a:extLst>
              <a:ext uri="{FF2B5EF4-FFF2-40B4-BE49-F238E27FC236}">
                <a16:creationId xmlns:a16="http://schemas.microsoft.com/office/drawing/2014/main" id="{2A991AC8-775F-7524-AB78-EEC611CD4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5064" name="Line 8">
            <a:extLst>
              <a:ext uri="{FF2B5EF4-FFF2-40B4-BE49-F238E27FC236}">
                <a16:creationId xmlns:a16="http://schemas.microsoft.com/office/drawing/2014/main" id="{86EC1339-8B9F-BF9D-C2B8-D5063FA9966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5" name="Line 9">
            <a:extLst>
              <a:ext uri="{FF2B5EF4-FFF2-40B4-BE49-F238E27FC236}">
                <a16:creationId xmlns:a16="http://schemas.microsoft.com/office/drawing/2014/main" id="{6736A7D4-F406-134C-7BE1-946609F21F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6" name="Rectangle 10">
            <a:extLst>
              <a:ext uri="{FF2B5EF4-FFF2-40B4-BE49-F238E27FC236}">
                <a16:creationId xmlns:a16="http://schemas.microsoft.com/office/drawing/2014/main" id="{3025CAB2-6C6D-1A37-7BB6-2F603F4BC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5067" name="Rectangle 11">
            <a:extLst>
              <a:ext uri="{FF2B5EF4-FFF2-40B4-BE49-F238E27FC236}">
                <a16:creationId xmlns:a16="http://schemas.microsoft.com/office/drawing/2014/main" id="{95062FC5-0532-453C-C2A3-60D100220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45068" name="Rectangle 12">
            <a:extLst>
              <a:ext uri="{FF2B5EF4-FFF2-40B4-BE49-F238E27FC236}">
                <a16:creationId xmlns:a16="http://schemas.microsoft.com/office/drawing/2014/main" id="{430156B8-3232-4A70-5CBF-2E34176FE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45069" name="Rectangle 13">
            <a:extLst>
              <a:ext uri="{FF2B5EF4-FFF2-40B4-BE49-F238E27FC236}">
                <a16:creationId xmlns:a16="http://schemas.microsoft.com/office/drawing/2014/main" id="{513611F4-43A9-5E82-B474-AA1D232CA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45070" name="Line 14">
            <a:extLst>
              <a:ext uri="{FF2B5EF4-FFF2-40B4-BE49-F238E27FC236}">
                <a16:creationId xmlns:a16="http://schemas.microsoft.com/office/drawing/2014/main" id="{202FECAA-83B1-DB52-3066-364069A3EF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Line 15">
            <a:extLst>
              <a:ext uri="{FF2B5EF4-FFF2-40B4-BE49-F238E27FC236}">
                <a16:creationId xmlns:a16="http://schemas.microsoft.com/office/drawing/2014/main" id="{47EACCAA-2CAA-4430-3B56-EF6689554F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2" name="Line 16">
            <a:extLst>
              <a:ext uri="{FF2B5EF4-FFF2-40B4-BE49-F238E27FC236}">
                <a16:creationId xmlns:a16="http://schemas.microsoft.com/office/drawing/2014/main" id="{97FE6DCF-B8DC-ADFB-4AC0-5DFCE15C7D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3" name="Text Box 17">
            <a:extLst>
              <a:ext uri="{FF2B5EF4-FFF2-40B4-BE49-F238E27FC236}">
                <a16:creationId xmlns:a16="http://schemas.microsoft.com/office/drawing/2014/main" id="{818AF2B7-EA1B-DA1B-E5AD-7EC28E3015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grpSp>
        <p:nvGrpSpPr>
          <p:cNvPr id="45074" name="Group 18">
            <a:extLst>
              <a:ext uri="{FF2B5EF4-FFF2-40B4-BE49-F238E27FC236}">
                <a16:creationId xmlns:a16="http://schemas.microsoft.com/office/drawing/2014/main" id="{A5EA26C7-6072-79E3-774D-833D5BB1226D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160338"/>
            <a:ext cx="739775" cy="1430337"/>
            <a:chOff x="391" y="101"/>
            <a:chExt cx="466" cy="901"/>
          </a:xfrm>
        </p:grpSpPr>
        <p:sp>
          <p:nvSpPr>
            <p:cNvPr id="45081" name="Rectangle 19">
              <a:extLst>
                <a:ext uri="{FF2B5EF4-FFF2-40B4-BE49-F238E27FC236}">
                  <a16:creationId xmlns:a16="http://schemas.microsoft.com/office/drawing/2014/main" id="{F9418CEC-5BAE-C7DB-941C-756DC99E1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" y="101"/>
              <a:ext cx="466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8800">
                  <a:solidFill>
                    <a:schemeClr val="tx2"/>
                  </a:solidFill>
                  <a:latin typeface="Times" panose="02020603050405020304" pitchFamily="18" charset="0"/>
                </a:rPr>
                <a:t>7</a:t>
              </a:r>
            </a:p>
          </p:txBody>
        </p:sp>
        <p:sp>
          <p:nvSpPr>
            <p:cNvPr id="45082" name="Line 20">
              <a:extLst>
                <a:ext uri="{FF2B5EF4-FFF2-40B4-BE49-F238E27FC236}">
                  <a16:creationId xmlns:a16="http://schemas.microsoft.com/office/drawing/2014/main" id="{4E0FCAD8-284D-0EFE-7384-8BC31B37CB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528"/>
              <a:ext cx="187" cy="0"/>
            </a:xfrm>
            <a:prstGeom prst="line">
              <a:avLst/>
            </a:prstGeom>
            <a:noFill/>
            <a:ln w="50800">
              <a:solidFill>
                <a:schemeClr val="tx2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5075" name="Text Box 22">
            <a:extLst>
              <a:ext uri="{FF2B5EF4-FFF2-40B4-BE49-F238E27FC236}">
                <a16:creationId xmlns:a16="http://schemas.microsoft.com/office/drawing/2014/main" id="{78DDBDEA-D30F-E36E-8D1E-A1CF1D470B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3513" y="2987675"/>
            <a:ext cx="6543675" cy="3074988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>
                <a:solidFill>
                  <a:srgbClr val="FFFF00"/>
                </a:solidFill>
              </a:rPr>
              <a:t>“®KÞW ÏßØíÙÞAßÈá¢ ¥Õæa ÉßX·ÞÎßµZAá¢ ÎÞdÄÎÞÏßøáKá </a:t>
            </a:r>
            <a:r>
              <a:rPr lang="en-US" altLang="en-US" sz="2400" u="sng">
                <a:solidFill>
                  <a:schemeClr val="tx1"/>
                </a:solidFill>
              </a:rPr>
              <a:t>èÆÕJßæa, ¦vàµ ÜfcBZAí</a:t>
            </a:r>
            <a:r>
              <a:rPr lang="en-US" altLang="en-US" sz="2400">
                <a:solidFill>
                  <a:srgbClr val="FFFF00"/>
                </a:solidFill>
              </a:rPr>
              <a:t> çÕIßÏáUÄÞÏ ©¿O¿ß</a:t>
            </a:r>
            <a:r>
              <a:rPr lang="en-US" altLang="en-US" b="1">
                <a:solidFill>
                  <a:srgbClr val="FFFF00"/>
                </a:solidFill>
              </a:rPr>
              <a:t>.</a:t>
            </a:r>
            <a:r>
              <a:rPr lang="en-US" altLang="en-US" sz="2400">
                <a:solidFill>
                  <a:srgbClr val="FFFF00"/>
                </a:solidFill>
              </a:rPr>
              <a:t> ÏßØíÙÞAßW ÈßKá ÕøáÕÞÈßøßAáK </a:t>
            </a:r>
            <a:r>
              <a:rPr lang="en-US" altLang="en-US" sz="2400" u="sng">
                <a:solidFill>
                  <a:schemeClr val="tx1"/>
                </a:solidFill>
              </a:rPr>
              <a:t>øÞ×íd¿JßÈáU èÆÕJßæa ¦vàµ Õß{ßÏáæ¿ ØËÜàµøÃJßÈí</a:t>
            </a:r>
            <a:r>
              <a:rPr lang="en-US" altLang="en-US" sz="2400">
                <a:solidFill>
                  <a:srgbClr val="FFFF00"/>
                </a:solidFill>
              </a:rPr>
              <a:t> çÕIßÏÞÏßøáKá ÏßØíÙÞAßÈáU ÍìÎàµ ¥Èád·ÙB{áæ¿ ÕÞ·íÆJBZ.”å</a:t>
            </a:r>
            <a:r>
              <a:rPr lang="en-US" altLang="en-US" sz="2400" b="1">
                <a:solidFill>
                  <a:srgbClr val="FFFF00"/>
                </a:solidFill>
                <a:latin typeface="Arial" panose="020B0604020202020204" pitchFamily="34" charset="0"/>
              </a:rPr>
              <a:t>	</a:t>
            </a:r>
          </a:p>
        </p:txBody>
      </p:sp>
      <p:sp>
        <p:nvSpPr>
          <p:cNvPr id="45076" name="Rectangle 23">
            <a:extLst>
              <a:ext uri="{FF2B5EF4-FFF2-40B4-BE49-F238E27FC236}">
                <a16:creationId xmlns:a16="http://schemas.microsoft.com/office/drawing/2014/main" id="{6C4A8149-3207-4CAA-4FAA-B7FDD0DE5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7050" y="4033838"/>
            <a:ext cx="684213" cy="271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'Ïß"_'Ïß"</a:t>
            </a:r>
          </a:p>
        </p:txBody>
      </p:sp>
      <p:sp>
        <p:nvSpPr>
          <p:cNvPr id="45077" name="Oval 24">
            <a:extLst>
              <a:ext uri="{FF2B5EF4-FFF2-40B4-BE49-F238E27FC236}">
                <a16:creationId xmlns:a16="http://schemas.microsoft.com/office/drawing/2014/main" id="{3324C99C-36F0-AC29-6C04-189609703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4088" y="593725"/>
            <a:ext cx="2308225" cy="442913"/>
          </a:xfrm>
          <a:prstGeom prst="ellips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  <a:effectLst>
            <a:outerShdw dist="5388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5078" name="Text Box 25">
            <a:extLst>
              <a:ext uri="{FF2B5EF4-FFF2-40B4-BE49-F238E27FC236}">
                <a16:creationId xmlns:a16="http://schemas.microsoft.com/office/drawing/2014/main" id="{B517F363-1C9E-1E5E-1B8C-C3E8BF8A41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54513" y="5738813"/>
            <a:ext cx="4116387" cy="581025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600" b="1">
                <a:solidFill>
                  <a:srgbClr val="FF0066"/>
                </a:solidFill>
              </a:rPr>
              <a:t>ÙÞW ÜßXÁíçØ RÆß ®ÕVÜÞØíxßBí çÙdxÁí: Æß ùâGíØí ³Ëí ¼ßÙÞÆí,Q 2002, çÉ¼í 65</a:t>
            </a:r>
          </a:p>
        </p:txBody>
      </p:sp>
      <p:sp>
        <p:nvSpPr>
          <p:cNvPr id="753690" name="Rectangle 26">
            <a:extLst>
              <a:ext uri="{FF2B5EF4-FFF2-40B4-BE49-F238E27FC236}">
                <a16:creationId xmlns:a16="http://schemas.microsoft.com/office/drawing/2014/main" id="{B0974975-6EE7-87A8-26F1-3E4886522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39</a:t>
            </a:r>
          </a:p>
        </p:txBody>
      </p:sp>
      <p:sp>
        <p:nvSpPr>
          <p:cNvPr id="45080" name="Text Box 27">
            <a:extLst>
              <a:ext uri="{FF2B5EF4-FFF2-40B4-BE49-F238E27FC236}">
                <a16:creationId xmlns:a16="http://schemas.microsoft.com/office/drawing/2014/main" id="{8E26E53F-A231-6BCA-56E6-9ACA7A9026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3325" y="6313488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</p:spTree>
  </p:cSld>
  <p:clrMapOvr>
    <a:masterClrMapping/>
  </p:clrMapOvr>
  <p:transition>
    <p:wheel spokes="0"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>
            <a:extLst>
              <a:ext uri="{FF2B5EF4-FFF2-40B4-BE49-F238E27FC236}">
                <a16:creationId xmlns:a16="http://schemas.microsoft.com/office/drawing/2014/main" id="{213B58C2-4152-CA1A-3E13-5A29E5AF5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635000"/>
            <a:ext cx="6832600" cy="54737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032DA5"/>
              </a:gs>
              <a:gs pos="100000">
                <a:srgbClr val="000000"/>
              </a:gs>
            </a:gsLst>
            <a:lin ang="5400000" scaled="1"/>
          </a:gradFill>
          <a:ln w="762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52643" name="Text Box 3">
            <a:extLst>
              <a:ext uri="{FF2B5EF4-FFF2-40B4-BE49-F238E27FC236}">
                <a16:creationId xmlns:a16="http://schemas.microsoft.com/office/drawing/2014/main" id="{A772CB21-3338-BD21-A4CB-D838527E52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5715000"/>
            <a:ext cx="1009650" cy="446088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endParaRPr lang="id-ID" altLang="en-US" sz="2000" b="1">
              <a:solidFill>
                <a:schemeClr val="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46084" name="Line 4">
            <a:extLst>
              <a:ext uri="{FF2B5EF4-FFF2-40B4-BE49-F238E27FC236}">
                <a16:creationId xmlns:a16="http://schemas.microsoft.com/office/drawing/2014/main" id="{2A798F21-9DF1-D0B7-DF0E-F5CF080B7305}"/>
              </a:ext>
            </a:extLst>
          </p:cNvPr>
          <p:cNvSpPr>
            <a:spLocks noChangeShapeType="1"/>
          </p:cNvSpPr>
          <p:nvPr/>
        </p:nvSpPr>
        <p:spPr bwMode="auto">
          <a:xfrm>
            <a:off x="2501900" y="3632200"/>
            <a:ext cx="685800" cy="1917700"/>
          </a:xfrm>
          <a:prstGeom prst="line">
            <a:avLst/>
          </a:prstGeom>
          <a:noFill/>
          <a:ln w="38100">
            <a:solidFill>
              <a:srgbClr val="0066FF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5" name="Line 5">
            <a:extLst>
              <a:ext uri="{FF2B5EF4-FFF2-40B4-BE49-F238E27FC236}">
                <a16:creationId xmlns:a16="http://schemas.microsoft.com/office/drawing/2014/main" id="{B84BCC9A-97FC-20D6-7133-DB0E93AE10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0" y="5575300"/>
            <a:ext cx="330200" cy="298450"/>
          </a:xfrm>
          <a:prstGeom prst="line">
            <a:avLst/>
          </a:prstGeom>
          <a:noFill/>
          <a:ln w="38100">
            <a:solidFill>
              <a:srgbClr val="0066FF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6" name="Line 6">
            <a:extLst>
              <a:ext uri="{FF2B5EF4-FFF2-40B4-BE49-F238E27FC236}">
                <a16:creationId xmlns:a16="http://schemas.microsoft.com/office/drawing/2014/main" id="{548AF5C8-4B63-8C57-A3AA-6B4A99556A8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56500" y="2628900"/>
            <a:ext cx="406400" cy="279400"/>
          </a:xfrm>
          <a:prstGeom prst="line">
            <a:avLst/>
          </a:prstGeom>
          <a:noFill/>
          <a:ln w="38100">
            <a:solidFill>
              <a:srgbClr val="0066FF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7" name="Freeform 7">
            <a:extLst>
              <a:ext uri="{FF2B5EF4-FFF2-40B4-BE49-F238E27FC236}">
                <a16:creationId xmlns:a16="http://schemas.microsoft.com/office/drawing/2014/main" id="{4F824468-5FC2-1F5B-F1B2-05F195601B60}"/>
              </a:ext>
            </a:extLst>
          </p:cNvPr>
          <p:cNvSpPr>
            <a:spLocks/>
          </p:cNvSpPr>
          <p:nvPr/>
        </p:nvSpPr>
        <p:spPr bwMode="auto">
          <a:xfrm>
            <a:off x="2876550" y="5575300"/>
            <a:ext cx="376238" cy="520700"/>
          </a:xfrm>
          <a:custGeom>
            <a:avLst/>
            <a:gdLst>
              <a:gd name="T0" fmla="*/ 0 w 237"/>
              <a:gd name="T1" fmla="*/ 508000 h 328"/>
              <a:gd name="T2" fmla="*/ 76200 w 237"/>
              <a:gd name="T3" fmla="*/ 381000 h 328"/>
              <a:gd name="T4" fmla="*/ 101600 w 237"/>
              <a:gd name="T5" fmla="*/ 311150 h 328"/>
              <a:gd name="T6" fmla="*/ 139700 w 237"/>
              <a:gd name="T7" fmla="*/ 215900 h 328"/>
              <a:gd name="T8" fmla="*/ 171450 w 237"/>
              <a:gd name="T9" fmla="*/ 114300 h 328"/>
              <a:gd name="T10" fmla="*/ 266700 w 237"/>
              <a:gd name="T11" fmla="*/ 31750 h 328"/>
              <a:gd name="T12" fmla="*/ 279400 w 237"/>
              <a:gd name="T13" fmla="*/ 12700 h 328"/>
              <a:gd name="T14" fmla="*/ 317500 w 237"/>
              <a:gd name="T15" fmla="*/ 0 h 328"/>
              <a:gd name="T16" fmla="*/ 349250 w 237"/>
              <a:gd name="T17" fmla="*/ 82550 h 328"/>
              <a:gd name="T18" fmla="*/ 311150 w 237"/>
              <a:gd name="T19" fmla="*/ 209550 h 328"/>
              <a:gd name="T20" fmla="*/ 279400 w 237"/>
              <a:gd name="T21" fmla="*/ 361950 h 328"/>
              <a:gd name="T22" fmla="*/ 266700 w 237"/>
              <a:gd name="T23" fmla="*/ 412750 h 328"/>
              <a:gd name="T24" fmla="*/ 247650 w 237"/>
              <a:gd name="T25" fmla="*/ 450850 h 328"/>
              <a:gd name="T26" fmla="*/ 241300 w 237"/>
              <a:gd name="T27" fmla="*/ 482600 h 328"/>
              <a:gd name="T28" fmla="*/ 228600 w 237"/>
              <a:gd name="T29" fmla="*/ 520700 h 32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37" h="328">
                <a:moveTo>
                  <a:pt x="0" y="320"/>
                </a:moveTo>
                <a:cubicBezTo>
                  <a:pt x="18" y="291"/>
                  <a:pt x="17" y="260"/>
                  <a:pt x="48" y="240"/>
                </a:cubicBezTo>
                <a:cubicBezTo>
                  <a:pt x="53" y="223"/>
                  <a:pt x="61" y="214"/>
                  <a:pt x="64" y="196"/>
                </a:cubicBezTo>
                <a:cubicBezTo>
                  <a:pt x="68" y="161"/>
                  <a:pt x="61" y="153"/>
                  <a:pt x="88" y="136"/>
                </a:cubicBezTo>
                <a:cubicBezTo>
                  <a:pt x="100" y="116"/>
                  <a:pt x="96" y="89"/>
                  <a:pt x="108" y="72"/>
                </a:cubicBezTo>
                <a:cubicBezTo>
                  <a:pt x="121" y="51"/>
                  <a:pt x="147" y="33"/>
                  <a:pt x="168" y="20"/>
                </a:cubicBezTo>
                <a:cubicBezTo>
                  <a:pt x="170" y="16"/>
                  <a:pt x="171" y="10"/>
                  <a:pt x="176" y="8"/>
                </a:cubicBezTo>
                <a:cubicBezTo>
                  <a:pt x="183" y="3"/>
                  <a:pt x="200" y="0"/>
                  <a:pt x="200" y="0"/>
                </a:cubicBezTo>
                <a:cubicBezTo>
                  <a:pt x="237" y="7"/>
                  <a:pt x="230" y="19"/>
                  <a:pt x="220" y="52"/>
                </a:cubicBezTo>
                <a:cubicBezTo>
                  <a:pt x="216" y="102"/>
                  <a:pt x="223" y="104"/>
                  <a:pt x="196" y="132"/>
                </a:cubicBezTo>
                <a:cubicBezTo>
                  <a:pt x="199" y="179"/>
                  <a:pt x="207" y="196"/>
                  <a:pt x="176" y="228"/>
                </a:cubicBezTo>
                <a:cubicBezTo>
                  <a:pt x="172" y="238"/>
                  <a:pt x="171" y="249"/>
                  <a:pt x="168" y="260"/>
                </a:cubicBezTo>
                <a:cubicBezTo>
                  <a:pt x="153" y="299"/>
                  <a:pt x="165" y="246"/>
                  <a:pt x="156" y="284"/>
                </a:cubicBezTo>
                <a:cubicBezTo>
                  <a:pt x="154" y="290"/>
                  <a:pt x="153" y="297"/>
                  <a:pt x="152" y="304"/>
                </a:cubicBezTo>
                <a:cubicBezTo>
                  <a:pt x="149" y="312"/>
                  <a:pt x="144" y="328"/>
                  <a:pt x="144" y="328"/>
                </a:cubicBezTo>
              </a:path>
            </a:pathLst>
          </a:custGeom>
          <a:solidFill>
            <a:schemeClr val="accent1"/>
          </a:solidFill>
          <a:ln w="12700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8" name="Oval 8">
            <a:extLst>
              <a:ext uri="{FF2B5EF4-FFF2-40B4-BE49-F238E27FC236}">
                <a16:creationId xmlns:a16="http://schemas.microsoft.com/office/drawing/2014/main" id="{DD0E79F8-AE6D-B08E-DDD1-C1E1DD8D5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0750" y="5632450"/>
            <a:ext cx="95250" cy="88900"/>
          </a:xfrm>
          <a:prstGeom prst="ellipse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6089" name="Text Box 9">
            <a:extLst>
              <a:ext uri="{FF2B5EF4-FFF2-40B4-BE49-F238E27FC236}">
                <a16:creationId xmlns:a16="http://schemas.microsoft.com/office/drawing/2014/main" id="{7DF11C01-83E9-591E-E5C8-16E70E994D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9300" y="5549900"/>
            <a:ext cx="1181100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rgbClr val="99CCFF"/>
                </a:solidFill>
              </a:rPr>
              <a:t>·ZËí ³Ëí ¥¶Ì</a:t>
            </a:r>
          </a:p>
        </p:txBody>
      </p:sp>
      <p:sp>
        <p:nvSpPr>
          <p:cNvPr id="752651" name="Text Box 11">
            <a:extLst>
              <a:ext uri="{FF2B5EF4-FFF2-40B4-BE49-F238E27FC236}">
                <a16:creationId xmlns:a16="http://schemas.microsoft.com/office/drawing/2014/main" id="{1849A8F0-8440-CB49-565C-3813BFE304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1816100"/>
            <a:ext cx="1460500" cy="3968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altLang="en-US" sz="2000" b="1">
                <a:solidFill>
                  <a:srgbClr val="FF0000"/>
                </a:solidFill>
                <a:latin typeface="Kerala" panose="020B0604020202020204"/>
              </a:rPr>
              <a:t>§ùÞ¶í</a:t>
            </a:r>
            <a:endParaRPr lang="en-US" altLang="en-US" sz="2000" b="1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46091" name="Line 13">
            <a:extLst>
              <a:ext uri="{FF2B5EF4-FFF2-40B4-BE49-F238E27FC236}">
                <a16:creationId xmlns:a16="http://schemas.microsoft.com/office/drawing/2014/main" id="{604CC391-DE03-5625-67F7-28EF329B5F32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9700" y="2768600"/>
            <a:ext cx="609600" cy="76200"/>
          </a:xfrm>
          <a:prstGeom prst="line">
            <a:avLst/>
          </a:prstGeom>
          <a:noFill/>
          <a:ln w="38100">
            <a:solidFill>
              <a:srgbClr val="0066FF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2655" name="Text Box 15">
            <a:extLst>
              <a:ext uri="{FF2B5EF4-FFF2-40B4-BE49-F238E27FC236}">
                <a16:creationId xmlns:a16="http://schemas.microsoft.com/office/drawing/2014/main" id="{61FB54DE-66CB-2CF1-861A-B470240686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730500"/>
            <a:ext cx="1320800" cy="3365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altLang="en-US" sz="1600" b="1">
                <a:solidFill>
                  <a:srgbClr val="FAF200"/>
                </a:solidFill>
                <a:latin typeface="Kerala" panose="020B0604020202020204"/>
              </a:rPr>
              <a:t>¥NÞX</a:t>
            </a:r>
            <a:endParaRPr lang="en-US" altLang="en-US" sz="1600" b="1">
              <a:solidFill>
                <a:srgbClr val="FAF2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Helvetica" panose="020B0604020202020204" pitchFamily="34" charset="0"/>
            </a:endParaRPr>
          </a:p>
        </p:txBody>
      </p:sp>
      <p:sp>
        <p:nvSpPr>
          <p:cNvPr id="46093" name="Line 16">
            <a:extLst>
              <a:ext uri="{FF2B5EF4-FFF2-40B4-BE49-F238E27FC236}">
                <a16:creationId xmlns:a16="http://schemas.microsoft.com/office/drawing/2014/main" id="{D4A1E70E-0516-5304-9D9C-43D14C2FEE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95900" y="990600"/>
            <a:ext cx="3048000" cy="1612900"/>
          </a:xfrm>
          <a:prstGeom prst="line">
            <a:avLst/>
          </a:prstGeom>
          <a:noFill/>
          <a:ln w="38100">
            <a:solidFill>
              <a:srgbClr val="0066FF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4" name="Line 17">
            <a:extLst>
              <a:ext uri="{FF2B5EF4-FFF2-40B4-BE49-F238E27FC236}">
                <a16:creationId xmlns:a16="http://schemas.microsoft.com/office/drawing/2014/main" id="{1681E529-398F-2390-043F-A114608FC2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61000" y="2908300"/>
            <a:ext cx="2095500" cy="508000"/>
          </a:xfrm>
          <a:prstGeom prst="line">
            <a:avLst/>
          </a:prstGeom>
          <a:noFill/>
          <a:ln w="38100">
            <a:solidFill>
              <a:srgbClr val="0066FF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5" name="Line 18">
            <a:extLst>
              <a:ext uri="{FF2B5EF4-FFF2-40B4-BE49-F238E27FC236}">
                <a16:creationId xmlns:a16="http://schemas.microsoft.com/office/drawing/2014/main" id="{823622E3-8530-55A8-4C4A-1927EFFE3AEA}"/>
              </a:ext>
            </a:extLst>
          </p:cNvPr>
          <p:cNvSpPr>
            <a:spLocks noChangeShapeType="1"/>
          </p:cNvSpPr>
          <p:nvPr/>
        </p:nvSpPr>
        <p:spPr bwMode="auto">
          <a:xfrm>
            <a:off x="5461000" y="3416300"/>
            <a:ext cx="1054100" cy="1066800"/>
          </a:xfrm>
          <a:prstGeom prst="line">
            <a:avLst/>
          </a:prstGeom>
          <a:noFill/>
          <a:ln w="38100">
            <a:solidFill>
              <a:srgbClr val="0066FF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6" name="Line 19">
            <a:extLst>
              <a:ext uri="{FF2B5EF4-FFF2-40B4-BE49-F238E27FC236}">
                <a16:creationId xmlns:a16="http://schemas.microsoft.com/office/drawing/2014/main" id="{9E75E9EE-752C-9450-BFE9-00DEEF0BB97D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8500" y="5664200"/>
            <a:ext cx="1333500" cy="203200"/>
          </a:xfrm>
          <a:prstGeom prst="line">
            <a:avLst/>
          </a:prstGeom>
          <a:noFill/>
          <a:ln w="38100">
            <a:solidFill>
              <a:srgbClr val="0066FF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7" name="Line 20">
            <a:extLst>
              <a:ext uri="{FF2B5EF4-FFF2-40B4-BE49-F238E27FC236}">
                <a16:creationId xmlns:a16="http://schemas.microsoft.com/office/drawing/2014/main" id="{3A8B1D8D-4B85-C7AC-7DC4-DDCE8A2AFA9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02200" y="5168900"/>
            <a:ext cx="254000" cy="406400"/>
          </a:xfrm>
          <a:prstGeom prst="line">
            <a:avLst/>
          </a:prstGeom>
          <a:noFill/>
          <a:ln w="38100">
            <a:solidFill>
              <a:srgbClr val="0066FF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8" name="Line 21">
            <a:extLst>
              <a:ext uri="{FF2B5EF4-FFF2-40B4-BE49-F238E27FC236}">
                <a16:creationId xmlns:a16="http://schemas.microsoft.com/office/drawing/2014/main" id="{E744C65E-F71D-0598-494F-08962A244F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37150" y="5029200"/>
            <a:ext cx="819150" cy="133350"/>
          </a:xfrm>
          <a:prstGeom prst="line">
            <a:avLst/>
          </a:prstGeom>
          <a:noFill/>
          <a:ln w="38100">
            <a:solidFill>
              <a:srgbClr val="0066FF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9" name="Line 22">
            <a:extLst>
              <a:ext uri="{FF2B5EF4-FFF2-40B4-BE49-F238E27FC236}">
                <a16:creationId xmlns:a16="http://schemas.microsoft.com/office/drawing/2014/main" id="{35A8171D-2309-6841-F3FB-216D807838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81700" y="4686300"/>
            <a:ext cx="190500" cy="342900"/>
          </a:xfrm>
          <a:prstGeom prst="line">
            <a:avLst/>
          </a:prstGeom>
          <a:noFill/>
          <a:ln w="38100">
            <a:solidFill>
              <a:srgbClr val="0066FF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0" name="Line 23">
            <a:extLst>
              <a:ext uri="{FF2B5EF4-FFF2-40B4-BE49-F238E27FC236}">
                <a16:creationId xmlns:a16="http://schemas.microsoft.com/office/drawing/2014/main" id="{D6C8E04A-D86F-9A42-6082-059FCACA24A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72200" y="4508500"/>
            <a:ext cx="368300" cy="165100"/>
          </a:xfrm>
          <a:prstGeom prst="line">
            <a:avLst/>
          </a:prstGeom>
          <a:noFill/>
          <a:ln w="38100">
            <a:solidFill>
              <a:srgbClr val="0066FF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1" name="Line 24">
            <a:extLst>
              <a:ext uri="{FF2B5EF4-FFF2-40B4-BE49-F238E27FC236}">
                <a16:creationId xmlns:a16="http://schemas.microsoft.com/office/drawing/2014/main" id="{80051102-14F9-1A70-3E70-72669EA9802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16800" y="1485900"/>
            <a:ext cx="304800" cy="850900"/>
          </a:xfrm>
          <a:prstGeom prst="line">
            <a:avLst/>
          </a:prstGeom>
          <a:noFill/>
          <a:ln w="38100">
            <a:solidFill>
              <a:srgbClr val="0066FF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2" name="Line 25">
            <a:extLst>
              <a:ext uri="{FF2B5EF4-FFF2-40B4-BE49-F238E27FC236}">
                <a16:creationId xmlns:a16="http://schemas.microsoft.com/office/drawing/2014/main" id="{9BEB95E0-B411-247A-8281-1F7A1CA5076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899400" y="2463800"/>
            <a:ext cx="50800" cy="139700"/>
          </a:xfrm>
          <a:prstGeom prst="line">
            <a:avLst/>
          </a:prstGeom>
          <a:noFill/>
          <a:ln w="38100">
            <a:solidFill>
              <a:srgbClr val="0066FF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3" name="Line 26">
            <a:extLst>
              <a:ext uri="{FF2B5EF4-FFF2-40B4-BE49-F238E27FC236}">
                <a16:creationId xmlns:a16="http://schemas.microsoft.com/office/drawing/2014/main" id="{8290CE7D-62F9-841E-82BA-A3C977D5BB0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632700" y="2362200"/>
            <a:ext cx="50800" cy="165100"/>
          </a:xfrm>
          <a:prstGeom prst="line">
            <a:avLst/>
          </a:prstGeom>
          <a:noFill/>
          <a:ln w="38100">
            <a:solidFill>
              <a:srgbClr val="0066FF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4" name="Line 27">
            <a:extLst>
              <a:ext uri="{FF2B5EF4-FFF2-40B4-BE49-F238E27FC236}">
                <a16:creationId xmlns:a16="http://schemas.microsoft.com/office/drawing/2014/main" id="{2A8E139B-3D90-C559-F953-441FBB8DD9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13650" y="2330450"/>
            <a:ext cx="101600" cy="31750"/>
          </a:xfrm>
          <a:prstGeom prst="line">
            <a:avLst/>
          </a:prstGeom>
          <a:noFill/>
          <a:ln w="38100">
            <a:solidFill>
              <a:srgbClr val="0066FF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5" name="Line 28">
            <a:extLst>
              <a:ext uri="{FF2B5EF4-FFF2-40B4-BE49-F238E27FC236}">
                <a16:creationId xmlns:a16="http://schemas.microsoft.com/office/drawing/2014/main" id="{6F4315B9-20C9-4E53-0BC5-57E696D49F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7150" y="2476500"/>
            <a:ext cx="222250" cy="57150"/>
          </a:xfrm>
          <a:prstGeom prst="line">
            <a:avLst/>
          </a:prstGeom>
          <a:noFill/>
          <a:ln w="38100">
            <a:solidFill>
              <a:srgbClr val="0066FF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6" name="Freeform 29">
            <a:extLst>
              <a:ext uri="{FF2B5EF4-FFF2-40B4-BE49-F238E27FC236}">
                <a16:creationId xmlns:a16="http://schemas.microsoft.com/office/drawing/2014/main" id="{10EF6FBF-965A-175A-1E71-6E6232B96F19}"/>
              </a:ext>
            </a:extLst>
          </p:cNvPr>
          <p:cNvSpPr>
            <a:spLocks/>
          </p:cNvSpPr>
          <p:nvPr/>
        </p:nvSpPr>
        <p:spPr bwMode="auto">
          <a:xfrm>
            <a:off x="3244850" y="4121150"/>
            <a:ext cx="450850" cy="1397000"/>
          </a:xfrm>
          <a:custGeom>
            <a:avLst/>
            <a:gdLst>
              <a:gd name="T0" fmla="*/ 450850 w 284"/>
              <a:gd name="T1" fmla="*/ 0 h 880"/>
              <a:gd name="T2" fmla="*/ 393700 w 284"/>
              <a:gd name="T3" fmla="*/ 76200 h 880"/>
              <a:gd name="T4" fmla="*/ 368300 w 284"/>
              <a:gd name="T5" fmla="*/ 190500 h 880"/>
              <a:gd name="T6" fmla="*/ 349250 w 284"/>
              <a:gd name="T7" fmla="*/ 203200 h 880"/>
              <a:gd name="T8" fmla="*/ 330200 w 284"/>
              <a:gd name="T9" fmla="*/ 228600 h 880"/>
              <a:gd name="T10" fmla="*/ 285750 w 284"/>
              <a:gd name="T11" fmla="*/ 298450 h 880"/>
              <a:gd name="T12" fmla="*/ 241300 w 284"/>
              <a:gd name="T13" fmla="*/ 419100 h 880"/>
              <a:gd name="T14" fmla="*/ 260350 w 284"/>
              <a:gd name="T15" fmla="*/ 539750 h 880"/>
              <a:gd name="T16" fmla="*/ 228600 w 284"/>
              <a:gd name="T17" fmla="*/ 622300 h 880"/>
              <a:gd name="T18" fmla="*/ 215900 w 284"/>
              <a:gd name="T19" fmla="*/ 660400 h 880"/>
              <a:gd name="T20" fmla="*/ 228600 w 284"/>
              <a:gd name="T21" fmla="*/ 698500 h 880"/>
              <a:gd name="T22" fmla="*/ 234950 w 284"/>
              <a:gd name="T23" fmla="*/ 717550 h 880"/>
              <a:gd name="T24" fmla="*/ 203200 w 284"/>
              <a:gd name="T25" fmla="*/ 831850 h 880"/>
              <a:gd name="T26" fmla="*/ 158750 w 284"/>
              <a:gd name="T27" fmla="*/ 914400 h 880"/>
              <a:gd name="T28" fmla="*/ 133350 w 284"/>
              <a:gd name="T29" fmla="*/ 952500 h 880"/>
              <a:gd name="T30" fmla="*/ 139700 w 284"/>
              <a:gd name="T31" fmla="*/ 984250 h 880"/>
              <a:gd name="T32" fmla="*/ 152400 w 284"/>
              <a:gd name="T33" fmla="*/ 1022350 h 880"/>
              <a:gd name="T34" fmla="*/ 120650 w 284"/>
              <a:gd name="T35" fmla="*/ 1079500 h 880"/>
              <a:gd name="T36" fmla="*/ 107950 w 284"/>
              <a:gd name="T37" fmla="*/ 1098550 h 880"/>
              <a:gd name="T38" fmla="*/ 101600 w 284"/>
              <a:gd name="T39" fmla="*/ 1123950 h 880"/>
              <a:gd name="T40" fmla="*/ 95250 w 284"/>
              <a:gd name="T41" fmla="*/ 1244600 h 880"/>
              <a:gd name="T42" fmla="*/ 38100 w 284"/>
              <a:gd name="T43" fmla="*/ 1320800 h 880"/>
              <a:gd name="T44" fmla="*/ 25400 w 284"/>
              <a:gd name="T45" fmla="*/ 1377950 h 880"/>
              <a:gd name="T46" fmla="*/ 0 w 284"/>
              <a:gd name="T47" fmla="*/ 1397000 h 8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84" h="880">
                <a:moveTo>
                  <a:pt x="284" y="0"/>
                </a:moveTo>
                <a:cubicBezTo>
                  <a:pt x="261" y="7"/>
                  <a:pt x="268" y="34"/>
                  <a:pt x="248" y="48"/>
                </a:cubicBezTo>
                <a:cubicBezTo>
                  <a:pt x="229" y="75"/>
                  <a:pt x="243" y="81"/>
                  <a:pt x="232" y="120"/>
                </a:cubicBezTo>
                <a:cubicBezTo>
                  <a:pt x="230" y="124"/>
                  <a:pt x="223" y="124"/>
                  <a:pt x="220" y="128"/>
                </a:cubicBezTo>
                <a:cubicBezTo>
                  <a:pt x="215" y="132"/>
                  <a:pt x="212" y="138"/>
                  <a:pt x="208" y="144"/>
                </a:cubicBezTo>
                <a:cubicBezTo>
                  <a:pt x="200" y="166"/>
                  <a:pt x="199" y="175"/>
                  <a:pt x="180" y="188"/>
                </a:cubicBezTo>
                <a:cubicBezTo>
                  <a:pt x="175" y="217"/>
                  <a:pt x="161" y="236"/>
                  <a:pt x="152" y="264"/>
                </a:cubicBezTo>
                <a:cubicBezTo>
                  <a:pt x="147" y="297"/>
                  <a:pt x="154" y="310"/>
                  <a:pt x="164" y="340"/>
                </a:cubicBezTo>
                <a:cubicBezTo>
                  <a:pt x="157" y="358"/>
                  <a:pt x="149" y="373"/>
                  <a:pt x="144" y="392"/>
                </a:cubicBezTo>
                <a:cubicBezTo>
                  <a:pt x="141" y="400"/>
                  <a:pt x="136" y="416"/>
                  <a:pt x="136" y="416"/>
                </a:cubicBezTo>
                <a:cubicBezTo>
                  <a:pt x="138" y="424"/>
                  <a:pt x="141" y="432"/>
                  <a:pt x="144" y="440"/>
                </a:cubicBezTo>
                <a:cubicBezTo>
                  <a:pt x="145" y="444"/>
                  <a:pt x="148" y="452"/>
                  <a:pt x="148" y="452"/>
                </a:cubicBezTo>
                <a:cubicBezTo>
                  <a:pt x="144" y="489"/>
                  <a:pt x="150" y="501"/>
                  <a:pt x="128" y="524"/>
                </a:cubicBezTo>
                <a:cubicBezTo>
                  <a:pt x="117" y="555"/>
                  <a:pt x="118" y="552"/>
                  <a:pt x="100" y="576"/>
                </a:cubicBezTo>
                <a:cubicBezTo>
                  <a:pt x="93" y="583"/>
                  <a:pt x="84" y="600"/>
                  <a:pt x="84" y="600"/>
                </a:cubicBezTo>
                <a:cubicBezTo>
                  <a:pt x="85" y="606"/>
                  <a:pt x="86" y="613"/>
                  <a:pt x="88" y="620"/>
                </a:cubicBezTo>
                <a:cubicBezTo>
                  <a:pt x="90" y="628"/>
                  <a:pt x="96" y="644"/>
                  <a:pt x="96" y="644"/>
                </a:cubicBezTo>
                <a:cubicBezTo>
                  <a:pt x="88" y="665"/>
                  <a:pt x="94" y="652"/>
                  <a:pt x="76" y="680"/>
                </a:cubicBezTo>
                <a:cubicBezTo>
                  <a:pt x="73" y="684"/>
                  <a:pt x="68" y="692"/>
                  <a:pt x="68" y="692"/>
                </a:cubicBezTo>
                <a:cubicBezTo>
                  <a:pt x="66" y="697"/>
                  <a:pt x="64" y="702"/>
                  <a:pt x="64" y="708"/>
                </a:cubicBezTo>
                <a:cubicBezTo>
                  <a:pt x="61" y="733"/>
                  <a:pt x="64" y="759"/>
                  <a:pt x="60" y="784"/>
                </a:cubicBezTo>
                <a:cubicBezTo>
                  <a:pt x="58" y="791"/>
                  <a:pt x="28" y="818"/>
                  <a:pt x="24" y="832"/>
                </a:cubicBezTo>
                <a:cubicBezTo>
                  <a:pt x="20" y="843"/>
                  <a:pt x="21" y="857"/>
                  <a:pt x="16" y="868"/>
                </a:cubicBezTo>
                <a:cubicBezTo>
                  <a:pt x="13" y="873"/>
                  <a:pt x="4" y="875"/>
                  <a:pt x="0" y="880"/>
                </a:cubicBezTo>
              </a:path>
            </a:pathLst>
          </a:custGeom>
          <a:noFill/>
          <a:ln w="38100" cap="flat" cmpd="sng">
            <a:solidFill>
              <a:srgbClr val="0066FF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AF200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7" name="Freeform 30">
            <a:extLst>
              <a:ext uri="{FF2B5EF4-FFF2-40B4-BE49-F238E27FC236}">
                <a16:creationId xmlns:a16="http://schemas.microsoft.com/office/drawing/2014/main" id="{F35332D4-B389-4194-B4B6-FE9BD153683A}"/>
              </a:ext>
            </a:extLst>
          </p:cNvPr>
          <p:cNvSpPr>
            <a:spLocks/>
          </p:cNvSpPr>
          <p:nvPr/>
        </p:nvSpPr>
        <p:spPr bwMode="auto">
          <a:xfrm>
            <a:off x="4025900" y="2139950"/>
            <a:ext cx="1276350" cy="482600"/>
          </a:xfrm>
          <a:custGeom>
            <a:avLst/>
            <a:gdLst>
              <a:gd name="T0" fmla="*/ 1276350 w 804"/>
              <a:gd name="T1" fmla="*/ 463550 h 304"/>
              <a:gd name="T2" fmla="*/ 1238250 w 804"/>
              <a:gd name="T3" fmla="*/ 482600 h 304"/>
              <a:gd name="T4" fmla="*/ 1200150 w 804"/>
              <a:gd name="T5" fmla="*/ 469900 h 304"/>
              <a:gd name="T6" fmla="*/ 1181100 w 804"/>
              <a:gd name="T7" fmla="*/ 463550 h 304"/>
              <a:gd name="T8" fmla="*/ 1079500 w 804"/>
              <a:gd name="T9" fmla="*/ 450850 h 304"/>
              <a:gd name="T10" fmla="*/ 977900 w 804"/>
              <a:gd name="T11" fmla="*/ 438150 h 304"/>
              <a:gd name="T12" fmla="*/ 863600 w 804"/>
              <a:gd name="T13" fmla="*/ 419100 h 304"/>
              <a:gd name="T14" fmla="*/ 762000 w 804"/>
              <a:gd name="T15" fmla="*/ 406400 h 304"/>
              <a:gd name="T16" fmla="*/ 742950 w 804"/>
              <a:gd name="T17" fmla="*/ 361950 h 304"/>
              <a:gd name="T18" fmla="*/ 717550 w 804"/>
              <a:gd name="T19" fmla="*/ 349250 h 304"/>
              <a:gd name="T20" fmla="*/ 679450 w 804"/>
              <a:gd name="T21" fmla="*/ 311150 h 304"/>
              <a:gd name="T22" fmla="*/ 660400 w 804"/>
              <a:gd name="T23" fmla="*/ 298450 h 304"/>
              <a:gd name="T24" fmla="*/ 590550 w 804"/>
              <a:gd name="T25" fmla="*/ 254000 h 304"/>
              <a:gd name="T26" fmla="*/ 552450 w 804"/>
              <a:gd name="T27" fmla="*/ 266700 h 304"/>
              <a:gd name="T28" fmla="*/ 476250 w 804"/>
              <a:gd name="T29" fmla="*/ 254000 h 304"/>
              <a:gd name="T30" fmla="*/ 431800 w 804"/>
              <a:gd name="T31" fmla="*/ 203200 h 304"/>
              <a:gd name="T32" fmla="*/ 425450 w 804"/>
              <a:gd name="T33" fmla="*/ 158750 h 304"/>
              <a:gd name="T34" fmla="*/ 387350 w 804"/>
              <a:gd name="T35" fmla="*/ 146050 h 304"/>
              <a:gd name="T36" fmla="*/ 336550 w 804"/>
              <a:gd name="T37" fmla="*/ 76200 h 304"/>
              <a:gd name="T38" fmla="*/ 247650 w 804"/>
              <a:gd name="T39" fmla="*/ 12700 h 304"/>
              <a:gd name="T40" fmla="*/ 152400 w 804"/>
              <a:gd name="T41" fmla="*/ 19050 h 304"/>
              <a:gd name="T42" fmla="*/ 0 w 804"/>
              <a:gd name="T43" fmla="*/ 31750 h 30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804" h="304">
                <a:moveTo>
                  <a:pt x="804" y="292"/>
                </a:moveTo>
                <a:cubicBezTo>
                  <a:pt x="799" y="295"/>
                  <a:pt x="787" y="304"/>
                  <a:pt x="780" y="304"/>
                </a:cubicBezTo>
                <a:cubicBezTo>
                  <a:pt x="771" y="303"/>
                  <a:pt x="764" y="298"/>
                  <a:pt x="756" y="296"/>
                </a:cubicBezTo>
                <a:cubicBezTo>
                  <a:pt x="752" y="294"/>
                  <a:pt x="744" y="292"/>
                  <a:pt x="744" y="292"/>
                </a:cubicBezTo>
                <a:cubicBezTo>
                  <a:pt x="720" y="297"/>
                  <a:pt x="702" y="289"/>
                  <a:pt x="680" y="284"/>
                </a:cubicBezTo>
                <a:cubicBezTo>
                  <a:pt x="658" y="269"/>
                  <a:pt x="641" y="272"/>
                  <a:pt x="616" y="276"/>
                </a:cubicBezTo>
                <a:cubicBezTo>
                  <a:pt x="576" y="262"/>
                  <a:pt x="600" y="268"/>
                  <a:pt x="544" y="264"/>
                </a:cubicBezTo>
                <a:cubicBezTo>
                  <a:pt x="512" y="253"/>
                  <a:pt x="526" y="251"/>
                  <a:pt x="480" y="256"/>
                </a:cubicBezTo>
                <a:cubicBezTo>
                  <a:pt x="475" y="246"/>
                  <a:pt x="475" y="235"/>
                  <a:pt x="468" y="228"/>
                </a:cubicBezTo>
                <a:cubicBezTo>
                  <a:pt x="463" y="223"/>
                  <a:pt x="456" y="223"/>
                  <a:pt x="452" y="220"/>
                </a:cubicBezTo>
                <a:cubicBezTo>
                  <a:pt x="443" y="212"/>
                  <a:pt x="437" y="202"/>
                  <a:pt x="428" y="196"/>
                </a:cubicBezTo>
                <a:cubicBezTo>
                  <a:pt x="424" y="193"/>
                  <a:pt x="420" y="190"/>
                  <a:pt x="416" y="188"/>
                </a:cubicBezTo>
                <a:cubicBezTo>
                  <a:pt x="408" y="166"/>
                  <a:pt x="392" y="165"/>
                  <a:pt x="372" y="160"/>
                </a:cubicBezTo>
                <a:cubicBezTo>
                  <a:pt x="364" y="162"/>
                  <a:pt x="356" y="169"/>
                  <a:pt x="348" y="168"/>
                </a:cubicBezTo>
                <a:cubicBezTo>
                  <a:pt x="332" y="165"/>
                  <a:pt x="300" y="160"/>
                  <a:pt x="300" y="160"/>
                </a:cubicBezTo>
                <a:cubicBezTo>
                  <a:pt x="291" y="146"/>
                  <a:pt x="280" y="141"/>
                  <a:pt x="272" y="128"/>
                </a:cubicBezTo>
                <a:cubicBezTo>
                  <a:pt x="270" y="118"/>
                  <a:pt x="273" y="107"/>
                  <a:pt x="268" y="100"/>
                </a:cubicBezTo>
                <a:cubicBezTo>
                  <a:pt x="262" y="93"/>
                  <a:pt x="244" y="92"/>
                  <a:pt x="244" y="92"/>
                </a:cubicBezTo>
                <a:cubicBezTo>
                  <a:pt x="238" y="75"/>
                  <a:pt x="225" y="57"/>
                  <a:pt x="212" y="48"/>
                </a:cubicBezTo>
                <a:cubicBezTo>
                  <a:pt x="203" y="21"/>
                  <a:pt x="178" y="19"/>
                  <a:pt x="156" y="8"/>
                </a:cubicBezTo>
                <a:cubicBezTo>
                  <a:pt x="114" y="18"/>
                  <a:pt x="134" y="17"/>
                  <a:pt x="96" y="12"/>
                </a:cubicBezTo>
                <a:cubicBezTo>
                  <a:pt x="61" y="0"/>
                  <a:pt x="33" y="20"/>
                  <a:pt x="0" y="20"/>
                </a:cubicBezTo>
              </a:path>
            </a:pathLst>
          </a:custGeom>
          <a:noFill/>
          <a:ln w="38100" cap="flat" cmpd="sng">
            <a:solidFill>
              <a:srgbClr val="0066FF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AF200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8" name="Rectangle 31">
            <a:extLst>
              <a:ext uri="{FF2B5EF4-FFF2-40B4-BE49-F238E27FC236}">
                <a16:creationId xmlns:a16="http://schemas.microsoft.com/office/drawing/2014/main" id="{5DE93583-B75A-7DEA-5CC1-A1E7C48DE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46109" name="Line 32">
            <a:extLst>
              <a:ext uri="{FF2B5EF4-FFF2-40B4-BE49-F238E27FC236}">
                <a16:creationId xmlns:a16="http://schemas.microsoft.com/office/drawing/2014/main" id="{B3025041-59A0-4F09-CEB1-FF5A67ABD7FA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0" name="Text Box 33">
            <a:extLst>
              <a:ext uri="{FF2B5EF4-FFF2-40B4-BE49-F238E27FC236}">
                <a16:creationId xmlns:a16="http://schemas.microsoft.com/office/drawing/2014/main" id="{6028AD66-54B4-6503-474E-1CBB83B84F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3150" y="5713413"/>
            <a:ext cx="7572375" cy="557212"/>
          </a:xfrm>
          <a:prstGeom prst="rect">
            <a:avLst/>
          </a:prstGeom>
          <a:solidFill>
            <a:schemeClr val="accent2"/>
          </a:solidFill>
          <a:ln w="38100">
            <a:solidFill>
              <a:schemeClr val="tx1"/>
            </a:solidFill>
            <a:miter lim="800000"/>
            <a:headEnd/>
            <a:tailEnd/>
          </a:ln>
          <a:effectLst>
            <a:outerShdw dist="71842" dir="2700000" algn="ctr" rotWithShape="0">
              <a:schemeClr val="bg2"/>
            </a:outerShdw>
          </a:effec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>
                <a:solidFill>
                  <a:srgbClr val="FFFF00"/>
                </a:solidFill>
              </a:rPr>
              <a:t>§KæJ ÏßdØÞçÏÜßæÜ ‘ÏßØÙÞAá¢ </a:t>
            </a:r>
            <a:r>
              <a:rPr lang="en-US" altLang="en-US">
                <a:solidFill>
                  <a:srgbClr val="FFFF00"/>
                </a:solidFill>
              </a:rPr>
              <a:t>ÏßÖíÎÞçÏÜá¢</a:t>
            </a:r>
            <a:r>
              <a:rPr lang="en-US" altLang="en-US" sz="2400">
                <a:solidFill>
                  <a:srgbClr val="FFFF00"/>
                </a:solidFill>
              </a:rPr>
              <a:t>’</a:t>
            </a:r>
          </a:p>
        </p:txBody>
      </p:sp>
      <p:sp>
        <p:nvSpPr>
          <p:cNvPr id="46111" name="Oval 35">
            <a:extLst>
              <a:ext uri="{FF2B5EF4-FFF2-40B4-BE49-F238E27FC236}">
                <a16:creationId xmlns:a16="http://schemas.microsoft.com/office/drawing/2014/main" id="{F8322AAE-465B-5DA3-959B-0B529B238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1050" y="5521325"/>
            <a:ext cx="146050" cy="139700"/>
          </a:xfrm>
          <a:prstGeom prst="ellipse">
            <a:avLst/>
          </a:prstGeom>
          <a:solidFill>
            <a:srgbClr val="00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6112" name="Oval 36">
            <a:extLst>
              <a:ext uri="{FF2B5EF4-FFF2-40B4-BE49-F238E27FC236}">
                <a16:creationId xmlns:a16="http://schemas.microsoft.com/office/drawing/2014/main" id="{6F4B0FDD-0E72-62AD-3338-C316C6C8E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9600" y="5426075"/>
            <a:ext cx="146050" cy="139700"/>
          </a:xfrm>
          <a:prstGeom prst="ellipse">
            <a:avLst/>
          </a:prstGeom>
          <a:solidFill>
            <a:srgbClr val="00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6113" name="Text Box 38">
            <a:extLst>
              <a:ext uri="{FF2B5EF4-FFF2-40B4-BE49-F238E27FC236}">
                <a16:creationId xmlns:a16="http://schemas.microsoft.com/office/drawing/2014/main" id="{2166FC40-B414-D9B1-89C7-0D81E0194B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3113" y="5395913"/>
            <a:ext cx="12509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 b="1">
                <a:solidFill>
                  <a:srgbClr val="FAF200"/>
                </a:solidFill>
              </a:rPr>
              <a:t>¥W ¥·ÞÌÞ</a:t>
            </a:r>
          </a:p>
        </p:txBody>
      </p:sp>
      <p:sp>
        <p:nvSpPr>
          <p:cNvPr id="752712" name="Text Box 72">
            <a:extLst>
              <a:ext uri="{FF2B5EF4-FFF2-40B4-BE49-F238E27FC236}">
                <a16:creationId xmlns:a16="http://schemas.microsoft.com/office/drawing/2014/main" id="{6978F4C9-A86F-1775-BAB5-FA5C94FC9A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86438" y="2413000"/>
            <a:ext cx="146050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altLang="en-US" sz="1800" b="1">
                <a:solidFill>
                  <a:srgbClr val="FF0000"/>
                </a:solidFill>
                <a:latin typeface="Kerala" panose="020B0604020202020204"/>
              </a:rPr>
              <a:t>ç¼ÞVgÞX</a:t>
            </a:r>
            <a:endParaRPr lang="en-US" altLang="en-US" sz="1800" b="1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46115" name="Freeform 73">
            <a:extLst>
              <a:ext uri="{FF2B5EF4-FFF2-40B4-BE49-F238E27FC236}">
                <a16:creationId xmlns:a16="http://schemas.microsoft.com/office/drawing/2014/main" id="{4DD38AE7-484B-AFE1-0D0A-EBBB9CB2D641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16" name="AutoShape 74">
            <a:extLst>
              <a:ext uri="{FF2B5EF4-FFF2-40B4-BE49-F238E27FC236}">
                <a16:creationId xmlns:a16="http://schemas.microsoft.com/office/drawing/2014/main" id="{7B2496AE-0DD7-8D61-657C-0F8FD3ACB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6117" name="Rectangle 75">
            <a:extLst>
              <a:ext uri="{FF2B5EF4-FFF2-40B4-BE49-F238E27FC236}">
                <a16:creationId xmlns:a16="http://schemas.microsoft.com/office/drawing/2014/main" id="{6E72C7AD-2A8B-0A09-AEC4-B66BB5826A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6118" name="AutoShape 76">
            <a:extLst>
              <a:ext uri="{FF2B5EF4-FFF2-40B4-BE49-F238E27FC236}">
                <a16:creationId xmlns:a16="http://schemas.microsoft.com/office/drawing/2014/main" id="{4F848769-44D7-6323-E53F-B61B5FA04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6119" name="Line 77">
            <a:extLst>
              <a:ext uri="{FF2B5EF4-FFF2-40B4-BE49-F238E27FC236}">
                <a16:creationId xmlns:a16="http://schemas.microsoft.com/office/drawing/2014/main" id="{9C1DB349-142B-DAA1-9A1F-562F57C302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0" name="Line 78">
            <a:extLst>
              <a:ext uri="{FF2B5EF4-FFF2-40B4-BE49-F238E27FC236}">
                <a16:creationId xmlns:a16="http://schemas.microsoft.com/office/drawing/2014/main" id="{6F65A440-C6A7-919A-CB74-85309F33C6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1" name="Rectangle 79">
            <a:extLst>
              <a:ext uri="{FF2B5EF4-FFF2-40B4-BE49-F238E27FC236}">
                <a16:creationId xmlns:a16="http://schemas.microsoft.com/office/drawing/2014/main" id="{283BD03E-FD55-8B72-328C-8E1B1DC82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6122" name="Rectangle 80">
            <a:extLst>
              <a:ext uri="{FF2B5EF4-FFF2-40B4-BE49-F238E27FC236}">
                <a16:creationId xmlns:a16="http://schemas.microsoft.com/office/drawing/2014/main" id="{36803CFE-AA3F-BA7F-DD90-572532B8D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46123" name="Rectangle 81">
            <a:extLst>
              <a:ext uri="{FF2B5EF4-FFF2-40B4-BE49-F238E27FC236}">
                <a16:creationId xmlns:a16="http://schemas.microsoft.com/office/drawing/2014/main" id="{5BA5C3FD-A5A3-3AA4-F66B-75220A6BB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46124" name="Rectangle 82">
            <a:extLst>
              <a:ext uri="{FF2B5EF4-FFF2-40B4-BE49-F238E27FC236}">
                <a16:creationId xmlns:a16="http://schemas.microsoft.com/office/drawing/2014/main" id="{F817368F-AD6C-97C6-C952-398E37F29F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46125" name="Rectangle 83">
            <a:extLst>
              <a:ext uri="{FF2B5EF4-FFF2-40B4-BE49-F238E27FC236}">
                <a16:creationId xmlns:a16="http://schemas.microsoft.com/office/drawing/2014/main" id="{5F510EC8-009F-517F-7221-6979BDED5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8638" y="4033838"/>
            <a:ext cx="684212" cy="271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'Ïß"_'Ïß"</a:t>
            </a:r>
          </a:p>
        </p:txBody>
      </p:sp>
      <p:sp>
        <p:nvSpPr>
          <p:cNvPr id="46126" name="Line 84">
            <a:extLst>
              <a:ext uri="{FF2B5EF4-FFF2-40B4-BE49-F238E27FC236}">
                <a16:creationId xmlns:a16="http://schemas.microsoft.com/office/drawing/2014/main" id="{256FFBE9-86ED-C7C0-A680-73295CA1E8E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7" name="Line 85">
            <a:extLst>
              <a:ext uri="{FF2B5EF4-FFF2-40B4-BE49-F238E27FC236}">
                <a16:creationId xmlns:a16="http://schemas.microsoft.com/office/drawing/2014/main" id="{C8AE534E-2F70-2DB4-46B6-87E8C188D6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8" name="Line 86">
            <a:extLst>
              <a:ext uri="{FF2B5EF4-FFF2-40B4-BE49-F238E27FC236}">
                <a16:creationId xmlns:a16="http://schemas.microsoft.com/office/drawing/2014/main" id="{C086B4AD-C8B1-BA2B-26AB-F1D252A60E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52727" name="Group 87">
            <a:extLst>
              <a:ext uri="{FF2B5EF4-FFF2-40B4-BE49-F238E27FC236}">
                <a16:creationId xmlns:a16="http://schemas.microsoft.com/office/drawing/2014/main" id="{6A6B2F60-92AD-000C-EA36-D7C88461A4E6}"/>
              </a:ext>
            </a:extLst>
          </p:cNvPr>
          <p:cNvGrpSpPr>
            <a:grpSpLocks/>
          </p:cNvGrpSpPr>
          <p:nvPr/>
        </p:nvGrpSpPr>
        <p:grpSpPr bwMode="auto">
          <a:xfrm>
            <a:off x="2511425" y="939800"/>
            <a:ext cx="4478338" cy="4651375"/>
            <a:chOff x="1619" y="560"/>
            <a:chExt cx="2821" cy="2930"/>
          </a:xfrm>
        </p:grpSpPr>
        <p:sp>
          <p:nvSpPr>
            <p:cNvPr id="46178" name="AutoShape 88">
              <a:extLst>
                <a:ext uri="{FF2B5EF4-FFF2-40B4-BE49-F238E27FC236}">
                  <a16:creationId xmlns:a16="http://schemas.microsoft.com/office/drawing/2014/main" id="{AE236409-CD0D-E09A-5056-4C6E3ABAFD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5213">
              <a:off x="1864" y="560"/>
              <a:ext cx="488" cy="776"/>
            </a:xfrm>
            <a:prstGeom prst="curvedRightArrow">
              <a:avLst>
                <a:gd name="adj1" fmla="val 31803"/>
                <a:gd name="adj2" fmla="val 63607"/>
                <a:gd name="adj3" fmla="val 33333"/>
              </a:avLst>
            </a:prstGeom>
            <a:solidFill>
              <a:schemeClr val="tx1"/>
            </a:solidFill>
            <a:ln w="57150">
              <a:solidFill>
                <a:schemeClr val="accent1"/>
              </a:solidFill>
              <a:miter lim="800000"/>
              <a:headEnd/>
              <a:tailEnd/>
            </a:ln>
            <a:effectLst>
              <a:outerShdw dist="8980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179" name="Text Box 89">
              <a:extLst>
                <a:ext uri="{FF2B5EF4-FFF2-40B4-BE49-F238E27FC236}">
                  <a16:creationId xmlns:a16="http://schemas.microsoft.com/office/drawing/2014/main" id="{F05966B2-CDBF-B919-9266-611C0D5C03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4" y="792"/>
              <a:ext cx="1936" cy="279"/>
            </a:xfrm>
            <a:prstGeom prst="rect">
              <a:avLst/>
            </a:prstGeom>
            <a:solidFill>
              <a:schemeClr val="accent1"/>
            </a:solidFill>
            <a:ln w="76200">
              <a:solidFill>
                <a:srgbClr val="02227C"/>
              </a:solidFill>
              <a:miter lim="800000"/>
              <a:headEnd/>
              <a:tailEnd/>
            </a:ln>
            <a:effectLst>
              <a:outerShdw dist="89803" dir="2700000" algn="ctr" rotWithShape="0">
                <a:schemeClr val="bg2"/>
              </a:outerShdw>
            </a:effec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1800" b="1">
                  <a:solidFill>
                    <a:srgbClr val="EEFF4B"/>
                  </a:solidFill>
                </a:rPr>
                <a:t>ÏßØÙÞAßæa ÉßX·ÞÎßµZ</a:t>
              </a:r>
            </a:p>
          </p:txBody>
        </p:sp>
        <p:sp>
          <p:nvSpPr>
            <p:cNvPr id="752730" name="Freeform 90">
              <a:extLst>
                <a:ext uri="{FF2B5EF4-FFF2-40B4-BE49-F238E27FC236}">
                  <a16:creationId xmlns:a16="http://schemas.microsoft.com/office/drawing/2014/main" id="{50D59E0D-522A-7DDD-B92B-695A716C2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027"/>
              <a:ext cx="949" cy="2463"/>
            </a:xfrm>
            <a:custGeom>
              <a:avLst/>
              <a:gdLst>
                <a:gd name="T0" fmla="*/ 48 w 949"/>
                <a:gd name="T1" fmla="*/ 1498 h 2463"/>
                <a:gd name="T2" fmla="*/ 112 w 949"/>
                <a:gd name="T3" fmla="*/ 1664 h 2463"/>
                <a:gd name="T4" fmla="*/ 203 w 949"/>
                <a:gd name="T5" fmla="*/ 1914 h 2463"/>
                <a:gd name="T6" fmla="*/ 299 w 949"/>
                <a:gd name="T7" fmla="*/ 2197 h 2463"/>
                <a:gd name="T8" fmla="*/ 368 w 949"/>
                <a:gd name="T9" fmla="*/ 2384 h 2463"/>
                <a:gd name="T10" fmla="*/ 475 w 949"/>
                <a:gd name="T11" fmla="*/ 2448 h 2463"/>
                <a:gd name="T12" fmla="*/ 501 w 949"/>
                <a:gd name="T13" fmla="*/ 2357 h 2463"/>
                <a:gd name="T14" fmla="*/ 512 w 949"/>
                <a:gd name="T15" fmla="*/ 2240 h 2463"/>
                <a:gd name="T16" fmla="*/ 549 w 949"/>
                <a:gd name="T17" fmla="*/ 2106 h 2463"/>
                <a:gd name="T18" fmla="*/ 565 w 949"/>
                <a:gd name="T19" fmla="*/ 1994 h 2463"/>
                <a:gd name="T20" fmla="*/ 592 w 949"/>
                <a:gd name="T21" fmla="*/ 1877 h 2463"/>
                <a:gd name="T22" fmla="*/ 661 w 949"/>
                <a:gd name="T23" fmla="*/ 1680 h 2463"/>
                <a:gd name="T24" fmla="*/ 768 w 949"/>
                <a:gd name="T25" fmla="*/ 1477 h 2463"/>
                <a:gd name="T26" fmla="*/ 757 w 949"/>
                <a:gd name="T27" fmla="*/ 1445 h 2463"/>
                <a:gd name="T28" fmla="*/ 752 w 949"/>
                <a:gd name="T29" fmla="*/ 1360 h 2463"/>
                <a:gd name="T30" fmla="*/ 805 w 949"/>
                <a:gd name="T31" fmla="*/ 1168 h 2463"/>
                <a:gd name="T32" fmla="*/ 800 w 949"/>
                <a:gd name="T33" fmla="*/ 1157 h 2463"/>
                <a:gd name="T34" fmla="*/ 747 w 949"/>
                <a:gd name="T35" fmla="*/ 1205 h 2463"/>
                <a:gd name="T36" fmla="*/ 683 w 949"/>
                <a:gd name="T37" fmla="*/ 1237 h 2463"/>
                <a:gd name="T38" fmla="*/ 437 w 949"/>
                <a:gd name="T39" fmla="*/ 1296 h 2463"/>
                <a:gd name="T40" fmla="*/ 416 w 949"/>
                <a:gd name="T41" fmla="*/ 1141 h 2463"/>
                <a:gd name="T42" fmla="*/ 469 w 949"/>
                <a:gd name="T43" fmla="*/ 1093 h 2463"/>
                <a:gd name="T44" fmla="*/ 533 w 949"/>
                <a:gd name="T45" fmla="*/ 997 h 2463"/>
                <a:gd name="T46" fmla="*/ 480 w 949"/>
                <a:gd name="T47" fmla="*/ 837 h 2463"/>
                <a:gd name="T48" fmla="*/ 485 w 949"/>
                <a:gd name="T49" fmla="*/ 666 h 2463"/>
                <a:gd name="T50" fmla="*/ 560 w 949"/>
                <a:gd name="T51" fmla="*/ 517 h 2463"/>
                <a:gd name="T52" fmla="*/ 715 w 949"/>
                <a:gd name="T53" fmla="*/ 501 h 2463"/>
                <a:gd name="T54" fmla="*/ 795 w 949"/>
                <a:gd name="T55" fmla="*/ 554 h 2463"/>
                <a:gd name="T56" fmla="*/ 869 w 949"/>
                <a:gd name="T57" fmla="*/ 565 h 2463"/>
                <a:gd name="T58" fmla="*/ 912 w 949"/>
                <a:gd name="T59" fmla="*/ 352 h 2463"/>
                <a:gd name="T60" fmla="*/ 917 w 949"/>
                <a:gd name="T61" fmla="*/ 208 h 2463"/>
                <a:gd name="T62" fmla="*/ 901 w 949"/>
                <a:gd name="T63" fmla="*/ 0 h 2463"/>
                <a:gd name="T64" fmla="*/ 864 w 949"/>
                <a:gd name="T65" fmla="*/ 37 h 2463"/>
                <a:gd name="T66" fmla="*/ 789 w 949"/>
                <a:gd name="T67" fmla="*/ 138 h 2463"/>
                <a:gd name="T68" fmla="*/ 608 w 949"/>
                <a:gd name="T69" fmla="*/ 122 h 2463"/>
                <a:gd name="T70" fmla="*/ 544 w 949"/>
                <a:gd name="T71" fmla="*/ 277 h 2463"/>
                <a:gd name="T72" fmla="*/ 464 w 949"/>
                <a:gd name="T73" fmla="*/ 314 h 2463"/>
                <a:gd name="T74" fmla="*/ 379 w 949"/>
                <a:gd name="T75" fmla="*/ 586 h 2463"/>
                <a:gd name="T76" fmla="*/ 304 w 949"/>
                <a:gd name="T77" fmla="*/ 848 h 2463"/>
                <a:gd name="T78" fmla="*/ 229 w 949"/>
                <a:gd name="T79" fmla="*/ 976 h 2463"/>
                <a:gd name="T80" fmla="*/ 197 w 949"/>
                <a:gd name="T81" fmla="*/ 1024 h 2463"/>
                <a:gd name="T82" fmla="*/ 133 w 949"/>
                <a:gd name="T83" fmla="*/ 1109 h 2463"/>
                <a:gd name="T84" fmla="*/ 91 w 949"/>
                <a:gd name="T85" fmla="*/ 1173 h 2463"/>
                <a:gd name="T86" fmla="*/ 139 w 949"/>
                <a:gd name="T87" fmla="*/ 1173 h 2463"/>
                <a:gd name="T88" fmla="*/ 107 w 949"/>
                <a:gd name="T89" fmla="*/ 1242 h 2463"/>
                <a:gd name="T90" fmla="*/ 32 w 949"/>
                <a:gd name="T91" fmla="*/ 1349 h 2463"/>
                <a:gd name="T92" fmla="*/ 0 w 949"/>
                <a:gd name="T93" fmla="*/ 1376 h 2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49" h="2463">
                  <a:moveTo>
                    <a:pt x="0" y="1376"/>
                  </a:moveTo>
                  <a:cubicBezTo>
                    <a:pt x="24" y="1411"/>
                    <a:pt x="22" y="1460"/>
                    <a:pt x="48" y="1498"/>
                  </a:cubicBezTo>
                  <a:cubicBezTo>
                    <a:pt x="60" y="1537"/>
                    <a:pt x="43" y="1488"/>
                    <a:pt x="64" y="1530"/>
                  </a:cubicBezTo>
                  <a:cubicBezTo>
                    <a:pt x="84" y="1570"/>
                    <a:pt x="100" y="1619"/>
                    <a:pt x="112" y="1664"/>
                  </a:cubicBezTo>
                  <a:cubicBezTo>
                    <a:pt x="127" y="1722"/>
                    <a:pt x="136" y="1794"/>
                    <a:pt x="171" y="1845"/>
                  </a:cubicBezTo>
                  <a:cubicBezTo>
                    <a:pt x="178" y="1867"/>
                    <a:pt x="191" y="1893"/>
                    <a:pt x="203" y="1914"/>
                  </a:cubicBezTo>
                  <a:cubicBezTo>
                    <a:pt x="209" y="1925"/>
                    <a:pt x="224" y="1946"/>
                    <a:pt x="224" y="1946"/>
                  </a:cubicBezTo>
                  <a:cubicBezTo>
                    <a:pt x="246" y="2018"/>
                    <a:pt x="255" y="2133"/>
                    <a:pt x="299" y="2197"/>
                  </a:cubicBezTo>
                  <a:cubicBezTo>
                    <a:pt x="309" y="2229"/>
                    <a:pt x="316" y="2264"/>
                    <a:pt x="336" y="2293"/>
                  </a:cubicBezTo>
                  <a:cubicBezTo>
                    <a:pt x="345" y="2323"/>
                    <a:pt x="355" y="2354"/>
                    <a:pt x="368" y="2384"/>
                  </a:cubicBezTo>
                  <a:cubicBezTo>
                    <a:pt x="379" y="2411"/>
                    <a:pt x="378" y="2442"/>
                    <a:pt x="411" y="2453"/>
                  </a:cubicBezTo>
                  <a:cubicBezTo>
                    <a:pt x="432" y="2451"/>
                    <a:pt x="459" y="2463"/>
                    <a:pt x="475" y="2448"/>
                  </a:cubicBezTo>
                  <a:cubicBezTo>
                    <a:pt x="486" y="2436"/>
                    <a:pt x="464" y="2400"/>
                    <a:pt x="464" y="2400"/>
                  </a:cubicBezTo>
                  <a:cubicBezTo>
                    <a:pt x="469" y="2369"/>
                    <a:pt x="472" y="2365"/>
                    <a:pt x="501" y="2357"/>
                  </a:cubicBezTo>
                  <a:cubicBezTo>
                    <a:pt x="516" y="2334"/>
                    <a:pt x="507" y="2323"/>
                    <a:pt x="501" y="2298"/>
                  </a:cubicBezTo>
                  <a:cubicBezTo>
                    <a:pt x="503" y="2278"/>
                    <a:pt x="509" y="2259"/>
                    <a:pt x="512" y="2240"/>
                  </a:cubicBezTo>
                  <a:cubicBezTo>
                    <a:pt x="516" y="2204"/>
                    <a:pt x="503" y="2171"/>
                    <a:pt x="539" y="2160"/>
                  </a:cubicBezTo>
                  <a:cubicBezTo>
                    <a:pt x="551" y="2119"/>
                    <a:pt x="534" y="2178"/>
                    <a:pt x="549" y="2106"/>
                  </a:cubicBezTo>
                  <a:cubicBezTo>
                    <a:pt x="553" y="2084"/>
                    <a:pt x="569" y="2063"/>
                    <a:pt x="576" y="2042"/>
                  </a:cubicBezTo>
                  <a:cubicBezTo>
                    <a:pt x="573" y="2025"/>
                    <a:pt x="565" y="2010"/>
                    <a:pt x="565" y="1994"/>
                  </a:cubicBezTo>
                  <a:cubicBezTo>
                    <a:pt x="565" y="1977"/>
                    <a:pt x="581" y="1946"/>
                    <a:pt x="581" y="1946"/>
                  </a:cubicBezTo>
                  <a:cubicBezTo>
                    <a:pt x="583" y="1922"/>
                    <a:pt x="589" y="1900"/>
                    <a:pt x="592" y="1877"/>
                  </a:cubicBezTo>
                  <a:cubicBezTo>
                    <a:pt x="596" y="1840"/>
                    <a:pt x="579" y="1793"/>
                    <a:pt x="619" y="1781"/>
                  </a:cubicBezTo>
                  <a:cubicBezTo>
                    <a:pt x="639" y="1747"/>
                    <a:pt x="626" y="1701"/>
                    <a:pt x="661" y="1680"/>
                  </a:cubicBezTo>
                  <a:cubicBezTo>
                    <a:pt x="674" y="1642"/>
                    <a:pt x="673" y="1613"/>
                    <a:pt x="709" y="1589"/>
                  </a:cubicBezTo>
                  <a:cubicBezTo>
                    <a:pt x="733" y="1553"/>
                    <a:pt x="755" y="1518"/>
                    <a:pt x="768" y="1477"/>
                  </a:cubicBezTo>
                  <a:cubicBezTo>
                    <a:pt x="766" y="1471"/>
                    <a:pt x="764" y="1466"/>
                    <a:pt x="763" y="1461"/>
                  </a:cubicBezTo>
                  <a:cubicBezTo>
                    <a:pt x="761" y="1455"/>
                    <a:pt x="758" y="1450"/>
                    <a:pt x="757" y="1445"/>
                  </a:cubicBezTo>
                  <a:cubicBezTo>
                    <a:pt x="753" y="1434"/>
                    <a:pt x="747" y="1413"/>
                    <a:pt x="747" y="1413"/>
                  </a:cubicBezTo>
                  <a:cubicBezTo>
                    <a:pt x="748" y="1395"/>
                    <a:pt x="752" y="1360"/>
                    <a:pt x="752" y="1360"/>
                  </a:cubicBezTo>
                  <a:cubicBezTo>
                    <a:pt x="759" y="1329"/>
                    <a:pt x="767" y="1298"/>
                    <a:pt x="779" y="1269"/>
                  </a:cubicBezTo>
                  <a:cubicBezTo>
                    <a:pt x="782" y="1242"/>
                    <a:pt x="788" y="1191"/>
                    <a:pt x="805" y="1168"/>
                  </a:cubicBezTo>
                  <a:cubicBezTo>
                    <a:pt x="808" y="1162"/>
                    <a:pt x="818" y="1157"/>
                    <a:pt x="816" y="1152"/>
                  </a:cubicBezTo>
                  <a:cubicBezTo>
                    <a:pt x="813" y="1146"/>
                    <a:pt x="805" y="1155"/>
                    <a:pt x="800" y="1157"/>
                  </a:cubicBezTo>
                  <a:cubicBezTo>
                    <a:pt x="791" y="1185"/>
                    <a:pt x="799" y="1169"/>
                    <a:pt x="763" y="1194"/>
                  </a:cubicBezTo>
                  <a:cubicBezTo>
                    <a:pt x="757" y="1197"/>
                    <a:pt x="747" y="1205"/>
                    <a:pt x="747" y="1205"/>
                  </a:cubicBezTo>
                  <a:cubicBezTo>
                    <a:pt x="728" y="1231"/>
                    <a:pt x="742" y="1218"/>
                    <a:pt x="699" y="1232"/>
                  </a:cubicBezTo>
                  <a:cubicBezTo>
                    <a:pt x="693" y="1233"/>
                    <a:pt x="683" y="1237"/>
                    <a:pt x="683" y="1237"/>
                  </a:cubicBezTo>
                  <a:cubicBezTo>
                    <a:pt x="671" y="1259"/>
                    <a:pt x="657" y="1267"/>
                    <a:pt x="640" y="1285"/>
                  </a:cubicBezTo>
                  <a:cubicBezTo>
                    <a:pt x="572" y="1274"/>
                    <a:pt x="501" y="1271"/>
                    <a:pt x="437" y="1296"/>
                  </a:cubicBezTo>
                  <a:cubicBezTo>
                    <a:pt x="378" y="1286"/>
                    <a:pt x="383" y="1280"/>
                    <a:pt x="400" y="1226"/>
                  </a:cubicBezTo>
                  <a:cubicBezTo>
                    <a:pt x="400" y="1219"/>
                    <a:pt x="402" y="1154"/>
                    <a:pt x="416" y="1141"/>
                  </a:cubicBezTo>
                  <a:cubicBezTo>
                    <a:pt x="425" y="1131"/>
                    <a:pt x="448" y="1120"/>
                    <a:pt x="448" y="1120"/>
                  </a:cubicBezTo>
                  <a:cubicBezTo>
                    <a:pt x="459" y="1082"/>
                    <a:pt x="442" y="1125"/>
                    <a:pt x="469" y="1093"/>
                  </a:cubicBezTo>
                  <a:cubicBezTo>
                    <a:pt x="472" y="1088"/>
                    <a:pt x="471" y="1081"/>
                    <a:pt x="475" y="1077"/>
                  </a:cubicBezTo>
                  <a:cubicBezTo>
                    <a:pt x="493" y="1050"/>
                    <a:pt x="515" y="1025"/>
                    <a:pt x="533" y="997"/>
                  </a:cubicBezTo>
                  <a:cubicBezTo>
                    <a:pt x="506" y="978"/>
                    <a:pt x="505" y="942"/>
                    <a:pt x="496" y="912"/>
                  </a:cubicBezTo>
                  <a:cubicBezTo>
                    <a:pt x="492" y="880"/>
                    <a:pt x="488" y="864"/>
                    <a:pt x="480" y="837"/>
                  </a:cubicBezTo>
                  <a:cubicBezTo>
                    <a:pt x="486" y="808"/>
                    <a:pt x="478" y="788"/>
                    <a:pt x="469" y="762"/>
                  </a:cubicBezTo>
                  <a:cubicBezTo>
                    <a:pt x="465" y="719"/>
                    <a:pt x="455" y="695"/>
                    <a:pt x="485" y="666"/>
                  </a:cubicBezTo>
                  <a:cubicBezTo>
                    <a:pt x="494" y="641"/>
                    <a:pt x="497" y="618"/>
                    <a:pt x="512" y="597"/>
                  </a:cubicBezTo>
                  <a:cubicBezTo>
                    <a:pt x="493" y="537"/>
                    <a:pt x="514" y="531"/>
                    <a:pt x="560" y="517"/>
                  </a:cubicBezTo>
                  <a:cubicBezTo>
                    <a:pt x="575" y="487"/>
                    <a:pt x="589" y="484"/>
                    <a:pt x="619" y="474"/>
                  </a:cubicBezTo>
                  <a:cubicBezTo>
                    <a:pt x="663" y="477"/>
                    <a:pt x="691" y="467"/>
                    <a:pt x="715" y="501"/>
                  </a:cubicBezTo>
                  <a:cubicBezTo>
                    <a:pt x="721" y="522"/>
                    <a:pt x="725" y="531"/>
                    <a:pt x="747" y="538"/>
                  </a:cubicBezTo>
                  <a:cubicBezTo>
                    <a:pt x="775" y="557"/>
                    <a:pt x="750" y="543"/>
                    <a:pt x="795" y="554"/>
                  </a:cubicBezTo>
                  <a:cubicBezTo>
                    <a:pt x="807" y="556"/>
                    <a:pt x="832" y="565"/>
                    <a:pt x="832" y="565"/>
                  </a:cubicBezTo>
                  <a:cubicBezTo>
                    <a:pt x="852" y="578"/>
                    <a:pt x="859" y="594"/>
                    <a:pt x="869" y="565"/>
                  </a:cubicBezTo>
                  <a:cubicBezTo>
                    <a:pt x="872" y="506"/>
                    <a:pt x="863" y="456"/>
                    <a:pt x="896" y="410"/>
                  </a:cubicBezTo>
                  <a:cubicBezTo>
                    <a:pt x="900" y="390"/>
                    <a:pt x="907" y="371"/>
                    <a:pt x="912" y="352"/>
                  </a:cubicBezTo>
                  <a:cubicBezTo>
                    <a:pt x="906" y="309"/>
                    <a:pt x="898" y="283"/>
                    <a:pt x="907" y="240"/>
                  </a:cubicBezTo>
                  <a:cubicBezTo>
                    <a:pt x="909" y="229"/>
                    <a:pt x="917" y="208"/>
                    <a:pt x="917" y="208"/>
                  </a:cubicBezTo>
                  <a:cubicBezTo>
                    <a:pt x="924" y="150"/>
                    <a:pt x="938" y="93"/>
                    <a:pt x="949" y="37"/>
                  </a:cubicBezTo>
                  <a:cubicBezTo>
                    <a:pt x="941" y="12"/>
                    <a:pt x="924" y="7"/>
                    <a:pt x="901" y="0"/>
                  </a:cubicBezTo>
                  <a:cubicBezTo>
                    <a:pt x="892" y="1"/>
                    <a:pt x="882" y="0"/>
                    <a:pt x="875" y="5"/>
                  </a:cubicBezTo>
                  <a:cubicBezTo>
                    <a:pt x="873" y="6"/>
                    <a:pt x="864" y="35"/>
                    <a:pt x="864" y="37"/>
                  </a:cubicBezTo>
                  <a:cubicBezTo>
                    <a:pt x="857" y="61"/>
                    <a:pt x="853" y="101"/>
                    <a:pt x="837" y="122"/>
                  </a:cubicBezTo>
                  <a:cubicBezTo>
                    <a:pt x="824" y="137"/>
                    <a:pt x="806" y="135"/>
                    <a:pt x="789" y="138"/>
                  </a:cubicBezTo>
                  <a:cubicBezTo>
                    <a:pt x="766" y="146"/>
                    <a:pt x="742" y="151"/>
                    <a:pt x="720" y="160"/>
                  </a:cubicBezTo>
                  <a:cubicBezTo>
                    <a:pt x="682" y="145"/>
                    <a:pt x="647" y="130"/>
                    <a:pt x="608" y="122"/>
                  </a:cubicBezTo>
                  <a:cubicBezTo>
                    <a:pt x="586" y="130"/>
                    <a:pt x="588" y="141"/>
                    <a:pt x="576" y="160"/>
                  </a:cubicBezTo>
                  <a:cubicBezTo>
                    <a:pt x="563" y="198"/>
                    <a:pt x="554" y="237"/>
                    <a:pt x="544" y="277"/>
                  </a:cubicBezTo>
                  <a:cubicBezTo>
                    <a:pt x="535" y="307"/>
                    <a:pt x="539" y="325"/>
                    <a:pt x="512" y="336"/>
                  </a:cubicBezTo>
                  <a:cubicBezTo>
                    <a:pt x="484" y="317"/>
                    <a:pt x="498" y="305"/>
                    <a:pt x="464" y="314"/>
                  </a:cubicBezTo>
                  <a:cubicBezTo>
                    <a:pt x="444" y="342"/>
                    <a:pt x="439" y="377"/>
                    <a:pt x="427" y="410"/>
                  </a:cubicBezTo>
                  <a:cubicBezTo>
                    <a:pt x="405" y="467"/>
                    <a:pt x="390" y="526"/>
                    <a:pt x="379" y="586"/>
                  </a:cubicBezTo>
                  <a:cubicBezTo>
                    <a:pt x="374" y="644"/>
                    <a:pt x="376" y="716"/>
                    <a:pt x="341" y="768"/>
                  </a:cubicBezTo>
                  <a:cubicBezTo>
                    <a:pt x="330" y="801"/>
                    <a:pt x="324" y="817"/>
                    <a:pt x="304" y="848"/>
                  </a:cubicBezTo>
                  <a:cubicBezTo>
                    <a:pt x="293" y="864"/>
                    <a:pt x="272" y="896"/>
                    <a:pt x="272" y="896"/>
                  </a:cubicBezTo>
                  <a:cubicBezTo>
                    <a:pt x="262" y="926"/>
                    <a:pt x="246" y="949"/>
                    <a:pt x="229" y="976"/>
                  </a:cubicBezTo>
                  <a:cubicBezTo>
                    <a:pt x="222" y="986"/>
                    <a:pt x="215" y="997"/>
                    <a:pt x="208" y="1008"/>
                  </a:cubicBezTo>
                  <a:cubicBezTo>
                    <a:pt x="204" y="1013"/>
                    <a:pt x="197" y="1024"/>
                    <a:pt x="197" y="1024"/>
                  </a:cubicBezTo>
                  <a:cubicBezTo>
                    <a:pt x="190" y="1043"/>
                    <a:pt x="184" y="1075"/>
                    <a:pt x="165" y="1088"/>
                  </a:cubicBezTo>
                  <a:cubicBezTo>
                    <a:pt x="154" y="1095"/>
                    <a:pt x="133" y="1109"/>
                    <a:pt x="133" y="1109"/>
                  </a:cubicBezTo>
                  <a:cubicBezTo>
                    <a:pt x="126" y="1131"/>
                    <a:pt x="115" y="1139"/>
                    <a:pt x="101" y="1157"/>
                  </a:cubicBezTo>
                  <a:cubicBezTo>
                    <a:pt x="97" y="1161"/>
                    <a:pt x="87" y="1167"/>
                    <a:pt x="91" y="1173"/>
                  </a:cubicBezTo>
                  <a:cubicBezTo>
                    <a:pt x="93" y="1177"/>
                    <a:pt x="101" y="1169"/>
                    <a:pt x="107" y="1168"/>
                  </a:cubicBezTo>
                  <a:cubicBezTo>
                    <a:pt x="117" y="1169"/>
                    <a:pt x="129" y="1168"/>
                    <a:pt x="139" y="1173"/>
                  </a:cubicBezTo>
                  <a:cubicBezTo>
                    <a:pt x="156" y="1181"/>
                    <a:pt x="147" y="1215"/>
                    <a:pt x="139" y="1226"/>
                  </a:cubicBezTo>
                  <a:cubicBezTo>
                    <a:pt x="131" y="1236"/>
                    <a:pt x="118" y="1238"/>
                    <a:pt x="107" y="1242"/>
                  </a:cubicBezTo>
                  <a:cubicBezTo>
                    <a:pt x="78" y="1261"/>
                    <a:pt x="69" y="1288"/>
                    <a:pt x="53" y="1317"/>
                  </a:cubicBezTo>
                  <a:cubicBezTo>
                    <a:pt x="46" y="1328"/>
                    <a:pt x="32" y="1349"/>
                    <a:pt x="32" y="1349"/>
                  </a:cubicBezTo>
                  <a:cubicBezTo>
                    <a:pt x="31" y="1350"/>
                    <a:pt x="10" y="1421"/>
                    <a:pt x="5" y="1397"/>
                  </a:cubicBezTo>
                  <a:cubicBezTo>
                    <a:pt x="3" y="1390"/>
                    <a:pt x="1" y="1383"/>
                    <a:pt x="0" y="137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accent1">
                    <a:gamma/>
                    <a:shade val="0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0"/>
                    <a:invGamma/>
                  </a:schemeClr>
                </a:gs>
              </a:gsLst>
              <a:lin ang="5400000" scaled="1"/>
            </a:gradFill>
            <a:ln w="76200" cap="flat" cmpd="sng">
              <a:solidFill>
                <a:srgbClr val="032CA1"/>
              </a:solidFill>
              <a:prstDash val="solid"/>
              <a:round/>
              <a:headEnd/>
              <a:tailEnd/>
            </a:ln>
            <a:effectLst>
              <a:outerShdw dist="89803" dir="2700000" algn="ctr" rotWithShape="0">
                <a:schemeClr val="bg2"/>
              </a:outerShdw>
            </a:effectLst>
          </p:spPr>
          <p:txBody>
            <a:bodyPr wrap="none" anchor="ctr"/>
            <a:lstStyle/>
            <a:p>
              <a:pPr algn="ctr">
                <a:spcBef>
                  <a:spcPct val="50000"/>
                </a:spcBef>
                <a:defRPr/>
              </a:pPr>
              <a:endParaRPr lang="en-US">
                <a:latin typeface="Kerala" panose="020B0604020202020204"/>
              </a:endParaRPr>
            </a:p>
          </p:txBody>
        </p:sp>
      </p:grpSp>
      <p:sp>
        <p:nvSpPr>
          <p:cNvPr id="46130" name="Text Box 98">
            <a:extLst>
              <a:ext uri="{FF2B5EF4-FFF2-40B4-BE49-F238E27FC236}">
                <a16:creationId xmlns:a16="http://schemas.microsoft.com/office/drawing/2014/main" id="{2FC8BA18-4BD1-9473-3E1C-E13403E816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46131" name="Text Box 99">
            <a:extLst>
              <a:ext uri="{FF2B5EF4-FFF2-40B4-BE49-F238E27FC236}">
                <a16:creationId xmlns:a16="http://schemas.microsoft.com/office/drawing/2014/main" id="{9F869F14-6879-96D9-6B28-770BA89564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4725" y="6416675"/>
            <a:ext cx="3254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752741" name="Rectangle 101">
            <a:extLst>
              <a:ext uri="{FF2B5EF4-FFF2-40B4-BE49-F238E27FC236}">
                <a16:creationId xmlns:a16="http://schemas.microsoft.com/office/drawing/2014/main" id="{BB2B103C-BBD8-10D5-50FD-EF4C57E40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40</a:t>
            </a:r>
          </a:p>
        </p:txBody>
      </p:sp>
      <p:sp>
        <p:nvSpPr>
          <p:cNvPr id="46133" name="Text Box 102">
            <a:extLst>
              <a:ext uri="{FF2B5EF4-FFF2-40B4-BE49-F238E27FC236}">
                <a16:creationId xmlns:a16="http://schemas.microsoft.com/office/drawing/2014/main" id="{848EA917-D87D-1B99-E21A-5FCE702156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6538" y="6256338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grpSp>
        <p:nvGrpSpPr>
          <p:cNvPr id="46134" name="Group 39">
            <a:extLst>
              <a:ext uri="{FF2B5EF4-FFF2-40B4-BE49-F238E27FC236}">
                <a16:creationId xmlns:a16="http://schemas.microsoft.com/office/drawing/2014/main" id="{0E4C20D3-843F-A1BD-89B3-383B3FECC576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901700"/>
            <a:ext cx="3074988" cy="3341688"/>
            <a:chOff x="1056" y="568"/>
            <a:chExt cx="1937" cy="2105"/>
          </a:xfrm>
        </p:grpSpPr>
        <p:sp>
          <p:nvSpPr>
            <p:cNvPr id="46146" name="Freeform 40">
              <a:extLst>
                <a:ext uri="{FF2B5EF4-FFF2-40B4-BE49-F238E27FC236}">
                  <a16:creationId xmlns:a16="http://schemas.microsoft.com/office/drawing/2014/main" id="{E2B74BB5-7ADD-4406-1D0B-6DA1F61E9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568"/>
              <a:ext cx="1480" cy="1864"/>
            </a:xfrm>
            <a:custGeom>
              <a:avLst/>
              <a:gdLst>
                <a:gd name="T0" fmla="*/ 1480 w 1480"/>
                <a:gd name="T1" fmla="*/ 0 h 1864"/>
                <a:gd name="T2" fmla="*/ 1416 w 1480"/>
                <a:gd name="T3" fmla="*/ 48 h 1864"/>
                <a:gd name="T4" fmla="*/ 1376 w 1480"/>
                <a:gd name="T5" fmla="*/ 144 h 1864"/>
                <a:gd name="T6" fmla="*/ 1360 w 1480"/>
                <a:gd name="T7" fmla="*/ 192 h 1864"/>
                <a:gd name="T8" fmla="*/ 1320 w 1480"/>
                <a:gd name="T9" fmla="*/ 240 h 1864"/>
                <a:gd name="T10" fmla="*/ 1296 w 1480"/>
                <a:gd name="T11" fmla="*/ 320 h 1864"/>
                <a:gd name="T12" fmla="*/ 1224 w 1480"/>
                <a:gd name="T13" fmla="*/ 416 h 1864"/>
                <a:gd name="T14" fmla="*/ 1152 w 1480"/>
                <a:gd name="T15" fmla="*/ 552 h 1864"/>
                <a:gd name="T16" fmla="*/ 1120 w 1480"/>
                <a:gd name="T17" fmla="*/ 664 h 1864"/>
                <a:gd name="T18" fmla="*/ 1112 w 1480"/>
                <a:gd name="T19" fmla="*/ 688 h 1864"/>
                <a:gd name="T20" fmla="*/ 1080 w 1480"/>
                <a:gd name="T21" fmla="*/ 768 h 1864"/>
                <a:gd name="T22" fmla="*/ 1056 w 1480"/>
                <a:gd name="T23" fmla="*/ 752 h 1864"/>
                <a:gd name="T24" fmla="*/ 1032 w 1480"/>
                <a:gd name="T25" fmla="*/ 744 h 1864"/>
                <a:gd name="T26" fmla="*/ 1016 w 1480"/>
                <a:gd name="T27" fmla="*/ 792 h 1864"/>
                <a:gd name="T28" fmla="*/ 1008 w 1480"/>
                <a:gd name="T29" fmla="*/ 816 h 1864"/>
                <a:gd name="T30" fmla="*/ 944 w 1480"/>
                <a:gd name="T31" fmla="*/ 1080 h 1864"/>
                <a:gd name="T32" fmla="*/ 912 w 1480"/>
                <a:gd name="T33" fmla="*/ 1200 h 1864"/>
                <a:gd name="T34" fmla="*/ 880 w 1480"/>
                <a:gd name="T35" fmla="*/ 1248 h 1864"/>
                <a:gd name="T36" fmla="*/ 816 w 1480"/>
                <a:gd name="T37" fmla="*/ 1360 h 1864"/>
                <a:gd name="T38" fmla="*/ 784 w 1480"/>
                <a:gd name="T39" fmla="*/ 1456 h 1864"/>
                <a:gd name="T40" fmla="*/ 776 w 1480"/>
                <a:gd name="T41" fmla="*/ 1480 h 1864"/>
                <a:gd name="T42" fmla="*/ 704 w 1480"/>
                <a:gd name="T43" fmla="*/ 1536 h 1864"/>
                <a:gd name="T44" fmla="*/ 656 w 1480"/>
                <a:gd name="T45" fmla="*/ 1632 h 1864"/>
                <a:gd name="T46" fmla="*/ 632 w 1480"/>
                <a:gd name="T47" fmla="*/ 1640 h 1864"/>
                <a:gd name="T48" fmla="*/ 608 w 1480"/>
                <a:gd name="T49" fmla="*/ 1656 h 1864"/>
                <a:gd name="T50" fmla="*/ 560 w 1480"/>
                <a:gd name="T51" fmla="*/ 1672 h 1864"/>
                <a:gd name="T52" fmla="*/ 472 w 1480"/>
                <a:gd name="T53" fmla="*/ 1752 h 1864"/>
                <a:gd name="T54" fmla="*/ 376 w 1480"/>
                <a:gd name="T55" fmla="*/ 1808 h 1864"/>
                <a:gd name="T56" fmla="*/ 304 w 1480"/>
                <a:gd name="T57" fmla="*/ 1832 h 1864"/>
                <a:gd name="T58" fmla="*/ 104 w 1480"/>
                <a:gd name="T59" fmla="*/ 1864 h 1864"/>
                <a:gd name="T60" fmla="*/ 0 w 1480"/>
                <a:gd name="T61" fmla="*/ 1856 h 18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480" h="1864">
                  <a:moveTo>
                    <a:pt x="1480" y="0"/>
                  </a:moveTo>
                  <a:cubicBezTo>
                    <a:pt x="1460" y="28"/>
                    <a:pt x="1444" y="29"/>
                    <a:pt x="1416" y="48"/>
                  </a:cubicBezTo>
                  <a:cubicBezTo>
                    <a:pt x="1404" y="82"/>
                    <a:pt x="1387" y="108"/>
                    <a:pt x="1376" y="144"/>
                  </a:cubicBezTo>
                  <a:cubicBezTo>
                    <a:pt x="1370" y="160"/>
                    <a:pt x="1371" y="180"/>
                    <a:pt x="1360" y="192"/>
                  </a:cubicBezTo>
                  <a:cubicBezTo>
                    <a:pt x="1344" y="207"/>
                    <a:pt x="1328" y="219"/>
                    <a:pt x="1320" y="240"/>
                  </a:cubicBezTo>
                  <a:cubicBezTo>
                    <a:pt x="1308" y="265"/>
                    <a:pt x="1308" y="295"/>
                    <a:pt x="1296" y="320"/>
                  </a:cubicBezTo>
                  <a:cubicBezTo>
                    <a:pt x="1278" y="355"/>
                    <a:pt x="1252" y="387"/>
                    <a:pt x="1224" y="416"/>
                  </a:cubicBezTo>
                  <a:cubicBezTo>
                    <a:pt x="1204" y="473"/>
                    <a:pt x="1206" y="515"/>
                    <a:pt x="1152" y="552"/>
                  </a:cubicBezTo>
                  <a:cubicBezTo>
                    <a:pt x="1139" y="589"/>
                    <a:pt x="1132" y="626"/>
                    <a:pt x="1120" y="664"/>
                  </a:cubicBezTo>
                  <a:cubicBezTo>
                    <a:pt x="1117" y="672"/>
                    <a:pt x="1112" y="688"/>
                    <a:pt x="1112" y="688"/>
                  </a:cubicBezTo>
                  <a:cubicBezTo>
                    <a:pt x="1109" y="702"/>
                    <a:pt x="1112" y="762"/>
                    <a:pt x="1080" y="768"/>
                  </a:cubicBezTo>
                  <a:cubicBezTo>
                    <a:pt x="1070" y="769"/>
                    <a:pt x="1064" y="756"/>
                    <a:pt x="1056" y="752"/>
                  </a:cubicBezTo>
                  <a:cubicBezTo>
                    <a:pt x="1048" y="748"/>
                    <a:pt x="1040" y="746"/>
                    <a:pt x="1032" y="744"/>
                  </a:cubicBezTo>
                  <a:cubicBezTo>
                    <a:pt x="1026" y="760"/>
                    <a:pt x="1021" y="776"/>
                    <a:pt x="1016" y="792"/>
                  </a:cubicBezTo>
                  <a:cubicBezTo>
                    <a:pt x="1013" y="800"/>
                    <a:pt x="1008" y="816"/>
                    <a:pt x="1008" y="816"/>
                  </a:cubicBezTo>
                  <a:cubicBezTo>
                    <a:pt x="996" y="906"/>
                    <a:pt x="961" y="990"/>
                    <a:pt x="944" y="1080"/>
                  </a:cubicBezTo>
                  <a:cubicBezTo>
                    <a:pt x="936" y="1115"/>
                    <a:pt x="931" y="1170"/>
                    <a:pt x="912" y="1200"/>
                  </a:cubicBezTo>
                  <a:cubicBezTo>
                    <a:pt x="901" y="1216"/>
                    <a:pt x="886" y="1229"/>
                    <a:pt x="880" y="1248"/>
                  </a:cubicBezTo>
                  <a:cubicBezTo>
                    <a:pt x="866" y="1289"/>
                    <a:pt x="853" y="1335"/>
                    <a:pt x="816" y="1360"/>
                  </a:cubicBezTo>
                  <a:cubicBezTo>
                    <a:pt x="805" y="1392"/>
                    <a:pt x="794" y="1424"/>
                    <a:pt x="784" y="1456"/>
                  </a:cubicBezTo>
                  <a:cubicBezTo>
                    <a:pt x="781" y="1464"/>
                    <a:pt x="783" y="1475"/>
                    <a:pt x="776" y="1480"/>
                  </a:cubicBezTo>
                  <a:cubicBezTo>
                    <a:pt x="750" y="1497"/>
                    <a:pt x="729" y="1518"/>
                    <a:pt x="704" y="1536"/>
                  </a:cubicBezTo>
                  <a:cubicBezTo>
                    <a:pt x="697" y="1555"/>
                    <a:pt x="671" y="1619"/>
                    <a:pt x="656" y="1632"/>
                  </a:cubicBezTo>
                  <a:cubicBezTo>
                    <a:pt x="649" y="1637"/>
                    <a:pt x="639" y="1636"/>
                    <a:pt x="632" y="1640"/>
                  </a:cubicBezTo>
                  <a:cubicBezTo>
                    <a:pt x="623" y="1644"/>
                    <a:pt x="616" y="1652"/>
                    <a:pt x="608" y="1656"/>
                  </a:cubicBezTo>
                  <a:cubicBezTo>
                    <a:pt x="592" y="1662"/>
                    <a:pt x="560" y="1672"/>
                    <a:pt x="560" y="1672"/>
                  </a:cubicBezTo>
                  <a:cubicBezTo>
                    <a:pt x="534" y="1710"/>
                    <a:pt x="516" y="1737"/>
                    <a:pt x="472" y="1752"/>
                  </a:cubicBezTo>
                  <a:cubicBezTo>
                    <a:pt x="445" y="1791"/>
                    <a:pt x="419" y="1794"/>
                    <a:pt x="376" y="1808"/>
                  </a:cubicBezTo>
                  <a:cubicBezTo>
                    <a:pt x="351" y="1815"/>
                    <a:pt x="329" y="1829"/>
                    <a:pt x="304" y="1832"/>
                  </a:cubicBezTo>
                  <a:cubicBezTo>
                    <a:pt x="232" y="1837"/>
                    <a:pt x="172" y="1846"/>
                    <a:pt x="104" y="1864"/>
                  </a:cubicBezTo>
                  <a:cubicBezTo>
                    <a:pt x="21" y="1854"/>
                    <a:pt x="56" y="1856"/>
                    <a:pt x="0" y="1856"/>
                  </a:cubicBezTo>
                </a:path>
              </a:pathLst>
            </a:custGeom>
            <a:noFill/>
            <a:ln w="38100" cap="flat" cmpd="sng">
              <a:solidFill>
                <a:srgbClr val="0066FF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7" name="Freeform 41">
              <a:extLst>
                <a:ext uri="{FF2B5EF4-FFF2-40B4-BE49-F238E27FC236}">
                  <a16:creationId xmlns:a16="http://schemas.microsoft.com/office/drawing/2014/main" id="{27479F0D-18D5-E122-22E9-06FAA08F0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568"/>
              <a:ext cx="777" cy="608"/>
            </a:xfrm>
            <a:custGeom>
              <a:avLst/>
              <a:gdLst>
                <a:gd name="T0" fmla="*/ 0 w 777"/>
                <a:gd name="T1" fmla="*/ 568 h 608"/>
                <a:gd name="T2" fmla="*/ 80 w 777"/>
                <a:gd name="T3" fmla="*/ 576 h 608"/>
                <a:gd name="T4" fmla="*/ 128 w 777"/>
                <a:gd name="T5" fmla="*/ 608 h 608"/>
                <a:gd name="T6" fmla="*/ 232 w 777"/>
                <a:gd name="T7" fmla="*/ 576 h 608"/>
                <a:gd name="T8" fmla="*/ 256 w 777"/>
                <a:gd name="T9" fmla="*/ 544 h 608"/>
                <a:gd name="T10" fmla="*/ 264 w 777"/>
                <a:gd name="T11" fmla="*/ 456 h 608"/>
                <a:gd name="T12" fmla="*/ 336 w 777"/>
                <a:gd name="T13" fmla="*/ 448 h 608"/>
                <a:gd name="T14" fmla="*/ 432 w 777"/>
                <a:gd name="T15" fmla="*/ 416 h 608"/>
                <a:gd name="T16" fmla="*/ 472 w 777"/>
                <a:gd name="T17" fmla="*/ 344 h 608"/>
                <a:gd name="T18" fmla="*/ 520 w 777"/>
                <a:gd name="T19" fmla="*/ 320 h 608"/>
                <a:gd name="T20" fmla="*/ 584 w 777"/>
                <a:gd name="T21" fmla="*/ 280 h 608"/>
                <a:gd name="T22" fmla="*/ 576 w 777"/>
                <a:gd name="T23" fmla="*/ 232 h 608"/>
                <a:gd name="T24" fmla="*/ 528 w 777"/>
                <a:gd name="T25" fmla="*/ 216 h 608"/>
                <a:gd name="T26" fmla="*/ 584 w 777"/>
                <a:gd name="T27" fmla="*/ 144 h 608"/>
                <a:gd name="T28" fmla="*/ 608 w 777"/>
                <a:gd name="T29" fmla="*/ 128 h 608"/>
                <a:gd name="T30" fmla="*/ 656 w 777"/>
                <a:gd name="T31" fmla="*/ 112 h 608"/>
                <a:gd name="T32" fmla="*/ 680 w 777"/>
                <a:gd name="T33" fmla="*/ 104 h 608"/>
                <a:gd name="T34" fmla="*/ 768 w 777"/>
                <a:gd name="T35" fmla="*/ 104 h 608"/>
                <a:gd name="T36" fmla="*/ 752 w 777"/>
                <a:gd name="T37" fmla="*/ 80 h 608"/>
                <a:gd name="T38" fmla="*/ 744 w 777"/>
                <a:gd name="T39" fmla="*/ 56 h 608"/>
                <a:gd name="T40" fmla="*/ 776 w 777"/>
                <a:gd name="T41" fmla="*/ 0 h 6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77" h="608">
                  <a:moveTo>
                    <a:pt x="0" y="568"/>
                  </a:moveTo>
                  <a:cubicBezTo>
                    <a:pt x="26" y="570"/>
                    <a:pt x="54" y="568"/>
                    <a:pt x="80" y="576"/>
                  </a:cubicBezTo>
                  <a:cubicBezTo>
                    <a:pt x="98" y="581"/>
                    <a:pt x="128" y="608"/>
                    <a:pt x="128" y="608"/>
                  </a:cubicBezTo>
                  <a:cubicBezTo>
                    <a:pt x="164" y="583"/>
                    <a:pt x="185" y="582"/>
                    <a:pt x="232" y="576"/>
                  </a:cubicBezTo>
                  <a:cubicBezTo>
                    <a:pt x="240" y="565"/>
                    <a:pt x="252" y="556"/>
                    <a:pt x="256" y="544"/>
                  </a:cubicBezTo>
                  <a:cubicBezTo>
                    <a:pt x="263" y="515"/>
                    <a:pt x="245" y="478"/>
                    <a:pt x="264" y="456"/>
                  </a:cubicBezTo>
                  <a:cubicBezTo>
                    <a:pt x="279" y="437"/>
                    <a:pt x="312" y="450"/>
                    <a:pt x="336" y="448"/>
                  </a:cubicBezTo>
                  <a:cubicBezTo>
                    <a:pt x="392" y="391"/>
                    <a:pt x="315" y="458"/>
                    <a:pt x="432" y="416"/>
                  </a:cubicBezTo>
                  <a:cubicBezTo>
                    <a:pt x="453" y="408"/>
                    <a:pt x="453" y="358"/>
                    <a:pt x="472" y="344"/>
                  </a:cubicBezTo>
                  <a:cubicBezTo>
                    <a:pt x="485" y="332"/>
                    <a:pt x="505" y="329"/>
                    <a:pt x="520" y="320"/>
                  </a:cubicBezTo>
                  <a:cubicBezTo>
                    <a:pt x="532" y="281"/>
                    <a:pt x="545" y="289"/>
                    <a:pt x="584" y="280"/>
                  </a:cubicBezTo>
                  <a:cubicBezTo>
                    <a:pt x="600" y="255"/>
                    <a:pt x="613" y="252"/>
                    <a:pt x="576" y="232"/>
                  </a:cubicBezTo>
                  <a:cubicBezTo>
                    <a:pt x="561" y="223"/>
                    <a:pt x="528" y="216"/>
                    <a:pt x="528" y="216"/>
                  </a:cubicBezTo>
                  <a:cubicBezTo>
                    <a:pt x="510" y="163"/>
                    <a:pt x="546" y="162"/>
                    <a:pt x="584" y="144"/>
                  </a:cubicBezTo>
                  <a:cubicBezTo>
                    <a:pt x="592" y="139"/>
                    <a:pt x="599" y="131"/>
                    <a:pt x="608" y="128"/>
                  </a:cubicBezTo>
                  <a:cubicBezTo>
                    <a:pt x="623" y="121"/>
                    <a:pt x="640" y="117"/>
                    <a:pt x="656" y="112"/>
                  </a:cubicBezTo>
                  <a:cubicBezTo>
                    <a:pt x="664" y="109"/>
                    <a:pt x="680" y="104"/>
                    <a:pt x="680" y="104"/>
                  </a:cubicBezTo>
                  <a:cubicBezTo>
                    <a:pt x="709" y="113"/>
                    <a:pt x="734" y="126"/>
                    <a:pt x="768" y="104"/>
                  </a:cubicBezTo>
                  <a:cubicBezTo>
                    <a:pt x="776" y="98"/>
                    <a:pt x="756" y="88"/>
                    <a:pt x="752" y="80"/>
                  </a:cubicBezTo>
                  <a:cubicBezTo>
                    <a:pt x="748" y="72"/>
                    <a:pt x="746" y="64"/>
                    <a:pt x="744" y="56"/>
                  </a:cubicBezTo>
                  <a:cubicBezTo>
                    <a:pt x="777" y="5"/>
                    <a:pt x="776" y="27"/>
                    <a:pt x="776" y="0"/>
                  </a:cubicBezTo>
                </a:path>
              </a:pathLst>
            </a:custGeom>
            <a:noFill/>
            <a:ln w="38100" cap="flat" cmpd="sng">
              <a:solidFill>
                <a:srgbClr val="0066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8" name="Freeform 42">
              <a:extLst>
                <a:ext uri="{FF2B5EF4-FFF2-40B4-BE49-F238E27FC236}">
                  <a16:creationId xmlns:a16="http://schemas.microsoft.com/office/drawing/2014/main" id="{1B657A33-685A-084E-A17F-A1FF6AE06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1944"/>
              <a:ext cx="134" cy="652"/>
            </a:xfrm>
            <a:custGeom>
              <a:avLst/>
              <a:gdLst>
                <a:gd name="T0" fmla="*/ 124 w 134"/>
                <a:gd name="T1" fmla="*/ 0 h 652"/>
                <a:gd name="T2" fmla="*/ 124 w 134"/>
                <a:gd name="T3" fmla="*/ 84 h 652"/>
                <a:gd name="T4" fmla="*/ 92 w 134"/>
                <a:gd name="T5" fmla="*/ 180 h 652"/>
                <a:gd name="T6" fmla="*/ 104 w 134"/>
                <a:gd name="T7" fmla="*/ 244 h 652"/>
                <a:gd name="T8" fmla="*/ 68 w 134"/>
                <a:gd name="T9" fmla="*/ 332 h 652"/>
                <a:gd name="T10" fmla="*/ 48 w 134"/>
                <a:gd name="T11" fmla="*/ 384 h 652"/>
                <a:gd name="T12" fmla="*/ 28 w 134"/>
                <a:gd name="T13" fmla="*/ 420 h 652"/>
                <a:gd name="T14" fmla="*/ 52 w 134"/>
                <a:gd name="T15" fmla="*/ 488 h 652"/>
                <a:gd name="T16" fmla="*/ 68 w 134"/>
                <a:gd name="T17" fmla="*/ 524 h 652"/>
                <a:gd name="T18" fmla="*/ 64 w 134"/>
                <a:gd name="T19" fmla="*/ 536 h 652"/>
                <a:gd name="T20" fmla="*/ 52 w 134"/>
                <a:gd name="T21" fmla="*/ 544 h 652"/>
                <a:gd name="T22" fmla="*/ 44 w 134"/>
                <a:gd name="T23" fmla="*/ 568 h 652"/>
                <a:gd name="T24" fmla="*/ 40 w 134"/>
                <a:gd name="T25" fmla="*/ 580 h 652"/>
                <a:gd name="T26" fmla="*/ 36 w 134"/>
                <a:gd name="T27" fmla="*/ 616 h 652"/>
                <a:gd name="T28" fmla="*/ 24 w 134"/>
                <a:gd name="T29" fmla="*/ 624 h 652"/>
                <a:gd name="T30" fmla="*/ 0 w 134"/>
                <a:gd name="T31" fmla="*/ 652 h 6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4" h="652">
                  <a:moveTo>
                    <a:pt x="124" y="0"/>
                  </a:moveTo>
                  <a:cubicBezTo>
                    <a:pt x="127" y="33"/>
                    <a:pt x="134" y="52"/>
                    <a:pt x="124" y="84"/>
                  </a:cubicBezTo>
                  <a:cubicBezTo>
                    <a:pt x="120" y="137"/>
                    <a:pt x="123" y="148"/>
                    <a:pt x="92" y="180"/>
                  </a:cubicBezTo>
                  <a:cubicBezTo>
                    <a:pt x="94" y="203"/>
                    <a:pt x="96" y="221"/>
                    <a:pt x="104" y="244"/>
                  </a:cubicBezTo>
                  <a:cubicBezTo>
                    <a:pt x="96" y="272"/>
                    <a:pt x="93" y="314"/>
                    <a:pt x="68" y="332"/>
                  </a:cubicBezTo>
                  <a:cubicBezTo>
                    <a:pt x="64" y="358"/>
                    <a:pt x="68" y="370"/>
                    <a:pt x="48" y="384"/>
                  </a:cubicBezTo>
                  <a:cubicBezTo>
                    <a:pt x="29" y="411"/>
                    <a:pt x="35" y="398"/>
                    <a:pt x="28" y="420"/>
                  </a:cubicBezTo>
                  <a:cubicBezTo>
                    <a:pt x="31" y="447"/>
                    <a:pt x="32" y="468"/>
                    <a:pt x="52" y="488"/>
                  </a:cubicBezTo>
                  <a:cubicBezTo>
                    <a:pt x="56" y="501"/>
                    <a:pt x="63" y="510"/>
                    <a:pt x="68" y="524"/>
                  </a:cubicBezTo>
                  <a:cubicBezTo>
                    <a:pt x="66" y="528"/>
                    <a:pt x="66" y="532"/>
                    <a:pt x="64" y="536"/>
                  </a:cubicBezTo>
                  <a:cubicBezTo>
                    <a:pt x="60" y="539"/>
                    <a:pt x="54" y="539"/>
                    <a:pt x="52" y="544"/>
                  </a:cubicBezTo>
                  <a:cubicBezTo>
                    <a:pt x="47" y="551"/>
                    <a:pt x="46" y="560"/>
                    <a:pt x="44" y="568"/>
                  </a:cubicBezTo>
                  <a:cubicBezTo>
                    <a:pt x="42" y="572"/>
                    <a:pt x="40" y="580"/>
                    <a:pt x="40" y="580"/>
                  </a:cubicBezTo>
                  <a:cubicBezTo>
                    <a:pt x="38" y="592"/>
                    <a:pt x="40" y="604"/>
                    <a:pt x="36" y="616"/>
                  </a:cubicBezTo>
                  <a:cubicBezTo>
                    <a:pt x="34" y="620"/>
                    <a:pt x="27" y="620"/>
                    <a:pt x="24" y="624"/>
                  </a:cubicBezTo>
                  <a:cubicBezTo>
                    <a:pt x="13" y="632"/>
                    <a:pt x="9" y="642"/>
                    <a:pt x="0" y="652"/>
                  </a:cubicBezTo>
                </a:path>
              </a:pathLst>
            </a:custGeom>
            <a:noFill/>
            <a:ln w="38100" cap="flat" cmpd="sng">
              <a:solidFill>
                <a:srgbClr val="0066FF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9" name="Freeform 43">
              <a:extLst>
                <a:ext uri="{FF2B5EF4-FFF2-40B4-BE49-F238E27FC236}">
                  <a16:creationId xmlns:a16="http://schemas.microsoft.com/office/drawing/2014/main" id="{343B6BB8-6DD9-7524-B84F-50C99A719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1466"/>
              <a:ext cx="467" cy="838"/>
            </a:xfrm>
            <a:custGeom>
              <a:avLst/>
              <a:gdLst>
                <a:gd name="T0" fmla="*/ 467 w 467"/>
                <a:gd name="T1" fmla="*/ 130 h 838"/>
                <a:gd name="T2" fmla="*/ 423 w 467"/>
                <a:gd name="T3" fmla="*/ 122 h 838"/>
                <a:gd name="T4" fmla="*/ 415 w 467"/>
                <a:gd name="T5" fmla="*/ 110 h 838"/>
                <a:gd name="T6" fmla="*/ 355 w 467"/>
                <a:gd name="T7" fmla="*/ 102 h 838"/>
                <a:gd name="T8" fmla="*/ 363 w 467"/>
                <a:gd name="T9" fmla="*/ 54 h 838"/>
                <a:gd name="T10" fmla="*/ 331 w 467"/>
                <a:gd name="T11" fmla="*/ 46 h 838"/>
                <a:gd name="T12" fmla="*/ 271 w 467"/>
                <a:gd name="T13" fmla="*/ 26 h 838"/>
                <a:gd name="T14" fmla="*/ 235 w 467"/>
                <a:gd name="T15" fmla="*/ 6 h 838"/>
                <a:gd name="T16" fmla="*/ 143 w 467"/>
                <a:gd name="T17" fmla="*/ 50 h 838"/>
                <a:gd name="T18" fmla="*/ 103 w 467"/>
                <a:gd name="T19" fmla="*/ 138 h 838"/>
                <a:gd name="T20" fmla="*/ 79 w 467"/>
                <a:gd name="T21" fmla="*/ 222 h 838"/>
                <a:gd name="T22" fmla="*/ 75 w 467"/>
                <a:gd name="T23" fmla="*/ 234 h 838"/>
                <a:gd name="T24" fmla="*/ 63 w 467"/>
                <a:gd name="T25" fmla="*/ 242 h 838"/>
                <a:gd name="T26" fmla="*/ 87 w 467"/>
                <a:gd name="T27" fmla="*/ 306 h 838"/>
                <a:gd name="T28" fmla="*/ 95 w 467"/>
                <a:gd name="T29" fmla="*/ 398 h 838"/>
                <a:gd name="T30" fmla="*/ 123 w 467"/>
                <a:gd name="T31" fmla="*/ 466 h 838"/>
                <a:gd name="T32" fmla="*/ 139 w 467"/>
                <a:gd name="T33" fmla="*/ 478 h 838"/>
                <a:gd name="T34" fmla="*/ 163 w 467"/>
                <a:gd name="T35" fmla="*/ 486 h 838"/>
                <a:gd name="T36" fmla="*/ 219 w 467"/>
                <a:gd name="T37" fmla="*/ 490 h 838"/>
                <a:gd name="T38" fmla="*/ 227 w 467"/>
                <a:gd name="T39" fmla="*/ 530 h 838"/>
                <a:gd name="T40" fmla="*/ 191 w 467"/>
                <a:gd name="T41" fmla="*/ 542 h 838"/>
                <a:gd name="T42" fmla="*/ 119 w 467"/>
                <a:gd name="T43" fmla="*/ 590 h 838"/>
                <a:gd name="T44" fmla="*/ 79 w 467"/>
                <a:gd name="T45" fmla="*/ 622 h 838"/>
                <a:gd name="T46" fmla="*/ 59 w 467"/>
                <a:gd name="T47" fmla="*/ 658 h 838"/>
                <a:gd name="T48" fmla="*/ 39 w 467"/>
                <a:gd name="T49" fmla="*/ 706 h 838"/>
                <a:gd name="T50" fmla="*/ 3 w 467"/>
                <a:gd name="T51" fmla="*/ 790 h 838"/>
                <a:gd name="T52" fmla="*/ 27 w 467"/>
                <a:gd name="T53" fmla="*/ 838 h 838"/>
                <a:gd name="T54" fmla="*/ 87 w 467"/>
                <a:gd name="T55" fmla="*/ 814 h 838"/>
                <a:gd name="T56" fmla="*/ 151 w 467"/>
                <a:gd name="T57" fmla="*/ 830 h 838"/>
                <a:gd name="T58" fmla="*/ 195 w 467"/>
                <a:gd name="T59" fmla="*/ 818 h 838"/>
                <a:gd name="T60" fmla="*/ 231 w 467"/>
                <a:gd name="T61" fmla="*/ 822 h 838"/>
                <a:gd name="T62" fmla="*/ 267 w 467"/>
                <a:gd name="T63" fmla="*/ 790 h 838"/>
                <a:gd name="T64" fmla="*/ 339 w 467"/>
                <a:gd name="T65" fmla="*/ 734 h 838"/>
                <a:gd name="T66" fmla="*/ 411 w 467"/>
                <a:gd name="T67" fmla="*/ 726 h 8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67" h="838">
                  <a:moveTo>
                    <a:pt x="467" y="130"/>
                  </a:moveTo>
                  <a:cubicBezTo>
                    <a:pt x="452" y="125"/>
                    <a:pt x="436" y="127"/>
                    <a:pt x="423" y="122"/>
                  </a:cubicBezTo>
                  <a:cubicBezTo>
                    <a:pt x="418" y="120"/>
                    <a:pt x="418" y="113"/>
                    <a:pt x="415" y="110"/>
                  </a:cubicBezTo>
                  <a:cubicBezTo>
                    <a:pt x="399" y="97"/>
                    <a:pt x="375" y="103"/>
                    <a:pt x="355" y="102"/>
                  </a:cubicBezTo>
                  <a:cubicBezTo>
                    <a:pt x="359" y="85"/>
                    <a:pt x="374" y="70"/>
                    <a:pt x="363" y="54"/>
                  </a:cubicBezTo>
                  <a:cubicBezTo>
                    <a:pt x="356" y="44"/>
                    <a:pt x="341" y="48"/>
                    <a:pt x="331" y="46"/>
                  </a:cubicBezTo>
                  <a:cubicBezTo>
                    <a:pt x="309" y="41"/>
                    <a:pt x="292" y="30"/>
                    <a:pt x="271" y="26"/>
                  </a:cubicBezTo>
                  <a:cubicBezTo>
                    <a:pt x="260" y="5"/>
                    <a:pt x="257" y="0"/>
                    <a:pt x="235" y="6"/>
                  </a:cubicBezTo>
                  <a:cubicBezTo>
                    <a:pt x="207" y="33"/>
                    <a:pt x="179" y="40"/>
                    <a:pt x="143" y="50"/>
                  </a:cubicBezTo>
                  <a:cubicBezTo>
                    <a:pt x="116" y="89"/>
                    <a:pt x="147" y="108"/>
                    <a:pt x="103" y="138"/>
                  </a:cubicBezTo>
                  <a:cubicBezTo>
                    <a:pt x="93" y="165"/>
                    <a:pt x="102" y="206"/>
                    <a:pt x="79" y="222"/>
                  </a:cubicBezTo>
                  <a:cubicBezTo>
                    <a:pt x="77" y="226"/>
                    <a:pt x="77" y="230"/>
                    <a:pt x="75" y="234"/>
                  </a:cubicBezTo>
                  <a:cubicBezTo>
                    <a:pt x="71" y="237"/>
                    <a:pt x="64" y="237"/>
                    <a:pt x="63" y="242"/>
                  </a:cubicBezTo>
                  <a:cubicBezTo>
                    <a:pt x="57" y="264"/>
                    <a:pt x="80" y="286"/>
                    <a:pt x="87" y="306"/>
                  </a:cubicBezTo>
                  <a:cubicBezTo>
                    <a:pt x="76" y="336"/>
                    <a:pt x="76" y="370"/>
                    <a:pt x="95" y="398"/>
                  </a:cubicBezTo>
                  <a:cubicBezTo>
                    <a:pt x="101" y="424"/>
                    <a:pt x="92" y="455"/>
                    <a:pt x="123" y="466"/>
                  </a:cubicBezTo>
                  <a:cubicBezTo>
                    <a:pt x="128" y="470"/>
                    <a:pt x="133" y="475"/>
                    <a:pt x="139" y="478"/>
                  </a:cubicBezTo>
                  <a:cubicBezTo>
                    <a:pt x="146" y="481"/>
                    <a:pt x="163" y="486"/>
                    <a:pt x="163" y="486"/>
                  </a:cubicBezTo>
                  <a:cubicBezTo>
                    <a:pt x="184" y="481"/>
                    <a:pt x="197" y="484"/>
                    <a:pt x="219" y="490"/>
                  </a:cubicBezTo>
                  <a:cubicBezTo>
                    <a:pt x="224" y="498"/>
                    <a:pt x="239" y="518"/>
                    <a:pt x="227" y="530"/>
                  </a:cubicBezTo>
                  <a:cubicBezTo>
                    <a:pt x="206" y="547"/>
                    <a:pt x="207" y="531"/>
                    <a:pt x="191" y="542"/>
                  </a:cubicBezTo>
                  <a:cubicBezTo>
                    <a:pt x="166" y="558"/>
                    <a:pt x="147" y="580"/>
                    <a:pt x="119" y="590"/>
                  </a:cubicBezTo>
                  <a:cubicBezTo>
                    <a:pt x="105" y="600"/>
                    <a:pt x="93" y="612"/>
                    <a:pt x="79" y="622"/>
                  </a:cubicBezTo>
                  <a:cubicBezTo>
                    <a:pt x="60" y="649"/>
                    <a:pt x="66" y="636"/>
                    <a:pt x="59" y="658"/>
                  </a:cubicBezTo>
                  <a:cubicBezTo>
                    <a:pt x="55" y="682"/>
                    <a:pt x="58" y="692"/>
                    <a:pt x="39" y="706"/>
                  </a:cubicBezTo>
                  <a:cubicBezTo>
                    <a:pt x="21" y="732"/>
                    <a:pt x="17" y="761"/>
                    <a:pt x="3" y="790"/>
                  </a:cubicBezTo>
                  <a:cubicBezTo>
                    <a:pt x="6" y="818"/>
                    <a:pt x="0" y="831"/>
                    <a:pt x="27" y="838"/>
                  </a:cubicBezTo>
                  <a:cubicBezTo>
                    <a:pt x="48" y="832"/>
                    <a:pt x="68" y="826"/>
                    <a:pt x="87" y="814"/>
                  </a:cubicBezTo>
                  <a:cubicBezTo>
                    <a:pt x="108" y="817"/>
                    <a:pt x="129" y="822"/>
                    <a:pt x="151" y="830"/>
                  </a:cubicBezTo>
                  <a:cubicBezTo>
                    <a:pt x="187" y="820"/>
                    <a:pt x="172" y="825"/>
                    <a:pt x="195" y="818"/>
                  </a:cubicBezTo>
                  <a:cubicBezTo>
                    <a:pt x="207" y="819"/>
                    <a:pt x="218" y="822"/>
                    <a:pt x="231" y="822"/>
                  </a:cubicBezTo>
                  <a:cubicBezTo>
                    <a:pt x="249" y="820"/>
                    <a:pt x="257" y="801"/>
                    <a:pt x="267" y="790"/>
                  </a:cubicBezTo>
                  <a:cubicBezTo>
                    <a:pt x="291" y="762"/>
                    <a:pt x="310" y="753"/>
                    <a:pt x="339" y="734"/>
                  </a:cubicBezTo>
                  <a:cubicBezTo>
                    <a:pt x="353" y="712"/>
                    <a:pt x="386" y="726"/>
                    <a:pt x="411" y="726"/>
                  </a:cubicBezTo>
                </a:path>
              </a:pathLst>
            </a:custGeom>
            <a:noFill/>
            <a:ln w="38100" cap="flat" cmpd="sng">
              <a:solidFill>
                <a:srgbClr val="0066FF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50" name="Freeform 44">
              <a:extLst>
                <a:ext uri="{FF2B5EF4-FFF2-40B4-BE49-F238E27FC236}">
                  <a16:creationId xmlns:a16="http://schemas.microsoft.com/office/drawing/2014/main" id="{1FC7E4DA-D215-1194-E147-0F862FE9B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2176"/>
              <a:ext cx="152" cy="192"/>
            </a:xfrm>
            <a:custGeom>
              <a:avLst/>
              <a:gdLst>
                <a:gd name="T0" fmla="*/ 0 w 152"/>
                <a:gd name="T1" fmla="*/ 192 h 192"/>
                <a:gd name="T2" fmla="*/ 40 w 152"/>
                <a:gd name="T3" fmla="*/ 176 h 192"/>
                <a:gd name="T4" fmla="*/ 64 w 152"/>
                <a:gd name="T5" fmla="*/ 168 h 192"/>
                <a:gd name="T6" fmla="*/ 96 w 152"/>
                <a:gd name="T7" fmla="*/ 80 h 192"/>
                <a:gd name="T8" fmla="*/ 132 w 152"/>
                <a:gd name="T9" fmla="*/ 60 h 192"/>
                <a:gd name="T10" fmla="*/ 152 w 152"/>
                <a:gd name="T11" fmla="*/ 24 h 192"/>
                <a:gd name="T12" fmla="*/ 148 w 152"/>
                <a:gd name="T13" fmla="*/ 8 h 192"/>
                <a:gd name="T14" fmla="*/ 136 w 152"/>
                <a:gd name="T15" fmla="*/ 0 h 1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2" h="192">
                  <a:moveTo>
                    <a:pt x="0" y="192"/>
                  </a:moveTo>
                  <a:cubicBezTo>
                    <a:pt x="14" y="187"/>
                    <a:pt x="26" y="182"/>
                    <a:pt x="40" y="176"/>
                  </a:cubicBezTo>
                  <a:cubicBezTo>
                    <a:pt x="47" y="172"/>
                    <a:pt x="64" y="168"/>
                    <a:pt x="64" y="168"/>
                  </a:cubicBezTo>
                  <a:cubicBezTo>
                    <a:pt x="72" y="150"/>
                    <a:pt x="77" y="86"/>
                    <a:pt x="96" y="80"/>
                  </a:cubicBezTo>
                  <a:cubicBezTo>
                    <a:pt x="109" y="75"/>
                    <a:pt x="132" y="60"/>
                    <a:pt x="132" y="60"/>
                  </a:cubicBezTo>
                  <a:cubicBezTo>
                    <a:pt x="150" y="32"/>
                    <a:pt x="144" y="45"/>
                    <a:pt x="152" y="24"/>
                  </a:cubicBezTo>
                  <a:cubicBezTo>
                    <a:pt x="150" y="18"/>
                    <a:pt x="151" y="12"/>
                    <a:pt x="148" y="8"/>
                  </a:cubicBezTo>
                  <a:cubicBezTo>
                    <a:pt x="145" y="4"/>
                    <a:pt x="136" y="0"/>
                    <a:pt x="136" y="0"/>
                  </a:cubicBezTo>
                </a:path>
              </a:pathLst>
            </a:custGeom>
            <a:noFill/>
            <a:ln w="38100" cap="flat" cmpd="sng">
              <a:solidFill>
                <a:srgbClr val="0066FF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51" name="Freeform 45">
              <a:extLst>
                <a:ext uri="{FF2B5EF4-FFF2-40B4-BE49-F238E27FC236}">
                  <a16:creationId xmlns:a16="http://schemas.microsoft.com/office/drawing/2014/main" id="{6770516F-A30F-9B20-6AAA-24B04612E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052"/>
              <a:ext cx="113" cy="320"/>
            </a:xfrm>
            <a:custGeom>
              <a:avLst/>
              <a:gdLst>
                <a:gd name="T0" fmla="*/ 98 w 113"/>
                <a:gd name="T1" fmla="*/ 0 h 320"/>
                <a:gd name="T2" fmla="*/ 46 w 113"/>
                <a:gd name="T3" fmla="*/ 72 h 320"/>
                <a:gd name="T4" fmla="*/ 50 w 113"/>
                <a:gd name="T5" fmla="*/ 116 h 320"/>
                <a:gd name="T6" fmla="*/ 34 w 113"/>
                <a:gd name="T7" fmla="*/ 164 h 320"/>
                <a:gd name="T8" fmla="*/ 22 w 113"/>
                <a:gd name="T9" fmla="*/ 244 h 320"/>
                <a:gd name="T10" fmla="*/ 6 w 113"/>
                <a:gd name="T11" fmla="*/ 268 h 320"/>
                <a:gd name="T12" fmla="*/ 2 w 113"/>
                <a:gd name="T13" fmla="*/ 280 h 320"/>
                <a:gd name="T14" fmla="*/ 18 w 113"/>
                <a:gd name="T15" fmla="*/ 312 h 320"/>
                <a:gd name="T16" fmla="*/ 42 w 113"/>
                <a:gd name="T17" fmla="*/ 320 h 320"/>
                <a:gd name="T18" fmla="*/ 42 w 113"/>
                <a:gd name="T19" fmla="*/ 280 h 320"/>
                <a:gd name="T20" fmla="*/ 46 w 113"/>
                <a:gd name="T21" fmla="*/ 244 h 320"/>
                <a:gd name="T22" fmla="*/ 58 w 113"/>
                <a:gd name="T23" fmla="*/ 256 h 320"/>
                <a:gd name="T24" fmla="*/ 70 w 113"/>
                <a:gd name="T25" fmla="*/ 252 h 320"/>
                <a:gd name="T26" fmla="*/ 98 w 113"/>
                <a:gd name="T27" fmla="*/ 208 h 320"/>
                <a:gd name="T28" fmla="*/ 74 w 113"/>
                <a:gd name="T29" fmla="*/ 132 h 320"/>
                <a:gd name="T30" fmla="*/ 106 w 113"/>
                <a:gd name="T31" fmla="*/ 72 h 320"/>
                <a:gd name="T32" fmla="*/ 102 w 113"/>
                <a:gd name="T33" fmla="*/ 16 h 320"/>
                <a:gd name="T34" fmla="*/ 90 w 113"/>
                <a:gd name="T35" fmla="*/ 8 h 320"/>
                <a:gd name="T36" fmla="*/ 98 w 113"/>
                <a:gd name="T37" fmla="*/ 0 h 3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3" h="320">
                  <a:moveTo>
                    <a:pt x="98" y="0"/>
                  </a:moveTo>
                  <a:cubicBezTo>
                    <a:pt x="56" y="8"/>
                    <a:pt x="69" y="40"/>
                    <a:pt x="46" y="72"/>
                  </a:cubicBezTo>
                  <a:cubicBezTo>
                    <a:pt x="41" y="89"/>
                    <a:pt x="44" y="98"/>
                    <a:pt x="50" y="116"/>
                  </a:cubicBezTo>
                  <a:cubicBezTo>
                    <a:pt x="46" y="136"/>
                    <a:pt x="40" y="145"/>
                    <a:pt x="34" y="164"/>
                  </a:cubicBezTo>
                  <a:cubicBezTo>
                    <a:pt x="32" y="181"/>
                    <a:pt x="30" y="224"/>
                    <a:pt x="22" y="244"/>
                  </a:cubicBezTo>
                  <a:cubicBezTo>
                    <a:pt x="18" y="252"/>
                    <a:pt x="9" y="258"/>
                    <a:pt x="6" y="268"/>
                  </a:cubicBezTo>
                  <a:cubicBezTo>
                    <a:pt x="4" y="272"/>
                    <a:pt x="3" y="276"/>
                    <a:pt x="2" y="280"/>
                  </a:cubicBezTo>
                  <a:cubicBezTo>
                    <a:pt x="5" y="301"/>
                    <a:pt x="0" y="304"/>
                    <a:pt x="18" y="312"/>
                  </a:cubicBezTo>
                  <a:cubicBezTo>
                    <a:pt x="25" y="315"/>
                    <a:pt x="42" y="320"/>
                    <a:pt x="42" y="320"/>
                  </a:cubicBezTo>
                  <a:cubicBezTo>
                    <a:pt x="67" y="311"/>
                    <a:pt x="56" y="294"/>
                    <a:pt x="42" y="280"/>
                  </a:cubicBezTo>
                  <a:cubicBezTo>
                    <a:pt x="43" y="268"/>
                    <a:pt x="39" y="254"/>
                    <a:pt x="46" y="244"/>
                  </a:cubicBezTo>
                  <a:cubicBezTo>
                    <a:pt x="49" y="239"/>
                    <a:pt x="52" y="254"/>
                    <a:pt x="58" y="256"/>
                  </a:cubicBezTo>
                  <a:cubicBezTo>
                    <a:pt x="62" y="257"/>
                    <a:pt x="66" y="253"/>
                    <a:pt x="70" y="252"/>
                  </a:cubicBezTo>
                  <a:cubicBezTo>
                    <a:pt x="75" y="234"/>
                    <a:pt x="83" y="217"/>
                    <a:pt x="98" y="208"/>
                  </a:cubicBezTo>
                  <a:cubicBezTo>
                    <a:pt x="108" y="177"/>
                    <a:pt x="82" y="158"/>
                    <a:pt x="74" y="132"/>
                  </a:cubicBezTo>
                  <a:cubicBezTo>
                    <a:pt x="80" y="112"/>
                    <a:pt x="94" y="89"/>
                    <a:pt x="106" y="72"/>
                  </a:cubicBezTo>
                  <a:cubicBezTo>
                    <a:pt x="109" y="55"/>
                    <a:pt x="113" y="30"/>
                    <a:pt x="102" y="16"/>
                  </a:cubicBezTo>
                  <a:cubicBezTo>
                    <a:pt x="98" y="12"/>
                    <a:pt x="91" y="12"/>
                    <a:pt x="90" y="8"/>
                  </a:cubicBezTo>
                  <a:cubicBezTo>
                    <a:pt x="89" y="4"/>
                    <a:pt x="95" y="2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 w="38100" cap="flat" cmpd="sng">
              <a:solidFill>
                <a:srgbClr val="0066FF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52" name="Freeform 46">
              <a:extLst>
                <a:ext uri="{FF2B5EF4-FFF2-40B4-BE49-F238E27FC236}">
                  <a16:creationId xmlns:a16="http://schemas.microsoft.com/office/drawing/2014/main" id="{8AB264C1-FB66-E378-BBF1-C526EB004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268"/>
              <a:ext cx="109" cy="172"/>
            </a:xfrm>
            <a:custGeom>
              <a:avLst/>
              <a:gdLst>
                <a:gd name="T0" fmla="*/ 73 w 109"/>
                <a:gd name="T1" fmla="*/ 0 h 172"/>
                <a:gd name="T2" fmla="*/ 13 w 109"/>
                <a:gd name="T3" fmla="*/ 16 h 172"/>
                <a:gd name="T4" fmla="*/ 5 w 109"/>
                <a:gd name="T5" fmla="*/ 40 h 172"/>
                <a:gd name="T6" fmla="*/ 21 w 109"/>
                <a:gd name="T7" fmla="*/ 64 h 172"/>
                <a:gd name="T8" fmla="*/ 53 w 109"/>
                <a:gd name="T9" fmla="*/ 132 h 172"/>
                <a:gd name="T10" fmla="*/ 85 w 109"/>
                <a:gd name="T11" fmla="*/ 172 h 172"/>
                <a:gd name="T12" fmla="*/ 93 w 109"/>
                <a:gd name="T13" fmla="*/ 148 h 172"/>
                <a:gd name="T14" fmla="*/ 109 w 109"/>
                <a:gd name="T15" fmla="*/ 124 h 172"/>
                <a:gd name="T16" fmla="*/ 89 w 109"/>
                <a:gd name="T17" fmla="*/ 32 h 172"/>
                <a:gd name="T18" fmla="*/ 85 w 109"/>
                <a:gd name="T19" fmla="*/ 4 h 172"/>
                <a:gd name="T20" fmla="*/ 73 w 109"/>
                <a:gd name="T21" fmla="*/ 0 h 1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9" h="172">
                  <a:moveTo>
                    <a:pt x="73" y="0"/>
                  </a:moveTo>
                  <a:cubicBezTo>
                    <a:pt x="53" y="4"/>
                    <a:pt x="32" y="9"/>
                    <a:pt x="13" y="16"/>
                  </a:cubicBezTo>
                  <a:cubicBezTo>
                    <a:pt x="10" y="24"/>
                    <a:pt x="0" y="32"/>
                    <a:pt x="5" y="40"/>
                  </a:cubicBezTo>
                  <a:cubicBezTo>
                    <a:pt x="10" y="48"/>
                    <a:pt x="21" y="64"/>
                    <a:pt x="21" y="64"/>
                  </a:cubicBezTo>
                  <a:cubicBezTo>
                    <a:pt x="27" y="89"/>
                    <a:pt x="24" y="122"/>
                    <a:pt x="53" y="132"/>
                  </a:cubicBezTo>
                  <a:cubicBezTo>
                    <a:pt x="60" y="155"/>
                    <a:pt x="60" y="165"/>
                    <a:pt x="85" y="172"/>
                  </a:cubicBezTo>
                  <a:cubicBezTo>
                    <a:pt x="87" y="164"/>
                    <a:pt x="88" y="155"/>
                    <a:pt x="93" y="148"/>
                  </a:cubicBezTo>
                  <a:cubicBezTo>
                    <a:pt x="98" y="140"/>
                    <a:pt x="109" y="124"/>
                    <a:pt x="109" y="124"/>
                  </a:cubicBezTo>
                  <a:cubicBezTo>
                    <a:pt x="104" y="85"/>
                    <a:pt x="100" y="66"/>
                    <a:pt x="89" y="32"/>
                  </a:cubicBezTo>
                  <a:cubicBezTo>
                    <a:pt x="87" y="22"/>
                    <a:pt x="89" y="12"/>
                    <a:pt x="85" y="4"/>
                  </a:cubicBezTo>
                  <a:cubicBezTo>
                    <a:pt x="83" y="0"/>
                    <a:pt x="73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 w="38100" cap="flat" cmpd="sng">
              <a:solidFill>
                <a:srgbClr val="0066FF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53" name="Oval 47">
              <a:extLst>
                <a:ext uri="{FF2B5EF4-FFF2-40B4-BE49-F238E27FC236}">
                  <a16:creationId xmlns:a16="http://schemas.microsoft.com/office/drawing/2014/main" id="{DD716420-8987-597B-5B42-F7BB89251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4" y="1880"/>
              <a:ext cx="92" cy="88"/>
            </a:xfrm>
            <a:prstGeom prst="ellipse">
              <a:avLst/>
            </a:prstGeom>
            <a:solidFill>
              <a:srgbClr val="00CC00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52688" name="Text Box 48">
              <a:extLst>
                <a:ext uri="{FF2B5EF4-FFF2-40B4-BE49-F238E27FC236}">
                  <a16:creationId xmlns:a16="http://schemas.microsoft.com/office/drawing/2014/main" id="{58FBC1E4-7E20-41AD-62EA-06C3A5768A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4" y="920"/>
              <a:ext cx="1024" cy="404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altLang="en-US" sz="1800" b="1" i="1">
                  <a:solidFill>
                    <a:srgbClr val="99CC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Book Antiqua" panose="02040602050305030304" pitchFamily="18" charset="0"/>
                </a:rPr>
                <a:t> </a:t>
              </a:r>
              <a:r>
                <a:rPr lang="en-US" altLang="en-US" sz="1800" b="1">
                  <a:solidFill>
                    <a:srgbClr val="99CCFF"/>
                  </a:solidFill>
                  <a:latin typeface="Kerala" panose="020B0604020202020204"/>
                </a:rPr>
                <a:t>æÎÁßxçùÈßÏX µ¿W</a:t>
              </a:r>
              <a:endParaRPr lang="en-US" altLang="en-US" sz="1800" b="1" i="1">
                <a:solidFill>
                  <a:srgbClr val="99CC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ook Antiqua" panose="02040602050305030304" pitchFamily="18" charset="0"/>
              </a:endParaRPr>
            </a:p>
          </p:txBody>
        </p:sp>
        <p:sp>
          <p:nvSpPr>
            <p:cNvPr id="46155" name="Text Box 49">
              <a:extLst>
                <a:ext uri="{FF2B5EF4-FFF2-40B4-BE49-F238E27FC236}">
                  <a16:creationId xmlns:a16="http://schemas.microsoft.com/office/drawing/2014/main" id="{92A2A077-7450-EF16-240D-73F11BA553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60" y="752"/>
              <a:ext cx="92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1800" b="1">
                  <a:solidFill>
                    <a:srgbClr val="FF0000"/>
                  </a:solidFill>
                </a:rPr>
                <a:t>æÜÌçÈÞX</a:t>
              </a:r>
            </a:p>
          </p:txBody>
        </p:sp>
        <p:sp>
          <p:nvSpPr>
            <p:cNvPr id="46156" name="Freeform 50">
              <a:extLst>
                <a:ext uri="{FF2B5EF4-FFF2-40B4-BE49-F238E27FC236}">
                  <a16:creationId xmlns:a16="http://schemas.microsoft.com/office/drawing/2014/main" id="{CDEC7ABD-5D76-6492-0806-6135634AE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1008"/>
              <a:ext cx="126" cy="940"/>
            </a:xfrm>
            <a:custGeom>
              <a:avLst/>
              <a:gdLst>
                <a:gd name="T0" fmla="*/ 102 w 126"/>
                <a:gd name="T1" fmla="*/ 0 h 940"/>
                <a:gd name="T2" fmla="*/ 126 w 126"/>
                <a:gd name="T3" fmla="*/ 40 h 940"/>
                <a:gd name="T4" fmla="*/ 114 w 126"/>
                <a:gd name="T5" fmla="*/ 80 h 940"/>
                <a:gd name="T6" fmla="*/ 78 w 126"/>
                <a:gd name="T7" fmla="*/ 224 h 940"/>
                <a:gd name="T8" fmla="*/ 102 w 126"/>
                <a:gd name="T9" fmla="*/ 336 h 940"/>
                <a:gd name="T10" fmla="*/ 58 w 126"/>
                <a:gd name="T11" fmla="*/ 432 h 940"/>
                <a:gd name="T12" fmla="*/ 50 w 126"/>
                <a:gd name="T13" fmla="*/ 468 h 940"/>
                <a:gd name="T14" fmla="*/ 26 w 126"/>
                <a:gd name="T15" fmla="*/ 512 h 940"/>
                <a:gd name="T16" fmla="*/ 30 w 126"/>
                <a:gd name="T17" fmla="*/ 560 h 940"/>
                <a:gd name="T18" fmla="*/ 18 w 126"/>
                <a:gd name="T19" fmla="*/ 640 h 940"/>
                <a:gd name="T20" fmla="*/ 46 w 126"/>
                <a:gd name="T21" fmla="*/ 680 h 940"/>
                <a:gd name="T22" fmla="*/ 34 w 126"/>
                <a:gd name="T23" fmla="*/ 740 h 940"/>
                <a:gd name="T24" fmla="*/ 34 w 126"/>
                <a:gd name="T25" fmla="*/ 784 h 940"/>
                <a:gd name="T26" fmla="*/ 26 w 126"/>
                <a:gd name="T27" fmla="*/ 808 h 940"/>
                <a:gd name="T28" fmla="*/ 18 w 126"/>
                <a:gd name="T29" fmla="*/ 888 h 940"/>
                <a:gd name="T30" fmla="*/ 2 w 126"/>
                <a:gd name="T31" fmla="*/ 912 h 940"/>
                <a:gd name="T32" fmla="*/ 6 w 126"/>
                <a:gd name="T33" fmla="*/ 940 h 9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6" h="940">
                  <a:moveTo>
                    <a:pt x="102" y="0"/>
                  </a:moveTo>
                  <a:cubicBezTo>
                    <a:pt x="106" y="24"/>
                    <a:pt x="113" y="21"/>
                    <a:pt x="126" y="40"/>
                  </a:cubicBezTo>
                  <a:cubicBezTo>
                    <a:pt x="116" y="69"/>
                    <a:pt x="120" y="55"/>
                    <a:pt x="114" y="80"/>
                  </a:cubicBezTo>
                  <a:cubicBezTo>
                    <a:pt x="108" y="131"/>
                    <a:pt x="90" y="175"/>
                    <a:pt x="78" y="224"/>
                  </a:cubicBezTo>
                  <a:cubicBezTo>
                    <a:pt x="80" y="265"/>
                    <a:pt x="79" y="301"/>
                    <a:pt x="102" y="336"/>
                  </a:cubicBezTo>
                  <a:cubicBezTo>
                    <a:pt x="98" y="364"/>
                    <a:pt x="90" y="421"/>
                    <a:pt x="58" y="432"/>
                  </a:cubicBezTo>
                  <a:cubicBezTo>
                    <a:pt x="48" y="446"/>
                    <a:pt x="44" y="451"/>
                    <a:pt x="50" y="468"/>
                  </a:cubicBezTo>
                  <a:cubicBezTo>
                    <a:pt x="45" y="497"/>
                    <a:pt x="40" y="490"/>
                    <a:pt x="26" y="512"/>
                  </a:cubicBezTo>
                  <a:cubicBezTo>
                    <a:pt x="29" y="533"/>
                    <a:pt x="41" y="543"/>
                    <a:pt x="30" y="560"/>
                  </a:cubicBezTo>
                  <a:cubicBezTo>
                    <a:pt x="38" y="585"/>
                    <a:pt x="26" y="615"/>
                    <a:pt x="18" y="640"/>
                  </a:cubicBezTo>
                  <a:cubicBezTo>
                    <a:pt x="37" y="669"/>
                    <a:pt x="28" y="656"/>
                    <a:pt x="46" y="680"/>
                  </a:cubicBezTo>
                  <a:cubicBezTo>
                    <a:pt x="51" y="703"/>
                    <a:pt x="46" y="720"/>
                    <a:pt x="34" y="740"/>
                  </a:cubicBezTo>
                  <a:cubicBezTo>
                    <a:pt x="40" y="759"/>
                    <a:pt x="40" y="753"/>
                    <a:pt x="34" y="784"/>
                  </a:cubicBezTo>
                  <a:cubicBezTo>
                    <a:pt x="32" y="792"/>
                    <a:pt x="26" y="808"/>
                    <a:pt x="26" y="808"/>
                  </a:cubicBezTo>
                  <a:cubicBezTo>
                    <a:pt x="22" y="843"/>
                    <a:pt x="13" y="854"/>
                    <a:pt x="18" y="888"/>
                  </a:cubicBezTo>
                  <a:cubicBezTo>
                    <a:pt x="12" y="896"/>
                    <a:pt x="0" y="902"/>
                    <a:pt x="2" y="912"/>
                  </a:cubicBezTo>
                  <a:cubicBezTo>
                    <a:pt x="3" y="921"/>
                    <a:pt x="6" y="940"/>
                    <a:pt x="6" y="940"/>
                  </a:cubicBezTo>
                </a:path>
              </a:pathLst>
            </a:custGeom>
            <a:noFill/>
            <a:ln w="38100" cap="flat" cmpd="sng">
              <a:solidFill>
                <a:srgbClr val="0066FF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AF200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57" name="Text Box 51">
              <a:extLst>
                <a:ext uri="{FF2B5EF4-FFF2-40B4-BE49-F238E27FC236}">
                  <a16:creationId xmlns:a16="http://schemas.microsoft.com/office/drawing/2014/main" id="{3DC3AE82-12F2-864B-36F6-234E887A25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4" y="1981"/>
              <a:ext cx="752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1400" b="1">
                  <a:solidFill>
                    <a:srgbClr val="FAF200"/>
                  </a:solidFill>
                </a:rPr>
                <a:t>æÏøßçÙÞ</a:t>
              </a:r>
            </a:p>
          </p:txBody>
        </p:sp>
        <p:sp>
          <p:nvSpPr>
            <p:cNvPr id="752692" name="Text Box 52">
              <a:extLst>
                <a:ext uri="{FF2B5EF4-FFF2-40B4-BE49-F238E27FC236}">
                  <a16:creationId xmlns:a16="http://schemas.microsoft.com/office/drawing/2014/main" id="{A88E39DD-BAF6-6A1E-715B-4D106D104F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2122"/>
              <a:ext cx="520" cy="326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altLang="en-US" sz="1400" b="1" i="1">
                  <a:solidFill>
                    <a:srgbClr val="99CC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Book Antiqua" panose="02040602050305030304" pitchFamily="18" charset="0"/>
                </a:rPr>
                <a:t> </a:t>
              </a:r>
              <a:r>
                <a:rPr lang="en-US" altLang="en-US" sz="1400" b="1">
                  <a:solidFill>
                    <a:schemeClr val="tx2"/>
                  </a:solidFill>
                  <a:latin typeface="Kerala" panose="020B0604020202020204"/>
                </a:rPr>
                <a:t>ºÞÕá µ¿W</a:t>
              </a:r>
              <a:endParaRPr lang="en-US" altLang="en-US" sz="1400" b="1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ook Antiqua" panose="02040602050305030304" pitchFamily="18" charset="0"/>
              </a:endParaRPr>
            </a:p>
          </p:txBody>
        </p:sp>
        <p:sp>
          <p:nvSpPr>
            <p:cNvPr id="752693" name="Text Box 53">
              <a:extLst>
                <a:ext uri="{FF2B5EF4-FFF2-40B4-BE49-F238E27FC236}">
                  <a16:creationId xmlns:a16="http://schemas.microsoft.com/office/drawing/2014/main" id="{6393EC72-CB50-7A56-0939-89703D0239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00" y="2090"/>
              <a:ext cx="752" cy="19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altLang="en-US" sz="1400" b="1">
                  <a:solidFill>
                    <a:srgbClr val="FAF200"/>
                  </a:solidFill>
                  <a:latin typeface="Kerala" panose="020B0604020202020204"/>
                </a:rPr>
                <a:t>æÙçdÌÞX</a:t>
              </a:r>
              <a:endParaRPr lang="en-US" altLang="en-US" sz="1400" b="1">
                <a:solidFill>
                  <a:srgbClr val="FAF2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elvetica" panose="020B0604020202020204" pitchFamily="34" charset="0"/>
              </a:endParaRPr>
            </a:p>
          </p:txBody>
        </p:sp>
        <p:sp>
          <p:nvSpPr>
            <p:cNvPr id="46160" name="Text Box 54">
              <a:extLst>
                <a:ext uri="{FF2B5EF4-FFF2-40B4-BE49-F238E27FC236}">
                  <a16:creationId xmlns:a16="http://schemas.microsoft.com/office/drawing/2014/main" id="{4A1BB822-0217-EBF0-8A08-F7F60542C2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0" y="1202"/>
              <a:ext cx="52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66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1400">
                  <a:solidFill>
                    <a:schemeClr val="tx1"/>
                  </a:solidFill>
                </a:rPr>
                <a:t>·ÜàÜÞA¿W</a:t>
              </a:r>
            </a:p>
          </p:txBody>
        </p:sp>
        <p:sp>
          <p:nvSpPr>
            <p:cNvPr id="46161" name="Oval 55">
              <a:extLst>
                <a:ext uri="{FF2B5EF4-FFF2-40B4-BE49-F238E27FC236}">
                  <a16:creationId xmlns:a16="http://schemas.microsoft.com/office/drawing/2014/main" id="{66BF83C2-3213-B125-2385-BB932BFDC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2" y="1350"/>
              <a:ext cx="92" cy="8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162" name="Oval 56">
              <a:extLst>
                <a:ext uri="{FF2B5EF4-FFF2-40B4-BE49-F238E27FC236}">
                  <a16:creationId xmlns:a16="http://schemas.microsoft.com/office/drawing/2014/main" id="{D46E8B5F-C180-E951-6430-3B00DAA72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1298"/>
              <a:ext cx="92" cy="8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163" name="Oval 57">
              <a:extLst>
                <a:ext uri="{FF2B5EF4-FFF2-40B4-BE49-F238E27FC236}">
                  <a16:creationId xmlns:a16="http://schemas.microsoft.com/office/drawing/2014/main" id="{F35CDF89-F4DF-700E-7D90-198CD18FB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6" y="1934"/>
              <a:ext cx="92" cy="8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164" name="Oval 58">
              <a:extLst>
                <a:ext uri="{FF2B5EF4-FFF2-40B4-BE49-F238E27FC236}">
                  <a16:creationId xmlns:a16="http://schemas.microsoft.com/office/drawing/2014/main" id="{2E9CE3D3-2708-A8C1-2FD6-C8FE04A72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2318"/>
              <a:ext cx="92" cy="8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165" name="Oval 59">
              <a:extLst>
                <a:ext uri="{FF2B5EF4-FFF2-40B4-BE49-F238E27FC236}">
                  <a16:creationId xmlns:a16="http://schemas.microsoft.com/office/drawing/2014/main" id="{3295D5E4-2EC6-8906-1ABA-79D26876B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" y="2146"/>
              <a:ext cx="92" cy="8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166" name="Oval 60">
              <a:extLst>
                <a:ext uri="{FF2B5EF4-FFF2-40B4-BE49-F238E27FC236}">
                  <a16:creationId xmlns:a16="http://schemas.microsoft.com/office/drawing/2014/main" id="{60232E94-BFDC-DE28-9FE2-47EE1B077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" y="1818"/>
              <a:ext cx="92" cy="8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167" name="Oval 61">
              <a:extLst>
                <a:ext uri="{FF2B5EF4-FFF2-40B4-BE49-F238E27FC236}">
                  <a16:creationId xmlns:a16="http://schemas.microsoft.com/office/drawing/2014/main" id="{F7EEE3B6-D358-9317-8F3E-55515DAB1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2146"/>
              <a:ext cx="92" cy="8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168" name="Oval 62">
              <a:extLst>
                <a:ext uri="{FF2B5EF4-FFF2-40B4-BE49-F238E27FC236}">
                  <a16:creationId xmlns:a16="http://schemas.microsoft.com/office/drawing/2014/main" id="{1F71D2A4-CA39-4EB1-6850-A4F7F9901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" y="1622"/>
              <a:ext cx="92" cy="8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52703" name="Text Box 63">
              <a:extLst>
                <a:ext uri="{FF2B5EF4-FFF2-40B4-BE49-F238E27FC236}">
                  <a16:creationId xmlns:a16="http://schemas.microsoft.com/office/drawing/2014/main" id="{8F8CE318-0D94-F698-BBFB-D2B08DE973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8" y="1242"/>
              <a:ext cx="752" cy="19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altLang="en-US" sz="1400" b="1">
                  <a:solidFill>
                    <a:srgbClr val="FAF200"/>
                  </a:solidFill>
                  <a:latin typeface="Kerala" panose="020B0604020202020204"/>
                </a:rPr>
                <a:t>èÙË</a:t>
              </a:r>
              <a:endParaRPr lang="en-US" altLang="en-US" sz="1400" b="1">
                <a:solidFill>
                  <a:srgbClr val="FAF2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elvetica" panose="020B0604020202020204" pitchFamily="34" charset="0"/>
              </a:endParaRPr>
            </a:p>
          </p:txBody>
        </p:sp>
        <p:sp>
          <p:nvSpPr>
            <p:cNvPr id="46170" name="Text Box 64">
              <a:extLst>
                <a:ext uri="{FF2B5EF4-FFF2-40B4-BE49-F238E27FC236}">
                  <a16:creationId xmlns:a16="http://schemas.microsoft.com/office/drawing/2014/main" id="{5C1E5AC7-0C84-D1D6-3A3B-B2A7B8C8AA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1" y="1400"/>
              <a:ext cx="752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1400" b="1">
                  <a:solidFill>
                    <a:srgbClr val="FAF200"/>
                  </a:solidFill>
                </a:rPr>
                <a:t>ÈØçùJí</a:t>
              </a:r>
            </a:p>
          </p:txBody>
        </p:sp>
        <p:sp>
          <p:nvSpPr>
            <p:cNvPr id="752705" name="Text Box 65">
              <a:extLst>
                <a:ext uri="{FF2B5EF4-FFF2-40B4-BE49-F238E27FC236}">
                  <a16:creationId xmlns:a16="http://schemas.microsoft.com/office/drawing/2014/main" id="{CDF87858-2103-4633-A5C5-4C77D1B0B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0" y="1562"/>
              <a:ext cx="752" cy="17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altLang="en-US" sz="1200" b="1">
                  <a:solidFill>
                    <a:srgbClr val="FAF200"/>
                  </a:solidFill>
                  <a:latin typeface="Kerala" panose="020B0604020202020204"/>
                </a:rPr>
                <a:t>æÈÄÞÈc</a:t>
              </a:r>
              <a:endParaRPr lang="en-US" altLang="en-US" sz="1200" b="1">
                <a:solidFill>
                  <a:srgbClr val="FAF2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elvetica" panose="020B0604020202020204" pitchFamily="34" charset="0"/>
              </a:endParaRPr>
            </a:p>
          </p:txBody>
        </p:sp>
        <p:sp>
          <p:nvSpPr>
            <p:cNvPr id="46172" name="Text Box 66">
              <a:extLst>
                <a:ext uri="{FF2B5EF4-FFF2-40B4-BE49-F238E27FC236}">
                  <a16:creationId xmlns:a16="http://schemas.microsoft.com/office/drawing/2014/main" id="{21AC862F-D0C2-CD51-31AA-EC500E181A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4" y="1754"/>
              <a:ext cx="75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1200" b="1">
                  <a:solidFill>
                    <a:srgbClr val="FAF200"/>
                  </a:solidFill>
                </a:rPr>
                <a:t>æ¿W_¥ÕàÕí</a:t>
              </a:r>
            </a:p>
          </p:txBody>
        </p:sp>
        <p:sp>
          <p:nvSpPr>
            <p:cNvPr id="46173" name="Text Box 67">
              <a:extLst>
                <a:ext uri="{FF2B5EF4-FFF2-40B4-BE49-F238E27FC236}">
                  <a16:creationId xmlns:a16="http://schemas.microsoft.com/office/drawing/2014/main" id="{3E165E8C-1D0A-A58F-7635-4EF29050C8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16" y="1906"/>
              <a:ext cx="83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1800" b="1">
                  <a:solidFill>
                    <a:srgbClr val="FAF200"/>
                  </a:solidFill>
                </a:rPr>
                <a:t>æÏøáÖçÜ¢</a:t>
              </a:r>
            </a:p>
          </p:txBody>
        </p:sp>
        <p:sp>
          <p:nvSpPr>
            <p:cNvPr id="46174" name="Text Box 68">
              <a:extLst>
                <a:ext uri="{FF2B5EF4-FFF2-40B4-BE49-F238E27FC236}">
                  <a16:creationId xmlns:a16="http://schemas.microsoft.com/office/drawing/2014/main" id="{C1F1A47E-C29E-214D-BDE4-21FB62F70C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2" y="2290"/>
              <a:ext cx="752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1400" b="1">
                  <a:solidFill>
                    <a:srgbClr val="FAF200"/>
                  </a:solidFill>
                </a:rPr>
                <a:t>çÌVç×ÌÞ</a:t>
              </a:r>
            </a:p>
          </p:txBody>
        </p:sp>
        <p:sp>
          <p:nvSpPr>
            <p:cNvPr id="46175" name="Text Box 69">
              <a:extLst>
                <a:ext uri="{FF2B5EF4-FFF2-40B4-BE49-F238E27FC236}">
                  <a16:creationId xmlns:a16="http://schemas.microsoft.com/office/drawing/2014/main" id="{6393067F-8616-90F7-6F70-DAFB20AEDC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8" y="2099"/>
              <a:ext cx="752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1400" b="1">
                  <a:solidFill>
                    <a:schemeClr val="tx2"/>
                  </a:solidFill>
                </a:rPr>
                <a:t>·ÞØÞ</a:t>
              </a:r>
            </a:p>
          </p:txBody>
        </p:sp>
        <p:sp>
          <p:nvSpPr>
            <p:cNvPr id="752710" name="Text Box 70">
              <a:extLst>
                <a:ext uri="{FF2B5EF4-FFF2-40B4-BE49-F238E27FC236}">
                  <a16:creationId xmlns:a16="http://schemas.microsoft.com/office/drawing/2014/main" id="{C3B7FB1A-1FA9-7964-0E2C-8EFA5917F8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72" y="2442"/>
              <a:ext cx="920" cy="231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altLang="en-US" sz="1800" b="1">
                  <a:solidFill>
                    <a:srgbClr val="FF0000"/>
                  </a:solidFill>
                  <a:latin typeface="Kerala" panose="020B0604020202020204"/>
                </a:rPr>
                <a:t>ÏßdØÞçÏW</a:t>
              </a:r>
              <a:endParaRPr lang="en-US" altLang="en-US" sz="1800" b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anose="02020603050405020304" pitchFamily="18" charset="0"/>
              </a:endParaRPr>
            </a:p>
          </p:txBody>
        </p:sp>
        <p:sp>
          <p:nvSpPr>
            <p:cNvPr id="46177" name="Oval 71">
              <a:extLst>
                <a:ext uri="{FF2B5EF4-FFF2-40B4-BE49-F238E27FC236}">
                  <a16:creationId xmlns:a16="http://schemas.microsoft.com/office/drawing/2014/main" id="{BC4AF54B-2E06-978D-0369-582151491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1878"/>
              <a:ext cx="188" cy="172"/>
            </a:xfrm>
            <a:prstGeom prst="ellipse">
              <a:avLst/>
            </a:prstGeom>
            <a:solidFill>
              <a:srgbClr val="FAF200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6135" name="Text Box 14">
            <a:extLst>
              <a:ext uri="{FF2B5EF4-FFF2-40B4-BE49-F238E27FC236}">
                <a16:creationId xmlns:a16="http://schemas.microsoft.com/office/drawing/2014/main" id="{86E27F26-E15C-5ED7-8846-809766ACE0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75400" y="4699000"/>
            <a:ext cx="14605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 b="1">
                <a:solidFill>
                  <a:srgbClr val="FF0000"/>
                </a:solidFill>
              </a:rPr>
              <a:t>ØìÆß ¥çùÌc</a:t>
            </a:r>
          </a:p>
        </p:txBody>
      </p:sp>
      <p:sp>
        <p:nvSpPr>
          <p:cNvPr id="752677" name="Text Box 37">
            <a:extLst>
              <a:ext uri="{FF2B5EF4-FFF2-40B4-BE49-F238E27FC236}">
                <a16:creationId xmlns:a16="http://schemas.microsoft.com/office/drawing/2014/main" id="{D2C5316C-AA57-6F07-F632-2C21B0F3CC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3788" y="5346700"/>
            <a:ext cx="1193800" cy="3365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altLang="en-US" sz="1600" b="1">
                <a:solidFill>
                  <a:srgbClr val="FAF200"/>
                </a:solidFill>
                <a:latin typeface="Kerala" panose="020B0604020202020204"/>
              </a:rPr>
              <a:t>æ®ÜÞxí</a:t>
            </a:r>
            <a:endParaRPr lang="en-US" altLang="en-US" sz="1600" b="1">
              <a:solidFill>
                <a:srgbClr val="FAF2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Helvetica" panose="020B0604020202020204" pitchFamily="34" charset="0"/>
            </a:endParaRPr>
          </a:p>
        </p:txBody>
      </p:sp>
      <p:sp>
        <p:nvSpPr>
          <p:cNvPr id="752650" name="Text Box 10">
            <a:extLst>
              <a:ext uri="{FF2B5EF4-FFF2-40B4-BE49-F238E27FC236}">
                <a16:creationId xmlns:a16="http://schemas.microsoft.com/office/drawing/2014/main" id="{2B8A8A6B-9D02-882C-55C2-C2D7C93F5C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7500" y="4724400"/>
            <a:ext cx="1460500" cy="3968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altLang="en-US" sz="2000" b="1">
                <a:solidFill>
                  <a:srgbClr val="FF0000"/>
                </a:solidFill>
                <a:latin typeface="Kerala" panose="020B0604020202020204"/>
              </a:rPr>
              <a:t>¨¼ßÉíÄí</a:t>
            </a:r>
            <a:endParaRPr lang="en-US" altLang="en-US" sz="2000" b="1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46138" name="Text Box 12">
            <a:extLst>
              <a:ext uri="{FF2B5EF4-FFF2-40B4-BE49-F238E27FC236}">
                <a16:creationId xmlns:a16="http://schemas.microsoft.com/office/drawing/2014/main" id="{DADB2BE5-606F-CFBD-41FE-4B1F0E5537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1511300"/>
            <a:ext cx="14605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800" b="1">
                <a:solidFill>
                  <a:srgbClr val="FF0000"/>
                </a:solidFill>
              </a:rPr>
              <a:t>ØßùßÏ</a:t>
            </a:r>
          </a:p>
        </p:txBody>
      </p:sp>
      <p:grpSp>
        <p:nvGrpSpPr>
          <p:cNvPr id="752731" name="Group 91">
            <a:extLst>
              <a:ext uri="{FF2B5EF4-FFF2-40B4-BE49-F238E27FC236}">
                <a16:creationId xmlns:a16="http://schemas.microsoft.com/office/drawing/2014/main" id="{5CB0811A-D7D1-9C4B-2A83-271996853842}"/>
              </a:ext>
            </a:extLst>
          </p:cNvPr>
          <p:cNvGrpSpPr>
            <a:grpSpLocks/>
          </p:cNvGrpSpPr>
          <p:nvPr/>
        </p:nvGrpSpPr>
        <p:grpSpPr bwMode="auto">
          <a:xfrm>
            <a:off x="236538" y="2298700"/>
            <a:ext cx="6997700" cy="2586038"/>
            <a:chOff x="1352" y="-3515"/>
            <a:chExt cx="4408" cy="1629"/>
          </a:xfrm>
        </p:grpSpPr>
        <p:sp>
          <p:nvSpPr>
            <p:cNvPr id="46140" name="Text Box 92">
              <a:extLst>
                <a:ext uri="{FF2B5EF4-FFF2-40B4-BE49-F238E27FC236}">
                  <a16:creationId xmlns:a16="http://schemas.microsoft.com/office/drawing/2014/main" id="{96531CF3-9805-797D-E7CD-8171B1CDC7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-2184"/>
              <a:ext cx="2112" cy="298"/>
            </a:xfrm>
            <a:prstGeom prst="rect">
              <a:avLst/>
            </a:prstGeom>
            <a:solidFill>
              <a:srgbClr val="296F35"/>
            </a:solidFill>
            <a:ln w="76200">
              <a:solidFill>
                <a:srgbClr val="006600"/>
              </a:solidFill>
              <a:miter lim="800000"/>
              <a:headEnd/>
              <a:tailEnd/>
            </a:ln>
            <a:effectLst>
              <a:outerShdw dist="89803" dir="2700000" algn="ctr" rotWithShape="0">
                <a:schemeClr val="bg2"/>
              </a:outerShdw>
            </a:effec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2000" b="1">
                  <a:solidFill>
                    <a:srgbClr val="EEFF4B"/>
                  </a:solidFill>
                </a:rPr>
                <a:t>ÏßÖíÎÞçÏÜßæa ÉßX·ÞÎßµZ</a:t>
              </a:r>
            </a:p>
          </p:txBody>
        </p:sp>
        <p:sp>
          <p:nvSpPr>
            <p:cNvPr id="46141" name="AutoShape 93">
              <a:extLst>
                <a:ext uri="{FF2B5EF4-FFF2-40B4-BE49-F238E27FC236}">
                  <a16:creationId xmlns:a16="http://schemas.microsoft.com/office/drawing/2014/main" id="{E8816FF5-73A7-1EE2-E6F3-0CBF494B277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0751860">
              <a:off x="1352" y="-3025"/>
              <a:ext cx="1551" cy="1126"/>
            </a:xfrm>
            <a:prstGeom prst="curvedLeftArrow">
              <a:avLst>
                <a:gd name="adj1" fmla="val 20000"/>
                <a:gd name="adj2" fmla="val 40000"/>
                <a:gd name="adj3" fmla="val 45915"/>
              </a:avLst>
            </a:prstGeom>
            <a:solidFill>
              <a:schemeClr val="tx1"/>
            </a:solidFill>
            <a:ln w="76200">
              <a:solidFill>
                <a:srgbClr val="2E7E3B"/>
              </a:solidFill>
              <a:miter lim="800000"/>
              <a:headEnd/>
              <a:tailEnd/>
            </a:ln>
            <a:effectLst>
              <a:outerShdw dist="8980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6142" name="Group 94">
              <a:extLst>
                <a:ext uri="{FF2B5EF4-FFF2-40B4-BE49-F238E27FC236}">
                  <a16:creationId xmlns:a16="http://schemas.microsoft.com/office/drawing/2014/main" id="{241B8167-371C-73EF-281B-7FB572EB76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5" y="-3515"/>
              <a:ext cx="907" cy="896"/>
              <a:chOff x="1584" y="1477"/>
              <a:chExt cx="907" cy="896"/>
            </a:xfrm>
          </p:grpSpPr>
          <p:sp>
            <p:nvSpPr>
              <p:cNvPr id="46144" name="Freeform 95">
                <a:extLst>
                  <a:ext uri="{FF2B5EF4-FFF2-40B4-BE49-F238E27FC236}">
                    <a16:creationId xmlns:a16="http://schemas.microsoft.com/office/drawing/2014/main" id="{02E38A2F-75E7-D13F-D04B-5CA1622BE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2176"/>
                <a:ext cx="185" cy="197"/>
              </a:xfrm>
              <a:custGeom>
                <a:avLst/>
                <a:gdLst>
                  <a:gd name="T0" fmla="*/ 37 w 185"/>
                  <a:gd name="T1" fmla="*/ 197 h 197"/>
                  <a:gd name="T2" fmla="*/ 80 w 185"/>
                  <a:gd name="T3" fmla="*/ 165 h 197"/>
                  <a:gd name="T4" fmla="*/ 107 w 185"/>
                  <a:gd name="T5" fmla="*/ 117 h 197"/>
                  <a:gd name="T6" fmla="*/ 128 w 185"/>
                  <a:gd name="T7" fmla="*/ 69 h 197"/>
                  <a:gd name="T8" fmla="*/ 160 w 185"/>
                  <a:gd name="T9" fmla="*/ 59 h 197"/>
                  <a:gd name="T10" fmla="*/ 149 w 185"/>
                  <a:gd name="T11" fmla="*/ 0 h 197"/>
                  <a:gd name="T12" fmla="*/ 117 w 185"/>
                  <a:gd name="T13" fmla="*/ 27 h 197"/>
                  <a:gd name="T14" fmla="*/ 21 w 185"/>
                  <a:gd name="T15" fmla="*/ 64 h 197"/>
                  <a:gd name="T16" fmla="*/ 0 w 185"/>
                  <a:gd name="T17" fmla="*/ 112 h 197"/>
                  <a:gd name="T18" fmla="*/ 32 w 185"/>
                  <a:gd name="T19" fmla="*/ 192 h 197"/>
                  <a:gd name="T20" fmla="*/ 37 w 185"/>
                  <a:gd name="T21" fmla="*/ 197 h 19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5" h="197">
                    <a:moveTo>
                      <a:pt x="37" y="197"/>
                    </a:moveTo>
                    <a:cubicBezTo>
                      <a:pt x="58" y="190"/>
                      <a:pt x="67" y="183"/>
                      <a:pt x="80" y="165"/>
                    </a:cubicBezTo>
                    <a:cubicBezTo>
                      <a:pt x="85" y="147"/>
                      <a:pt x="107" y="117"/>
                      <a:pt x="107" y="117"/>
                    </a:cubicBezTo>
                    <a:cubicBezTo>
                      <a:pt x="109" y="110"/>
                      <a:pt x="116" y="76"/>
                      <a:pt x="128" y="69"/>
                    </a:cubicBezTo>
                    <a:cubicBezTo>
                      <a:pt x="137" y="63"/>
                      <a:pt x="160" y="59"/>
                      <a:pt x="160" y="59"/>
                    </a:cubicBezTo>
                    <a:cubicBezTo>
                      <a:pt x="168" y="32"/>
                      <a:pt x="185" y="11"/>
                      <a:pt x="149" y="0"/>
                    </a:cubicBezTo>
                    <a:cubicBezTo>
                      <a:pt x="137" y="7"/>
                      <a:pt x="129" y="20"/>
                      <a:pt x="117" y="27"/>
                    </a:cubicBezTo>
                    <a:cubicBezTo>
                      <a:pt x="97" y="37"/>
                      <a:pt x="43" y="57"/>
                      <a:pt x="21" y="64"/>
                    </a:cubicBezTo>
                    <a:cubicBezTo>
                      <a:pt x="11" y="79"/>
                      <a:pt x="5" y="94"/>
                      <a:pt x="0" y="112"/>
                    </a:cubicBezTo>
                    <a:cubicBezTo>
                      <a:pt x="9" y="141"/>
                      <a:pt x="5" y="174"/>
                      <a:pt x="32" y="192"/>
                    </a:cubicBezTo>
                    <a:cubicBezTo>
                      <a:pt x="53" y="177"/>
                      <a:pt x="51" y="175"/>
                      <a:pt x="37" y="197"/>
                    </a:cubicBezTo>
                    <a:close/>
                  </a:path>
                </a:pathLst>
              </a:custGeom>
              <a:gradFill rotWithShape="0">
                <a:gsLst>
                  <a:gs pos="0">
                    <a:srgbClr val="000000"/>
                  </a:gs>
                  <a:gs pos="50000">
                    <a:srgbClr val="008000"/>
                  </a:gs>
                  <a:gs pos="100000">
                    <a:srgbClr val="000000"/>
                  </a:gs>
                </a:gsLst>
                <a:lin ang="5400000" scaled="1"/>
              </a:gradFill>
              <a:ln w="38100" cap="flat" cmpd="sng">
                <a:solidFill>
                  <a:srgbClr val="00CC00"/>
                </a:solidFill>
                <a:prstDash val="solid"/>
                <a:round/>
                <a:headEnd/>
                <a:tailEnd/>
              </a:ln>
              <a:effectLst>
                <a:outerShdw dist="89803" dir="2700000" algn="ctr" rotWithShape="0">
                  <a:schemeClr val="bg2"/>
                </a:outer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5" name="Freeform 96">
                <a:extLst>
                  <a:ext uri="{FF2B5EF4-FFF2-40B4-BE49-F238E27FC236}">
                    <a16:creationId xmlns:a16="http://schemas.microsoft.com/office/drawing/2014/main" id="{1DC922A8-CF7A-7F78-EA52-AAEEE6475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477"/>
                <a:ext cx="475" cy="845"/>
              </a:xfrm>
              <a:custGeom>
                <a:avLst/>
                <a:gdLst>
                  <a:gd name="T0" fmla="*/ 464 w 475"/>
                  <a:gd name="T1" fmla="*/ 123 h 845"/>
                  <a:gd name="T2" fmla="*/ 432 w 475"/>
                  <a:gd name="T3" fmla="*/ 118 h 845"/>
                  <a:gd name="T4" fmla="*/ 427 w 475"/>
                  <a:gd name="T5" fmla="*/ 102 h 845"/>
                  <a:gd name="T6" fmla="*/ 389 w 475"/>
                  <a:gd name="T7" fmla="*/ 96 h 845"/>
                  <a:gd name="T8" fmla="*/ 357 w 475"/>
                  <a:gd name="T9" fmla="*/ 86 h 845"/>
                  <a:gd name="T10" fmla="*/ 320 w 475"/>
                  <a:gd name="T11" fmla="*/ 43 h 845"/>
                  <a:gd name="T12" fmla="*/ 256 w 475"/>
                  <a:gd name="T13" fmla="*/ 0 h 845"/>
                  <a:gd name="T14" fmla="*/ 203 w 475"/>
                  <a:gd name="T15" fmla="*/ 11 h 845"/>
                  <a:gd name="T16" fmla="*/ 192 w 475"/>
                  <a:gd name="T17" fmla="*/ 27 h 845"/>
                  <a:gd name="T18" fmla="*/ 155 w 475"/>
                  <a:gd name="T19" fmla="*/ 38 h 845"/>
                  <a:gd name="T20" fmla="*/ 112 w 475"/>
                  <a:gd name="T21" fmla="*/ 80 h 845"/>
                  <a:gd name="T22" fmla="*/ 123 w 475"/>
                  <a:gd name="T23" fmla="*/ 112 h 845"/>
                  <a:gd name="T24" fmla="*/ 91 w 475"/>
                  <a:gd name="T25" fmla="*/ 166 h 845"/>
                  <a:gd name="T26" fmla="*/ 64 w 475"/>
                  <a:gd name="T27" fmla="*/ 240 h 845"/>
                  <a:gd name="T28" fmla="*/ 91 w 475"/>
                  <a:gd name="T29" fmla="*/ 347 h 845"/>
                  <a:gd name="T30" fmla="*/ 80 w 475"/>
                  <a:gd name="T31" fmla="*/ 379 h 845"/>
                  <a:gd name="T32" fmla="*/ 107 w 475"/>
                  <a:gd name="T33" fmla="*/ 459 h 845"/>
                  <a:gd name="T34" fmla="*/ 144 w 475"/>
                  <a:gd name="T35" fmla="*/ 523 h 845"/>
                  <a:gd name="T36" fmla="*/ 123 w 475"/>
                  <a:gd name="T37" fmla="*/ 566 h 845"/>
                  <a:gd name="T38" fmla="*/ 85 w 475"/>
                  <a:gd name="T39" fmla="*/ 614 h 845"/>
                  <a:gd name="T40" fmla="*/ 64 w 475"/>
                  <a:gd name="T41" fmla="*/ 646 h 845"/>
                  <a:gd name="T42" fmla="*/ 37 w 475"/>
                  <a:gd name="T43" fmla="*/ 694 h 845"/>
                  <a:gd name="T44" fmla="*/ 0 w 475"/>
                  <a:gd name="T45" fmla="*/ 790 h 845"/>
                  <a:gd name="T46" fmla="*/ 59 w 475"/>
                  <a:gd name="T47" fmla="*/ 827 h 845"/>
                  <a:gd name="T48" fmla="*/ 69 w 475"/>
                  <a:gd name="T49" fmla="*/ 811 h 845"/>
                  <a:gd name="T50" fmla="*/ 117 w 475"/>
                  <a:gd name="T51" fmla="*/ 822 h 845"/>
                  <a:gd name="T52" fmla="*/ 245 w 475"/>
                  <a:gd name="T53" fmla="*/ 816 h 845"/>
                  <a:gd name="T54" fmla="*/ 251 w 475"/>
                  <a:gd name="T55" fmla="*/ 800 h 845"/>
                  <a:gd name="T56" fmla="*/ 277 w 475"/>
                  <a:gd name="T57" fmla="*/ 768 h 845"/>
                  <a:gd name="T58" fmla="*/ 309 w 475"/>
                  <a:gd name="T59" fmla="*/ 752 h 845"/>
                  <a:gd name="T60" fmla="*/ 400 w 475"/>
                  <a:gd name="T61" fmla="*/ 694 h 845"/>
                  <a:gd name="T62" fmla="*/ 427 w 475"/>
                  <a:gd name="T63" fmla="*/ 662 h 845"/>
                  <a:gd name="T64" fmla="*/ 432 w 475"/>
                  <a:gd name="T65" fmla="*/ 576 h 845"/>
                  <a:gd name="T66" fmla="*/ 448 w 475"/>
                  <a:gd name="T67" fmla="*/ 528 h 845"/>
                  <a:gd name="T68" fmla="*/ 432 w 475"/>
                  <a:gd name="T69" fmla="*/ 464 h 845"/>
                  <a:gd name="T70" fmla="*/ 459 w 475"/>
                  <a:gd name="T71" fmla="*/ 390 h 845"/>
                  <a:gd name="T72" fmla="*/ 475 w 475"/>
                  <a:gd name="T73" fmla="*/ 278 h 845"/>
                  <a:gd name="T74" fmla="*/ 469 w 475"/>
                  <a:gd name="T75" fmla="*/ 251 h 845"/>
                  <a:gd name="T76" fmla="*/ 459 w 475"/>
                  <a:gd name="T77" fmla="*/ 219 h 845"/>
                  <a:gd name="T78" fmla="*/ 464 w 475"/>
                  <a:gd name="T79" fmla="*/ 123 h 84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75" h="845">
                    <a:moveTo>
                      <a:pt x="464" y="123"/>
                    </a:moveTo>
                    <a:cubicBezTo>
                      <a:pt x="453" y="121"/>
                      <a:pt x="441" y="123"/>
                      <a:pt x="432" y="118"/>
                    </a:cubicBezTo>
                    <a:cubicBezTo>
                      <a:pt x="427" y="115"/>
                      <a:pt x="431" y="104"/>
                      <a:pt x="427" y="102"/>
                    </a:cubicBezTo>
                    <a:cubicBezTo>
                      <a:pt x="415" y="96"/>
                      <a:pt x="401" y="98"/>
                      <a:pt x="389" y="96"/>
                    </a:cubicBezTo>
                    <a:cubicBezTo>
                      <a:pt x="378" y="93"/>
                      <a:pt x="357" y="86"/>
                      <a:pt x="357" y="86"/>
                    </a:cubicBezTo>
                    <a:cubicBezTo>
                      <a:pt x="350" y="47"/>
                      <a:pt x="352" y="53"/>
                      <a:pt x="320" y="43"/>
                    </a:cubicBezTo>
                    <a:cubicBezTo>
                      <a:pt x="297" y="27"/>
                      <a:pt x="282" y="9"/>
                      <a:pt x="256" y="0"/>
                    </a:cubicBezTo>
                    <a:cubicBezTo>
                      <a:pt x="238" y="3"/>
                      <a:pt x="218" y="1"/>
                      <a:pt x="203" y="11"/>
                    </a:cubicBezTo>
                    <a:cubicBezTo>
                      <a:pt x="197" y="14"/>
                      <a:pt x="197" y="23"/>
                      <a:pt x="192" y="27"/>
                    </a:cubicBezTo>
                    <a:cubicBezTo>
                      <a:pt x="181" y="34"/>
                      <a:pt x="166" y="32"/>
                      <a:pt x="155" y="38"/>
                    </a:cubicBezTo>
                    <a:cubicBezTo>
                      <a:pt x="135" y="47"/>
                      <a:pt x="123" y="62"/>
                      <a:pt x="112" y="80"/>
                    </a:cubicBezTo>
                    <a:cubicBezTo>
                      <a:pt x="115" y="90"/>
                      <a:pt x="124" y="100"/>
                      <a:pt x="123" y="112"/>
                    </a:cubicBezTo>
                    <a:cubicBezTo>
                      <a:pt x="120" y="129"/>
                      <a:pt x="100" y="151"/>
                      <a:pt x="91" y="166"/>
                    </a:cubicBezTo>
                    <a:cubicBezTo>
                      <a:pt x="83" y="191"/>
                      <a:pt x="79" y="218"/>
                      <a:pt x="64" y="240"/>
                    </a:cubicBezTo>
                    <a:cubicBezTo>
                      <a:pt x="53" y="274"/>
                      <a:pt x="70" y="317"/>
                      <a:pt x="91" y="347"/>
                    </a:cubicBezTo>
                    <a:cubicBezTo>
                      <a:pt x="89" y="350"/>
                      <a:pt x="80" y="375"/>
                      <a:pt x="80" y="379"/>
                    </a:cubicBezTo>
                    <a:cubicBezTo>
                      <a:pt x="80" y="399"/>
                      <a:pt x="98" y="437"/>
                      <a:pt x="107" y="459"/>
                    </a:cubicBezTo>
                    <a:cubicBezTo>
                      <a:pt x="93" y="494"/>
                      <a:pt x="110" y="512"/>
                      <a:pt x="144" y="523"/>
                    </a:cubicBezTo>
                    <a:cubicBezTo>
                      <a:pt x="151" y="546"/>
                      <a:pt x="142" y="552"/>
                      <a:pt x="123" y="566"/>
                    </a:cubicBezTo>
                    <a:cubicBezTo>
                      <a:pt x="105" y="612"/>
                      <a:pt x="137" y="533"/>
                      <a:pt x="85" y="614"/>
                    </a:cubicBezTo>
                    <a:cubicBezTo>
                      <a:pt x="78" y="624"/>
                      <a:pt x="64" y="646"/>
                      <a:pt x="64" y="646"/>
                    </a:cubicBezTo>
                    <a:cubicBezTo>
                      <a:pt x="58" y="663"/>
                      <a:pt x="37" y="694"/>
                      <a:pt x="37" y="694"/>
                    </a:cubicBezTo>
                    <a:cubicBezTo>
                      <a:pt x="26" y="727"/>
                      <a:pt x="10" y="756"/>
                      <a:pt x="0" y="790"/>
                    </a:cubicBezTo>
                    <a:cubicBezTo>
                      <a:pt x="8" y="845"/>
                      <a:pt x="1" y="844"/>
                      <a:pt x="59" y="827"/>
                    </a:cubicBezTo>
                    <a:cubicBezTo>
                      <a:pt x="62" y="821"/>
                      <a:pt x="62" y="811"/>
                      <a:pt x="69" y="811"/>
                    </a:cubicBezTo>
                    <a:cubicBezTo>
                      <a:pt x="85" y="809"/>
                      <a:pt x="117" y="822"/>
                      <a:pt x="117" y="822"/>
                    </a:cubicBezTo>
                    <a:cubicBezTo>
                      <a:pt x="159" y="820"/>
                      <a:pt x="202" y="822"/>
                      <a:pt x="245" y="816"/>
                    </a:cubicBezTo>
                    <a:cubicBezTo>
                      <a:pt x="250" y="815"/>
                      <a:pt x="248" y="805"/>
                      <a:pt x="251" y="800"/>
                    </a:cubicBezTo>
                    <a:cubicBezTo>
                      <a:pt x="257" y="786"/>
                      <a:pt x="265" y="777"/>
                      <a:pt x="277" y="768"/>
                    </a:cubicBezTo>
                    <a:cubicBezTo>
                      <a:pt x="300" y="749"/>
                      <a:pt x="284" y="765"/>
                      <a:pt x="309" y="752"/>
                    </a:cubicBezTo>
                    <a:cubicBezTo>
                      <a:pt x="340" y="734"/>
                      <a:pt x="367" y="709"/>
                      <a:pt x="400" y="694"/>
                    </a:cubicBezTo>
                    <a:cubicBezTo>
                      <a:pt x="407" y="682"/>
                      <a:pt x="424" y="675"/>
                      <a:pt x="427" y="662"/>
                    </a:cubicBezTo>
                    <a:cubicBezTo>
                      <a:pt x="432" y="633"/>
                      <a:pt x="429" y="604"/>
                      <a:pt x="432" y="576"/>
                    </a:cubicBezTo>
                    <a:cubicBezTo>
                      <a:pt x="433" y="560"/>
                      <a:pt x="443" y="542"/>
                      <a:pt x="448" y="528"/>
                    </a:cubicBezTo>
                    <a:cubicBezTo>
                      <a:pt x="444" y="504"/>
                      <a:pt x="439" y="486"/>
                      <a:pt x="432" y="464"/>
                    </a:cubicBezTo>
                    <a:cubicBezTo>
                      <a:pt x="439" y="434"/>
                      <a:pt x="442" y="414"/>
                      <a:pt x="459" y="390"/>
                    </a:cubicBezTo>
                    <a:cubicBezTo>
                      <a:pt x="462" y="334"/>
                      <a:pt x="459" y="319"/>
                      <a:pt x="475" y="278"/>
                    </a:cubicBezTo>
                    <a:cubicBezTo>
                      <a:pt x="473" y="269"/>
                      <a:pt x="471" y="259"/>
                      <a:pt x="469" y="251"/>
                    </a:cubicBezTo>
                    <a:cubicBezTo>
                      <a:pt x="466" y="240"/>
                      <a:pt x="459" y="219"/>
                      <a:pt x="459" y="219"/>
                    </a:cubicBezTo>
                    <a:cubicBezTo>
                      <a:pt x="463" y="187"/>
                      <a:pt x="451" y="150"/>
                      <a:pt x="464" y="123"/>
                    </a:cubicBezTo>
                    <a:close/>
                  </a:path>
                </a:pathLst>
              </a:custGeom>
              <a:gradFill rotWithShape="0">
                <a:gsLst>
                  <a:gs pos="0">
                    <a:srgbClr val="000000"/>
                  </a:gs>
                  <a:gs pos="50000">
                    <a:srgbClr val="008000"/>
                  </a:gs>
                  <a:gs pos="100000">
                    <a:srgbClr val="000000"/>
                  </a:gs>
                </a:gsLst>
                <a:lin ang="5400000" scaled="1"/>
              </a:gradFill>
              <a:ln w="38100" cap="flat" cmpd="sng">
                <a:solidFill>
                  <a:srgbClr val="00CC00"/>
                </a:solidFill>
                <a:prstDash val="solid"/>
                <a:round/>
                <a:headEnd/>
                <a:tailEnd/>
              </a:ln>
              <a:effectLst>
                <a:outerShdw dist="89803" dir="2700000" algn="ctr" rotWithShape="0">
                  <a:schemeClr val="bg2"/>
                </a:outer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6143" name="AutoShape 97">
              <a:extLst>
                <a:ext uri="{FF2B5EF4-FFF2-40B4-BE49-F238E27FC236}">
                  <a16:creationId xmlns:a16="http://schemas.microsoft.com/office/drawing/2014/main" id="{B712E05D-9A0D-BCBF-AF51-2FBD60ED756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48140" flipH="1">
              <a:off x="3640" y="-3306"/>
              <a:ext cx="472" cy="1135"/>
            </a:xfrm>
            <a:prstGeom prst="curvedLeftArrow">
              <a:avLst>
                <a:gd name="adj1" fmla="val 48093"/>
                <a:gd name="adj2" fmla="val 96186"/>
                <a:gd name="adj3" fmla="val 33333"/>
              </a:avLst>
            </a:prstGeom>
            <a:solidFill>
              <a:schemeClr val="tx1"/>
            </a:solidFill>
            <a:ln w="76200">
              <a:solidFill>
                <a:srgbClr val="2E7E3B"/>
              </a:solidFill>
              <a:miter lim="800000"/>
              <a:headEnd/>
              <a:tailEnd/>
            </a:ln>
            <a:effectLst>
              <a:outerShdw dist="8980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ransition spd="med"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527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527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52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52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527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527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527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527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Text Box 8">
            <a:extLst>
              <a:ext uri="{FF2B5EF4-FFF2-40B4-BE49-F238E27FC236}">
                <a16:creationId xmlns:a16="http://schemas.microsoft.com/office/drawing/2014/main" id="{5DECEDF5-10C0-84DB-A587-7D733D66F9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525" y="0"/>
            <a:ext cx="4019550" cy="30480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400">
                <a:solidFill>
                  <a:schemeClr val="tx1"/>
                </a:solidFill>
              </a:rPr>
              <a:t>©ÜíÉJß</a:t>
            </a:r>
            <a:r>
              <a:rPr lang="en-US" altLang="en-US" sz="1400" b="1">
                <a:solidFill>
                  <a:schemeClr val="tx1"/>
                </a:solidFill>
                <a:latin typeface="Comic Sans MS" panose="030F0902030302020204" pitchFamily="66" charset="0"/>
              </a:rPr>
              <a:t>. </a:t>
            </a:r>
            <a:r>
              <a:rPr lang="en-US" altLang="en-US" sz="1400" b="1">
                <a:solidFill>
                  <a:schemeClr val="tx1"/>
                </a:solidFill>
              </a:rPr>
              <a:t>13: 10, 11;</a:t>
            </a:r>
            <a:r>
              <a:rPr lang="en-US" altLang="en-US" sz="1400">
                <a:solidFill>
                  <a:schemeClr val="tx1"/>
                </a:solidFill>
              </a:rPr>
              <a:t> çÏÞÖáÕ. </a:t>
            </a:r>
            <a:r>
              <a:rPr lang="en-US" altLang="en-US" sz="1400" b="1">
                <a:solidFill>
                  <a:schemeClr val="tx1"/>
                </a:solidFill>
              </a:rPr>
              <a:t>17: 16</a:t>
            </a:r>
          </a:p>
        </p:txBody>
      </p:sp>
      <p:sp>
        <p:nvSpPr>
          <p:cNvPr id="47107" name="Text Box 22">
            <a:extLst>
              <a:ext uri="{FF2B5EF4-FFF2-40B4-BE49-F238E27FC236}">
                <a16:creationId xmlns:a16="http://schemas.microsoft.com/office/drawing/2014/main" id="{07D89EC1-906C-A460-EC1F-CFA76B6596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grpSp>
        <p:nvGrpSpPr>
          <p:cNvPr id="47108" name="Group 25">
            <a:extLst>
              <a:ext uri="{FF2B5EF4-FFF2-40B4-BE49-F238E27FC236}">
                <a16:creationId xmlns:a16="http://schemas.microsoft.com/office/drawing/2014/main" id="{F3F5F907-E6A7-E3A7-F4CC-5E7D9F97DC08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160338"/>
            <a:ext cx="739775" cy="1430337"/>
            <a:chOff x="391" y="101"/>
            <a:chExt cx="466" cy="901"/>
          </a:xfrm>
        </p:grpSpPr>
        <p:sp>
          <p:nvSpPr>
            <p:cNvPr id="47130" name="Rectangle 26">
              <a:extLst>
                <a:ext uri="{FF2B5EF4-FFF2-40B4-BE49-F238E27FC236}">
                  <a16:creationId xmlns:a16="http://schemas.microsoft.com/office/drawing/2014/main" id="{ED725B51-4C77-8604-312C-5DBA22FFA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" y="101"/>
              <a:ext cx="466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8800">
                  <a:solidFill>
                    <a:schemeClr val="tx2"/>
                  </a:solidFill>
                  <a:latin typeface="Times" panose="02020603050405020304" pitchFamily="18" charset="0"/>
                </a:rPr>
                <a:t>7</a:t>
              </a:r>
            </a:p>
          </p:txBody>
        </p:sp>
        <p:sp>
          <p:nvSpPr>
            <p:cNvPr id="47131" name="Line 27">
              <a:extLst>
                <a:ext uri="{FF2B5EF4-FFF2-40B4-BE49-F238E27FC236}">
                  <a16:creationId xmlns:a16="http://schemas.microsoft.com/office/drawing/2014/main" id="{DB328FE8-212F-CCB7-47B4-942C1904F1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528"/>
              <a:ext cx="187" cy="0"/>
            </a:xfrm>
            <a:prstGeom prst="line">
              <a:avLst/>
            </a:prstGeom>
            <a:noFill/>
            <a:ln w="50800">
              <a:solidFill>
                <a:schemeClr val="tx2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07619" name="Rectangle 35">
            <a:extLst>
              <a:ext uri="{FF2B5EF4-FFF2-40B4-BE49-F238E27FC236}">
                <a16:creationId xmlns:a16="http://schemas.microsoft.com/office/drawing/2014/main" id="{F7BF991B-B34F-7428-B1D1-4A3FC4EB8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41</a:t>
            </a:r>
          </a:p>
        </p:txBody>
      </p:sp>
      <p:sp>
        <p:nvSpPr>
          <p:cNvPr id="47110" name="Text Box 37">
            <a:extLst>
              <a:ext uri="{FF2B5EF4-FFF2-40B4-BE49-F238E27FC236}">
                <a16:creationId xmlns:a16="http://schemas.microsoft.com/office/drawing/2014/main" id="{C9C0FC90-C874-E007-79F5-8D7B33E796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2413" y="6270625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grpSp>
        <p:nvGrpSpPr>
          <p:cNvPr id="707628" name="Group 44">
            <a:extLst>
              <a:ext uri="{FF2B5EF4-FFF2-40B4-BE49-F238E27FC236}">
                <a16:creationId xmlns:a16="http://schemas.microsoft.com/office/drawing/2014/main" id="{AE911663-7748-6D35-19D6-3211D3C15EE9}"/>
              </a:ext>
            </a:extLst>
          </p:cNvPr>
          <p:cNvGrpSpPr>
            <a:grpSpLocks/>
          </p:cNvGrpSpPr>
          <p:nvPr/>
        </p:nvGrpSpPr>
        <p:grpSpPr bwMode="auto">
          <a:xfrm>
            <a:off x="2719388" y="1312863"/>
            <a:ext cx="5799137" cy="4205287"/>
            <a:chOff x="1181" y="852"/>
            <a:chExt cx="3653" cy="2649"/>
          </a:xfrm>
        </p:grpSpPr>
        <p:pic>
          <p:nvPicPr>
            <p:cNvPr id="47128" name="Picture 38">
              <a:extLst>
                <a:ext uri="{FF2B5EF4-FFF2-40B4-BE49-F238E27FC236}">
                  <a16:creationId xmlns:a16="http://schemas.microsoft.com/office/drawing/2014/main" id="{72DC6D00-D6CE-285C-4708-551C6E14AD6A}"/>
                </a:ext>
              </a:extLst>
            </p:cNvPr>
            <p:cNvPicPr preferRelativeResize="0"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rot="418001">
              <a:off x="1181" y="852"/>
              <a:ext cx="3653" cy="2649"/>
            </a:xfrm>
            <a:prstGeom prst="rect">
              <a:avLst/>
            </a:prstGeom>
            <a:noFill/>
            <a:ln>
              <a:noFill/>
            </a:ln>
            <a:effectLst>
              <a:outerShdw dist="119812" dir="3479677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blipFill dpi="0" rotWithShape="0">
                    <a:blip r:embed="rId6"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76200">
                  <a:solidFill>
                    <a:schemeClr val="accent2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129" name="Rectangle 43">
              <a:extLst>
                <a:ext uri="{FF2B5EF4-FFF2-40B4-BE49-F238E27FC236}">
                  <a16:creationId xmlns:a16="http://schemas.microsoft.com/office/drawing/2014/main" id="{CD8797E9-62DB-9F54-38BA-678968ACE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0" y="1040"/>
              <a:ext cx="3430" cy="2250"/>
            </a:xfrm>
            <a:prstGeom prst="rect">
              <a:avLst/>
            </a:prstGeom>
            <a:noFill/>
            <a:ln w="76200">
              <a:solidFill>
                <a:schemeClr val="accent2"/>
              </a:solidFill>
              <a:miter lim="800000"/>
              <a:headEnd/>
              <a:tailEnd/>
            </a:ln>
            <a:effectLst>
              <a:outerShdw dist="68392" dir="4091915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FFFF00"/>
                      </a:gs>
                      <a:gs pos="100000">
                        <a:srgbClr val="FFFF09"/>
                      </a:gs>
                    </a:gsLst>
                    <a:lin ang="5400000" scaled="1"/>
                  </a:gradFill>
                </a14:hiddenFill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707629" name="Picture 45">
            <a:extLst>
              <a:ext uri="{FF2B5EF4-FFF2-40B4-BE49-F238E27FC236}">
                <a16:creationId xmlns:a16="http://schemas.microsoft.com/office/drawing/2014/main" id="{8D124617-BAE5-75F0-3F37-0E5C89128DCE}"/>
              </a:ext>
            </a:extLst>
          </p:cNvPr>
          <p:cNvPicPr preferRelativeResize="0"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56188" y="3978275"/>
            <a:ext cx="3355975" cy="2103438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707630" name="Picture 46">
            <a:extLst>
              <a:ext uri="{FF2B5EF4-FFF2-40B4-BE49-F238E27FC236}">
                <a16:creationId xmlns:a16="http://schemas.microsoft.com/office/drawing/2014/main" id="{4B8E7A75-A82D-8355-08EF-DDC826733C1F}"/>
              </a:ext>
            </a:extLst>
          </p:cNvPr>
          <p:cNvPicPr preferRelativeResize="0"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79500" y="3633788"/>
            <a:ext cx="2794000" cy="2109787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707589" name="Text Box 5">
            <a:extLst>
              <a:ext uri="{FF2B5EF4-FFF2-40B4-BE49-F238E27FC236}">
                <a16:creationId xmlns:a16="http://schemas.microsoft.com/office/drawing/2014/main" id="{E9C4DE74-EC1A-A8CE-0312-9BF512B00E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1500" y="273050"/>
            <a:ext cx="5603875" cy="1187450"/>
          </a:xfrm>
          <a:prstGeom prst="rect">
            <a:avLst/>
          </a:prstGeom>
          <a:noFill/>
          <a:ln>
            <a:noFill/>
          </a:ln>
          <a:effectLst>
            <a:outerShdw dist="63500" dir="318780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>
                <a:solidFill>
                  <a:srgbClr val="FFFF00"/>
                </a:solidFill>
              </a:rPr>
              <a:t>¥dÌÙÞÎßÈáU ÕÞ·íÆJJßæa ²øá ÍÞ·¢:</a:t>
            </a:r>
            <a:r>
              <a:rPr lang="en-US" altLang="en-US" sz="2400" b="1">
                <a:solidFill>
                  <a:srgbClr val="FFFF00"/>
                </a:solidFill>
                <a:latin typeface="Comic Sans MS" panose="030F0902030302020204" pitchFamily="66" charset="0"/>
              </a:rPr>
              <a:t> </a:t>
            </a:r>
            <a:r>
              <a:rPr lang="en-US" altLang="en-US" sz="2400">
                <a:solidFill>
                  <a:srgbClr val="FFFF00"/>
                </a:solidFill>
              </a:rPr>
              <a:t>µÈÞÈßæÜ ²øá ÎçÈÞÙø ÆãÖc¢…   ¥Õæa ÕÞ·íÆJÞÕµÞÖ çÆÖ¢!</a:t>
            </a:r>
          </a:p>
        </p:txBody>
      </p:sp>
      <p:sp>
        <p:nvSpPr>
          <p:cNvPr id="47115" name="Freeform 9">
            <a:extLst>
              <a:ext uri="{FF2B5EF4-FFF2-40B4-BE49-F238E27FC236}">
                <a16:creationId xmlns:a16="http://schemas.microsoft.com/office/drawing/2014/main" id="{7DE84A36-3A55-9740-C175-E0C07E8579D3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6" name="AutoShape 10">
            <a:extLst>
              <a:ext uri="{FF2B5EF4-FFF2-40B4-BE49-F238E27FC236}">
                <a16:creationId xmlns:a16="http://schemas.microsoft.com/office/drawing/2014/main" id="{4E10728E-F871-8851-DEAC-6FD1E318F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7117" name="Rectangle 11">
            <a:extLst>
              <a:ext uri="{FF2B5EF4-FFF2-40B4-BE49-F238E27FC236}">
                <a16:creationId xmlns:a16="http://schemas.microsoft.com/office/drawing/2014/main" id="{2A760E7E-1AB3-BEBA-B119-7224D567E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7118" name="AutoShape 12">
            <a:extLst>
              <a:ext uri="{FF2B5EF4-FFF2-40B4-BE49-F238E27FC236}">
                <a16:creationId xmlns:a16="http://schemas.microsoft.com/office/drawing/2014/main" id="{FF4EF2EA-D46C-8FD8-09BC-2F50C92B3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7119" name="Line 13">
            <a:extLst>
              <a:ext uri="{FF2B5EF4-FFF2-40B4-BE49-F238E27FC236}">
                <a16:creationId xmlns:a16="http://schemas.microsoft.com/office/drawing/2014/main" id="{284EFFAF-CB69-981C-1D7C-0298BD815A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20" name="Line 14">
            <a:extLst>
              <a:ext uri="{FF2B5EF4-FFF2-40B4-BE49-F238E27FC236}">
                <a16:creationId xmlns:a16="http://schemas.microsoft.com/office/drawing/2014/main" id="{7FEB986E-2E0D-4207-2CE3-E2E95AC84E9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599" name="Rectangle 15">
            <a:extLst>
              <a:ext uri="{FF2B5EF4-FFF2-40B4-BE49-F238E27FC236}">
                <a16:creationId xmlns:a16="http://schemas.microsoft.com/office/drawing/2014/main" id="{31EDD834-5960-E125-DF24-154CF991E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6125" y="4103688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n-US" altLang="en-US" sz="1200">
                <a:solidFill>
                  <a:srgbClr val="000000"/>
                </a:solidFill>
                <a:latin typeface="Kerala" panose="020B0604020202020204"/>
              </a:rPr>
              <a:t>'Ïß"_'Ïß"</a:t>
            </a:r>
            <a:endParaRPr lang="en-US" altLang="en-US">
              <a:effectLst>
                <a:outerShdw blurRad="38100" dist="38100" dir="2700000" algn="tl">
                  <a:srgbClr val="000000"/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47122" name="Rectangle 16">
            <a:extLst>
              <a:ext uri="{FF2B5EF4-FFF2-40B4-BE49-F238E27FC236}">
                <a16:creationId xmlns:a16="http://schemas.microsoft.com/office/drawing/2014/main" id="{32E25691-131F-087A-65FD-4CB77B80D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47123" name="Rectangle 17">
            <a:extLst>
              <a:ext uri="{FF2B5EF4-FFF2-40B4-BE49-F238E27FC236}">
                <a16:creationId xmlns:a16="http://schemas.microsoft.com/office/drawing/2014/main" id="{9970F4C0-1AC9-D7FB-85E1-24618368C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47124" name="Rectangle 18">
            <a:extLst>
              <a:ext uri="{FF2B5EF4-FFF2-40B4-BE49-F238E27FC236}">
                <a16:creationId xmlns:a16="http://schemas.microsoft.com/office/drawing/2014/main" id="{A2216FF8-39AD-84D9-E97F-35D13CE40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47125" name="Line 19">
            <a:extLst>
              <a:ext uri="{FF2B5EF4-FFF2-40B4-BE49-F238E27FC236}">
                <a16:creationId xmlns:a16="http://schemas.microsoft.com/office/drawing/2014/main" id="{CC8B1989-0C82-C090-177D-480858A4F1F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26" name="Line 20">
            <a:extLst>
              <a:ext uri="{FF2B5EF4-FFF2-40B4-BE49-F238E27FC236}">
                <a16:creationId xmlns:a16="http://schemas.microsoft.com/office/drawing/2014/main" id="{E2CD0C0F-E720-752D-C342-A8277FA45E9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27" name="Line 21">
            <a:extLst>
              <a:ext uri="{FF2B5EF4-FFF2-40B4-BE49-F238E27FC236}">
                <a16:creationId xmlns:a16="http://schemas.microsoft.com/office/drawing/2014/main" id="{48342270-D10D-F62E-2919-4D134BA0C63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07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07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07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07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7589" grpId="0" autoUpdateAnimBg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>
            <a:extLst>
              <a:ext uri="{FF2B5EF4-FFF2-40B4-BE49-F238E27FC236}">
                <a16:creationId xmlns:a16="http://schemas.microsoft.com/office/drawing/2014/main" id="{E8C2B083-51C6-58CF-EB13-602F5BB88C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8131" name="Rectangle 3">
            <a:extLst>
              <a:ext uri="{FF2B5EF4-FFF2-40B4-BE49-F238E27FC236}">
                <a16:creationId xmlns:a16="http://schemas.microsoft.com/office/drawing/2014/main" id="{ED34269F-6278-D625-8BD9-F8C83D730B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8513" y="968375"/>
            <a:ext cx="1387475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800" b="1">
                <a:solidFill>
                  <a:schemeClr val="accent2"/>
                </a:solidFill>
                <a:latin typeface="Times" panose="02020603050405020304" pitchFamily="18" charset="0"/>
              </a:rPr>
              <a:t>ABRAHAM</a:t>
            </a:r>
          </a:p>
        </p:txBody>
      </p:sp>
      <p:sp>
        <p:nvSpPr>
          <p:cNvPr id="48132" name="Rectangle 4">
            <a:extLst>
              <a:ext uri="{FF2B5EF4-FFF2-40B4-BE49-F238E27FC236}">
                <a16:creationId xmlns:a16="http://schemas.microsoft.com/office/drawing/2014/main" id="{FFFAB878-8312-7373-F92D-F8C9C7AD6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882900" cy="3111500"/>
          </a:xfrm>
          <a:prstGeom prst="rect">
            <a:avLst/>
          </a:prstGeom>
          <a:solidFill>
            <a:schemeClr val="tx2"/>
          </a:solidFill>
          <a:ln w="12700">
            <a:solidFill>
              <a:schemeClr val="folHlink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8133" name="AutoShape 5">
            <a:extLst>
              <a:ext uri="{FF2B5EF4-FFF2-40B4-BE49-F238E27FC236}">
                <a16:creationId xmlns:a16="http://schemas.microsoft.com/office/drawing/2014/main" id="{24A04AA2-B847-6C9B-935F-7333EE0ED2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996950"/>
            <a:ext cx="1663700" cy="1054100"/>
          </a:xfrm>
          <a:prstGeom prst="roundRect">
            <a:avLst>
              <a:gd name="adj" fmla="val 12495"/>
            </a:avLst>
          </a:prstGeom>
          <a:solidFill>
            <a:schemeClr val="tx2"/>
          </a:solidFill>
          <a:ln w="12700">
            <a:solidFill>
              <a:schemeClr val="folHlink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8134" name="Rectangle 6">
            <a:extLst>
              <a:ext uri="{FF2B5EF4-FFF2-40B4-BE49-F238E27FC236}">
                <a16:creationId xmlns:a16="http://schemas.microsoft.com/office/drawing/2014/main" id="{F391A4F3-AE70-7D4F-572E-0464CFE76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8135" name="Rectangle 7">
            <a:extLst>
              <a:ext uri="{FF2B5EF4-FFF2-40B4-BE49-F238E27FC236}">
                <a16:creationId xmlns:a16="http://schemas.microsoft.com/office/drawing/2014/main" id="{A282FA68-FF79-4668-DFB5-A514A057B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4513" y="938213"/>
            <a:ext cx="1725612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>
                <a:solidFill>
                  <a:srgbClr val="000000"/>
                </a:solidFill>
              </a:rPr>
              <a:t>¥dÌÙÞ¢</a:t>
            </a:r>
            <a:endParaRPr lang="en-US" altLang="en-US" sz="2400" b="1">
              <a:solidFill>
                <a:schemeClr val="bg2"/>
              </a:solidFill>
              <a:latin typeface="Times" panose="02020603050405020304" pitchFamily="18" charset="0"/>
            </a:endParaRPr>
          </a:p>
        </p:txBody>
      </p:sp>
      <p:sp>
        <p:nvSpPr>
          <p:cNvPr id="48136" name="Line 8">
            <a:extLst>
              <a:ext uri="{FF2B5EF4-FFF2-40B4-BE49-F238E27FC236}">
                <a16:creationId xmlns:a16="http://schemas.microsoft.com/office/drawing/2014/main" id="{FC6F3FC9-3D26-52FB-E041-57BF866E057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2065338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7" name="Line 9">
            <a:extLst>
              <a:ext uri="{FF2B5EF4-FFF2-40B4-BE49-F238E27FC236}">
                <a16:creationId xmlns:a16="http://schemas.microsoft.com/office/drawing/2014/main" id="{E381AFA8-4FF0-26B6-CADC-1249C9348F06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38862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8" name="Rectangle 11">
            <a:extLst>
              <a:ext uri="{FF2B5EF4-FFF2-40B4-BE49-F238E27FC236}">
                <a16:creationId xmlns:a16="http://schemas.microsoft.com/office/drawing/2014/main" id="{E3F48F94-E746-7529-4EEE-A0B91F1FC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2188" y="992188"/>
            <a:ext cx="24987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tx2"/>
                </a:solidFill>
                <a:latin typeface="Times" panose="02020603050405020304" pitchFamily="18" charset="0"/>
              </a:rPr>
              <a:t>ca. 2000 </a:t>
            </a:r>
            <a:r>
              <a:rPr lang="en-US" altLang="en-US" sz="2400">
                <a:solidFill>
                  <a:schemeClr val="tx2"/>
                </a:solidFill>
              </a:rPr>
              <a:t>Ìß. Øß.</a:t>
            </a:r>
            <a:endParaRPr lang="en-US" altLang="en-US" sz="2400" b="1">
              <a:solidFill>
                <a:schemeClr val="tx2"/>
              </a:solidFill>
              <a:latin typeface="Times" panose="02020603050405020304" pitchFamily="18" charset="0"/>
            </a:endParaRPr>
          </a:p>
        </p:txBody>
      </p:sp>
      <p:sp>
        <p:nvSpPr>
          <p:cNvPr id="48139" name="Rectangle 12">
            <a:extLst>
              <a:ext uri="{FF2B5EF4-FFF2-40B4-BE49-F238E27FC236}">
                <a16:creationId xmlns:a16="http://schemas.microsoft.com/office/drawing/2014/main" id="{493870CB-0719-686A-B8F1-595303B28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8488" y="1604963"/>
            <a:ext cx="766762" cy="515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48140" name="Rectangle 13">
            <a:extLst>
              <a:ext uri="{FF2B5EF4-FFF2-40B4-BE49-F238E27FC236}">
                <a16:creationId xmlns:a16="http://schemas.microsoft.com/office/drawing/2014/main" id="{F2CE059B-54D8-2D0B-ADF5-A9B2DE3071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7313" y="2060575"/>
            <a:ext cx="1446212" cy="515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b="1">
                <a:solidFill>
                  <a:schemeClr val="bg2"/>
                </a:solidFill>
                <a:latin typeface="Times" panose="02020603050405020304" pitchFamily="18" charset="0"/>
              </a:rPr>
              <a:t>L - S - B</a:t>
            </a:r>
          </a:p>
        </p:txBody>
      </p:sp>
      <p:sp>
        <p:nvSpPr>
          <p:cNvPr id="48141" name="Rectangle 14">
            <a:extLst>
              <a:ext uri="{FF2B5EF4-FFF2-40B4-BE49-F238E27FC236}">
                <a16:creationId xmlns:a16="http://schemas.microsoft.com/office/drawing/2014/main" id="{FFADFB54-063D-784C-3B2B-3EF989CE24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5713" y="2459038"/>
            <a:ext cx="1527175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 b="1">
                <a:solidFill>
                  <a:srgbClr val="000000"/>
                </a:solidFill>
              </a:rPr>
              <a:t>'Ïß"_'Ïß"</a:t>
            </a:r>
          </a:p>
        </p:txBody>
      </p:sp>
      <p:sp>
        <p:nvSpPr>
          <p:cNvPr id="515087" name="Rectangle 15">
            <a:extLst>
              <a:ext uri="{FF2B5EF4-FFF2-40B4-BE49-F238E27FC236}">
                <a16:creationId xmlns:a16="http://schemas.microsoft.com/office/drawing/2014/main" id="{AA0FF204-4D96-CE84-7959-F6FA02B06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1613" y="2916238"/>
            <a:ext cx="1420812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>
                <a:solidFill>
                  <a:schemeClr val="accent2"/>
                </a:solidFill>
                <a:latin typeface="Arial Black" panose="020B0604020202020204" pitchFamily="34" charset="0"/>
              </a:rPr>
              <a:t>J     E</a:t>
            </a:r>
          </a:p>
        </p:txBody>
      </p:sp>
      <p:sp>
        <p:nvSpPr>
          <p:cNvPr id="515088" name="Rectangle 16">
            <a:extLst>
              <a:ext uri="{FF2B5EF4-FFF2-40B4-BE49-F238E27FC236}">
                <a16:creationId xmlns:a16="http://schemas.microsoft.com/office/drawing/2014/main" id="{6938A940-DFDC-E8AA-F895-68FDCEBD70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7363" y="3387725"/>
            <a:ext cx="587375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 b="1">
                <a:solidFill>
                  <a:schemeClr val="accent2"/>
                </a:solidFill>
                <a:latin typeface="Times" panose="02020603050405020304" pitchFamily="18" charset="0"/>
              </a:rPr>
              <a:t>12</a:t>
            </a:r>
          </a:p>
        </p:txBody>
      </p:sp>
      <p:sp>
        <p:nvSpPr>
          <p:cNvPr id="48144" name="Rectangle 18">
            <a:extLst>
              <a:ext uri="{FF2B5EF4-FFF2-40B4-BE49-F238E27FC236}">
                <a16:creationId xmlns:a16="http://schemas.microsoft.com/office/drawing/2014/main" id="{85BD211C-8788-F561-D8EA-9C4FA9940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" y="311150"/>
            <a:ext cx="742950" cy="143351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48145" name="Group 19">
            <a:extLst>
              <a:ext uri="{FF2B5EF4-FFF2-40B4-BE49-F238E27FC236}">
                <a16:creationId xmlns:a16="http://schemas.microsoft.com/office/drawing/2014/main" id="{4741632A-1C6A-3F9D-E68B-18B15B0E5D3D}"/>
              </a:ext>
            </a:extLst>
          </p:cNvPr>
          <p:cNvGrpSpPr>
            <a:grpSpLocks/>
          </p:cNvGrpSpPr>
          <p:nvPr/>
        </p:nvGrpSpPr>
        <p:grpSpPr bwMode="auto">
          <a:xfrm>
            <a:off x="598488" y="2378075"/>
            <a:ext cx="2259012" cy="1446213"/>
            <a:chOff x="377" y="1498"/>
            <a:chExt cx="1423" cy="911"/>
          </a:xfrm>
        </p:grpSpPr>
        <p:sp>
          <p:nvSpPr>
            <p:cNvPr id="48200" name="Rectangle 20">
              <a:extLst>
                <a:ext uri="{FF2B5EF4-FFF2-40B4-BE49-F238E27FC236}">
                  <a16:creationId xmlns:a16="http://schemas.microsoft.com/office/drawing/2014/main" id="{0B6A609F-1A4B-B0AA-DAFB-3E7061784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" y="1546"/>
              <a:ext cx="562" cy="863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endParaRPr lang="en-US" altLang="en-US">
                <a:solidFill>
                  <a:schemeClr val="tx2"/>
                </a:solidFill>
                <a:latin typeface="Times" panose="02020603050405020304" pitchFamily="18" charset="0"/>
              </a:endParaRPr>
            </a:p>
            <a:p>
              <a:pPr algn="l">
                <a:spcBef>
                  <a:spcPct val="0"/>
                </a:spcBef>
              </a:pPr>
              <a:endParaRPr lang="en-US" altLang="en-US">
                <a:solidFill>
                  <a:schemeClr val="tx2"/>
                </a:solidFill>
                <a:latin typeface="Times" panose="02020603050405020304" pitchFamily="18" charset="0"/>
              </a:endParaRPr>
            </a:p>
            <a:p>
              <a:pPr algn="l">
                <a:spcBef>
                  <a:spcPct val="0"/>
                </a:spcBef>
              </a:pPr>
              <a:r>
                <a:rPr lang="en-US" altLang="en-US">
                  <a:solidFill>
                    <a:schemeClr val="tx2"/>
                  </a:solidFill>
                  <a:latin typeface="Times" panose="02020603050405020304" pitchFamily="18" charset="0"/>
                </a:rPr>
                <a:t>        </a:t>
              </a:r>
            </a:p>
          </p:txBody>
        </p:sp>
        <p:sp>
          <p:nvSpPr>
            <p:cNvPr id="48201" name="Rectangle 21">
              <a:extLst>
                <a:ext uri="{FF2B5EF4-FFF2-40B4-BE49-F238E27FC236}">
                  <a16:creationId xmlns:a16="http://schemas.microsoft.com/office/drawing/2014/main" id="{52A02D19-0A30-C73D-E1A3-E5BEF0100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" y="1498"/>
              <a:ext cx="1423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8800">
                  <a:solidFill>
                    <a:srgbClr val="51DC00"/>
                  </a:solidFill>
                  <a:latin typeface="Times" panose="02020603050405020304" pitchFamily="18" charset="0"/>
                </a:rPr>
                <a:t>A</a:t>
              </a:r>
              <a:r>
                <a:rPr lang="en-US" altLang="en-US" sz="6000">
                  <a:solidFill>
                    <a:schemeClr val="tx2"/>
                  </a:solidFill>
                  <a:latin typeface="Times" panose="02020603050405020304" pitchFamily="18" charset="0"/>
                </a:rPr>
                <a:t>JMJ</a:t>
              </a:r>
            </a:p>
          </p:txBody>
        </p:sp>
      </p:grpSp>
      <p:sp>
        <p:nvSpPr>
          <p:cNvPr id="48146" name="Line 22">
            <a:extLst>
              <a:ext uri="{FF2B5EF4-FFF2-40B4-BE49-F238E27FC236}">
                <a16:creationId xmlns:a16="http://schemas.microsoft.com/office/drawing/2014/main" id="{DB821DAC-B032-B7A5-F00E-3098379C6582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2505075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7" name="Line 23">
            <a:extLst>
              <a:ext uri="{FF2B5EF4-FFF2-40B4-BE49-F238E27FC236}">
                <a16:creationId xmlns:a16="http://schemas.microsoft.com/office/drawing/2014/main" id="{A80BED2F-F164-33B5-3D6A-E37168C14A5D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29972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8" name="Line 24">
            <a:extLst>
              <a:ext uri="{FF2B5EF4-FFF2-40B4-BE49-F238E27FC236}">
                <a16:creationId xmlns:a16="http://schemas.microsoft.com/office/drawing/2014/main" id="{25187C33-FEF9-5CD1-C735-14D52CB3AC78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3750" y="34544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9" name="Rectangle 25">
            <a:extLst>
              <a:ext uri="{FF2B5EF4-FFF2-40B4-BE49-F238E27FC236}">
                <a16:creationId xmlns:a16="http://schemas.microsoft.com/office/drawing/2014/main" id="{2974DB52-E3E5-0D94-F767-EE48A87F71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48150" name="Line 26">
            <a:extLst>
              <a:ext uri="{FF2B5EF4-FFF2-40B4-BE49-F238E27FC236}">
                <a16:creationId xmlns:a16="http://schemas.microsoft.com/office/drawing/2014/main" id="{4A16D389-A913-0935-E917-21F45FCDFA18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5102" name="Text Box 30">
            <a:extLst>
              <a:ext uri="{FF2B5EF4-FFF2-40B4-BE49-F238E27FC236}">
                <a16:creationId xmlns:a16="http://schemas.microsoft.com/office/drawing/2014/main" id="{F1729059-ED01-2A27-ECDB-4E5DB245F7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5016500"/>
            <a:ext cx="7543800" cy="701675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4000">
                <a:solidFill>
                  <a:schemeClr val="tx1"/>
                </a:solidFill>
              </a:rPr>
              <a:t>ÕÞ·íÆJ Õ¢ÖÞÕÜß</a:t>
            </a:r>
          </a:p>
        </p:txBody>
      </p:sp>
      <p:sp>
        <p:nvSpPr>
          <p:cNvPr id="515103" name="Oval 31">
            <a:extLst>
              <a:ext uri="{FF2B5EF4-FFF2-40B4-BE49-F238E27FC236}">
                <a16:creationId xmlns:a16="http://schemas.microsoft.com/office/drawing/2014/main" id="{97BD2FD1-B702-6D73-BED3-CF7AF36343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800100"/>
            <a:ext cx="2527300" cy="711200"/>
          </a:xfrm>
          <a:prstGeom prst="ellipse">
            <a:avLst/>
          </a:prstGeom>
          <a:noFill/>
          <a:ln w="76200">
            <a:solidFill>
              <a:srgbClr val="D83104"/>
            </a:solidFill>
            <a:round/>
            <a:headEnd/>
            <a:tailEnd/>
          </a:ln>
          <a:effectLst>
            <a:outerShdw dist="81320" dir="2319588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15104" name="Oval 32">
            <a:extLst>
              <a:ext uri="{FF2B5EF4-FFF2-40B4-BE49-F238E27FC236}">
                <a16:creationId xmlns:a16="http://schemas.microsoft.com/office/drawing/2014/main" id="{627149D6-0093-CF89-B2D8-7E589AF5F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1600" y="2946400"/>
            <a:ext cx="711200" cy="520700"/>
          </a:xfrm>
          <a:prstGeom prst="ellipse">
            <a:avLst/>
          </a:prstGeom>
          <a:noFill/>
          <a:ln w="76200">
            <a:solidFill>
              <a:srgbClr val="D83104"/>
            </a:solidFill>
            <a:round/>
            <a:headEnd/>
            <a:tailEnd/>
          </a:ln>
          <a:effectLst>
            <a:outerShdw dist="81320" dir="2319588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15105" name="Oval 33">
            <a:extLst>
              <a:ext uri="{FF2B5EF4-FFF2-40B4-BE49-F238E27FC236}">
                <a16:creationId xmlns:a16="http://schemas.microsoft.com/office/drawing/2014/main" id="{8136F09B-D7CD-1F12-0BF7-66FF87C5B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9100" y="3403600"/>
            <a:ext cx="711200" cy="520700"/>
          </a:xfrm>
          <a:prstGeom prst="ellipse">
            <a:avLst/>
          </a:prstGeom>
          <a:noFill/>
          <a:ln w="76200">
            <a:solidFill>
              <a:srgbClr val="D83104"/>
            </a:solidFill>
            <a:round/>
            <a:headEnd/>
            <a:tailEnd/>
          </a:ln>
          <a:effectLst>
            <a:outerShdw dist="81320" dir="2319588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515106" name="Group 34">
            <a:extLst>
              <a:ext uri="{FF2B5EF4-FFF2-40B4-BE49-F238E27FC236}">
                <a16:creationId xmlns:a16="http://schemas.microsoft.com/office/drawing/2014/main" id="{1D6A67F7-8BFD-6100-EE82-247679F4D47F}"/>
              </a:ext>
            </a:extLst>
          </p:cNvPr>
          <p:cNvGrpSpPr>
            <a:grpSpLocks/>
          </p:cNvGrpSpPr>
          <p:nvPr/>
        </p:nvGrpSpPr>
        <p:grpSpPr bwMode="auto">
          <a:xfrm>
            <a:off x="4279900" y="1536700"/>
            <a:ext cx="889000" cy="1447800"/>
            <a:chOff x="2696" y="968"/>
            <a:chExt cx="560" cy="912"/>
          </a:xfrm>
        </p:grpSpPr>
        <p:sp>
          <p:nvSpPr>
            <p:cNvPr id="48198" name="Oval 35">
              <a:extLst>
                <a:ext uri="{FF2B5EF4-FFF2-40B4-BE49-F238E27FC236}">
                  <a16:creationId xmlns:a16="http://schemas.microsoft.com/office/drawing/2014/main" id="{7A3E047D-2F3B-8585-1D15-98E805391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8" y="1552"/>
              <a:ext cx="448" cy="328"/>
            </a:xfrm>
            <a:prstGeom prst="ellipse">
              <a:avLst/>
            </a:prstGeom>
            <a:noFill/>
            <a:ln w="76200">
              <a:solidFill>
                <a:srgbClr val="D83104"/>
              </a:solidFill>
              <a:round/>
              <a:headEnd/>
              <a:tailEnd/>
            </a:ln>
            <a:effectLst>
              <a:outerShdw dist="81320" dir="2319588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99" name="Line 36">
              <a:extLst>
                <a:ext uri="{FF2B5EF4-FFF2-40B4-BE49-F238E27FC236}">
                  <a16:creationId xmlns:a16="http://schemas.microsoft.com/office/drawing/2014/main" id="{6E1AF14E-749A-79C9-85B0-6F5E7A1EB4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96" y="968"/>
              <a:ext cx="240" cy="560"/>
            </a:xfrm>
            <a:prstGeom prst="line">
              <a:avLst/>
            </a:prstGeom>
            <a:noFill/>
            <a:ln w="57150">
              <a:solidFill>
                <a:srgbClr val="D83104"/>
              </a:solidFill>
              <a:round/>
              <a:headEnd/>
              <a:tailEnd type="arrow" w="med" len="med"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8156" name="Text Box 54">
            <a:extLst>
              <a:ext uri="{FF2B5EF4-FFF2-40B4-BE49-F238E27FC236}">
                <a16:creationId xmlns:a16="http://schemas.microsoft.com/office/drawing/2014/main" id="{35D8E2AD-DFFE-1D8E-0480-66CAC5971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48157" name="Text Box 55">
            <a:extLst>
              <a:ext uri="{FF2B5EF4-FFF2-40B4-BE49-F238E27FC236}">
                <a16:creationId xmlns:a16="http://schemas.microsoft.com/office/drawing/2014/main" id="{B1D1DFC7-28F5-202B-B83F-72DDF5262B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75" y="0"/>
            <a:ext cx="2603500" cy="366713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400" b="1">
                <a:solidFill>
                  <a:schemeClr val="tx1"/>
                </a:solidFill>
              </a:rPr>
              <a:t>ÉáùMÞ¿í </a:t>
            </a:r>
            <a:r>
              <a:rPr lang="en-US" altLang="en-US" sz="1800" b="1">
                <a:solidFill>
                  <a:schemeClr val="tx1"/>
                </a:solidFill>
              </a:rPr>
              <a:t>2:24</a:t>
            </a:r>
          </a:p>
        </p:txBody>
      </p:sp>
      <p:sp>
        <p:nvSpPr>
          <p:cNvPr id="515129" name="Text Box 57">
            <a:extLst>
              <a:ext uri="{FF2B5EF4-FFF2-40B4-BE49-F238E27FC236}">
                <a16:creationId xmlns:a16="http://schemas.microsoft.com/office/drawing/2014/main" id="{7958F0DC-2470-427A-147B-7A59E275C2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975" y="4406900"/>
            <a:ext cx="7543800" cy="155575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4800">
                <a:solidFill>
                  <a:srgbClr val="68FFF8"/>
                </a:solidFill>
              </a:rPr>
              <a:t>ÏÞçAÞÌÞÃí ÕÞ·íÆJ ØLÞÈ¢</a:t>
            </a:r>
            <a:endParaRPr lang="en-US" altLang="en-US" sz="4800" b="1">
              <a:solidFill>
                <a:srgbClr val="68FFF8"/>
              </a:solidFill>
              <a:latin typeface="Comic Sans MS" panose="030F0902030302020204" pitchFamily="66" charset="0"/>
            </a:endParaRPr>
          </a:p>
        </p:txBody>
      </p:sp>
      <p:sp>
        <p:nvSpPr>
          <p:cNvPr id="48159" name="Freeform 74">
            <a:extLst>
              <a:ext uri="{FF2B5EF4-FFF2-40B4-BE49-F238E27FC236}">
                <a16:creationId xmlns:a16="http://schemas.microsoft.com/office/drawing/2014/main" id="{55E57127-8D66-B938-B8B6-8E80C98DE62F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60" name="AutoShape 75">
            <a:extLst>
              <a:ext uri="{FF2B5EF4-FFF2-40B4-BE49-F238E27FC236}">
                <a16:creationId xmlns:a16="http://schemas.microsoft.com/office/drawing/2014/main" id="{D8C49076-DD47-4824-BF19-9B4E23163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8161" name="Rectangle 76">
            <a:extLst>
              <a:ext uri="{FF2B5EF4-FFF2-40B4-BE49-F238E27FC236}">
                <a16:creationId xmlns:a16="http://schemas.microsoft.com/office/drawing/2014/main" id="{D2338E58-E709-6980-371A-0E506345D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8162" name="AutoShape 77">
            <a:extLst>
              <a:ext uri="{FF2B5EF4-FFF2-40B4-BE49-F238E27FC236}">
                <a16:creationId xmlns:a16="http://schemas.microsoft.com/office/drawing/2014/main" id="{FDD78690-99EE-2589-3CFC-87B0463B6A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8163" name="Line 78">
            <a:extLst>
              <a:ext uri="{FF2B5EF4-FFF2-40B4-BE49-F238E27FC236}">
                <a16:creationId xmlns:a16="http://schemas.microsoft.com/office/drawing/2014/main" id="{AA3E1978-D886-4AD1-C00C-0401F649DA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64" name="Line 79">
            <a:extLst>
              <a:ext uri="{FF2B5EF4-FFF2-40B4-BE49-F238E27FC236}">
                <a16:creationId xmlns:a16="http://schemas.microsoft.com/office/drawing/2014/main" id="{C0A28986-8B93-573B-1EF7-636831F90E8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65" name="Rectangle 80">
            <a:extLst>
              <a:ext uri="{FF2B5EF4-FFF2-40B4-BE49-F238E27FC236}">
                <a16:creationId xmlns:a16="http://schemas.microsoft.com/office/drawing/2014/main" id="{EE9FB698-53A6-AA0A-F687-7AED87A11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8166" name="Rectangle 81">
            <a:extLst>
              <a:ext uri="{FF2B5EF4-FFF2-40B4-BE49-F238E27FC236}">
                <a16:creationId xmlns:a16="http://schemas.microsoft.com/office/drawing/2014/main" id="{D603510A-A1EC-0C9E-AC06-385A753ED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48167" name="Rectangle 82">
            <a:extLst>
              <a:ext uri="{FF2B5EF4-FFF2-40B4-BE49-F238E27FC236}">
                <a16:creationId xmlns:a16="http://schemas.microsoft.com/office/drawing/2014/main" id="{98FF0F1D-02B0-2E24-7052-CA801C989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725" y="4206875"/>
            <a:ext cx="67945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ÏÞ _çÏ</a:t>
            </a:r>
          </a:p>
        </p:txBody>
      </p:sp>
      <p:sp>
        <p:nvSpPr>
          <p:cNvPr id="48168" name="Rectangle 83">
            <a:extLst>
              <a:ext uri="{FF2B5EF4-FFF2-40B4-BE49-F238E27FC236}">
                <a16:creationId xmlns:a16="http://schemas.microsoft.com/office/drawing/2014/main" id="{7B2F496F-D404-7C42-02AE-E33085FC2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0725" y="4411663"/>
            <a:ext cx="320675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12</a:t>
            </a:r>
          </a:p>
        </p:txBody>
      </p:sp>
      <p:sp>
        <p:nvSpPr>
          <p:cNvPr id="48169" name="Rectangle 84">
            <a:extLst>
              <a:ext uri="{FF2B5EF4-FFF2-40B4-BE49-F238E27FC236}">
                <a16:creationId xmlns:a16="http://schemas.microsoft.com/office/drawing/2014/main" id="{F9FE5A8A-9277-4BB6-D5C6-7DA6F657C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48170" name="Rectangle 85">
            <a:extLst>
              <a:ext uri="{FF2B5EF4-FFF2-40B4-BE49-F238E27FC236}">
                <a16:creationId xmlns:a16="http://schemas.microsoft.com/office/drawing/2014/main" id="{BDFFBD36-B7B7-A5BC-675E-00B2019361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48171" name="Rectangle 86">
            <a:extLst>
              <a:ext uri="{FF2B5EF4-FFF2-40B4-BE49-F238E27FC236}">
                <a16:creationId xmlns:a16="http://schemas.microsoft.com/office/drawing/2014/main" id="{871EBD77-1475-FCF5-BC78-D7CE581D3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5788" y="4049713"/>
            <a:ext cx="684212" cy="271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'Ïß"_'Ïß"</a:t>
            </a:r>
          </a:p>
        </p:txBody>
      </p:sp>
      <p:sp>
        <p:nvSpPr>
          <p:cNvPr id="48172" name="Line 87">
            <a:extLst>
              <a:ext uri="{FF2B5EF4-FFF2-40B4-BE49-F238E27FC236}">
                <a16:creationId xmlns:a16="http://schemas.microsoft.com/office/drawing/2014/main" id="{243E6F81-8BC0-2E15-D192-D33B9F1F82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73" name="Line 88">
            <a:extLst>
              <a:ext uri="{FF2B5EF4-FFF2-40B4-BE49-F238E27FC236}">
                <a16:creationId xmlns:a16="http://schemas.microsoft.com/office/drawing/2014/main" id="{7ABDA0CC-1EBE-A2B1-A52B-398EE2C9E7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74" name="Line 89">
            <a:extLst>
              <a:ext uri="{FF2B5EF4-FFF2-40B4-BE49-F238E27FC236}">
                <a16:creationId xmlns:a16="http://schemas.microsoft.com/office/drawing/2014/main" id="{A3BA393D-2467-CC49-C25E-7F8B1E555F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75" name="Text Box 90">
            <a:extLst>
              <a:ext uri="{FF2B5EF4-FFF2-40B4-BE49-F238E27FC236}">
                <a16:creationId xmlns:a16="http://schemas.microsoft.com/office/drawing/2014/main" id="{F8AD6949-9E8E-AC56-81AF-4846C0B76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48176" name="Text Box 93">
            <a:extLst>
              <a:ext uri="{FF2B5EF4-FFF2-40B4-BE49-F238E27FC236}">
                <a16:creationId xmlns:a16="http://schemas.microsoft.com/office/drawing/2014/main" id="{9F208694-FC1B-4336-8FD1-8C7DF38F86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1550" y="6427788"/>
            <a:ext cx="3254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7</a:t>
            </a:r>
          </a:p>
        </p:txBody>
      </p:sp>
      <p:sp>
        <p:nvSpPr>
          <p:cNvPr id="515167" name="Rectangle 95">
            <a:extLst>
              <a:ext uri="{FF2B5EF4-FFF2-40B4-BE49-F238E27FC236}">
                <a16:creationId xmlns:a16="http://schemas.microsoft.com/office/drawing/2014/main" id="{B50B1C44-CDDB-B5E7-520B-FC862663C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42</a:t>
            </a:r>
          </a:p>
        </p:txBody>
      </p:sp>
      <p:sp>
        <p:nvSpPr>
          <p:cNvPr id="48178" name="Text Box 96">
            <a:extLst>
              <a:ext uri="{FF2B5EF4-FFF2-40B4-BE49-F238E27FC236}">
                <a16:creationId xmlns:a16="http://schemas.microsoft.com/office/drawing/2014/main" id="{D7681D02-F1EA-068D-14F6-898923BACF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2075" y="6299200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grpSp>
        <p:nvGrpSpPr>
          <p:cNvPr id="48179" name="Group 97">
            <a:extLst>
              <a:ext uri="{FF2B5EF4-FFF2-40B4-BE49-F238E27FC236}">
                <a16:creationId xmlns:a16="http://schemas.microsoft.com/office/drawing/2014/main" id="{0D466E54-A61E-12B8-B787-2CCCD3F1AC68}"/>
              </a:ext>
            </a:extLst>
          </p:cNvPr>
          <p:cNvGrpSpPr>
            <a:grpSpLocks/>
          </p:cNvGrpSpPr>
          <p:nvPr/>
        </p:nvGrpSpPr>
        <p:grpSpPr bwMode="auto">
          <a:xfrm>
            <a:off x="5976938" y="1390650"/>
            <a:ext cx="1262062" cy="1347788"/>
            <a:chOff x="3765" y="876"/>
            <a:chExt cx="795" cy="849"/>
          </a:xfrm>
        </p:grpSpPr>
        <p:grpSp>
          <p:nvGrpSpPr>
            <p:cNvPr id="48186" name="Group 98">
              <a:extLst>
                <a:ext uri="{FF2B5EF4-FFF2-40B4-BE49-F238E27FC236}">
                  <a16:creationId xmlns:a16="http://schemas.microsoft.com/office/drawing/2014/main" id="{EBADF677-CE03-F33A-9508-034B5E7B50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5" y="876"/>
              <a:ext cx="795" cy="849"/>
              <a:chOff x="1084" y="711"/>
              <a:chExt cx="2950" cy="2769"/>
            </a:xfrm>
          </p:grpSpPr>
          <p:grpSp>
            <p:nvGrpSpPr>
              <p:cNvPr id="48188" name="Group 99">
                <a:extLst>
                  <a:ext uri="{FF2B5EF4-FFF2-40B4-BE49-F238E27FC236}">
                    <a16:creationId xmlns:a16="http://schemas.microsoft.com/office/drawing/2014/main" id="{5A5423A7-95BF-F1CE-2713-697E463D3E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48194" name="Group 100">
                  <a:extLst>
                    <a:ext uri="{FF2B5EF4-FFF2-40B4-BE49-F238E27FC236}">
                      <a16:creationId xmlns:a16="http://schemas.microsoft.com/office/drawing/2014/main" id="{31587EE9-A88E-5317-C924-D7A820309B6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48196" name="Freeform 101">
                    <a:extLst>
                      <a:ext uri="{FF2B5EF4-FFF2-40B4-BE49-F238E27FC236}">
                        <a16:creationId xmlns:a16="http://schemas.microsoft.com/office/drawing/2014/main" id="{D57B0456-B425-485A-B9B6-41C8E2F022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28 w 592"/>
                      <a:gd name="T1" fmla="*/ 256 h 90"/>
                      <a:gd name="T2" fmla="*/ 76 w 592"/>
                      <a:gd name="T3" fmla="*/ 125 h 90"/>
                      <a:gd name="T4" fmla="*/ 118 w 592"/>
                      <a:gd name="T5" fmla="*/ 102 h 90"/>
                      <a:gd name="T6" fmla="*/ 159 w 592"/>
                      <a:gd name="T7" fmla="*/ 91 h 90"/>
                      <a:gd name="T8" fmla="*/ 388 w 592"/>
                      <a:gd name="T9" fmla="*/ 97 h 90"/>
                      <a:gd name="T10" fmla="*/ 526 w 592"/>
                      <a:gd name="T11" fmla="*/ 114 h 90"/>
                      <a:gd name="T12" fmla="*/ 589 w 592"/>
                      <a:gd name="T13" fmla="*/ 131 h 90"/>
                      <a:gd name="T14" fmla="*/ 824 w 592"/>
                      <a:gd name="T15" fmla="*/ 148 h 90"/>
                      <a:gd name="T16" fmla="*/ 1170 w 592"/>
                      <a:gd name="T17" fmla="*/ 125 h 90"/>
                      <a:gd name="T18" fmla="*/ 1634 w 592"/>
                      <a:gd name="T19" fmla="*/ 46 h 90"/>
                      <a:gd name="T20" fmla="*/ 1801 w 592"/>
                      <a:gd name="T21" fmla="*/ 0 h 90"/>
                      <a:gd name="T22" fmla="*/ 1981 w 592"/>
                      <a:gd name="T23" fmla="*/ 6 h 90"/>
                      <a:gd name="T24" fmla="*/ 2043 w 592"/>
                      <a:gd name="T25" fmla="*/ 85 h 90"/>
                      <a:gd name="T26" fmla="*/ 2050 w 592"/>
                      <a:gd name="T27" fmla="*/ 102 h 90"/>
                      <a:gd name="T28" fmla="*/ 2015 w 592"/>
                      <a:gd name="T29" fmla="*/ 171 h 90"/>
                      <a:gd name="T30" fmla="*/ 2022 w 592"/>
                      <a:gd name="T31" fmla="*/ 188 h 90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blipFill dpi="0" rotWithShape="0">
                    <a:blip r:embed="rId2"/>
                    <a:srcRect/>
                    <a:tile tx="0" ty="0" sx="100000" sy="100000" flip="none" algn="tl"/>
                  </a:blip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8197" name="Freeform 102">
                    <a:extLst>
                      <a:ext uri="{FF2B5EF4-FFF2-40B4-BE49-F238E27FC236}">
                        <a16:creationId xmlns:a16="http://schemas.microsoft.com/office/drawing/2014/main" id="{C6E85453-968C-2DA9-CED3-E3FCD554B0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2074 w 599"/>
                      <a:gd name="T1" fmla="*/ 0 h 432"/>
                      <a:gd name="T2" fmla="*/ 2060 w 599"/>
                      <a:gd name="T3" fmla="*/ 17 h 432"/>
                      <a:gd name="T4" fmla="*/ 2039 w 599"/>
                      <a:gd name="T5" fmla="*/ 28 h 432"/>
                      <a:gd name="T6" fmla="*/ 2026 w 599"/>
                      <a:gd name="T7" fmla="*/ 68 h 432"/>
                      <a:gd name="T8" fmla="*/ 1929 w 599"/>
                      <a:gd name="T9" fmla="*/ 262 h 432"/>
                      <a:gd name="T10" fmla="*/ 1818 w 599"/>
                      <a:gd name="T11" fmla="*/ 593 h 432"/>
                      <a:gd name="T12" fmla="*/ 1783 w 599"/>
                      <a:gd name="T13" fmla="*/ 758 h 432"/>
                      <a:gd name="T14" fmla="*/ 1749 w 599"/>
                      <a:gd name="T15" fmla="*/ 997 h 432"/>
                      <a:gd name="T16" fmla="*/ 1714 w 599"/>
                      <a:gd name="T17" fmla="*/ 1146 h 432"/>
                      <a:gd name="T18" fmla="*/ 1596 w 599"/>
                      <a:gd name="T19" fmla="*/ 1203 h 432"/>
                      <a:gd name="T20" fmla="*/ 1499 w 599"/>
                      <a:gd name="T21" fmla="*/ 1180 h 432"/>
                      <a:gd name="T22" fmla="*/ 1458 w 599"/>
                      <a:gd name="T23" fmla="*/ 1168 h 432"/>
                      <a:gd name="T24" fmla="*/ 1472 w 599"/>
                      <a:gd name="T25" fmla="*/ 1003 h 432"/>
                      <a:gd name="T26" fmla="*/ 1492 w 599"/>
                      <a:gd name="T27" fmla="*/ 963 h 432"/>
                      <a:gd name="T28" fmla="*/ 1402 w 599"/>
                      <a:gd name="T29" fmla="*/ 935 h 432"/>
                      <a:gd name="T30" fmla="*/ 1201 w 599"/>
                      <a:gd name="T31" fmla="*/ 900 h 432"/>
                      <a:gd name="T32" fmla="*/ 391 w 599"/>
                      <a:gd name="T33" fmla="*/ 1026 h 432"/>
                      <a:gd name="T34" fmla="*/ 357 w 599"/>
                      <a:gd name="T35" fmla="*/ 1049 h 432"/>
                      <a:gd name="T36" fmla="*/ 301 w 599"/>
                      <a:gd name="T37" fmla="*/ 1117 h 432"/>
                      <a:gd name="T38" fmla="*/ 184 w 599"/>
                      <a:gd name="T39" fmla="*/ 1231 h 432"/>
                      <a:gd name="T40" fmla="*/ 100 w 599"/>
                      <a:gd name="T41" fmla="*/ 1203 h 432"/>
                      <a:gd name="T42" fmla="*/ 59 w 599"/>
                      <a:gd name="T43" fmla="*/ 1180 h 432"/>
                      <a:gd name="T44" fmla="*/ 24 w 599"/>
                      <a:gd name="T45" fmla="*/ 1134 h 432"/>
                      <a:gd name="T46" fmla="*/ 38 w 599"/>
                      <a:gd name="T47" fmla="*/ 1060 h 432"/>
                      <a:gd name="T48" fmla="*/ 59 w 599"/>
                      <a:gd name="T49" fmla="*/ 952 h 432"/>
                      <a:gd name="T50" fmla="*/ 93 w 599"/>
                      <a:gd name="T51" fmla="*/ 747 h 432"/>
                      <a:gd name="T52" fmla="*/ 100 w 599"/>
                      <a:gd name="T53" fmla="*/ 536 h 432"/>
                      <a:gd name="T54" fmla="*/ 107 w 599"/>
                      <a:gd name="T55" fmla="*/ 359 h 432"/>
                      <a:gd name="T56" fmla="*/ 100 w 599"/>
                      <a:gd name="T57" fmla="*/ 234 h 432"/>
                      <a:gd name="T58" fmla="*/ 73 w 599"/>
                      <a:gd name="T59" fmla="*/ 85 h 432"/>
                      <a:gd name="T60" fmla="*/ 66 w 599"/>
                      <a:gd name="T61" fmla="*/ 40 h 432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blipFill dpi="0" rotWithShape="0">
                    <a:blip r:embed="rId2"/>
                    <a:srcRect/>
                    <a:tile tx="0" ty="0" sx="100000" sy="100000" flip="none" algn="tl"/>
                  </a:blip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48195" name="Picture 103">
                  <a:extLst>
                    <a:ext uri="{FF2B5EF4-FFF2-40B4-BE49-F238E27FC236}">
                      <a16:creationId xmlns:a16="http://schemas.microsoft.com/office/drawing/2014/main" id="{173C7CCA-CEF6-7BD4-420C-4E35D242B6F4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48189" name="Freeform 104">
                <a:extLst>
                  <a:ext uri="{FF2B5EF4-FFF2-40B4-BE49-F238E27FC236}">
                    <a16:creationId xmlns:a16="http://schemas.microsoft.com/office/drawing/2014/main" id="{A1088540-AA77-6F81-0550-DC677A6FF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5 w 85"/>
                  <a:gd name="T1" fmla="*/ 133 h 318"/>
                  <a:gd name="T2" fmla="*/ 66 w 85"/>
                  <a:gd name="T3" fmla="*/ 60 h 318"/>
                  <a:gd name="T4" fmla="*/ 49 w 85"/>
                  <a:gd name="T5" fmla="*/ 37 h 318"/>
                  <a:gd name="T6" fmla="*/ 57 w 85"/>
                  <a:gd name="T7" fmla="*/ 60 h 318"/>
                  <a:gd name="T8" fmla="*/ 66 w 85"/>
                  <a:gd name="T9" fmla="*/ 24 h 318"/>
                  <a:gd name="T10" fmla="*/ 39 w 85"/>
                  <a:gd name="T11" fmla="*/ 9 h 318"/>
                  <a:gd name="T12" fmla="*/ 39 w 85"/>
                  <a:gd name="T13" fmla="*/ 37 h 318"/>
                  <a:gd name="T14" fmla="*/ 49 w 85"/>
                  <a:gd name="T15" fmla="*/ 163 h 318"/>
                  <a:gd name="T16" fmla="*/ 31 w 85"/>
                  <a:gd name="T17" fmla="*/ 140 h 318"/>
                  <a:gd name="T18" fmla="*/ 39 w 85"/>
                  <a:gd name="T19" fmla="*/ 111 h 318"/>
                  <a:gd name="T20" fmla="*/ 49 w 85"/>
                  <a:gd name="T21" fmla="*/ 140 h 318"/>
                  <a:gd name="T22" fmla="*/ 39 w 85"/>
                  <a:gd name="T23" fmla="*/ 89 h 318"/>
                  <a:gd name="T24" fmla="*/ 49 w 85"/>
                  <a:gd name="T25" fmla="*/ 133 h 318"/>
                  <a:gd name="T26" fmla="*/ 39 w 85"/>
                  <a:gd name="T27" fmla="*/ 104 h 318"/>
                  <a:gd name="T28" fmla="*/ 49 w 85"/>
                  <a:gd name="T29" fmla="*/ 125 h 318"/>
                  <a:gd name="T30" fmla="*/ 57 w 85"/>
                  <a:gd name="T31" fmla="*/ 148 h 318"/>
                  <a:gd name="T32" fmla="*/ 75 w 85"/>
                  <a:gd name="T33" fmla="*/ 177 h 318"/>
                  <a:gd name="T34" fmla="*/ 83 w 85"/>
                  <a:gd name="T35" fmla="*/ 199 h 318"/>
                  <a:gd name="T36" fmla="*/ 75 w 85"/>
                  <a:gd name="T37" fmla="*/ 243 h 318"/>
                  <a:gd name="T38" fmla="*/ 66 w 85"/>
                  <a:gd name="T39" fmla="*/ 236 h 318"/>
                  <a:gd name="T40" fmla="*/ 57 w 85"/>
                  <a:gd name="T41" fmla="*/ 273 h 318"/>
                  <a:gd name="T42" fmla="*/ 39 w 85"/>
                  <a:gd name="T43" fmla="*/ 251 h 318"/>
                  <a:gd name="T44" fmla="*/ 31 w 85"/>
                  <a:gd name="T45" fmla="*/ 177 h 318"/>
                  <a:gd name="T46" fmla="*/ 23 w 85"/>
                  <a:gd name="T47" fmla="*/ 214 h 318"/>
                  <a:gd name="T48" fmla="*/ 5 w 85"/>
                  <a:gd name="T49" fmla="*/ 185 h 318"/>
                  <a:gd name="T50" fmla="*/ 39 w 85"/>
                  <a:gd name="T51" fmla="*/ 125 h 318"/>
                  <a:gd name="T52" fmla="*/ 66 w 85"/>
                  <a:gd name="T53" fmla="*/ 148 h 318"/>
                  <a:gd name="T54" fmla="*/ 75 w 85"/>
                  <a:gd name="T55" fmla="*/ 192 h 318"/>
                  <a:gd name="T56" fmla="*/ 66 w 85"/>
                  <a:gd name="T57" fmla="*/ 163 h 318"/>
                  <a:gd name="T58" fmla="*/ 66 w 85"/>
                  <a:gd name="T59" fmla="*/ 9 h 318"/>
                  <a:gd name="T60" fmla="*/ 49 w 85"/>
                  <a:gd name="T61" fmla="*/ 30 h 318"/>
                  <a:gd name="T62" fmla="*/ 23 w 85"/>
                  <a:gd name="T63" fmla="*/ 37 h 318"/>
                  <a:gd name="T64" fmla="*/ 39 w 85"/>
                  <a:gd name="T65" fmla="*/ 82 h 318"/>
                  <a:gd name="T66" fmla="*/ 57 w 85"/>
                  <a:gd name="T67" fmla="*/ 118 h 318"/>
                  <a:gd name="T68" fmla="*/ 75 w 85"/>
                  <a:gd name="T69" fmla="*/ 133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190" name="Freeform 105">
                <a:extLst>
                  <a:ext uri="{FF2B5EF4-FFF2-40B4-BE49-F238E27FC236}">
                    <a16:creationId xmlns:a16="http://schemas.microsoft.com/office/drawing/2014/main" id="{E13B37C5-6FCF-8B91-75A3-64AC701B1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6 w 105"/>
                  <a:gd name="T3" fmla="*/ 4 h 354"/>
                  <a:gd name="T4" fmla="*/ 76 w 105"/>
                  <a:gd name="T5" fmla="*/ 25 h 354"/>
                  <a:gd name="T6" fmla="*/ 87 w 105"/>
                  <a:gd name="T7" fmla="*/ 53 h 354"/>
                  <a:gd name="T8" fmla="*/ 87 w 105"/>
                  <a:gd name="T9" fmla="*/ 127 h 354"/>
                  <a:gd name="T10" fmla="*/ 101 w 105"/>
                  <a:gd name="T11" fmla="*/ 147 h 354"/>
                  <a:gd name="T12" fmla="*/ 101 w 105"/>
                  <a:gd name="T13" fmla="*/ 209 h 354"/>
                  <a:gd name="T14" fmla="*/ 87 w 105"/>
                  <a:gd name="T15" fmla="*/ 293 h 354"/>
                  <a:gd name="T16" fmla="*/ 71 w 105"/>
                  <a:gd name="T17" fmla="*/ 309 h 354"/>
                  <a:gd name="T18" fmla="*/ 15 w 105"/>
                  <a:gd name="T19" fmla="*/ 279 h 354"/>
                  <a:gd name="T20" fmla="*/ 12 w 105"/>
                  <a:gd name="T21" fmla="*/ 246 h 354"/>
                  <a:gd name="T22" fmla="*/ 15 w 105"/>
                  <a:gd name="T23" fmla="*/ 214 h 354"/>
                  <a:gd name="T24" fmla="*/ 9 w 105"/>
                  <a:gd name="T25" fmla="*/ 86 h 354"/>
                  <a:gd name="T26" fmla="*/ 21 w 105"/>
                  <a:gd name="T27" fmla="*/ 39 h 354"/>
                  <a:gd name="T28" fmla="*/ 6 w 105"/>
                  <a:gd name="T29" fmla="*/ 11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191" name="Freeform 106">
                <a:extLst>
                  <a:ext uri="{FF2B5EF4-FFF2-40B4-BE49-F238E27FC236}">
                    <a16:creationId xmlns:a16="http://schemas.microsoft.com/office/drawing/2014/main" id="{FEFC8D23-7D6B-D196-7B9D-398342D88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7 w 149"/>
                  <a:gd name="T1" fmla="*/ 17 h 376"/>
                  <a:gd name="T2" fmla="*/ 138 w 149"/>
                  <a:gd name="T3" fmla="*/ 90 h 376"/>
                  <a:gd name="T4" fmla="*/ 130 w 149"/>
                  <a:gd name="T5" fmla="*/ 113 h 376"/>
                  <a:gd name="T6" fmla="*/ 127 w 149"/>
                  <a:gd name="T7" fmla="*/ 122 h 376"/>
                  <a:gd name="T8" fmla="*/ 108 w 149"/>
                  <a:gd name="T9" fmla="*/ 213 h 376"/>
                  <a:gd name="T10" fmla="*/ 85 w 149"/>
                  <a:gd name="T11" fmla="*/ 274 h 376"/>
                  <a:gd name="T12" fmla="*/ 69 w 149"/>
                  <a:gd name="T13" fmla="*/ 316 h 376"/>
                  <a:gd name="T14" fmla="*/ 58 w 149"/>
                  <a:gd name="T15" fmla="*/ 318 h 376"/>
                  <a:gd name="T16" fmla="*/ 19 w 149"/>
                  <a:gd name="T17" fmla="*/ 323 h 376"/>
                  <a:gd name="T18" fmla="*/ 2 w 149"/>
                  <a:gd name="T19" fmla="*/ 306 h 376"/>
                  <a:gd name="T20" fmla="*/ 5 w 149"/>
                  <a:gd name="T21" fmla="*/ 276 h 376"/>
                  <a:gd name="T22" fmla="*/ 8 w 149"/>
                  <a:gd name="T23" fmla="*/ 192 h 376"/>
                  <a:gd name="T24" fmla="*/ 22 w 149"/>
                  <a:gd name="T25" fmla="*/ 174 h 376"/>
                  <a:gd name="T26" fmla="*/ 35 w 149"/>
                  <a:gd name="T27" fmla="*/ 92 h 376"/>
                  <a:gd name="T28" fmla="*/ 44 w 149"/>
                  <a:gd name="T29" fmla="*/ 65 h 376"/>
                  <a:gd name="T30" fmla="*/ 83 w 149"/>
                  <a:gd name="T31" fmla="*/ 16 h 376"/>
                  <a:gd name="T32" fmla="*/ 127 w 149"/>
                  <a:gd name="T33" fmla="*/ 16 h 376"/>
                  <a:gd name="T34" fmla="*/ 147 w 149"/>
                  <a:gd name="T35" fmla="*/ 17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192" name="Freeform 107">
                <a:extLst>
                  <a:ext uri="{FF2B5EF4-FFF2-40B4-BE49-F238E27FC236}">
                    <a16:creationId xmlns:a16="http://schemas.microsoft.com/office/drawing/2014/main" id="{102E2BB8-CA76-BD62-3E07-8BC9F8870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7 w 96"/>
                  <a:gd name="T1" fmla="*/ 424 h 504"/>
                  <a:gd name="T2" fmla="*/ 63 w 96"/>
                  <a:gd name="T3" fmla="*/ 431 h 504"/>
                  <a:gd name="T4" fmla="*/ 74 w 96"/>
                  <a:gd name="T5" fmla="*/ 394 h 504"/>
                  <a:gd name="T6" fmla="*/ 74 w 96"/>
                  <a:gd name="T7" fmla="*/ 282 h 504"/>
                  <a:gd name="T8" fmla="*/ 91 w 96"/>
                  <a:gd name="T9" fmla="*/ 187 h 504"/>
                  <a:gd name="T10" fmla="*/ 99 w 96"/>
                  <a:gd name="T11" fmla="*/ 152 h 504"/>
                  <a:gd name="T12" fmla="*/ 91 w 96"/>
                  <a:gd name="T13" fmla="*/ 45 h 504"/>
                  <a:gd name="T14" fmla="*/ 79 w 96"/>
                  <a:gd name="T15" fmla="*/ 5 h 504"/>
                  <a:gd name="T16" fmla="*/ 30 w 96"/>
                  <a:gd name="T17" fmla="*/ 22 h 504"/>
                  <a:gd name="T18" fmla="*/ 27 w 96"/>
                  <a:gd name="T19" fmla="*/ 106 h 504"/>
                  <a:gd name="T20" fmla="*/ 33 w 96"/>
                  <a:gd name="T21" fmla="*/ 317 h 504"/>
                  <a:gd name="T22" fmla="*/ 41 w 96"/>
                  <a:gd name="T23" fmla="*/ 354 h 504"/>
                  <a:gd name="T24" fmla="*/ 25 w 96"/>
                  <a:gd name="T25" fmla="*/ 413 h 504"/>
                  <a:gd name="T26" fmla="*/ 27 w 96"/>
                  <a:gd name="T27" fmla="*/ 424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193" name="Freeform 108">
                <a:extLst>
                  <a:ext uri="{FF2B5EF4-FFF2-40B4-BE49-F238E27FC236}">
                    <a16:creationId xmlns:a16="http://schemas.microsoft.com/office/drawing/2014/main" id="{739414BD-2495-9AA3-3A83-6FA1791D9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33 h 410"/>
                  <a:gd name="T2" fmla="*/ 42 w 150"/>
                  <a:gd name="T3" fmla="*/ 358 h 410"/>
                  <a:gd name="T4" fmla="*/ 83 w 150"/>
                  <a:gd name="T5" fmla="*/ 351 h 410"/>
                  <a:gd name="T6" fmla="*/ 97 w 150"/>
                  <a:gd name="T7" fmla="*/ 316 h 410"/>
                  <a:gd name="T8" fmla="*/ 119 w 150"/>
                  <a:gd name="T9" fmla="*/ 244 h 410"/>
                  <a:gd name="T10" fmla="*/ 133 w 150"/>
                  <a:gd name="T11" fmla="*/ 189 h 410"/>
                  <a:gd name="T12" fmla="*/ 141 w 150"/>
                  <a:gd name="T13" fmla="*/ 168 h 410"/>
                  <a:gd name="T14" fmla="*/ 144 w 150"/>
                  <a:gd name="T15" fmla="*/ 102 h 410"/>
                  <a:gd name="T16" fmla="*/ 150 w 150"/>
                  <a:gd name="T17" fmla="*/ 88 h 410"/>
                  <a:gd name="T18" fmla="*/ 152 w 150"/>
                  <a:gd name="T19" fmla="*/ 42 h 410"/>
                  <a:gd name="T20" fmla="*/ 135 w 150"/>
                  <a:gd name="T21" fmla="*/ 0 h 410"/>
                  <a:gd name="T22" fmla="*/ 97 w 150"/>
                  <a:gd name="T23" fmla="*/ 11 h 410"/>
                  <a:gd name="T24" fmla="*/ 80 w 150"/>
                  <a:gd name="T25" fmla="*/ 46 h 410"/>
                  <a:gd name="T26" fmla="*/ 69 w 150"/>
                  <a:gd name="T27" fmla="*/ 120 h 410"/>
                  <a:gd name="T28" fmla="*/ 60 w 150"/>
                  <a:gd name="T29" fmla="*/ 141 h 410"/>
                  <a:gd name="T30" fmla="*/ 44 w 150"/>
                  <a:gd name="T31" fmla="*/ 189 h 410"/>
                  <a:gd name="T32" fmla="*/ 42 w 150"/>
                  <a:gd name="T33" fmla="*/ 197 h 410"/>
                  <a:gd name="T34" fmla="*/ 35 w 150"/>
                  <a:gd name="T35" fmla="*/ 203 h 410"/>
                  <a:gd name="T36" fmla="*/ 33 w 150"/>
                  <a:gd name="T37" fmla="*/ 218 h 410"/>
                  <a:gd name="T38" fmla="*/ 30 w 150"/>
                  <a:gd name="T39" fmla="*/ 225 h 410"/>
                  <a:gd name="T40" fmla="*/ 17 w 150"/>
                  <a:gd name="T41" fmla="*/ 305 h 410"/>
                  <a:gd name="T42" fmla="*/ 10 w 150"/>
                  <a:gd name="T43" fmla="*/ 333 h 410"/>
                  <a:gd name="T44" fmla="*/ 2 w 150"/>
                  <a:gd name="T45" fmla="*/ 337 h 410"/>
                  <a:gd name="T46" fmla="*/ 5 w 150"/>
                  <a:gd name="T47" fmla="*/ 333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8187" name="Rectangle 109">
              <a:extLst>
                <a:ext uri="{FF2B5EF4-FFF2-40B4-BE49-F238E27FC236}">
                  <a16:creationId xmlns:a16="http://schemas.microsoft.com/office/drawing/2014/main" id="{7EF722C5-1690-6AA8-1484-2ED0888F1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991"/>
              <a:ext cx="389" cy="440"/>
            </a:xfrm>
            <a:prstGeom prst="rect">
              <a:avLst/>
            </a:prstGeom>
            <a:noFill/>
            <a:ln>
              <a:noFill/>
            </a:ln>
            <a:effectLst>
              <a:outerShdw dist="45791" dir="2021404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4000" b="1" i="1">
                  <a:solidFill>
                    <a:srgbClr val="FFFFFF"/>
                  </a:solidFill>
                  <a:latin typeface="Kosher-Normal" charset="0"/>
                </a:rPr>
                <a:t>AC</a:t>
              </a:r>
              <a:endParaRPr lang="en-US" altLang="en-US" sz="2400" i="1">
                <a:solidFill>
                  <a:srgbClr val="FFFFFF"/>
                </a:solidFill>
                <a:latin typeface="Helvetica" pitchFamily="2" charset="0"/>
              </a:endParaRPr>
            </a:p>
          </p:txBody>
        </p:sp>
      </p:grpSp>
      <p:sp>
        <p:nvSpPr>
          <p:cNvPr id="48180" name="Rectangle 110">
            <a:extLst>
              <a:ext uri="{FF2B5EF4-FFF2-40B4-BE49-F238E27FC236}">
                <a16:creationId xmlns:a16="http://schemas.microsoft.com/office/drawing/2014/main" id="{8721D88D-E0FE-7079-2783-77BA7B9C1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2508250"/>
            <a:ext cx="3178175" cy="641350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>
                <a:solidFill>
                  <a:schemeClr val="tx1"/>
                </a:solidFill>
              </a:rPr>
              <a:t>©ÜíÉJß </a:t>
            </a:r>
            <a:r>
              <a:rPr lang="en-US" altLang="en-US" sz="3600" b="1" i="1">
                <a:solidFill>
                  <a:schemeClr val="tx1"/>
                </a:solidFill>
                <a:latin typeface="Helvetica" pitchFamily="2" charset="0"/>
              </a:rPr>
              <a:t>12: 1-3</a:t>
            </a:r>
          </a:p>
        </p:txBody>
      </p:sp>
      <p:grpSp>
        <p:nvGrpSpPr>
          <p:cNvPr id="48181" name="Group 111">
            <a:extLst>
              <a:ext uri="{FF2B5EF4-FFF2-40B4-BE49-F238E27FC236}">
                <a16:creationId xmlns:a16="http://schemas.microsoft.com/office/drawing/2014/main" id="{D1A6EA33-E914-7908-3734-C917668A52E6}"/>
              </a:ext>
            </a:extLst>
          </p:cNvPr>
          <p:cNvGrpSpPr>
            <a:grpSpLocks/>
          </p:cNvGrpSpPr>
          <p:nvPr/>
        </p:nvGrpSpPr>
        <p:grpSpPr bwMode="auto">
          <a:xfrm>
            <a:off x="771525" y="1787525"/>
            <a:ext cx="2157413" cy="2398713"/>
            <a:chOff x="568" y="2087"/>
            <a:chExt cx="1359" cy="1511"/>
          </a:xfrm>
        </p:grpSpPr>
        <p:sp>
          <p:nvSpPr>
            <p:cNvPr id="48182" name="Rectangle 112">
              <a:extLst>
                <a:ext uri="{FF2B5EF4-FFF2-40B4-BE49-F238E27FC236}">
                  <a16:creationId xmlns:a16="http://schemas.microsoft.com/office/drawing/2014/main" id="{0406C836-B5DF-3DBD-F0B7-6049935B98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78331">
              <a:off x="246" y="2735"/>
              <a:ext cx="971" cy="327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b="1">
                  <a:solidFill>
                    <a:srgbClr val="DFE652"/>
                  </a:solidFill>
                </a:rPr>
                <a:t>¥dÌÙÞ¢</a:t>
              </a:r>
            </a:p>
          </p:txBody>
        </p:sp>
        <p:sp>
          <p:nvSpPr>
            <p:cNvPr id="48183" name="Rectangle 113">
              <a:extLst>
                <a:ext uri="{FF2B5EF4-FFF2-40B4-BE49-F238E27FC236}">
                  <a16:creationId xmlns:a16="http://schemas.microsoft.com/office/drawing/2014/main" id="{EC35B397-280F-436F-E80B-F961687B808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78893">
              <a:off x="796" y="2326"/>
              <a:ext cx="765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rgbClr val="D78861"/>
                  </a:solidFill>
                </a:rPr>
                <a:t>ç¼ÞØËí</a:t>
              </a:r>
            </a:p>
          </p:txBody>
        </p:sp>
        <p:sp>
          <p:nvSpPr>
            <p:cNvPr id="48184" name="Rectangle 114">
              <a:extLst>
                <a:ext uri="{FF2B5EF4-FFF2-40B4-BE49-F238E27FC236}">
                  <a16:creationId xmlns:a16="http://schemas.microsoft.com/office/drawing/2014/main" id="{3F368C34-E926-0E5A-DB5E-CEB26CAC4A8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61501">
              <a:off x="997" y="3070"/>
              <a:ext cx="768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rgbClr val="D78861"/>
                  </a:solidFill>
                </a:rPr>
                <a:t>çÎÞæÖ</a:t>
              </a:r>
              <a:endParaRPr lang="en-US" altLang="en-US" sz="2400">
                <a:solidFill>
                  <a:srgbClr val="D78861"/>
                </a:solidFill>
                <a:latin typeface="Times" panose="02020603050405020304" pitchFamily="18" charset="0"/>
              </a:endParaRPr>
            </a:p>
          </p:txBody>
        </p:sp>
        <p:sp>
          <p:nvSpPr>
            <p:cNvPr id="48185" name="Rectangle 115">
              <a:extLst>
                <a:ext uri="{FF2B5EF4-FFF2-40B4-BE49-F238E27FC236}">
                  <a16:creationId xmlns:a16="http://schemas.microsoft.com/office/drawing/2014/main" id="{823A5CDB-0D3B-ACE2-CB60-4E54507D4D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99202">
              <a:off x="1409" y="2429"/>
              <a:ext cx="748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2400">
                  <a:solidFill>
                    <a:srgbClr val="D78861"/>
                  </a:solidFill>
                </a:rPr>
                <a:t>çÏÞÖáÕ</a:t>
              </a:r>
            </a:p>
          </p:txBody>
        </p:sp>
      </p:grp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150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150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150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150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15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15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15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15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15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15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15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150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150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15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15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15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15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15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15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15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15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15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15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15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15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15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15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15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15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15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15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515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515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5087" grpId="0" autoUpdateAnimBg="0"/>
      <p:bldP spid="515088" grpId="0" autoUpdateAnimBg="0"/>
      <p:bldP spid="515102" grpId="0" autoUpdateAnimBg="0"/>
      <p:bldP spid="515129" grpId="0" autoUpdateAnimBg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>
            <a:extLst>
              <a:ext uri="{FF2B5EF4-FFF2-40B4-BE49-F238E27FC236}">
                <a16:creationId xmlns:a16="http://schemas.microsoft.com/office/drawing/2014/main" id="{3D6C8BBF-7C49-4404-66EB-54BF2CB289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9155" name="Rectangle 3">
            <a:extLst>
              <a:ext uri="{FF2B5EF4-FFF2-40B4-BE49-F238E27FC236}">
                <a16:creationId xmlns:a16="http://schemas.microsoft.com/office/drawing/2014/main" id="{011D2D97-2DF2-3961-7302-1E9290481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8513" y="968375"/>
            <a:ext cx="1387475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800" b="1">
                <a:solidFill>
                  <a:schemeClr val="accent2"/>
                </a:solidFill>
                <a:latin typeface="Times" panose="02020603050405020304" pitchFamily="18" charset="0"/>
              </a:rPr>
              <a:t>ABRAHAM</a:t>
            </a:r>
          </a:p>
        </p:txBody>
      </p:sp>
      <p:sp>
        <p:nvSpPr>
          <p:cNvPr id="49156" name="Rectangle 4">
            <a:extLst>
              <a:ext uri="{FF2B5EF4-FFF2-40B4-BE49-F238E27FC236}">
                <a16:creationId xmlns:a16="http://schemas.microsoft.com/office/drawing/2014/main" id="{3D1778EB-E5CF-9BF3-AE10-B92593EBB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882900" cy="3111500"/>
          </a:xfrm>
          <a:prstGeom prst="rect">
            <a:avLst/>
          </a:prstGeom>
          <a:solidFill>
            <a:schemeClr val="tx2"/>
          </a:solidFill>
          <a:ln w="12700">
            <a:solidFill>
              <a:schemeClr val="folHlink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9157" name="AutoShape 5">
            <a:extLst>
              <a:ext uri="{FF2B5EF4-FFF2-40B4-BE49-F238E27FC236}">
                <a16:creationId xmlns:a16="http://schemas.microsoft.com/office/drawing/2014/main" id="{2BFF8F2D-ACDB-2023-1F30-77B67BDCF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996950"/>
            <a:ext cx="1663700" cy="1054100"/>
          </a:xfrm>
          <a:prstGeom prst="roundRect">
            <a:avLst>
              <a:gd name="adj" fmla="val 12495"/>
            </a:avLst>
          </a:prstGeom>
          <a:solidFill>
            <a:schemeClr val="tx2"/>
          </a:solidFill>
          <a:ln w="12700">
            <a:solidFill>
              <a:schemeClr val="folHlink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9158" name="Rectangle 6">
            <a:extLst>
              <a:ext uri="{FF2B5EF4-FFF2-40B4-BE49-F238E27FC236}">
                <a16:creationId xmlns:a16="http://schemas.microsoft.com/office/drawing/2014/main" id="{FEAA6ECD-CF32-ACC2-6662-DED544F15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9159" name="Rectangle 7">
            <a:extLst>
              <a:ext uri="{FF2B5EF4-FFF2-40B4-BE49-F238E27FC236}">
                <a16:creationId xmlns:a16="http://schemas.microsoft.com/office/drawing/2014/main" id="{5C011BAE-8645-A43D-89F8-D0CD8C3EE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4513" y="938213"/>
            <a:ext cx="13430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24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49160" name="Line 8">
            <a:extLst>
              <a:ext uri="{FF2B5EF4-FFF2-40B4-BE49-F238E27FC236}">
                <a16:creationId xmlns:a16="http://schemas.microsoft.com/office/drawing/2014/main" id="{9DB3515D-51DE-3E62-FAA8-F7878E692397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2065338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61" name="Rectangle 11">
            <a:extLst>
              <a:ext uri="{FF2B5EF4-FFF2-40B4-BE49-F238E27FC236}">
                <a16:creationId xmlns:a16="http://schemas.microsoft.com/office/drawing/2014/main" id="{C6E473A4-EBAA-145A-3D18-8B51F5669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2188" y="992188"/>
            <a:ext cx="24987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tx2"/>
                </a:solidFill>
                <a:latin typeface="Times" panose="02020603050405020304" pitchFamily="18" charset="0"/>
              </a:rPr>
              <a:t>ca. 2000 </a:t>
            </a:r>
            <a:r>
              <a:rPr lang="en-US" altLang="en-US" sz="2400">
                <a:solidFill>
                  <a:schemeClr val="tx2"/>
                </a:solidFill>
              </a:rPr>
              <a:t>Ìß. Øß.</a:t>
            </a:r>
            <a:endParaRPr lang="en-US" altLang="en-US" sz="1800" b="1">
              <a:solidFill>
                <a:schemeClr val="tx2"/>
              </a:solidFill>
              <a:latin typeface="Times" panose="02020603050405020304" pitchFamily="18" charset="0"/>
            </a:endParaRPr>
          </a:p>
        </p:txBody>
      </p:sp>
      <p:sp>
        <p:nvSpPr>
          <p:cNvPr id="49162" name="Rectangle 12">
            <a:extLst>
              <a:ext uri="{FF2B5EF4-FFF2-40B4-BE49-F238E27FC236}">
                <a16:creationId xmlns:a16="http://schemas.microsoft.com/office/drawing/2014/main" id="{B2BA7B62-12AD-A2F6-4412-EDEDD99F0D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9988" y="1603375"/>
            <a:ext cx="766762" cy="515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49163" name="Rectangle 13">
            <a:extLst>
              <a:ext uri="{FF2B5EF4-FFF2-40B4-BE49-F238E27FC236}">
                <a16:creationId xmlns:a16="http://schemas.microsoft.com/office/drawing/2014/main" id="{7B32770B-D105-DAA9-82CD-ADFC02B3C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7313" y="2060575"/>
            <a:ext cx="1446212" cy="515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b="1">
                <a:solidFill>
                  <a:schemeClr val="bg2"/>
                </a:solidFill>
                <a:latin typeface="Times" panose="02020603050405020304" pitchFamily="18" charset="0"/>
              </a:rPr>
              <a:t>L - S - B</a:t>
            </a:r>
          </a:p>
        </p:txBody>
      </p:sp>
      <p:sp>
        <p:nvSpPr>
          <p:cNvPr id="49164" name="Rectangle 14">
            <a:extLst>
              <a:ext uri="{FF2B5EF4-FFF2-40B4-BE49-F238E27FC236}">
                <a16:creationId xmlns:a16="http://schemas.microsoft.com/office/drawing/2014/main" id="{84CBB51A-8EA6-69C8-F7D6-58B229AB6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5725" y="2459038"/>
            <a:ext cx="1527175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 b="1">
                <a:solidFill>
                  <a:srgbClr val="000000"/>
                </a:solidFill>
              </a:rPr>
              <a:t>'Ïß"_'Ïß"</a:t>
            </a:r>
          </a:p>
        </p:txBody>
      </p:sp>
      <p:sp>
        <p:nvSpPr>
          <p:cNvPr id="49165" name="Rectangle 15">
            <a:extLst>
              <a:ext uri="{FF2B5EF4-FFF2-40B4-BE49-F238E27FC236}">
                <a16:creationId xmlns:a16="http://schemas.microsoft.com/office/drawing/2014/main" id="{8DA82734-0E4D-5236-FF2E-287B4125C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2930525"/>
            <a:ext cx="993775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 b="1">
                <a:solidFill>
                  <a:schemeClr val="bg2"/>
                </a:solidFill>
                <a:latin typeface="Times" panose="02020603050405020304" pitchFamily="18" charset="0"/>
              </a:rPr>
              <a:t>J - E</a:t>
            </a:r>
          </a:p>
        </p:txBody>
      </p:sp>
      <p:sp>
        <p:nvSpPr>
          <p:cNvPr id="49166" name="Rectangle 18">
            <a:extLst>
              <a:ext uri="{FF2B5EF4-FFF2-40B4-BE49-F238E27FC236}">
                <a16:creationId xmlns:a16="http://schemas.microsoft.com/office/drawing/2014/main" id="{BC9C1FEE-D720-B32B-587E-ECD809141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" y="311150"/>
            <a:ext cx="742950" cy="143351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49167" name="Group 19">
            <a:extLst>
              <a:ext uri="{FF2B5EF4-FFF2-40B4-BE49-F238E27FC236}">
                <a16:creationId xmlns:a16="http://schemas.microsoft.com/office/drawing/2014/main" id="{31F0DE4D-9CEF-A288-F7D5-BC1E8031B00B}"/>
              </a:ext>
            </a:extLst>
          </p:cNvPr>
          <p:cNvGrpSpPr>
            <a:grpSpLocks/>
          </p:cNvGrpSpPr>
          <p:nvPr/>
        </p:nvGrpSpPr>
        <p:grpSpPr bwMode="auto">
          <a:xfrm>
            <a:off x="598488" y="2378075"/>
            <a:ext cx="2259012" cy="1446213"/>
            <a:chOff x="377" y="1498"/>
            <a:chExt cx="1423" cy="911"/>
          </a:xfrm>
        </p:grpSpPr>
        <p:sp>
          <p:nvSpPr>
            <p:cNvPr id="49254" name="Rectangle 20">
              <a:extLst>
                <a:ext uri="{FF2B5EF4-FFF2-40B4-BE49-F238E27FC236}">
                  <a16:creationId xmlns:a16="http://schemas.microsoft.com/office/drawing/2014/main" id="{4BFF3F5D-2B63-B1AC-1CF5-794B18E8D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" y="1546"/>
              <a:ext cx="562" cy="863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endParaRPr lang="en-US" altLang="en-US">
                <a:solidFill>
                  <a:schemeClr val="tx2"/>
                </a:solidFill>
                <a:latin typeface="Times" panose="02020603050405020304" pitchFamily="18" charset="0"/>
              </a:endParaRPr>
            </a:p>
            <a:p>
              <a:pPr algn="l">
                <a:spcBef>
                  <a:spcPct val="0"/>
                </a:spcBef>
              </a:pPr>
              <a:endParaRPr lang="en-US" altLang="en-US">
                <a:solidFill>
                  <a:schemeClr val="tx2"/>
                </a:solidFill>
                <a:latin typeface="Times" panose="02020603050405020304" pitchFamily="18" charset="0"/>
              </a:endParaRPr>
            </a:p>
            <a:p>
              <a:pPr algn="l">
                <a:spcBef>
                  <a:spcPct val="0"/>
                </a:spcBef>
              </a:pPr>
              <a:r>
                <a:rPr lang="en-US" altLang="en-US">
                  <a:solidFill>
                    <a:schemeClr val="tx2"/>
                  </a:solidFill>
                  <a:latin typeface="Times" panose="02020603050405020304" pitchFamily="18" charset="0"/>
                </a:rPr>
                <a:t>        </a:t>
              </a:r>
            </a:p>
          </p:txBody>
        </p:sp>
        <p:sp>
          <p:nvSpPr>
            <p:cNvPr id="49255" name="Rectangle 21">
              <a:extLst>
                <a:ext uri="{FF2B5EF4-FFF2-40B4-BE49-F238E27FC236}">
                  <a16:creationId xmlns:a16="http://schemas.microsoft.com/office/drawing/2014/main" id="{E2A9A11D-B1C6-220F-F7BF-56DCD865C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" y="1498"/>
              <a:ext cx="1423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8800">
                  <a:solidFill>
                    <a:srgbClr val="51DC00"/>
                  </a:solidFill>
                  <a:latin typeface="Times" panose="02020603050405020304" pitchFamily="18" charset="0"/>
                </a:rPr>
                <a:t>A</a:t>
              </a:r>
              <a:r>
                <a:rPr lang="en-US" altLang="en-US" sz="6000">
                  <a:solidFill>
                    <a:schemeClr val="tx2"/>
                  </a:solidFill>
                  <a:latin typeface="Times" panose="02020603050405020304" pitchFamily="18" charset="0"/>
                </a:rPr>
                <a:t>JMJ</a:t>
              </a:r>
            </a:p>
          </p:txBody>
        </p:sp>
      </p:grpSp>
      <p:sp>
        <p:nvSpPr>
          <p:cNvPr id="49168" name="Line 22">
            <a:extLst>
              <a:ext uri="{FF2B5EF4-FFF2-40B4-BE49-F238E27FC236}">
                <a16:creationId xmlns:a16="http://schemas.microsoft.com/office/drawing/2014/main" id="{CC941563-D97A-7442-B557-80D523DC792D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2505075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69" name="Rectangle 25">
            <a:extLst>
              <a:ext uri="{FF2B5EF4-FFF2-40B4-BE49-F238E27FC236}">
                <a16:creationId xmlns:a16="http://schemas.microsoft.com/office/drawing/2014/main" id="{77ED8FEE-E999-5A19-17A4-8E9F057991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49170" name="Line 26">
            <a:extLst>
              <a:ext uri="{FF2B5EF4-FFF2-40B4-BE49-F238E27FC236}">
                <a16:creationId xmlns:a16="http://schemas.microsoft.com/office/drawing/2014/main" id="{2CBDD3AA-07C6-B675-3ED7-EAF2ECB9F138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71" name="Line 9">
            <a:extLst>
              <a:ext uri="{FF2B5EF4-FFF2-40B4-BE49-F238E27FC236}">
                <a16:creationId xmlns:a16="http://schemas.microsoft.com/office/drawing/2014/main" id="{AB973293-FB5D-0EF5-C546-B218D7B5CD4E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38862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72" name="Rectangle 16">
            <a:extLst>
              <a:ext uri="{FF2B5EF4-FFF2-40B4-BE49-F238E27FC236}">
                <a16:creationId xmlns:a16="http://schemas.microsoft.com/office/drawing/2014/main" id="{A28F5A34-BCD2-44D2-5601-61F8A9BBD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7363" y="3387725"/>
            <a:ext cx="587375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 b="1">
                <a:solidFill>
                  <a:schemeClr val="accent2"/>
                </a:solidFill>
                <a:latin typeface="Times" panose="02020603050405020304" pitchFamily="18" charset="0"/>
              </a:rPr>
              <a:t>12</a:t>
            </a:r>
            <a:endParaRPr lang="en-US" altLang="en-US" sz="3200" b="1">
              <a:solidFill>
                <a:schemeClr val="bg2"/>
              </a:solidFill>
              <a:latin typeface="Times" panose="02020603050405020304" pitchFamily="18" charset="0"/>
            </a:endParaRPr>
          </a:p>
        </p:txBody>
      </p:sp>
      <p:sp>
        <p:nvSpPr>
          <p:cNvPr id="49173" name="Line 23">
            <a:extLst>
              <a:ext uri="{FF2B5EF4-FFF2-40B4-BE49-F238E27FC236}">
                <a16:creationId xmlns:a16="http://schemas.microsoft.com/office/drawing/2014/main" id="{18DC99FB-BB64-6963-BB93-8548E7F0A3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29972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74" name="Line 24">
            <a:extLst>
              <a:ext uri="{FF2B5EF4-FFF2-40B4-BE49-F238E27FC236}">
                <a16:creationId xmlns:a16="http://schemas.microsoft.com/office/drawing/2014/main" id="{9002DB50-49A6-5C5C-BEEC-E1228D09A95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3750" y="34544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75" name="Text Box 140">
            <a:extLst>
              <a:ext uri="{FF2B5EF4-FFF2-40B4-BE49-F238E27FC236}">
                <a16:creationId xmlns:a16="http://schemas.microsoft.com/office/drawing/2014/main" id="{DC286A59-274B-002A-15E5-66969602F8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49176" name="Text Box 141">
            <a:extLst>
              <a:ext uri="{FF2B5EF4-FFF2-40B4-BE49-F238E27FC236}">
                <a16:creationId xmlns:a16="http://schemas.microsoft.com/office/drawing/2014/main" id="{839D134D-D93E-C49A-72AE-F7EA36F183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51038" y="0"/>
            <a:ext cx="3332162" cy="519113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400">
                <a:solidFill>
                  <a:schemeClr val="tx1"/>
                </a:solidFill>
              </a:rPr>
              <a:t>©ÜíÉJß</a:t>
            </a:r>
            <a:r>
              <a:rPr lang="en-US" altLang="en-US">
                <a:solidFill>
                  <a:schemeClr val="tx1"/>
                </a:solidFill>
              </a:rPr>
              <a:t> 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35:23-26; </a:t>
            </a:r>
            <a:r>
              <a:rPr lang="en-US" altLang="en-US" sz="1400">
                <a:solidFill>
                  <a:schemeClr val="tx1"/>
                </a:solidFill>
              </a:rPr>
              <a:t>©ÜíÉJß</a:t>
            </a:r>
            <a:r>
              <a:rPr lang="en-US" altLang="en-US">
                <a:solidFill>
                  <a:schemeClr val="tx1"/>
                </a:solidFill>
              </a:rPr>
              <a:t> 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34:1</a:t>
            </a:r>
          </a:p>
        </p:txBody>
      </p:sp>
      <p:grpSp>
        <p:nvGrpSpPr>
          <p:cNvPr id="264372" name="Group 180">
            <a:extLst>
              <a:ext uri="{FF2B5EF4-FFF2-40B4-BE49-F238E27FC236}">
                <a16:creationId xmlns:a16="http://schemas.microsoft.com/office/drawing/2014/main" id="{C39003F3-A4FA-3AE6-B1ED-D4A76CEAAC20}"/>
              </a:ext>
            </a:extLst>
          </p:cNvPr>
          <p:cNvGrpSpPr>
            <a:grpSpLocks/>
          </p:cNvGrpSpPr>
          <p:nvPr/>
        </p:nvGrpSpPr>
        <p:grpSpPr bwMode="auto">
          <a:xfrm>
            <a:off x="468313" y="3505200"/>
            <a:ext cx="1143000" cy="749300"/>
            <a:chOff x="520" y="1872"/>
            <a:chExt cx="720" cy="472"/>
          </a:xfrm>
        </p:grpSpPr>
        <p:sp>
          <p:nvSpPr>
            <p:cNvPr id="49252" name="Oval 181">
              <a:extLst>
                <a:ext uri="{FF2B5EF4-FFF2-40B4-BE49-F238E27FC236}">
                  <a16:creationId xmlns:a16="http://schemas.microsoft.com/office/drawing/2014/main" id="{D8B98F26-14BB-D312-C530-089A1C545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1872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253" name="Text Box 182">
              <a:extLst>
                <a:ext uri="{FF2B5EF4-FFF2-40B4-BE49-F238E27FC236}">
                  <a16:creationId xmlns:a16="http://schemas.microsoft.com/office/drawing/2014/main" id="{8F30A573-9E33-F6E6-64A5-F73C89F4F7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" y="1896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1</a:t>
              </a:r>
            </a:p>
          </p:txBody>
        </p:sp>
      </p:grpSp>
      <p:grpSp>
        <p:nvGrpSpPr>
          <p:cNvPr id="264375" name="Group 183">
            <a:extLst>
              <a:ext uri="{FF2B5EF4-FFF2-40B4-BE49-F238E27FC236}">
                <a16:creationId xmlns:a16="http://schemas.microsoft.com/office/drawing/2014/main" id="{79AD3D0F-8960-6261-25C2-99C70041429A}"/>
              </a:ext>
            </a:extLst>
          </p:cNvPr>
          <p:cNvGrpSpPr>
            <a:grpSpLocks/>
          </p:cNvGrpSpPr>
          <p:nvPr/>
        </p:nvGrpSpPr>
        <p:grpSpPr bwMode="auto">
          <a:xfrm>
            <a:off x="6985000" y="5778500"/>
            <a:ext cx="1117600" cy="749300"/>
            <a:chOff x="840" y="3152"/>
            <a:chExt cx="704" cy="472"/>
          </a:xfrm>
        </p:grpSpPr>
        <p:sp>
          <p:nvSpPr>
            <p:cNvPr id="49250" name="Oval 184">
              <a:extLst>
                <a:ext uri="{FF2B5EF4-FFF2-40B4-BE49-F238E27FC236}">
                  <a16:creationId xmlns:a16="http://schemas.microsoft.com/office/drawing/2014/main" id="{95108D53-5FE3-A766-760D-B49CF6493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" y="3152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251" name="Text Box 185">
              <a:extLst>
                <a:ext uri="{FF2B5EF4-FFF2-40B4-BE49-F238E27FC236}">
                  <a16:creationId xmlns:a16="http://schemas.microsoft.com/office/drawing/2014/main" id="{3379EB3E-07F0-275F-7410-91232E5B29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8" y="3176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2</a:t>
              </a:r>
            </a:p>
          </p:txBody>
        </p:sp>
      </p:grpSp>
      <p:grpSp>
        <p:nvGrpSpPr>
          <p:cNvPr id="264378" name="Group 186">
            <a:extLst>
              <a:ext uri="{FF2B5EF4-FFF2-40B4-BE49-F238E27FC236}">
                <a16:creationId xmlns:a16="http://schemas.microsoft.com/office/drawing/2014/main" id="{973F5697-5314-D0FF-9C8E-37E8D0DC3C7F}"/>
              </a:ext>
            </a:extLst>
          </p:cNvPr>
          <p:cNvGrpSpPr>
            <a:grpSpLocks/>
          </p:cNvGrpSpPr>
          <p:nvPr/>
        </p:nvGrpSpPr>
        <p:grpSpPr bwMode="auto">
          <a:xfrm>
            <a:off x="787400" y="5384800"/>
            <a:ext cx="749300" cy="749300"/>
            <a:chOff x="872" y="2368"/>
            <a:chExt cx="472" cy="472"/>
          </a:xfrm>
        </p:grpSpPr>
        <p:sp>
          <p:nvSpPr>
            <p:cNvPr id="49248" name="Oval 187">
              <a:extLst>
                <a:ext uri="{FF2B5EF4-FFF2-40B4-BE49-F238E27FC236}">
                  <a16:creationId xmlns:a16="http://schemas.microsoft.com/office/drawing/2014/main" id="{F3520D4F-2EFF-4FF8-B6FD-34B4CCD65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" y="2368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249" name="Text Box 188">
              <a:extLst>
                <a:ext uri="{FF2B5EF4-FFF2-40B4-BE49-F238E27FC236}">
                  <a16:creationId xmlns:a16="http://schemas.microsoft.com/office/drawing/2014/main" id="{EBD52141-822A-61B4-2A0A-70E820036F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8" y="2384"/>
              <a:ext cx="288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3</a:t>
              </a:r>
            </a:p>
          </p:txBody>
        </p:sp>
      </p:grpSp>
      <p:grpSp>
        <p:nvGrpSpPr>
          <p:cNvPr id="264381" name="Group 189">
            <a:extLst>
              <a:ext uri="{FF2B5EF4-FFF2-40B4-BE49-F238E27FC236}">
                <a16:creationId xmlns:a16="http://schemas.microsoft.com/office/drawing/2014/main" id="{A8F1EDA5-3224-B2F3-38C7-34ACABCE4FDB}"/>
              </a:ext>
            </a:extLst>
          </p:cNvPr>
          <p:cNvGrpSpPr>
            <a:grpSpLocks/>
          </p:cNvGrpSpPr>
          <p:nvPr/>
        </p:nvGrpSpPr>
        <p:grpSpPr bwMode="auto">
          <a:xfrm>
            <a:off x="4635500" y="4622800"/>
            <a:ext cx="1117600" cy="749300"/>
            <a:chOff x="1424" y="2672"/>
            <a:chExt cx="704" cy="472"/>
          </a:xfrm>
        </p:grpSpPr>
        <p:sp>
          <p:nvSpPr>
            <p:cNvPr id="49246" name="Oval 190">
              <a:extLst>
                <a:ext uri="{FF2B5EF4-FFF2-40B4-BE49-F238E27FC236}">
                  <a16:creationId xmlns:a16="http://schemas.microsoft.com/office/drawing/2014/main" id="{7C52D3BD-FD19-90EE-C9CC-82F1EA1A2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2672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247" name="Text Box 191">
              <a:extLst>
                <a:ext uri="{FF2B5EF4-FFF2-40B4-BE49-F238E27FC236}">
                  <a16:creationId xmlns:a16="http://schemas.microsoft.com/office/drawing/2014/main" id="{2C9650DA-E449-BFBD-32CA-8487E9AA7C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12" y="2696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4</a:t>
              </a:r>
            </a:p>
          </p:txBody>
        </p:sp>
      </p:grpSp>
      <p:grpSp>
        <p:nvGrpSpPr>
          <p:cNvPr id="264384" name="Group 192">
            <a:extLst>
              <a:ext uri="{FF2B5EF4-FFF2-40B4-BE49-F238E27FC236}">
                <a16:creationId xmlns:a16="http://schemas.microsoft.com/office/drawing/2014/main" id="{C7F322F1-B5BD-D83E-CCD3-E2C53F81E1E9}"/>
              </a:ext>
            </a:extLst>
          </p:cNvPr>
          <p:cNvGrpSpPr>
            <a:grpSpLocks/>
          </p:cNvGrpSpPr>
          <p:nvPr/>
        </p:nvGrpSpPr>
        <p:grpSpPr bwMode="auto">
          <a:xfrm>
            <a:off x="6731000" y="4508500"/>
            <a:ext cx="1155700" cy="749300"/>
            <a:chOff x="1592" y="3480"/>
            <a:chExt cx="728" cy="472"/>
          </a:xfrm>
        </p:grpSpPr>
        <p:sp>
          <p:nvSpPr>
            <p:cNvPr id="49244" name="Oval 193">
              <a:extLst>
                <a:ext uri="{FF2B5EF4-FFF2-40B4-BE49-F238E27FC236}">
                  <a16:creationId xmlns:a16="http://schemas.microsoft.com/office/drawing/2014/main" id="{79EEBF56-3350-A869-7E9D-CF12FE029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2" y="3480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245" name="Text Box 194">
              <a:extLst>
                <a:ext uri="{FF2B5EF4-FFF2-40B4-BE49-F238E27FC236}">
                  <a16:creationId xmlns:a16="http://schemas.microsoft.com/office/drawing/2014/main" id="{A720FB74-111D-DE44-EED9-E1207AD638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4" y="3504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5</a:t>
              </a:r>
            </a:p>
          </p:txBody>
        </p:sp>
      </p:grpSp>
      <p:grpSp>
        <p:nvGrpSpPr>
          <p:cNvPr id="264387" name="Group 195">
            <a:extLst>
              <a:ext uri="{FF2B5EF4-FFF2-40B4-BE49-F238E27FC236}">
                <a16:creationId xmlns:a16="http://schemas.microsoft.com/office/drawing/2014/main" id="{0B82BA1D-C0E2-A104-E1D2-4699747BFDE9}"/>
              </a:ext>
            </a:extLst>
          </p:cNvPr>
          <p:cNvGrpSpPr>
            <a:grpSpLocks/>
          </p:cNvGrpSpPr>
          <p:nvPr/>
        </p:nvGrpSpPr>
        <p:grpSpPr bwMode="auto">
          <a:xfrm>
            <a:off x="1333500" y="4267200"/>
            <a:ext cx="1143000" cy="749300"/>
            <a:chOff x="2360" y="2936"/>
            <a:chExt cx="720" cy="472"/>
          </a:xfrm>
        </p:grpSpPr>
        <p:sp>
          <p:nvSpPr>
            <p:cNvPr id="49242" name="Oval 196">
              <a:extLst>
                <a:ext uri="{FF2B5EF4-FFF2-40B4-BE49-F238E27FC236}">
                  <a16:creationId xmlns:a16="http://schemas.microsoft.com/office/drawing/2014/main" id="{3A0FA574-042D-76A1-B137-564273E3D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0" y="2936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243" name="Text Box 197">
              <a:extLst>
                <a:ext uri="{FF2B5EF4-FFF2-40B4-BE49-F238E27FC236}">
                  <a16:creationId xmlns:a16="http://schemas.microsoft.com/office/drawing/2014/main" id="{12318257-15D0-9EB9-8FE2-6D1B118ACB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4" y="2944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6</a:t>
              </a:r>
            </a:p>
          </p:txBody>
        </p:sp>
      </p:grpSp>
      <p:grpSp>
        <p:nvGrpSpPr>
          <p:cNvPr id="264390" name="Group 198">
            <a:extLst>
              <a:ext uri="{FF2B5EF4-FFF2-40B4-BE49-F238E27FC236}">
                <a16:creationId xmlns:a16="http://schemas.microsoft.com/office/drawing/2014/main" id="{634165BA-1506-DB8F-92C9-4AB7F42EEBD6}"/>
              </a:ext>
            </a:extLst>
          </p:cNvPr>
          <p:cNvGrpSpPr>
            <a:grpSpLocks/>
          </p:cNvGrpSpPr>
          <p:nvPr/>
        </p:nvGrpSpPr>
        <p:grpSpPr bwMode="auto">
          <a:xfrm>
            <a:off x="3009900" y="5346700"/>
            <a:ext cx="1130300" cy="749300"/>
            <a:chOff x="2456" y="3504"/>
            <a:chExt cx="712" cy="472"/>
          </a:xfrm>
        </p:grpSpPr>
        <p:sp>
          <p:nvSpPr>
            <p:cNvPr id="49240" name="Oval 199">
              <a:extLst>
                <a:ext uri="{FF2B5EF4-FFF2-40B4-BE49-F238E27FC236}">
                  <a16:creationId xmlns:a16="http://schemas.microsoft.com/office/drawing/2014/main" id="{44E488A3-33B0-8C04-50DC-51008AC49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6" y="3504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241" name="Text Box 200">
              <a:extLst>
                <a:ext uri="{FF2B5EF4-FFF2-40B4-BE49-F238E27FC236}">
                  <a16:creationId xmlns:a16="http://schemas.microsoft.com/office/drawing/2014/main" id="{8A99B13B-F6A0-900D-13C7-097E80223C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3528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7</a:t>
              </a:r>
            </a:p>
          </p:txBody>
        </p:sp>
      </p:grpSp>
      <p:grpSp>
        <p:nvGrpSpPr>
          <p:cNvPr id="264393" name="Group 201">
            <a:extLst>
              <a:ext uri="{FF2B5EF4-FFF2-40B4-BE49-F238E27FC236}">
                <a16:creationId xmlns:a16="http://schemas.microsoft.com/office/drawing/2014/main" id="{F2E72527-3C64-F2C2-9CE4-2EC163E285F1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4302125"/>
            <a:ext cx="1130300" cy="749300"/>
            <a:chOff x="3056" y="2888"/>
            <a:chExt cx="712" cy="472"/>
          </a:xfrm>
        </p:grpSpPr>
        <p:sp>
          <p:nvSpPr>
            <p:cNvPr id="49238" name="Oval 202">
              <a:extLst>
                <a:ext uri="{FF2B5EF4-FFF2-40B4-BE49-F238E27FC236}">
                  <a16:creationId xmlns:a16="http://schemas.microsoft.com/office/drawing/2014/main" id="{899FBCD7-9A26-52A2-EE64-B5D727603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6" y="2888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239" name="Text Box 203">
              <a:extLst>
                <a:ext uri="{FF2B5EF4-FFF2-40B4-BE49-F238E27FC236}">
                  <a16:creationId xmlns:a16="http://schemas.microsoft.com/office/drawing/2014/main" id="{9F552E84-E68B-2A0A-CF71-C3454CDF54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2" y="2904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8</a:t>
              </a:r>
            </a:p>
          </p:txBody>
        </p:sp>
      </p:grpSp>
      <p:grpSp>
        <p:nvGrpSpPr>
          <p:cNvPr id="264396" name="Group 204">
            <a:extLst>
              <a:ext uri="{FF2B5EF4-FFF2-40B4-BE49-F238E27FC236}">
                <a16:creationId xmlns:a16="http://schemas.microsoft.com/office/drawing/2014/main" id="{2D2CCF59-ED58-F972-8B72-FECD9A5322EE}"/>
              </a:ext>
            </a:extLst>
          </p:cNvPr>
          <p:cNvGrpSpPr>
            <a:grpSpLocks/>
          </p:cNvGrpSpPr>
          <p:nvPr/>
        </p:nvGrpSpPr>
        <p:grpSpPr bwMode="auto">
          <a:xfrm>
            <a:off x="6299200" y="3441700"/>
            <a:ext cx="977900" cy="749300"/>
            <a:chOff x="3624" y="2232"/>
            <a:chExt cx="616" cy="472"/>
          </a:xfrm>
        </p:grpSpPr>
        <p:sp>
          <p:nvSpPr>
            <p:cNvPr id="49236" name="Oval 205">
              <a:extLst>
                <a:ext uri="{FF2B5EF4-FFF2-40B4-BE49-F238E27FC236}">
                  <a16:creationId xmlns:a16="http://schemas.microsoft.com/office/drawing/2014/main" id="{1FED8065-9AF1-92FF-C575-582C835B4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" y="2232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237" name="Text Box 206">
              <a:extLst>
                <a:ext uri="{FF2B5EF4-FFF2-40B4-BE49-F238E27FC236}">
                  <a16:creationId xmlns:a16="http://schemas.microsoft.com/office/drawing/2014/main" id="{A850CE23-A5ED-7EB7-7207-A3C3530A1F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24" y="2248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10</a:t>
              </a:r>
            </a:p>
          </p:txBody>
        </p:sp>
      </p:grpSp>
      <p:grpSp>
        <p:nvGrpSpPr>
          <p:cNvPr id="264399" name="Group 207">
            <a:extLst>
              <a:ext uri="{FF2B5EF4-FFF2-40B4-BE49-F238E27FC236}">
                <a16:creationId xmlns:a16="http://schemas.microsoft.com/office/drawing/2014/main" id="{7E1A32D2-5E74-6A04-9904-56CECFC7852B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5702300"/>
            <a:ext cx="1155700" cy="749300"/>
            <a:chOff x="3680" y="3264"/>
            <a:chExt cx="728" cy="472"/>
          </a:xfrm>
        </p:grpSpPr>
        <p:sp>
          <p:nvSpPr>
            <p:cNvPr id="49234" name="Oval 208">
              <a:extLst>
                <a:ext uri="{FF2B5EF4-FFF2-40B4-BE49-F238E27FC236}">
                  <a16:creationId xmlns:a16="http://schemas.microsoft.com/office/drawing/2014/main" id="{F089B86D-EF05-274B-366F-841B137EF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3264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235" name="Text Box 209">
              <a:extLst>
                <a:ext uri="{FF2B5EF4-FFF2-40B4-BE49-F238E27FC236}">
                  <a16:creationId xmlns:a16="http://schemas.microsoft.com/office/drawing/2014/main" id="{0C12E763-30B4-2085-AC85-EC3484596E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92" y="3280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9</a:t>
              </a:r>
            </a:p>
          </p:txBody>
        </p:sp>
      </p:grpSp>
      <p:grpSp>
        <p:nvGrpSpPr>
          <p:cNvPr id="264402" name="Group 210">
            <a:extLst>
              <a:ext uri="{FF2B5EF4-FFF2-40B4-BE49-F238E27FC236}">
                <a16:creationId xmlns:a16="http://schemas.microsoft.com/office/drawing/2014/main" id="{58198CAF-4D62-754B-10DD-90314CF40196}"/>
              </a:ext>
            </a:extLst>
          </p:cNvPr>
          <p:cNvGrpSpPr>
            <a:grpSpLocks/>
          </p:cNvGrpSpPr>
          <p:nvPr/>
        </p:nvGrpSpPr>
        <p:grpSpPr bwMode="auto">
          <a:xfrm>
            <a:off x="5676900" y="5219700"/>
            <a:ext cx="990600" cy="749300"/>
            <a:chOff x="4344" y="2392"/>
            <a:chExt cx="624" cy="472"/>
          </a:xfrm>
        </p:grpSpPr>
        <p:sp>
          <p:nvSpPr>
            <p:cNvPr id="49232" name="Oval 211">
              <a:extLst>
                <a:ext uri="{FF2B5EF4-FFF2-40B4-BE49-F238E27FC236}">
                  <a16:creationId xmlns:a16="http://schemas.microsoft.com/office/drawing/2014/main" id="{DB879AB3-E787-B346-9BB7-0927FA11D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4" y="2392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233" name="Text Box 212">
              <a:extLst>
                <a:ext uri="{FF2B5EF4-FFF2-40B4-BE49-F238E27FC236}">
                  <a16:creationId xmlns:a16="http://schemas.microsoft.com/office/drawing/2014/main" id="{E713C408-581E-1E84-DAEF-546DBDA02A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2" y="2416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11</a:t>
              </a:r>
            </a:p>
          </p:txBody>
        </p:sp>
      </p:grpSp>
      <p:grpSp>
        <p:nvGrpSpPr>
          <p:cNvPr id="264405" name="Group 213">
            <a:extLst>
              <a:ext uri="{FF2B5EF4-FFF2-40B4-BE49-F238E27FC236}">
                <a16:creationId xmlns:a16="http://schemas.microsoft.com/office/drawing/2014/main" id="{F47A5062-CFD8-5858-82DA-F5C76B463919}"/>
              </a:ext>
            </a:extLst>
          </p:cNvPr>
          <p:cNvGrpSpPr>
            <a:grpSpLocks/>
          </p:cNvGrpSpPr>
          <p:nvPr/>
        </p:nvGrpSpPr>
        <p:grpSpPr bwMode="auto">
          <a:xfrm>
            <a:off x="7594600" y="3086100"/>
            <a:ext cx="1003300" cy="749300"/>
            <a:chOff x="4536" y="3480"/>
            <a:chExt cx="632" cy="472"/>
          </a:xfrm>
        </p:grpSpPr>
        <p:sp>
          <p:nvSpPr>
            <p:cNvPr id="49230" name="Oval 214">
              <a:extLst>
                <a:ext uri="{FF2B5EF4-FFF2-40B4-BE49-F238E27FC236}">
                  <a16:creationId xmlns:a16="http://schemas.microsoft.com/office/drawing/2014/main" id="{4C9F28BC-7207-C052-F680-EE959A0E5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480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231" name="Text Box 215">
              <a:extLst>
                <a:ext uri="{FF2B5EF4-FFF2-40B4-BE49-F238E27FC236}">
                  <a16:creationId xmlns:a16="http://schemas.microsoft.com/office/drawing/2014/main" id="{4DC25FCA-A145-29EC-A200-B0EE08AFFA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2" y="3488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12</a:t>
              </a:r>
            </a:p>
          </p:txBody>
        </p:sp>
      </p:grpSp>
      <p:grpSp>
        <p:nvGrpSpPr>
          <p:cNvPr id="264408" name="Group 216">
            <a:extLst>
              <a:ext uri="{FF2B5EF4-FFF2-40B4-BE49-F238E27FC236}">
                <a16:creationId xmlns:a16="http://schemas.microsoft.com/office/drawing/2014/main" id="{CF8F6E03-5890-31C2-E7FE-7B51459AAE03}"/>
              </a:ext>
            </a:extLst>
          </p:cNvPr>
          <p:cNvGrpSpPr>
            <a:grpSpLocks/>
          </p:cNvGrpSpPr>
          <p:nvPr/>
        </p:nvGrpSpPr>
        <p:grpSpPr bwMode="auto">
          <a:xfrm>
            <a:off x="7759700" y="4838700"/>
            <a:ext cx="990600" cy="749300"/>
            <a:chOff x="4888" y="3048"/>
            <a:chExt cx="624" cy="472"/>
          </a:xfrm>
        </p:grpSpPr>
        <p:sp>
          <p:nvSpPr>
            <p:cNvPr id="49228" name="Oval 217">
              <a:extLst>
                <a:ext uri="{FF2B5EF4-FFF2-40B4-BE49-F238E27FC236}">
                  <a16:creationId xmlns:a16="http://schemas.microsoft.com/office/drawing/2014/main" id="{2A1E9330-C2DB-0EB7-A256-E66CED258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8" y="3048"/>
              <a:ext cx="472" cy="472"/>
            </a:xfrm>
            <a:prstGeom prst="ellipse">
              <a:avLst/>
            </a:prstGeom>
            <a:solidFill>
              <a:srgbClr val="00FF00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229" name="Text Box 218">
              <a:extLst>
                <a:ext uri="{FF2B5EF4-FFF2-40B4-BE49-F238E27FC236}">
                  <a16:creationId xmlns:a16="http://schemas.microsoft.com/office/drawing/2014/main" id="{91E955F1-5BA7-FD78-176A-C79F7A74B5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6" y="3064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rgbClr val="FFFF00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chemeClr val="bg2"/>
                  </a:solidFill>
                  <a:latin typeface="Comic Sans MS" panose="030F0902030302020204" pitchFamily="66" charset="0"/>
                </a:rPr>
                <a:t>13</a:t>
              </a:r>
            </a:p>
          </p:txBody>
        </p:sp>
      </p:grpSp>
      <p:sp>
        <p:nvSpPr>
          <p:cNvPr id="49190" name="Freeform 158">
            <a:extLst>
              <a:ext uri="{FF2B5EF4-FFF2-40B4-BE49-F238E27FC236}">
                <a16:creationId xmlns:a16="http://schemas.microsoft.com/office/drawing/2014/main" id="{6CCF39A4-84BB-C55A-CF34-C8797C96F1E8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91" name="AutoShape 159">
            <a:extLst>
              <a:ext uri="{FF2B5EF4-FFF2-40B4-BE49-F238E27FC236}">
                <a16:creationId xmlns:a16="http://schemas.microsoft.com/office/drawing/2014/main" id="{A3269B73-1F53-AF0C-854A-6E2BBC64C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9192" name="Rectangle 160">
            <a:extLst>
              <a:ext uri="{FF2B5EF4-FFF2-40B4-BE49-F238E27FC236}">
                <a16:creationId xmlns:a16="http://schemas.microsoft.com/office/drawing/2014/main" id="{DD33ECBC-BDB1-5B5D-5440-5A0D9F993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9193" name="AutoShape 161">
            <a:extLst>
              <a:ext uri="{FF2B5EF4-FFF2-40B4-BE49-F238E27FC236}">
                <a16:creationId xmlns:a16="http://schemas.microsoft.com/office/drawing/2014/main" id="{5345B90A-C2D4-0A3A-ADC3-88DEAF652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9194" name="Line 162">
            <a:extLst>
              <a:ext uri="{FF2B5EF4-FFF2-40B4-BE49-F238E27FC236}">
                <a16:creationId xmlns:a16="http://schemas.microsoft.com/office/drawing/2014/main" id="{75B111B2-66A3-15E7-51D6-07296E05A43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95" name="Line 163">
            <a:extLst>
              <a:ext uri="{FF2B5EF4-FFF2-40B4-BE49-F238E27FC236}">
                <a16:creationId xmlns:a16="http://schemas.microsoft.com/office/drawing/2014/main" id="{430325BA-F584-FBA5-26DE-04F97DAA551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96" name="Rectangle 164">
            <a:extLst>
              <a:ext uri="{FF2B5EF4-FFF2-40B4-BE49-F238E27FC236}">
                <a16:creationId xmlns:a16="http://schemas.microsoft.com/office/drawing/2014/main" id="{457832EA-80CB-3AD9-03CA-FBB83D850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49197" name="Rectangle 165">
            <a:extLst>
              <a:ext uri="{FF2B5EF4-FFF2-40B4-BE49-F238E27FC236}">
                <a16:creationId xmlns:a16="http://schemas.microsoft.com/office/drawing/2014/main" id="{739DE885-3480-334D-E74D-DEFFFA251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49198" name="Rectangle 166">
            <a:extLst>
              <a:ext uri="{FF2B5EF4-FFF2-40B4-BE49-F238E27FC236}">
                <a16:creationId xmlns:a16="http://schemas.microsoft.com/office/drawing/2014/main" id="{2821AEF5-90BC-E3DB-421B-F6762D6B0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6750" y="4221163"/>
            <a:ext cx="447675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J - E</a:t>
            </a:r>
          </a:p>
        </p:txBody>
      </p:sp>
      <p:sp>
        <p:nvSpPr>
          <p:cNvPr id="49199" name="Rectangle 167">
            <a:extLst>
              <a:ext uri="{FF2B5EF4-FFF2-40B4-BE49-F238E27FC236}">
                <a16:creationId xmlns:a16="http://schemas.microsoft.com/office/drawing/2014/main" id="{6C7DFC1C-F083-90F9-9B90-4B842C546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0725" y="4411663"/>
            <a:ext cx="320675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12</a:t>
            </a:r>
          </a:p>
        </p:txBody>
      </p:sp>
      <p:sp>
        <p:nvSpPr>
          <p:cNvPr id="49200" name="Rectangle 168">
            <a:extLst>
              <a:ext uri="{FF2B5EF4-FFF2-40B4-BE49-F238E27FC236}">
                <a16:creationId xmlns:a16="http://schemas.microsoft.com/office/drawing/2014/main" id="{141B69EF-CAAD-0C74-889C-475FA59144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49201" name="Rectangle 169">
            <a:extLst>
              <a:ext uri="{FF2B5EF4-FFF2-40B4-BE49-F238E27FC236}">
                <a16:creationId xmlns:a16="http://schemas.microsoft.com/office/drawing/2014/main" id="{35CCAC9E-2D31-0916-398B-65EA71E38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49202" name="Rectangle 170">
            <a:extLst>
              <a:ext uri="{FF2B5EF4-FFF2-40B4-BE49-F238E27FC236}">
                <a16:creationId xmlns:a16="http://schemas.microsoft.com/office/drawing/2014/main" id="{8A93ECF8-EED4-A1E4-C83E-041E3C89D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1675" y="4033838"/>
            <a:ext cx="684213" cy="271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'Ïß"_'Ïß"</a:t>
            </a:r>
          </a:p>
        </p:txBody>
      </p:sp>
      <p:sp>
        <p:nvSpPr>
          <p:cNvPr id="49203" name="Line 171">
            <a:extLst>
              <a:ext uri="{FF2B5EF4-FFF2-40B4-BE49-F238E27FC236}">
                <a16:creationId xmlns:a16="http://schemas.microsoft.com/office/drawing/2014/main" id="{44AF9A20-03DD-2D1C-ACA0-32BB831723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204" name="Line 172">
            <a:extLst>
              <a:ext uri="{FF2B5EF4-FFF2-40B4-BE49-F238E27FC236}">
                <a16:creationId xmlns:a16="http://schemas.microsoft.com/office/drawing/2014/main" id="{CD5FB235-C3CE-81FA-3873-97E0F528A1A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205" name="Line 173">
            <a:extLst>
              <a:ext uri="{FF2B5EF4-FFF2-40B4-BE49-F238E27FC236}">
                <a16:creationId xmlns:a16="http://schemas.microsoft.com/office/drawing/2014/main" id="{0D4E7669-3101-1535-2566-EF958C54E6D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206" name="Text Box 219">
            <a:extLst>
              <a:ext uri="{FF2B5EF4-FFF2-40B4-BE49-F238E27FC236}">
                <a16:creationId xmlns:a16="http://schemas.microsoft.com/office/drawing/2014/main" id="{BDA5FCE4-C88E-9205-0952-63C6D60404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264416" name="Rectangle 224">
            <a:extLst>
              <a:ext uri="{FF2B5EF4-FFF2-40B4-BE49-F238E27FC236}">
                <a16:creationId xmlns:a16="http://schemas.microsoft.com/office/drawing/2014/main" id="{B9AA4399-CD13-8E83-BF2D-B2CDCC4A1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43</a:t>
            </a:r>
          </a:p>
        </p:txBody>
      </p:sp>
      <p:sp>
        <p:nvSpPr>
          <p:cNvPr id="49208" name="Text Box 225">
            <a:extLst>
              <a:ext uri="{FF2B5EF4-FFF2-40B4-BE49-F238E27FC236}">
                <a16:creationId xmlns:a16="http://schemas.microsoft.com/office/drawing/2014/main" id="{B0466D6D-0CB2-76F4-B989-B124872125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1738" y="6256338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grpSp>
        <p:nvGrpSpPr>
          <p:cNvPr id="49209" name="Group 226">
            <a:extLst>
              <a:ext uri="{FF2B5EF4-FFF2-40B4-BE49-F238E27FC236}">
                <a16:creationId xmlns:a16="http://schemas.microsoft.com/office/drawing/2014/main" id="{E7B5CC89-CD7B-ABB5-3548-A484AD38B68F}"/>
              </a:ext>
            </a:extLst>
          </p:cNvPr>
          <p:cNvGrpSpPr>
            <a:grpSpLocks/>
          </p:cNvGrpSpPr>
          <p:nvPr/>
        </p:nvGrpSpPr>
        <p:grpSpPr bwMode="auto">
          <a:xfrm>
            <a:off x="5976938" y="1390650"/>
            <a:ext cx="1262062" cy="1347788"/>
            <a:chOff x="3765" y="876"/>
            <a:chExt cx="795" cy="849"/>
          </a:xfrm>
        </p:grpSpPr>
        <p:grpSp>
          <p:nvGrpSpPr>
            <p:cNvPr id="49216" name="Group 227">
              <a:extLst>
                <a:ext uri="{FF2B5EF4-FFF2-40B4-BE49-F238E27FC236}">
                  <a16:creationId xmlns:a16="http://schemas.microsoft.com/office/drawing/2014/main" id="{50D82FA3-3FB1-F0DE-6A5C-71E580C419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5" y="876"/>
              <a:ext cx="795" cy="849"/>
              <a:chOff x="1084" y="711"/>
              <a:chExt cx="2950" cy="2769"/>
            </a:xfrm>
          </p:grpSpPr>
          <p:grpSp>
            <p:nvGrpSpPr>
              <p:cNvPr id="49218" name="Group 228">
                <a:extLst>
                  <a:ext uri="{FF2B5EF4-FFF2-40B4-BE49-F238E27FC236}">
                    <a16:creationId xmlns:a16="http://schemas.microsoft.com/office/drawing/2014/main" id="{99617D15-6007-2D34-8E28-22C09A433E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49224" name="Group 229">
                  <a:extLst>
                    <a:ext uri="{FF2B5EF4-FFF2-40B4-BE49-F238E27FC236}">
                      <a16:creationId xmlns:a16="http://schemas.microsoft.com/office/drawing/2014/main" id="{F2E63C0D-AB4F-B467-20A4-0790594E553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49226" name="Freeform 230">
                    <a:extLst>
                      <a:ext uri="{FF2B5EF4-FFF2-40B4-BE49-F238E27FC236}">
                        <a16:creationId xmlns:a16="http://schemas.microsoft.com/office/drawing/2014/main" id="{BD5B3DB4-6055-72E4-D5F8-3D9EEDCB5E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28 w 592"/>
                      <a:gd name="T1" fmla="*/ 256 h 90"/>
                      <a:gd name="T2" fmla="*/ 76 w 592"/>
                      <a:gd name="T3" fmla="*/ 125 h 90"/>
                      <a:gd name="T4" fmla="*/ 118 w 592"/>
                      <a:gd name="T5" fmla="*/ 102 h 90"/>
                      <a:gd name="T6" fmla="*/ 159 w 592"/>
                      <a:gd name="T7" fmla="*/ 91 h 90"/>
                      <a:gd name="T8" fmla="*/ 388 w 592"/>
                      <a:gd name="T9" fmla="*/ 97 h 90"/>
                      <a:gd name="T10" fmla="*/ 526 w 592"/>
                      <a:gd name="T11" fmla="*/ 114 h 90"/>
                      <a:gd name="T12" fmla="*/ 589 w 592"/>
                      <a:gd name="T13" fmla="*/ 131 h 90"/>
                      <a:gd name="T14" fmla="*/ 824 w 592"/>
                      <a:gd name="T15" fmla="*/ 148 h 90"/>
                      <a:gd name="T16" fmla="*/ 1170 w 592"/>
                      <a:gd name="T17" fmla="*/ 125 h 90"/>
                      <a:gd name="T18" fmla="*/ 1634 w 592"/>
                      <a:gd name="T19" fmla="*/ 46 h 90"/>
                      <a:gd name="T20" fmla="*/ 1801 w 592"/>
                      <a:gd name="T21" fmla="*/ 0 h 90"/>
                      <a:gd name="T22" fmla="*/ 1981 w 592"/>
                      <a:gd name="T23" fmla="*/ 6 h 90"/>
                      <a:gd name="T24" fmla="*/ 2043 w 592"/>
                      <a:gd name="T25" fmla="*/ 85 h 90"/>
                      <a:gd name="T26" fmla="*/ 2050 w 592"/>
                      <a:gd name="T27" fmla="*/ 102 h 90"/>
                      <a:gd name="T28" fmla="*/ 2015 w 592"/>
                      <a:gd name="T29" fmla="*/ 171 h 90"/>
                      <a:gd name="T30" fmla="*/ 2022 w 592"/>
                      <a:gd name="T31" fmla="*/ 188 h 90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blipFill dpi="0" rotWithShape="0">
                    <a:blip r:embed="rId2"/>
                    <a:srcRect/>
                    <a:tile tx="0" ty="0" sx="100000" sy="100000" flip="none" algn="tl"/>
                  </a:blip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227" name="Freeform 231">
                    <a:extLst>
                      <a:ext uri="{FF2B5EF4-FFF2-40B4-BE49-F238E27FC236}">
                        <a16:creationId xmlns:a16="http://schemas.microsoft.com/office/drawing/2014/main" id="{DBB32EB1-D3DB-7344-5864-13315CA6CF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2074 w 599"/>
                      <a:gd name="T1" fmla="*/ 0 h 432"/>
                      <a:gd name="T2" fmla="*/ 2060 w 599"/>
                      <a:gd name="T3" fmla="*/ 17 h 432"/>
                      <a:gd name="T4" fmla="*/ 2039 w 599"/>
                      <a:gd name="T5" fmla="*/ 28 h 432"/>
                      <a:gd name="T6" fmla="*/ 2026 w 599"/>
                      <a:gd name="T7" fmla="*/ 68 h 432"/>
                      <a:gd name="T8" fmla="*/ 1929 w 599"/>
                      <a:gd name="T9" fmla="*/ 262 h 432"/>
                      <a:gd name="T10" fmla="*/ 1818 w 599"/>
                      <a:gd name="T11" fmla="*/ 593 h 432"/>
                      <a:gd name="T12" fmla="*/ 1783 w 599"/>
                      <a:gd name="T13" fmla="*/ 758 h 432"/>
                      <a:gd name="T14" fmla="*/ 1749 w 599"/>
                      <a:gd name="T15" fmla="*/ 997 h 432"/>
                      <a:gd name="T16" fmla="*/ 1714 w 599"/>
                      <a:gd name="T17" fmla="*/ 1146 h 432"/>
                      <a:gd name="T18" fmla="*/ 1596 w 599"/>
                      <a:gd name="T19" fmla="*/ 1203 h 432"/>
                      <a:gd name="T20" fmla="*/ 1499 w 599"/>
                      <a:gd name="T21" fmla="*/ 1180 h 432"/>
                      <a:gd name="T22" fmla="*/ 1458 w 599"/>
                      <a:gd name="T23" fmla="*/ 1168 h 432"/>
                      <a:gd name="T24" fmla="*/ 1472 w 599"/>
                      <a:gd name="T25" fmla="*/ 1003 h 432"/>
                      <a:gd name="T26" fmla="*/ 1492 w 599"/>
                      <a:gd name="T27" fmla="*/ 963 h 432"/>
                      <a:gd name="T28" fmla="*/ 1402 w 599"/>
                      <a:gd name="T29" fmla="*/ 935 h 432"/>
                      <a:gd name="T30" fmla="*/ 1201 w 599"/>
                      <a:gd name="T31" fmla="*/ 900 h 432"/>
                      <a:gd name="T32" fmla="*/ 391 w 599"/>
                      <a:gd name="T33" fmla="*/ 1026 h 432"/>
                      <a:gd name="T34" fmla="*/ 357 w 599"/>
                      <a:gd name="T35" fmla="*/ 1049 h 432"/>
                      <a:gd name="T36" fmla="*/ 301 w 599"/>
                      <a:gd name="T37" fmla="*/ 1117 h 432"/>
                      <a:gd name="T38" fmla="*/ 184 w 599"/>
                      <a:gd name="T39" fmla="*/ 1231 h 432"/>
                      <a:gd name="T40" fmla="*/ 100 w 599"/>
                      <a:gd name="T41" fmla="*/ 1203 h 432"/>
                      <a:gd name="T42" fmla="*/ 59 w 599"/>
                      <a:gd name="T43" fmla="*/ 1180 h 432"/>
                      <a:gd name="T44" fmla="*/ 24 w 599"/>
                      <a:gd name="T45" fmla="*/ 1134 h 432"/>
                      <a:gd name="T46" fmla="*/ 38 w 599"/>
                      <a:gd name="T47" fmla="*/ 1060 h 432"/>
                      <a:gd name="T48" fmla="*/ 59 w 599"/>
                      <a:gd name="T49" fmla="*/ 952 h 432"/>
                      <a:gd name="T50" fmla="*/ 93 w 599"/>
                      <a:gd name="T51" fmla="*/ 747 h 432"/>
                      <a:gd name="T52" fmla="*/ 100 w 599"/>
                      <a:gd name="T53" fmla="*/ 536 h 432"/>
                      <a:gd name="T54" fmla="*/ 107 w 599"/>
                      <a:gd name="T55" fmla="*/ 359 h 432"/>
                      <a:gd name="T56" fmla="*/ 100 w 599"/>
                      <a:gd name="T57" fmla="*/ 234 h 432"/>
                      <a:gd name="T58" fmla="*/ 73 w 599"/>
                      <a:gd name="T59" fmla="*/ 85 h 432"/>
                      <a:gd name="T60" fmla="*/ 66 w 599"/>
                      <a:gd name="T61" fmla="*/ 40 h 432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blipFill dpi="0" rotWithShape="0">
                    <a:blip r:embed="rId2"/>
                    <a:srcRect/>
                    <a:tile tx="0" ty="0" sx="100000" sy="100000" flip="none" algn="tl"/>
                  </a:blip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49225" name="Picture 232">
                  <a:extLst>
                    <a:ext uri="{FF2B5EF4-FFF2-40B4-BE49-F238E27FC236}">
                      <a16:creationId xmlns:a16="http://schemas.microsoft.com/office/drawing/2014/main" id="{94D542A6-63A5-3ADC-EC1B-4610873C5585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49219" name="Freeform 233">
                <a:extLst>
                  <a:ext uri="{FF2B5EF4-FFF2-40B4-BE49-F238E27FC236}">
                    <a16:creationId xmlns:a16="http://schemas.microsoft.com/office/drawing/2014/main" id="{DA060D47-A4DA-0C1E-5B23-0429AFF89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5 w 85"/>
                  <a:gd name="T1" fmla="*/ 133 h 318"/>
                  <a:gd name="T2" fmla="*/ 66 w 85"/>
                  <a:gd name="T3" fmla="*/ 60 h 318"/>
                  <a:gd name="T4" fmla="*/ 49 w 85"/>
                  <a:gd name="T5" fmla="*/ 37 h 318"/>
                  <a:gd name="T6" fmla="*/ 57 w 85"/>
                  <a:gd name="T7" fmla="*/ 60 h 318"/>
                  <a:gd name="T8" fmla="*/ 66 w 85"/>
                  <a:gd name="T9" fmla="*/ 24 h 318"/>
                  <a:gd name="T10" fmla="*/ 39 w 85"/>
                  <a:gd name="T11" fmla="*/ 9 h 318"/>
                  <a:gd name="T12" fmla="*/ 39 w 85"/>
                  <a:gd name="T13" fmla="*/ 37 h 318"/>
                  <a:gd name="T14" fmla="*/ 49 w 85"/>
                  <a:gd name="T15" fmla="*/ 163 h 318"/>
                  <a:gd name="T16" fmla="*/ 31 w 85"/>
                  <a:gd name="T17" fmla="*/ 140 h 318"/>
                  <a:gd name="T18" fmla="*/ 39 w 85"/>
                  <a:gd name="T19" fmla="*/ 111 h 318"/>
                  <a:gd name="T20" fmla="*/ 49 w 85"/>
                  <a:gd name="T21" fmla="*/ 140 h 318"/>
                  <a:gd name="T22" fmla="*/ 39 w 85"/>
                  <a:gd name="T23" fmla="*/ 89 h 318"/>
                  <a:gd name="T24" fmla="*/ 49 w 85"/>
                  <a:gd name="T25" fmla="*/ 133 h 318"/>
                  <a:gd name="T26" fmla="*/ 39 w 85"/>
                  <a:gd name="T27" fmla="*/ 104 h 318"/>
                  <a:gd name="T28" fmla="*/ 49 w 85"/>
                  <a:gd name="T29" fmla="*/ 125 h 318"/>
                  <a:gd name="T30" fmla="*/ 57 w 85"/>
                  <a:gd name="T31" fmla="*/ 148 h 318"/>
                  <a:gd name="T32" fmla="*/ 75 w 85"/>
                  <a:gd name="T33" fmla="*/ 177 h 318"/>
                  <a:gd name="T34" fmla="*/ 83 w 85"/>
                  <a:gd name="T35" fmla="*/ 199 h 318"/>
                  <a:gd name="T36" fmla="*/ 75 w 85"/>
                  <a:gd name="T37" fmla="*/ 243 h 318"/>
                  <a:gd name="T38" fmla="*/ 66 w 85"/>
                  <a:gd name="T39" fmla="*/ 236 h 318"/>
                  <a:gd name="T40" fmla="*/ 57 w 85"/>
                  <a:gd name="T41" fmla="*/ 273 h 318"/>
                  <a:gd name="T42" fmla="*/ 39 w 85"/>
                  <a:gd name="T43" fmla="*/ 251 h 318"/>
                  <a:gd name="T44" fmla="*/ 31 w 85"/>
                  <a:gd name="T45" fmla="*/ 177 h 318"/>
                  <a:gd name="T46" fmla="*/ 23 w 85"/>
                  <a:gd name="T47" fmla="*/ 214 h 318"/>
                  <a:gd name="T48" fmla="*/ 5 w 85"/>
                  <a:gd name="T49" fmla="*/ 185 h 318"/>
                  <a:gd name="T50" fmla="*/ 39 w 85"/>
                  <a:gd name="T51" fmla="*/ 125 h 318"/>
                  <a:gd name="T52" fmla="*/ 66 w 85"/>
                  <a:gd name="T53" fmla="*/ 148 h 318"/>
                  <a:gd name="T54" fmla="*/ 75 w 85"/>
                  <a:gd name="T55" fmla="*/ 192 h 318"/>
                  <a:gd name="T56" fmla="*/ 66 w 85"/>
                  <a:gd name="T57" fmla="*/ 163 h 318"/>
                  <a:gd name="T58" fmla="*/ 66 w 85"/>
                  <a:gd name="T59" fmla="*/ 9 h 318"/>
                  <a:gd name="T60" fmla="*/ 49 w 85"/>
                  <a:gd name="T61" fmla="*/ 30 h 318"/>
                  <a:gd name="T62" fmla="*/ 23 w 85"/>
                  <a:gd name="T63" fmla="*/ 37 h 318"/>
                  <a:gd name="T64" fmla="*/ 39 w 85"/>
                  <a:gd name="T65" fmla="*/ 82 h 318"/>
                  <a:gd name="T66" fmla="*/ 57 w 85"/>
                  <a:gd name="T67" fmla="*/ 118 h 318"/>
                  <a:gd name="T68" fmla="*/ 75 w 85"/>
                  <a:gd name="T69" fmla="*/ 133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220" name="Freeform 234">
                <a:extLst>
                  <a:ext uri="{FF2B5EF4-FFF2-40B4-BE49-F238E27FC236}">
                    <a16:creationId xmlns:a16="http://schemas.microsoft.com/office/drawing/2014/main" id="{B68A76C3-D302-A26D-BBC1-597BA5E90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6 w 105"/>
                  <a:gd name="T3" fmla="*/ 4 h 354"/>
                  <a:gd name="T4" fmla="*/ 76 w 105"/>
                  <a:gd name="T5" fmla="*/ 25 h 354"/>
                  <a:gd name="T6" fmla="*/ 87 w 105"/>
                  <a:gd name="T7" fmla="*/ 53 h 354"/>
                  <a:gd name="T8" fmla="*/ 87 w 105"/>
                  <a:gd name="T9" fmla="*/ 127 h 354"/>
                  <a:gd name="T10" fmla="*/ 101 w 105"/>
                  <a:gd name="T11" fmla="*/ 147 h 354"/>
                  <a:gd name="T12" fmla="*/ 101 w 105"/>
                  <a:gd name="T13" fmla="*/ 209 h 354"/>
                  <a:gd name="T14" fmla="*/ 87 w 105"/>
                  <a:gd name="T15" fmla="*/ 293 h 354"/>
                  <a:gd name="T16" fmla="*/ 71 w 105"/>
                  <a:gd name="T17" fmla="*/ 309 h 354"/>
                  <a:gd name="T18" fmla="*/ 15 w 105"/>
                  <a:gd name="T19" fmla="*/ 279 h 354"/>
                  <a:gd name="T20" fmla="*/ 12 w 105"/>
                  <a:gd name="T21" fmla="*/ 246 h 354"/>
                  <a:gd name="T22" fmla="*/ 15 w 105"/>
                  <a:gd name="T23" fmla="*/ 214 h 354"/>
                  <a:gd name="T24" fmla="*/ 9 w 105"/>
                  <a:gd name="T25" fmla="*/ 86 h 354"/>
                  <a:gd name="T26" fmla="*/ 21 w 105"/>
                  <a:gd name="T27" fmla="*/ 39 h 354"/>
                  <a:gd name="T28" fmla="*/ 6 w 105"/>
                  <a:gd name="T29" fmla="*/ 11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221" name="Freeform 235">
                <a:extLst>
                  <a:ext uri="{FF2B5EF4-FFF2-40B4-BE49-F238E27FC236}">
                    <a16:creationId xmlns:a16="http://schemas.microsoft.com/office/drawing/2014/main" id="{FAC47244-813C-C4FA-38C6-F9A64B031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7 w 149"/>
                  <a:gd name="T1" fmla="*/ 17 h 376"/>
                  <a:gd name="T2" fmla="*/ 138 w 149"/>
                  <a:gd name="T3" fmla="*/ 90 h 376"/>
                  <a:gd name="T4" fmla="*/ 130 w 149"/>
                  <a:gd name="T5" fmla="*/ 113 h 376"/>
                  <a:gd name="T6" fmla="*/ 127 w 149"/>
                  <a:gd name="T7" fmla="*/ 122 h 376"/>
                  <a:gd name="T8" fmla="*/ 108 w 149"/>
                  <a:gd name="T9" fmla="*/ 213 h 376"/>
                  <a:gd name="T10" fmla="*/ 85 w 149"/>
                  <a:gd name="T11" fmla="*/ 274 h 376"/>
                  <a:gd name="T12" fmla="*/ 69 w 149"/>
                  <a:gd name="T13" fmla="*/ 316 h 376"/>
                  <a:gd name="T14" fmla="*/ 58 w 149"/>
                  <a:gd name="T15" fmla="*/ 318 h 376"/>
                  <a:gd name="T16" fmla="*/ 19 w 149"/>
                  <a:gd name="T17" fmla="*/ 323 h 376"/>
                  <a:gd name="T18" fmla="*/ 2 w 149"/>
                  <a:gd name="T19" fmla="*/ 306 h 376"/>
                  <a:gd name="T20" fmla="*/ 5 w 149"/>
                  <a:gd name="T21" fmla="*/ 276 h 376"/>
                  <a:gd name="T22" fmla="*/ 8 w 149"/>
                  <a:gd name="T23" fmla="*/ 192 h 376"/>
                  <a:gd name="T24" fmla="*/ 22 w 149"/>
                  <a:gd name="T25" fmla="*/ 174 h 376"/>
                  <a:gd name="T26" fmla="*/ 35 w 149"/>
                  <a:gd name="T27" fmla="*/ 92 h 376"/>
                  <a:gd name="T28" fmla="*/ 44 w 149"/>
                  <a:gd name="T29" fmla="*/ 65 h 376"/>
                  <a:gd name="T30" fmla="*/ 83 w 149"/>
                  <a:gd name="T31" fmla="*/ 16 h 376"/>
                  <a:gd name="T32" fmla="*/ 127 w 149"/>
                  <a:gd name="T33" fmla="*/ 16 h 376"/>
                  <a:gd name="T34" fmla="*/ 147 w 149"/>
                  <a:gd name="T35" fmla="*/ 17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222" name="Freeform 236">
                <a:extLst>
                  <a:ext uri="{FF2B5EF4-FFF2-40B4-BE49-F238E27FC236}">
                    <a16:creationId xmlns:a16="http://schemas.microsoft.com/office/drawing/2014/main" id="{0F0DD9AA-A9EF-BA51-1156-4EBE79745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7 w 96"/>
                  <a:gd name="T1" fmla="*/ 424 h 504"/>
                  <a:gd name="T2" fmla="*/ 63 w 96"/>
                  <a:gd name="T3" fmla="*/ 431 h 504"/>
                  <a:gd name="T4" fmla="*/ 74 w 96"/>
                  <a:gd name="T5" fmla="*/ 394 h 504"/>
                  <a:gd name="T6" fmla="*/ 74 w 96"/>
                  <a:gd name="T7" fmla="*/ 282 h 504"/>
                  <a:gd name="T8" fmla="*/ 91 w 96"/>
                  <a:gd name="T9" fmla="*/ 187 h 504"/>
                  <a:gd name="T10" fmla="*/ 99 w 96"/>
                  <a:gd name="T11" fmla="*/ 152 h 504"/>
                  <a:gd name="T12" fmla="*/ 91 w 96"/>
                  <a:gd name="T13" fmla="*/ 45 h 504"/>
                  <a:gd name="T14" fmla="*/ 79 w 96"/>
                  <a:gd name="T15" fmla="*/ 5 h 504"/>
                  <a:gd name="T16" fmla="*/ 30 w 96"/>
                  <a:gd name="T17" fmla="*/ 22 h 504"/>
                  <a:gd name="T18" fmla="*/ 27 w 96"/>
                  <a:gd name="T19" fmla="*/ 106 h 504"/>
                  <a:gd name="T20" fmla="*/ 33 w 96"/>
                  <a:gd name="T21" fmla="*/ 317 h 504"/>
                  <a:gd name="T22" fmla="*/ 41 w 96"/>
                  <a:gd name="T23" fmla="*/ 354 h 504"/>
                  <a:gd name="T24" fmla="*/ 25 w 96"/>
                  <a:gd name="T25" fmla="*/ 413 h 504"/>
                  <a:gd name="T26" fmla="*/ 27 w 96"/>
                  <a:gd name="T27" fmla="*/ 424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223" name="Freeform 237">
                <a:extLst>
                  <a:ext uri="{FF2B5EF4-FFF2-40B4-BE49-F238E27FC236}">
                    <a16:creationId xmlns:a16="http://schemas.microsoft.com/office/drawing/2014/main" id="{A8B14B77-1BE0-B391-26F9-51DB4671E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33 h 410"/>
                  <a:gd name="T2" fmla="*/ 42 w 150"/>
                  <a:gd name="T3" fmla="*/ 358 h 410"/>
                  <a:gd name="T4" fmla="*/ 83 w 150"/>
                  <a:gd name="T5" fmla="*/ 351 h 410"/>
                  <a:gd name="T6" fmla="*/ 97 w 150"/>
                  <a:gd name="T7" fmla="*/ 316 h 410"/>
                  <a:gd name="T8" fmla="*/ 119 w 150"/>
                  <a:gd name="T9" fmla="*/ 244 h 410"/>
                  <a:gd name="T10" fmla="*/ 133 w 150"/>
                  <a:gd name="T11" fmla="*/ 189 h 410"/>
                  <a:gd name="T12" fmla="*/ 141 w 150"/>
                  <a:gd name="T13" fmla="*/ 168 h 410"/>
                  <a:gd name="T14" fmla="*/ 144 w 150"/>
                  <a:gd name="T15" fmla="*/ 102 h 410"/>
                  <a:gd name="T16" fmla="*/ 150 w 150"/>
                  <a:gd name="T17" fmla="*/ 88 h 410"/>
                  <a:gd name="T18" fmla="*/ 152 w 150"/>
                  <a:gd name="T19" fmla="*/ 42 h 410"/>
                  <a:gd name="T20" fmla="*/ 135 w 150"/>
                  <a:gd name="T21" fmla="*/ 0 h 410"/>
                  <a:gd name="T22" fmla="*/ 97 w 150"/>
                  <a:gd name="T23" fmla="*/ 11 h 410"/>
                  <a:gd name="T24" fmla="*/ 80 w 150"/>
                  <a:gd name="T25" fmla="*/ 46 h 410"/>
                  <a:gd name="T26" fmla="*/ 69 w 150"/>
                  <a:gd name="T27" fmla="*/ 120 h 410"/>
                  <a:gd name="T28" fmla="*/ 60 w 150"/>
                  <a:gd name="T29" fmla="*/ 141 h 410"/>
                  <a:gd name="T30" fmla="*/ 44 w 150"/>
                  <a:gd name="T31" fmla="*/ 189 h 410"/>
                  <a:gd name="T32" fmla="*/ 42 w 150"/>
                  <a:gd name="T33" fmla="*/ 197 h 410"/>
                  <a:gd name="T34" fmla="*/ 35 w 150"/>
                  <a:gd name="T35" fmla="*/ 203 h 410"/>
                  <a:gd name="T36" fmla="*/ 33 w 150"/>
                  <a:gd name="T37" fmla="*/ 218 h 410"/>
                  <a:gd name="T38" fmla="*/ 30 w 150"/>
                  <a:gd name="T39" fmla="*/ 225 h 410"/>
                  <a:gd name="T40" fmla="*/ 17 w 150"/>
                  <a:gd name="T41" fmla="*/ 305 h 410"/>
                  <a:gd name="T42" fmla="*/ 10 w 150"/>
                  <a:gd name="T43" fmla="*/ 333 h 410"/>
                  <a:gd name="T44" fmla="*/ 2 w 150"/>
                  <a:gd name="T45" fmla="*/ 337 h 410"/>
                  <a:gd name="T46" fmla="*/ 5 w 150"/>
                  <a:gd name="T47" fmla="*/ 333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9217" name="Rectangle 238">
              <a:extLst>
                <a:ext uri="{FF2B5EF4-FFF2-40B4-BE49-F238E27FC236}">
                  <a16:creationId xmlns:a16="http://schemas.microsoft.com/office/drawing/2014/main" id="{B2FA0AE8-EA42-6853-E5E6-FDD6E744C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991"/>
              <a:ext cx="389" cy="440"/>
            </a:xfrm>
            <a:prstGeom prst="rect">
              <a:avLst/>
            </a:prstGeom>
            <a:noFill/>
            <a:ln>
              <a:noFill/>
            </a:ln>
            <a:effectLst>
              <a:outerShdw dist="45791" dir="2021404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4000" b="1" i="1">
                  <a:solidFill>
                    <a:srgbClr val="FFFFFF"/>
                  </a:solidFill>
                  <a:latin typeface="Kosher-Normal" charset="0"/>
                </a:rPr>
                <a:t>AC</a:t>
              </a:r>
              <a:endParaRPr lang="en-US" altLang="en-US" sz="2400" i="1">
                <a:solidFill>
                  <a:srgbClr val="FFFFFF"/>
                </a:solidFill>
                <a:latin typeface="Helvetica" pitchFamily="2" charset="0"/>
              </a:endParaRPr>
            </a:p>
          </p:txBody>
        </p:sp>
      </p:grpSp>
      <p:sp>
        <p:nvSpPr>
          <p:cNvPr id="49210" name="Rectangle 239">
            <a:extLst>
              <a:ext uri="{FF2B5EF4-FFF2-40B4-BE49-F238E27FC236}">
                <a16:creationId xmlns:a16="http://schemas.microsoft.com/office/drawing/2014/main" id="{63C32EA1-883B-92DB-ABA1-7E5289C2F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8" y="2397125"/>
            <a:ext cx="2832100" cy="641350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>
                <a:solidFill>
                  <a:schemeClr val="tx1"/>
                </a:solidFill>
              </a:rPr>
              <a:t>©ÜíÉJß</a:t>
            </a:r>
            <a:r>
              <a:rPr lang="en-US" altLang="en-US" sz="3600" b="1" i="1">
                <a:solidFill>
                  <a:schemeClr val="tx1"/>
                </a:solidFill>
                <a:latin typeface="Helvetica" pitchFamily="2" charset="0"/>
              </a:rPr>
              <a:t>12: 1-3</a:t>
            </a:r>
          </a:p>
        </p:txBody>
      </p:sp>
      <p:grpSp>
        <p:nvGrpSpPr>
          <p:cNvPr id="49211" name="Group 240">
            <a:extLst>
              <a:ext uri="{FF2B5EF4-FFF2-40B4-BE49-F238E27FC236}">
                <a16:creationId xmlns:a16="http://schemas.microsoft.com/office/drawing/2014/main" id="{216BDDAD-2AF6-5906-065F-A15DF8F50ECC}"/>
              </a:ext>
            </a:extLst>
          </p:cNvPr>
          <p:cNvGrpSpPr>
            <a:grpSpLocks/>
          </p:cNvGrpSpPr>
          <p:nvPr/>
        </p:nvGrpSpPr>
        <p:grpSpPr bwMode="auto">
          <a:xfrm>
            <a:off x="741363" y="1905000"/>
            <a:ext cx="2157412" cy="2398713"/>
            <a:chOff x="568" y="2087"/>
            <a:chExt cx="1359" cy="1511"/>
          </a:xfrm>
        </p:grpSpPr>
        <p:sp>
          <p:nvSpPr>
            <p:cNvPr id="49212" name="Rectangle 241">
              <a:extLst>
                <a:ext uri="{FF2B5EF4-FFF2-40B4-BE49-F238E27FC236}">
                  <a16:creationId xmlns:a16="http://schemas.microsoft.com/office/drawing/2014/main" id="{9F227FA6-50C6-91D2-9734-D46DEE7E24C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78331">
              <a:off x="246" y="2735"/>
              <a:ext cx="971" cy="327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b="1">
                  <a:solidFill>
                    <a:srgbClr val="DFE652"/>
                  </a:solidFill>
                </a:rPr>
                <a:t>¥dÌÙÞ¢</a:t>
              </a:r>
            </a:p>
          </p:txBody>
        </p:sp>
        <p:sp>
          <p:nvSpPr>
            <p:cNvPr id="49213" name="Rectangle 242">
              <a:extLst>
                <a:ext uri="{FF2B5EF4-FFF2-40B4-BE49-F238E27FC236}">
                  <a16:creationId xmlns:a16="http://schemas.microsoft.com/office/drawing/2014/main" id="{22DC0EA0-4EF2-2F66-B6FE-25D0BDCD5D5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78893">
              <a:off x="796" y="2326"/>
              <a:ext cx="765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rgbClr val="D78861"/>
                  </a:solidFill>
                </a:rPr>
                <a:t>ç¼ÞØËí</a:t>
              </a:r>
            </a:p>
          </p:txBody>
        </p:sp>
        <p:sp>
          <p:nvSpPr>
            <p:cNvPr id="49214" name="Rectangle 243">
              <a:extLst>
                <a:ext uri="{FF2B5EF4-FFF2-40B4-BE49-F238E27FC236}">
                  <a16:creationId xmlns:a16="http://schemas.microsoft.com/office/drawing/2014/main" id="{A52FC25E-87EC-BAA9-5BB2-F13917124A9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61501">
              <a:off x="997" y="3070"/>
              <a:ext cx="768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rgbClr val="D78861"/>
                  </a:solidFill>
                </a:rPr>
                <a:t>çÎÞæÖ</a:t>
              </a:r>
              <a:endParaRPr lang="en-US" altLang="en-US" sz="2400">
                <a:solidFill>
                  <a:srgbClr val="D78861"/>
                </a:solidFill>
                <a:latin typeface="Times" panose="02020603050405020304" pitchFamily="18" charset="0"/>
              </a:endParaRPr>
            </a:p>
          </p:txBody>
        </p:sp>
        <p:sp>
          <p:nvSpPr>
            <p:cNvPr id="49215" name="Rectangle 244">
              <a:extLst>
                <a:ext uri="{FF2B5EF4-FFF2-40B4-BE49-F238E27FC236}">
                  <a16:creationId xmlns:a16="http://schemas.microsoft.com/office/drawing/2014/main" id="{BCCF37B0-8C10-284E-E7F2-098D192A55B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99202">
              <a:off x="1409" y="2429"/>
              <a:ext cx="748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2400">
                  <a:solidFill>
                    <a:srgbClr val="D78861"/>
                  </a:solidFill>
                </a:rPr>
                <a:t>çÏÞÖáÕ</a:t>
              </a:r>
            </a:p>
          </p:txBody>
        </p:sp>
      </p:grp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4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4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64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64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43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643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64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64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643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643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4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64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643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643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643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64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643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643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64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64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43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43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4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64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43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643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643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643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4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43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643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643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643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61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643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643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64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64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68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643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643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643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643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7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64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64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64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64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82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644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644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64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64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89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644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644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64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64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>
            <a:extLst>
              <a:ext uri="{FF2B5EF4-FFF2-40B4-BE49-F238E27FC236}">
                <a16:creationId xmlns:a16="http://schemas.microsoft.com/office/drawing/2014/main" id="{1F9C62BB-2295-6E59-4756-501ED7D2AF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0179" name="Rectangle 3">
            <a:extLst>
              <a:ext uri="{FF2B5EF4-FFF2-40B4-BE49-F238E27FC236}">
                <a16:creationId xmlns:a16="http://schemas.microsoft.com/office/drawing/2014/main" id="{BB2A255D-D6EC-F239-F63C-D49682DD6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8513" y="968375"/>
            <a:ext cx="1387475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800" b="1">
                <a:solidFill>
                  <a:schemeClr val="accent2"/>
                </a:solidFill>
                <a:latin typeface="Times" panose="02020603050405020304" pitchFamily="18" charset="0"/>
              </a:rPr>
              <a:t>ABRAHAM</a:t>
            </a:r>
          </a:p>
        </p:txBody>
      </p:sp>
      <p:sp>
        <p:nvSpPr>
          <p:cNvPr id="50180" name="Rectangle 4">
            <a:extLst>
              <a:ext uri="{FF2B5EF4-FFF2-40B4-BE49-F238E27FC236}">
                <a16:creationId xmlns:a16="http://schemas.microsoft.com/office/drawing/2014/main" id="{39C95E67-0887-1768-1053-C613FFB333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882900" cy="3111500"/>
          </a:xfrm>
          <a:prstGeom prst="rect">
            <a:avLst/>
          </a:prstGeom>
          <a:solidFill>
            <a:schemeClr val="tx2"/>
          </a:solidFill>
          <a:ln w="12700">
            <a:solidFill>
              <a:schemeClr val="folHlink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0181" name="AutoShape 5">
            <a:extLst>
              <a:ext uri="{FF2B5EF4-FFF2-40B4-BE49-F238E27FC236}">
                <a16:creationId xmlns:a16="http://schemas.microsoft.com/office/drawing/2014/main" id="{E784857D-BE8F-8D6E-32FA-2B01C9BF92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996950"/>
            <a:ext cx="1663700" cy="1054100"/>
          </a:xfrm>
          <a:prstGeom prst="roundRect">
            <a:avLst>
              <a:gd name="adj" fmla="val 12495"/>
            </a:avLst>
          </a:prstGeom>
          <a:solidFill>
            <a:schemeClr val="tx2"/>
          </a:solidFill>
          <a:ln w="12700">
            <a:solidFill>
              <a:schemeClr val="folHlink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0182" name="Rectangle 6">
            <a:extLst>
              <a:ext uri="{FF2B5EF4-FFF2-40B4-BE49-F238E27FC236}">
                <a16:creationId xmlns:a16="http://schemas.microsoft.com/office/drawing/2014/main" id="{2195303A-44B7-93FD-C554-204AAA69C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0183" name="Rectangle 7">
            <a:extLst>
              <a:ext uri="{FF2B5EF4-FFF2-40B4-BE49-F238E27FC236}">
                <a16:creationId xmlns:a16="http://schemas.microsoft.com/office/drawing/2014/main" id="{9A6AA61A-9209-5E14-BB72-2C8D4CF14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4513" y="938213"/>
            <a:ext cx="13430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24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50184" name="Line 8">
            <a:extLst>
              <a:ext uri="{FF2B5EF4-FFF2-40B4-BE49-F238E27FC236}">
                <a16:creationId xmlns:a16="http://schemas.microsoft.com/office/drawing/2014/main" id="{E4756AE1-5184-7D4F-6567-82B44A8AF0C6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2065338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85" name="Rectangle 10">
            <a:extLst>
              <a:ext uri="{FF2B5EF4-FFF2-40B4-BE49-F238E27FC236}">
                <a16:creationId xmlns:a16="http://schemas.microsoft.com/office/drawing/2014/main" id="{7064C73B-96E2-9DB1-5609-74E97BBEC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2188" y="992188"/>
            <a:ext cx="24987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tx2"/>
                </a:solidFill>
                <a:latin typeface="Times" panose="02020603050405020304" pitchFamily="18" charset="0"/>
              </a:rPr>
              <a:t>ca. 2000 </a:t>
            </a:r>
            <a:r>
              <a:rPr lang="en-US" altLang="en-US" sz="2400">
                <a:solidFill>
                  <a:schemeClr val="tx2"/>
                </a:solidFill>
              </a:rPr>
              <a:t>Ìß. Øß.</a:t>
            </a:r>
            <a:endParaRPr lang="en-US" altLang="en-US" sz="1800" b="1">
              <a:solidFill>
                <a:schemeClr val="tx2"/>
              </a:solidFill>
              <a:latin typeface="Times" panose="02020603050405020304" pitchFamily="18" charset="0"/>
            </a:endParaRPr>
          </a:p>
        </p:txBody>
      </p:sp>
      <p:sp>
        <p:nvSpPr>
          <p:cNvPr id="50186" name="Rectangle 11">
            <a:extLst>
              <a:ext uri="{FF2B5EF4-FFF2-40B4-BE49-F238E27FC236}">
                <a16:creationId xmlns:a16="http://schemas.microsoft.com/office/drawing/2014/main" id="{A6F35EF8-25FA-2684-8235-4AF49945D2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9988" y="1603375"/>
            <a:ext cx="766762" cy="515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50187" name="Rectangle 12">
            <a:extLst>
              <a:ext uri="{FF2B5EF4-FFF2-40B4-BE49-F238E27FC236}">
                <a16:creationId xmlns:a16="http://schemas.microsoft.com/office/drawing/2014/main" id="{31A32D53-0A85-86D8-67E8-3052A22D8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7313" y="2060575"/>
            <a:ext cx="1446212" cy="515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b="1">
                <a:solidFill>
                  <a:schemeClr val="bg2"/>
                </a:solidFill>
                <a:latin typeface="Times" panose="02020603050405020304" pitchFamily="18" charset="0"/>
              </a:rPr>
              <a:t>L - S - B</a:t>
            </a:r>
          </a:p>
        </p:txBody>
      </p:sp>
      <p:sp>
        <p:nvSpPr>
          <p:cNvPr id="50188" name="Rectangle 13">
            <a:extLst>
              <a:ext uri="{FF2B5EF4-FFF2-40B4-BE49-F238E27FC236}">
                <a16:creationId xmlns:a16="http://schemas.microsoft.com/office/drawing/2014/main" id="{150F7356-9B81-0C0B-D6BC-FBD2A6CA0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3025" y="2473325"/>
            <a:ext cx="1527175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 b="1">
                <a:solidFill>
                  <a:srgbClr val="000000"/>
                </a:solidFill>
              </a:rPr>
              <a:t>'Ïß"_'Ïß"</a:t>
            </a:r>
          </a:p>
        </p:txBody>
      </p:sp>
      <p:sp>
        <p:nvSpPr>
          <p:cNvPr id="50189" name="Rectangle 14">
            <a:extLst>
              <a:ext uri="{FF2B5EF4-FFF2-40B4-BE49-F238E27FC236}">
                <a16:creationId xmlns:a16="http://schemas.microsoft.com/office/drawing/2014/main" id="{6651FE43-670A-1345-DF89-E0AB63405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2901950"/>
            <a:ext cx="993775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 b="1">
                <a:solidFill>
                  <a:schemeClr val="bg2"/>
                </a:solidFill>
                <a:latin typeface="Times" panose="02020603050405020304" pitchFamily="18" charset="0"/>
              </a:rPr>
              <a:t>J - E</a:t>
            </a:r>
          </a:p>
        </p:txBody>
      </p:sp>
      <p:sp>
        <p:nvSpPr>
          <p:cNvPr id="50190" name="Rectangle 16">
            <a:extLst>
              <a:ext uri="{FF2B5EF4-FFF2-40B4-BE49-F238E27FC236}">
                <a16:creationId xmlns:a16="http://schemas.microsoft.com/office/drawing/2014/main" id="{8831040C-6295-BFB5-67EB-CD3644532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" y="311150"/>
            <a:ext cx="742950" cy="143351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50191" name="Group 17">
            <a:extLst>
              <a:ext uri="{FF2B5EF4-FFF2-40B4-BE49-F238E27FC236}">
                <a16:creationId xmlns:a16="http://schemas.microsoft.com/office/drawing/2014/main" id="{095592D8-3A26-B478-BC10-5F99C92C0828}"/>
              </a:ext>
            </a:extLst>
          </p:cNvPr>
          <p:cNvGrpSpPr>
            <a:grpSpLocks/>
          </p:cNvGrpSpPr>
          <p:nvPr/>
        </p:nvGrpSpPr>
        <p:grpSpPr bwMode="auto">
          <a:xfrm>
            <a:off x="598488" y="2378075"/>
            <a:ext cx="2259012" cy="1446213"/>
            <a:chOff x="377" y="1498"/>
            <a:chExt cx="1423" cy="911"/>
          </a:xfrm>
        </p:grpSpPr>
        <p:sp>
          <p:nvSpPr>
            <p:cNvPr id="50276" name="Rectangle 18">
              <a:extLst>
                <a:ext uri="{FF2B5EF4-FFF2-40B4-BE49-F238E27FC236}">
                  <a16:creationId xmlns:a16="http://schemas.microsoft.com/office/drawing/2014/main" id="{40928025-877C-13C5-4E6F-8E4349B8B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" y="1546"/>
              <a:ext cx="562" cy="863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endParaRPr lang="en-US" altLang="en-US">
                <a:solidFill>
                  <a:schemeClr val="tx2"/>
                </a:solidFill>
                <a:latin typeface="Times" panose="02020603050405020304" pitchFamily="18" charset="0"/>
              </a:endParaRPr>
            </a:p>
            <a:p>
              <a:pPr algn="l">
                <a:spcBef>
                  <a:spcPct val="0"/>
                </a:spcBef>
              </a:pPr>
              <a:endParaRPr lang="en-US" altLang="en-US">
                <a:solidFill>
                  <a:schemeClr val="tx2"/>
                </a:solidFill>
                <a:latin typeface="Times" panose="02020603050405020304" pitchFamily="18" charset="0"/>
              </a:endParaRPr>
            </a:p>
            <a:p>
              <a:pPr algn="l">
                <a:spcBef>
                  <a:spcPct val="0"/>
                </a:spcBef>
              </a:pPr>
              <a:r>
                <a:rPr lang="en-US" altLang="en-US">
                  <a:solidFill>
                    <a:schemeClr val="tx2"/>
                  </a:solidFill>
                  <a:latin typeface="Times" panose="02020603050405020304" pitchFamily="18" charset="0"/>
                </a:rPr>
                <a:t>        </a:t>
              </a:r>
            </a:p>
          </p:txBody>
        </p:sp>
        <p:sp>
          <p:nvSpPr>
            <p:cNvPr id="50277" name="Rectangle 19">
              <a:extLst>
                <a:ext uri="{FF2B5EF4-FFF2-40B4-BE49-F238E27FC236}">
                  <a16:creationId xmlns:a16="http://schemas.microsoft.com/office/drawing/2014/main" id="{B4A35BE5-01EB-4F14-981C-0BD130D8D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" y="1498"/>
              <a:ext cx="1423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8800">
                  <a:solidFill>
                    <a:srgbClr val="51DC00"/>
                  </a:solidFill>
                  <a:latin typeface="Times" panose="02020603050405020304" pitchFamily="18" charset="0"/>
                </a:rPr>
                <a:t>A</a:t>
              </a:r>
              <a:r>
                <a:rPr lang="en-US" altLang="en-US" sz="6000">
                  <a:solidFill>
                    <a:schemeClr val="tx2"/>
                  </a:solidFill>
                  <a:latin typeface="Times" panose="02020603050405020304" pitchFamily="18" charset="0"/>
                </a:rPr>
                <a:t>JMJ</a:t>
              </a:r>
            </a:p>
          </p:txBody>
        </p:sp>
      </p:grpSp>
      <p:sp>
        <p:nvSpPr>
          <p:cNvPr id="50192" name="Line 20">
            <a:extLst>
              <a:ext uri="{FF2B5EF4-FFF2-40B4-BE49-F238E27FC236}">
                <a16:creationId xmlns:a16="http://schemas.microsoft.com/office/drawing/2014/main" id="{5DE8E233-DF74-2D98-D5C6-28FB120E1A8A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2505075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3" name="Rectangle 21">
            <a:extLst>
              <a:ext uri="{FF2B5EF4-FFF2-40B4-BE49-F238E27FC236}">
                <a16:creationId xmlns:a16="http://schemas.microsoft.com/office/drawing/2014/main" id="{1A19DAD8-D4A0-1E0B-C788-A5B217794B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50194" name="Line 22">
            <a:extLst>
              <a:ext uri="{FF2B5EF4-FFF2-40B4-BE49-F238E27FC236}">
                <a16:creationId xmlns:a16="http://schemas.microsoft.com/office/drawing/2014/main" id="{5939D91C-5A7E-86BC-CA8B-1E224D66DB63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5" name="Line 26">
            <a:extLst>
              <a:ext uri="{FF2B5EF4-FFF2-40B4-BE49-F238E27FC236}">
                <a16:creationId xmlns:a16="http://schemas.microsoft.com/office/drawing/2014/main" id="{69A2AB39-570D-DF51-5AD5-97790F148EB7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38862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6" name="Rectangle 27">
            <a:extLst>
              <a:ext uri="{FF2B5EF4-FFF2-40B4-BE49-F238E27FC236}">
                <a16:creationId xmlns:a16="http://schemas.microsoft.com/office/drawing/2014/main" id="{DB779AA6-938A-E377-A0B4-48DBA2A93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7363" y="3387725"/>
            <a:ext cx="587375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 b="1">
                <a:solidFill>
                  <a:schemeClr val="accent2"/>
                </a:solidFill>
                <a:latin typeface="Times" panose="02020603050405020304" pitchFamily="18" charset="0"/>
              </a:rPr>
              <a:t>12</a:t>
            </a:r>
            <a:endParaRPr lang="en-US" altLang="en-US" sz="3200" b="1">
              <a:solidFill>
                <a:schemeClr val="bg2"/>
              </a:solidFill>
              <a:latin typeface="Times" panose="02020603050405020304" pitchFamily="18" charset="0"/>
            </a:endParaRPr>
          </a:p>
        </p:txBody>
      </p:sp>
      <p:sp>
        <p:nvSpPr>
          <p:cNvPr id="50197" name="Line 28">
            <a:extLst>
              <a:ext uri="{FF2B5EF4-FFF2-40B4-BE49-F238E27FC236}">
                <a16:creationId xmlns:a16="http://schemas.microsoft.com/office/drawing/2014/main" id="{2C162AD2-BE98-852E-729D-C26475053955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29972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8" name="Line 29">
            <a:extLst>
              <a:ext uri="{FF2B5EF4-FFF2-40B4-BE49-F238E27FC236}">
                <a16:creationId xmlns:a16="http://schemas.microsoft.com/office/drawing/2014/main" id="{73F79899-5FE3-4E6D-9B93-0F01C137BD65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3750" y="34544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0199" name="Group 30">
            <a:extLst>
              <a:ext uri="{FF2B5EF4-FFF2-40B4-BE49-F238E27FC236}">
                <a16:creationId xmlns:a16="http://schemas.microsoft.com/office/drawing/2014/main" id="{4DA9FF67-B5EB-6F69-158C-F2F63D891F99}"/>
              </a:ext>
            </a:extLst>
          </p:cNvPr>
          <p:cNvGrpSpPr>
            <a:grpSpLocks/>
          </p:cNvGrpSpPr>
          <p:nvPr/>
        </p:nvGrpSpPr>
        <p:grpSpPr bwMode="auto">
          <a:xfrm>
            <a:off x="468313" y="3505200"/>
            <a:ext cx="1143000" cy="749300"/>
            <a:chOff x="520" y="1872"/>
            <a:chExt cx="720" cy="472"/>
          </a:xfrm>
        </p:grpSpPr>
        <p:sp>
          <p:nvSpPr>
            <p:cNvPr id="50274" name="Oval 31">
              <a:extLst>
                <a:ext uri="{FF2B5EF4-FFF2-40B4-BE49-F238E27FC236}">
                  <a16:creationId xmlns:a16="http://schemas.microsoft.com/office/drawing/2014/main" id="{85874188-BB7D-2CDC-65F0-AED345385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1872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75" name="Text Box 32">
              <a:extLst>
                <a:ext uri="{FF2B5EF4-FFF2-40B4-BE49-F238E27FC236}">
                  <a16:creationId xmlns:a16="http://schemas.microsoft.com/office/drawing/2014/main" id="{FF84C49B-B899-553F-AA43-0B247530F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" y="1896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1</a:t>
              </a:r>
            </a:p>
          </p:txBody>
        </p:sp>
      </p:grpSp>
      <p:grpSp>
        <p:nvGrpSpPr>
          <p:cNvPr id="50200" name="Group 33">
            <a:extLst>
              <a:ext uri="{FF2B5EF4-FFF2-40B4-BE49-F238E27FC236}">
                <a16:creationId xmlns:a16="http://schemas.microsoft.com/office/drawing/2014/main" id="{A616A3A1-0E40-80A5-EC1A-FB246C113261}"/>
              </a:ext>
            </a:extLst>
          </p:cNvPr>
          <p:cNvGrpSpPr>
            <a:grpSpLocks/>
          </p:cNvGrpSpPr>
          <p:nvPr/>
        </p:nvGrpSpPr>
        <p:grpSpPr bwMode="auto">
          <a:xfrm>
            <a:off x="6985000" y="5778500"/>
            <a:ext cx="1117600" cy="749300"/>
            <a:chOff x="840" y="3152"/>
            <a:chExt cx="704" cy="472"/>
          </a:xfrm>
        </p:grpSpPr>
        <p:sp>
          <p:nvSpPr>
            <p:cNvPr id="50272" name="Oval 34">
              <a:extLst>
                <a:ext uri="{FF2B5EF4-FFF2-40B4-BE49-F238E27FC236}">
                  <a16:creationId xmlns:a16="http://schemas.microsoft.com/office/drawing/2014/main" id="{A7EABE55-D9D0-4A9B-AD2C-5707B84F9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" y="3152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73" name="Text Box 35">
              <a:extLst>
                <a:ext uri="{FF2B5EF4-FFF2-40B4-BE49-F238E27FC236}">
                  <a16:creationId xmlns:a16="http://schemas.microsoft.com/office/drawing/2014/main" id="{4F3FFCEA-24C5-AD00-3372-2F40159A5A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8" y="3176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2</a:t>
              </a:r>
            </a:p>
          </p:txBody>
        </p:sp>
      </p:grpSp>
      <p:grpSp>
        <p:nvGrpSpPr>
          <p:cNvPr id="50201" name="Group 36">
            <a:extLst>
              <a:ext uri="{FF2B5EF4-FFF2-40B4-BE49-F238E27FC236}">
                <a16:creationId xmlns:a16="http://schemas.microsoft.com/office/drawing/2014/main" id="{8DD76ECC-98D2-8609-E605-E4B47DF3F3D0}"/>
              </a:ext>
            </a:extLst>
          </p:cNvPr>
          <p:cNvGrpSpPr>
            <a:grpSpLocks/>
          </p:cNvGrpSpPr>
          <p:nvPr/>
        </p:nvGrpSpPr>
        <p:grpSpPr bwMode="auto">
          <a:xfrm>
            <a:off x="787400" y="5384800"/>
            <a:ext cx="749300" cy="749300"/>
            <a:chOff x="872" y="2368"/>
            <a:chExt cx="472" cy="472"/>
          </a:xfrm>
        </p:grpSpPr>
        <p:sp>
          <p:nvSpPr>
            <p:cNvPr id="50270" name="Oval 37">
              <a:extLst>
                <a:ext uri="{FF2B5EF4-FFF2-40B4-BE49-F238E27FC236}">
                  <a16:creationId xmlns:a16="http://schemas.microsoft.com/office/drawing/2014/main" id="{D621E8FE-4805-B953-BE5F-65408E026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" y="2368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71" name="Text Box 38">
              <a:extLst>
                <a:ext uri="{FF2B5EF4-FFF2-40B4-BE49-F238E27FC236}">
                  <a16:creationId xmlns:a16="http://schemas.microsoft.com/office/drawing/2014/main" id="{25B98BE9-D491-C7C0-F3F1-3175D1DC9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8" y="2384"/>
              <a:ext cx="288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3</a:t>
              </a:r>
            </a:p>
          </p:txBody>
        </p:sp>
      </p:grpSp>
      <p:grpSp>
        <p:nvGrpSpPr>
          <p:cNvPr id="50202" name="Group 39">
            <a:extLst>
              <a:ext uri="{FF2B5EF4-FFF2-40B4-BE49-F238E27FC236}">
                <a16:creationId xmlns:a16="http://schemas.microsoft.com/office/drawing/2014/main" id="{E80CB969-5C06-7F8E-C533-7616FC7F77B2}"/>
              </a:ext>
            </a:extLst>
          </p:cNvPr>
          <p:cNvGrpSpPr>
            <a:grpSpLocks/>
          </p:cNvGrpSpPr>
          <p:nvPr/>
        </p:nvGrpSpPr>
        <p:grpSpPr bwMode="auto">
          <a:xfrm>
            <a:off x="4635500" y="4622800"/>
            <a:ext cx="1117600" cy="749300"/>
            <a:chOff x="1424" y="2672"/>
            <a:chExt cx="704" cy="472"/>
          </a:xfrm>
        </p:grpSpPr>
        <p:sp>
          <p:nvSpPr>
            <p:cNvPr id="50268" name="Oval 40">
              <a:extLst>
                <a:ext uri="{FF2B5EF4-FFF2-40B4-BE49-F238E27FC236}">
                  <a16:creationId xmlns:a16="http://schemas.microsoft.com/office/drawing/2014/main" id="{A8642B2E-7841-4EC8-0722-20CE30441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2672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69" name="Text Box 41">
              <a:extLst>
                <a:ext uri="{FF2B5EF4-FFF2-40B4-BE49-F238E27FC236}">
                  <a16:creationId xmlns:a16="http://schemas.microsoft.com/office/drawing/2014/main" id="{09EB5BAB-B662-3BCD-A17B-5B52B16AF3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12" y="2696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4</a:t>
              </a:r>
            </a:p>
          </p:txBody>
        </p:sp>
      </p:grpSp>
      <p:grpSp>
        <p:nvGrpSpPr>
          <p:cNvPr id="50203" name="Group 42">
            <a:extLst>
              <a:ext uri="{FF2B5EF4-FFF2-40B4-BE49-F238E27FC236}">
                <a16:creationId xmlns:a16="http://schemas.microsoft.com/office/drawing/2014/main" id="{49F8D27C-F8B8-296C-8A75-DBA89795F533}"/>
              </a:ext>
            </a:extLst>
          </p:cNvPr>
          <p:cNvGrpSpPr>
            <a:grpSpLocks/>
          </p:cNvGrpSpPr>
          <p:nvPr/>
        </p:nvGrpSpPr>
        <p:grpSpPr bwMode="auto">
          <a:xfrm>
            <a:off x="6731000" y="4508500"/>
            <a:ext cx="1155700" cy="749300"/>
            <a:chOff x="1592" y="3480"/>
            <a:chExt cx="728" cy="472"/>
          </a:xfrm>
        </p:grpSpPr>
        <p:sp>
          <p:nvSpPr>
            <p:cNvPr id="50266" name="Oval 43">
              <a:extLst>
                <a:ext uri="{FF2B5EF4-FFF2-40B4-BE49-F238E27FC236}">
                  <a16:creationId xmlns:a16="http://schemas.microsoft.com/office/drawing/2014/main" id="{A892E621-36BA-10E4-5933-33DBBA06D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2" y="3480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67" name="Text Box 44">
              <a:extLst>
                <a:ext uri="{FF2B5EF4-FFF2-40B4-BE49-F238E27FC236}">
                  <a16:creationId xmlns:a16="http://schemas.microsoft.com/office/drawing/2014/main" id="{BB14B018-E18E-FBBD-5525-CB122EFF7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4" y="3504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5</a:t>
              </a:r>
            </a:p>
          </p:txBody>
        </p:sp>
      </p:grpSp>
      <p:grpSp>
        <p:nvGrpSpPr>
          <p:cNvPr id="50204" name="Group 45">
            <a:extLst>
              <a:ext uri="{FF2B5EF4-FFF2-40B4-BE49-F238E27FC236}">
                <a16:creationId xmlns:a16="http://schemas.microsoft.com/office/drawing/2014/main" id="{EF72FF08-E423-760F-DF58-E11AE059F8BD}"/>
              </a:ext>
            </a:extLst>
          </p:cNvPr>
          <p:cNvGrpSpPr>
            <a:grpSpLocks/>
          </p:cNvGrpSpPr>
          <p:nvPr/>
        </p:nvGrpSpPr>
        <p:grpSpPr bwMode="auto">
          <a:xfrm>
            <a:off x="1333500" y="4267200"/>
            <a:ext cx="1143000" cy="749300"/>
            <a:chOff x="2360" y="2936"/>
            <a:chExt cx="720" cy="472"/>
          </a:xfrm>
        </p:grpSpPr>
        <p:sp>
          <p:nvSpPr>
            <p:cNvPr id="50264" name="Oval 46">
              <a:extLst>
                <a:ext uri="{FF2B5EF4-FFF2-40B4-BE49-F238E27FC236}">
                  <a16:creationId xmlns:a16="http://schemas.microsoft.com/office/drawing/2014/main" id="{3BDF3634-D566-27B2-B9BC-A8F51FE37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0" y="2936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65" name="Text Box 47">
              <a:extLst>
                <a:ext uri="{FF2B5EF4-FFF2-40B4-BE49-F238E27FC236}">
                  <a16:creationId xmlns:a16="http://schemas.microsoft.com/office/drawing/2014/main" id="{C177501E-AF0C-3E1A-5362-1B9484AC35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4" y="2944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6</a:t>
              </a:r>
            </a:p>
          </p:txBody>
        </p:sp>
      </p:grpSp>
      <p:grpSp>
        <p:nvGrpSpPr>
          <p:cNvPr id="50205" name="Group 48">
            <a:extLst>
              <a:ext uri="{FF2B5EF4-FFF2-40B4-BE49-F238E27FC236}">
                <a16:creationId xmlns:a16="http://schemas.microsoft.com/office/drawing/2014/main" id="{36B8628B-6155-79D8-440E-E311BEED9D8E}"/>
              </a:ext>
            </a:extLst>
          </p:cNvPr>
          <p:cNvGrpSpPr>
            <a:grpSpLocks/>
          </p:cNvGrpSpPr>
          <p:nvPr/>
        </p:nvGrpSpPr>
        <p:grpSpPr bwMode="auto">
          <a:xfrm>
            <a:off x="3009900" y="5346700"/>
            <a:ext cx="1130300" cy="749300"/>
            <a:chOff x="2456" y="3504"/>
            <a:chExt cx="712" cy="472"/>
          </a:xfrm>
        </p:grpSpPr>
        <p:sp>
          <p:nvSpPr>
            <p:cNvPr id="50262" name="Oval 49">
              <a:extLst>
                <a:ext uri="{FF2B5EF4-FFF2-40B4-BE49-F238E27FC236}">
                  <a16:creationId xmlns:a16="http://schemas.microsoft.com/office/drawing/2014/main" id="{065A03CA-D722-BD9A-4071-ABD01F2A1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6" y="3504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63" name="Text Box 50">
              <a:extLst>
                <a:ext uri="{FF2B5EF4-FFF2-40B4-BE49-F238E27FC236}">
                  <a16:creationId xmlns:a16="http://schemas.microsoft.com/office/drawing/2014/main" id="{6C1D13AE-2EE0-4FC8-82FE-CA391080F8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3528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7</a:t>
              </a:r>
            </a:p>
          </p:txBody>
        </p:sp>
      </p:grpSp>
      <p:grpSp>
        <p:nvGrpSpPr>
          <p:cNvPr id="50206" name="Group 51">
            <a:extLst>
              <a:ext uri="{FF2B5EF4-FFF2-40B4-BE49-F238E27FC236}">
                <a16:creationId xmlns:a16="http://schemas.microsoft.com/office/drawing/2014/main" id="{6EF42406-648D-CE17-5CDD-E15414128FCD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4302125"/>
            <a:ext cx="1130300" cy="749300"/>
            <a:chOff x="3056" y="2888"/>
            <a:chExt cx="712" cy="472"/>
          </a:xfrm>
        </p:grpSpPr>
        <p:sp>
          <p:nvSpPr>
            <p:cNvPr id="50260" name="Oval 52">
              <a:extLst>
                <a:ext uri="{FF2B5EF4-FFF2-40B4-BE49-F238E27FC236}">
                  <a16:creationId xmlns:a16="http://schemas.microsoft.com/office/drawing/2014/main" id="{507A4347-7D66-1911-167F-30FFB076F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6" y="2888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61" name="Text Box 53">
              <a:extLst>
                <a:ext uri="{FF2B5EF4-FFF2-40B4-BE49-F238E27FC236}">
                  <a16:creationId xmlns:a16="http://schemas.microsoft.com/office/drawing/2014/main" id="{D83C3F09-E15E-19AA-E09F-CED6C5862E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2" y="2904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8</a:t>
              </a:r>
            </a:p>
          </p:txBody>
        </p:sp>
      </p:grpSp>
      <p:grpSp>
        <p:nvGrpSpPr>
          <p:cNvPr id="50207" name="Group 54">
            <a:extLst>
              <a:ext uri="{FF2B5EF4-FFF2-40B4-BE49-F238E27FC236}">
                <a16:creationId xmlns:a16="http://schemas.microsoft.com/office/drawing/2014/main" id="{B30CBEBF-08C6-7220-9601-A9698DE72ABE}"/>
              </a:ext>
            </a:extLst>
          </p:cNvPr>
          <p:cNvGrpSpPr>
            <a:grpSpLocks/>
          </p:cNvGrpSpPr>
          <p:nvPr/>
        </p:nvGrpSpPr>
        <p:grpSpPr bwMode="auto">
          <a:xfrm>
            <a:off x="6299200" y="3441700"/>
            <a:ext cx="977900" cy="749300"/>
            <a:chOff x="3624" y="2232"/>
            <a:chExt cx="616" cy="472"/>
          </a:xfrm>
        </p:grpSpPr>
        <p:sp>
          <p:nvSpPr>
            <p:cNvPr id="50258" name="Oval 55">
              <a:extLst>
                <a:ext uri="{FF2B5EF4-FFF2-40B4-BE49-F238E27FC236}">
                  <a16:creationId xmlns:a16="http://schemas.microsoft.com/office/drawing/2014/main" id="{7ABE006A-A133-B178-EB62-717E115A0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" y="2232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59" name="Text Box 56">
              <a:extLst>
                <a:ext uri="{FF2B5EF4-FFF2-40B4-BE49-F238E27FC236}">
                  <a16:creationId xmlns:a16="http://schemas.microsoft.com/office/drawing/2014/main" id="{B4F76589-87AF-431B-183A-EF7ADFD03D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24" y="2248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10</a:t>
              </a:r>
            </a:p>
          </p:txBody>
        </p:sp>
      </p:grpSp>
      <p:grpSp>
        <p:nvGrpSpPr>
          <p:cNvPr id="50208" name="Group 57">
            <a:extLst>
              <a:ext uri="{FF2B5EF4-FFF2-40B4-BE49-F238E27FC236}">
                <a16:creationId xmlns:a16="http://schemas.microsoft.com/office/drawing/2014/main" id="{02A22EBB-DEE2-0053-1BD1-2ADB6E647E03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5702300"/>
            <a:ext cx="1155700" cy="749300"/>
            <a:chOff x="3680" y="3264"/>
            <a:chExt cx="728" cy="472"/>
          </a:xfrm>
        </p:grpSpPr>
        <p:sp>
          <p:nvSpPr>
            <p:cNvPr id="50256" name="Oval 58">
              <a:extLst>
                <a:ext uri="{FF2B5EF4-FFF2-40B4-BE49-F238E27FC236}">
                  <a16:creationId xmlns:a16="http://schemas.microsoft.com/office/drawing/2014/main" id="{05749B03-D906-44D3-DA3E-5CB78A8FF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3264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57" name="Text Box 59">
              <a:extLst>
                <a:ext uri="{FF2B5EF4-FFF2-40B4-BE49-F238E27FC236}">
                  <a16:creationId xmlns:a16="http://schemas.microsoft.com/office/drawing/2014/main" id="{867CF721-CD85-0D49-9156-78E254F807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92" y="3280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9</a:t>
              </a:r>
            </a:p>
          </p:txBody>
        </p:sp>
      </p:grpSp>
      <p:grpSp>
        <p:nvGrpSpPr>
          <p:cNvPr id="50209" name="Group 60">
            <a:extLst>
              <a:ext uri="{FF2B5EF4-FFF2-40B4-BE49-F238E27FC236}">
                <a16:creationId xmlns:a16="http://schemas.microsoft.com/office/drawing/2014/main" id="{5555EEAB-4ABA-F0FC-AE77-B5545A884863}"/>
              </a:ext>
            </a:extLst>
          </p:cNvPr>
          <p:cNvGrpSpPr>
            <a:grpSpLocks/>
          </p:cNvGrpSpPr>
          <p:nvPr/>
        </p:nvGrpSpPr>
        <p:grpSpPr bwMode="auto">
          <a:xfrm>
            <a:off x="5676900" y="5219700"/>
            <a:ext cx="990600" cy="749300"/>
            <a:chOff x="4344" y="2392"/>
            <a:chExt cx="624" cy="472"/>
          </a:xfrm>
        </p:grpSpPr>
        <p:sp>
          <p:nvSpPr>
            <p:cNvPr id="50254" name="Oval 61">
              <a:extLst>
                <a:ext uri="{FF2B5EF4-FFF2-40B4-BE49-F238E27FC236}">
                  <a16:creationId xmlns:a16="http://schemas.microsoft.com/office/drawing/2014/main" id="{BD7FB7E5-0317-C388-AF2D-1AFB02B07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4" y="2392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55" name="Text Box 62">
              <a:extLst>
                <a:ext uri="{FF2B5EF4-FFF2-40B4-BE49-F238E27FC236}">
                  <a16:creationId xmlns:a16="http://schemas.microsoft.com/office/drawing/2014/main" id="{22BC0919-1E66-37BF-27DE-B56D3E8BC8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2" y="2416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11</a:t>
              </a:r>
            </a:p>
          </p:txBody>
        </p:sp>
      </p:grpSp>
      <p:grpSp>
        <p:nvGrpSpPr>
          <p:cNvPr id="50210" name="Group 66">
            <a:extLst>
              <a:ext uri="{FF2B5EF4-FFF2-40B4-BE49-F238E27FC236}">
                <a16:creationId xmlns:a16="http://schemas.microsoft.com/office/drawing/2014/main" id="{12762C7A-F940-4EB9-AE86-11E1D5A01864}"/>
              </a:ext>
            </a:extLst>
          </p:cNvPr>
          <p:cNvGrpSpPr>
            <a:grpSpLocks/>
          </p:cNvGrpSpPr>
          <p:nvPr/>
        </p:nvGrpSpPr>
        <p:grpSpPr bwMode="auto">
          <a:xfrm>
            <a:off x="7594600" y="3086100"/>
            <a:ext cx="1003300" cy="749300"/>
            <a:chOff x="4536" y="3480"/>
            <a:chExt cx="632" cy="472"/>
          </a:xfrm>
        </p:grpSpPr>
        <p:sp>
          <p:nvSpPr>
            <p:cNvPr id="50252" name="Oval 67">
              <a:extLst>
                <a:ext uri="{FF2B5EF4-FFF2-40B4-BE49-F238E27FC236}">
                  <a16:creationId xmlns:a16="http://schemas.microsoft.com/office/drawing/2014/main" id="{D720199F-E5CA-602D-9667-0869507B8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480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53" name="Text Box 68">
              <a:extLst>
                <a:ext uri="{FF2B5EF4-FFF2-40B4-BE49-F238E27FC236}">
                  <a16:creationId xmlns:a16="http://schemas.microsoft.com/office/drawing/2014/main" id="{B679E12E-109F-BB45-BF26-C0FD880979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2" y="3488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12</a:t>
              </a:r>
            </a:p>
          </p:txBody>
        </p:sp>
      </p:grpSp>
      <p:sp>
        <p:nvSpPr>
          <p:cNvPr id="432197" name="Oval 69">
            <a:extLst>
              <a:ext uri="{FF2B5EF4-FFF2-40B4-BE49-F238E27FC236}">
                <a16:creationId xmlns:a16="http://schemas.microsoft.com/office/drawing/2014/main" id="{B294FC9B-1072-85DE-0728-D79D7B8E2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5056188"/>
            <a:ext cx="1130300" cy="1054100"/>
          </a:xfrm>
          <a:prstGeom prst="ellipse">
            <a:avLst/>
          </a:prstGeom>
          <a:noFill/>
          <a:ln w="57150">
            <a:solidFill>
              <a:srgbClr val="00FFCC"/>
            </a:solidFill>
            <a:round/>
            <a:headEnd/>
            <a:tailEnd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0212" name="Text Box 88">
            <a:extLst>
              <a:ext uri="{FF2B5EF4-FFF2-40B4-BE49-F238E27FC236}">
                <a16:creationId xmlns:a16="http://schemas.microsoft.com/office/drawing/2014/main" id="{19556271-7F71-C4C0-577C-E53B29CB8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50213" name="Text Box 89">
            <a:extLst>
              <a:ext uri="{FF2B5EF4-FFF2-40B4-BE49-F238E27FC236}">
                <a16:creationId xmlns:a16="http://schemas.microsoft.com/office/drawing/2014/main" id="{6C8263E4-AB9F-3CA3-4408-07006E50C0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5300" y="0"/>
            <a:ext cx="2603500" cy="519113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400">
                <a:solidFill>
                  <a:schemeClr val="tx1"/>
                </a:solidFill>
              </a:rPr>
              <a:t>©ÜíÉJß</a:t>
            </a:r>
            <a:r>
              <a:rPr lang="en-US" altLang="en-US">
                <a:solidFill>
                  <a:schemeClr val="tx1"/>
                </a:solidFill>
              </a:rPr>
              <a:t> 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35:24</a:t>
            </a:r>
          </a:p>
        </p:txBody>
      </p:sp>
      <p:sp>
        <p:nvSpPr>
          <p:cNvPr id="50214" name="Freeform 106">
            <a:extLst>
              <a:ext uri="{FF2B5EF4-FFF2-40B4-BE49-F238E27FC236}">
                <a16:creationId xmlns:a16="http://schemas.microsoft.com/office/drawing/2014/main" id="{F254B9CB-74EC-561B-A0E1-EC62F7261676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5" name="AutoShape 107">
            <a:extLst>
              <a:ext uri="{FF2B5EF4-FFF2-40B4-BE49-F238E27FC236}">
                <a16:creationId xmlns:a16="http://schemas.microsoft.com/office/drawing/2014/main" id="{45A6BB60-FD8B-5E39-882E-3D4506A86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0216" name="Rectangle 108">
            <a:extLst>
              <a:ext uri="{FF2B5EF4-FFF2-40B4-BE49-F238E27FC236}">
                <a16:creationId xmlns:a16="http://schemas.microsoft.com/office/drawing/2014/main" id="{353A9858-0F0B-C0E5-D659-A0D7ADC16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0217" name="AutoShape 109">
            <a:extLst>
              <a:ext uri="{FF2B5EF4-FFF2-40B4-BE49-F238E27FC236}">
                <a16:creationId xmlns:a16="http://schemas.microsoft.com/office/drawing/2014/main" id="{94B535A9-26E7-FE88-91C8-E8530DD4A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0218" name="Line 110">
            <a:extLst>
              <a:ext uri="{FF2B5EF4-FFF2-40B4-BE49-F238E27FC236}">
                <a16:creationId xmlns:a16="http://schemas.microsoft.com/office/drawing/2014/main" id="{AE80CBB0-FC07-387D-FB74-6563F063E0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19" name="Line 111">
            <a:extLst>
              <a:ext uri="{FF2B5EF4-FFF2-40B4-BE49-F238E27FC236}">
                <a16:creationId xmlns:a16="http://schemas.microsoft.com/office/drawing/2014/main" id="{D44A4AE4-54A3-9584-BE70-446A932F8A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20" name="Rectangle 112">
            <a:extLst>
              <a:ext uri="{FF2B5EF4-FFF2-40B4-BE49-F238E27FC236}">
                <a16:creationId xmlns:a16="http://schemas.microsoft.com/office/drawing/2014/main" id="{7334582F-0B35-B6B9-BAEE-C01E6D4A2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0221" name="Rectangle 113">
            <a:extLst>
              <a:ext uri="{FF2B5EF4-FFF2-40B4-BE49-F238E27FC236}">
                <a16:creationId xmlns:a16="http://schemas.microsoft.com/office/drawing/2014/main" id="{C4E21216-68E2-4892-AE38-D64524E12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50222" name="Rectangle 114">
            <a:extLst>
              <a:ext uri="{FF2B5EF4-FFF2-40B4-BE49-F238E27FC236}">
                <a16:creationId xmlns:a16="http://schemas.microsoft.com/office/drawing/2014/main" id="{489BA030-100D-5020-1989-1B4403AC4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6750" y="4221163"/>
            <a:ext cx="447675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J - E</a:t>
            </a:r>
          </a:p>
        </p:txBody>
      </p:sp>
      <p:sp>
        <p:nvSpPr>
          <p:cNvPr id="50223" name="Rectangle 115">
            <a:extLst>
              <a:ext uri="{FF2B5EF4-FFF2-40B4-BE49-F238E27FC236}">
                <a16:creationId xmlns:a16="http://schemas.microsoft.com/office/drawing/2014/main" id="{908E7E8C-1D39-60EA-ED25-224C094DF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0725" y="4411663"/>
            <a:ext cx="320675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12</a:t>
            </a:r>
          </a:p>
        </p:txBody>
      </p:sp>
      <p:sp>
        <p:nvSpPr>
          <p:cNvPr id="50224" name="Rectangle 116">
            <a:extLst>
              <a:ext uri="{FF2B5EF4-FFF2-40B4-BE49-F238E27FC236}">
                <a16:creationId xmlns:a16="http://schemas.microsoft.com/office/drawing/2014/main" id="{595E86CF-6B62-2191-B015-343ACEFB1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50225" name="Rectangle 117">
            <a:extLst>
              <a:ext uri="{FF2B5EF4-FFF2-40B4-BE49-F238E27FC236}">
                <a16:creationId xmlns:a16="http://schemas.microsoft.com/office/drawing/2014/main" id="{AD3C8EC2-9C47-85DB-1EB6-85FB0E107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50226" name="Rectangle 118">
            <a:extLst>
              <a:ext uri="{FF2B5EF4-FFF2-40B4-BE49-F238E27FC236}">
                <a16:creationId xmlns:a16="http://schemas.microsoft.com/office/drawing/2014/main" id="{B7FFB4FA-5441-6780-20E4-2CBA9E57B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1675" y="4033838"/>
            <a:ext cx="684213" cy="271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'Ïß"_'Ïß"</a:t>
            </a:r>
          </a:p>
        </p:txBody>
      </p:sp>
      <p:sp>
        <p:nvSpPr>
          <p:cNvPr id="50227" name="Line 119">
            <a:extLst>
              <a:ext uri="{FF2B5EF4-FFF2-40B4-BE49-F238E27FC236}">
                <a16:creationId xmlns:a16="http://schemas.microsoft.com/office/drawing/2014/main" id="{210C81C9-3DF4-CEAE-F422-AEBBA93335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28" name="Line 120">
            <a:extLst>
              <a:ext uri="{FF2B5EF4-FFF2-40B4-BE49-F238E27FC236}">
                <a16:creationId xmlns:a16="http://schemas.microsoft.com/office/drawing/2014/main" id="{7F42BF6D-DDEC-364D-72AE-489077E438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29" name="Line 121">
            <a:extLst>
              <a:ext uri="{FF2B5EF4-FFF2-40B4-BE49-F238E27FC236}">
                <a16:creationId xmlns:a16="http://schemas.microsoft.com/office/drawing/2014/main" id="{BEBE65BE-D7FD-64D4-A670-BFC2F59F1A2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30" name="Text Box 125">
            <a:extLst>
              <a:ext uri="{FF2B5EF4-FFF2-40B4-BE49-F238E27FC236}">
                <a16:creationId xmlns:a16="http://schemas.microsoft.com/office/drawing/2014/main" id="{2CC44650-2546-DD39-D0E9-2C6D965EB5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432258" name="Rectangle 130">
            <a:extLst>
              <a:ext uri="{FF2B5EF4-FFF2-40B4-BE49-F238E27FC236}">
                <a16:creationId xmlns:a16="http://schemas.microsoft.com/office/drawing/2014/main" id="{6AB34DFE-10DF-C4E1-10CE-B420DF495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44</a:t>
            </a:r>
          </a:p>
        </p:txBody>
      </p:sp>
      <p:sp>
        <p:nvSpPr>
          <p:cNvPr id="50232" name="Text Box 131">
            <a:extLst>
              <a:ext uri="{FF2B5EF4-FFF2-40B4-BE49-F238E27FC236}">
                <a16:creationId xmlns:a16="http://schemas.microsoft.com/office/drawing/2014/main" id="{539554A9-A057-DA34-A460-637DE7C653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9388" y="6284913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grpSp>
        <p:nvGrpSpPr>
          <p:cNvPr id="50233" name="Group 132">
            <a:extLst>
              <a:ext uri="{FF2B5EF4-FFF2-40B4-BE49-F238E27FC236}">
                <a16:creationId xmlns:a16="http://schemas.microsoft.com/office/drawing/2014/main" id="{698D795E-E012-1B02-CF2C-EC7FE8F657B7}"/>
              </a:ext>
            </a:extLst>
          </p:cNvPr>
          <p:cNvGrpSpPr>
            <a:grpSpLocks/>
          </p:cNvGrpSpPr>
          <p:nvPr/>
        </p:nvGrpSpPr>
        <p:grpSpPr bwMode="auto">
          <a:xfrm>
            <a:off x="5976938" y="1390650"/>
            <a:ext cx="1262062" cy="1347788"/>
            <a:chOff x="3765" y="876"/>
            <a:chExt cx="795" cy="849"/>
          </a:xfrm>
        </p:grpSpPr>
        <p:grpSp>
          <p:nvGrpSpPr>
            <p:cNvPr id="50240" name="Group 133">
              <a:extLst>
                <a:ext uri="{FF2B5EF4-FFF2-40B4-BE49-F238E27FC236}">
                  <a16:creationId xmlns:a16="http://schemas.microsoft.com/office/drawing/2014/main" id="{3B48A997-CF73-2130-DE1E-34DFF9076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5" y="876"/>
              <a:ext cx="795" cy="849"/>
              <a:chOff x="1084" y="711"/>
              <a:chExt cx="2950" cy="2769"/>
            </a:xfrm>
          </p:grpSpPr>
          <p:grpSp>
            <p:nvGrpSpPr>
              <p:cNvPr id="50242" name="Group 134">
                <a:extLst>
                  <a:ext uri="{FF2B5EF4-FFF2-40B4-BE49-F238E27FC236}">
                    <a16:creationId xmlns:a16="http://schemas.microsoft.com/office/drawing/2014/main" id="{118781BC-CCA6-3F6E-FB77-A2899C2827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50248" name="Group 135">
                  <a:extLst>
                    <a:ext uri="{FF2B5EF4-FFF2-40B4-BE49-F238E27FC236}">
                      <a16:creationId xmlns:a16="http://schemas.microsoft.com/office/drawing/2014/main" id="{BC76B0F9-C17B-BF1A-D198-18145ADBFF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50250" name="Freeform 136">
                    <a:extLst>
                      <a:ext uri="{FF2B5EF4-FFF2-40B4-BE49-F238E27FC236}">
                        <a16:creationId xmlns:a16="http://schemas.microsoft.com/office/drawing/2014/main" id="{7C0A3385-A388-0D72-EB68-25B7807212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28 w 592"/>
                      <a:gd name="T1" fmla="*/ 256 h 90"/>
                      <a:gd name="T2" fmla="*/ 76 w 592"/>
                      <a:gd name="T3" fmla="*/ 125 h 90"/>
                      <a:gd name="T4" fmla="*/ 118 w 592"/>
                      <a:gd name="T5" fmla="*/ 102 h 90"/>
                      <a:gd name="T6" fmla="*/ 159 w 592"/>
                      <a:gd name="T7" fmla="*/ 91 h 90"/>
                      <a:gd name="T8" fmla="*/ 388 w 592"/>
                      <a:gd name="T9" fmla="*/ 97 h 90"/>
                      <a:gd name="T10" fmla="*/ 526 w 592"/>
                      <a:gd name="T11" fmla="*/ 114 h 90"/>
                      <a:gd name="T12" fmla="*/ 589 w 592"/>
                      <a:gd name="T13" fmla="*/ 131 h 90"/>
                      <a:gd name="T14" fmla="*/ 824 w 592"/>
                      <a:gd name="T15" fmla="*/ 148 h 90"/>
                      <a:gd name="T16" fmla="*/ 1170 w 592"/>
                      <a:gd name="T17" fmla="*/ 125 h 90"/>
                      <a:gd name="T18" fmla="*/ 1634 w 592"/>
                      <a:gd name="T19" fmla="*/ 46 h 90"/>
                      <a:gd name="T20" fmla="*/ 1801 w 592"/>
                      <a:gd name="T21" fmla="*/ 0 h 90"/>
                      <a:gd name="T22" fmla="*/ 1981 w 592"/>
                      <a:gd name="T23" fmla="*/ 6 h 90"/>
                      <a:gd name="T24" fmla="*/ 2043 w 592"/>
                      <a:gd name="T25" fmla="*/ 85 h 90"/>
                      <a:gd name="T26" fmla="*/ 2050 w 592"/>
                      <a:gd name="T27" fmla="*/ 102 h 90"/>
                      <a:gd name="T28" fmla="*/ 2015 w 592"/>
                      <a:gd name="T29" fmla="*/ 171 h 90"/>
                      <a:gd name="T30" fmla="*/ 2022 w 592"/>
                      <a:gd name="T31" fmla="*/ 188 h 90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blipFill dpi="0" rotWithShape="0">
                    <a:blip r:embed="rId2"/>
                    <a:srcRect/>
                    <a:tile tx="0" ty="0" sx="100000" sy="100000" flip="none" algn="tl"/>
                  </a:blip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0251" name="Freeform 137">
                    <a:extLst>
                      <a:ext uri="{FF2B5EF4-FFF2-40B4-BE49-F238E27FC236}">
                        <a16:creationId xmlns:a16="http://schemas.microsoft.com/office/drawing/2014/main" id="{114670A7-6AEC-D416-1D0C-4AE88BBD26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2074 w 599"/>
                      <a:gd name="T1" fmla="*/ 0 h 432"/>
                      <a:gd name="T2" fmla="*/ 2060 w 599"/>
                      <a:gd name="T3" fmla="*/ 17 h 432"/>
                      <a:gd name="T4" fmla="*/ 2039 w 599"/>
                      <a:gd name="T5" fmla="*/ 28 h 432"/>
                      <a:gd name="T6" fmla="*/ 2026 w 599"/>
                      <a:gd name="T7" fmla="*/ 68 h 432"/>
                      <a:gd name="T8" fmla="*/ 1929 w 599"/>
                      <a:gd name="T9" fmla="*/ 262 h 432"/>
                      <a:gd name="T10" fmla="*/ 1818 w 599"/>
                      <a:gd name="T11" fmla="*/ 593 h 432"/>
                      <a:gd name="T12" fmla="*/ 1783 w 599"/>
                      <a:gd name="T13" fmla="*/ 758 h 432"/>
                      <a:gd name="T14" fmla="*/ 1749 w 599"/>
                      <a:gd name="T15" fmla="*/ 997 h 432"/>
                      <a:gd name="T16" fmla="*/ 1714 w 599"/>
                      <a:gd name="T17" fmla="*/ 1146 h 432"/>
                      <a:gd name="T18" fmla="*/ 1596 w 599"/>
                      <a:gd name="T19" fmla="*/ 1203 h 432"/>
                      <a:gd name="T20" fmla="*/ 1499 w 599"/>
                      <a:gd name="T21" fmla="*/ 1180 h 432"/>
                      <a:gd name="T22" fmla="*/ 1458 w 599"/>
                      <a:gd name="T23" fmla="*/ 1168 h 432"/>
                      <a:gd name="T24" fmla="*/ 1472 w 599"/>
                      <a:gd name="T25" fmla="*/ 1003 h 432"/>
                      <a:gd name="T26" fmla="*/ 1492 w 599"/>
                      <a:gd name="T27" fmla="*/ 963 h 432"/>
                      <a:gd name="T28" fmla="*/ 1402 w 599"/>
                      <a:gd name="T29" fmla="*/ 935 h 432"/>
                      <a:gd name="T30" fmla="*/ 1201 w 599"/>
                      <a:gd name="T31" fmla="*/ 900 h 432"/>
                      <a:gd name="T32" fmla="*/ 391 w 599"/>
                      <a:gd name="T33" fmla="*/ 1026 h 432"/>
                      <a:gd name="T34" fmla="*/ 357 w 599"/>
                      <a:gd name="T35" fmla="*/ 1049 h 432"/>
                      <a:gd name="T36" fmla="*/ 301 w 599"/>
                      <a:gd name="T37" fmla="*/ 1117 h 432"/>
                      <a:gd name="T38" fmla="*/ 184 w 599"/>
                      <a:gd name="T39" fmla="*/ 1231 h 432"/>
                      <a:gd name="T40" fmla="*/ 100 w 599"/>
                      <a:gd name="T41" fmla="*/ 1203 h 432"/>
                      <a:gd name="T42" fmla="*/ 59 w 599"/>
                      <a:gd name="T43" fmla="*/ 1180 h 432"/>
                      <a:gd name="T44" fmla="*/ 24 w 599"/>
                      <a:gd name="T45" fmla="*/ 1134 h 432"/>
                      <a:gd name="T46" fmla="*/ 38 w 599"/>
                      <a:gd name="T47" fmla="*/ 1060 h 432"/>
                      <a:gd name="T48" fmla="*/ 59 w 599"/>
                      <a:gd name="T49" fmla="*/ 952 h 432"/>
                      <a:gd name="T50" fmla="*/ 93 w 599"/>
                      <a:gd name="T51" fmla="*/ 747 h 432"/>
                      <a:gd name="T52" fmla="*/ 100 w 599"/>
                      <a:gd name="T53" fmla="*/ 536 h 432"/>
                      <a:gd name="T54" fmla="*/ 107 w 599"/>
                      <a:gd name="T55" fmla="*/ 359 h 432"/>
                      <a:gd name="T56" fmla="*/ 100 w 599"/>
                      <a:gd name="T57" fmla="*/ 234 h 432"/>
                      <a:gd name="T58" fmla="*/ 73 w 599"/>
                      <a:gd name="T59" fmla="*/ 85 h 432"/>
                      <a:gd name="T60" fmla="*/ 66 w 599"/>
                      <a:gd name="T61" fmla="*/ 40 h 432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blipFill dpi="0" rotWithShape="0">
                    <a:blip r:embed="rId2"/>
                    <a:srcRect/>
                    <a:tile tx="0" ty="0" sx="100000" sy="100000" flip="none" algn="tl"/>
                  </a:blip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50249" name="Picture 138">
                  <a:extLst>
                    <a:ext uri="{FF2B5EF4-FFF2-40B4-BE49-F238E27FC236}">
                      <a16:creationId xmlns:a16="http://schemas.microsoft.com/office/drawing/2014/main" id="{9AB47288-1F38-0702-9E1E-8E2CCB1A52FC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50243" name="Freeform 139">
                <a:extLst>
                  <a:ext uri="{FF2B5EF4-FFF2-40B4-BE49-F238E27FC236}">
                    <a16:creationId xmlns:a16="http://schemas.microsoft.com/office/drawing/2014/main" id="{3CC1D796-B626-8A1A-6DE0-1119FDA7E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5 w 85"/>
                  <a:gd name="T1" fmla="*/ 133 h 318"/>
                  <a:gd name="T2" fmla="*/ 66 w 85"/>
                  <a:gd name="T3" fmla="*/ 60 h 318"/>
                  <a:gd name="T4" fmla="*/ 49 w 85"/>
                  <a:gd name="T5" fmla="*/ 37 h 318"/>
                  <a:gd name="T6" fmla="*/ 57 w 85"/>
                  <a:gd name="T7" fmla="*/ 60 h 318"/>
                  <a:gd name="T8" fmla="*/ 66 w 85"/>
                  <a:gd name="T9" fmla="*/ 24 h 318"/>
                  <a:gd name="T10" fmla="*/ 39 w 85"/>
                  <a:gd name="T11" fmla="*/ 9 h 318"/>
                  <a:gd name="T12" fmla="*/ 39 w 85"/>
                  <a:gd name="T13" fmla="*/ 37 h 318"/>
                  <a:gd name="T14" fmla="*/ 49 w 85"/>
                  <a:gd name="T15" fmla="*/ 163 h 318"/>
                  <a:gd name="T16" fmla="*/ 31 w 85"/>
                  <a:gd name="T17" fmla="*/ 140 h 318"/>
                  <a:gd name="T18" fmla="*/ 39 w 85"/>
                  <a:gd name="T19" fmla="*/ 111 h 318"/>
                  <a:gd name="T20" fmla="*/ 49 w 85"/>
                  <a:gd name="T21" fmla="*/ 140 h 318"/>
                  <a:gd name="T22" fmla="*/ 39 w 85"/>
                  <a:gd name="T23" fmla="*/ 89 h 318"/>
                  <a:gd name="T24" fmla="*/ 49 w 85"/>
                  <a:gd name="T25" fmla="*/ 133 h 318"/>
                  <a:gd name="T26" fmla="*/ 39 w 85"/>
                  <a:gd name="T27" fmla="*/ 104 h 318"/>
                  <a:gd name="T28" fmla="*/ 49 w 85"/>
                  <a:gd name="T29" fmla="*/ 125 h 318"/>
                  <a:gd name="T30" fmla="*/ 57 w 85"/>
                  <a:gd name="T31" fmla="*/ 148 h 318"/>
                  <a:gd name="T32" fmla="*/ 75 w 85"/>
                  <a:gd name="T33" fmla="*/ 177 h 318"/>
                  <a:gd name="T34" fmla="*/ 83 w 85"/>
                  <a:gd name="T35" fmla="*/ 199 h 318"/>
                  <a:gd name="T36" fmla="*/ 75 w 85"/>
                  <a:gd name="T37" fmla="*/ 243 h 318"/>
                  <a:gd name="T38" fmla="*/ 66 w 85"/>
                  <a:gd name="T39" fmla="*/ 236 h 318"/>
                  <a:gd name="T40" fmla="*/ 57 w 85"/>
                  <a:gd name="T41" fmla="*/ 273 h 318"/>
                  <a:gd name="T42" fmla="*/ 39 w 85"/>
                  <a:gd name="T43" fmla="*/ 251 h 318"/>
                  <a:gd name="T44" fmla="*/ 31 w 85"/>
                  <a:gd name="T45" fmla="*/ 177 h 318"/>
                  <a:gd name="T46" fmla="*/ 23 w 85"/>
                  <a:gd name="T47" fmla="*/ 214 h 318"/>
                  <a:gd name="T48" fmla="*/ 5 w 85"/>
                  <a:gd name="T49" fmla="*/ 185 h 318"/>
                  <a:gd name="T50" fmla="*/ 39 w 85"/>
                  <a:gd name="T51" fmla="*/ 125 h 318"/>
                  <a:gd name="T52" fmla="*/ 66 w 85"/>
                  <a:gd name="T53" fmla="*/ 148 h 318"/>
                  <a:gd name="T54" fmla="*/ 75 w 85"/>
                  <a:gd name="T55" fmla="*/ 192 h 318"/>
                  <a:gd name="T56" fmla="*/ 66 w 85"/>
                  <a:gd name="T57" fmla="*/ 163 h 318"/>
                  <a:gd name="T58" fmla="*/ 66 w 85"/>
                  <a:gd name="T59" fmla="*/ 9 h 318"/>
                  <a:gd name="T60" fmla="*/ 49 w 85"/>
                  <a:gd name="T61" fmla="*/ 30 h 318"/>
                  <a:gd name="T62" fmla="*/ 23 w 85"/>
                  <a:gd name="T63" fmla="*/ 37 h 318"/>
                  <a:gd name="T64" fmla="*/ 39 w 85"/>
                  <a:gd name="T65" fmla="*/ 82 h 318"/>
                  <a:gd name="T66" fmla="*/ 57 w 85"/>
                  <a:gd name="T67" fmla="*/ 118 h 318"/>
                  <a:gd name="T68" fmla="*/ 75 w 85"/>
                  <a:gd name="T69" fmla="*/ 133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44" name="Freeform 140">
                <a:extLst>
                  <a:ext uri="{FF2B5EF4-FFF2-40B4-BE49-F238E27FC236}">
                    <a16:creationId xmlns:a16="http://schemas.microsoft.com/office/drawing/2014/main" id="{46D122E9-F815-72A4-014F-9A28A8463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6 w 105"/>
                  <a:gd name="T3" fmla="*/ 4 h 354"/>
                  <a:gd name="T4" fmla="*/ 76 w 105"/>
                  <a:gd name="T5" fmla="*/ 25 h 354"/>
                  <a:gd name="T6" fmla="*/ 87 w 105"/>
                  <a:gd name="T7" fmla="*/ 53 h 354"/>
                  <a:gd name="T8" fmla="*/ 87 w 105"/>
                  <a:gd name="T9" fmla="*/ 127 h 354"/>
                  <a:gd name="T10" fmla="*/ 101 w 105"/>
                  <a:gd name="T11" fmla="*/ 147 h 354"/>
                  <a:gd name="T12" fmla="*/ 101 w 105"/>
                  <a:gd name="T13" fmla="*/ 209 h 354"/>
                  <a:gd name="T14" fmla="*/ 87 w 105"/>
                  <a:gd name="T15" fmla="*/ 293 h 354"/>
                  <a:gd name="T16" fmla="*/ 71 w 105"/>
                  <a:gd name="T17" fmla="*/ 309 h 354"/>
                  <a:gd name="T18" fmla="*/ 15 w 105"/>
                  <a:gd name="T19" fmla="*/ 279 h 354"/>
                  <a:gd name="T20" fmla="*/ 12 w 105"/>
                  <a:gd name="T21" fmla="*/ 246 h 354"/>
                  <a:gd name="T22" fmla="*/ 15 w 105"/>
                  <a:gd name="T23" fmla="*/ 214 h 354"/>
                  <a:gd name="T24" fmla="*/ 9 w 105"/>
                  <a:gd name="T25" fmla="*/ 86 h 354"/>
                  <a:gd name="T26" fmla="*/ 21 w 105"/>
                  <a:gd name="T27" fmla="*/ 39 h 354"/>
                  <a:gd name="T28" fmla="*/ 6 w 105"/>
                  <a:gd name="T29" fmla="*/ 11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45" name="Freeform 141">
                <a:extLst>
                  <a:ext uri="{FF2B5EF4-FFF2-40B4-BE49-F238E27FC236}">
                    <a16:creationId xmlns:a16="http://schemas.microsoft.com/office/drawing/2014/main" id="{D5688487-A864-F291-A318-906006D0E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7 w 149"/>
                  <a:gd name="T1" fmla="*/ 17 h 376"/>
                  <a:gd name="T2" fmla="*/ 138 w 149"/>
                  <a:gd name="T3" fmla="*/ 90 h 376"/>
                  <a:gd name="T4" fmla="*/ 130 w 149"/>
                  <a:gd name="T5" fmla="*/ 113 h 376"/>
                  <a:gd name="T6" fmla="*/ 127 w 149"/>
                  <a:gd name="T7" fmla="*/ 122 h 376"/>
                  <a:gd name="T8" fmla="*/ 108 w 149"/>
                  <a:gd name="T9" fmla="*/ 213 h 376"/>
                  <a:gd name="T10" fmla="*/ 85 w 149"/>
                  <a:gd name="T11" fmla="*/ 274 h 376"/>
                  <a:gd name="T12" fmla="*/ 69 w 149"/>
                  <a:gd name="T13" fmla="*/ 316 h 376"/>
                  <a:gd name="T14" fmla="*/ 58 w 149"/>
                  <a:gd name="T15" fmla="*/ 318 h 376"/>
                  <a:gd name="T16" fmla="*/ 19 w 149"/>
                  <a:gd name="T17" fmla="*/ 323 h 376"/>
                  <a:gd name="T18" fmla="*/ 2 w 149"/>
                  <a:gd name="T19" fmla="*/ 306 h 376"/>
                  <a:gd name="T20" fmla="*/ 5 w 149"/>
                  <a:gd name="T21" fmla="*/ 276 h 376"/>
                  <a:gd name="T22" fmla="*/ 8 w 149"/>
                  <a:gd name="T23" fmla="*/ 192 h 376"/>
                  <a:gd name="T24" fmla="*/ 22 w 149"/>
                  <a:gd name="T25" fmla="*/ 174 h 376"/>
                  <a:gd name="T26" fmla="*/ 35 w 149"/>
                  <a:gd name="T27" fmla="*/ 92 h 376"/>
                  <a:gd name="T28" fmla="*/ 44 w 149"/>
                  <a:gd name="T29" fmla="*/ 65 h 376"/>
                  <a:gd name="T30" fmla="*/ 83 w 149"/>
                  <a:gd name="T31" fmla="*/ 16 h 376"/>
                  <a:gd name="T32" fmla="*/ 127 w 149"/>
                  <a:gd name="T33" fmla="*/ 16 h 376"/>
                  <a:gd name="T34" fmla="*/ 147 w 149"/>
                  <a:gd name="T35" fmla="*/ 17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46" name="Freeform 142">
                <a:extLst>
                  <a:ext uri="{FF2B5EF4-FFF2-40B4-BE49-F238E27FC236}">
                    <a16:creationId xmlns:a16="http://schemas.microsoft.com/office/drawing/2014/main" id="{C649D418-63A4-CBF1-AF8F-39E5041AF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7 w 96"/>
                  <a:gd name="T1" fmla="*/ 424 h 504"/>
                  <a:gd name="T2" fmla="*/ 63 w 96"/>
                  <a:gd name="T3" fmla="*/ 431 h 504"/>
                  <a:gd name="T4" fmla="*/ 74 w 96"/>
                  <a:gd name="T5" fmla="*/ 394 h 504"/>
                  <a:gd name="T6" fmla="*/ 74 w 96"/>
                  <a:gd name="T7" fmla="*/ 282 h 504"/>
                  <a:gd name="T8" fmla="*/ 91 w 96"/>
                  <a:gd name="T9" fmla="*/ 187 h 504"/>
                  <a:gd name="T10" fmla="*/ 99 w 96"/>
                  <a:gd name="T11" fmla="*/ 152 h 504"/>
                  <a:gd name="T12" fmla="*/ 91 w 96"/>
                  <a:gd name="T13" fmla="*/ 45 h 504"/>
                  <a:gd name="T14" fmla="*/ 79 w 96"/>
                  <a:gd name="T15" fmla="*/ 5 h 504"/>
                  <a:gd name="T16" fmla="*/ 30 w 96"/>
                  <a:gd name="T17" fmla="*/ 22 h 504"/>
                  <a:gd name="T18" fmla="*/ 27 w 96"/>
                  <a:gd name="T19" fmla="*/ 106 h 504"/>
                  <a:gd name="T20" fmla="*/ 33 w 96"/>
                  <a:gd name="T21" fmla="*/ 317 h 504"/>
                  <a:gd name="T22" fmla="*/ 41 w 96"/>
                  <a:gd name="T23" fmla="*/ 354 h 504"/>
                  <a:gd name="T24" fmla="*/ 25 w 96"/>
                  <a:gd name="T25" fmla="*/ 413 h 504"/>
                  <a:gd name="T26" fmla="*/ 27 w 96"/>
                  <a:gd name="T27" fmla="*/ 424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47" name="Freeform 143">
                <a:extLst>
                  <a:ext uri="{FF2B5EF4-FFF2-40B4-BE49-F238E27FC236}">
                    <a16:creationId xmlns:a16="http://schemas.microsoft.com/office/drawing/2014/main" id="{932A6E69-EFD5-2229-C5E9-2D484541E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33 h 410"/>
                  <a:gd name="T2" fmla="*/ 42 w 150"/>
                  <a:gd name="T3" fmla="*/ 358 h 410"/>
                  <a:gd name="T4" fmla="*/ 83 w 150"/>
                  <a:gd name="T5" fmla="*/ 351 h 410"/>
                  <a:gd name="T6" fmla="*/ 97 w 150"/>
                  <a:gd name="T7" fmla="*/ 316 h 410"/>
                  <a:gd name="T8" fmla="*/ 119 w 150"/>
                  <a:gd name="T9" fmla="*/ 244 h 410"/>
                  <a:gd name="T10" fmla="*/ 133 w 150"/>
                  <a:gd name="T11" fmla="*/ 189 h 410"/>
                  <a:gd name="T12" fmla="*/ 141 w 150"/>
                  <a:gd name="T13" fmla="*/ 168 h 410"/>
                  <a:gd name="T14" fmla="*/ 144 w 150"/>
                  <a:gd name="T15" fmla="*/ 102 h 410"/>
                  <a:gd name="T16" fmla="*/ 150 w 150"/>
                  <a:gd name="T17" fmla="*/ 88 h 410"/>
                  <a:gd name="T18" fmla="*/ 152 w 150"/>
                  <a:gd name="T19" fmla="*/ 42 h 410"/>
                  <a:gd name="T20" fmla="*/ 135 w 150"/>
                  <a:gd name="T21" fmla="*/ 0 h 410"/>
                  <a:gd name="T22" fmla="*/ 97 w 150"/>
                  <a:gd name="T23" fmla="*/ 11 h 410"/>
                  <a:gd name="T24" fmla="*/ 80 w 150"/>
                  <a:gd name="T25" fmla="*/ 46 h 410"/>
                  <a:gd name="T26" fmla="*/ 69 w 150"/>
                  <a:gd name="T27" fmla="*/ 120 h 410"/>
                  <a:gd name="T28" fmla="*/ 60 w 150"/>
                  <a:gd name="T29" fmla="*/ 141 h 410"/>
                  <a:gd name="T30" fmla="*/ 44 w 150"/>
                  <a:gd name="T31" fmla="*/ 189 h 410"/>
                  <a:gd name="T32" fmla="*/ 42 w 150"/>
                  <a:gd name="T33" fmla="*/ 197 h 410"/>
                  <a:gd name="T34" fmla="*/ 35 w 150"/>
                  <a:gd name="T35" fmla="*/ 203 h 410"/>
                  <a:gd name="T36" fmla="*/ 33 w 150"/>
                  <a:gd name="T37" fmla="*/ 218 h 410"/>
                  <a:gd name="T38" fmla="*/ 30 w 150"/>
                  <a:gd name="T39" fmla="*/ 225 h 410"/>
                  <a:gd name="T40" fmla="*/ 17 w 150"/>
                  <a:gd name="T41" fmla="*/ 305 h 410"/>
                  <a:gd name="T42" fmla="*/ 10 w 150"/>
                  <a:gd name="T43" fmla="*/ 333 h 410"/>
                  <a:gd name="T44" fmla="*/ 2 w 150"/>
                  <a:gd name="T45" fmla="*/ 337 h 410"/>
                  <a:gd name="T46" fmla="*/ 5 w 150"/>
                  <a:gd name="T47" fmla="*/ 333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50241" name="Rectangle 144">
              <a:extLst>
                <a:ext uri="{FF2B5EF4-FFF2-40B4-BE49-F238E27FC236}">
                  <a16:creationId xmlns:a16="http://schemas.microsoft.com/office/drawing/2014/main" id="{4E82F5A1-BA38-FF26-37B1-E5E0308D6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991"/>
              <a:ext cx="389" cy="440"/>
            </a:xfrm>
            <a:prstGeom prst="rect">
              <a:avLst/>
            </a:prstGeom>
            <a:noFill/>
            <a:ln>
              <a:noFill/>
            </a:ln>
            <a:effectLst>
              <a:outerShdw dist="45791" dir="2021404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4000" b="1" i="1">
                  <a:solidFill>
                    <a:srgbClr val="FFFFFF"/>
                  </a:solidFill>
                  <a:latin typeface="Kosher-Normal" charset="0"/>
                </a:rPr>
                <a:t>AC</a:t>
              </a:r>
              <a:endParaRPr lang="en-US" altLang="en-US" sz="2400" i="1">
                <a:solidFill>
                  <a:srgbClr val="FFFFFF"/>
                </a:solidFill>
                <a:latin typeface="Helvetica" pitchFamily="2" charset="0"/>
              </a:endParaRPr>
            </a:p>
          </p:txBody>
        </p:sp>
      </p:grpSp>
      <p:sp>
        <p:nvSpPr>
          <p:cNvPr id="50234" name="Rectangle 145">
            <a:extLst>
              <a:ext uri="{FF2B5EF4-FFF2-40B4-BE49-F238E27FC236}">
                <a16:creationId xmlns:a16="http://schemas.microsoft.com/office/drawing/2014/main" id="{D74DC850-1FE2-BCA3-A89C-36715A144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8" y="2397125"/>
            <a:ext cx="2832100" cy="641350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>
                <a:solidFill>
                  <a:schemeClr val="tx1"/>
                </a:solidFill>
              </a:rPr>
              <a:t>©ÜíÉJß</a:t>
            </a:r>
            <a:r>
              <a:rPr lang="en-US" altLang="en-US" sz="3600" b="1" i="1">
                <a:solidFill>
                  <a:schemeClr val="tx1"/>
                </a:solidFill>
                <a:latin typeface="Helvetica" pitchFamily="2" charset="0"/>
              </a:rPr>
              <a:t>12: 1-3</a:t>
            </a:r>
          </a:p>
        </p:txBody>
      </p:sp>
      <p:grpSp>
        <p:nvGrpSpPr>
          <p:cNvPr id="50235" name="Group 146">
            <a:extLst>
              <a:ext uri="{FF2B5EF4-FFF2-40B4-BE49-F238E27FC236}">
                <a16:creationId xmlns:a16="http://schemas.microsoft.com/office/drawing/2014/main" id="{8E03A298-14BD-4666-DA65-A8F906EB9AAE}"/>
              </a:ext>
            </a:extLst>
          </p:cNvPr>
          <p:cNvGrpSpPr>
            <a:grpSpLocks/>
          </p:cNvGrpSpPr>
          <p:nvPr/>
        </p:nvGrpSpPr>
        <p:grpSpPr bwMode="auto">
          <a:xfrm>
            <a:off x="755650" y="1890713"/>
            <a:ext cx="2157413" cy="2398712"/>
            <a:chOff x="568" y="2087"/>
            <a:chExt cx="1359" cy="1511"/>
          </a:xfrm>
        </p:grpSpPr>
        <p:sp>
          <p:nvSpPr>
            <p:cNvPr id="50236" name="Rectangle 147">
              <a:extLst>
                <a:ext uri="{FF2B5EF4-FFF2-40B4-BE49-F238E27FC236}">
                  <a16:creationId xmlns:a16="http://schemas.microsoft.com/office/drawing/2014/main" id="{54989F1F-EA36-0C6D-8259-0CAE3738F2B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78331">
              <a:off x="246" y="2735"/>
              <a:ext cx="971" cy="327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b="1">
                  <a:solidFill>
                    <a:srgbClr val="DFE652"/>
                  </a:solidFill>
                </a:rPr>
                <a:t>¥dÌÙÞ¢</a:t>
              </a:r>
            </a:p>
          </p:txBody>
        </p:sp>
        <p:sp>
          <p:nvSpPr>
            <p:cNvPr id="50237" name="Rectangle 148">
              <a:extLst>
                <a:ext uri="{FF2B5EF4-FFF2-40B4-BE49-F238E27FC236}">
                  <a16:creationId xmlns:a16="http://schemas.microsoft.com/office/drawing/2014/main" id="{0E193DAA-CC6D-915F-53F7-EDE024C3622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78893">
              <a:off x="796" y="2326"/>
              <a:ext cx="765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rgbClr val="D78861"/>
                  </a:solidFill>
                </a:rPr>
                <a:t>ç¼ÞØËí</a:t>
              </a:r>
            </a:p>
          </p:txBody>
        </p:sp>
        <p:sp>
          <p:nvSpPr>
            <p:cNvPr id="50238" name="Rectangle 149">
              <a:extLst>
                <a:ext uri="{FF2B5EF4-FFF2-40B4-BE49-F238E27FC236}">
                  <a16:creationId xmlns:a16="http://schemas.microsoft.com/office/drawing/2014/main" id="{7BB1D5F8-1046-0609-9318-10057D384CF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61501">
              <a:off x="997" y="3070"/>
              <a:ext cx="768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rgbClr val="D78861"/>
                  </a:solidFill>
                </a:rPr>
                <a:t>çÎÞæÖ</a:t>
              </a:r>
              <a:endParaRPr lang="en-US" altLang="en-US" sz="2400">
                <a:solidFill>
                  <a:srgbClr val="D78861"/>
                </a:solidFill>
                <a:latin typeface="Times" panose="02020603050405020304" pitchFamily="18" charset="0"/>
              </a:endParaRPr>
            </a:p>
          </p:txBody>
        </p:sp>
        <p:sp>
          <p:nvSpPr>
            <p:cNvPr id="50239" name="Rectangle 150">
              <a:extLst>
                <a:ext uri="{FF2B5EF4-FFF2-40B4-BE49-F238E27FC236}">
                  <a16:creationId xmlns:a16="http://schemas.microsoft.com/office/drawing/2014/main" id="{50A30560-E376-68CD-1C46-38146EE50E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99202">
              <a:off x="1409" y="2429"/>
              <a:ext cx="748" cy="2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2400">
                  <a:solidFill>
                    <a:srgbClr val="D78861"/>
                  </a:solidFill>
                </a:rPr>
                <a:t>çÏÞÖáÕ</a:t>
              </a:r>
            </a:p>
          </p:txBody>
        </p:sp>
      </p:grp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432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432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>
            <a:extLst>
              <a:ext uri="{FF2B5EF4-FFF2-40B4-BE49-F238E27FC236}">
                <a16:creationId xmlns:a16="http://schemas.microsoft.com/office/drawing/2014/main" id="{AB9BF4D4-7F57-CDD3-BC20-DE2718906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1203" name="Rectangle 3">
            <a:extLst>
              <a:ext uri="{FF2B5EF4-FFF2-40B4-BE49-F238E27FC236}">
                <a16:creationId xmlns:a16="http://schemas.microsoft.com/office/drawing/2014/main" id="{3A15ACCB-5F79-F8F3-1813-A1AF7BF4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8513" y="968375"/>
            <a:ext cx="1387475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800" b="1">
                <a:solidFill>
                  <a:schemeClr val="accent2"/>
                </a:solidFill>
                <a:latin typeface="Times" panose="02020603050405020304" pitchFamily="18" charset="0"/>
              </a:rPr>
              <a:t>ABRAHAM</a:t>
            </a:r>
          </a:p>
        </p:txBody>
      </p:sp>
      <p:sp>
        <p:nvSpPr>
          <p:cNvPr id="51204" name="Rectangle 4">
            <a:extLst>
              <a:ext uri="{FF2B5EF4-FFF2-40B4-BE49-F238E27FC236}">
                <a16:creationId xmlns:a16="http://schemas.microsoft.com/office/drawing/2014/main" id="{D7CC9554-ED56-882D-3A3A-61077057F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882900" cy="3111500"/>
          </a:xfrm>
          <a:prstGeom prst="rect">
            <a:avLst/>
          </a:prstGeom>
          <a:solidFill>
            <a:schemeClr val="tx2"/>
          </a:solidFill>
          <a:ln w="12700">
            <a:solidFill>
              <a:schemeClr val="folHlink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1205" name="AutoShape 5">
            <a:extLst>
              <a:ext uri="{FF2B5EF4-FFF2-40B4-BE49-F238E27FC236}">
                <a16:creationId xmlns:a16="http://schemas.microsoft.com/office/drawing/2014/main" id="{6E56195C-C604-F63F-FBF0-C58BB0D52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996950"/>
            <a:ext cx="1663700" cy="1054100"/>
          </a:xfrm>
          <a:prstGeom prst="roundRect">
            <a:avLst>
              <a:gd name="adj" fmla="val 12495"/>
            </a:avLst>
          </a:prstGeom>
          <a:solidFill>
            <a:schemeClr val="tx2"/>
          </a:solidFill>
          <a:ln w="12700">
            <a:solidFill>
              <a:schemeClr val="folHlink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1206" name="Rectangle 6">
            <a:extLst>
              <a:ext uri="{FF2B5EF4-FFF2-40B4-BE49-F238E27FC236}">
                <a16:creationId xmlns:a16="http://schemas.microsoft.com/office/drawing/2014/main" id="{94C8056D-F7C0-19C0-9890-8B908D171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1207" name="Rectangle 7">
            <a:extLst>
              <a:ext uri="{FF2B5EF4-FFF2-40B4-BE49-F238E27FC236}">
                <a16:creationId xmlns:a16="http://schemas.microsoft.com/office/drawing/2014/main" id="{63CDB5EC-DCB1-3721-377C-FF833C6D2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4513" y="938213"/>
            <a:ext cx="13430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24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51208" name="Line 8">
            <a:extLst>
              <a:ext uri="{FF2B5EF4-FFF2-40B4-BE49-F238E27FC236}">
                <a16:creationId xmlns:a16="http://schemas.microsoft.com/office/drawing/2014/main" id="{C0796582-F7A0-8E3E-E7F1-387169C4A45E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2065338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09" name="Rectangle 10">
            <a:extLst>
              <a:ext uri="{FF2B5EF4-FFF2-40B4-BE49-F238E27FC236}">
                <a16:creationId xmlns:a16="http://schemas.microsoft.com/office/drawing/2014/main" id="{0ED907DA-D806-BC6D-3420-8BC2FDD0C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2188" y="992188"/>
            <a:ext cx="24987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tx2"/>
                </a:solidFill>
                <a:latin typeface="Times" panose="02020603050405020304" pitchFamily="18" charset="0"/>
              </a:rPr>
              <a:t>ca. 2000 </a:t>
            </a:r>
            <a:r>
              <a:rPr lang="en-US" altLang="en-US" sz="2400">
                <a:solidFill>
                  <a:schemeClr val="tx2"/>
                </a:solidFill>
              </a:rPr>
              <a:t>Ìß. Øß.</a:t>
            </a:r>
            <a:endParaRPr lang="en-US" altLang="en-US" sz="1800" b="1">
              <a:solidFill>
                <a:schemeClr val="tx2"/>
              </a:solidFill>
              <a:latin typeface="Times" panose="02020603050405020304" pitchFamily="18" charset="0"/>
            </a:endParaRPr>
          </a:p>
        </p:txBody>
      </p:sp>
      <p:sp>
        <p:nvSpPr>
          <p:cNvPr id="51210" name="Rectangle 11">
            <a:extLst>
              <a:ext uri="{FF2B5EF4-FFF2-40B4-BE49-F238E27FC236}">
                <a16:creationId xmlns:a16="http://schemas.microsoft.com/office/drawing/2014/main" id="{6C16E310-20C0-FCF5-798B-3F975DA38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9988" y="1603375"/>
            <a:ext cx="766762" cy="515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51211" name="Rectangle 12">
            <a:extLst>
              <a:ext uri="{FF2B5EF4-FFF2-40B4-BE49-F238E27FC236}">
                <a16:creationId xmlns:a16="http://schemas.microsoft.com/office/drawing/2014/main" id="{83B75B35-05F4-3718-5414-1A778B5FA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7313" y="2060575"/>
            <a:ext cx="1446212" cy="515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b="1">
                <a:solidFill>
                  <a:schemeClr val="bg2"/>
                </a:solidFill>
                <a:latin typeface="Times" panose="02020603050405020304" pitchFamily="18" charset="0"/>
              </a:rPr>
              <a:t>L - S - B</a:t>
            </a:r>
          </a:p>
        </p:txBody>
      </p:sp>
      <p:sp>
        <p:nvSpPr>
          <p:cNvPr id="51212" name="Rectangle 13">
            <a:extLst>
              <a:ext uri="{FF2B5EF4-FFF2-40B4-BE49-F238E27FC236}">
                <a16:creationId xmlns:a16="http://schemas.microsoft.com/office/drawing/2014/main" id="{4B6BC64E-0C36-02C7-5D41-877C3DED5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4288" y="2473325"/>
            <a:ext cx="1527175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 b="1">
                <a:solidFill>
                  <a:srgbClr val="000000"/>
                </a:solidFill>
              </a:rPr>
              <a:t>'Ïß"_'Ïß"</a:t>
            </a:r>
          </a:p>
        </p:txBody>
      </p:sp>
      <p:sp>
        <p:nvSpPr>
          <p:cNvPr id="51213" name="Rectangle 14">
            <a:extLst>
              <a:ext uri="{FF2B5EF4-FFF2-40B4-BE49-F238E27FC236}">
                <a16:creationId xmlns:a16="http://schemas.microsoft.com/office/drawing/2014/main" id="{08006BD5-2255-D685-0379-940E7CFC4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2930525"/>
            <a:ext cx="993775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 b="1">
                <a:solidFill>
                  <a:schemeClr val="bg2"/>
                </a:solidFill>
                <a:latin typeface="Times" panose="02020603050405020304" pitchFamily="18" charset="0"/>
              </a:rPr>
              <a:t>J - E</a:t>
            </a:r>
          </a:p>
        </p:txBody>
      </p:sp>
      <p:sp>
        <p:nvSpPr>
          <p:cNvPr id="51214" name="Rectangle 16">
            <a:extLst>
              <a:ext uri="{FF2B5EF4-FFF2-40B4-BE49-F238E27FC236}">
                <a16:creationId xmlns:a16="http://schemas.microsoft.com/office/drawing/2014/main" id="{1D765670-D40D-B404-DEB5-9AFD89FDBF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" y="311150"/>
            <a:ext cx="742950" cy="143351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51215" name="Group 17">
            <a:extLst>
              <a:ext uri="{FF2B5EF4-FFF2-40B4-BE49-F238E27FC236}">
                <a16:creationId xmlns:a16="http://schemas.microsoft.com/office/drawing/2014/main" id="{09A6E1D1-4ACF-CCAA-D5E8-867F1D3D53C2}"/>
              </a:ext>
            </a:extLst>
          </p:cNvPr>
          <p:cNvGrpSpPr>
            <a:grpSpLocks/>
          </p:cNvGrpSpPr>
          <p:nvPr/>
        </p:nvGrpSpPr>
        <p:grpSpPr bwMode="auto">
          <a:xfrm>
            <a:off x="598488" y="2378075"/>
            <a:ext cx="2259012" cy="1446213"/>
            <a:chOff x="377" y="1498"/>
            <a:chExt cx="1423" cy="911"/>
          </a:xfrm>
        </p:grpSpPr>
        <p:sp>
          <p:nvSpPr>
            <p:cNvPr id="51264" name="Rectangle 18">
              <a:extLst>
                <a:ext uri="{FF2B5EF4-FFF2-40B4-BE49-F238E27FC236}">
                  <a16:creationId xmlns:a16="http://schemas.microsoft.com/office/drawing/2014/main" id="{C2C1B04A-FEF7-0529-9EB8-7FF0D93AA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" y="1546"/>
              <a:ext cx="562" cy="863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endParaRPr lang="en-US" altLang="en-US">
                <a:solidFill>
                  <a:schemeClr val="tx2"/>
                </a:solidFill>
                <a:latin typeface="Times" panose="02020603050405020304" pitchFamily="18" charset="0"/>
              </a:endParaRPr>
            </a:p>
            <a:p>
              <a:pPr algn="l">
                <a:spcBef>
                  <a:spcPct val="0"/>
                </a:spcBef>
              </a:pPr>
              <a:endParaRPr lang="en-US" altLang="en-US">
                <a:solidFill>
                  <a:schemeClr val="tx2"/>
                </a:solidFill>
                <a:latin typeface="Times" panose="02020603050405020304" pitchFamily="18" charset="0"/>
              </a:endParaRPr>
            </a:p>
            <a:p>
              <a:pPr algn="l">
                <a:spcBef>
                  <a:spcPct val="0"/>
                </a:spcBef>
              </a:pPr>
              <a:r>
                <a:rPr lang="en-US" altLang="en-US">
                  <a:solidFill>
                    <a:schemeClr val="tx2"/>
                  </a:solidFill>
                  <a:latin typeface="Times" panose="02020603050405020304" pitchFamily="18" charset="0"/>
                </a:rPr>
                <a:t>        </a:t>
              </a:r>
            </a:p>
          </p:txBody>
        </p:sp>
        <p:sp>
          <p:nvSpPr>
            <p:cNvPr id="51265" name="Rectangle 19">
              <a:extLst>
                <a:ext uri="{FF2B5EF4-FFF2-40B4-BE49-F238E27FC236}">
                  <a16:creationId xmlns:a16="http://schemas.microsoft.com/office/drawing/2014/main" id="{F248C232-0655-17DF-1CAC-AFC40B007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" y="1498"/>
              <a:ext cx="1423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8800">
                  <a:solidFill>
                    <a:srgbClr val="51DC00"/>
                  </a:solidFill>
                  <a:latin typeface="Times" panose="02020603050405020304" pitchFamily="18" charset="0"/>
                </a:rPr>
                <a:t>A</a:t>
              </a:r>
              <a:r>
                <a:rPr lang="en-US" altLang="en-US" sz="6000">
                  <a:solidFill>
                    <a:schemeClr val="tx2"/>
                  </a:solidFill>
                  <a:latin typeface="Times" panose="02020603050405020304" pitchFamily="18" charset="0"/>
                </a:rPr>
                <a:t>JMJ</a:t>
              </a:r>
            </a:p>
          </p:txBody>
        </p:sp>
      </p:grpSp>
      <p:sp>
        <p:nvSpPr>
          <p:cNvPr id="51216" name="Line 20">
            <a:extLst>
              <a:ext uri="{FF2B5EF4-FFF2-40B4-BE49-F238E27FC236}">
                <a16:creationId xmlns:a16="http://schemas.microsoft.com/office/drawing/2014/main" id="{E94C3D3E-0E73-BE80-10D4-5737E9BC5B82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2505075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7" name="Rectangle 21">
            <a:extLst>
              <a:ext uri="{FF2B5EF4-FFF2-40B4-BE49-F238E27FC236}">
                <a16:creationId xmlns:a16="http://schemas.microsoft.com/office/drawing/2014/main" id="{9DA230E8-2821-88BE-6BAA-DC2DEFA62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51218" name="Line 22">
            <a:extLst>
              <a:ext uri="{FF2B5EF4-FFF2-40B4-BE49-F238E27FC236}">
                <a16:creationId xmlns:a16="http://schemas.microsoft.com/office/drawing/2014/main" id="{817D8322-2CF5-FA2E-130A-A28EEFB1815E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9" name="Line 26">
            <a:extLst>
              <a:ext uri="{FF2B5EF4-FFF2-40B4-BE49-F238E27FC236}">
                <a16:creationId xmlns:a16="http://schemas.microsoft.com/office/drawing/2014/main" id="{1158683F-967E-59CB-B70D-39C307E4A726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38862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20" name="Rectangle 27">
            <a:extLst>
              <a:ext uri="{FF2B5EF4-FFF2-40B4-BE49-F238E27FC236}">
                <a16:creationId xmlns:a16="http://schemas.microsoft.com/office/drawing/2014/main" id="{F4F523FB-351F-9782-8DAA-4F77AE8F2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7363" y="3387725"/>
            <a:ext cx="587375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 b="1">
                <a:solidFill>
                  <a:schemeClr val="accent2"/>
                </a:solidFill>
                <a:latin typeface="Times" panose="02020603050405020304" pitchFamily="18" charset="0"/>
              </a:rPr>
              <a:t>12</a:t>
            </a:r>
            <a:endParaRPr lang="en-US" altLang="en-US" sz="3200" b="1">
              <a:solidFill>
                <a:schemeClr val="bg2"/>
              </a:solidFill>
              <a:latin typeface="Times" panose="02020603050405020304" pitchFamily="18" charset="0"/>
            </a:endParaRPr>
          </a:p>
        </p:txBody>
      </p:sp>
      <p:sp>
        <p:nvSpPr>
          <p:cNvPr id="51221" name="Line 28">
            <a:extLst>
              <a:ext uri="{FF2B5EF4-FFF2-40B4-BE49-F238E27FC236}">
                <a16:creationId xmlns:a16="http://schemas.microsoft.com/office/drawing/2014/main" id="{3ADB14CC-E283-E033-66C8-BF0764FFE8F8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0100" y="29972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22" name="Line 29">
            <a:extLst>
              <a:ext uri="{FF2B5EF4-FFF2-40B4-BE49-F238E27FC236}">
                <a16:creationId xmlns:a16="http://schemas.microsoft.com/office/drawing/2014/main" id="{4EE8C6E1-888E-E9EE-6AF5-F8858CA60F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3750" y="34544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23" name="Group 60">
            <a:extLst>
              <a:ext uri="{FF2B5EF4-FFF2-40B4-BE49-F238E27FC236}">
                <a16:creationId xmlns:a16="http://schemas.microsoft.com/office/drawing/2014/main" id="{9FB7016E-467A-96A4-249A-17914A9C2033}"/>
              </a:ext>
            </a:extLst>
          </p:cNvPr>
          <p:cNvGrpSpPr>
            <a:grpSpLocks/>
          </p:cNvGrpSpPr>
          <p:nvPr/>
        </p:nvGrpSpPr>
        <p:grpSpPr bwMode="auto">
          <a:xfrm>
            <a:off x="5676900" y="5219700"/>
            <a:ext cx="990600" cy="749300"/>
            <a:chOff x="4344" y="2392"/>
            <a:chExt cx="624" cy="472"/>
          </a:xfrm>
        </p:grpSpPr>
        <p:sp>
          <p:nvSpPr>
            <p:cNvPr id="51262" name="Oval 61">
              <a:extLst>
                <a:ext uri="{FF2B5EF4-FFF2-40B4-BE49-F238E27FC236}">
                  <a16:creationId xmlns:a16="http://schemas.microsoft.com/office/drawing/2014/main" id="{53397FFB-5C4F-CEC8-139A-B48B7099A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4" y="2392"/>
              <a:ext cx="472" cy="472"/>
            </a:xfrm>
            <a:prstGeom prst="ellipse">
              <a:avLst/>
            </a:prstGeom>
            <a:solidFill>
              <a:srgbClr val="0066FF"/>
            </a:solidFill>
            <a:ln w="57150">
              <a:solidFill>
                <a:schemeClr val="accent2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63" name="Text Box 62">
              <a:extLst>
                <a:ext uri="{FF2B5EF4-FFF2-40B4-BE49-F238E27FC236}">
                  <a16:creationId xmlns:a16="http://schemas.microsoft.com/office/drawing/2014/main" id="{AE7E73AC-2D30-A7EB-CDFA-EAE5C44C0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2" y="2416"/>
              <a:ext cx="616" cy="41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FFFF00"/>
                  </a:solidFill>
                  <a:latin typeface="Comic Sans MS" panose="030F0902030302020204" pitchFamily="66" charset="0"/>
                </a:rPr>
                <a:t>11</a:t>
              </a:r>
            </a:p>
          </p:txBody>
        </p:sp>
      </p:grpSp>
      <p:sp>
        <p:nvSpPr>
          <p:cNvPr id="51224" name="Oval 66">
            <a:extLst>
              <a:ext uri="{FF2B5EF4-FFF2-40B4-BE49-F238E27FC236}">
                <a16:creationId xmlns:a16="http://schemas.microsoft.com/office/drawing/2014/main" id="{04CB1705-D256-925F-9A59-0B566B1B0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5067300"/>
            <a:ext cx="1130300" cy="1054100"/>
          </a:xfrm>
          <a:prstGeom prst="ellipse">
            <a:avLst/>
          </a:prstGeom>
          <a:noFill/>
          <a:ln w="57150">
            <a:solidFill>
              <a:srgbClr val="00FFCC"/>
            </a:solidFill>
            <a:round/>
            <a:headEnd/>
            <a:tailEnd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1225" name="Text Box 67">
            <a:extLst>
              <a:ext uri="{FF2B5EF4-FFF2-40B4-BE49-F238E27FC236}">
                <a16:creationId xmlns:a16="http://schemas.microsoft.com/office/drawing/2014/main" id="{6AD0D045-F1A2-01FF-4949-95CA3E9F53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3638" y="5224463"/>
            <a:ext cx="2349500" cy="76200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4400">
                <a:solidFill>
                  <a:schemeClr val="tx2"/>
                </a:solidFill>
              </a:rPr>
              <a:t>ç¼ÞØËí!</a:t>
            </a:r>
          </a:p>
        </p:txBody>
      </p:sp>
      <p:sp>
        <p:nvSpPr>
          <p:cNvPr id="51226" name="Text Box 85">
            <a:extLst>
              <a:ext uri="{FF2B5EF4-FFF2-40B4-BE49-F238E27FC236}">
                <a16:creationId xmlns:a16="http://schemas.microsoft.com/office/drawing/2014/main" id="{5BB6BAAF-8A74-FC6A-68FD-86D6ECD015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51227" name="Text Box 86">
            <a:extLst>
              <a:ext uri="{FF2B5EF4-FFF2-40B4-BE49-F238E27FC236}">
                <a16:creationId xmlns:a16="http://schemas.microsoft.com/office/drawing/2014/main" id="{F1E16303-2A77-08FB-7016-80DEE2763D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9113" y="0"/>
            <a:ext cx="2603500" cy="519113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400">
                <a:solidFill>
                  <a:schemeClr val="tx1"/>
                </a:solidFill>
              </a:rPr>
              <a:t>©ÜíÉJß</a:t>
            </a:r>
            <a:r>
              <a:rPr lang="en-US" altLang="en-US">
                <a:solidFill>
                  <a:schemeClr val="tx1"/>
                </a:solidFill>
              </a:rPr>
              <a:t> 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35:24</a:t>
            </a:r>
          </a:p>
        </p:txBody>
      </p:sp>
      <p:grpSp>
        <p:nvGrpSpPr>
          <p:cNvPr id="51228" name="Group 124">
            <a:extLst>
              <a:ext uri="{FF2B5EF4-FFF2-40B4-BE49-F238E27FC236}">
                <a16:creationId xmlns:a16="http://schemas.microsoft.com/office/drawing/2014/main" id="{DFE2788A-4802-35B8-0987-4F2E567CF5F7}"/>
              </a:ext>
            </a:extLst>
          </p:cNvPr>
          <p:cNvGrpSpPr>
            <a:grpSpLocks/>
          </p:cNvGrpSpPr>
          <p:nvPr/>
        </p:nvGrpSpPr>
        <p:grpSpPr bwMode="auto">
          <a:xfrm>
            <a:off x="8004175" y="3432175"/>
            <a:ext cx="1001713" cy="1231900"/>
            <a:chOff x="5042" y="2162"/>
            <a:chExt cx="631" cy="776"/>
          </a:xfrm>
        </p:grpSpPr>
        <p:sp>
          <p:nvSpPr>
            <p:cNvPr id="51246" name="Freeform 103">
              <a:extLst>
                <a:ext uri="{FF2B5EF4-FFF2-40B4-BE49-F238E27FC236}">
                  <a16:creationId xmlns:a16="http://schemas.microsoft.com/office/drawing/2014/main" id="{A3EB03C1-21FE-BF89-9A5A-7C7AABD16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" y="2246"/>
              <a:ext cx="129" cy="49"/>
            </a:xfrm>
            <a:custGeom>
              <a:avLst/>
              <a:gdLst>
                <a:gd name="T0" fmla="*/ 128 w 129"/>
                <a:gd name="T1" fmla="*/ 48 h 49"/>
                <a:gd name="T2" fmla="*/ 0 w 129"/>
                <a:gd name="T3" fmla="*/ 48 h 49"/>
                <a:gd name="T4" fmla="*/ 0 w 129"/>
                <a:gd name="T5" fmla="*/ 0 h 49"/>
                <a:gd name="T6" fmla="*/ 128 w 129"/>
                <a:gd name="T7" fmla="*/ 48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49">
                  <a:moveTo>
                    <a:pt x="128" y="48"/>
                  </a:moveTo>
                  <a:lnTo>
                    <a:pt x="0" y="48"/>
                  </a:lnTo>
                  <a:lnTo>
                    <a:pt x="0" y="0"/>
                  </a:lnTo>
                  <a:lnTo>
                    <a:pt x="128" y="48"/>
                  </a:lnTo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7" name="AutoShape 104">
              <a:extLst>
                <a:ext uri="{FF2B5EF4-FFF2-40B4-BE49-F238E27FC236}">
                  <a16:creationId xmlns:a16="http://schemas.microsoft.com/office/drawing/2014/main" id="{CFC33175-3F63-9EA9-032D-1BF83BAE7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" y="2178"/>
              <a:ext cx="460" cy="569"/>
            </a:xfrm>
            <a:prstGeom prst="roundRect">
              <a:avLst>
                <a:gd name="adj" fmla="val 16667"/>
              </a:avLst>
            </a:prstGeom>
            <a:solidFill>
              <a:srgbClr val="E7EC26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48" name="Rectangle 105">
              <a:extLst>
                <a:ext uri="{FF2B5EF4-FFF2-40B4-BE49-F238E27FC236}">
                  <a16:creationId xmlns:a16="http://schemas.microsoft.com/office/drawing/2014/main" id="{AA204A11-FF44-2380-E473-3495D55E3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2" y="2277"/>
              <a:ext cx="600" cy="661"/>
            </a:xfrm>
            <a:prstGeom prst="rect">
              <a:avLst/>
            </a:prstGeom>
            <a:solidFill>
              <a:srgbClr val="FFFF00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49" name="AutoShape 106">
              <a:extLst>
                <a:ext uri="{FF2B5EF4-FFF2-40B4-BE49-F238E27FC236}">
                  <a16:creationId xmlns:a16="http://schemas.microsoft.com/office/drawing/2014/main" id="{C4142DE7-9956-BE8F-2DC4-0916554DA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5" y="2194"/>
              <a:ext cx="436" cy="569"/>
            </a:xfrm>
            <a:prstGeom prst="roundRect">
              <a:avLst>
                <a:gd name="adj" fmla="val 16667"/>
              </a:avLst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bg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50" name="Line 107">
              <a:extLst>
                <a:ext uri="{FF2B5EF4-FFF2-40B4-BE49-F238E27FC236}">
                  <a16:creationId xmlns:a16="http://schemas.microsoft.com/office/drawing/2014/main" id="{358E6A41-5F49-C85E-DD8B-9F38C30F64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11" y="2529"/>
              <a:ext cx="52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51" name="Line 108">
              <a:extLst>
                <a:ext uri="{FF2B5EF4-FFF2-40B4-BE49-F238E27FC236}">
                  <a16:creationId xmlns:a16="http://schemas.microsoft.com/office/drawing/2014/main" id="{C1D5B3BD-44AF-EC7A-1D08-934EFFFE1B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11" y="2657"/>
              <a:ext cx="53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52" name="Rectangle 109">
              <a:extLst>
                <a:ext uri="{FF2B5EF4-FFF2-40B4-BE49-F238E27FC236}">
                  <a16:creationId xmlns:a16="http://schemas.microsoft.com/office/drawing/2014/main" id="{342D028D-44FD-D150-0DBC-FAD9FDC59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5" y="2558"/>
              <a:ext cx="208" cy="72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53" name="Rectangle 110">
              <a:extLst>
                <a:ext uri="{FF2B5EF4-FFF2-40B4-BE49-F238E27FC236}">
                  <a16:creationId xmlns:a16="http://schemas.microsoft.com/office/drawing/2014/main" id="{92B716D7-941F-99B7-0385-F10C3AFD7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" y="2414"/>
              <a:ext cx="416" cy="1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1000" b="1">
                  <a:solidFill>
                    <a:srgbClr val="000000"/>
                  </a:solidFill>
                  <a:latin typeface="Helvetica" pitchFamily="2" charset="0"/>
                </a:rPr>
                <a:t>L - S - B</a:t>
              </a:r>
            </a:p>
          </p:txBody>
        </p:sp>
        <p:sp>
          <p:nvSpPr>
            <p:cNvPr id="51254" name="Rectangle 111">
              <a:extLst>
                <a:ext uri="{FF2B5EF4-FFF2-40B4-BE49-F238E27FC236}">
                  <a16:creationId xmlns:a16="http://schemas.microsoft.com/office/drawing/2014/main" id="{353FD18F-266B-DB86-D2AE-9346A1977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0" y="2659"/>
              <a:ext cx="282" cy="1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1000" b="1">
                  <a:solidFill>
                    <a:srgbClr val="000000"/>
                  </a:solidFill>
                  <a:latin typeface="Helvetica" pitchFamily="2" charset="0"/>
                </a:rPr>
                <a:t>J - E</a:t>
              </a:r>
            </a:p>
          </p:txBody>
        </p:sp>
        <p:sp>
          <p:nvSpPr>
            <p:cNvPr id="51255" name="Rectangle 112">
              <a:extLst>
                <a:ext uri="{FF2B5EF4-FFF2-40B4-BE49-F238E27FC236}">
                  <a16:creationId xmlns:a16="http://schemas.microsoft.com/office/drawing/2014/main" id="{AFD9ABAB-6EE0-7284-28AE-1AC07BADA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4" y="2779"/>
              <a:ext cx="202" cy="1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1000" b="1">
                  <a:solidFill>
                    <a:srgbClr val="000000"/>
                  </a:solidFill>
                  <a:latin typeface="Helvetica" pitchFamily="2" charset="0"/>
                </a:rPr>
                <a:t>12</a:t>
              </a:r>
            </a:p>
          </p:txBody>
        </p:sp>
        <p:sp>
          <p:nvSpPr>
            <p:cNvPr id="51256" name="Rectangle 113">
              <a:extLst>
                <a:ext uri="{FF2B5EF4-FFF2-40B4-BE49-F238E27FC236}">
                  <a16:creationId xmlns:a16="http://schemas.microsoft.com/office/drawing/2014/main" id="{F42A1696-0424-26E8-6FDF-5CD048289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" y="2302"/>
              <a:ext cx="273" cy="1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1200">
                  <a:solidFill>
                    <a:schemeClr val="bg2"/>
                  </a:solidFill>
                </a:rPr>
                <a:t>Õß{ß</a:t>
              </a:r>
            </a:p>
          </p:txBody>
        </p:sp>
        <p:sp>
          <p:nvSpPr>
            <p:cNvPr id="51257" name="Rectangle 114">
              <a:extLst>
                <a:ext uri="{FF2B5EF4-FFF2-40B4-BE49-F238E27FC236}">
                  <a16:creationId xmlns:a16="http://schemas.microsoft.com/office/drawing/2014/main" id="{69432282-6819-BFBF-C326-32A53603E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2" y="2162"/>
              <a:ext cx="480" cy="1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1200">
                  <a:solidFill>
                    <a:srgbClr val="000000"/>
                  </a:solidFill>
                </a:rPr>
                <a:t>¥dÌÙÞ¢</a:t>
              </a:r>
            </a:p>
          </p:txBody>
        </p:sp>
        <p:sp>
          <p:nvSpPr>
            <p:cNvPr id="51258" name="Rectangle 115">
              <a:extLst>
                <a:ext uri="{FF2B5EF4-FFF2-40B4-BE49-F238E27FC236}">
                  <a16:creationId xmlns:a16="http://schemas.microsoft.com/office/drawing/2014/main" id="{4A980174-D976-C198-8365-47BA3D16D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2541"/>
              <a:ext cx="431" cy="1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1200">
                  <a:solidFill>
                    <a:srgbClr val="000000"/>
                  </a:solidFill>
                </a:rPr>
                <a:t>'Ïß"_'Ïß"</a:t>
              </a:r>
            </a:p>
          </p:txBody>
        </p:sp>
        <p:sp>
          <p:nvSpPr>
            <p:cNvPr id="51259" name="Line 116">
              <a:extLst>
                <a:ext uri="{FF2B5EF4-FFF2-40B4-BE49-F238E27FC236}">
                  <a16:creationId xmlns:a16="http://schemas.microsoft.com/office/drawing/2014/main" id="{C0D9CBDC-A881-B6CC-0877-46D8BF3DAC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07" y="2409"/>
              <a:ext cx="52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60" name="Line 117">
              <a:extLst>
                <a:ext uri="{FF2B5EF4-FFF2-40B4-BE49-F238E27FC236}">
                  <a16:creationId xmlns:a16="http://schemas.microsoft.com/office/drawing/2014/main" id="{D78ECFA7-75C0-739D-5393-3E59B0B1CD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07" y="2772"/>
              <a:ext cx="53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61" name="Line 118">
              <a:extLst>
                <a:ext uri="{FF2B5EF4-FFF2-40B4-BE49-F238E27FC236}">
                  <a16:creationId xmlns:a16="http://schemas.microsoft.com/office/drawing/2014/main" id="{6F91CF8E-0955-77D4-802A-992A2979F3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07" y="2896"/>
              <a:ext cx="528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1229" name="Text Box 119">
            <a:extLst>
              <a:ext uri="{FF2B5EF4-FFF2-40B4-BE49-F238E27FC236}">
                <a16:creationId xmlns:a16="http://schemas.microsoft.com/office/drawing/2014/main" id="{310D541E-4F9C-6BD6-179A-7F20B7AC7D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438397" name="Rectangle 125">
            <a:extLst>
              <a:ext uri="{FF2B5EF4-FFF2-40B4-BE49-F238E27FC236}">
                <a16:creationId xmlns:a16="http://schemas.microsoft.com/office/drawing/2014/main" id="{A9B67670-88B2-7B4A-C124-24667AECB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45</a:t>
            </a:r>
          </a:p>
        </p:txBody>
      </p:sp>
      <p:sp>
        <p:nvSpPr>
          <p:cNvPr id="51231" name="Text Box 126">
            <a:extLst>
              <a:ext uri="{FF2B5EF4-FFF2-40B4-BE49-F238E27FC236}">
                <a16:creationId xmlns:a16="http://schemas.microsoft.com/office/drawing/2014/main" id="{E557C5B6-2A88-01D8-F6FF-562251CB79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7788" y="6270625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19-24</a:t>
            </a:r>
          </a:p>
        </p:txBody>
      </p:sp>
      <p:sp>
        <p:nvSpPr>
          <p:cNvPr id="51232" name="Rectangle 140">
            <a:extLst>
              <a:ext uri="{FF2B5EF4-FFF2-40B4-BE49-F238E27FC236}">
                <a16:creationId xmlns:a16="http://schemas.microsoft.com/office/drawing/2014/main" id="{D44D79C9-8E5D-8D6F-962F-A91463FB6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8" y="2397125"/>
            <a:ext cx="2832100" cy="641350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>
                <a:solidFill>
                  <a:schemeClr val="tx1"/>
                </a:solidFill>
              </a:rPr>
              <a:t>©ÜíÉJß</a:t>
            </a:r>
            <a:r>
              <a:rPr lang="en-US" altLang="en-US" sz="3600" b="1" i="1">
                <a:solidFill>
                  <a:schemeClr val="tx1"/>
                </a:solidFill>
                <a:latin typeface="Helvetica" pitchFamily="2" charset="0"/>
              </a:rPr>
              <a:t>12: 1-3</a:t>
            </a:r>
          </a:p>
        </p:txBody>
      </p:sp>
      <p:grpSp>
        <p:nvGrpSpPr>
          <p:cNvPr id="51233" name="Group 141">
            <a:extLst>
              <a:ext uri="{FF2B5EF4-FFF2-40B4-BE49-F238E27FC236}">
                <a16:creationId xmlns:a16="http://schemas.microsoft.com/office/drawing/2014/main" id="{9D4CCE89-87DB-9C7B-99E3-FA56A9AEBBA9}"/>
              </a:ext>
            </a:extLst>
          </p:cNvPr>
          <p:cNvGrpSpPr>
            <a:grpSpLocks/>
          </p:cNvGrpSpPr>
          <p:nvPr/>
        </p:nvGrpSpPr>
        <p:grpSpPr bwMode="auto">
          <a:xfrm>
            <a:off x="5989638" y="1376363"/>
            <a:ext cx="1262062" cy="1347787"/>
            <a:chOff x="3765" y="876"/>
            <a:chExt cx="795" cy="849"/>
          </a:xfrm>
        </p:grpSpPr>
        <p:grpSp>
          <p:nvGrpSpPr>
            <p:cNvPr id="51234" name="Group 142">
              <a:extLst>
                <a:ext uri="{FF2B5EF4-FFF2-40B4-BE49-F238E27FC236}">
                  <a16:creationId xmlns:a16="http://schemas.microsoft.com/office/drawing/2014/main" id="{80D9070B-4298-6C50-A321-72F7DF527D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5" y="876"/>
              <a:ext cx="795" cy="849"/>
              <a:chOff x="1084" y="711"/>
              <a:chExt cx="2950" cy="2769"/>
            </a:xfrm>
          </p:grpSpPr>
          <p:grpSp>
            <p:nvGrpSpPr>
              <p:cNvPr id="51236" name="Group 143">
                <a:extLst>
                  <a:ext uri="{FF2B5EF4-FFF2-40B4-BE49-F238E27FC236}">
                    <a16:creationId xmlns:a16="http://schemas.microsoft.com/office/drawing/2014/main" id="{936FC497-F0A2-8450-863D-12264970A9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51242" name="Group 144">
                  <a:extLst>
                    <a:ext uri="{FF2B5EF4-FFF2-40B4-BE49-F238E27FC236}">
                      <a16:creationId xmlns:a16="http://schemas.microsoft.com/office/drawing/2014/main" id="{C6EE417B-1281-2C92-BA22-C40C3B488DE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51244" name="Freeform 145">
                    <a:extLst>
                      <a:ext uri="{FF2B5EF4-FFF2-40B4-BE49-F238E27FC236}">
                        <a16:creationId xmlns:a16="http://schemas.microsoft.com/office/drawing/2014/main" id="{2356BC26-6A5E-7B30-9429-B105F4415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28 w 592"/>
                      <a:gd name="T1" fmla="*/ 256 h 90"/>
                      <a:gd name="T2" fmla="*/ 76 w 592"/>
                      <a:gd name="T3" fmla="*/ 125 h 90"/>
                      <a:gd name="T4" fmla="*/ 118 w 592"/>
                      <a:gd name="T5" fmla="*/ 102 h 90"/>
                      <a:gd name="T6" fmla="*/ 159 w 592"/>
                      <a:gd name="T7" fmla="*/ 91 h 90"/>
                      <a:gd name="T8" fmla="*/ 388 w 592"/>
                      <a:gd name="T9" fmla="*/ 97 h 90"/>
                      <a:gd name="T10" fmla="*/ 526 w 592"/>
                      <a:gd name="T11" fmla="*/ 114 h 90"/>
                      <a:gd name="T12" fmla="*/ 589 w 592"/>
                      <a:gd name="T13" fmla="*/ 131 h 90"/>
                      <a:gd name="T14" fmla="*/ 824 w 592"/>
                      <a:gd name="T15" fmla="*/ 148 h 90"/>
                      <a:gd name="T16" fmla="*/ 1170 w 592"/>
                      <a:gd name="T17" fmla="*/ 125 h 90"/>
                      <a:gd name="T18" fmla="*/ 1634 w 592"/>
                      <a:gd name="T19" fmla="*/ 46 h 90"/>
                      <a:gd name="T20" fmla="*/ 1801 w 592"/>
                      <a:gd name="T21" fmla="*/ 0 h 90"/>
                      <a:gd name="T22" fmla="*/ 1981 w 592"/>
                      <a:gd name="T23" fmla="*/ 6 h 90"/>
                      <a:gd name="T24" fmla="*/ 2043 w 592"/>
                      <a:gd name="T25" fmla="*/ 85 h 90"/>
                      <a:gd name="T26" fmla="*/ 2050 w 592"/>
                      <a:gd name="T27" fmla="*/ 102 h 90"/>
                      <a:gd name="T28" fmla="*/ 2015 w 592"/>
                      <a:gd name="T29" fmla="*/ 171 h 90"/>
                      <a:gd name="T30" fmla="*/ 2022 w 592"/>
                      <a:gd name="T31" fmla="*/ 188 h 90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blipFill dpi="0" rotWithShape="0">
                    <a:blip r:embed="rId2"/>
                    <a:srcRect/>
                    <a:tile tx="0" ty="0" sx="100000" sy="100000" flip="none" algn="tl"/>
                  </a:blip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245" name="Freeform 146">
                    <a:extLst>
                      <a:ext uri="{FF2B5EF4-FFF2-40B4-BE49-F238E27FC236}">
                        <a16:creationId xmlns:a16="http://schemas.microsoft.com/office/drawing/2014/main" id="{F19D6313-B53B-69B6-ABBD-51114CFC6B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2074 w 599"/>
                      <a:gd name="T1" fmla="*/ 0 h 432"/>
                      <a:gd name="T2" fmla="*/ 2060 w 599"/>
                      <a:gd name="T3" fmla="*/ 17 h 432"/>
                      <a:gd name="T4" fmla="*/ 2039 w 599"/>
                      <a:gd name="T5" fmla="*/ 28 h 432"/>
                      <a:gd name="T6" fmla="*/ 2026 w 599"/>
                      <a:gd name="T7" fmla="*/ 68 h 432"/>
                      <a:gd name="T8" fmla="*/ 1929 w 599"/>
                      <a:gd name="T9" fmla="*/ 262 h 432"/>
                      <a:gd name="T10" fmla="*/ 1818 w 599"/>
                      <a:gd name="T11" fmla="*/ 593 h 432"/>
                      <a:gd name="T12" fmla="*/ 1783 w 599"/>
                      <a:gd name="T13" fmla="*/ 758 h 432"/>
                      <a:gd name="T14" fmla="*/ 1749 w 599"/>
                      <a:gd name="T15" fmla="*/ 997 h 432"/>
                      <a:gd name="T16" fmla="*/ 1714 w 599"/>
                      <a:gd name="T17" fmla="*/ 1146 h 432"/>
                      <a:gd name="T18" fmla="*/ 1596 w 599"/>
                      <a:gd name="T19" fmla="*/ 1203 h 432"/>
                      <a:gd name="T20" fmla="*/ 1499 w 599"/>
                      <a:gd name="T21" fmla="*/ 1180 h 432"/>
                      <a:gd name="T22" fmla="*/ 1458 w 599"/>
                      <a:gd name="T23" fmla="*/ 1168 h 432"/>
                      <a:gd name="T24" fmla="*/ 1472 w 599"/>
                      <a:gd name="T25" fmla="*/ 1003 h 432"/>
                      <a:gd name="T26" fmla="*/ 1492 w 599"/>
                      <a:gd name="T27" fmla="*/ 963 h 432"/>
                      <a:gd name="T28" fmla="*/ 1402 w 599"/>
                      <a:gd name="T29" fmla="*/ 935 h 432"/>
                      <a:gd name="T30" fmla="*/ 1201 w 599"/>
                      <a:gd name="T31" fmla="*/ 900 h 432"/>
                      <a:gd name="T32" fmla="*/ 391 w 599"/>
                      <a:gd name="T33" fmla="*/ 1026 h 432"/>
                      <a:gd name="T34" fmla="*/ 357 w 599"/>
                      <a:gd name="T35" fmla="*/ 1049 h 432"/>
                      <a:gd name="T36" fmla="*/ 301 w 599"/>
                      <a:gd name="T37" fmla="*/ 1117 h 432"/>
                      <a:gd name="T38" fmla="*/ 184 w 599"/>
                      <a:gd name="T39" fmla="*/ 1231 h 432"/>
                      <a:gd name="T40" fmla="*/ 100 w 599"/>
                      <a:gd name="T41" fmla="*/ 1203 h 432"/>
                      <a:gd name="T42" fmla="*/ 59 w 599"/>
                      <a:gd name="T43" fmla="*/ 1180 h 432"/>
                      <a:gd name="T44" fmla="*/ 24 w 599"/>
                      <a:gd name="T45" fmla="*/ 1134 h 432"/>
                      <a:gd name="T46" fmla="*/ 38 w 599"/>
                      <a:gd name="T47" fmla="*/ 1060 h 432"/>
                      <a:gd name="T48" fmla="*/ 59 w 599"/>
                      <a:gd name="T49" fmla="*/ 952 h 432"/>
                      <a:gd name="T50" fmla="*/ 93 w 599"/>
                      <a:gd name="T51" fmla="*/ 747 h 432"/>
                      <a:gd name="T52" fmla="*/ 100 w 599"/>
                      <a:gd name="T53" fmla="*/ 536 h 432"/>
                      <a:gd name="T54" fmla="*/ 107 w 599"/>
                      <a:gd name="T55" fmla="*/ 359 h 432"/>
                      <a:gd name="T56" fmla="*/ 100 w 599"/>
                      <a:gd name="T57" fmla="*/ 234 h 432"/>
                      <a:gd name="T58" fmla="*/ 73 w 599"/>
                      <a:gd name="T59" fmla="*/ 85 h 432"/>
                      <a:gd name="T60" fmla="*/ 66 w 599"/>
                      <a:gd name="T61" fmla="*/ 40 h 432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blipFill dpi="0" rotWithShape="0">
                    <a:blip r:embed="rId2"/>
                    <a:srcRect/>
                    <a:tile tx="0" ty="0" sx="100000" sy="100000" flip="none" algn="tl"/>
                  </a:blip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51243" name="Picture 147">
                  <a:extLst>
                    <a:ext uri="{FF2B5EF4-FFF2-40B4-BE49-F238E27FC236}">
                      <a16:creationId xmlns:a16="http://schemas.microsoft.com/office/drawing/2014/main" id="{F10CF9E4-3740-D3D1-402F-7CC1C96C4F41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51237" name="Freeform 148">
                <a:extLst>
                  <a:ext uri="{FF2B5EF4-FFF2-40B4-BE49-F238E27FC236}">
                    <a16:creationId xmlns:a16="http://schemas.microsoft.com/office/drawing/2014/main" id="{B153DE0F-A7DA-2B38-E07F-F0D6AA6EE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5 w 85"/>
                  <a:gd name="T1" fmla="*/ 133 h 318"/>
                  <a:gd name="T2" fmla="*/ 66 w 85"/>
                  <a:gd name="T3" fmla="*/ 60 h 318"/>
                  <a:gd name="T4" fmla="*/ 49 w 85"/>
                  <a:gd name="T5" fmla="*/ 37 h 318"/>
                  <a:gd name="T6" fmla="*/ 57 w 85"/>
                  <a:gd name="T7" fmla="*/ 60 h 318"/>
                  <a:gd name="T8" fmla="*/ 66 w 85"/>
                  <a:gd name="T9" fmla="*/ 24 h 318"/>
                  <a:gd name="T10" fmla="*/ 39 w 85"/>
                  <a:gd name="T11" fmla="*/ 9 h 318"/>
                  <a:gd name="T12" fmla="*/ 39 w 85"/>
                  <a:gd name="T13" fmla="*/ 37 h 318"/>
                  <a:gd name="T14" fmla="*/ 49 w 85"/>
                  <a:gd name="T15" fmla="*/ 163 h 318"/>
                  <a:gd name="T16" fmla="*/ 31 w 85"/>
                  <a:gd name="T17" fmla="*/ 140 h 318"/>
                  <a:gd name="T18" fmla="*/ 39 w 85"/>
                  <a:gd name="T19" fmla="*/ 111 h 318"/>
                  <a:gd name="T20" fmla="*/ 49 w 85"/>
                  <a:gd name="T21" fmla="*/ 140 h 318"/>
                  <a:gd name="T22" fmla="*/ 39 w 85"/>
                  <a:gd name="T23" fmla="*/ 89 h 318"/>
                  <a:gd name="T24" fmla="*/ 49 w 85"/>
                  <a:gd name="T25" fmla="*/ 133 h 318"/>
                  <a:gd name="T26" fmla="*/ 39 w 85"/>
                  <a:gd name="T27" fmla="*/ 104 h 318"/>
                  <a:gd name="T28" fmla="*/ 49 w 85"/>
                  <a:gd name="T29" fmla="*/ 125 h 318"/>
                  <a:gd name="T30" fmla="*/ 57 w 85"/>
                  <a:gd name="T31" fmla="*/ 148 h 318"/>
                  <a:gd name="T32" fmla="*/ 75 w 85"/>
                  <a:gd name="T33" fmla="*/ 177 h 318"/>
                  <a:gd name="T34" fmla="*/ 83 w 85"/>
                  <a:gd name="T35" fmla="*/ 199 h 318"/>
                  <a:gd name="T36" fmla="*/ 75 w 85"/>
                  <a:gd name="T37" fmla="*/ 243 h 318"/>
                  <a:gd name="T38" fmla="*/ 66 w 85"/>
                  <a:gd name="T39" fmla="*/ 236 h 318"/>
                  <a:gd name="T40" fmla="*/ 57 w 85"/>
                  <a:gd name="T41" fmla="*/ 273 h 318"/>
                  <a:gd name="T42" fmla="*/ 39 w 85"/>
                  <a:gd name="T43" fmla="*/ 251 h 318"/>
                  <a:gd name="T44" fmla="*/ 31 w 85"/>
                  <a:gd name="T45" fmla="*/ 177 h 318"/>
                  <a:gd name="T46" fmla="*/ 23 w 85"/>
                  <a:gd name="T47" fmla="*/ 214 h 318"/>
                  <a:gd name="T48" fmla="*/ 5 w 85"/>
                  <a:gd name="T49" fmla="*/ 185 h 318"/>
                  <a:gd name="T50" fmla="*/ 39 w 85"/>
                  <a:gd name="T51" fmla="*/ 125 h 318"/>
                  <a:gd name="T52" fmla="*/ 66 w 85"/>
                  <a:gd name="T53" fmla="*/ 148 h 318"/>
                  <a:gd name="T54" fmla="*/ 75 w 85"/>
                  <a:gd name="T55" fmla="*/ 192 h 318"/>
                  <a:gd name="T56" fmla="*/ 66 w 85"/>
                  <a:gd name="T57" fmla="*/ 163 h 318"/>
                  <a:gd name="T58" fmla="*/ 66 w 85"/>
                  <a:gd name="T59" fmla="*/ 9 h 318"/>
                  <a:gd name="T60" fmla="*/ 49 w 85"/>
                  <a:gd name="T61" fmla="*/ 30 h 318"/>
                  <a:gd name="T62" fmla="*/ 23 w 85"/>
                  <a:gd name="T63" fmla="*/ 37 h 318"/>
                  <a:gd name="T64" fmla="*/ 39 w 85"/>
                  <a:gd name="T65" fmla="*/ 82 h 318"/>
                  <a:gd name="T66" fmla="*/ 57 w 85"/>
                  <a:gd name="T67" fmla="*/ 118 h 318"/>
                  <a:gd name="T68" fmla="*/ 75 w 85"/>
                  <a:gd name="T69" fmla="*/ 133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38" name="Freeform 149">
                <a:extLst>
                  <a:ext uri="{FF2B5EF4-FFF2-40B4-BE49-F238E27FC236}">
                    <a16:creationId xmlns:a16="http://schemas.microsoft.com/office/drawing/2014/main" id="{1D012021-EE5E-DFC9-2C59-C5C829500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6 w 105"/>
                  <a:gd name="T3" fmla="*/ 4 h 354"/>
                  <a:gd name="T4" fmla="*/ 76 w 105"/>
                  <a:gd name="T5" fmla="*/ 25 h 354"/>
                  <a:gd name="T6" fmla="*/ 87 w 105"/>
                  <a:gd name="T7" fmla="*/ 53 h 354"/>
                  <a:gd name="T8" fmla="*/ 87 w 105"/>
                  <a:gd name="T9" fmla="*/ 127 h 354"/>
                  <a:gd name="T10" fmla="*/ 101 w 105"/>
                  <a:gd name="T11" fmla="*/ 147 h 354"/>
                  <a:gd name="T12" fmla="*/ 101 w 105"/>
                  <a:gd name="T13" fmla="*/ 209 h 354"/>
                  <a:gd name="T14" fmla="*/ 87 w 105"/>
                  <a:gd name="T15" fmla="*/ 293 h 354"/>
                  <a:gd name="T16" fmla="*/ 71 w 105"/>
                  <a:gd name="T17" fmla="*/ 309 h 354"/>
                  <a:gd name="T18" fmla="*/ 15 w 105"/>
                  <a:gd name="T19" fmla="*/ 279 h 354"/>
                  <a:gd name="T20" fmla="*/ 12 w 105"/>
                  <a:gd name="T21" fmla="*/ 246 h 354"/>
                  <a:gd name="T22" fmla="*/ 15 w 105"/>
                  <a:gd name="T23" fmla="*/ 214 h 354"/>
                  <a:gd name="T24" fmla="*/ 9 w 105"/>
                  <a:gd name="T25" fmla="*/ 86 h 354"/>
                  <a:gd name="T26" fmla="*/ 21 w 105"/>
                  <a:gd name="T27" fmla="*/ 39 h 354"/>
                  <a:gd name="T28" fmla="*/ 6 w 105"/>
                  <a:gd name="T29" fmla="*/ 11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39" name="Freeform 150">
                <a:extLst>
                  <a:ext uri="{FF2B5EF4-FFF2-40B4-BE49-F238E27FC236}">
                    <a16:creationId xmlns:a16="http://schemas.microsoft.com/office/drawing/2014/main" id="{A135C0D6-CF37-80D0-3160-2725E5315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7 w 149"/>
                  <a:gd name="T1" fmla="*/ 17 h 376"/>
                  <a:gd name="T2" fmla="*/ 138 w 149"/>
                  <a:gd name="T3" fmla="*/ 90 h 376"/>
                  <a:gd name="T4" fmla="*/ 130 w 149"/>
                  <a:gd name="T5" fmla="*/ 113 h 376"/>
                  <a:gd name="T6" fmla="*/ 127 w 149"/>
                  <a:gd name="T7" fmla="*/ 122 h 376"/>
                  <a:gd name="T8" fmla="*/ 108 w 149"/>
                  <a:gd name="T9" fmla="*/ 213 h 376"/>
                  <a:gd name="T10" fmla="*/ 85 w 149"/>
                  <a:gd name="T11" fmla="*/ 274 h 376"/>
                  <a:gd name="T12" fmla="*/ 69 w 149"/>
                  <a:gd name="T13" fmla="*/ 316 h 376"/>
                  <a:gd name="T14" fmla="*/ 58 w 149"/>
                  <a:gd name="T15" fmla="*/ 318 h 376"/>
                  <a:gd name="T16" fmla="*/ 19 w 149"/>
                  <a:gd name="T17" fmla="*/ 323 h 376"/>
                  <a:gd name="T18" fmla="*/ 2 w 149"/>
                  <a:gd name="T19" fmla="*/ 306 h 376"/>
                  <a:gd name="T20" fmla="*/ 5 w 149"/>
                  <a:gd name="T21" fmla="*/ 276 h 376"/>
                  <a:gd name="T22" fmla="*/ 8 w 149"/>
                  <a:gd name="T23" fmla="*/ 192 h 376"/>
                  <a:gd name="T24" fmla="*/ 22 w 149"/>
                  <a:gd name="T25" fmla="*/ 174 h 376"/>
                  <a:gd name="T26" fmla="*/ 35 w 149"/>
                  <a:gd name="T27" fmla="*/ 92 h 376"/>
                  <a:gd name="T28" fmla="*/ 44 w 149"/>
                  <a:gd name="T29" fmla="*/ 65 h 376"/>
                  <a:gd name="T30" fmla="*/ 83 w 149"/>
                  <a:gd name="T31" fmla="*/ 16 h 376"/>
                  <a:gd name="T32" fmla="*/ 127 w 149"/>
                  <a:gd name="T33" fmla="*/ 16 h 376"/>
                  <a:gd name="T34" fmla="*/ 147 w 149"/>
                  <a:gd name="T35" fmla="*/ 17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40" name="Freeform 151">
                <a:extLst>
                  <a:ext uri="{FF2B5EF4-FFF2-40B4-BE49-F238E27FC236}">
                    <a16:creationId xmlns:a16="http://schemas.microsoft.com/office/drawing/2014/main" id="{36BA814D-DF12-6CBE-1035-F11A43388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7 w 96"/>
                  <a:gd name="T1" fmla="*/ 424 h 504"/>
                  <a:gd name="T2" fmla="*/ 63 w 96"/>
                  <a:gd name="T3" fmla="*/ 431 h 504"/>
                  <a:gd name="T4" fmla="*/ 74 w 96"/>
                  <a:gd name="T5" fmla="*/ 394 h 504"/>
                  <a:gd name="T6" fmla="*/ 74 w 96"/>
                  <a:gd name="T7" fmla="*/ 282 h 504"/>
                  <a:gd name="T8" fmla="*/ 91 w 96"/>
                  <a:gd name="T9" fmla="*/ 187 h 504"/>
                  <a:gd name="T10" fmla="*/ 99 w 96"/>
                  <a:gd name="T11" fmla="*/ 152 h 504"/>
                  <a:gd name="T12" fmla="*/ 91 w 96"/>
                  <a:gd name="T13" fmla="*/ 45 h 504"/>
                  <a:gd name="T14" fmla="*/ 79 w 96"/>
                  <a:gd name="T15" fmla="*/ 5 h 504"/>
                  <a:gd name="T16" fmla="*/ 30 w 96"/>
                  <a:gd name="T17" fmla="*/ 22 h 504"/>
                  <a:gd name="T18" fmla="*/ 27 w 96"/>
                  <a:gd name="T19" fmla="*/ 106 h 504"/>
                  <a:gd name="T20" fmla="*/ 33 w 96"/>
                  <a:gd name="T21" fmla="*/ 317 h 504"/>
                  <a:gd name="T22" fmla="*/ 41 w 96"/>
                  <a:gd name="T23" fmla="*/ 354 h 504"/>
                  <a:gd name="T24" fmla="*/ 25 w 96"/>
                  <a:gd name="T25" fmla="*/ 413 h 504"/>
                  <a:gd name="T26" fmla="*/ 27 w 96"/>
                  <a:gd name="T27" fmla="*/ 424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41" name="Freeform 152">
                <a:extLst>
                  <a:ext uri="{FF2B5EF4-FFF2-40B4-BE49-F238E27FC236}">
                    <a16:creationId xmlns:a16="http://schemas.microsoft.com/office/drawing/2014/main" id="{9E4909EE-E714-13DE-B6B0-274707DB3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33 h 410"/>
                  <a:gd name="T2" fmla="*/ 42 w 150"/>
                  <a:gd name="T3" fmla="*/ 358 h 410"/>
                  <a:gd name="T4" fmla="*/ 83 w 150"/>
                  <a:gd name="T5" fmla="*/ 351 h 410"/>
                  <a:gd name="T6" fmla="*/ 97 w 150"/>
                  <a:gd name="T7" fmla="*/ 316 h 410"/>
                  <a:gd name="T8" fmla="*/ 119 w 150"/>
                  <a:gd name="T9" fmla="*/ 244 h 410"/>
                  <a:gd name="T10" fmla="*/ 133 w 150"/>
                  <a:gd name="T11" fmla="*/ 189 h 410"/>
                  <a:gd name="T12" fmla="*/ 141 w 150"/>
                  <a:gd name="T13" fmla="*/ 168 h 410"/>
                  <a:gd name="T14" fmla="*/ 144 w 150"/>
                  <a:gd name="T15" fmla="*/ 102 h 410"/>
                  <a:gd name="T16" fmla="*/ 150 w 150"/>
                  <a:gd name="T17" fmla="*/ 88 h 410"/>
                  <a:gd name="T18" fmla="*/ 152 w 150"/>
                  <a:gd name="T19" fmla="*/ 42 h 410"/>
                  <a:gd name="T20" fmla="*/ 135 w 150"/>
                  <a:gd name="T21" fmla="*/ 0 h 410"/>
                  <a:gd name="T22" fmla="*/ 97 w 150"/>
                  <a:gd name="T23" fmla="*/ 11 h 410"/>
                  <a:gd name="T24" fmla="*/ 80 w 150"/>
                  <a:gd name="T25" fmla="*/ 46 h 410"/>
                  <a:gd name="T26" fmla="*/ 69 w 150"/>
                  <a:gd name="T27" fmla="*/ 120 h 410"/>
                  <a:gd name="T28" fmla="*/ 60 w 150"/>
                  <a:gd name="T29" fmla="*/ 141 h 410"/>
                  <a:gd name="T30" fmla="*/ 44 w 150"/>
                  <a:gd name="T31" fmla="*/ 189 h 410"/>
                  <a:gd name="T32" fmla="*/ 42 w 150"/>
                  <a:gd name="T33" fmla="*/ 197 h 410"/>
                  <a:gd name="T34" fmla="*/ 35 w 150"/>
                  <a:gd name="T35" fmla="*/ 203 h 410"/>
                  <a:gd name="T36" fmla="*/ 33 w 150"/>
                  <a:gd name="T37" fmla="*/ 218 h 410"/>
                  <a:gd name="T38" fmla="*/ 30 w 150"/>
                  <a:gd name="T39" fmla="*/ 225 h 410"/>
                  <a:gd name="T40" fmla="*/ 17 w 150"/>
                  <a:gd name="T41" fmla="*/ 305 h 410"/>
                  <a:gd name="T42" fmla="*/ 10 w 150"/>
                  <a:gd name="T43" fmla="*/ 333 h 410"/>
                  <a:gd name="T44" fmla="*/ 2 w 150"/>
                  <a:gd name="T45" fmla="*/ 337 h 410"/>
                  <a:gd name="T46" fmla="*/ 5 w 150"/>
                  <a:gd name="T47" fmla="*/ 333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51235" name="Rectangle 153">
              <a:extLst>
                <a:ext uri="{FF2B5EF4-FFF2-40B4-BE49-F238E27FC236}">
                  <a16:creationId xmlns:a16="http://schemas.microsoft.com/office/drawing/2014/main" id="{C6DF9D85-0180-4585-EC7E-54AF81E18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991"/>
              <a:ext cx="389" cy="440"/>
            </a:xfrm>
            <a:prstGeom prst="rect">
              <a:avLst/>
            </a:prstGeom>
            <a:noFill/>
            <a:ln>
              <a:noFill/>
            </a:ln>
            <a:effectLst>
              <a:outerShdw dist="45791" dir="2021404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4000" b="1" i="1">
                  <a:solidFill>
                    <a:srgbClr val="FFFFFF"/>
                  </a:solidFill>
                  <a:latin typeface="Kosher-Normal" charset="0"/>
                </a:rPr>
                <a:t>AC</a:t>
              </a:r>
              <a:endParaRPr lang="en-US" altLang="en-US" sz="2400" i="1">
                <a:solidFill>
                  <a:srgbClr val="FFFFFF"/>
                </a:solidFill>
                <a:latin typeface="Helvetica" pitchFamily="2" charset="0"/>
              </a:endParaRPr>
            </a:p>
          </p:txBody>
        </p:sp>
      </p:grpSp>
    </p:spTree>
  </p:cSld>
  <p:clrMapOvr>
    <a:masterClrMapping/>
  </p:clrMapOvr>
  <p:transition>
    <p:wheel spokes="0"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26" name="Group 1026">
            <a:extLst>
              <a:ext uri="{FF2B5EF4-FFF2-40B4-BE49-F238E27FC236}">
                <a16:creationId xmlns:a16="http://schemas.microsoft.com/office/drawing/2014/main" id="{5F140D11-51C4-FD7A-28F2-2EB6152E6DEA}"/>
              </a:ext>
            </a:extLst>
          </p:cNvPr>
          <p:cNvGrpSpPr>
            <a:grpSpLocks/>
          </p:cNvGrpSpPr>
          <p:nvPr/>
        </p:nvGrpSpPr>
        <p:grpSpPr bwMode="auto">
          <a:xfrm>
            <a:off x="4130675" y="546100"/>
            <a:ext cx="1208088" cy="2708275"/>
            <a:chOff x="2602" y="344"/>
            <a:chExt cx="668" cy="1706"/>
          </a:xfrm>
        </p:grpSpPr>
        <p:sp>
          <p:nvSpPr>
            <p:cNvPr id="52510" name="Freeform 1027">
              <a:extLst>
                <a:ext uri="{FF2B5EF4-FFF2-40B4-BE49-F238E27FC236}">
                  <a16:creationId xmlns:a16="http://schemas.microsoft.com/office/drawing/2014/main" id="{51FAD4D4-2280-2C14-ABC1-942968375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1358"/>
              <a:ext cx="129" cy="49"/>
            </a:xfrm>
            <a:custGeom>
              <a:avLst/>
              <a:gdLst>
                <a:gd name="T0" fmla="*/ 128 w 129"/>
                <a:gd name="T1" fmla="*/ 48 h 49"/>
                <a:gd name="T2" fmla="*/ 0 w 129"/>
                <a:gd name="T3" fmla="*/ 48 h 49"/>
                <a:gd name="T4" fmla="*/ 0 w 129"/>
                <a:gd name="T5" fmla="*/ 0 h 49"/>
                <a:gd name="T6" fmla="*/ 128 w 129"/>
                <a:gd name="T7" fmla="*/ 48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49">
                  <a:moveTo>
                    <a:pt x="128" y="48"/>
                  </a:moveTo>
                  <a:lnTo>
                    <a:pt x="0" y="48"/>
                  </a:lnTo>
                  <a:lnTo>
                    <a:pt x="0" y="0"/>
                  </a:lnTo>
                  <a:lnTo>
                    <a:pt x="128" y="48"/>
                  </a:lnTo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11" name="AutoShape 1028">
              <a:extLst>
                <a:ext uri="{FF2B5EF4-FFF2-40B4-BE49-F238E27FC236}">
                  <a16:creationId xmlns:a16="http://schemas.microsoft.com/office/drawing/2014/main" id="{93036BD3-5658-E326-737A-95D276543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" y="1290"/>
              <a:ext cx="460" cy="569"/>
            </a:xfrm>
            <a:prstGeom prst="roundRect">
              <a:avLst>
                <a:gd name="adj" fmla="val 16667"/>
              </a:avLst>
            </a:prstGeom>
            <a:solidFill>
              <a:srgbClr val="E7EC26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2512" name="Rectangle 1029">
              <a:extLst>
                <a:ext uri="{FF2B5EF4-FFF2-40B4-BE49-F238E27FC236}">
                  <a16:creationId xmlns:a16="http://schemas.microsoft.com/office/drawing/2014/main" id="{00B5FC7E-1558-90BE-016F-3942144DD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" y="1389"/>
              <a:ext cx="600" cy="661"/>
            </a:xfrm>
            <a:prstGeom prst="rect">
              <a:avLst/>
            </a:prstGeom>
            <a:solidFill>
              <a:srgbClr val="FFFF00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2513" name="AutoShape 1030">
              <a:extLst>
                <a:ext uri="{FF2B5EF4-FFF2-40B4-BE49-F238E27FC236}">
                  <a16:creationId xmlns:a16="http://schemas.microsoft.com/office/drawing/2014/main" id="{05D049DC-F108-0B79-AEFF-AE0D518E8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9" y="355"/>
              <a:ext cx="460" cy="687"/>
            </a:xfrm>
            <a:prstGeom prst="roundRect">
              <a:avLst>
                <a:gd name="adj" fmla="val 16667"/>
              </a:avLst>
            </a:prstGeom>
            <a:solidFill>
              <a:srgbClr val="E7EC26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2514" name="Rectangle 1031">
              <a:extLst>
                <a:ext uri="{FF2B5EF4-FFF2-40B4-BE49-F238E27FC236}">
                  <a16:creationId xmlns:a16="http://schemas.microsoft.com/office/drawing/2014/main" id="{4917AE39-CF7C-061A-A0E4-2397AB422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471"/>
              <a:ext cx="600" cy="713"/>
            </a:xfrm>
            <a:prstGeom prst="rect">
              <a:avLst/>
            </a:prstGeom>
            <a:solidFill>
              <a:srgbClr val="FFFF00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2515" name="AutoShape 1032">
              <a:extLst>
                <a:ext uri="{FF2B5EF4-FFF2-40B4-BE49-F238E27FC236}">
                  <a16:creationId xmlns:a16="http://schemas.microsoft.com/office/drawing/2014/main" id="{7DA7F4F1-1568-D870-60C1-7DDA8E3A4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69"/>
              <a:ext cx="438" cy="686"/>
            </a:xfrm>
            <a:prstGeom prst="roundRect">
              <a:avLst>
                <a:gd name="adj" fmla="val 16667"/>
              </a:avLst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bg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2516" name="AutoShape 1033">
              <a:extLst>
                <a:ext uri="{FF2B5EF4-FFF2-40B4-BE49-F238E27FC236}">
                  <a16:creationId xmlns:a16="http://schemas.microsoft.com/office/drawing/2014/main" id="{30A89B1A-0AD6-E52A-EDA9-7BCCE5716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1306"/>
              <a:ext cx="438" cy="569"/>
            </a:xfrm>
            <a:prstGeom prst="roundRect">
              <a:avLst>
                <a:gd name="adj" fmla="val 16667"/>
              </a:avLst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bg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2517" name="Line 1034">
              <a:extLst>
                <a:ext uri="{FF2B5EF4-FFF2-40B4-BE49-F238E27FC236}">
                  <a16:creationId xmlns:a16="http://schemas.microsoft.com/office/drawing/2014/main" id="{EB440846-56D1-EF8F-AEC3-30BD9CF974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" y="644"/>
              <a:ext cx="54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18" name="Line 1035">
              <a:extLst>
                <a:ext uri="{FF2B5EF4-FFF2-40B4-BE49-F238E27FC236}">
                  <a16:creationId xmlns:a16="http://schemas.microsoft.com/office/drawing/2014/main" id="{4B4197D1-C8C8-AB46-F4F6-CAFBE360F7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" y="748"/>
              <a:ext cx="54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19" name="Line 1036">
              <a:extLst>
                <a:ext uri="{FF2B5EF4-FFF2-40B4-BE49-F238E27FC236}">
                  <a16:creationId xmlns:a16="http://schemas.microsoft.com/office/drawing/2014/main" id="{6F0876D1-312C-C674-B4DB-47839E73F0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" y="844"/>
              <a:ext cx="54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20" name="Line 1037">
              <a:extLst>
                <a:ext uri="{FF2B5EF4-FFF2-40B4-BE49-F238E27FC236}">
                  <a16:creationId xmlns:a16="http://schemas.microsoft.com/office/drawing/2014/main" id="{FB76305A-DB62-7612-772C-E4724E3578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0" y="948"/>
              <a:ext cx="54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21" name="Line 1038">
              <a:extLst>
                <a:ext uri="{FF2B5EF4-FFF2-40B4-BE49-F238E27FC236}">
                  <a16:creationId xmlns:a16="http://schemas.microsoft.com/office/drawing/2014/main" id="{BC164310-83F7-0DDD-4877-032EA879BB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" y="1052"/>
              <a:ext cx="54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22" name="Line 1039">
              <a:extLst>
                <a:ext uri="{FF2B5EF4-FFF2-40B4-BE49-F238E27FC236}">
                  <a16:creationId xmlns:a16="http://schemas.microsoft.com/office/drawing/2014/main" id="{B0417BFD-66EA-A0C9-B0D1-1B54E1D845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" y="1148"/>
              <a:ext cx="54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23" name="Rectangle 1040">
              <a:extLst>
                <a:ext uri="{FF2B5EF4-FFF2-40B4-BE49-F238E27FC236}">
                  <a16:creationId xmlns:a16="http://schemas.microsoft.com/office/drawing/2014/main" id="{5DC26744-8B0F-5F00-F6D0-AA7CF572A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" y="538"/>
              <a:ext cx="416" cy="1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1000">
                  <a:solidFill>
                    <a:srgbClr val="000000"/>
                  </a:solidFill>
                </a:rPr>
                <a:t>¦Æc ÉÞÉ¢</a:t>
              </a:r>
            </a:p>
          </p:txBody>
        </p:sp>
        <p:sp>
          <p:nvSpPr>
            <p:cNvPr id="52524" name="Rectangle 1041">
              <a:extLst>
                <a:ext uri="{FF2B5EF4-FFF2-40B4-BE49-F238E27FC236}">
                  <a16:creationId xmlns:a16="http://schemas.microsoft.com/office/drawing/2014/main" id="{B7B45BD5-DCE9-CDEC-D65E-8673E6E0C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0" y="634"/>
              <a:ext cx="575" cy="1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1000">
                  <a:solidFill>
                    <a:srgbClr val="000000"/>
                  </a:solidFill>
                </a:rPr>
                <a:t>¥Æc ØáÕßçÖ×¢</a:t>
              </a:r>
            </a:p>
          </p:txBody>
        </p:sp>
        <p:sp>
          <p:nvSpPr>
            <p:cNvPr id="52525" name="Rectangle 1042">
              <a:extLst>
                <a:ext uri="{FF2B5EF4-FFF2-40B4-BE49-F238E27FC236}">
                  <a16:creationId xmlns:a16="http://schemas.microsoft.com/office/drawing/2014/main" id="{45004489-B67D-757F-D80C-2A7820ED4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" y="738"/>
              <a:ext cx="501" cy="1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1000">
                  <a:solidFill>
                    <a:srgbClr val="000000"/>
                  </a:solidFill>
                </a:rPr>
                <a:t>¦Æc µá¿á¢Ì</a:t>
              </a:r>
              <a:r>
                <a:rPr lang="en-US" altLang="en-US" sz="900">
                  <a:solidFill>
                    <a:srgbClr val="000000"/>
                  </a:solidFill>
                </a:rPr>
                <a:t>¢</a:t>
              </a:r>
            </a:p>
          </p:txBody>
        </p:sp>
        <p:sp>
          <p:nvSpPr>
            <p:cNvPr id="52526" name="Rectangle 1043">
              <a:extLst>
                <a:ext uri="{FF2B5EF4-FFF2-40B4-BE49-F238E27FC236}">
                  <a16:creationId xmlns:a16="http://schemas.microsoft.com/office/drawing/2014/main" id="{24098C71-483D-D040-4D32-D8CC66452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0" y="842"/>
              <a:ext cx="580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900">
                  <a:solidFill>
                    <a:srgbClr val="000000"/>
                  </a:solidFill>
                </a:rPr>
                <a:t>¦Æc æµÞÜÉÞÄµ¢</a:t>
              </a:r>
            </a:p>
          </p:txBody>
        </p:sp>
        <p:sp>
          <p:nvSpPr>
            <p:cNvPr id="52527" name="Rectangle 1044">
              <a:extLst>
                <a:ext uri="{FF2B5EF4-FFF2-40B4-BE49-F238E27FC236}">
                  <a16:creationId xmlns:a16="http://schemas.microsoft.com/office/drawing/2014/main" id="{59009974-945B-A6AE-2498-2DB0C1BAC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" y="938"/>
              <a:ext cx="633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900">
                  <a:solidFill>
                    <a:srgbClr val="000000"/>
                  </a:solidFill>
                </a:rPr>
                <a:t>æÕUæMÞA¢, ÎÝÕßÜïí</a:t>
              </a:r>
            </a:p>
          </p:txBody>
        </p:sp>
        <p:sp>
          <p:nvSpPr>
            <p:cNvPr id="52528" name="Rectangle 1045">
              <a:extLst>
                <a:ext uri="{FF2B5EF4-FFF2-40B4-BE49-F238E27FC236}">
                  <a16:creationId xmlns:a16="http://schemas.microsoft.com/office/drawing/2014/main" id="{7F3978C7-B47A-4C71-25B3-F6CF7E337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1" y="1042"/>
              <a:ext cx="3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900">
                  <a:solidFill>
                    <a:srgbClr val="000000"/>
                  </a:solidFill>
                </a:rPr>
                <a:t>ç·ÞÉáø¢</a:t>
              </a:r>
              <a:endParaRPr lang="en-US" altLang="en-US" sz="900" b="1">
                <a:solidFill>
                  <a:srgbClr val="000000"/>
                </a:solidFill>
                <a:latin typeface="Helvetica" pitchFamily="2" charset="0"/>
              </a:endParaRPr>
            </a:p>
          </p:txBody>
        </p:sp>
        <p:sp>
          <p:nvSpPr>
            <p:cNvPr id="52529" name="Rectangle 1046">
              <a:extLst>
                <a:ext uri="{FF2B5EF4-FFF2-40B4-BE49-F238E27FC236}">
                  <a16:creationId xmlns:a16="http://schemas.microsoft.com/office/drawing/2014/main" id="{B384312E-CBA1-8280-5FDB-60DAF10A4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7" y="344"/>
              <a:ext cx="395" cy="1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1200">
                  <a:solidFill>
                    <a:srgbClr val="000000"/>
                  </a:solidFill>
                </a:rPr>
                <a:t>Øã×í¿ßMí</a:t>
              </a:r>
            </a:p>
          </p:txBody>
        </p:sp>
        <p:sp>
          <p:nvSpPr>
            <p:cNvPr id="52530" name="Rectangle 1047">
              <a:extLst>
                <a:ext uri="{FF2B5EF4-FFF2-40B4-BE49-F238E27FC236}">
                  <a16:creationId xmlns:a16="http://schemas.microsoft.com/office/drawing/2014/main" id="{A3B7F8E8-A850-1AA1-B74C-3A3523DB5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2" y="458"/>
              <a:ext cx="475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900">
                  <a:solidFill>
                    <a:srgbClr val="000000"/>
                  </a:solidFill>
                </a:rPr>
                <a:t>¦ÆßÎ ÎÈá×cV</a:t>
              </a:r>
            </a:p>
          </p:txBody>
        </p:sp>
        <p:sp>
          <p:nvSpPr>
            <p:cNvPr id="52531" name="Line 1048">
              <a:extLst>
                <a:ext uri="{FF2B5EF4-FFF2-40B4-BE49-F238E27FC236}">
                  <a16:creationId xmlns:a16="http://schemas.microsoft.com/office/drawing/2014/main" id="{D15D8F91-0E93-D4C3-F5DE-1BBB946F2B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03" y="1642"/>
              <a:ext cx="528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32" name="Line 1049">
              <a:extLst>
                <a:ext uri="{FF2B5EF4-FFF2-40B4-BE49-F238E27FC236}">
                  <a16:creationId xmlns:a16="http://schemas.microsoft.com/office/drawing/2014/main" id="{0F1EF42D-BC41-1051-9A6E-71A285B9BF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03" y="1770"/>
              <a:ext cx="528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33" name="Rectangle 1050">
              <a:extLst>
                <a:ext uri="{FF2B5EF4-FFF2-40B4-BE49-F238E27FC236}">
                  <a16:creationId xmlns:a16="http://schemas.microsoft.com/office/drawing/2014/main" id="{17BE0379-9B6C-3A5C-B8A8-6013F1B15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" y="1670"/>
              <a:ext cx="208" cy="72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2534" name="Rectangle 1051">
              <a:extLst>
                <a:ext uri="{FF2B5EF4-FFF2-40B4-BE49-F238E27FC236}">
                  <a16:creationId xmlns:a16="http://schemas.microsoft.com/office/drawing/2014/main" id="{FFB91003-C5D9-33B0-A540-F77A7A6A9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" y="1531"/>
              <a:ext cx="365" cy="1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1000" b="1">
                  <a:solidFill>
                    <a:srgbClr val="000000"/>
                  </a:solidFill>
                  <a:latin typeface="Helvetica" pitchFamily="2" charset="0"/>
                </a:rPr>
                <a:t>L - S - B</a:t>
              </a:r>
            </a:p>
          </p:txBody>
        </p:sp>
        <p:sp>
          <p:nvSpPr>
            <p:cNvPr id="52535" name="Rectangle 1052">
              <a:extLst>
                <a:ext uri="{FF2B5EF4-FFF2-40B4-BE49-F238E27FC236}">
                  <a16:creationId xmlns:a16="http://schemas.microsoft.com/office/drawing/2014/main" id="{63584744-7605-0131-2DD8-1A2594230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2" y="1771"/>
              <a:ext cx="247" cy="1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1000" b="1">
                  <a:solidFill>
                    <a:srgbClr val="000000"/>
                  </a:solidFill>
                  <a:latin typeface="Helvetica" pitchFamily="2" charset="0"/>
                </a:rPr>
                <a:t>J - E</a:t>
              </a:r>
            </a:p>
          </p:txBody>
        </p:sp>
        <p:sp>
          <p:nvSpPr>
            <p:cNvPr id="52536" name="Rectangle 1053">
              <a:extLst>
                <a:ext uri="{FF2B5EF4-FFF2-40B4-BE49-F238E27FC236}">
                  <a16:creationId xmlns:a16="http://schemas.microsoft.com/office/drawing/2014/main" id="{1A86ECF0-56DE-C337-5DDC-6E0316F41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6" y="1891"/>
              <a:ext cx="177" cy="1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1000" b="1">
                  <a:solidFill>
                    <a:srgbClr val="000000"/>
                  </a:solidFill>
                  <a:latin typeface="Helvetica" pitchFamily="2" charset="0"/>
                </a:rPr>
                <a:t>12</a:t>
              </a:r>
            </a:p>
          </p:txBody>
        </p:sp>
        <p:sp>
          <p:nvSpPr>
            <p:cNvPr id="52537" name="Rectangle 1054">
              <a:extLst>
                <a:ext uri="{FF2B5EF4-FFF2-40B4-BE49-F238E27FC236}">
                  <a16:creationId xmlns:a16="http://schemas.microsoft.com/office/drawing/2014/main" id="{CF77F7AE-A719-5C80-5386-D5E2321A2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414"/>
              <a:ext cx="240" cy="1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1200">
                  <a:solidFill>
                    <a:schemeClr val="bg2"/>
                  </a:solidFill>
                </a:rPr>
                <a:t>Õß{ß</a:t>
              </a:r>
            </a:p>
          </p:txBody>
        </p:sp>
        <p:sp>
          <p:nvSpPr>
            <p:cNvPr id="52538" name="Rectangle 1055">
              <a:extLst>
                <a:ext uri="{FF2B5EF4-FFF2-40B4-BE49-F238E27FC236}">
                  <a16:creationId xmlns:a16="http://schemas.microsoft.com/office/drawing/2014/main" id="{0F6E4D3C-2C39-9BB6-CAE4-7E806CC36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274"/>
              <a:ext cx="367" cy="1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1000">
                  <a:solidFill>
                    <a:srgbClr val="000000"/>
                  </a:solidFill>
                </a:rPr>
                <a:t>¥dÌÙÞ¢</a:t>
              </a:r>
              <a:endParaRPr lang="en-US" altLang="en-US" sz="1000" b="1">
                <a:solidFill>
                  <a:srgbClr val="000000"/>
                </a:solidFill>
                <a:latin typeface="Chicago" charset="0"/>
              </a:endParaRPr>
            </a:p>
          </p:txBody>
        </p:sp>
        <p:sp>
          <p:nvSpPr>
            <p:cNvPr id="52539" name="Rectangle 1056">
              <a:extLst>
                <a:ext uri="{FF2B5EF4-FFF2-40B4-BE49-F238E27FC236}">
                  <a16:creationId xmlns:a16="http://schemas.microsoft.com/office/drawing/2014/main" id="{5E95D837-CE33-9FD8-8E53-D1126E086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4" y="1653"/>
              <a:ext cx="378" cy="1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>
                <a:spcBef>
                  <a:spcPct val="0"/>
                </a:spcBef>
              </a:pPr>
              <a:r>
                <a:rPr lang="en-US" altLang="en-US" sz="1200">
                  <a:solidFill>
                    <a:srgbClr val="000000"/>
                  </a:solidFill>
                </a:rPr>
                <a:t>'Ïß"_'Ïß"</a:t>
              </a:r>
            </a:p>
          </p:txBody>
        </p:sp>
        <p:sp>
          <p:nvSpPr>
            <p:cNvPr id="52540" name="Line 1057">
              <a:extLst>
                <a:ext uri="{FF2B5EF4-FFF2-40B4-BE49-F238E27FC236}">
                  <a16:creationId xmlns:a16="http://schemas.microsoft.com/office/drawing/2014/main" id="{07BD465C-7A12-F50D-284C-BFEC4F64D1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99" y="1522"/>
              <a:ext cx="528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41" name="Line 1058">
              <a:extLst>
                <a:ext uri="{FF2B5EF4-FFF2-40B4-BE49-F238E27FC236}">
                  <a16:creationId xmlns:a16="http://schemas.microsoft.com/office/drawing/2014/main" id="{C67B7695-8F0F-B4D4-2CA0-BA326128D2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99" y="1886"/>
              <a:ext cx="528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42" name="Line 1059">
              <a:extLst>
                <a:ext uri="{FF2B5EF4-FFF2-40B4-BE49-F238E27FC236}">
                  <a16:creationId xmlns:a16="http://schemas.microsoft.com/office/drawing/2014/main" id="{CB7CA424-6F30-F26E-8D67-D6D91FE283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99" y="2010"/>
              <a:ext cx="528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43" name="Line 1060">
              <a:extLst>
                <a:ext uri="{FF2B5EF4-FFF2-40B4-BE49-F238E27FC236}">
                  <a16:creationId xmlns:a16="http://schemas.microsoft.com/office/drawing/2014/main" id="{60E54804-BE6E-F70A-2AB6-CB5AC1B496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" y="560"/>
              <a:ext cx="54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2227" name="AutoShape 1061">
            <a:extLst>
              <a:ext uri="{FF2B5EF4-FFF2-40B4-BE49-F238E27FC236}">
                <a16:creationId xmlns:a16="http://schemas.microsoft.com/office/drawing/2014/main" id="{F189F811-E304-E9B4-3032-41D17CA04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4000" y="5110163"/>
            <a:ext cx="682625" cy="357187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228" name="Freeform 1062">
            <a:extLst>
              <a:ext uri="{FF2B5EF4-FFF2-40B4-BE49-F238E27FC236}">
                <a16:creationId xmlns:a16="http://schemas.microsoft.com/office/drawing/2014/main" id="{D58579BC-CFA3-D925-A817-A3C8BB0D5B3D}"/>
              </a:ext>
            </a:extLst>
          </p:cNvPr>
          <p:cNvSpPr>
            <a:spLocks/>
          </p:cNvSpPr>
          <p:nvPr/>
        </p:nvSpPr>
        <p:spPr bwMode="auto">
          <a:xfrm>
            <a:off x="6424613" y="41910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29" name="Freeform 1063">
            <a:extLst>
              <a:ext uri="{FF2B5EF4-FFF2-40B4-BE49-F238E27FC236}">
                <a16:creationId xmlns:a16="http://schemas.microsoft.com/office/drawing/2014/main" id="{CF695774-0036-7AA0-1D77-CCE64F4A4D0E}"/>
              </a:ext>
            </a:extLst>
          </p:cNvPr>
          <p:cNvSpPr>
            <a:spLocks/>
          </p:cNvSpPr>
          <p:nvPr/>
        </p:nvSpPr>
        <p:spPr bwMode="auto">
          <a:xfrm>
            <a:off x="6424613" y="41529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30" name="Freeform 1064">
            <a:extLst>
              <a:ext uri="{FF2B5EF4-FFF2-40B4-BE49-F238E27FC236}">
                <a16:creationId xmlns:a16="http://schemas.microsoft.com/office/drawing/2014/main" id="{3EB8591B-0A49-DAD7-A5B7-1F6EA56DFF4B}"/>
              </a:ext>
            </a:extLst>
          </p:cNvPr>
          <p:cNvSpPr>
            <a:spLocks/>
          </p:cNvSpPr>
          <p:nvPr/>
        </p:nvSpPr>
        <p:spPr bwMode="auto">
          <a:xfrm>
            <a:off x="6424613" y="40259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31" name="Freeform 1065">
            <a:extLst>
              <a:ext uri="{FF2B5EF4-FFF2-40B4-BE49-F238E27FC236}">
                <a16:creationId xmlns:a16="http://schemas.microsoft.com/office/drawing/2014/main" id="{B557E122-0CC4-0E23-3353-2D21E0B8939B}"/>
              </a:ext>
            </a:extLst>
          </p:cNvPr>
          <p:cNvSpPr>
            <a:spLocks/>
          </p:cNvSpPr>
          <p:nvPr/>
        </p:nvSpPr>
        <p:spPr bwMode="auto">
          <a:xfrm>
            <a:off x="6424613" y="39878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32" name="Freeform 1066">
            <a:extLst>
              <a:ext uri="{FF2B5EF4-FFF2-40B4-BE49-F238E27FC236}">
                <a16:creationId xmlns:a16="http://schemas.microsoft.com/office/drawing/2014/main" id="{ACD77E4B-959C-59EB-2502-5BA5A8175DBD}"/>
              </a:ext>
            </a:extLst>
          </p:cNvPr>
          <p:cNvSpPr>
            <a:spLocks/>
          </p:cNvSpPr>
          <p:nvPr/>
        </p:nvSpPr>
        <p:spPr bwMode="auto">
          <a:xfrm>
            <a:off x="6424613" y="38608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33" name="Freeform 1067">
            <a:extLst>
              <a:ext uri="{FF2B5EF4-FFF2-40B4-BE49-F238E27FC236}">
                <a16:creationId xmlns:a16="http://schemas.microsoft.com/office/drawing/2014/main" id="{83DD811F-7743-BE42-9105-E5D40CC48ED2}"/>
              </a:ext>
            </a:extLst>
          </p:cNvPr>
          <p:cNvSpPr>
            <a:spLocks/>
          </p:cNvSpPr>
          <p:nvPr/>
        </p:nvSpPr>
        <p:spPr bwMode="auto">
          <a:xfrm>
            <a:off x="6424613" y="38227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34" name="Freeform 1068">
            <a:extLst>
              <a:ext uri="{FF2B5EF4-FFF2-40B4-BE49-F238E27FC236}">
                <a16:creationId xmlns:a16="http://schemas.microsoft.com/office/drawing/2014/main" id="{E6DA5A6E-0507-3D03-B68D-7C21AF0F3889}"/>
              </a:ext>
            </a:extLst>
          </p:cNvPr>
          <p:cNvSpPr>
            <a:spLocks/>
          </p:cNvSpPr>
          <p:nvPr/>
        </p:nvSpPr>
        <p:spPr bwMode="auto">
          <a:xfrm>
            <a:off x="6424613" y="36957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35" name="Freeform 1069">
            <a:extLst>
              <a:ext uri="{FF2B5EF4-FFF2-40B4-BE49-F238E27FC236}">
                <a16:creationId xmlns:a16="http://schemas.microsoft.com/office/drawing/2014/main" id="{4378E751-7BDA-EA51-EED9-3DB61B392A15}"/>
              </a:ext>
            </a:extLst>
          </p:cNvPr>
          <p:cNvSpPr>
            <a:spLocks/>
          </p:cNvSpPr>
          <p:nvPr/>
        </p:nvSpPr>
        <p:spPr bwMode="auto">
          <a:xfrm>
            <a:off x="6424613" y="36576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36" name="Freeform 1070">
            <a:extLst>
              <a:ext uri="{FF2B5EF4-FFF2-40B4-BE49-F238E27FC236}">
                <a16:creationId xmlns:a16="http://schemas.microsoft.com/office/drawing/2014/main" id="{B9055194-B26C-C731-274F-405D58053EC5}"/>
              </a:ext>
            </a:extLst>
          </p:cNvPr>
          <p:cNvSpPr>
            <a:spLocks/>
          </p:cNvSpPr>
          <p:nvPr/>
        </p:nvSpPr>
        <p:spPr bwMode="auto">
          <a:xfrm>
            <a:off x="6424613" y="35306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37" name="Freeform 1071">
            <a:extLst>
              <a:ext uri="{FF2B5EF4-FFF2-40B4-BE49-F238E27FC236}">
                <a16:creationId xmlns:a16="http://schemas.microsoft.com/office/drawing/2014/main" id="{6C16E6EB-824C-5234-2847-63144BE05ECF}"/>
              </a:ext>
            </a:extLst>
          </p:cNvPr>
          <p:cNvSpPr>
            <a:spLocks/>
          </p:cNvSpPr>
          <p:nvPr/>
        </p:nvSpPr>
        <p:spPr bwMode="auto">
          <a:xfrm>
            <a:off x="6424613" y="347980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7937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7937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24"/>
                </a:lnTo>
                <a:lnTo>
                  <a:pt x="5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38" name="Freeform 1072">
            <a:extLst>
              <a:ext uri="{FF2B5EF4-FFF2-40B4-BE49-F238E27FC236}">
                <a16:creationId xmlns:a16="http://schemas.microsoft.com/office/drawing/2014/main" id="{339AD4C9-4C6E-CAD0-8A2D-AD1A4CCDEE74}"/>
              </a:ext>
            </a:extLst>
          </p:cNvPr>
          <p:cNvSpPr>
            <a:spLocks/>
          </p:cNvSpPr>
          <p:nvPr/>
        </p:nvSpPr>
        <p:spPr bwMode="auto">
          <a:xfrm>
            <a:off x="6424613" y="33528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39" name="Freeform 1073">
            <a:extLst>
              <a:ext uri="{FF2B5EF4-FFF2-40B4-BE49-F238E27FC236}">
                <a16:creationId xmlns:a16="http://schemas.microsoft.com/office/drawing/2014/main" id="{6C9322FD-EC34-F69C-7EAE-C2A5A311A8FB}"/>
              </a:ext>
            </a:extLst>
          </p:cNvPr>
          <p:cNvSpPr>
            <a:spLocks/>
          </p:cNvSpPr>
          <p:nvPr/>
        </p:nvSpPr>
        <p:spPr bwMode="auto">
          <a:xfrm>
            <a:off x="6424613" y="33147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40" name="Freeform 1074">
            <a:extLst>
              <a:ext uri="{FF2B5EF4-FFF2-40B4-BE49-F238E27FC236}">
                <a16:creationId xmlns:a16="http://schemas.microsoft.com/office/drawing/2014/main" id="{C42447C1-7603-348E-D940-014F31B5A1F5}"/>
              </a:ext>
            </a:extLst>
          </p:cNvPr>
          <p:cNvSpPr>
            <a:spLocks/>
          </p:cNvSpPr>
          <p:nvPr/>
        </p:nvSpPr>
        <p:spPr bwMode="auto">
          <a:xfrm>
            <a:off x="6424613" y="31877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41" name="Freeform 1075">
            <a:extLst>
              <a:ext uri="{FF2B5EF4-FFF2-40B4-BE49-F238E27FC236}">
                <a16:creationId xmlns:a16="http://schemas.microsoft.com/office/drawing/2014/main" id="{B76AE6E4-6AA2-7B61-F73A-8A24FF2EA612}"/>
              </a:ext>
            </a:extLst>
          </p:cNvPr>
          <p:cNvSpPr>
            <a:spLocks/>
          </p:cNvSpPr>
          <p:nvPr/>
        </p:nvSpPr>
        <p:spPr bwMode="auto">
          <a:xfrm>
            <a:off x="6424613" y="31496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42" name="Freeform 1076">
            <a:extLst>
              <a:ext uri="{FF2B5EF4-FFF2-40B4-BE49-F238E27FC236}">
                <a16:creationId xmlns:a16="http://schemas.microsoft.com/office/drawing/2014/main" id="{BE396A87-4DD1-260F-16D0-9D2FE0753F8E}"/>
              </a:ext>
            </a:extLst>
          </p:cNvPr>
          <p:cNvSpPr>
            <a:spLocks/>
          </p:cNvSpPr>
          <p:nvPr/>
        </p:nvSpPr>
        <p:spPr bwMode="auto">
          <a:xfrm>
            <a:off x="6424613" y="30226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43" name="Freeform 1077">
            <a:extLst>
              <a:ext uri="{FF2B5EF4-FFF2-40B4-BE49-F238E27FC236}">
                <a16:creationId xmlns:a16="http://schemas.microsoft.com/office/drawing/2014/main" id="{AD0BB020-AA8C-4C8E-D588-62F05EB48533}"/>
              </a:ext>
            </a:extLst>
          </p:cNvPr>
          <p:cNvSpPr>
            <a:spLocks/>
          </p:cNvSpPr>
          <p:nvPr/>
        </p:nvSpPr>
        <p:spPr bwMode="auto">
          <a:xfrm>
            <a:off x="6424613" y="29845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44" name="Freeform 1078">
            <a:extLst>
              <a:ext uri="{FF2B5EF4-FFF2-40B4-BE49-F238E27FC236}">
                <a16:creationId xmlns:a16="http://schemas.microsoft.com/office/drawing/2014/main" id="{2B815AF8-6092-A472-2040-280A269DC236}"/>
              </a:ext>
            </a:extLst>
          </p:cNvPr>
          <p:cNvSpPr>
            <a:spLocks/>
          </p:cNvSpPr>
          <p:nvPr/>
        </p:nvSpPr>
        <p:spPr bwMode="auto">
          <a:xfrm>
            <a:off x="6424613" y="28575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45" name="Freeform 1079">
            <a:extLst>
              <a:ext uri="{FF2B5EF4-FFF2-40B4-BE49-F238E27FC236}">
                <a16:creationId xmlns:a16="http://schemas.microsoft.com/office/drawing/2014/main" id="{E4109A79-76A8-5323-38A7-915ED35F4B38}"/>
              </a:ext>
            </a:extLst>
          </p:cNvPr>
          <p:cNvSpPr>
            <a:spLocks/>
          </p:cNvSpPr>
          <p:nvPr/>
        </p:nvSpPr>
        <p:spPr bwMode="auto">
          <a:xfrm>
            <a:off x="6424613" y="28194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46" name="Freeform 1080">
            <a:extLst>
              <a:ext uri="{FF2B5EF4-FFF2-40B4-BE49-F238E27FC236}">
                <a16:creationId xmlns:a16="http://schemas.microsoft.com/office/drawing/2014/main" id="{6A01DCEF-133A-5591-0779-A25139DEBBAE}"/>
              </a:ext>
            </a:extLst>
          </p:cNvPr>
          <p:cNvSpPr>
            <a:spLocks/>
          </p:cNvSpPr>
          <p:nvPr/>
        </p:nvSpPr>
        <p:spPr bwMode="auto">
          <a:xfrm>
            <a:off x="6424613" y="26924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47" name="Freeform 1081">
            <a:extLst>
              <a:ext uri="{FF2B5EF4-FFF2-40B4-BE49-F238E27FC236}">
                <a16:creationId xmlns:a16="http://schemas.microsoft.com/office/drawing/2014/main" id="{BB713EA9-2AFA-D73E-8798-6CAAC2CD3824}"/>
              </a:ext>
            </a:extLst>
          </p:cNvPr>
          <p:cNvSpPr>
            <a:spLocks/>
          </p:cNvSpPr>
          <p:nvPr/>
        </p:nvSpPr>
        <p:spPr bwMode="auto">
          <a:xfrm>
            <a:off x="6424613" y="264160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7937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7937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24"/>
                </a:lnTo>
                <a:lnTo>
                  <a:pt x="5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48" name="Freeform 1082">
            <a:extLst>
              <a:ext uri="{FF2B5EF4-FFF2-40B4-BE49-F238E27FC236}">
                <a16:creationId xmlns:a16="http://schemas.microsoft.com/office/drawing/2014/main" id="{A07CDBF1-73B6-3CA9-E5ED-66FC10F0934D}"/>
              </a:ext>
            </a:extLst>
          </p:cNvPr>
          <p:cNvSpPr>
            <a:spLocks/>
          </p:cNvSpPr>
          <p:nvPr/>
        </p:nvSpPr>
        <p:spPr bwMode="auto">
          <a:xfrm>
            <a:off x="6424613" y="25146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49" name="Freeform 1083">
            <a:extLst>
              <a:ext uri="{FF2B5EF4-FFF2-40B4-BE49-F238E27FC236}">
                <a16:creationId xmlns:a16="http://schemas.microsoft.com/office/drawing/2014/main" id="{D2EE041E-C648-CBFD-57F2-F8673DF90674}"/>
              </a:ext>
            </a:extLst>
          </p:cNvPr>
          <p:cNvSpPr>
            <a:spLocks/>
          </p:cNvSpPr>
          <p:nvPr/>
        </p:nvSpPr>
        <p:spPr bwMode="auto">
          <a:xfrm>
            <a:off x="6424613" y="24765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50" name="Freeform 1084">
            <a:extLst>
              <a:ext uri="{FF2B5EF4-FFF2-40B4-BE49-F238E27FC236}">
                <a16:creationId xmlns:a16="http://schemas.microsoft.com/office/drawing/2014/main" id="{62134D3E-6297-2243-A21B-83B6C7240287}"/>
              </a:ext>
            </a:extLst>
          </p:cNvPr>
          <p:cNvSpPr>
            <a:spLocks/>
          </p:cNvSpPr>
          <p:nvPr/>
        </p:nvSpPr>
        <p:spPr bwMode="auto">
          <a:xfrm>
            <a:off x="6424613" y="23495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51" name="Freeform 1085">
            <a:extLst>
              <a:ext uri="{FF2B5EF4-FFF2-40B4-BE49-F238E27FC236}">
                <a16:creationId xmlns:a16="http://schemas.microsoft.com/office/drawing/2014/main" id="{3BEC39B2-004E-32EB-8385-6538DD421EF7}"/>
              </a:ext>
            </a:extLst>
          </p:cNvPr>
          <p:cNvSpPr>
            <a:spLocks/>
          </p:cNvSpPr>
          <p:nvPr/>
        </p:nvSpPr>
        <p:spPr bwMode="auto">
          <a:xfrm>
            <a:off x="6424613" y="23114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52" name="Freeform 1086">
            <a:extLst>
              <a:ext uri="{FF2B5EF4-FFF2-40B4-BE49-F238E27FC236}">
                <a16:creationId xmlns:a16="http://schemas.microsoft.com/office/drawing/2014/main" id="{043CD13C-9C7C-B023-A841-9D628B9CB279}"/>
              </a:ext>
            </a:extLst>
          </p:cNvPr>
          <p:cNvSpPr>
            <a:spLocks/>
          </p:cNvSpPr>
          <p:nvPr/>
        </p:nvSpPr>
        <p:spPr bwMode="auto">
          <a:xfrm>
            <a:off x="6424613" y="21844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53" name="Freeform 1087">
            <a:extLst>
              <a:ext uri="{FF2B5EF4-FFF2-40B4-BE49-F238E27FC236}">
                <a16:creationId xmlns:a16="http://schemas.microsoft.com/office/drawing/2014/main" id="{16969BC1-9C44-58F7-50A2-41780467917B}"/>
              </a:ext>
            </a:extLst>
          </p:cNvPr>
          <p:cNvSpPr>
            <a:spLocks/>
          </p:cNvSpPr>
          <p:nvPr/>
        </p:nvSpPr>
        <p:spPr bwMode="auto">
          <a:xfrm>
            <a:off x="6424613" y="21463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54" name="Freeform 1088">
            <a:extLst>
              <a:ext uri="{FF2B5EF4-FFF2-40B4-BE49-F238E27FC236}">
                <a16:creationId xmlns:a16="http://schemas.microsoft.com/office/drawing/2014/main" id="{17A5CBA2-F32B-042E-105F-FE653EDF84BC}"/>
              </a:ext>
            </a:extLst>
          </p:cNvPr>
          <p:cNvSpPr>
            <a:spLocks/>
          </p:cNvSpPr>
          <p:nvPr/>
        </p:nvSpPr>
        <p:spPr bwMode="auto">
          <a:xfrm>
            <a:off x="6424613" y="20193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55" name="Freeform 1089">
            <a:extLst>
              <a:ext uri="{FF2B5EF4-FFF2-40B4-BE49-F238E27FC236}">
                <a16:creationId xmlns:a16="http://schemas.microsoft.com/office/drawing/2014/main" id="{037596E2-28AB-EF81-6EA9-55BD7647B447}"/>
              </a:ext>
            </a:extLst>
          </p:cNvPr>
          <p:cNvSpPr>
            <a:spLocks/>
          </p:cNvSpPr>
          <p:nvPr/>
        </p:nvSpPr>
        <p:spPr bwMode="auto">
          <a:xfrm>
            <a:off x="6424613" y="19812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56" name="Freeform 1090">
            <a:extLst>
              <a:ext uri="{FF2B5EF4-FFF2-40B4-BE49-F238E27FC236}">
                <a16:creationId xmlns:a16="http://schemas.microsoft.com/office/drawing/2014/main" id="{A96E56A0-F80E-F423-917B-F44FABEF51A9}"/>
              </a:ext>
            </a:extLst>
          </p:cNvPr>
          <p:cNvSpPr>
            <a:spLocks/>
          </p:cNvSpPr>
          <p:nvPr/>
        </p:nvSpPr>
        <p:spPr bwMode="auto">
          <a:xfrm>
            <a:off x="6424613" y="18542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57" name="Freeform 1091">
            <a:extLst>
              <a:ext uri="{FF2B5EF4-FFF2-40B4-BE49-F238E27FC236}">
                <a16:creationId xmlns:a16="http://schemas.microsoft.com/office/drawing/2014/main" id="{9C5F71AE-CC82-876A-C5C8-CA0B1A38D633}"/>
              </a:ext>
            </a:extLst>
          </p:cNvPr>
          <p:cNvSpPr>
            <a:spLocks/>
          </p:cNvSpPr>
          <p:nvPr/>
        </p:nvSpPr>
        <p:spPr bwMode="auto">
          <a:xfrm>
            <a:off x="6424613" y="18161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58" name="Freeform 1092">
            <a:extLst>
              <a:ext uri="{FF2B5EF4-FFF2-40B4-BE49-F238E27FC236}">
                <a16:creationId xmlns:a16="http://schemas.microsoft.com/office/drawing/2014/main" id="{7476F030-6BE9-7116-37DD-A794F0148B11}"/>
              </a:ext>
            </a:extLst>
          </p:cNvPr>
          <p:cNvSpPr>
            <a:spLocks/>
          </p:cNvSpPr>
          <p:nvPr/>
        </p:nvSpPr>
        <p:spPr bwMode="auto">
          <a:xfrm>
            <a:off x="6424613" y="16891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59" name="Freeform 1093">
            <a:extLst>
              <a:ext uri="{FF2B5EF4-FFF2-40B4-BE49-F238E27FC236}">
                <a16:creationId xmlns:a16="http://schemas.microsoft.com/office/drawing/2014/main" id="{113E8D29-2A35-E179-0833-5302F8F31E9D}"/>
              </a:ext>
            </a:extLst>
          </p:cNvPr>
          <p:cNvSpPr>
            <a:spLocks/>
          </p:cNvSpPr>
          <p:nvPr/>
        </p:nvSpPr>
        <p:spPr bwMode="auto">
          <a:xfrm>
            <a:off x="6424613" y="163830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7937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7937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24"/>
                </a:lnTo>
                <a:lnTo>
                  <a:pt x="5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60" name="Freeform 1094">
            <a:extLst>
              <a:ext uri="{FF2B5EF4-FFF2-40B4-BE49-F238E27FC236}">
                <a16:creationId xmlns:a16="http://schemas.microsoft.com/office/drawing/2014/main" id="{1C4E7AFF-02D8-4086-6E73-161694E1BCC6}"/>
              </a:ext>
            </a:extLst>
          </p:cNvPr>
          <p:cNvSpPr>
            <a:spLocks/>
          </p:cNvSpPr>
          <p:nvPr/>
        </p:nvSpPr>
        <p:spPr bwMode="auto">
          <a:xfrm>
            <a:off x="6424613" y="15113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61" name="Freeform 1095">
            <a:extLst>
              <a:ext uri="{FF2B5EF4-FFF2-40B4-BE49-F238E27FC236}">
                <a16:creationId xmlns:a16="http://schemas.microsoft.com/office/drawing/2014/main" id="{1269097E-5D73-A0DA-3FA1-016283714489}"/>
              </a:ext>
            </a:extLst>
          </p:cNvPr>
          <p:cNvSpPr>
            <a:spLocks/>
          </p:cNvSpPr>
          <p:nvPr/>
        </p:nvSpPr>
        <p:spPr bwMode="auto">
          <a:xfrm>
            <a:off x="6424613" y="14732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62" name="Freeform 1096">
            <a:extLst>
              <a:ext uri="{FF2B5EF4-FFF2-40B4-BE49-F238E27FC236}">
                <a16:creationId xmlns:a16="http://schemas.microsoft.com/office/drawing/2014/main" id="{1828E0B6-C160-D887-5C8A-2001175EAE77}"/>
              </a:ext>
            </a:extLst>
          </p:cNvPr>
          <p:cNvSpPr>
            <a:spLocks/>
          </p:cNvSpPr>
          <p:nvPr/>
        </p:nvSpPr>
        <p:spPr bwMode="auto">
          <a:xfrm>
            <a:off x="6424613" y="13462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63" name="Freeform 1097">
            <a:extLst>
              <a:ext uri="{FF2B5EF4-FFF2-40B4-BE49-F238E27FC236}">
                <a16:creationId xmlns:a16="http://schemas.microsoft.com/office/drawing/2014/main" id="{712D6B5E-2508-25F0-36D6-E97150A40278}"/>
              </a:ext>
            </a:extLst>
          </p:cNvPr>
          <p:cNvSpPr>
            <a:spLocks/>
          </p:cNvSpPr>
          <p:nvPr/>
        </p:nvSpPr>
        <p:spPr bwMode="auto">
          <a:xfrm>
            <a:off x="6424613" y="13081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64" name="Freeform 1098">
            <a:extLst>
              <a:ext uri="{FF2B5EF4-FFF2-40B4-BE49-F238E27FC236}">
                <a16:creationId xmlns:a16="http://schemas.microsoft.com/office/drawing/2014/main" id="{792B82A8-7865-9B82-E8B8-DF22BBC25481}"/>
              </a:ext>
            </a:extLst>
          </p:cNvPr>
          <p:cNvSpPr>
            <a:spLocks/>
          </p:cNvSpPr>
          <p:nvPr/>
        </p:nvSpPr>
        <p:spPr bwMode="auto">
          <a:xfrm>
            <a:off x="6424613" y="11811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65" name="Freeform 1099">
            <a:extLst>
              <a:ext uri="{FF2B5EF4-FFF2-40B4-BE49-F238E27FC236}">
                <a16:creationId xmlns:a16="http://schemas.microsoft.com/office/drawing/2014/main" id="{864454B3-F542-BA6A-D733-B2BA60577DE8}"/>
              </a:ext>
            </a:extLst>
          </p:cNvPr>
          <p:cNvSpPr>
            <a:spLocks/>
          </p:cNvSpPr>
          <p:nvPr/>
        </p:nvSpPr>
        <p:spPr bwMode="auto">
          <a:xfrm>
            <a:off x="6424613" y="120015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66" name="Freeform 1100">
            <a:extLst>
              <a:ext uri="{FF2B5EF4-FFF2-40B4-BE49-F238E27FC236}">
                <a16:creationId xmlns:a16="http://schemas.microsoft.com/office/drawing/2014/main" id="{8FA9E764-7CEC-91D3-695A-035A1C38338D}"/>
              </a:ext>
            </a:extLst>
          </p:cNvPr>
          <p:cNvSpPr>
            <a:spLocks/>
          </p:cNvSpPr>
          <p:nvPr/>
        </p:nvSpPr>
        <p:spPr bwMode="auto">
          <a:xfrm>
            <a:off x="6424613" y="107315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67" name="Freeform 1101">
            <a:extLst>
              <a:ext uri="{FF2B5EF4-FFF2-40B4-BE49-F238E27FC236}">
                <a16:creationId xmlns:a16="http://schemas.microsoft.com/office/drawing/2014/main" id="{D2F65B4D-2567-8331-0026-A56D66D0D9A7}"/>
              </a:ext>
            </a:extLst>
          </p:cNvPr>
          <p:cNvSpPr>
            <a:spLocks/>
          </p:cNvSpPr>
          <p:nvPr/>
        </p:nvSpPr>
        <p:spPr bwMode="auto">
          <a:xfrm>
            <a:off x="6424613" y="103505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68" name="Freeform 1102">
            <a:extLst>
              <a:ext uri="{FF2B5EF4-FFF2-40B4-BE49-F238E27FC236}">
                <a16:creationId xmlns:a16="http://schemas.microsoft.com/office/drawing/2014/main" id="{42531439-DD2A-126C-96CE-89EE04242B13}"/>
              </a:ext>
            </a:extLst>
          </p:cNvPr>
          <p:cNvSpPr>
            <a:spLocks/>
          </p:cNvSpPr>
          <p:nvPr/>
        </p:nvSpPr>
        <p:spPr bwMode="auto">
          <a:xfrm>
            <a:off x="6424613" y="90805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69" name="Freeform 1103">
            <a:extLst>
              <a:ext uri="{FF2B5EF4-FFF2-40B4-BE49-F238E27FC236}">
                <a16:creationId xmlns:a16="http://schemas.microsoft.com/office/drawing/2014/main" id="{80C5615B-C5B8-ADF8-7D26-927838F56504}"/>
              </a:ext>
            </a:extLst>
          </p:cNvPr>
          <p:cNvSpPr>
            <a:spLocks/>
          </p:cNvSpPr>
          <p:nvPr/>
        </p:nvSpPr>
        <p:spPr bwMode="auto">
          <a:xfrm>
            <a:off x="6424613" y="85725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7937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7937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24"/>
                </a:lnTo>
                <a:lnTo>
                  <a:pt x="5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70" name="Freeform 1104">
            <a:extLst>
              <a:ext uri="{FF2B5EF4-FFF2-40B4-BE49-F238E27FC236}">
                <a16:creationId xmlns:a16="http://schemas.microsoft.com/office/drawing/2014/main" id="{20190AF6-8C27-5439-F6E3-7EA089DF750E}"/>
              </a:ext>
            </a:extLst>
          </p:cNvPr>
          <p:cNvSpPr>
            <a:spLocks/>
          </p:cNvSpPr>
          <p:nvPr/>
        </p:nvSpPr>
        <p:spPr bwMode="auto">
          <a:xfrm>
            <a:off x="6424613" y="73025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71" name="Freeform 1108">
            <a:extLst>
              <a:ext uri="{FF2B5EF4-FFF2-40B4-BE49-F238E27FC236}">
                <a16:creationId xmlns:a16="http://schemas.microsoft.com/office/drawing/2014/main" id="{0427E62D-AEF9-54A2-CB66-61520A250667}"/>
              </a:ext>
            </a:extLst>
          </p:cNvPr>
          <p:cNvSpPr>
            <a:spLocks/>
          </p:cNvSpPr>
          <p:nvPr/>
        </p:nvSpPr>
        <p:spPr bwMode="auto">
          <a:xfrm>
            <a:off x="7326313" y="3429000"/>
            <a:ext cx="204787" cy="65088"/>
          </a:xfrm>
          <a:custGeom>
            <a:avLst/>
            <a:gdLst>
              <a:gd name="T0" fmla="*/ 203200 w 129"/>
              <a:gd name="T1" fmla="*/ 63500 h 41"/>
              <a:gd name="T2" fmla="*/ 0 w 129"/>
              <a:gd name="T3" fmla="*/ 63500 h 41"/>
              <a:gd name="T4" fmla="*/ 0 w 129"/>
              <a:gd name="T5" fmla="*/ 0 h 41"/>
              <a:gd name="T6" fmla="*/ 203200 w 129"/>
              <a:gd name="T7" fmla="*/ 63500 h 4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1">
                <a:moveTo>
                  <a:pt x="128" y="40"/>
                </a:moveTo>
                <a:lnTo>
                  <a:pt x="0" y="40"/>
                </a:lnTo>
                <a:lnTo>
                  <a:pt x="0" y="0"/>
                </a:lnTo>
                <a:lnTo>
                  <a:pt x="128" y="4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52272" name="Picture 1109">
            <a:extLst>
              <a:ext uri="{FF2B5EF4-FFF2-40B4-BE49-F238E27FC236}">
                <a16:creationId xmlns:a16="http://schemas.microsoft.com/office/drawing/2014/main" id="{1C07CF9C-1984-9CE6-F3E1-7F99756A8B72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9013" y="965200"/>
            <a:ext cx="342900" cy="257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2273" name="Freeform 1110">
            <a:extLst>
              <a:ext uri="{FF2B5EF4-FFF2-40B4-BE49-F238E27FC236}">
                <a16:creationId xmlns:a16="http://schemas.microsoft.com/office/drawing/2014/main" id="{8BA2E73A-5F47-6E1B-7A8F-8C5676A9F749}"/>
              </a:ext>
            </a:extLst>
          </p:cNvPr>
          <p:cNvSpPr>
            <a:spLocks/>
          </p:cNvSpPr>
          <p:nvPr/>
        </p:nvSpPr>
        <p:spPr bwMode="auto">
          <a:xfrm>
            <a:off x="3960813" y="62103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74" name="Freeform 1111">
            <a:extLst>
              <a:ext uri="{FF2B5EF4-FFF2-40B4-BE49-F238E27FC236}">
                <a16:creationId xmlns:a16="http://schemas.microsoft.com/office/drawing/2014/main" id="{2ACA6E0D-9CDA-B5B6-0923-796B84F4A46B}"/>
              </a:ext>
            </a:extLst>
          </p:cNvPr>
          <p:cNvSpPr>
            <a:spLocks/>
          </p:cNvSpPr>
          <p:nvPr/>
        </p:nvSpPr>
        <p:spPr bwMode="auto">
          <a:xfrm>
            <a:off x="3960813" y="61722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17462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17462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16"/>
                </a:lnTo>
                <a:lnTo>
                  <a:pt x="11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75" name="Freeform 1112">
            <a:extLst>
              <a:ext uri="{FF2B5EF4-FFF2-40B4-BE49-F238E27FC236}">
                <a16:creationId xmlns:a16="http://schemas.microsoft.com/office/drawing/2014/main" id="{4AE6A269-881A-2A65-6536-205F9D954B04}"/>
              </a:ext>
            </a:extLst>
          </p:cNvPr>
          <p:cNvSpPr>
            <a:spLocks/>
          </p:cNvSpPr>
          <p:nvPr/>
        </p:nvSpPr>
        <p:spPr bwMode="auto">
          <a:xfrm>
            <a:off x="3960813" y="60452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76" name="Freeform 1113">
            <a:extLst>
              <a:ext uri="{FF2B5EF4-FFF2-40B4-BE49-F238E27FC236}">
                <a16:creationId xmlns:a16="http://schemas.microsoft.com/office/drawing/2014/main" id="{A8CEE044-6582-397B-C250-2B0F0AEFE64F}"/>
              </a:ext>
            </a:extLst>
          </p:cNvPr>
          <p:cNvSpPr>
            <a:spLocks/>
          </p:cNvSpPr>
          <p:nvPr/>
        </p:nvSpPr>
        <p:spPr bwMode="auto">
          <a:xfrm>
            <a:off x="3960813" y="599440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17462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17462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24"/>
                </a:lnTo>
                <a:lnTo>
                  <a:pt x="11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77" name="Freeform 1114">
            <a:extLst>
              <a:ext uri="{FF2B5EF4-FFF2-40B4-BE49-F238E27FC236}">
                <a16:creationId xmlns:a16="http://schemas.microsoft.com/office/drawing/2014/main" id="{62FB0BF3-2656-AB4A-C017-1AD8628C5B85}"/>
              </a:ext>
            </a:extLst>
          </p:cNvPr>
          <p:cNvSpPr>
            <a:spLocks/>
          </p:cNvSpPr>
          <p:nvPr/>
        </p:nvSpPr>
        <p:spPr bwMode="auto">
          <a:xfrm>
            <a:off x="3960813" y="58674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78" name="Freeform 1115">
            <a:extLst>
              <a:ext uri="{FF2B5EF4-FFF2-40B4-BE49-F238E27FC236}">
                <a16:creationId xmlns:a16="http://schemas.microsoft.com/office/drawing/2014/main" id="{491C6C59-A715-0C91-98C9-65482CDEEDAF}"/>
              </a:ext>
            </a:extLst>
          </p:cNvPr>
          <p:cNvSpPr>
            <a:spLocks/>
          </p:cNvSpPr>
          <p:nvPr/>
        </p:nvSpPr>
        <p:spPr bwMode="auto">
          <a:xfrm>
            <a:off x="3960813" y="58293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17462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17462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16"/>
                </a:lnTo>
                <a:lnTo>
                  <a:pt x="11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79" name="Freeform 1116">
            <a:extLst>
              <a:ext uri="{FF2B5EF4-FFF2-40B4-BE49-F238E27FC236}">
                <a16:creationId xmlns:a16="http://schemas.microsoft.com/office/drawing/2014/main" id="{CFC9015F-C48F-822B-A2E4-C30E1CDA143D}"/>
              </a:ext>
            </a:extLst>
          </p:cNvPr>
          <p:cNvSpPr>
            <a:spLocks/>
          </p:cNvSpPr>
          <p:nvPr/>
        </p:nvSpPr>
        <p:spPr bwMode="auto">
          <a:xfrm>
            <a:off x="3960813" y="57023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80" name="Freeform 1117">
            <a:extLst>
              <a:ext uri="{FF2B5EF4-FFF2-40B4-BE49-F238E27FC236}">
                <a16:creationId xmlns:a16="http://schemas.microsoft.com/office/drawing/2014/main" id="{706037A8-AEAF-B1AD-3255-EA7607EC729A}"/>
              </a:ext>
            </a:extLst>
          </p:cNvPr>
          <p:cNvSpPr>
            <a:spLocks/>
          </p:cNvSpPr>
          <p:nvPr/>
        </p:nvSpPr>
        <p:spPr bwMode="auto">
          <a:xfrm>
            <a:off x="3960813" y="565150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17462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17462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24"/>
                </a:lnTo>
                <a:lnTo>
                  <a:pt x="11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81" name="Freeform 1118">
            <a:extLst>
              <a:ext uri="{FF2B5EF4-FFF2-40B4-BE49-F238E27FC236}">
                <a16:creationId xmlns:a16="http://schemas.microsoft.com/office/drawing/2014/main" id="{3750C08D-46F7-947E-252F-C4E753E689F0}"/>
              </a:ext>
            </a:extLst>
          </p:cNvPr>
          <p:cNvSpPr>
            <a:spLocks/>
          </p:cNvSpPr>
          <p:nvPr/>
        </p:nvSpPr>
        <p:spPr bwMode="auto">
          <a:xfrm>
            <a:off x="3960813" y="54864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17462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17462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16"/>
                </a:lnTo>
                <a:lnTo>
                  <a:pt x="11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82" name="Freeform 1119">
            <a:extLst>
              <a:ext uri="{FF2B5EF4-FFF2-40B4-BE49-F238E27FC236}">
                <a16:creationId xmlns:a16="http://schemas.microsoft.com/office/drawing/2014/main" id="{6C22CF26-B642-A95A-1C1B-D4AF90908A7C}"/>
              </a:ext>
            </a:extLst>
          </p:cNvPr>
          <p:cNvSpPr>
            <a:spLocks/>
          </p:cNvSpPr>
          <p:nvPr/>
        </p:nvSpPr>
        <p:spPr bwMode="auto">
          <a:xfrm>
            <a:off x="3960813" y="53594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83" name="Freeform 1120">
            <a:extLst>
              <a:ext uri="{FF2B5EF4-FFF2-40B4-BE49-F238E27FC236}">
                <a16:creationId xmlns:a16="http://schemas.microsoft.com/office/drawing/2014/main" id="{2C246015-0EE5-ACE5-3021-450A6834411E}"/>
              </a:ext>
            </a:extLst>
          </p:cNvPr>
          <p:cNvSpPr>
            <a:spLocks/>
          </p:cNvSpPr>
          <p:nvPr/>
        </p:nvSpPr>
        <p:spPr bwMode="auto">
          <a:xfrm>
            <a:off x="3960813" y="53213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17462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17462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16"/>
                </a:lnTo>
                <a:lnTo>
                  <a:pt x="11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84" name="Freeform 1121">
            <a:extLst>
              <a:ext uri="{FF2B5EF4-FFF2-40B4-BE49-F238E27FC236}">
                <a16:creationId xmlns:a16="http://schemas.microsoft.com/office/drawing/2014/main" id="{1D2E8863-84B6-EE44-2A0D-41392A4DF417}"/>
              </a:ext>
            </a:extLst>
          </p:cNvPr>
          <p:cNvSpPr>
            <a:spLocks/>
          </p:cNvSpPr>
          <p:nvPr/>
        </p:nvSpPr>
        <p:spPr bwMode="auto">
          <a:xfrm>
            <a:off x="3960813" y="51943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85" name="Freeform 1122">
            <a:extLst>
              <a:ext uri="{FF2B5EF4-FFF2-40B4-BE49-F238E27FC236}">
                <a16:creationId xmlns:a16="http://schemas.microsoft.com/office/drawing/2014/main" id="{B7131326-8680-DD3A-87C4-F5D71299FA96}"/>
              </a:ext>
            </a:extLst>
          </p:cNvPr>
          <p:cNvSpPr>
            <a:spLocks/>
          </p:cNvSpPr>
          <p:nvPr/>
        </p:nvSpPr>
        <p:spPr bwMode="auto">
          <a:xfrm>
            <a:off x="3960813" y="514350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17462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17462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24"/>
                </a:lnTo>
                <a:lnTo>
                  <a:pt x="11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86" name="Freeform 1123">
            <a:extLst>
              <a:ext uri="{FF2B5EF4-FFF2-40B4-BE49-F238E27FC236}">
                <a16:creationId xmlns:a16="http://schemas.microsoft.com/office/drawing/2014/main" id="{52914ACF-78A4-01CD-F1FB-FECA20AFE4C2}"/>
              </a:ext>
            </a:extLst>
          </p:cNvPr>
          <p:cNvSpPr>
            <a:spLocks/>
          </p:cNvSpPr>
          <p:nvPr/>
        </p:nvSpPr>
        <p:spPr bwMode="auto">
          <a:xfrm>
            <a:off x="3960813" y="50165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87" name="Freeform 1124">
            <a:extLst>
              <a:ext uri="{FF2B5EF4-FFF2-40B4-BE49-F238E27FC236}">
                <a16:creationId xmlns:a16="http://schemas.microsoft.com/office/drawing/2014/main" id="{B99CECDA-64F3-31BB-C4C3-71AFF904B5AF}"/>
              </a:ext>
            </a:extLst>
          </p:cNvPr>
          <p:cNvSpPr>
            <a:spLocks/>
          </p:cNvSpPr>
          <p:nvPr/>
        </p:nvSpPr>
        <p:spPr bwMode="auto">
          <a:xfrm>
            <a:off x="3960813" y="49784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17462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17462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16"/>
                </a:lnTo>
                <a:lnTo>
                  <a:pt x="11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88" name="Freeform 1125">
            <a:extLst>
              <a:ext uri="{FF2B5EF4-FFF2-40B4-BE49-F238E27FC236}">
                <a16:creationId xmlns:a16="http://schemas.microsoft.com/office/drawing/2014/main" id="{C821127A-5C3E-CBFB-4057-6766898CB068}"/>
              </a:ext>
            </a:extLst>
          </p:cNvPr>
          <p:cNvSpPr>
            <a:spLocks/>
          </p:cNvSpPr>
          <p:nvPr/>
        </p:nvSpPr>
        <p:spPr bwMode="auto">
          <a:xfrm>
            <a:off x="3960813" y="48514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89" name="Freeform 1126">
            <a:extLst>
              <a:ext uri="{FF2B5EF4-FFF2-40B4-BE49-F238E27FC236}">
                <a16:creationId xmlns:a16="http://schemas.microsoft.com/office/drawing/2014/main" id="{0E6B7B3C-CCCC-CE4E-2EDE-069158D18868}"/>
              </a:ext>
            </a:extLst>
          </p:cNvPr>
          <p:cNvSpPr>
            <a:spLocks/>
          </p:cNvSpPr>
          <p:nvPr/>
        </p:nvSpPr>
        <p:spPr bwMode="auto">
          <a:xfrm>
            <a:off x="3960813" y="480060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17462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17462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24"/>
                </a:lnTo>
                <a:lnTo>
                  <a:pt x="11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90" name="Freeform 1127">
            <a:extLst>
              <a:ext uri="{FF2B5EF4-FFF2-40B4-BE49-F238E27FC236}">
                <a16:creationId xmlns:a16="http://schemas.microsoft.com/office/drawing/2014/main" id="{FC07213E-F898-60DC-4717-F53C2D7BE26C}"/>
              </a:ext>
            </a:extLst>
          </p:cNvPr>
          <p:cNvSpPr>
            <a:spLocks/>
          </p:cNvSpPr>
          <p:nvPr/>
        </p:nvSpPr>
        <p:spPr bwMode="auto">
          <a:xfrm>
            <a:off x="3960813" y="46736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91" name="Freeform 1128">
            <a:extLst>
              <a:ext uri="{FF2B5EF4-FFF2-40B4-BE49-F238E27FC236}">
                <a16:creationId xmlns:a16="http://schemas.microsoft.com/office/drawing/2014/main" id="{C26A8222-2633-71E6-1DC3-45042D1BCFF8}"/>
              </a:ext>
            </a:extLst>
          </p:cNvPr>
          <p:cNvSpPr>
            <a:spLocks/>
          </p:cNvSpPr>
          <p:nvPr/>
        </p:nvSpPr>
        <p:spPr bwMode="auto">
          <a:xfrm>
            <a:off x="3960813" y="46355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17462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17462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16"/>
                </a:lnTo>
                <a:lnTo>
                  <a:pt x="11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92" name="Freeform 1129">
            <a:extLst>
              <a:ext uri="{FF2B5EF4-FFF2-40B4-BE49-F238E27FC236}">
                <a16:creationId xmlns:a16="http://schemas.microsoft.com/office/drawing/2014/main" id="{1541C84C-4AF1-40D6-3906-1C30488E265D}"/>
              </a:ext>
            </a:extLst>
          </p:cNvPr>
          <p:cNvSpPr>
            <a:spLocks/>
          </p:cNvSpPr>
          <p:nvPr/>
        </p:nvSpPr>
        <p:spPr bwMode="auto">
          <a:xfrm>
            <a:off x="3960813" y="45085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93" name="Freeform 1130">
            <a:extLst>
              <a:ext uri="{FF2B5EF4-FFF2-40B4-BE49-F238E27FC236}">
                <a16:creationId xmlns:a16="http://schemas.microsoft.com/office/drawing/2014/main" id="{B0A2CDE6-C153-C749-BE3C-1415DC3A0D2A}"/>
              </a:ext>
            </a:extLst>
          </p:cNvPr>
          <p:cNvSpPr>
            <a:spLocks/>
          </p:cNvSpPr>
          <p:nvPr/>
        </p:nvSpPr>
        <p:spPr bwMode="auto">
          <a:xfrm>
            <a:off x="3960813" y="44704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17462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17462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16"/>
                </a:lnTo>
                <a:lnTo>
                  <a:pt x="11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94" name="Freeform 1131">
            <a:extLst>
              <a:ext uri="{FF2B5EF4-FFF2-40B4-BE49-F238E27FC236}">
                <a16:creationId xmlns:a16="http://schemas.microsoft.com/office/drawing/2014/main" id="{72AF2A2E-EE67-27D9-1E49-F20A8EF6D723}"/>
              </a:ext>
            </a:extLst>
          </p:cNvPr>
          <p:cNvSpPr>
            <a:spLocks/>
          </p:cNvSpPr>
          <p:nvPr/>
        </p:nvSpPr>
        <p:spPr bwMode="auto">
          <a:xfrm>
            <a:off x="3960813" y="43434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95" name="Freeform 1132">
            <a:extLst>
              <a:ext uri="{FF2B5EF4-FFF2-40B4-BE49-F238E27FC236}">
                <a16:creationId xmlns:a16="http://schemas.microsoft.com/office/drawing/2014/main" id="{75473075-A73C-DBC5-F146-B2EA5564A4CB}"/>
              </a:ext>
            </a:extLst>
          </p:cNvPr>
          <p:cNvSpPr>
            <a:spLocks/>
          </p:cNvSpPr>
          <p:nvPr/>
        </p:nvSpPr>
        <p:spPr bwMode="auto">
          <a:xfrm>
            <a:off x="3960813" y="429260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17462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17462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24"/>
                </a:lnTo>
                <a:lnTo>
                  <a:pt x="11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96" name="Freeform 1133">
            <a:extLst>
              <a:ext uri="{FF2B5EF4-FFF2-40B4-BE49-F238E27FC236}">
                <a16:creationId xmlns:a16="http://schemas.microsoft.com/office/drawing/2014/main" id="{A0FA7C14-C377-7F03-FC6C-1159112260CE}"/>
              </a:ext>
            </a:extLst>
          </p:cNvPr>
          <p:cNvSpPr>
            <a:spLocks/>
          </p:cNvSpPr>
          <p:nvPr/>
        </p:nvSpPr>
        <p:spPr bwMode="auto">
          <a:xfrm>
            <a:off x="3960813" y="41656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97" name="Freeform 1134">
            <a:extLst>
              <a:ext uri="{FF2B5EF4-FFF2-40B4-BE49-F238E27FC236}">
                <a16:creationId xmlns:a16="http://schemas.microsoft.com/office/drawing/2014/main" id="{61E1DEDF-A172-86B9-9DA6-03914807896A}"/>
              </a:ext>
            </a:extLst>
          </p:cNvPr>
          <p:cNvSpPr>
            <a:spLocks/>
          </p:cNvSpPr>
          <p:nvPr/>
        </p:nvSpPr>
        <p:spPr bwMode="auto">
          <a:xfrm>
            <a:off x="3960813" y="41275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17462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17462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16"/>
                </a:lnTo>
                <a:lnTo>
                  <a:pt x="11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98" name="Freeform 1135">
            <a:extLst>
              <a:ext uri="{FF2B5EF4-FFF2-40B4-BE49-F238E27FC236}">
                <a16:creationId xmlns:a16="http://schemas.microsoft.com/office/drawing/2014/main" id="{EEE5B348-F9CE-48F4-1EFC-E1CBDA225B5A}"/>
              </a:ext>
            </a:extLst>
          </p:cNvPr>
          <p:cNvSpPr>
            <a:spLocks/>
          </p:cNvSpPr>
          <p:nvPr/>
        </p:nvSpPr>
        <p:spPr bwMode="auto">
          <a:xfrm>
            <a:off x="3960813" y="40005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99" name="Freeform 1136">
            <a:extLst>
              <a:ext uri="{FF2B5EF4-FFF2-40B4-BE49-F238E27FC236}">
                <a16:creationId xmlns:a16="http://schemas.microsoft.com/office/drawing/2014/main" id="{43BA35B1-0FCE-5249-8D17-93947D446F56}"/>
              </a:ext>
            </a:extLst>
          </p:cNvPr>
          <p:cNvSpPr>
            <a:spLocks/>
          </p:cNvSpPr>
          <p:nvPr/>
        </p:nvSpPr>
        <p:spPr bwMode="auto">
          <a:xfrm>
            <a:off x="3960813" y="394970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17462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17462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24"/>
                </a:lnTo>
                <a:lnTo>
                  <a:pt x="11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00" name="Freeform 1137">
            <a:extLst>
              <a:ext uri="{FF2B5EF4-FFF2-40B4-BE49-F238E27FC236}">
                <a16:creationId xmlns:a16="http://schemas.microsoft.com/office/drawing/2014/main" id="{64909F0D-2D01-95A6-6322-D542F6E76D33}"/>
              </a:ext>
            </a:extLst>
          </p:cNvPr>
          <p:cNvSpPr>
            <a:spLocks/>
          </p:cNvSpPr>
          <p:nvPr/>
        </p:nvSpPr>
        <p:spPr bwMode="auto">
          <a:xfrm>
            <a:off x="3960813" y="38227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01" name="Freeform 1138">
            <a:extLst>
              <a:ext uri="{FF2B5EF4-FFF2-40B4-BE49-F238E27FC236}">
                <a16:creationId xmlns:a16="http://schemas.microsoft.com/office/drawing/2014/main" id="{1FC67164-F72E-B9EC-C49D-583F47A2E0F6}"/>
              </a:ext>
            </a:extLst>
          </p:cNvPr>
          <p:cNvSpPr>
            <a:spLocks/>
          </p:cNvSpPr>
          <p:nvPr/>
        </p:nvSpPr>
        <p:spPr bwMode="auto">
          <a:xfrm>
            <a:off x="3960813" y="37846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17462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17462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16"/>
                </a:lnTo>
                <a:lnTo>
                  <a:pt x="11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02" name="Freeform 1139">
            <a:extLst>
              <a:ext uri="{FF2B5EF4-FFF2-40B4-BE49-F238E27FC236}">
                <a16:creationId xmlns:a16="http://schemas.microsoft.com/office/drawing/2014/main" id="{90A2DB1F-46B3-7AE0-ABB0-65CEF56EB37E}"/>
              </a:ext>
            </a:extLst>
          </p:cNvPr>
          <p:cNvSpPr>
            <a:spLocks/>
          </p:cNvSpPr>
          <p:nvPr/>
        </p:nvSpPr>
        <p:spPr bwMode="auto">
          <a:xfrm>
            <a:off x="3960813" y="36576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03" name="Freeform 1140">
            <a:extLst>
              <a:ext uri="{FF2B5EF4-FFF2-40B4-BE49-F238E27FC236}">
                <a16:creationId xmlns:a16="http://schemas.microsoft.com/office/drawing/2014/main" id="{F6080E49-A911-D344-9E71-0C781F3724BF}"/>
              </a:ext>
            </a:extLst>
          </p:cNvPr>
          <p:cNvSpPr>
            <a:spLocks/>
          </p:cNvSpPr>
          <p:nvPr/>
        </p:nvSpPr>
        <p:spPr bwMode="auto">
          <a:xfrm>
            <a:off x="3960813" y="36195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17462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17462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16"/>
                </a:lnTo>
                <a:lnTo>
                  <a:pt x="11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04" name="Freeform 1141">
            <a:extLst>
              <a:ext uri="{FF2B5EF4-FFF2-40B4-BE49-F238E27FC236}">
                <a16:creationId xmlns:a16="http://schemas.microsoft.com/office/drawing/2014/main" id="{5C9922BF-050D-A65E-1048-6273797CEF08}"/>
              </a:ext>
            </a:extLst>
          </p:cNvPr>
          <p:cNvSpPr>
            <a:spLocks/>
          </p:cNvSpPr>
          <p:nvPr/>
        </p:nvSpPr>
        <p:spPr bwMode="auto">
          <a:xfrm>
            <a:off x="3960813" y="34925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05" name="Freeform 1142">
            <a:extLst>
              <a:ext uri="{FF2B5EF4-FFF2-40B4-BE49-F238E27FC236}">
                <a16:creationId xmlns:a16="http://schemas.microsoft.com/office/drawing/2014/main" id="{2731251A-190A-D834-603B-34D289870B66}"/>
              </a:ext>
            </a:extLst>
          </p:cNvPr>
          <p:cNvSpPr>
            <a:spLocks/>
          </p:cNvSpPr>
          <p:nvPr/>
        </p:nvSpPr>
        <p:spPr bwMode="auto">
          <a:xfrm>
            <a:off x="3960813" y="344170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17462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17462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24"/>
                </a:lnTo>
                <a:lnTo>
                  <a:pt x="11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06" name="Freeform 1143">
            <a:extLst>
              <a:ext uri="{FF2B5EF4-FFF2-40B4-BE49-F238E27FC236}">
                <a16:creationId xmlns:a16="http://schemas.microsoft.com/office/drawing/2014/main" id="{B25B5A6F-F2CE-22DA-117C-14C24AABC26E}"/>
              </a:ext>
            </a:extLst>
          </p:cNvPr>
          <p:cNvSpPr>
            <a:spLocks/>
          </p:cNvSpPr>
          <p:nvPr/>
        </p:nvSpPr>
        <p:spPr bwMode="auto">
          <a:xfrm>
            <a:off x="3960813" y="33147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07" name="Freeform 1144">
            <a:extLst>
              <a:ext uri="{FF2B5EF4-FFF2-40B4-BE49-F238E27FC236}">
                <a16:creationId xmlns:a16="http://schemas.microsoft.com/office/drawing/2014/main" id="{FEA636D5-AB7F-B850-817A-BC4E8A4BB0C1}"/>
              </a:ext>
            </a:extLst>
          </p:cNvPr>
          <p:cNvSpPr>
            <a:spLocks/>
          </p:cNvSpPr>
          <p:nvPr/>
        </p:nvSpPr>
        <p:spPr bwMode="auto">
          <a:xfrm>
            <a:off x="3960813" y="32766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17462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17462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16"/>
                </a:lnTo>
                <a:lnTo>
                  <a:pt x="11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08" name="Freeform 1145">
            <a:extLst>
              <a:ext uri="{FF2B5EF4-FFF2-40B4-BE49-F238E27FC236}">
                <a16:creationId xmlns:a16="http://schemas.microsoft.com/office/drawing/2014/main" id="{34B586C3-595B-4265-F83B-6E2409005F73}"/>
              </a:ext>
            </a:extLst>
          </p:cNvPr>
          <p:cNvSpPr>
            <a:spLocks/>
          </p:cNvSpPr>
          <p:nvPr/>
        </p:nvSpPr>
        <p:spPr bwMode="auto">
          <a:xfrm>
            <a:off x="3960813" y="31496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09" name="Freeform 1146">
            <a:extLst>
              <a:ext uri="{FF2B5EF4-FFF2-40B4-BE49-F238E27FC236}">
                <a16:creationId xmlns:a16="http://schemas.microsoft.com/office/drawing/2014/main" id="{AC3CBA1D-1837-BB38-4E07-D0830B149C04}"/>
              </a:ext>
            </a:extLst>
          </p:cNvPr>
          <p:cNvSpPr>
            <a:spLocks/>
          </p:cNvSpPr>
          <p:nvPr/>
        </p:nvSpPr>
        <p:spPr bwMode="auto">
          <a:xfrm>
            <a:off x="3960813" y="309880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17462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17462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24"/>
                </a:lnTo>
                <a:lnTo>
                  <a:pt x="11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10" name="Freeform 1147">
            <a:extLst>
              <a:ext uri="{FF2B5EF4-FFF2-40B4-BE49-F238E27FC236}">
                <a16:creationId xmlns:a16="http://schemas.microsoft.com/office/drawing/2014/main" id="{DCF75E3D-65D6-B62F-BA40-51FA9E12B6CF}"/>
              </a:ext>
            </a:extLst>
          </p:cNvPr>
          <p:cNvSpPr>
            <a:spLocks/>
          </p:cNvSpPr>
          <p:nvPr/>
        </p:nvSpPr>
        <p:spPr bwMode="auto">
          <a:xfrm>
            <a:off x="3960813" y="29718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11" name="Freeform 1148">
            <a:extLst>
              <a:ext uri="{FF2B5EF4-FFF2-40B4-BE49-F238E27FC236}">
                <a16:creationId xmlns:a16="http://schemas.microsoft.com/office/drawing/2014/main" id="{8C3C2A83-0C3A-C0D0-2CB0-5E1C11CF8841}"/>
              </a:ext>
            </a:extLst>
          </p:cNvPr>
          <p:cNvSpPr>
            <a:spLocks/>
          </p:cNvSpPr>
          <p:nvPr/>
        </p:nvSpPr>
        <p:spPr bwMode="auto">
          <a:xfrm>
            <a:off x="3960813" y="29337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17462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17462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16"/>
                </a:lnTo>
                <a:lnTo>
                  <a:pt x="11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12" name="Freeform 1149">
            <a:extLst>
              <a:ext uri="{FF2B5EF4-FFF2-40B4-BE49-F238E27FC236}">
                <a16:creationId xmlns:a16="http://schemas.microsoft.com/office/drawing/2014/main" id="{59E47ED3-B729-8A3D-2A28-002C1C760A15}"/>
              </a:ext>
            </a:extLst>
          </p:cNvPr>
          <p:cNvSpPr>
            <a:spLocks/>
          </p:cNvSpPr>
          <p:nvPr/>
        </p:nvSpPr>
        <p:spPr bwMode="auto">
          <a:xfrm>
            <a:off x="3960813" y="28067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13" name="Freeform 1150">
            <a:extLst>
              <a:ext uri="{FF2B5EF4-FFF2-40B4-BE49-F238E27FC236}">
                <a16:creationId xmlns:a16="http://schemas.microsoft.com/office/drawing/2014/main" id="{EC57425B-1CD3-DE20-A249-9F6F8FEB0A35}"/>
              </a:ext>
            </a:extLst>
          </p:cNvPr>
          <p:cNvSpPr>
            <a:spLocks/>
          </p:cNvSpPr>
          <p:nvPr/>
        </p:nvSpPr>
        <p:spPr bwMode="auto">
          <a:xfrm>
            <a:off x="3960813" y="275590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17462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17462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24"/>
                </a:lnTo>
                <a:lnTo>
                  <a:pt x="11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14" name="Freeform 1151">
            <a:extLst>
              <a:ext uri="{FF2B5EF4-FFF2-40B4-BE49-F238E27FC236}">
                <a16:creationId xmlns:a16="http://schemas.microsoft.com/office/drawing/2014/main" id="{E8B7F2D6-1A76-3635-B265-05D35D430528}"/>
              </a:ext>
            </a:extLst>
          </p:cNvPr>
          <p:cNvSpPr>
            <a:spLocks/>
          </p:cNvSpPr>
          <p:nvPr/>
        </p:nvSpPr>
        <p:spPr bwMode="auto">
          <a:xfrm>
            <a:off x="3960813" y="26289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15" name="Freeform 1152">
            <a:extLst>
              <a:ext uri="{FF2B5EF4-FFF2-40B4-BE49-F238E27FC236}">
                <a16:creationId xmlns:a16="http://schemas.microsoft.com/office/drawing/2014/main" id="{807A8B58-7BEF-901C-A401-C6F82A819D54}"/>
              </a:ext>
            </a:extLst>
          </p:cNvPr>
          <p:cNvSpPr>
            <a:spLocks/>
          </p:cNvSpPr>
          <p:nvPr/>
        </p:nvSpPr>
        <p:spPr bwMode="auto">
          <a:xfrm>
            <a:off x="3960813" y="25908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17462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17462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16"/>
                </a:lnTo>
                <a:lnTo>
                  <a:pt x="11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16" name="Freeform 1153">
            <a:extLst>
              <a:ext uri="{FF2B5EF4-FFF2-40B4-BE49-F238E27FC236}">
                <a16:creationId xmlns:a16="http://schemas.microsoft.com/office/drawing/2014/main" id="{574CA519-FA7E-A657-F1B1-E95AAC1DB722}"/>
              </a:ext>
            </a:extLst>
          </p:cNvPr>
          <p:cNvSpPr>
            <a:spLocks/>
          </p:cNvSpPr>
          <p:nvPr/>
        </p:nvSpPr>
        <p:spPr bwMode="auto">
          <a:xfrm>
            <a:off x="3960813" y="24638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17" name="Freeform 1154">
            <a:extLst>
              <a:ext uri="{FF2B5EF4-FFF2-40B4-BE49-F238E27FC236}">
                <a16:creationId xmlns:a16="http://schemas.microsoft.com/office/drawing/2014/main" id="{A1E1E212-F486-A65F-EE32-4779FDB56967}"/>
              </a:ext>
            </a:extLst>
          </p:cNvPr>
          <p:cNvSpPr>
            <a:spLocks/>
          </p:cNvSpPr>
          <p:nvPr/>
        </p:nvSpPr>
        <p:spPr bwMode="auto">
          <a:xfrm>
            <a:off x="3960813" y="24257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17462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17462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16"/>
                </a:lnTo>
                <a:lnTo>
                  <a:pt x="11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18" name="Freeform 1155">
            <a:extLst>
              <a:ext uri="{FF2B5EF4-FFF2-40B4-BE49-F238E27FC236}">
                <a16:creationId xmlns:a16="http://schemas.microsoft.com/office/drawing/2014/main" id="{97CF60D6-3722-A062-7F56-C287E7CB1694}"/>
              </a:ext>
            </a:extLst>
          </p:cNvPr>
          <p:cNvSpPr>
            <a:spLocks/>
          </p:cNvSpPr>
          <p:nvPr/>
        </p:nvSpPr>
        <p:spPr bwMode="auto">
          <a:xfrm>
            <a:off x="3960813" y="22987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19" name="Freeform 1156">
            <a:extLst>
              <a:ext uri="{FF2B5EF4-FFF2-40B4-BE49-F238E27FC236}">
                <a16:creationId xmlns:a16="http://schemas.microsoft.com/office/drawing/2014/main" id="{C338DA4E-9B24-64CB-28DE-DF0DEBDC0C66}"/>
              </a:ext>
            </a:extLst>
          </p:cNvPr>
          <p:cNvSpPr>
            <a:spLocks/>
          </p:cNvSpPr>
          <p:nvPr/>
        </p:nvSpPr>
        <p:spPr bwMode="auto">
          <a:xfrm>
            <a:off x="3960813" y="224790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17462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17462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24"/>
                </a:lnTo>
                <a:lnTo>
                  <a:pt x="11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20" name="Freeform 1157">
            <a:extLst>
              <a:ext uri="{FF2B5EF4-FFF2-40B4-BE49-F238E27FC236}">
                <a16:creationId xmlns:a16="http://schemas.microsoft.com/office/drawing/2014/main" id="{9EAE53B2-5D95-7B0A-4827-B302D2AD02A0}"/>
              </a:ext>
            </a:extLst>
          </p:cNvPr>
          <p:cNvSpPr>
            <a:spLocks/>
          </p:cNvSpPr>
          <p:nvPr/>
        </p:nvSpPr>
        <p:spPr bwMode="auto">
          <a:xfrm>
            <a:off x="3960813" y="21209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52321" name="Picture 1159">
            <a:extLst>
              <a:ext uri="{FF2B5EF4-FFF2-40B4-BE49-F238E27FC236}">
                <a16:creationId xmlns:a16="http://schemas.microsoft.com/office/drawing/2014/main" id="{AA143F05-FA0B-7E0C-798C-628B52BE1E0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7913" y="3022600"/>
            <a:ext cx="342900" cy="1930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2322" name="Line 1160">
            <a:extLst>
              <a:ext uri="{FF2B5EF4-FFF2-40B4-BE49-F238E27FC236}">
                <a16:creationId xmlns:a16="http://schemas.microsoft.com/office/drawing/2014/main" id="{108D9141-0F17-3167-5342-5C8CB75FCFA5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5113" y="1447800"/>
            <a:ext cx="736600" cy="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F0FF63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23" name="Freeform 1161">
            <a:extLst>
              <a:ext uri="{FF2B5EF4-FFF2-40B4-BE49-F238E27FC236}">
                <a16:creationId xmlns:a16="http://schemas.microsoft.com/office/drawing/2014/main" id="{D84B283E-3D3E-29C7-15A6-D61681B0B2E9}"/>
              </a:ext>
            </a:extLst>
          </p:cNvPr>
          <p:cNvSpPr>
            <a:spLocks/>
          </p:cNvSpPr>
          <p:nvPr/>
        </p:nvSpPr>
        <p:spPr bwMode="auto">
          <a:xfrm>
            <a:off x="7351713" y="1397000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5F5F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24" name="Rectangle 1162">
            <a:extLst>
              <a:ext uri="{FF2B5EF4-FFF2-40B4-BE49-F238E27FC236}">
                <a16:creationId xmlns:a16="http://schemas.microsoft.com/office/drawing/2014/main" id="{011ABE56-CCD5-FAAD-5DEE-7352187E3B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434975"/>
            <a:ext cx="21907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 b="1">
                <a:solidFill>
                  <a:srgbClr val="000000"/>
                </a:solidFill>
                <a:latin typeface="Times" panose="02020603050405020304" pitchFamily="18" charset="0"/>
              </a:rPr>
              <a:t> </a:t>
            </a:r>
          </a:p>
        </p:txBody>
      </p:sp>
      <p:sp>
        <p:nvSpPr>
          <p:cNvPr id="52325" name="Rectangle 1163">
            <a:extLst>
              <a:ext uri="{FF2B5EF4-FFF2-40B4-BE49-F238E27FC236}">
                <a16:creationId xmlns:a16="http://schemas.microsoft.com/office/drawing/2014/main" id="{9499A5C7-B3E8-95C9-27CB-20A8FB8F9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9288" y="433388"/>
            <a:ext cx="26035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26" name="Rectangle 1164">
            <a:extLst>
              <a:ext uri="{FF2B5EF4-FFF2-40B4-BE49-F238E27FC236}">
                <a16:creationId xmlns:a16="http://schemas.microsoft.com/office/drawing/2014/main" id="{25C5C2D6-312C-6DB4-FCA7-685831336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488" y="20638"/>
            <a:ext cx="3257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27" name="Rectangle 1165">
            <a:extLst>
              <a:ext uri="{FF2B5EF4-FFF2-40B4-BE49-F238E27FC236}">
                <a16:creationId xmlns:a16="http://schemas.microsoft.com/office/drawing/2014/main" id="{EAC76D1C-9DBB-3147-48AB-90C85ECBE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4688" y="295275"/>
            <a:ext cx="28416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28" name="Rectangle 1166">
            <a:extLst>
              <a:ext uri="{FF2B5EF4-FFF2-40B4-BE49-F238E27FC236}">
                <a16:creationId xmlns:a16="http://schemas.microsoft.com/office/drawing/2014/main" id="{10AADD94-0B4A-EE1D-194D-043C3194F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0188" y="519113"/>
            <a:ext cx="7667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29" name="Rectangle 1167">
            <a:extLst>
              <a:ext uri="{FF2B5EF4-FFF2-40B4-BE49-F238E27FC236}">
                <a16:creationId xmlns:a16="http://schemas.microsoft.com/office/drawing/2014/main" id="{E36DB313-172E-422C-030F-D0A6F7FE1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4388" y="519113"/>
            <a:ext cx="13906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30" name="Rectangle 1168">
            <a:extLst>
              <a:ext uri="{FF2B5EF4-FFF2-40B4-BE49-F238E27FC236}">
                <a16:creationId xmlns:a16="http://schemas.microsoft.com/office/drawing/2014/main" id="{42F91B54-5C84-3A32-3681-DF4E80286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8875" y="4462463"/>
            <a:ext cx="350838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2400" b="1">
                <a:solidFill>
                  <a:srgbClr val="000000"/>
                </a:solidFill>
                <a:latin typeface="Times" panose="02020603050405020304" pitchFamily="18" charset="0"/>
              </a:rPr>
              <a:t>S</a:t>
            </a:r>
          </a:p>
        </p:txBody>
      </p:sp>
      <p:sp>
        <p:nvSpPr>
          <p:cNvPr id="52331" name="Rectangle 1169">
            <a:extLst>
              <a:ext uri="{FF2B5EF4-FFF2-40B4-BE49-F238E27FC236}">
                <a16:creationId xmlns:a16="http://schemas.microsoft.com/office/drawing/2014/main" id="{043A9E9E-ED7F-FEED-6BE5-370A86E44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0613" y="1968500"/>
            <a:ext cx="792162" cy="2413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FFFF00"/>
                </a:solidFill>
                <a:latin typeface="Times" panose="02020603050405020304" pitchFamily="18" charset="0"/>
              </a:rPr>
              <a:t>(2000 B.C.)</a:t>
            </a:r>
          </a:p>
        </p:txBody>
      </p:sp>
      <p:sp>
        <p:nvSpPr>
          <p:cNvPr id="52332" name="Rectangle 1170">
            <a:extLst>
              <a:ext uri="{FF2B5EF4-FFF2-40B4-BE49-F238E27FC236}">
                <a16:creationId xmlns:a16="http://schemas.microsoft.com/office/drawing/2014/main" id="{DA6A32C4-E70A-7E88-10D7-6BF1343EB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2188" y="2355850"/>
            <a:ext cx="2511425" cy="9112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5400">
                <a:solidFill>
                  <a:srgbClr val="FAFD00"/>
                </a:solidFill>
                <a:latin typeface="Times" panose="02020603050405020304" pitchFamily="18" charset="0"/>
              </a:rPr>
              <a:t>C 7 S J </a:t>
            </a:r>
          </a:p>
        </p:txBody>
      </p:sp>
      <p:sp>
        <p:nvSpPr>
          <p:cNvPr id="52333" name="Rectangle 1171">
            <a:extLst>
              <a:ext uri="{FF2B5EF4-FFF2-40B4-BE49-F238E27FC236}">
                <a16:creationId xmlns:a16="http://schemas.microsoft.com/office/drawing/2014/main" id="{5CF57200-71BB-5DA6-0635-5AC5B375A7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52334" name="Rectangle 1172">
            <a:extLst>
              <a:ext uri="{FF2B5EF4-FFF2-40B4-BE49-F238E27FC236}">
                <a16:creationId xmlns:a16="http://schemas.microsoft.com/office/drawing/2014/main" id="{03E6EE30-76ED-D502-170E-23B5DEC62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8" y="3506788"/>
            <a:ext cx="3463925" cy="9112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5400">
                <a:solidFill>
                  <a:srgbClr val="00FF00"/>
                </a:solidFill>
                <a:latin typeface="Times" panose="02020603050405020304" pitchFamily="18" charset="0"/>
              </a:rPr>
              <a:t>7 = 4 + 3 </a:t>
            </a:r>
          </a:p>
        </p:txBody>
      </p:sp>
      <p:sp>
        <p:nvSpPr>
          <p:cNvPr id="52335" name="Line 1173">
            <a:extLst>
              <a:ext uri="{FF2B5EF4-FFF2-40B4-BE49-F238E27FC236}">
                <a16:creationId xmlns:a16="http://schemas.microsoft.com/office/drawing/2014/main" id="{4072CFF5-9DDA-E450-B9BF-CF636710488C}"/>
              </a:ext>
            </a:extLst>
          </p:cNvPr>
          <p:cNvSpPr>
            <a:spLocks noChangeShapeType="1"/>
          </p:cNvSpPr>
          <p:nvPr/>
        </p:nvSpPr>
        <p:spPr bwMode="auto">
          <a:xfrm>
            <a:off x="787400" y="838200"/>
            <a:ext cx="406400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36" name="Rectangle 1174">
            <a:extLst>
              <a:ext uri="{FF2B5EF4-FFF2-40B4-BE49-F238E27FC236}">
                <a16:creationId xmlns:a16="http://schemas.microsoft.com/office/drawing/2014/main" id="{8AE0FF37-1970-30E3-57C6-08F18B2EC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" y="311150"/>
            <a:ext cx="742950" cy="143351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37" name="Line 1175">
            <a:extLst>
              <a:ext uri="{FF2B5EF4-FFF2-40B4-BE49-F238E27FC236}">
                <a16:creationId xmlns:a16="http://schemas.microsoft.com/office/drawing/2014/main" id="{0D0E1C51-D4D3-30A1-A6C0-FEA096E803A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65300" y="2819400"/>
            <a:ext cx="2794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38" name="Rectangle 1176">
            <a:extLst>
              <a:ext uri="{FF2B5EF4-FFF2-40B4-BE49-F238E27FC236}">
                <a16:creationId xmlns:a16="http://schemas.microsoft.com/office/drawing/2014/main" id="{D3C07316-23EE-289C-3DEC-99FE8CF3D2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0900" y="1520825"/>
            <a:ext cx="511175" cy="2778125"/>
          </a:xfrm>
          <a:prstGeom prst="rect">
            <a:avLst/>
          </a:prstGeom>
          <a:solidFill>
            <a:schemeClr val="accent1"/>
          </a:solidFill>
          <a:ln w="57150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39" name="Text Box 1177">
            <a:extLst>
              <a:ext uri="{FF2B5EF4-FFF2-40B4-BE49-F238E27FC236}">
                <a16:creationId xmlns:a16="http://schemas.microsoft.com/office/drawing/2014/main" id="{E19CD55F-7109-F762-8661-161E1352C243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5014913" y="2541588"/>
            <a:ext cx="2427287" cy="5794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3200">
                <a:solidFill>
                  <a:srgbClr val="EEFF4B"/>
                </a:solidFill>
              </a:rPr>
              <a:t>3 ØÎâÙBZ</a:t>
            </a:r>
          </a:p>
        </p:txBody>
      </p:sp>
      <p:sp>
        <p:nvSpPr>
          <p:cNvPr id="52340" name="Rectangle 1178">
            <a:extLst>
              <a:ext uri="{FF2B5EF4-FFF2-40B4-BE49-F238E27FC236}">
                <a16:creationId xmlns:a16="http://schemas.microsoft.com/office/drawing/2014/main" id="{75BE51F2-1137-83CA-3897-8FCB4B50931E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929313" y="5407025"/>
            <a:ext cx="511175" cy="523875"/>
          </a:xfrm>
          <a:prstGeom prst="rect">
            <a:avLst/>
          </a:prstGeom>
          <a:solidFill>
            <a:schemeClr val="accent1"/>
          </a:solidFill>
          <a:ln w="57150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41" name="Rectangle 1179">
            <a:extLst>
              <a:ext uri="{FF2B5EF4-FFF2-40B4-BE49-F238E27FC236}">
                <a16:creationId xmlns:a16="http://schemas.microsoft.com/office/drawing/2014/main" id="{EAC4F832-0846-33EB-E905-58DB2D84F841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926138" y="4408488"/>
            <a:ext cx="511175" cy="536575"/>
          </a:xfrm>
          <a:prstGeom prst="rect">
            <a:avLst/>
          </a:prstGeom>
          <a:solidFill>
            <a:schemeClr val="accent1"/>
          </a:solidFill>
          <a:ln w="57150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42" name="Text Box 1180">
            <a:extLst>
              <a:ext uri="{FF2B5EF4-FFF2-40B4-BE49-F238E27FC236}">
                <a16:creationId xmlns:a16="http://schemas.microsoft.com/office/drawing/2014/main" id="{6CE0D7B5-C8F4-571C-9439-CA340DBDE532}"/>
              </a:ext>
            </a:extLst>
          </p:cNvPr>
          <p:cNvSpPr txBox="1">
            <a:spLocks noChangeArrowheads="1"/>
          </p:cNvSpPr>
          <p:nvPr/>
        </p:nvSpPr>
        <p:spPr bwMode="auto">
          <a:xfrm rot="-5385664">
            <a:off x="6037263" y="4411663"/>
            <a:ext cx="354012" cy="5191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b="1">
                <a:solidFill>
                  <a:srgbClr val="EEFF4B"/>
                </a:solidFill>
                <a:latin typeface="Times" panose="02020603050405020304" pitchFamily="18" charset="0"/>
              </a:rPr>
              <a:t>S</a:t>
            </a:r>
          </a:p>
        </p:txBody>
      </p:sp>
      <p:sp>
        <p:nvSpPr>
          <p:cNvPr id="52343" name="Text Box 1181">
            <a:extLst>
              <a:ext uri="{FF2B5EF4-FFF2-40B4-BE49-F238E27FC236}">
                <a16:creationId xmlns:a16="http://schemas.microsoft.com/office/drawing/2014/main" id="{F2BF5F9C-8E5A-1AD7-061C-7D26448F1B8B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6016626" y="5424487"/>
            <a:ext cx="341312" cy="519113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b="1">
                <a:solidFill>
                  <a:srgbClr val="EEFF4B"/>
                </a:solidFill>
                <a:latin typeface="Times" panose="02020603050405020304" pitchFamily="18" charset="0"/>
              </a:rPr>
              <a:t>J</a:t>
            </a:r>
          </a:p>
        </p:txBody>
      </p:sp>
      <p:sp>
        <p:nvSpPr>
          <p:cNvPr id="52344" name="Rectangle 1182">
            <a:extLst>
              <a:ext uri="{FF2B5EF4-FFF2-40B4-BE49-F238E27FC236}">
                <a16:creationId xmlns:a16="http://schemas.microsoft.com/office/drawing/2014/main" id="{8CE06F64-29D6-A643-CA0B-131CB51F1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4088" y="2744788"/>
            <a:ext cx="511175" cy="2778125"/>
          </a:xfrm>
          <a:prstGeom prst="rect">
            <a:avLst/>
          </a:prstGeom>
          <a:solidFill>
            <a:schemeClr val="accent1"/>
          </a:solidFill>
          <a:ln w="57150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45" name="Text Box 1183">
            <a:extLst>
              <a:ext uri="{FF2B5EF4-FFF2-40B4-BE49-F238E27FC236}">
                <a16:creationId xmlns:a16="http://schemas.microsoft.com/office/drawing/2014/main" id="{C525A21A-8165-B2D6-138B-D479DBE56A77}"/>
              </a:ext>
            </a:extLst>
          </p:cNvPr>
          <p:cNvSpPr txBox="1">
            <a:spLocks noChangeArrowheads="1"/>
          </p:cNvSpPr>
          <p:nvPr/>
        </p:nvSpPr>
        <p:spPr bwMode="auto">
          <a:xfrm rot="-5388536">
            <a:off x="2627312" y="3740151"/>
            <a:ext cx="2227263" cy="5191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>
                <a:solidFill>
                  <a:srgbClr val="EEFF4B"/>
                </a:solidFill>
              </a:rPr>
              <a:t>4 ÕcµíÄßµZ</a:t>
            </a:r>
          </a:p>
        </p:txBody>
      </p:sp>
      <p:sp>
        <p:nvSpPr>
          <p:cNvPr id="52346" name="Rectangle 1184">
            <a:extLst>
              <a:ext uri="{FF2B5EF4-FFF2-40B4-BE49-F238E27FC236}">
                <a16:creationId xmlns:a16="http://schemas.microsoft.com/office/drawing/2014/main" id="{DF0CB895-07E1-CB2E-966A-01BD43500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8888" y="5588000"/>
            <a:ext cx="274637" cy="765175"/>
          </a:xfrm>
          <a:prstGeom prst="rect">
            <a:avLst/>
          </a:prstGeom>
          <a:solidFill>
            <a:srgbClr val="4C54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47" name="Rectangle 1185">
            <a:extLst>
              <a:ext uri="{FF2B5EF4-FFF2-40B4-BE49-F238E27FC236}">
                <a16:creationId xmlns:a16="http://schemas.microsoft.com/office/drawing/2014/main" id="{C9144EF5-6CAC-A5AF-8D75-C02BBCEFC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450" y="2022475"/>
            <a:ext cx="150813" cy="696913"/>
          </a:xfrm>
          <a:prstGeom prst="rect">
            <a:avLst/>
          </a:prstGeom>
          <a:solidFill>
            <a:srgbClr val="4C54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48" name="Rectangle 1186">
            <a:extLst>
              <a:ext uri="{FF2B5EF4-FFF2-40B4-BE49-F238E27FC236}">
                <a16:creationId xmlns:a16="http://schemas.microsoft.com/office/drawing/2014/main" id="{02A734F1-AB23-0E52-F6D5-DDA7669F5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0638" y="2495550"/>
            <a:ext cx="188912" cy="215900"/>
          </a:xfrm>
          <a:prstGeom prst="rect">
            <a:avLst/>
          </a:prstGeom>
          <a:solidFill>
            <a:srgbClr val="5C66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707C77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49" name="Rectangle 1187">
            <a:extLst>
              <a:ext uri="{FF2B5EF4-FFF2-40B4-BE49-F238E27FC236}">
                <a16:creationId xmlns:a16="http://schemas.microsoft.com/office/drawing/2014/main" id="{EB10F157-B793-5670-A5E9-E13460ED30C1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3432175" y="941388"/>
            <a:ext cx="511175" cy="574675"/>
          </a:xfrm>
          <a:prstGeom prst="rect">
            <a:avLst/>
          </a:prstGeom>
          <a:solidFill>
            <a:schemeClr val="accent1"/>
          </a:solidFill>
          <a:ln w="57150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50" name="Text Box 1188">
            <a:extLst>
              <a:ext uri="{FF2B5EF4-FFF2-40B4-BE49-F238E27FC236}">
                <a16:creationId xmlns:a16="http://schemas.microsoft.com/office/drawing/2014/main" id="{CCC97DF8-67E0-4268-2C97-CB458EB38641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540126" y="1027112"/>
            <a:ext cx="341312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b="1">
                <a:solidFill>
                  <a:srgbClr val="EEFF4B"/>
                </a:solidFill>
                <a:latin typeface="Times" panose="02020603050405020304" pitchFamily="18" charset="0"/>
              </a:rPr>
              <a:t>C</a:t>
            </a:r>
          </a:p>
        </p:txBody>
      </p:sp>
      <p:sp>
        <p:nvSpPr>
          <p:cNvPr id="52351" name="Freeform 1189">
            <a:extLst>
              <a:ext uri="{FF2B5EF4-FFF2-40B4-BE49-F238E27FC236}">
                <a16:creationId xmlns:a16="http://schemas.microsoft.com/office/drawing/2014/main" id="{0B51435A-E64C-DE56-CA0D-6A9134C1347F}"/>
              </a:ext>
            </a:extLst>
          </p:cNvPr>
          <p:cNvSpPr>
            <a:spLocks/>
          </p:cNvSpPr>
          <p:nvPr/>
        </p:nvSpPr>
        <p:spPr bwMode="auto">
          <a:xfrm>
            <a:off x="7326313" y="3416300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5F5F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52" name="Freeform 1190">
            <a:extLst>
              <a:ext uri="{FF2B5EF4-FFF2-40B4-BE49-F238E27FC236}">
                <a16:creationId xmlns:a16="http://schemas.microsoft.com/office/drawing/2014/main" id="{C0861D58-79B5-3B88-3C04-A48B704D9E72}"/>
              </a:ext>
            </a:extLst>
          </p:cNvPr>
          <p:cNvSpPr>
            <a:spLocks/>
          </p:cNvSpPr>
          <p:nvPr/>
        </p:nvSpPr>
        <p:spPr bwMode="auto">
          <a:xfrm>
            <a:off x="7656513" y="1701800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5F5F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53" name="Rectangle 1191">
            <a:extLst>
              <a:ext uri="{FF2B5EF4-FFF2-40B4-BE49-F238E27FC236}">
                <a16:creationId xmlns:a16="http://schemas.microsoft.com/office/drawing/2014/main" id="{799B33C6-35C0-39EA-F216-00CAB69F78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0950" y="590550"/>
            <a:ext cx="193675" cy="904875"/>
          </a:xfrm>
          <a:prstGeom prst="rect">
            <a:avLst/>
          </a:prstGeom>
          <a:solidFill>
            <a:srgbClr val="5454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54" name="AutoShape 1192">
            <a:extLst>
              <a:ext uri="{FF2B5EF4-FFF2-40B4-BE49-F238E27FC236}">
                <a16:creationId xmlns:a16="http://schemas.microsoft.com/office/drawing/2014/main" id="{6288F1F0-9154-AC3C-A7C2-D0A49F2FD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7650" y="3235325"/>
            <a:ext cx="730250" cy="420688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55" name="Freeform 1193">
            <a:extLst>
              <a:ext uri="{FF2B5EF4-FFF2-40B4-BE49-F238E27FC236}">
                <a16:creationId xmlns:a16="http://schemas.microsoft.com/office/drawing/2014/main" id="{1EA0B034-250D-D07E-01F8-2BF3235F1392}"/>
              </a:ext>
            </a:extLst>
          </p:cNvPr>
          <p:cNvSpPr>
            <a:spLocks/>
          </p:cNvSpPr>
          <p:nvPr/>
        </p:nvSpPr>
        <p:spPr bwMode="auto">
          <a:xfrm>
            <a:off x="7339013" y="5200650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5F5F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56" name="Rectangle 1194">
            <a:extLst>
              <a:ext uri="{FF2B5EF4-FFF2-40B4-BE49-F238E27FC236}">
                <a16:creationId xmlns:a16="http://schemas.microsoft.com/office/drawing/2014/main" id="{FBF325FB-6E27-1328-81F8-F7026A1C4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8188" y="519113"/>
            <a:ext cx="94297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57" name="AutoShape 1195">
            <a:extLst>
              <a:ext uri="{FF2B5EF4-FFF2-40B4-BE49-F238E27FC236}">
                <a16:creationId xmlns:a16="http://schemas.microsoft.com/office/drawing/2014/main" id="{EE3214B4-96A1-C053-EF36-829B7CF6DB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1800" y="4273550"/>
            <a:ext cx="730250" cy="33655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58" name="AutoShape 1196">
            <a:extLst>
              <a:ext uri="{FF2B5EF4-FFF2-40B4-BE49-F238E27FC236}">
                <a16:creationId xmlns:a16="http://schemas.microsoft.com/office/drawing/2014/main" id="{97863A28-278C-A6FC-D628-69D0189CF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7013" y="1287463"/>
            <a:ext cx="757237" cy="282575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59" name="Rectangle 1197">
            <a:extLst>
              <a:ext uri="{FF2B5EF4-FFF2-40B4-BE49-F238E27FC236}">
                <a16:creationId xmlns:a16="http://schemas.microsoft.com/office/drawing/2014/main" id="{D34D48B8-18A6-CEC5-8F56-59FDA0C02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8600" y="1443038"/>
            <a:ext cx="971550" cy="1671637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60" name="AutoShape 1198">
            <a:extLst>
              <a:ext uri="{FF2B5EF4-FFF2-40B4-BE49-F238E27FC236}">
                <a16:creationId xmlns:a16="http://schemas.microsoft.com/office/drawing/2014/main" id="{374CF512-DA82-1A14-C0E1-DFFC9B039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6063" y="1323975"/>
            <a:ext cx="719137" cy="1063625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61" name="Rectangle 1199">
            <a:extLst>
              <a:ext uri="{FF2B5EF4-FFF2-40B4-BE49-F238E27FC236}">
                <a16:creationId xmlns:a16="http://schemas.microsoft.com/office/drawing/2014/main" id="{FCC610E1-0872-CCD2-8A9E-2C914D3BB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6063" y="3414713"/>
            <a:ext cx="969962" cy="906462"/>
          </a:xfrm>
          <a:prstGeom prst="rect">
            <a:avLst/>
          </a:prstGeom>
          <a:solidFill>
            <a:schemeClr val="tx1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62" name="AutoShape 1200">
            <a:extLst>
              <a:ext uri="{FF2B5EF4-FFF2-40B4-BE49-F238E27FC236}">
                <a16:creationId xmlns:a16="http://schemas.microsoft.com/office/drawing/2014/main" id="{D9CE031B-4BD1-2C8C-3880-FE7480DE0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0350" y="3254375"/>
            <a:ext cx="704850" cy="706438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52363" name="Group 1201">
            <a:extLst>
              <a:ext uri="{FF2B5EF4-FFF2-40B4-BE49-F238E27FC236}">
                <a16:creationId xmlns:a16="http://schemas.microsoft.com/office/drawing/2014/main" id="{A1469041-AA05-7B98-6143-EA8FC264F080}"/>
              </a:ext>
            </a:extLst>
          </p:cNvPr>
          <p:cNvGrpSpPr>
            <a:grpSpLocks/>
          </p:cNvGrpSpPr>
          <p:nvPr/>
        </p:nvGrpSpPr>
        <p:grpSpPr bwMode="auto">
          <a:xfrm>
            <a:off x="6591300" y="4418013"/>
            <a:ext cx="952500" cy="527050"/>
            <a:chOff x="4152" y="2783"/>
            <a:chExt cx="600" cy="332"/>
          </a:xfrm>
        </p:grpSpPr>
        <p:sp>
          <p:nvSpPr>
            <p:cNvPr id="52507" name="AutoShape 1202">
              <a:extLst>
                <a:ext uri="{FF2B5EF4-FFF2-40B4-BE49-F238E27FC236}">
                  <a16:creationId xmlns:a16="http://schemas.microsoft.com/office/drawing/2014/main" id="{3781470E-B33B-CA00-66BA-027D02CDD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3" y="2783"/>
              <a:ext cx="460" cy="226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2508" name="Rectangle 1203">
              <a:extLst>
                <a:ext uri="{FF2B5EF4-FFF2-40B4-BE49-F238E27FC236}">
                  <a16:creationId xmlns:a16="http://schemas.microsoft.com/office/drawing/2014/main" id="{4A30FF90-7BD7-C482-6745-7B31961A2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2" y="2866"/>
              <a:ext cx="600" cy="249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2509" name="AutoShape 1204">
              <a:extLst>
                <a:ext uri="{FF2B5EF4-FFF2-40B4-BE49-F238E27FC236}">
                  <a16:creationId xmlns:a16="http://schemas.microsoft.com/office/drawing/2014/main" id="{7D5ECE11-A3AB-26B2-C816-6FB23A6E5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5" y="2799"/>
              <a:ext cx="436" cy="226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bg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52364" name="Freeform 1205">
            <a:extLst>
              <a:ext uri="{FF2B5EF4-FFF2-40B4-BE49-F238E27FC236}">
                <a16:creationId xmlns:a16="http://schemas.microsoft.com/office/drawing/2014/main" id="{6E38DD60-E163-7EE6-FC9A-A3AC86562C0D}"/>
              </a:ext>
            </a:extLst>
          </p:cNvPr>
          <p:cNvSpPr>
            <a:spLocks/>
          </p:cNvSpPr>
          <p:nvPr/>
        </p:nvSpPr>
        <p:spPr bwMode="auto">
          <a:xfrm>
            <a:off x="4827588" y="57880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65" name="AutoShape 1206">
            <a:extLst>
              <a:ext uri="{FF2B5EF4-FFF2-40B4-BE49-F238E27FC236}">
                <a16:creationId xmlns:a16="http://schemas.microsoft.com/office/drawing/2014/main" id="{8A867042-7D9E-9285-66B5-252C78C73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1325" y="5662613"/>
            <a:ext cx="736600" cy="290512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66" name="Rectangle 1207">
            <a:extLst>
              <a:ext uri="{FF2B5EF4-FFF2-40B4-BE49-F238E27FC236}">
                <a16:creationId xmlns:a16="http://schemas.microsoft.com/office/drawing/2014/main" id="{588376C3-DC7E-A822-5558-DF6B96759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3313" y="4203700"/>
            <a:ext cx="1120775" cy="3016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FFFF00"/>
                </a:solidFill>
                <a:latin typeface="Times" panose="02020603050405020304" pitchFamily="18" charset="0"/>
              </a:rPr>
              <a:t>(1500 </a:t>
            </a:r>
            <a:r>
              <a:rPr lang="en-US" altLang="en-US" sz="1400">
                <a:solidFill>
                  <a:srgbClr val="DFE652"/>
                </a:solidFill>
              </a:rPr>
              <a:t>Ìß. Øß</a:t>
            </a:r>
            <a:r>
              <a:rPr lang="en-US" altLang="en-US" sz="1000" b="1">
                <a:solidFill>
                  <a:srgbClr val="FFFF00"/>
                </a:solidFill>
                <a:latin typeface="Times" panose="02020603050405020304" pitchFamily="18" charset="0"/>
              </a:rPr>
              <a:t>.)</a:t>
            </a:r>
          </a:p>
        </p:txBody>
      </p:sp>
      <p:sp>
        <p:nvSpPr>
          <p:cNvPr id="52367" name="Rectangle 1208">
            <a:extLst>
              <a:ext uri="{FF2B5EF4-FFF2-40B4-BE49-F238E27FC236}">
                <a16:creationId xmlns:a16="http://schemas.microsoft.com/office/drawing/2014/main" id="{B88349D9-B0E8-96BA-664D-CB1DCA43A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4330700"/>
            <a:ext cx="1057275" cy="3016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FFFF00"/>
                </a:solidFill>
                <a:latin typeface="Times" panose="02020603050405020304" pitchFamily="18" charset="0"/>
              </a:rPr>
              <a:t>(500 </a:t>
            </a:r>
            <a:r>
              <a:rPr lang="en-US" altLang="en-US" sz="1400">
                <a:solidFill>
                  <a:srgbClr val="DFE652"/>
                </a:solidFill>
              </a:rPr>
              <a:t>Ìß. Øß</a:t>
            </a:r>
            <a:r>
              <a:rPr lang="en-US" altLang="en-US" sz="1000" b="1">
                <a:solidFill>
                  <a:srgbClr val="FFFF00"/>
                </a:solidFill>
                <a:latin typeface="Times" panose="02020603050405020304" pitchFamily="18" charset="0"/>
              </a:rPr>
              <a:t>.)</a:t>
            </a:r>
          </a:p>
        </p:txBody>
      </p:sp>
      <p:sp>
        <p:nvSpPr>
          <p:cNvPr id="52368" name="Rectangle 1209">
            <a:extLst>
              <a:ext uri="{FF2B5EF4-FFF2-40B4-BE49-F238E27FC236}">
                <a16:creationId xmlns:a16="http://schemas.microsoft.com/office/drawing/2014/main" id="{EB5EEECA-D086-8BE7-5DB0-A35E23D50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2813" y="1117600"/>
            <a:ext cx="1209675" cy="4540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FFFF00"/>
                </a:solidFill>
                <a:latin typeface="Times" panose="02020603050405020304" pitchFamily="18" charset="0"/>
              </a:rPr>
              <a:t>( 1000 </a:t>
            </a:r>
            <a:r>
              <a:rPr lang="en-US" altLang="en-US" sz="1400">
                <a:solidFill>
                  <a:srgbClr val="DFE652"/>
                </a:solidFill>
              </a:rPr>
              <a:t>Ìß. Øß</a:t>
            </a:r>
            <a:r>
              <a:rPr lang="en-US" altLang="en-US" sz="2400">
                <a:solidFill>
                  <a:schemeClr val="tx2"/>
                </a:solidFill>
              </a:rPr>
              <a:t>.</a:t>
            </a:r>
            <a:r>
              <a:rPr lang="en-US" altLang="en-US" sz="1000" b="1">
                <a:solidFill>
                  <a:srgbClr val="FFFF00"/>
                </a:solidFill>
                <a:latin typeface="Times" panose="02020603050405020304" pitchFamily="18" charset="0"/>
              </a:rPr>
              <a:t>.)</a:t>
            </a:r>
          </a:p>
        </p:txBody>
      </p:sp>
      <p:sp>
        <p:nvSpPr>
          <p:cNvPr id="52369" name="Freeform 1210">
            <a:extLst>
              <a:ext uri="{FF2B5EF4-FFF2-40B4-BE49-F238E27FC236}">
                <a16:creationId xmlns:a16="http://schemas.microsoft.com/office/drawing/2014/main" id="{D3CA2522-E1EC-8089-2BA2-B5C4AF285E12}"/>
              </a:ext>
            </a:extLst>
          </p:cNvPr>
          <p:cNvSpPr>
            <a:spLocks/>
          </p:cNvSpPr>
          <p:nvPr/>
        </p:nvSpPr>
        <p:spPr bwMode="auto">
          <a:xfrm>
            <a:off x="4824413" y="3568700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70" name="Rectangle 1211">
            <a:extLst>
              <a:ext uri="{FF2B5EF4-FFF2-40B4-BE49-F238E27FC236}">
                <a16:creationId xmlns:a16="http://schemas.microsoft.com/office/drawing/2014/main" id="{0677D4EF-2AC2-40D1-A638-93D282473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5313" y="3898900"/>
            <a:ext cx="304800" cy="1143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71" name="Freeform 1212">
            <a:extLst>
              <a:ext uri="{FF2B5EF4-FFF2-40B4-BE49-F238E27FC236}">
                <a16:creationId xmlns:a16="http://schemas.microsoft.com/office/drawing/2014/main" id="{5F3186C3-4E82-8590-083B-9729D723D9CD}"/>
              </a:ext>
            </a:extLst>
          </p:cNvPr>
          <p:cNvSpPr>
            <a:spLocks/>
          </p:cNvSpPr>
          <p:nvPr/>
        </p:nvSpPr>
        <p:spPr bwMode="auto">
          <a:xfrm>
            <a:off x="4819650" y="3529013"/>
            <a:ext cx="234950" cy="120650"/>
          </a:xfrm>
          <a:custGeom>
            <a:avLst/>
            <a:gdLst>
              <a:gd name="T0" fmla="*/ 233129 w 129"/>
              <a:gd name="T1" fmla="*/ 118188 h 49"/>
              <a:gd name="T2" fmla="*/ 0 w 129"/>
              <a:gd name="T3" fmla="*/ 118188 h 49"/>
              <a:gd name="T4" fmla="*/ 0 w 129"/>
              <a:gd name="T5" fmla="*/ 0 h 49"/>
              <a:gd name="T6" fmla="*/ 233129 w 129"/>
              <a:gd name="T7" fmla="*/ 118188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72" name="AutoShape 1213">
            <a:extLst>
              <a:ext uri="{FF2B5EF4-FFF2-40B4-BE49-F238E27FC236}">
                <a16:creationId xmlns:a16="http://schemas.microsoft.com/office/drawing/2014/main" id="{54EA8898-2A24-E91C-E7C7-A3417E6D8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1800" y="3443288"/>
            <a:ext cx="730250" cy="290512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73" name="Rectangle 1214">
            <a:extLst>
              <a:ext uri="{FF2B5EF4-FFF2-40B4-BE49-F238E27FC236}">
                <a16:creationId xmlns:a16="http://schemas.microsoft.com/office/drawing/2014/main" id="{7EB43716-4161-07F0-EBF0-4EBC214B8F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3590925"/>
            <a:ext cx="1082675" cy="498475"/>
          </a:xfrm>
          <a:prstGeom prst="rect">
            <a:avLst/>
          </a:prstGeom>
          <a:solidFill>
            <a:schemeClr val="tx1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74" name="Rectangle 1215">
            <a:extLst>
              <a:ext uri="{FF2B5EF4-FFF2-40B4-BE49-F238E27FC236}">
                <a16:creationId xmlns:a16="http://schemas.microsoft.com/office/drawing/2014/main" id="{A46CAD85-72E0-9C7D-683F-AFCA87FF6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3849688"/>
            <a:ext cx="514350" cy="1905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75" name="AutoShape 1216">
            <a:extLst>
              <a:ext uri="{FF2B5EF4-FFF2-40B4-BE49-F238E27FC236}">
                <a16:creationId xmlns:a16="http://schemas.microsoft.com/office/drawing/2014/main" id="{3674200E-D31C-F8E4-2259-194A917B8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0850" y="3475038"/>
            <a:ext cx="692150" cy="290512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76" name="Rectangle 1217">
            <a:extLst>
              <a:ext uri="{FF2B5EF4-FFF2-40B4-BE49-F238E27FC236}">
                <a16:creationId xmlns:a16="http://schemas.microsoft.com/office/drawing/2014/main" id="{C45350AF-DF64-9F50-3FDB-7C11D53C77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3416300"/>
            <a:ext cx="608013" cy="377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>
                <a:solidFill>
                  <a:srgbClr val="000000"/>
                </a:solidFill>
              </a:rPr>
              <a:t>ç¼ÞØË</a:t>
            </a:r>
          </a:p>
          <a:p>
            <a:pPr algn="l">
              <a:spcBef>
                <a:spcPct val="0"/>
              </a:spcBef>
            </a:pPr>
            <a:endParaRPr lang="en-US" altLang="en-US" sz="900" b="1">
              <a:solidFill>
                <a:srgbClr val="000000"/>
              </a:solidFill>
              <a:latin typeface="Chicago" charset="0"/>
            </a:endParaRPr>
          </a:p>
        </p:txBody>
      </p:sp>
      <p:sp>
        <p:nvSpPr>
          <p:cNvPr id="52377" name="Line 1218">
            <a:extLst>
              <a:ext uri="{FF2B5EF4-FFF2-40B4-BE49-F238E27FC236}">
                <a16:creationId xmlns:a16="http://schemas.microsoft.com/office/drawing/2014/main" id="{977214F0-A065-E4F7-DF16-A79D842BA436}"/>
              </a:ext>
            </a:extLst>
          </p:cNvPr>
          <p:cNvSpPr>
            <a:spLocks noChangeShapeType="1"/>
          </p:cNvSpPr>
          <p:nvPr/>
        </p:nvSpPr>
        <p:spPr bwMode="auto">
          <a:xfrm>
            <a:off x="6627813" y="1784350"/>
            <a:ext cx="8763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78" name="Line 1219">
            <a:extLst>
              <a:ext uri="{FF2B5EF4-FFF2-40B4-BE49-F238E27FC236}">
                <a16:creationId xmlns:a16="http://schemas.microsoft.com/office/drawing/2014/main" id="{4D26F4F9-7B6D-5F86-E4A2-6A707E657E8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5113" y="2482850"/>
            <a:ext cx="8763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79" name="Line 1220">
            <a:extLst>
              <a:ext uri="{FF2B5EF4-FFF2-40B4-BE49-F238E27FC236}">
                <a16:creationId xmlns:a16="http://schemas.microsoft.com/office/drawing/2014/main" id="{FA2CA04F-35E4-943C-F0AE-888CA705B360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5113" y="2660650"/>
            <a:ext cx="8763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80" name="Line 1221">
            <a:extLst>
              <a:ext uri="{FF2B5EF4-FFF2-40B4-BE49-F238E27FC236}">
                <a16:creationId xmlns:a16="http://schemas.microsoft.com/office/drawing/2014/main" id="{B2CD9816-8740-FE05-1397-D076E8BBE8B9}"/>
              </a:ext>
            </a:extLst>
          </p:cNvPr>
          <p:cNvSpPr>
            <a:spLocks noChangeShapeType="1"/>
          </p:cNvSpPr>
          <p:nvPr/>
        </p:nvSpPr>
        <p:spPr bwMode="auto">
          <a:xfrm>
            <a:off x="6627813" y="2838450"/>
            <a:ext cx="8763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81" name="Line 1222">
            <a:extLst>
              <a:ext uri="{FF2B5EF4-FFF2-40B4-BE49-F238E27FC236}">
                <a16:creationId xmlns:a16="http://schemas.microsoft.com/office/drawing/2014/main" id="{509171F9-224D-42EB-D3D3-7F50E6A6FCF1}"/>
              </a:ext>
            </a:extLst>
          </p:cNvPr>
          <p:cNvSpPr>
            <a:spLocks noChangeShapeType="1"/>
          </p:cNvSpPr>
          <p:nvPr/>
        </p:nvSpPr>
        <p:spPr bwMode="auto">
          <a:xfrm>
            <a:off x="6621463" y="3016250"/>
            <a:ext cx="8763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82" name="Line 1223">
            <a:extLst>
              <a:ext uri="{FF2B5EF4-FFF2-40B4-BE49-F238E27FC236}">
                <a16:creationId xmlns:a16="http://schemas.microsoft.com/office/drawing/2014/main" id="{04F32239-6152-111F-0DD1-C1287A45E3B1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3425" y="1866900"/>
            <a:ext cx="0" cy="118110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83" name="Line 1224">
            <a:extLst>
              <a:ext uri="{FF2B5EF4-FFF2-40B4-BE49-F238E27FC236}">
                <a16:creationId xmlns:a16="http://schemas.microsoft.com/office/drawing/2014/main" id="{74B62146-1C0C-5AF9-22A5-601A06AAB929}"/>
              </a:ext>
            </a:extLst>
          </p:cNvPr>
          <p:cNvSpPr>
            <a:spLocks noChangeShapeType="1"/>
          </p:cNvSpPr>
          <p:nvPr/>
        </p:nvSpPr>
        <p:spPr bwMode="auto">
          <a:xfrm>
            <a:off x="6621463" y="2139950"/>
            <a:ext cx="8763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84" name="Line 1225">
            <a:extLst>
              <a:ext uri="{FF2B5EF4-FFF2-40B4-BE49-F238E27FC236}">
                <a16:creationId xmlns:a16="http://schemas.microsoft.com/office/drawing/2014/main" id="{D9915B1F-4271-A631-A0E1-33D29B8A853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27813" y="2305050"/>
            <a:ext cx="8763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85" name="Line 1226">
            <a:extLst>
              <a:ext uri="{FF2B5EF4-FFF2-40B4-BE49-F238E27FC236}">
                <a16:creationId xmlns:a16="http://schemas.microsoft.com/office/drawing/2014/main" id="{A6800B6D-3D92-D38F-E72D-2CB166E9B4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27813" y="1962150"/>
            <a:ext cx="8731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86" name="Line 1227">
            <a:extLst>
              <a:ext uri="{FF2B5EF4-FFF2-40B4-BE49-F238E27FC236}">
                <a16:creationId xmlns:a16="http://schemas.microsoft.com/office/drawing/2014/main" id="{AEE65CB7-89C6-FA1B-1256-263D1F6B1EAE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8188" y="1684338"/>
            <a:ext cx="3175" cy="561975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87" name="Line 1228">
            <a:extLst>
              <a:ext uri="{FF2B5EF4-FFF2-40B4-BE49-F238E27FC236}">
                <a16:creationId xmlns:a16="http://schemas.microsoft.com/office/drawing/2014/main" id="{E944EEB4-E3FA-6AA7-9F84-FFD26ECDD3E0}"/>
              </a:ext>
            </a:extLst>
          </p:cNvPr>
          <p:cNvSpPr>
            <a:spLocks noChangeShapeType="1"/>
          </p:cNvSpPr>
          <p:nvPr/>
        </p:nvSpPr>
        <p:spPr bwMode="auto">
          <a:xfrm>
            <a:off x="6646863" y="3663950"/>
            <a:ext cx="863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88" name="Line 1229">
            <a:extLst>
              <a:ext uri="{FF2B5EF4-FFF2-40B4-BE49-F238E27FC236}">
                <a16:creationId xmlns:a16="http://schemas.microsoft.com/office/drawing/2014/main" id="{7E279B1C-A75A-A427-966E-3D2EBD3967E2}"/>
              </a:ext>
            </a:extLst>
          </p:cNvPr>
          <p:cNvSpPr>
            <a:spLocks noChangeShapeType="1"/>
          </p:cNvSpPr>
          <p:nvPr/>
        </p:nvSpPr>
        <p:spPr bwMode="auto">
          <a:xfrm>
            <a:off x="6646863" y="3857625"/>
            <a:ext cx="863600" cy="635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89" name="Rectangle 1230">
            <a:extLst>
              <a:ext uri="{FF2B5EF4-FFF2-40B4-BE49-F238E27FC236}">
                <a16:creationId xmlns:a16="http://schemas.microsoft.com/office/drawing/2014/main" id="{759B1BA8-1D56-0374-BD22-2BEA2F0342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3038" y="3213100"/>
            <a:ext cx="650875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7EC26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>
                <a:solidFill>
                  <a:srgbClr val="000000"/>
                </a:solidFill>
              </a:rPr>
              <a:t>¥¿ßÎJ¢</a:t>
            </a:r>
            <a:endParaRPr lang="en-US" altLang="en-US" sz="1000" b="1">
              <a:solidFill>
                <a:srgbClr val="000000"/>
              </a:solidFill>
              <a:latin typeface="Chicago" charset="0"/>
            </a:endParaRPr>
          </a:p>
        </p:txBody>
      </p:sp>
      <p:sp>
        <p:nvSpPr>
          <p:cNvPr id="52390" name="Line 1231">
            <a:extLst>
              <a:ext uri="{FF2B5EF4-FFF2-40B4-BE49-F238E27FC236}">
                <a16:creationId xmlns:a16="http://schemas.microsoft.com/office/drawing/2014/main" id="{C1347F05-C71E-7CAC-DE00-5B842BCB946A}"/>
              </a:ext>
            </a:extLst>
          </p:cNvPr>
          <p:cNvSpPr>
            <a:spLocks noChangeShapeType="1"/>
          </p:cNvSpPr>
          <p:nvPr/>
        </p:nvSpPr>
        <p:spPr bwMode="auto">
          <a:xfrm>
            <a:off x="6646863" y="4235450"/>
            <a:ext cx="863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91" name="Line 1232">
            <a:extLst>
              <a:ext uri="{FF2B5EF4-FFF2-40B4-BE49-F238E27FC236}">
                <a16:creationId xmlns:a16="http://schemas.microsoft.com/office/drawing/2014/main" id="{DA6E3DCE-D210-D333-5F82-F1DB5E1C8DE4}"/>
              </a:ext>
            </a:extLst>
          </p:cNvPr>
          <p:cNvSpPr>
            <a:spLocks noChangeShapeType="1"/>
          </p:cNvSpPr>
          <p:nvPr/>
        </p:nvSpPr>
        <p:spPr bwMode="auto">
          <a:xfrm>
            <a:off x="6634163" y="4705350"/>
            <a:ext cx="863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92" name="Line 1233">
            <a:extLst>
              <a:ext uri="{FF2B5EF4-FFF2-40B4-BE49-F238E27FC236}">
                <a16:creationId xmlns:a16="http://schemas.microsoft.com/office/drawing/2014/main" id="{73D05216-E299-3543-86F8-71A86F8AE9E9}"/>
              </a:ext>
            </a:extLst>
          </p:cNvPr>
          <p:cNvSpPr>
            <a:spLocks noChangeShapeType="1"/>
          </p:cNvSpPr>
          <p:nvPr/>
        </p:nvSpPr>
        <p:spPr bwMode="auto">
          <a:xfrm>
            <a:off x="6634163" y="4857750"/>
            <a:ext cx="863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93" name="Rectangle 1234">
            <a:extLst>
              <a:ext uri="{FF2B5EF4-FFF2-40B4-BE49-F238E27FC236}">
                <a16:creationId xmlns:a16="http://schemas.microsoft.com/office/drawing/2014/main" id="{FC0B8F42-3F11-70B3-5F61-7CBCA34CD6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9238" y="4394200"/>
            <a:ext cx="671512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>
                <a:solidFill>
                  <a:srgbClr val="000000"/>
                </a:solidFill>
              </a:rPr>
              <a:t>ÈßÖÌíÆÄ</a:t>
            </a:r>
            <a:endParaRPr lang="en-US" altLang="en-US" sz="1000" b="1">
              <a:solidFill>
                <a:srgbClr val="000000"/>
              </a:solidFill>
              <a:latin typeface="Chicago" charset="0"/>
            </a:endParaRPr>
          </a:p>
        </p:txBody>
      </p:sp>
      <p:sp>
        <p:nvSpPr>
          <p:cNvPr id="52394" name="Line 1235">
            <a:extLst>
              <a:ext uri="{FF2B5EF4-FFF2-40B4-BE49-F238E27FC236}">
                <a16:creationId xmlns:a16="http://schemas.microsoft.com/office/drawing/2014/main" id="{8DC71557-F5EF-A635-E37A-C3FCAD09A13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46863" y="4044950"/>
            <a:ext cx="8572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95" name="Line 1236">
            <a:extLst>
              <a:ext uri="{FF2B5EF4-FFF2-40B4-BE49-F238E27FC236}">
                <a16:creationId xmlns:a16="http://schemas.microsoft.com/office/drawing/2014/main" id="{67EA5110-F231-7996-2560-D234A72BE9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30988" y="1593850"/>
            <a:ext cx="8763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96" name="Line 1237">
            <a:extLst>
              <a:ext uri="{FF2B5EF4-FFF2-40B4-BE49-F238E27FC236}">
                <a16:creationId xmlns:a16="http://schemas.microsoft.com/office/drawing/2014/main" id="{3E68059F-28C7-3615-DE97-2F040E91A63C}"/>
              </a:ext>
            </a:extLst>
          </p:cNvPr>
          <p:cNvSpPr>
            <a:spLocks noChangeShapeType="1"/>
          </p:cNvSpPr>
          <p:nvPr/>
        </p:nvSpPr>
        <p:spPr bwMode="auto">
          <a:xfrm>
            <a:off x="4308475" y="3800475"/>
            <a:ext cx="838200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97" name="Line 1238">
            <a:extLst>
              <a:ext uri="{FF2B5EF4-FFF2-40B4-BE49-F238E27FC236}">
                <a16:creationId xmlns:a16="http://schemas.microsoft.com/office/drawing/2014/main" id="{B4F4C297-F0D2-503B-E336-FFD0657A1B1E}"/>
              </a:ext>
            </a:extLst>
          </p:cNvPr>
          <p:cNvSpPr>
            <a:spLocks noChangeShapeType="1"/>
          </p:cNvSpPr>
          <p:nvPr/>
        </p:nvSpPr>
        <p:spPr bwMode="auto">
          <a:xfrm>
            <a:off x="4298950" y="4011613"/>
            <a:ext cx="838200" cy="4762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98" name="Rectangle 1239">
            <a:extLst>
              <a:ext uri="{FF2B5EF4-FFF2-40B4-BE49-F238E27FC236}">
                <a16:creationId xmlns:a16="http://schemas.microsoft.com/office/drawing/2014/main" id="{5C994144-259C-3FDE-7CC4-68AAEB361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5588" y="5318125"/>
            <a:ext cx="952500" cy="1028700"/>
          </a:xfrm>
          <a:prstGeom prst="rect">
            <a:avLst/>
          </a:prstGeom>
          <a:solidFill>
            <a:schemeClr val="tx1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399" name="AutoShape 1240">
            <a:extLst>
              <a:ext uri="{FF2B5EF4-FFF2-40B4-BE49-F238E27FC236}">
                <a16:creationId xmlns:a16="http://schemas.microsoft.com/office/drawing/2014/main" id="{9C49C346-E1EA-F0E0-F945-29D53FCCF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1463" y="5154613"/>
            <a:ext cx="647700" cy="363537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400" name="Rectangle 1241">
            <a:extLst>
              <a:ext uri="{FF2B5EF4-FFF2-40B4-BE49-F238E27FC236}">
                <a16:creationId xmlns:a16="http://schemas.microsoft.com/office/drawing/2014/main" id="{6CFAD973-F6BF-0C7F-7E9B-F40F60738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0350" y="5102225"/>
            <a:ext cx="57150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400">
                <a:solidFill>
                  <a:srgbClr val="000000"/>
                </a:solidFill>
              </a:rPr>
              <a:t>çÏÖá</a:t>
            </a:r>
          </a:p>
        </p:txBody>
      </p:sp>
      <p:sp>
        <p:nvSpPr>
          <p:cNvPr id="52401" name="Line 1242">
            <a:extLst>
              <a:ext uri="{FF2B5EF4-FFF2-40B4-BE49-F238E27FC236}">
                <a16:creationId xmlns:a16="http://schemas.microsoft.com/office/drawing/2014/main" id="{0EE10269-D00C-D3DB-7FF1-6ACB8C9E0F44}"/>
              </a:ext>
            </a:extLst>
          </p:cNvPr>
          <p:cNvSpPr>
            <a:spLocks noChangeShapeType="1"/>
          </p:cNvSpPr>
          <p:nvPr/>
        </p:nvSpPr>
        <p:spPr bwMode="auto">
          <a:xfrm>
            <a:off x="6651625" y="5441950"/>
            <a:ext cx="838200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02" name="Line 1243">
            <a:extLst>
              <a:ext uri="{FF2B5EF4-FFF2-40B4-BE49-F238E27FC236}">
                <a16:creationId xmlns:a16="http://schemas.microsoft.com/office/drawing/2014/main" id="{9FD099FE-A08B-13A0-5FCF-74DA3DEED0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53213" y="5581650"/>
            <a:ext cx="838200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03" name="Line 1244">
            <a:extLst>
              <a:ext uri="{FF2B5EF4-FFF2-40B4-BE49-F238E27FC236}">
                <a16:creationId xmlns:a16="http://schemas.microsoft.com/office/drawing/2014/main" id="{1670DD58-CE55-71BE-44CD-A39204FE11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54800" y="5721350"/>
            <a:ext cx="838200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04" name="Line 1245">
            <a:extLst>
              <a:ext uri="{FF2B5EF4-FFF2-40B4-BE49-F238E27FC236}">
                <a16:creationId xmlns:a16="http://schemas.microsoft.com/office/drawing/2014/main" id="{7DC339D9-090A-5716-825E-66B30E43C196}"/>
              </a:ext>
            </a:extLst>
          </p:cNvPr>
          <p:cNvSpPr>
            <a:spLocks noChangeShapeType="1"/>
          </p:cNvSpPr>
          <p:nvPr/>
        </p:nvSpPr>
        <p:spPr bwMode="auto">
          <a:xfrm>
            <a:off x="6656388" y="5867400"/>
            <a:ext cx="838200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05" name="Line 1246">
            <a:extLst>
              <a:ext uri="{FF2B5EF4-FFF2-40B4-BE49-F238E27FC236}">
                <a16:creationId xmlns:a16="http://schemas.microsoft.com/office/drawing/2014/main" id="{07999E75-5D9C-AE88-B4FC-149323388CB4}"/>
              </a:ext>
            </a:extLst>
          </p:cNvPr>
          <p:cNvSpPr>
            <a:spLocks noChangeShapeType="1"/>
          </p:cNvSpPr>
          <p:nvPr/>
        </p:nvSpPr>
        <p:spPr bwMode="auto">
          <a:xfrm>
            <a:off x="6659563" y="6156325"/>
            <a:ext cx="838200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06" name="Line 1247">
            <a:extLst>
              <a:ext uri="{FF2B5EF4-FFF2-40B4-BE49-F238E27FC236}">
                <a16:creationId xmlns:a16="http://schemas.microsoft.com/office/drawing/2014/main" id="{57727EC8-3FC7-A14F-AE3C-A13CDEEDDAA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59563" y="6299200"/>
            <a:ext cx="838200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07" name="AutoShape 1248">
            <a:extLst>
              <a:ext uri="{FF2B5EF4-FFF2-40B4-BE49-F238E27FC236}">
                <a16:creationId xmlns:a16="http://schemas.microsoft.com/office/drawing/2014/main" id="{3A6731C1-D723-DD1A-ABC6-485E61C0E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4475" y="581025"/>
            <a:ext cx="730250" cy="249238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408" name="Rectangle 1249">
            <a:extLst>
              <a:ext uri="{FF2B5EF4-FFF2-40B4-BE49-F238E27FC236}">
                <a16:creationId xmlns:a16="http://schemas.microsoft.com/office/drawing/2014/main" id="{019EF386-4603-6D00-006D-BE9258B4B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2888" y="741363"/>
            <a:ext cx="952500" cy="442912"/>
          </a:xfrm>
          <a:prstGeom prst="rect">
            <a:avLst/>
          </a:prstGeom>
          <a:solidFill>
            <a:schemeClr val="tx1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409" name="AutoShape 1250">
            <a:extLst>
              <a:ext uri="{FF2B5EF4-FFF2-40B4-BE49-F238E27FC236}">
                <a16:creationId xmlns:a16="http://schemas.microsoft.com/office/drawing/2014/main" id="{ABC4A11D-458A-C832-3BE1-1B81AA552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3525" y="647700"/>
            <a:ext cx="692150" cy="250825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410" name="Rectangle 1251">
            <a:extLst>
              <a:ext uri="{FF2B5EF4-FFF2-40B4-BE49-F238E27FC236}">
                <a16:creationId xmlns:a16="http://schemas.microsoft.com/office/drawing/2014/main" id="{0C6D0B3F-5EF9-2DFA-3121-8F75CDB69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0663" y="561975"/>
            <a:ext cx="7683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>
                <a:solidFill>
                  <a:srgbClr val="000000"/>
                </a:solidFill>
              </a:rPr>
              <a:t>¥øÞ¼µÄb¢</a:t>
            </a:r>
            <a:endParaRPr lang="en-US" altLang="en-US" sz="1000" b="1">
              <a:solidFill>
                <a:srgbClr val="000000"/>
              </a:solidFill>
              <a:latin typeface="Chicago" charset="0"/>
            </a:endParaRPr>
          </a:p>
        </p:txBody>
      </p:sp>
      <p:sp>
        <p:nvSpPr>
          <p:cNvPr id="52411" name="Line 1252">
            <a:extLst>
              <a:ext uri="{FF2B5EF4-FFF2-40B4-BE49-F238E27FC236}">
                <a16:creationId xmlns:a16="http://schemas.microsoft.com/office/drawing/2014/main" id="{AC0587EA-4DFD-8100-3C42-465488D62395}"/>
              </a:ext>
            </a:extLst>
          </p:cNvPr>
          <p:cNvSpPr>
            <a:spLocks noChangeShapeType="1"/>
          </p:cNvSpPr>
          <p:nvPr/>
        </p:nvSpPr>
        <p:spPr bwMode="auto">
          <a:xfrm>
            <a:off x="6630988" y="1117600"/>
            <a:ext cx="863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12" name="Line 1253">
            <a:extLst>
              <a:ext uri="{FF2B5EF4-FFF2-40B4-BE49-F238E27FC236}">
                <a16:creationId xmlns:a16="http://schemas.microsoft.com/office/drawing/2014/main" id="{E99B3F86-24F2-7871-BA86-E70D59A94F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30988" y="928688"/>
            <a:ext cx="863600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13" name="Rectangle 1254">
            <a:extLst>
              <a:ext uri="{FF2B5EF4-FFF2-40B4-BE49-F238E27FC236}">
                <a16:creationId xmlns:a16="http://schemas.microsoft.com/office/drawing/2014/main" id="{F553FB7F-63D6-6658-F47F-C4A319321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0188" y="1266825"/>
            <a:ext cx="547687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7EC26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>
                <a:solidFill>
                  <a:srgbClr val="000000"/>
                </a:solidFill>
              </a:rPr>
              <a:t>øÞ¼Äb¢</a:t>
            </a:r>
            <a:endParaRPr lang="en-US" altLang="en-US" sz="1000" b="1">
              <a:solidFill>
                <a:srgbClr val="000000"/>
              </a:solidFill>
              <a:latin typeface="Chicago" charset="0"/>
            </a:endParaRPr>
          </a:p>
        </p:txBody>
      </p:sp>
      <p:sp>
        <p:nvSpPr>
          <p:cNvPr id="52414" name="Rectangle 1255">
            <a:extLst>
              <a:ext uri="{FF2B5EF4-FFF2-40B4-BE49-F238E27FC236}">
                <a16:creationId xmlns:a16="http://schemas.microsoft.com/office/drawing/2014/main" id="{74F9397C-7885-B608-7C34-3105D40FD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5810250"/>
            <a:ext cx="1081087" cy="498475"/>
          </a:xfrm>
          <a:prstGeom prst="rect">
            <a:avLst/>
          </a:prstGeom>
          <a:solidFill>
            <a:schemeClr val="tx1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415" name="AutoShape 1256">
            <a:extLst>
              <a:ext uri="{FF2B5EF4-FFF2-40B4-BE49-F238E27FC236}">
                <a16:creationId xmlns:a16="http://schemas.microsoft.com/office/drawing/2014/main" id="{78B5337F-BD67-8A0C-DCE7-4F8211F68F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5613" y="5700713"/>
            <a:ext cx="701675" cy="333375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416" name="Rectangle 1257">
            <a:extLst>
              <a:ext uri="{FF2B5EF4-FFF2-40B4-BE49-F238E27FC236}">
                <a16:creationId xmlns:a16="http://schemas.microsoft.com/office/drawing/2014/main" id="{95E2CA32-3A9D-E0B0-2D7E-23089DFC3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488" y="5635625"/>
            <a:ext cx="80327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çÏÞÖáÕ</a:t>
            </a:r>
          </a:p>
        </p:txBody>
      </p:sp>
      <p:sp>
        <p:nvSpPr>
          <p:cNvPr id="52417" name="Line 1258">
            <a:extLst>
              <a:ext uri="{FF2B5EF4-FFF2-40B4-BE49-F238E27FC236}">
                <a16:creationId xmlns:a16="http://schemas.microsoft.com/office/drawing/2014/main" id="{38A862E2-934C-524F-7AE2-D5BBE52E09A5}"/>
              </a:ext>
            </a:extLst>
          </p:cNvPr>
          <p:cNvSpPr>
            <a:spLocks noChangeShapeType="1"/>
          </p:cNvSpPr>
          <p:nvPr/>
        </p:nvSpPr>
        <p:spPr bwMode="auto">
          <a:xfrm>
            <a:off x="4302125" y="6045200"/>
            <a:ext cx="835025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18" name="Line 1259">
            <a:extLst>
              <a:ext uri="{FF2B5EF4-FFF2-40B4-BE49-F238E27FC236}">
                <a16:creationId xmlns:a16="http://schemas.microsoft.com/office/drawing/2014/main" id="{80B75D1E-049C-9E1B-3259-3C1A08AFA4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5300" y="6229350"/>
            <a:ext cx="838200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19" name="Rectangle 1260">
            <a:extLst>
              <a:ext uri="{FF2B5EF4-FFF2-40B4-BE49-F238E27FC236}">
                <a16:creationId xmlns:a16="http://schemas.microsoft.com/office/drawing/2014/main" id="{1B75ADAA-5996-5693-6C86-80FAC5E31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4421188"/>
            <a:ext cx="1128712" cy="1143000"/>
          </a:xfrm>
          <a:prstGeom prst="rect">
            <a:avLst/>
          </a:prstGeom>
          <a:solidFill>
            <a:schemeClr val="tx1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420" name="AutoShape 1261">
            <a:extLst>
              <a:ext uri="{FF2B5EF4-FFF2-40B4-BE49-F238E27FC236}">
                <a16:creationId xmlns:a16="http://schemas.microsoft.com/office/drawing/2014/main" id="{D9A28726-F1C1-126E-5C0E-E37F49D2A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4295775"/>
            <a:ext cx="704850" cy="33655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421" name="Rectangle 1262">
            <a:extLst>
              <a:ext uri="{FF2B5EF4-FFF2-40B4-BE49-F238E27FC236}">
                <a16:creationId xmlns:a16="http://schemas.microsoft.com/office/drawing/2014/main" id="{F1E79F30-1DD8-9D58-5824-45B423031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0" y="4257675"/>
            <a:ext cx="509588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>
                <a:solidFill>
                  <a:srgbClr val="000000"/>
                </a:solidFill>
              </a:rPr>
              <a:t>çÎÞæÖ</a:t>
            </a:r>
            <a:endParaRPr lang="en-US" altLang="en-US" sz="1200" b="1">
              <a:solidFill>
                <a:srgbClr val="000000"/>
              </a:solidFill>
              <a:latin typeface="Chicago" charset="0"/>
            </a:endParaRPr>
          </a:p>
        </p:txBody>
      </p:sp>
      <p:sp>
        <p:nvSpPr>
          <p:cNvPr id="52422" name="Line 1263">
            <a:extLst>
              <a:ext uri="{FF2B5EF4-FFF2-40B4-BE49-F238E27FC236}">
                <a16:creationId xmlns:a16="http://schemas.microsoft.com/office/drawing/2014/main" id="{1C59068E-485B-8C7E-B718-376126F018B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70375" y="4579938"/>
            <a:ext cx="83820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23" name="Line 1264">
            <a:extLst>
              <a:ext uri="{FF2B5EF4-FFF2-40B4-BE49-F238E27FC236}">
                <a16:creationId xmlns:a16="http://schemas.microsoft.com/office/drawing/2014/main" id="{60A51D4D-BD8E-E2E5-4BB4-900621532B24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9900" y="4768850"/>
            <a:ext cx="838200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24" name="Line 1265">
            <a:extLst>
              <a:ext uri="{FF2B5EF4-FFF2-40B4-BE49-F238E27FC236}">
                <a16:creationId xmlns:a16="http://schemas.microsoft.com/office/drawing/2014/main" id="{9DDAEB61-09C5-1E02-E037-FDEE1D19D8C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1488" y="4946650"/>
            <a:ext cx="838200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25" name="Line 1266">
            <a:extLst>
              <a:ext uri="{FF2B5EF4-FFF2-40B4-BE49-F238E27FC236}">
                <a16:creationId xmlns:a16="http://schemas.microsoft.com/office/drawing/2014/main" id="{653F23DC-DC94-B2BD-BEAE-7D493BE53C05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9900" y="5124450"/>
            <a:ext cx="835025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26" name="Line 1267">
            <a:extLst>
              <a:ext uri="{FF2B5EF4-FFF2-40B4-BE49-F238E27FC236}">
                <a16:creationId xmlns:a16="http://schemas.microsoft.com/office/drawing/2014/main" id="{285ADF9A-7B81-EE64-90BC-AF69646AC7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70375" y="5291138"/>
            <a:ext cx="83820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27" name="Line 1268">
            <a:extLst>
              <a:ext uri="{FF2B5EF4-FFF2-40B4-BE49-F238E27FC236}">
                <a16:creationId xmlns:a16="http://schemas.microsoft.com/office/drawing/2014/main" id="{3F723E3C-EA41-0D87-3ABA-3A5023DE3428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1963" y="5454650"/>
            <a:ext cx="835025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28" name="Line 1269">
            <a:extLst>
              <a:ext uri="{FF2B5EF4-FFF2-40B4-BE49-F238E27FC236}">
                <a16:creationId xmlns:a16="http://schemas.microsoft.com/office/drawing/2014/main" id="{B6AA2068-D4F7-A92A-F235-B21B665B07CF}"/>
              </a:ext>
            </a:extLst>
          </p:cNvPr>
          <p:cNvSpPr>
            <a:spLocks noChangeShapeType="1"/>
          </p:cNvSpPr>
          <p:nvPr/>
        </p:nvSpPr>
        <p:spPr bwMode="auto">
          <a:xfrm>
            <a:off x="6665913" y="6019800"/>
            <a:ext cx="838200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29" name="Rectangle 1271">
            <a:extLst>
              <a:ext uri="{FF2B5EF4-FFF2-40B4-BE49-F238E27FC236}">
                <a16:creationId xmlns:a16="http://schemas.microsoft.com/office/drawing/2014/main" id="{39802A89-3935-AF44-94F5-08F1B0B8A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0613" y="1968500"/>
            <a:ext cx="792162" cy="2413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FFFF00"/>
                </a:solidFill>
                <a:latin typeface="Times" panose="02020603050405020304" pitchFamily="18" charset="0"/>
              </a:rPr>
              <a:t>(2000 B.C.)</a:t>
            </a:r>
          </a:p>
        </p:txBody>
      </p:sp>
      <p:sp>
        <p:nvSpPr>
          <p:cNvPr id="52430" name="Rectangle 1272">
            <a:extLst>
              <a:ext uri="{FF2B5EF4-FFF2-40B4-BE49-F238E27FC236}">
                <a16:creationId xmlns:a16="http://schemas.microsoft.com/office/drawing/2014/main" id="{7BC2A962-0FAE-0460-E374-7D2F97947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8188" y="519113"/>
            <a:ext cx="94297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67897" name="Rectangle 1273">
            <a:extLst>
              <a:ext uri="{FF2B5EF4-FFF2-40B4-BE49-F238E27FC236}">
                <a16:creationId xmlns:a16="http://schemas.microsoft.com/office/drawing/2014/main" id="{947FDD15-FEE7-DEA6-EDBB-8E91F0BC6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7338" y="463550"/>
            <a:ext cx="1625600" cy="1443038"/>
          </a:xfrm>
          <a:prstGeom prst="rect">
            <a:avLst/>
          </a:prstGeom>
          <a:noFill/>
          <a:ln w="76200">
            <a:solidFill>
              <a:srgbClr val="EEFF4B"/>
            </a:solidFill>
            <a:miter lim="800000"/>
            <a:headEnd/>
            <a:tailEnd/>
          </a:ln>
          <a:effectLst>
            <a:outerShdw dist="74053" dir="3542175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CEB6E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67898" name="Rectangle 1274">
            <a:extLst>
              <a:ext uri="{FF2B5EF4-FFF2-40B4-BE49-F238E27FC236}">
                <a16:creationId xmlns:a16="http://schemas.microsoft.com/office/drawing/2014/main" id="{3499BB3A-D4E2-9494-2CD4-B803EC9F3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7338" y="2001838"/>
            <a:ext cx="1625600" cy="1389062"/>
          </a:xfrm>
          <a:prstGeom prst="rect">
            <a:avLst/>
          </a:prstGeom>
          <a:noFill/>
          <a:ln w="76200">
            <a:solidFill>
              <a:srgbClr val="70FABF"/>
            </a:solidFill>
            <a:miter lim="800000"/>
            <a:headEnd/>
            <a:tailEnd/>
          </a:ln>
          <a:effectLst>
            <a:outerShdw dist="74053" dir="3542175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CEB6E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433" name="Freeform 1275">
            <a:extLst>
              <a:ext uri="{FF2B5EF4-FFF2-40B4-BE49-F238E27FC236}">
                <a16:creationId xmlns:a16="http://schemas.microsoft.com/office/drawing/2014/main" id="{AF801530-3688-A7BF-976C-DEE062D4F19D}"/>
              </a:ext>
            </a:extLst>
          </p:cNvPr>
          <p:cNvSpPr>
            <a:spLocks/>
          </p:cNvSpPr>
          <p:nvPr/>
        </p:nvSpPr>
        <p:spPr bwMode="auto">
          <a:xfrm>
            <a:off x="8764588" y="35655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434" name="AutoShape 1276">
            <a:extLst>
              <a:ext uri="{FF2B5EF4-FFF2-40B4-BE49-F238E27FC236}">
                <a16:creationId xmlns:a16="http://schemas.microsoft.com/office/drawing/2014/main" id="{80E32C6F-6B4B-9FDA-351C-07538EEB3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388" y="3457575"/>
            <a:ext cx="730250" cy="903288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435" name="Rectangle 1277">
            <a:extLst>
              <a:ext uri="{FF2B5EF4-FFF2-40B4-BE49-F238E27FC236}">
                <a16:creationId xmlns:a16="http://schemas.microsoft.com/office/drawing/2014/main" id="{60176F33-1E2C-5024-43DA-1115BE2D5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614738"/>
            <a:ext cx="952500" cy="1049337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436" name="AutoShape 1278">
            <a:extLst>
              <a:ext uri="{FF2B5EF4-FFF2-40B4-BE49-F238E27FC236}">
                <a16:creationId xmlns:a16="http://schemas.microsoft.com/office/drawing/2014/main" id="{F4E494A0-09CB-FDAE-61F6-E6D16DDDB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3482975"/>
            <a:ext cx="692150" cy="90328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437" name="Line 1279">
            <a:extLst>
              <a:ext uri="{FF2B5EF4-FFF2-40B4-BE49-F238E27FC236}">
                <a16:creationId xmlns:a16="http://schemas.microsoft.com/office/drawing/2014/main" id="{2CB6EC55-75DD-46A1-E160-5FACA50AD55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014788"/>
            <a:ext cx="8382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38" name="Line 1280">
            <a:extLst>
              <a:ext uri="{FF2B5EF4-FFF2-40B4-BE49-F238E27FC236}">
                <a16:creationId xmlns:a16="http://schemas.microsoft.com/office/drawing/2014/main" id="{BE89618F-6877-0EC2-894F-62E8EA6D16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3713" y="4217988"/>
            <a:ext cx="8461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39" name="Rectangle 1281">
            <a:extLst>
              <a:ext uri="{FF2B5EF4-FFF2-40B4-BE49-F238E27FC236}">
                <a16:creationId xmlns:a16="http://schemas.microsoft.com/office/drawing/2014/main" id="{6B2B94D7-1B7C-9B24-58D2-34E3CAA735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7563" y="4060825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440" name="Rectangle 1282">
            <a:extLst>
              <a:ext uri="{FF2B5EF4-FFF2-40B4-BE49-F238E27FC236}">
                <a16:creationId xmlns:a16="http://schemas.microsoft.com/office/drawing/2014/main" id="{1D1427BD-C8A7-2F9F-9827-5A9642A0B2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83222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52441" name="Rectangle 1283">
            <a:extLst>
              <a:ext uri="{FF2B5EF4-FFF2-40B4-BE49-F238E27FC236}">
                <a16:creationId xmlns:a16="http://schemas.microsoft.com/office/drawing/2014/main" id="{90210156-B13B-6A4B-B363-364316811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6750" y="4221163"/>
            <a:ext cx="447675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J - E</a:t>
            </a:r>
          </a:p>
        </p:txBody>
      </p:sp>
      <p:sp>
        <p:nvSpPr>
          <p:cNvPr id="52442" name="Rectangle 1284">
            <a:extLst>
              <a:ext uri="{FF2B5EF4-FFF2-40B4-BE49-F238E27FC236}">
                <a16:creationId xmlns:a16="http://schemas.microsoft.com/office/drawing/2014/main" id="{BBDD10BF-4BB2-70BE-85DA-0C3621E8B8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0725" y="4411663"/>
            <a:ext cx="320675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12</a:t>
            </a:r>
          </a:p>
        </p:txBody>
      </p:sp>
      <p:sp>
        <p:nvSpPr>
          <p:cNvPr id="52443" name="Rectangle 1285">
            <a:extLst>
              <a:ext uri="{FF2B5EF4-FFF2-40B4-BE49-F238E27FC236}">
                <a16:creationId xmlns:a16="http://schemas.microsoft.com/office/drawing/2014/main" id="{DF75F518-24D6-6DC5-D519-062DD73B7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654425"/>
            <a:ext cx="4333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52444" name="Rectangle 1286">
            <a:extLst>
              <a:ext uri="{FF2B5EF4-FFF2-40B4-BE49-F238E27FC236}">
                <a16:creationId xmlns:a16="http://schemas.microsoft.com/office/drawing/2014/main" id="{1E70E2A0-581A-AC96-283F-8DEEF8A1A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3432175"/>
            <a:ext cx="762000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¥dÌÙÞ¢</a:t>
            </a:r>
          </a:p>
        </p:txBody>
      </p:sp>
      <p:sp>
        <p:nvSpPr>
          <p:cNvPr id="52445" name="Rectangle 1287">
            <a:extLst>
              <a:ext uri="{FF2B5EF4-FFF2-40B4-BE49-F238E27FC236}">
                <a16:creationId xmlns:a16="http://schemas.microsoft.com/office/drawing/2014/main" id="{15C1B0C4-C1A4-EB1E-A11C-CA4A2698E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4033838"/>
            <a:ext cx="684213" cy="271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'Ïß"_'Ïß"</a:t>
            </a:r>
          </a:p>
        </p:txBody>
      </p:sp>
      <p:sp>
        <p:nvSpPr>
          <p:cNvPr id="52446" name="Line 1288">
            <a:extLst>
              <a:ext uri="{FF2B5EF4-FFF2-40B4-BE49-F238E27FC236}">
                <a16:creationId xmlns:a16="http://schemas.microsoft.com/office/drawing/2014/main" id="{B9A7F261-D8EA-57D7-30D5-01C3731FCA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3824288"/>
            <a:ext cx="83026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47" name="Line 1289">
            <a:extLst>
              <a:ext uri="{FF2B5EF4-FFF2-40B4-BE49-F238E27FC236}">
                <a16:creationId xmlns:a16="http://schemas.microsoft.com/office/drawing/2014/main" id="{D562653B-229B-7A3E-D209-92B04CA0CA2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400550"/>
            <a:ext cx="8461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48" name="Line 1290">
            <a:extLst>
              <a:ext uri="{FF2B5EF4-FFF2-40B4-BE49-F238E27FC236}">
                <a16:creationId xmlns:a16="http://schemas.microsoft.com/office/drawing/2014/main" id="{9C1C4821-0D97-AE8F-AF48-CAAEE780A1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7363" y="4597400"/>
            <a:ext cx="83820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49" name="Text Box 1292">
            <a:extLst>
              <a:ext uri="{FF2B5EF4-FFF2-40B4-BE49-F238E27FC236}">
                <a16:creationId xmlns:a16="http://schemas.microsoft.com/office/drawing/2014/main" id="{1D9FF169-4D0A-FC02-57A4-270AD27B7B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52450" name="Text Box 1293">
            <a:extLst>
              <a:ext uri="{FF2B5EF4-FFF2-40B4-BE49-F238E27FC236}">
                <a16:creationId xmlns:a16="http://schemas.microsoft.com/office/drawing/2014/main" id="{00317AA9-D1B7-A810-FE54-CD4DCAAA24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9113" y="0"/>
            <a:ext cx="2603500" cy="30480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4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 1-35</a:t>
            </a:r>
          </a:p>
        </p:txBody>
      </p:sp>
      <p:sp>
        <p:nvSpPr>
          <p:cNvPr id="667918" name="AutoShape 1294">
            <a:extLst>
              <a:ext uri="{FF2B5EF4-FFF2-40B4-BE49-F238E27FC236}">
                <a16:creationId xmlns:a16="http://schemas.microsoft.com/office/drawing/2014/main" id="{55E65B6D-1F76-D189-833A-F37A9AF92778}"/>
              </a:ext>
            </a:extLst>
          </p:cNvPr>
          <p:cNvSpPr>
            <a:spLocks noChangeArrowheads="1"/>
          </p:cNvSpPr>
          <p:nvPr/>
        </p:nvSpPr>
        <p:spPr bwMode="auto">
          <a:xfrm rot="1158696">
            <a:off x="5178425" y="2703513"/>
            <a:ext cx="3167063" cy="463550"/>
          </a:xfrm>
          <a:prstGeom prst="leftArrow">
            <a:avLst>
              <a:gd name="adj1" fmla="val 50000"/>
              <a:gd name="adj2" fmla="val 170805"/>
            </a:avLst>
          </a:prstGeom>
          <a:solidFill>
            <a:srgbClr val="FF0000"/>
          </a:solidFill>
          <a:ln w="57150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2452" name="Text Box 1295">
            <a:extLst>
              <a:ext uri="{FF2B5EF4-FFF2-40B4-BE49-F238E27FC236}">
                <a16:creationId xmlns:a16="http://schemas.microsoft.com/office/drawing/2014/main" id="{582F3415-F138-C476-00A7-BF81D9965A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667924" name="Rectangle 1300">
            <a:extLst>
              <a:ext uri="{FF2B5EF4-FFF2-40B4-BE49-F238E27FC236}">
                <a16:creationId xmlns:a16="http://schemas.microsoft.com/office/drawing/2014/main" id="{2DD02175-3DAF-9419-62E8-1F079D865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46</a:t>
            </a:r>
          </a:p>
        </p:txBody>
      </p:sp>
      <p:grpSp>
        <p:nvGrpSpPr>
          <p:cNvPr id="52454" name="Group 1353">
            <a:extLst>
              <a:ext uri="{FF2B5EF4-FFF2-40B4-BE49-F238E27FC236}">
                <a16:creationId xmlns:a16="http://schemas.microsoft.com/office/drawing/2014/main" id="{B7335F7B-287D-8748-B219-AA444C86273A}"/>
              </a:ext>
            </a:extLst>
          </p:cNvPr>
          <p:cNvGrpSpPr>
            <a:grpSpLocks/>
          </p:cNvGrpSpPr>
          <p:nvPr/>
        </p:nvGrpSpPr>
        <p:grpSpPr bwMode="auto">
          <a:xfrm>
            <a:off x="5154613" y="1344613"/>
            <a:ext cx="2894012" cy="4368800"/>
            <a:chOff x="3247" y="847"/>
            <a:chExt cx="1823" cy="2752"/>
          </a:xfrm>
        </p:grpSpPr>
        <p:grpSp>
          <p:nvGrpSpPr>
            <p:cNvPr id="52455" name="Group 1301">
              <a:extLst>
                <a:ext uri="{FF2B5EF4-FFF2-40B4-BE49-F238E27FC236}">
                  <a16:creationId xmlns:a16="http://schemas.microsoft.com/office/drawing/2014/main" id="{BC80EC20-DCE2-09C1-C118-70B3A6AB7C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47" y="1381"/>
              <a:ext cx="331" cy="369"/>
              <a:chOff x="1567" y="1192"/>
              <a:chExt cx="331" cy="369"/>
            </a:xfrm>
          </p:grpSpPr>
          <p:grpSp>
            <p:nvGrpSpPr>
              <p:cNvPr id="52495" name="Group 1302">
                <a:extLst>
                  <a:ext uri="{FF2B5EF4-FFF2-40B4-BE49-F238E27FC236}">
                    <a16:creationId xmlns:a16="http://schemas.microsoft.com/office/drawing/2014/main" id="{05ABD351-D082-5A3F-A173-A3E1756556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7" y="1192"/>
                <a:ext cx="331" cy="369"/>
                <a:chOff x="1084" y="711"/>
                <a:chExt cx="2950" cy="2769"/>
              </a:xfrm>
            </p:grpSpPr>
            <p:grpSp>
              <p:nvGrpSpPr>
                <p:cNvPr id="52497" name="Group 1303">
                  <a:extLst>
                    <a:ext uri="{FF2B5EF4-FFF2-40B4-BE49-F238E27FC236}">
                      <a16:creationId xmlns:a16="http://schemas.microsoft.com/office/drawing/2014/main" id="{B5A5DF0D-761D-2A9A-0FD8-CE77A76215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84" y="711"/>
                  <a:ext cx="2950" cy="2769"/>
                  <a:chOff x="2707" y="548"/>
                  <a:chExt cx="2950" cy="2769"/>
                </a:xfrm>
              </p:grpSpPr>
              <p:grpSp>
                <p:nvGrpSpPr>
                  <p:cNvPr id="52503" name="Group 1304">
                    <a:extLst>
                      <a:ext uri="{FF2B5EF4-FFF2-40B4-BE49-F238E27FC236}">
                        <a16:creationId xmlns:a16="http://schemas.microsoft.com/office/drawing/2014/main" id="{AF3759B0-C1DE-F44A-0179-D005DC26E82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80" y="1046"/>
                    <a:ext cx="2105" cy="1421"/>
                    <a:chOff x="578" y="2316"/>
                    <a:chExt cx="2105" cy="1421"/>
                  </a:xfrm>
                </p:grpSpPr>
                <p:sp>
                  <p:nvSpPr>
                    <p:cNvPr id="52505" name="Freeform 1305">
                      <a:extLst>
                        <a:ext uri="{FF2B5EF4-FFF2-40B4-BE49-F238E27FC236}">
                          <a16:creationId xmlns:a16="http://schemas.microsoft.com/office/drawing/2014/main" id="{A15C8190-3045-E357-848C-514557001F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33" y="2316"/>
                      <a:ext cx="2050" cy="256"/>
                    </a:xfrm>
                    <a:custGeom>
                      <a:avLst/>
                      <a:gdLst>
                        <a:gd name="T0" fmla="*/ 28 w 592"/>
                        <a:gd name="T1" fmla="*/ 256 h 90"/>
                        <a:gd name="T2" fmla="*/ 76 w 592"/>
                        <a:gd name="T3" fmla="*/ 125 h 90"/>
                        <a:gd name="T4" fmla="*/ 118 w 592"/>
                        <a:gd name="T5" fmla="*/ 102 h 90"/>
                        <a:gd name="T6" fmla="*/ 159 w 592"/>
                        <a:gd name="T7" fmla="*/ 91 h 90"/>
                        <a:gd name="T8" fmla="*/ 388 w 592"/>
                        <a:gd name="T9" fmla="*/ 97 h 90"/>
                        <a:gd name="T10" fmla="*/ 526 w 592"/>
                        <a:gd name="T11" fmla="*/ 114 h 90"/>
                        <a:gd name="T12" fmla="*/ 589 w 592"/>
                        <a:gd name="T13" fmla="*/ 131 h 90"/>
                        <a:gd name="T14" fmla="*/ 824 w 592"/>
                        <a:gd name="T15" fmla="*/ 148 h 90"/>
                        <a:gd name="T16" fmla="*/ 1170 w 592"/>
                        <a:gd name="T17" fmla="*/ 125 h 90"/>
                        <a:gd name="T18" fmla="*/ 1634 w 592"/>
                        <a:gd name="T19" fmla="*/ 46 h 90"/>
                        <a:gd name="T20" fmla="*/ 1801 w 592"/>
                        <a:gd name="T21" fmla="*/ 0 h 90"/>
                        <a:gd name="T22" fmla="*/ 1981 w 592"/>
                        <a:gd name="T23" fmla="*/ 6 h 90"/>
                        <a:gd name="T24" fmla="*/ 2043 w 592"/>
                        <a:gd name="T25" fmla="*/ 85 h 90"/>
                        <a:gd name="T26" fmla="*/ 2050 w 592"/>
                        <a:gd name="T27" fmla="*/ 102 h 90"/>
                        <a:gd name="T28" fmla="*/ 2015 w 592"/>
                        <a:gd name="T29" fmla="*/ 171 h 90"/>
                        <a:gd name="T30" fmla="*/ 2022 w 592"/>
                        <a:gd name="T31" fmla="*/ 188 h 90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0" t="0" r="r" b="b"/>
                      <a:pathLst>
                        <a:path w="592" h="90">
                          <a:moveTo>
                            <a:pt x="8" y="90"/>
                          </a:moveTo>
                          <a:cubicBezTo>
                            <a:pt x="0" y="78"/>
                            <a:pt x="10" y="51"/>
                            <a:pt x="22" y="44"/>
                          </a:cubicBezTo>
                          <a:cubicBezTo>
                            <a:pt x="27" y="35"/>
                            <a:pt x="23" y="39"/>
                            <a:pt x="34" y="36"/>
                          </a:cubicBezTo>
                          <a:cubicBezTo>
                            <a:pt x="38" y="34"/>
                            <a:pt x="46" y="32"/>
                            <a:pt x="46" y="32"/>
                          </a:cubicBezTo>
                          <a:cubicBezTo>
                            <a:pt x="72" y="33"/>
                            <a:pt x="84" y="35"/>
                            <a:pt x="112" y="34"/>
                          </a:cubicBezTo>
                          <a:cubicBezTo>
                            <a:pt x="125" y="35"/>
                            <a:pt x="138" y="38"/>
                            <a:pt x="152" y="40"/>
                          </a:cubicBezTo>
                          <a:cubicBezTo>
                            <a:pt x="158" y="42"/>
                            <a:pt x="170" y="46"/>
                            <a:pt x="170" y="46"/>
                          </a:cubicBezTo>
                          <a:cubicBezTo>
                            <a:pt x="192" y="42"/>
                            <a:pt x="215" y="46"/>
                            <a:pt x="238" y="52"/>
                          </a:cubicBezTo>
                          <a:cubicBezTo>
                            <a:pt x="271" y="50"/>
                            <a:pt x="304" y="47"/>
                            <a:pt x="338" y="44"/>
                          </a:cubicBezTo>
                          <a:cubicBezTo>
                            <a:pt x="381" y="33"/>
                            <a:pt x="427" y="24"/>
                            <a:pt x="472" y="16"/>
                          </a:cubicBezTo>
                          <a:cubicBezTo>
                            <a:pt x="488" y="12"/>
                            <a:pt x="503" y="4"/>
                            <a:pt x="520" y="0"/>
                          </a:cubicBezTo>
                          <a:cubicBezTo>
                            <a:pt x="537" y="0"/>
                            <a:pt x="554" y="0"/>
                            <a:pt x="572" y="2"/>
                          </a:cubicBezTo>
                          <a:cubicBezTo>
                            <a:pt x="582" y="3"/>
                            <a:pt x="587" y="21"/>
                            <a:pt x="590" y="30"/>
                          </a:cubicBezTo>
                          <a:cubicBezTo>
                            <a:pt x="590" y="32"/>
                            <a:pt x="592" y="36"/>
                            <a:pt x="592" y="36"/>
                          </a:cubicBezTo>
                          <a:cubicBezTo>
                            <a:pt x="588" y="45"/>
                            <a:pt x="589" y="52"/>
                            <a:pt x="582" y="60"/>
                          </a:cubicBezTo>
                          <a:cubicBezTo>
                            <a:pt x="579" y="67"/>
                            <a:pt x="577" y="66"/>
                            <a:pt x="584" y="66"/>
                          </a:cubicBezTo>
                        </a:path>
                      </a:pathLst>
                    </a:custGeom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8100" cap="flat" cmpd="sng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2506" name="Freeform 1306">
                      <a:extLst>
                        <a:ext uri="{FF2B5EF4-FFF2-40B4-BE49-F238E27FC236}">
                          <a16:creationId xmlns:a16="http://schemas.microsoft.com/office/drawing/2014/main" id="{A8DBFF79-2C87-33D2-2182-A2100A4C3C8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78" y="2506"/>
                      <a:ext cx="2074" cy="1231"/>
                    </a:xfrm>
                    <a:custGeom>
                      <a:avLst/>
                      <a:gdLst>
                        <a:gd name="T0" fmla="*/ 2074 w 599"/>
                        <a:gd name="T1" fmla="*/ 0 h 432"/>
                        <a:gd name="T2" fmla="*/ 2060 w 599"/>
                        <a:gd name="T3" fmla="*/ 17 h 432"/>
                        <a:gd name="T4" fmla="*/ 2039 w 599"/>
                        <a:gd name="T5" fmla="*/ 28 h 432"/>
                        <a:gd name="T6" fmla="*/ 2026 w 599"/>
                        <a:gd name="T7" fmla="*/ 68 h 432"/>
                        <a:gd name="T8" fmla="*/ 1929 w 599"/>
                        <a:gd name="T9" fmla="*/ 262 h 432"/>
                        <a:gd name="T10" fmla="*/ 1818 w 599"/>
                        <a:gd name="T11" fmla="*/ 593 h 432"/>
                        <a:gd name="T12" fmla="*/ 1783 w 599"/>
                        <a:gd name="T13" fmla="*/ 758 h 432"/>
                        <a:gd name="T14" fmla="*/ 1749 w 599"/>
                        <a:gd name="T15" fmla="*/ 997 h 432"/>
                        <a:gd name="T16" fmla="*/ 1714 w 599"/>
                        <a:gd name="T17" fmla="*/ 1146 h 432"/>
                        <a:gd name="T18" fmla="*/ 1596 w 599"/>
                        <a:gd name="T19" fmla="*/ 1203 h 432"/>
                        <a:gd name="T20" fmla="*/ 1499 w 599"/>
                        <a:gd name="T21" fmla="*/ 1180 h 432"/>
                        <a:gd name="T22" fmla="*/ 1458 w 599"/>
                        <a:gd name="T23" fmla="*/ 1168 h 432"/>
                        <a:gd name="T24" fmla="*/ 1472 w 599"/>
                        <a:gd name="T25" fmla="*/ 1003 h 432"/>
                        <a:gd name="T26" fmla="*/ 1492 w 599"/>
                        <a:gd name="T27" fmla="*/ 963 h 432"/>
                        <a:gd name="T28" fmla="*/ 1402 w 599"/>
                        <a:gd name="T29" fmla="*/ 935 h 432"/>
                        <a:gd name="T30" fmla="*/ 1201 w 599"/>
                        <a:gd name="T31" fmla="*/ 900 h 432"/>
                        <a:gd name="T32" fmla="*/ 391 w 599"/>
                        <a:gd name="T33" fmla="*/ 1026 h 432"/>
                        <a:gd name="T34" fmla="*/ 357 w 599"/>
                        <a:gd name="T35" fmla="*/ 1049 h 432"/>
                        <a:gd name="T36" fmla="*/ 301 w 599"/>
                        <a:gd name="T37" fmla="*/ 1117 h 432"/>
                        <a:gd name="T38" fmla="*/ 184 w 599"/>
                        <a:gd name="T39" fmla="*/ 1231 h 432"/>
                        <a:gd name="T40" fmla="*/ 100 w 599"/>
                        <a:gd name="T41" fmla="*/ 1203 h 432"/>
                        <a:gd name="T42" fmla="*/ 59 w 599"/>
                        <a:gd name="T43" fmla="*/ 1180 h 432"/>
                        <a:gd name="T44" fmla="*/ 24 w 599"/>
                        <a:gd name="T45" fmla="*/ 1134 h 432"/>
                        <a:gd name="T46" fmla="*/ 38 w 599"/>
                        <a:gd name="T47" fmla="*/ 1060 h 432"/>
                        <a:gd name="T48" fmla="*/ 59 w 599"/>
                        <a:gd name="T49" fmla="*/ 952 h 432"/>
                        <a:gd name="T50" fmla="*/ 93 w 599"/>
                        <a:gd name="T51" fmla="*/ 747 h 432"/>
                        <a:gd name="T52" fmla="*/ 100 w 599"/>
                        <a:gd name="T53" fmla="*/ 536 h 432"/>
                        <a:gd name="T54" fmla="*/ 107 w 599"/>
                        <a:gd name="T55" fmla="*/ 359 h 432"/>
                        <a:gd name="T56" fmla="*/ 100 w 599"/>
                        <a:gd name="T57" fmla="*/ 234 h 432"/>
                        <a:gd name="T58" fmla="*/ 73 w 599"/>
                        <a:gd name="T59" fmla="*/ 85 h 432"/>
                        <a:gd name="T60" fmla="*/ 66 w 599"/>
                        <a:gd name="T61" fmla="*/ 40 h 432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0" t="0" r="r" b="b"/>
                      <a:pathLst>
                        <a:path w="599" h="432">
                          <a:moveTo>
                            <a:pt x="599" y="0"/>
                          </a:moveTo>
                          <a:cubicBezTo>
                            <a:pt x="597" y="2"/>
                            <a:pt x="596" y="4"/>
                            <a:pt x="595" y="6"/>
                          </a:cubicBezTo>
                          <a:cubicBezTo>
                            <a:pt x="593" y="7"/>
                            <a:pt x="590" y="8"/>
                            <a:pt x="589" y="10"/>
                          </a:cubicBezTo>
                          <a:cubicBezTo>
                            <a:pt x="587" y="11"/>
                            <a:pt x="585" y="23"/>
                            <a:pt x="585" y="24"/>
                          </a:cubicBezTo>
                          <a:cubicBezTo>
                            <a:pt x="575" y="45"/>
                            <a:pt x="570" y="72"/>
                            <a:pt x="557" y="92"/>
                          </a:cubicBezTo>
                          <a:cubicBezTo>
                            <a:pt x="551" y="130"/>
                            <a:pt x="537" y="171"/>
                            <a:pt x="525" y="208"/>
                          </a:cubicBezTo>
                          <a:cubicBezTo>
                            <a:pt x="523" y="228"/>
                            <a:pt x="519" y="246"/>
                            <a:pt x="515" y="266"/>
                          </a:cubicBezTo>
                          <a:cubicBezTo>
                            <a:pt x="511" y="294"/>
                            <a:pt x="511" y="322"/>
                            <a:pt x="505" y="350"/>
                          </a:cubicBezTo>
                          <a:cubicBezTo>
                            <a:pt x="503" y="368"/>
                            <a:pt x="503" y="385"/>
                            <a:pt x="495" y="402"/>
                          </a:cubicBezTo>
                          <a:cubicBezTo>
                            <a:pt x="492" y="416"/>
                            <a:pt x="474" y="420"/>
                            <a:pt x="461" y="422"/>
                          </a:cubicBezTo>
                          <a:cubicBezTo>
                            <a:pt x="440" y="416"/>
                            <a:pt x="450" y="419"/>
                            <a:pt x="433" y="414"/>
                          </a:cubicBezTo>
                          <a:cubicBezTo>
                            <a:pt x="429" y="412"/>
                            <a:pt x="421" y="410"/>
                            <a:pt x="421" y="410"/>
                          </a:cubicBezTo>
                          <a:cubicBezTo>
                            <a:pt x="410" y="394"/>
                            <a:pt x="414" y="367"/>
                            <a:pt x="425" y="352"/>
                          </a:cubicBezTo>
                          <a:cubicBezTo>
                            <a:pt x="426" y="347"/>
                            <a:pt x="431" y="342"/>
                            <a:pt x="431" y="338"/>
                          </a:cubicBezTo>
                          <a:cubicBezTo>
                            <a:pt x="429" y="328"/>
                            <a:pt x="405" y="328"/>
                            <a:pt x="405" y="328"/>
                          </a:cubicBezTo>
                          <a:cubicBezTo>
                            <a:pt x="392" y="315"/>
                            <a:pt x="365" y="319"/>
                            <a:pt x="347" y="316"/>
                          </a:cubicBezTo>
                          <a:cubicBezTo>
                            <a:pt x="268" y="322"/>
                            <a:pt x="188" y="334"/>
                            <a:pt x="113" y="360"/>
                          </a:cubicBezTo>
                          <a:cubicBezTo>
                            <a:pt x="101" y="377"/>
                            <a:pt x="116" y="356"/>
                            <a:pt x="103" y="368"/>
                          </a:cubicBezTo>
                          <a:cubicBezTo>
                            <a:pt x="99" y="370"/>
                            <a:pt x="90" y="387"/>
                            <a:pt x="87" y="392"/>
                          </a:cubicBezTo>
                          <a:cubicBezTo>
                            <a:pt x="94" y="431"/>
                            <a:pt x="75" y="417"/>
                            <a:pt x="53" y="432"/>
                          </a:cubicBezTo>
                          <a:cubicBezTo>
                            <a:pt x="44" y="429"/>
                            <a:pt x="36" y="426"/>
                            <a:pt x="29" y="422"/>
                          </a:cubicBezTo>
                          <a:cubicBezTo>
                            <a:pt x="24" y="419"/>
                            <a:pt x="17" y="414"/>
                            <a:pt x="17" y="414"/>
                          </a:cubicBezTo>
                          <a:cubicBezTo>
                            <a:pt x="12" y="399"/>
                            <a:pt x="16" y="404"/>
                            <a:pt x="7" y="398"/>
                          </a:cubicBezTo>
                          <a:cubicBezTo>
                            <a:pt x="0" y="388"/>
                            <a:pt x="5" y="380"/>
                            <a:pt x="11" y="372"/>
                          </a:cubicBezTo>
                          <a:cubicBezTo>
                            <a:pt x="8" y="357"/>
                            <a:pt x="13" y="347"/>
                            <a:pt x="17" y="334"/>
                          </a:cubicBezTo>
                          <a:cubicBezTo>
                            <a:pt x="19" y="311"/>
                            <a:pt x="19" y="283"/>
                            <a:pt x="27" y="262"/>
                          </a:cubicBezTo>
                          <a:cubicBezTo>
                            <a:pt x="28" y="237"/>
                            <a:pt x="32" y="212"/>
                            <a:pt x="29" y="188"/>
                          </a:cubicBezTo>
                          <a:cubicBezTo>
                            <a:pt x="31" y="167"/>
                            <a:pt x="27" y="146"/>
                            <a:pt x="31" y="126"/>
                          </a:cubicBezTo>
                          <a:cubicBezTo>
                            <a:pt x="29" y="108"/>
                            <a:pt x="27" y="99"/>
                            <a:pt x="29" y="82"/>
                          </a:cubicBezTo>
                          <a:cubicBezTo>
                            <a:pt x="26" y="64"/>
                            <a:pt x="23" y="47"/>
                            <a:pt x="21" y="30"/>
                          </a:cubicBezTo>
                          <a:cubicBezTo>
                            <a:pt x="23" y="10"/>
                            <a:pt x="28" y="9"/>
                            <a:pt x="19" y="14"/>
                          </a:cubicBezTo>
                        </a:path>
                      </a:pathLst>
                    </a:custGeom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8100" cap="flat" cmpd="sng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pic>
                <p:nvPicPr>
                  <p:cNvPr id="52504" name="Picture 1307">
                    <a:extLst>
                      <a:ext uri="{FF2B5EF4-FFF2-40B4-BE49-F238E27FC236}">
                        <a16:creationId xmlns:a16="http://schemas.microsoft.com/office/drawing/2014/main" id="{A8B68680-87E7-8538-3ECC-EC11FBB742DB}"/>
                      </a:ext>
                    </a:extLst>
                  </p:cNvPr>
                  <p:cNvPicPr>
                    <a:picLocks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07" y="548"/>
                    <a:ext cx="2950" cy="276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BE844A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  <p:sp>
              <p:nvSpPr>
                <p:cNvPr id="52498" name="Freeform 1308">
                  <a:extLst>
                    <a:ext uri="{FF2B5EF4-FFF2-40B4-BE49-F238E27FC236}">
                      <a16:creationId xmlns:a16="http://schemas.microsoft.com/office/drawing/2014/main" id="{DD0E85D6-6AFF-C167-3007-8BB8E96963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16" y="2649"/>
                  <a:ext cx="88" cy="277"/>
                </a:xfrm>
                <a:custGeom>
                  <a:avLst/>
                  <a:gdLst>
                    <a:gd name="T0" fmla="*/ 75 w 85"/>
                    <a:gd name="T1" fmla="*/ 133 h 318"/>
                    <a:gd name="T2" fmla="*/ 66 w 85"/>
                    <a:gd name="T3" fmla="*/ 60 h 318"/>
                    <a:gd name="T4" fmla="*/ 49 w 85"/>
                    <a:gd name="T5" fmla="*/ 37 h 318"/>
                    <a:gd name="T6" fmla="*/ 57 w 85"/>
                    <a:gd name="T7" fmla="*/ 60 h 318"/>
                    <a:gd name="T8" fmla="*/ 66 w 85"/>
                    <a:gd name="T9" fmla="*/ 24 h 318"/>
                    <a:gd name="T10" fmla="*/ 39 w 85"/>
                    <a:gd name="T11" fmla="*/ 9 h 318"/>
                    <a:gd name="T12" fmla="*/ 39 w 85"/>
                    <a:gd name="T13" fmla="*/ 37 h 318"/>
                    <a:gd name="T14" fmla="*/ 49 w 85"/>
                    <a:gd name="T15" fmla="*/ 163 h 318"/>
                    <a:gd name="T16" fmla="*/ 31 w 85"/>
                    <a:gd name="T17" fmla="*/ 140 h 318"/>
                    <a:gd name="T18" fmla="*/ 39 w 85"/>
                    <a:gd name="T19" fmla="*/ 111 h 318"/>
                    <a:gd name="T20" fmla="*/ 49 w 85"/>
                    <a:gd name="T21" fmla="*/ 140 h 318"/>
                    <a:gd name="T22" fmla="*/ 39 w 85"/>
                    <a:gd name="T23" fmla="*/ 89 h 318"/>
                    <a:gd name="T24" fmla="*/ 49 w 85"/>
                    <a:gd name="T25" fmla="*/ 133 h 318"/>
                    <a:gd name="T26" fmla="*/ 39 w 85"/>
                    <a:gd name="T27" fmla="*/ 104 h 318"/>
                    <a:gd name="T28" fmla="*/ 49 w 85"/>
                    <a:gd name="T29" fmla="*/ 125 h 318"/>
                    <a:gd name="T30" fmla="*/ 57 w 85"/>
                    <a:gd name="T31" fmla="*/ 148 h 318"/>
                    <a:gd name="T32" fmla="*/ 75 w 85"/>
                    <a:gd name="T33" fmla="*/ 177 h 318"/>
                    <a:gd name="T34" fmla="*/ 83 w 85"/>
                    <a:gd name="T35" fmla="*/ 199 h 318"/>
                    <a:gd name="T36" fmla="*/ 75 w 85"/>
                    <a:gd name="T37" fmla="*/ 243 h 318"/>
                    <a:gd name="T38" fmla="*/ 66 w 85"/>
                    <a:gd name="T39" fmla="*/ 236 h 318"/>
                    <a:gd name="T40" fmla="*/ 57 w 85"/>
                    <a:gd name="T41" fmla="*/ 273 h 318"/>
                    <a:gd name="T42" fmla="*/ 39 w 85"/>
                    <a:gd name="T43" fmla="*/ 251 h 318"/>
                    <a:gd name="T44" fmla="*/ 31 w 85"/>
                    <a:gd name="T45" fmla="*/ 177 h 318"/>
                    <a:gd name="T46" fmla="*/ 23 w 85"/>
                    <a:gd name="T47" fmla="*/ 214 h 318"/>
                    <a:gd name="T48" fmla="*/ 5 w 85"/>
                    <a:gd name="T49" fmla="*/ 185 h 318"/>
                    <a:gd name="T50" fmla="*/ 39 w 85"/>
                    <a:gd name="T51" fmla="*/ 125 h 318"/>
                    <a:gd name="T52" fmla="*/ 66 w 85"/>
                    <a:gd name="T53" fmla="*/ 148 h 318"/>
                    <a:gd name="T54" fmla="*/ 75 w 85"/>
                    <a:gd name="T55" fmla="*/ 192 h 318"/>
                    <a:gd name="T56" fmla="*/ 66 w 85"/>
                    <a:gd name="T57" fmla="*/ 163 h 318"/>
                    <a:gd name="T58" fmla="*/ 66 w 85"/>
                    <a:gd name="T59" fmla="*/ 9 h 318"/>
                    <a:gd name="T60" fmla="*/ 49 w 85"/>
                    <a:gd name="T61" fmla="*/ 30 h 318"/>
                    <a:gd name="T62" fmla="*/ 23 w 85"/>
                    <a:gd name="T63" fmla="*/ 37 h 318"/>
                    <a:gd name="T64" fmla="*/ 39 w 85"/>
                    <a:gd name="T65" fmla="*/ 82 h 318"/>
                    <a:gd name="T66" fmla="*/ 57 w 85"/>
                    <a:gd name="T67" fmla="*/ 118 h 318"/>
                    <a:gd name="T68" fmla="*/ 75 w 85"/>
                    <a:gd name="T69" fmla="*/ 133 h 31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2499" name="Freeform 1309">
                  <a:extLst>
                    <a:ext uri="{FF2B5EF4-FFF2-40B4-BE49-F238E27FC236}">
                      <a16:creationId xmlns:a16="http://schemas.microsoft.com/office/drawing/2014/main" id="{78D52C8A-AD8F-77C0-7F19-E43C5B6088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35" y="2647"/>
                  <a:ext cx="109" cy="309"/>
                </a:xfrm>
                <a:custGeom>
                  <a:avLst/>
                  <a:gdLst>
                    <a:gd name="T0" fmla="*/ 1 w 105"/>
                    <a:gd name="T1" fmla="*/ 0 h 354"/>
                    <a:gd name="T2" fmla="*/ 96 w 105"/>
                    <a:gd name="T3" fmla="*/ 4 h 354"/>
                    <a:gd name="T4" fmla="*/ 76 w 105"/>
                    <a:gd name="T5" fmla="*/ 25 h 354"/>
                    <a:gd name="T6" fmla="*/ 87 w 105"/>
                    <a:gd name="T7" fmla="*/ 53 h 354"/>
                    <a:gd name="T8" fmla="*/ 87 w 105"/>
                    <a:gd name="T9" fmla="*/ 127 h 354"/>
                    <a:gd name="T10" fmla="*/ 101 w 105"/>
                    <a:gd name="T11" fmla="*/ 147 h 354"/>
                    <a:gd name="T12" fmla="*/ 101 w 105"/>
                    <a:gd name="T13" fmla="*/ 209 h 354"/>
                    <a:gd name="T14" fmla="*/ 87 w 105"/>
                    <a:gd name="T15" fmla="*/ 293 h 354"/>
                    <a:gd name="T16" fmla="*/ 71 w 105"/>
                    <a:gd name="T17" fmla="*/ 309 h 354"/>
                    <a:gd name="T18" fmla="*/ 15 w 105"/>
                    <a:gd name="T19" fmla="*/ 279 h 354"/>
                    <a:gd name="T20" fmla="*/ 12 w 105"/>
                    <a:gd name="T21" fmla="*/ 246 h 354"/>
                    <a:gd name="T22" fmla="*/ 15 w 105"/>
                    <a:gd name="T23" fmla="*/ 214 h 354"/>
                    <a:gd name="T24" fmla="*/ 9 w 105"/>
                    <a:gd name="T25" fmla="*/ 86 h 354"/>
                    <a:gd name="T26" fmla="*/ 21 w 105"/>
                    <a:gd name="T27" fmla="*/ 39 h 354"/>
                    <a:gd name="T28" fmla="*/ 6 w 105"/>
                    <a:gd name="T29" fmla="*/ 11 h 354"/>
                    <a:gd name="T30" fmla="*/ 1 w 105"/>
                    <a:gd name="T31" fmla="*/ 0 h 35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2500" name="Freeform 1310">
                  <a:extLst>
                    <a:ext uri="{FF2B5EF4-FFF2-40B4-BE49-F238E27FC236}">
                      <a16:creationId xmlns:a16="http://schemas.microsoft.com/office/drawing/2014/main" id="{D5546306-2334-E2B2-A8AC-25D7224A75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2583"/>
                  <a:ext cx="155" cy="328"/>
                </a:xfrm>
                <a:custGeom>
                  <a:avLst/>
                  <a:gdLst>
                    <a:gd name="T0" fmla="*/ 147 w 149"/>
                    <a:gd name="T1" fmla="*/ 17 h 376"/>
                    <a:gd name="T2" fmla="*/ 138 w 149"/>
                    <a:gd name="T3" fmla="*/ 90 h 376"/>
                    <a:gd name="T4" fmla="*/ 130 w 149"/>
                    <a:gd name="T5" fmla="*/ 113 h 376"/>
                    <a:gd name="T6" fmla="*/ 127 w 149"/>
                    <a:gd name="T7" fmla="*/ 122 h 376"/>
                    <a:gd name="T8" fmla="*/ 108 w 149"/>
                    <a:gd name="T9" fmla="*/ 213 h 376"/>
                    <a:gd name="T10" fmla="*/ 85 w 149"/>
                    <a:gd name="T11" fmla="*/ 274 h 376"/>
                    <a:gd name="T12" fmla="*/ 69 w 149"/>
                    <a:gd name="T13" fmla="*/ 316 h 376"/>
                    <a:gd name="T14" fmla="*/ 58 w 149"/>
                    <a:gd name="T15" fmla="*/ 318 h 376"/>
                    <a:gd name="T16" fmla="*/ 19 w 149"/>
                    <a:gd name="T17" fmla="*/ 323 h 376"/>
                    <a:gd name="T18" fmla="*/ 2 w 149"/>
                    <a:gd name="T19" fmla="*/ 306 h 376"/>
                    <a:gd name="T20" fmla="*/ 5 w 149"/>
                    <a:gd name="T21" fmla="*/ 276 h 376"/>
                    <a:gd name="T22" fmla="*/ 8 w 149"/>
                    <a:gd name="T23" fmla="*/ 192 h 376"/>
                    <a:gd name="T24" fmla="*/ 22 w 149"/>
                    <a:gd name="T25" fmla="*/ 174 h 376"/>
                    <a:gd name="T26" fmla="*/ 35 w 149"/>
                    <a:gd name="T27" fmla="*/ 92 h 376"/>
                    <a:gd name="T28" fmla="*/ 44 w 149"/>
                    <a:gd name="T29" fmla="*/ 65 h 376"/>
                    <a:gd name="T30" fmla="*/ 83 w 149"/>
                    <a:gd name="T31" fmla="*/ 16 h 376"/>
                    <a:gd name="T32" fmla="*/ 127 w 149"/>
                    <a:gd name="T33" fmla="*/ 16 h 376"/>
                    <a:gd name="T34" fmla="*/ 147 w 149"/>
                    <a:gd name="T35" fmla="*/ 17 h 37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2501" name="Freeform 1311">
                  <a:extLst>
                    <a:ext uri="{FF2B5EF4-FFF2-40B4-BE49-F238E27FC236}">
                      <a16:creationId xmlns:a16="http://schemas.microsoft.com/office/drawing/2014/main" id="{0D1CF4BF-BF8F-A8BA-A876-AB07E5DFE8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14" y="1020"/>
                  <a:ext cx="99" cy="440"/>
                </a:xfrm>
                <a:custGeom>
                  <a:avLst/>
                  <a:gdLst>
                    <a:gd name="T0" fmla="*/ 27 w 96"/>
                    <a:gd name="T1" fmla="*/ 424 h 504"/>
                    <a:gd name="T2" fmla="*/ 63 w 96"/>
                    <a:gd name="T3" fmla="*/ 431 h 504"/>
                    <a:gd name="T4" fmla="*/ 74 w 96"/>
                    <a:gd name="T5" fmla="*/ 394 h 504"/>
                    <a:gd name="T6" fmla="*/ 74 w 96"/>
                    <a:gd name="T7" fmla="*/ 282 h 504"/>
                    <a:gd name="T8" fmla="*/ 91 w 96"/>
                    <a:gd name="T9" fmla="*/ 187 h 504"/>
                    <a:gd name="T10" fmla="*/ 99 w 96"/>
                    <a:gd name="T11" fmla="*/ 152 h 504"/>
                    <a:gd name="T12" fmla="*/ 91 w 96"/>
                    <a:gd name="T13" fmla="*/ 45 h 504"/>
                    <a:gd name="T14" fmla="*/ 79 w 96"/>
                    <a:gd name="T15" fmla="*/ 5 h 504"/>
                    <a:gd name="T16" fmla="*/ 30 w 96"/>
                    <a:gd name="T17" fmla="*/ 22 h 504"/>
                    <a:gd name="T18" fmla="*/ 27 w 96"/>
                    <a:gd name="T19" fmla="*/ 106 h 504"/>
                    <a:gd name="T20" fmla="*/ 33 w 96"/>
                    <a:gd name="T21" fmla="*/ 317 h 504"/>
                    <a:gd name="T22" fmla="*/ 41 w 96"/>
                    <a:gd name="T23" fmla="*/ 354 h 504"/>
                    <a:gd name="T24" fmla="*/ 25 w 96"/>
                    <a:gd name="T25" fmla="*/ 413 h 504"/>
                    <a:gd name="T26" fmla="*/ 27 w 96"/>
                    <a:gd name="T27" fmla="*/ 424 h 50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2502" name="Freeform 1312">
                  <a:extLst>
                    <a:ext uri="{FF2B5EF4-FFF2-40B4-BE49-F238E27FC236}">
                      <a16:creationId xmlns:a16="http://schemas.microsoft.com/office/drawing/2014/main" id="{0727EC80-3AAD-206A-16F2-ADAB30F682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1007"/>
                  <a:ext cx="156" cy="358"/>
                </a:xfrm>
                <a:custGeom>
                  <a:avLst/>
                  <a:gdLst>
                    <a:gd name="T0" fmla="*/ 5 w 150"/>
                    <a:gd name="T1" fmla="*/ 333 h 410"/>
                    <a:gd name="T2" fmla="*/ 42 w 150"/>
                    <a:gd name="T3" fmla="*/ 358 h 410"/>
                    <a:gd name="T4" fmla="*/ 83 w 150"/>
                    <a:gd name="T5" fmla="*/ 351 h 410"/>
                    <a:gd name="T6" fmla="*/ 97 w 150"/>
                    <a:gd name="T7" fmla="*/ 316 h 410"/>
                    <a:gd name="T8" fmla="*/ 119 w 150"/>
                    <a:gd name="T9" fmla="*/ 244 h 410"/>
                    <a:gd name="T10" fmla="*/ 133 w 150"/>
                    <a:gd name="T11" fmla="*/ 189 h 410"/>
                    <a:gd name="T12" fmla="*/ 141 w 150"/>
                    <a:gd name="T13" fmla="*/ 168 h 410"/>
                    <a:gd name="T14" fmla="*/ 144 w 150"/>
                    <a:gd name="T15" fmla="*/ 102 h 410"/>
                    <a:gd name="T16" fmla="*/ 150 w 150"/>
                    <a:gd name="T17" fmla="*/ 88 h 410"/>
                    <a:gd name="T18" fmla="*/ 152 w 150"/>
                    <a:gd name="T19" fmla="*/ 42 h 410"/>
                    <a:gd name="T20" fmla="*/ 135 w 150"/>
                    <a:gd name="T21" fmla="*/ 0 h 410"/>
                    <a:gd name="T22" fmla="*/ 97 w 150"/>
                    <a:gd name="T23" fmla="*/ 11 h 410"/>
                    <a:gd name="T24" fmla="*/ 80 w 150"/>
                    <a:gd name="T25" fmla="*/ 46 h 410"/>
                    <a:gd name="T26" fmla="*/ 69 w 150"/>
                    <a:gd name="T27" fmla="*/ 120 h 410"/>
                    <a:gd name="T28" fmla="*/ 60 w 150"/>
                    <a:gd name="T29" fmla="*/ 141 h 410"/>
                    <a:gd name="T30" fmla="*/ 44 w 150"/>
                    <a:gd name="T31" fmla="*/ 189 h 410"/>
                    <a:gd name="T32" fmla="*/ 42 w 150"/>
                    <a:gd name="T33" fmla="*/ 197 h 410"/>
                    <a:gd name="T34" fmla="*/ 35 w 150"/>
                    <a:gd name="T35" fmla="*/ 203 h 410"/>
                    <a:gd name="T36" fmla="*/ 33 w 150"/>
                    <a:gd name="T37" fmla="*/ 218 h 410"/>
                    <a:gd name="T38" fmla="*/ 30 w 150"/>
                    <a:gd name="T39" fmla="*/ 225 h 410"/>
                    <a:gd name="T40" fmla="*/ 17 w 150"/>
                    <a:gd name="T41" fmla="*/ 305 h 410"/>
                    <a:gd name="T42" fmla="*/ 10 w 150"/>
                    <a:gd name="T43" fmla="*/ 333 h 410"/>
                    <a:gd name="T44" fmla="*/ 2 w 150"/>
                    <a:gd name="T45" fmla="*/ 337 h 410"/>
                    <a:gd name="T46" fmla="*/ 5 w 150"/>
                    <a:gd name="T47" fmla="*/ 333 h 41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2496" name="Rectangle 1313">
                <a:extLst>
                  <a:ext uri="{FF2B5EF4-FFF2-40B4-BE49-F238E27FC236}">
                    <a16:creationId xmlns:a16="http://schemas.microsoft.com/office/drawing/2014/main" id="{C5FABEBF-4AA3-A9E4-1DDD-8038126BD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237"/>
                <a:ext cx="224" cy="2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45791" dir="2021404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pPr algn="l">
                  <a:spcBef>
                    <a:spcPct val="0"/>
                  </a:spcBef>
                </a:pPr>
                <a:r>
                  <a:rPr lang="en-US" altLang="en-US" sz="1600" b="1" i="1">
                    <a:solidFill>
                      <a:schemeClr val="bg2"/>
                    </a:solidFill>
                    <a:latin typeface="Kosher-Normal" charset="0"/>
                  </a:rPr>
                  <a:t>AC</a:t>
                </a:r>
                <a:endParaRPr lang="en-US" altLang="en-US" sz="1600" i="1">
                  <a:solidFill>
                    <a:schemeClr val="bg2"/>
                  </a:solidFill>
                  <a:latin typeface="Helvetica" pitchFamily="2" charset="0"/>
                </a:endParaRPr>
              </a:p>
            </p:txBody>
          </p:sp>
        </p:grpSp>
        <p:grpSp>
          <p:nvGrpSpPr>
            <p:cNvPr id="52456" name="Group 1314">
              <a:extLst>
                <a:ext uri="{FF2B5EF4-FFF2-40B4-BE49-F238E27FC236}">
                  <a16:creationId xmlns:a16="http://schemas.microsoft.com/office/drawing/2014/main" id="{1304733F-729C-BA5A-7A55-DA35F20A19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50" y="3230"/>
              <a:ext cx="331" cy="369"/>
              <a:chOff x="1567" y="1192"/>
              <a:chExt cx="331" cy="369"/>
            </a:xfrm>
          </p:grpSpPr>
          <p:grpSp>
            <p:nvGrpSpPr>
              <p:cNvPr id="52483" name="Group 1315">
                <a:extLst>
                  <a:ext uri="{FF2B5EF4-FFF2-40B4-BE49-F238E27FC236}">
                    <a16:creationId xmlns:a16="http://schemas.microsoft.com/office/drawing/2014/main" id="{39BEBA7B-C2C8-C43C-4601-1511423F2C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7" y="1192"/>
                <a:ext cx="331" cy="369"/>
                <a:chOff x="1084" y="711"/>
                <a:chExt cx="2950" cy="2769"/>
              </a:xfrm>
            </p:grpSpPr>
            <p:grpSp>
              <p:nvGrpSpPr>
                <p:cNvPr id="52485" name="Group 1316">
                  <a:extLst>
                    <a:ext uri="{FF2B5EF4-FFF2-40B4-BE49-F238E27FC236}">
                      <a16:creationId xmlns:a16="http://schemas.microsoft.com/office/drawing/2014/main" id="{6537D9BE-7B5D-7A4D-A9CA-B76ACC0C8D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84" y="711"/>
                  <a:ext cx="2950" cy="2769"/>
                  <a:chOff x="2707" y="548"/>
                  <a:chExt cx="2950" cy="2769"/>
                </a:xfrm>
              </p:grpSpPr>
              <p:grpSp>
                <p:nvGrpSpPr>
                  <p:cNvPr id="52491" name="Group 1317">
                    <a:extLst>
                      <a:ext uri="{FF2B5EF4-FFF2-40B4-BE49-F238E27FC236}">
                        <a16:creationId xmlns:a16="http://schemas.microsoft.com/office/drawing/2014/main" id="{FE34944D-F8CA-7E22-522C-B56F86938B4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80" y="1046"/>
                    <a:ext cx="2105" cy="1421"/>
                    <a:chOff x="578" y="2316"/>
                    <a:chExt cx="2105" cy="1421"/>
                  </a:xfrm>
                </p:grpSpPr>
                <p:sp>
                  <p:nvSpPr>
                    <p:cNvPr id="52493" name="Freeform 1318">
                      <a:extLst>
                        <a:ext uri="{FF2B5EF4-FFF2-40B4-BE49-F238E27FC236}">
                          <a16:creationId xmlns:a16="http://schemas.microsoft.com/office/drawing/2014/main" id="{DE15DFCD-4E5B-6488-9284-CEAB9E89DB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33" y="2316"/>
                      <a:ext cx="2050" cy="256"/>
                    </a:xfrm>
                    <a:custGeom>
                      <a:avLst/>
                      <a:gdLst>
                        <a:gd name="T0" fmla="*/ 28 w 592"/>
                        <a:gd name="T1" fmla="*/ 256 h 90"/>
                        <a:gd name="T2" fmla="*/ 76 w 592"/>
                        <a:gd name="T3" fmla="*/ 125 h 90"/>
                        <a:gd name="T4" fmla="*/ 118 w 592"/>
                        <a:gd name="T5" fmla="*/ 102 h 90"/>
                        <a:gd name="T6" fmla="*/ 159 w 592"/>
                        <a:gd name="T7" fmla="*/ 91 h 90"/>
                        <a:gd name="T8" fmla="*/ 388 w 592"/>
                        <a:gd name="T9" fmla="*/ 97 h 90"/>
                        <a:gd name="T10" fmla="*/ 526 w 592"/>
                        <a:gd name="T11" fmla="*/ 114 h 90"/>
                        <a:gd name="T12" fmla="*/ 589 w 592"/>
                        <a:gd name="T13" fmla="*/ 131 h 90"/>
                        <a:gd name="T14" fmla="*/ 824 w 592"/>
                        <a:gd name="T15" fmla="*/ 148 h 90"/>
                        <a:gd name="T16" fmla="*/ 1170 w 592"/>
                        <a:gd name="T17" fmla="*/ 125 h 90"/>
                        <a:gd name="T18" fmla="*/ 1634 w 592"/>
                        <a:gd name="T19" fmla="*/ 46 h 90"/>
                        <a:gd name="T20" fmla="*/ 1801 w 592"/>
                        <a:gd name="T21" fmla="*/ 0 h 90"/>
                        <a:gd name="T22" fmla="*/ 1981 w 592"/>
                        <a:gd name="T23" fmla="*/ 6 h 90"/>
                        <a:gd name="T24" fmla="*/ 2043 w 592"/>
                        <a:gd name="T25" fmla="*/ 85 h 90"/>
                        <a:gd name="T26" fmla="*/ 2050 w 592"/>
                        <a:gd name="T27" fmla="*/ 102 h 90"/>
                        <a:gd name="T28" fmla="*/ 2015 w 592"/>
                        <a:gd name="T29" fmla="*/ 171 h 90"/>
                        <a:gd name="T30" fmla="*/ 2022 w 592"/>
                        <a:gd name="T31" fmla="*/ 188 h 90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0" t="0" r="r" b="b"/>
                      <a:pathLst>
                        <a:path w="592" h="90">
                          <a:moveTo>
                            <a:pt x="8" y="90"/>
                          </a:moveTo>
                          <a:cubicBezTo>
                            <a:pt x="0" y="78"/>
                            <a:pt x="10" y="51"/>
                            <a:pt x="22" y="44"/>
                          </a:cubicBezTo>
                          <a:cubicBezTo>
                            <a:pt x="27" y="35"/>
                            <a:pt x="23" y="39"/>
                            <a:pt x="34" y="36"/>
                          </a:cubicBezTo>
                          <a:cubicBezTo>
                            <a:pt x="38" y="34"/>
                            <a:pt x="46" y="32"/>
                            <a:pt x="46" y="32"/>
                          </a:cubicBezTo>
                          <a:cubicBezTo>
                            <a:pt x="72" y="33"/>
                            <a:pt x="84" y="35"/>
                            <a:pt x="112" y="34"/>
                          </a:cubicBezTo>
                          <a:cubicBezTo>
                            <a:pt x="125" y="35"/>
                            <a:pt x="138" y="38"/>
                            <a:pt x="152" y="40"/>
                          </a:cubicBezTo>
                          <a:cubicBezTo>
                            <a:pt x="158" y="42"/>
                            <a:pt x="170" y="46"/>
                            <a:pt x="170" y="46"/>
                          </a:cubicBezTo>
                          <a:cubicBezTo>
                            <a:pt x="192" y="42"/>
                            <a:pt x="215" y="46"/>
                            <a:pt x="238" y="52"/>
                          </a:cubicBezTo>
                          <a:cubicBezTo>
                            <a:pt x="271" y="50"/>
                            <a:pt x="304" y="47"/>
                            <a:pt x="338" y="44"/>
                          </a:cubicBezTo>
                          <a:cubicBezTo>
                            <a:pt x="381" y="33"/>
                            <a:pt x="427" y="24"/>
                            <a:pt x="472" y="16"/>
                          </a:cubicBezTo>
                          <a:cubicBezTo>
                            <a:pt x="488" y="12"/>
                            <a:pt x="503" y="4"/>
                            <a:pt x="520" y="0"/>
                          </a:cubicBezTo>
                          <a:cubicBezTo>
                            <a:pt x="537" y="0"/>
                            <a:pt x="554" y="0"/>
                            <a:pt x="572" y="2"/>
                          </a:cubicBezTo>
                          <a:cubicBezTo>
                            <a:pt x="582" y="3"/>
                            <a:pt x="587" y="21"/>
                            <a:pt x="590" y="30"/>
                          </a:cubicBezTo>
                          <a:cubicBezTo>
                            <a:pt x="590" y="32"/>
                            <a:pt x="592" y="36"/>
                            <a:pt x="592" y="36"/>
                          </a:cubicBezTo>
                          <a:cubicBezTo>
                            <a:pt x="588" y="45"/>
                            <a:pt x="589" y="52"/>
                            <a:pt x="582" y="60"/>
                          </a:cubicBezTo>
                          <a:cubicBezTo>
                            <a:pt x="579" y="67"/>
                            <a:pt x="577" y="66"/>
                            <a:pt x="584" y="66"/>
                          </a:cubicBezTo>
                        </a:path>
                      </a:pathLst>
                    </a:custGeom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8100" cap="flat" cmpd="sng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2494" name="Freeform 1319">
                      <a:extLst>
                        <a:ext uri="{FF2B5EF4-FFF2-40B4-BE49-F238E27FC236}">
                          <a16:creationId xmlns:a16="http://schemas.microsoft.com/office/drawing/2014/main" id="{2273B287-3124-8600-FDF5-54D7D0AE59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78" y="2506"/>
                      <a:ext cx="2074" cy="1231"/>
                    </a:xfrm>
                    <a:custGeom>
                      <a:avLst/>
                      <a:gdLst>
                        <a:gd name="T0" fmla="*/ 2074 w 599"/>
                        <a:gd name="T1" fmla="*/ 0 h 432"/>
                        <a:gd name="T2" fmla="*/ 2060 w 599"/>
                        <a:gd name="T3" fmla="*/ 17 h 432"/>
                        <a:gd name="T4" fmla="*/ 2039 w 599"/>
                        <a:gd name="T5" fmla="*/ 28 h 432"/>
                        <a:gd name="T6" fmla="*/ 2026 w 599"/>
                        <a:gd name="T7" fmla="*/ 68 h 432"/>
                        <a:gd name="T8" fmla="*/ 1929 w 599"/>
                        <a:gd name="T9" fmla="*/ 262 h 432"/>
                        <a:gd name="T10" fmla="*/ 1818 w 599"/>
                        <a:gd name="T11" fmla="*/ 593 h 432"/>
                        <a:gd name="T12" fmla="*/ 1783 w 599"/>
                        <a:gd name="T13" fmla="*/ 758 h 432"/>
                        <a:gd name="T14" fmla="*/ 1749 w 599"/>
                        <a:gd name="T15" fmla="*/ 997 h 432"/>
                        <a:gd name="T16" fmla="*/ 1714 w 599"/>
                        <a:gd name="T17" fmla="*/ 1146 h 432"/>
                        <a:gd name="T18" fmla="*/ 1596 w 599"/>
                        <a:gd name="T19" fmla="*/ 1203 h 432"/>
                        <a:gd name="T20" fmla="*/ 1499 w 599"/>
                        <a:gd name="T21" fmla="*/ 1180 h 432"/>
                        <a:gd name="T22" fmla="*/ 1458 w 599"/>
                        <a:gd name="T23" fmla="*/ 1168 h 432"/>
                        <a:gd name="T24" fmla="*/ 1472 w 599"/>
                        <a:gd name="T25" fmla="*/ 1003 h 432"/>
                        <a:gd name="T26" fmla="*/ 1492 w 599"/>
                        <a:gd name="T27" fmla="*/ 963 h 432"/>
                        <a:gd name="T28" fmla="*/ 1402 w 599"/>
                        <a:gd name="T29" fmla="*/ 935 h 432"/>
                        <a:gd name="T30" fmla="*/ 1201 w 599"/>
                        <a:gd name="T31" fmla="*/ 900 h 432"/>
                        <a:gd name="T32" fmla="*/ 391 w 599"/>
                        <a:gd name="T33" fmla="*/ 1026 h 432"/>
                        <a:gd name="T34" fmla="*/ 357 w 599"/>
                        <a:gd name="T35" fmla="*/ 1049 h 432"/>
                        <a:gd name="T36" fmla="*/ 301 w 599"/>
                        <a:gd name="T37" fmla="*/ 1117 h 432"/>
                        <a:gd name="T38" fmla="*/ 184 w 599"/>
                        <a:gd name="T39" fmla="*/ 1231 h 432"/>
                        <a:gd name="T40" fmla="*/ 100 w 599"/>
                        <a:gd name="T41" fmla="*/ 1203 h 432"/>
                        <a:gd name="T42" fmla="*/ 59 w 599"/>
                        <a:gd name="T43" fmla="*/ 1180 h 432"/>
                        <a:gd name="T44" fmla="*/ 24 w 599"/>
                        <a:gd name="T45" fmla="*/ 1134 h 432"/>
                        <a:gd name="T46" fmla="*/ 38 w 599"/>
                        <a:gd name="T47" fmla="*/ 1060 h 432"/>
                        <a:gd name="T48" fmla="*/ 59 w 599"/>
                        <a:gd name="T49" fmla="*/ 952 h 432"/>
                        <a:gd name="T50" fmla="*/ 93 w 599"/>
                        <a:gd name="T51" fmla="*/ 747 h 432"/>
                        <a:gd name="T52" fmla="*/ 100 w 599"/>
                        <a:gd name="T53" fmla="*/ 536 h 432"/>
                        <a:gd name="T54" fmla="*/ 107 w 599"/>
                        <a:gd name="T55" fmla="*/ 359 h 432"/>
                        <a:gd name="T56" fmla="*/ 100 w 599"/>
                        <a:gd name="T57" fmla="*/ 234 h 432"/>
                        <a:gd name="T58" fmla="*/ 73 w 599"/>
                        <a:gd name="T59" fmla="*/ 85 h 432"/>
                        <a:gd name="T60" fmla="*/ 66 w 599"/>
                        <a:gd name="T61" fmla="*/ 40 h 432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0" t="0" r="r" b="b"/>
                      <a:pathLst>
                        <a:path w="599" h="432">
                          <a:moveTo>
                            <a:pt x="599" y="0"/>
                          </a:moveTo>
                          <a:cubicBezTo>
                            <a:pt x="597" y="2"/>
                            <a:pt x="596" y="4"/>
                            <a:pt x="595" y="6"/>
                          </a:cubicBezTo>
                          <a:cubicBezTo>
                            <a:pt x="593" y="7"/>
                            <a:pt x="590" y="8"/>
                            <a:pt x="589" y="10"/>
                          </a:cubicBezTo>
                          <a:cubicBezTo>
                            <a:pt x="587" y="11"/>
                            <a:pt x="585" y="23"/>
                            <a:pt x="585" y="24"/>
                          </a:cubicBezTo>
                          <a:cubicBezTo>
                            <a:pt x="575" y="45"/>
                            <a:pt x="570" y="72"/>
                            <a:pt x="557" y="92"/>
                          </a:cubicBezTo>
                          <a:cubicBezTo>
                            <a:pt x="551" y="130"/>
                            <a:pt x="537" y="171"/>
                            <a:pt x="525" y="208"/>
                          </a:cubicBezTo>
                          <a:cubicBezTo>
                            <a:pt x="523" y="228"/>
                            <a:pt x="519" y="246"/>
                            <a:pt x="515" y="266"/>
                          </a:cubicBezTo>
                          <a:cubicBezTo>
                            <a:pt x="511" y="294"/>
                            <a:pt x="511" y="322"/>
                            <a:pt x="505" y="350"/>
                          </a:cubicBezTo>
                          <a:cubicBezTo>
                            <a:pt x="503" y="368"/>
                            <a:pt x="503" y="385"/>
                            <a:pt x="495" y="402"/>
                          </a:cubicBezTo>
                          <a:cubicBezTo>
                            <a:pt x="492" y="416"/>
                            <a:pt x="474" y="420"/>
                            <a:pt x="461" y="422"/>
                          </a:cubicBezTo>
                          <a:cubicBezTo>
                            <a:pt x="440" y="416"/>
                            <a:pt x="450" y="419"/>
                            <a:pt x="433" y="414"/>
                          </a:cubicBezTo>
                          <a:cubicBezTo>
                            <a:pt x="429" y="412"/>
                            <a:pt x="421" y="410"/>
                            <a:pt x="421" y="410"/>
                          </a:cubicBezTo>
                          <a:cubicBezTo>
                            <a:pt x="410" y="394"/>
                            <a:pt x="414" y="367"/>
                            <a:pt x="425" y="352"/>
                          </a:cubicBezTo>
                          <a:cubicBezTo>
                            <a:pt x="426" y="347"/>
                            <a:pt x="431" y="342"/>
                            <a:pt x="431" y="338"/>
                          </a:cubicBezTo>
                          <a:cubicBezTo>
                            <a:pt x="429" y="328"/>
                            <a:pt x="405" y="328"/>
                            <a:pt x="405" y="328"/>
                          </a:cubicBezTo>
                          <a:cubicBezTo>
                            <a:pt x="392" y="315"/>
                            <a:pt x="365" y="319"/>
                            <a:pt x="347" y="316"/>
                          </a:cubicBezTo>
                          <a:cubicBezTo>
                            <a:pt x="268" y="322"/>
                            <a:pt x="188" y="334"/>
                            <a:pt x="113" y="360"/>
                          </a:cubicBezTo>
                          <a:cubicBezTo>
                            <a:pt x="101" y="377"/>
                            <a:pt x="116" y="356"/>
                            <a:pt x="103" y="368"/>
                          </a:cubicBezTo>
                          <a:cubicBezTo>
                            <a:pt x="99" y="370"/>
                            <a:pt x="90" y="387"/>
                            <a:pt x="87" y="392"/>
                          </a:cubicBezTo>
                          <a:cubicBezTo>
                            <a:pt x="94" y="431"/>
                            <a:pt x="75" y="417"/>
                            <a:pt x="53" y="432"/>
                          </a:cubicBezTo>
                          <a:cubicBezTo>
                            <a:pt x="44" y="429"/>
                            <a:pt x="36" y="426"/>
                            <a:pt x="29" y="422"/>
                          </a:cubicBezTo>
                          <a:cubicBezTo>
                            <a:pt x="24" y="419"/>
                            <a:pt x="17" y="414"/>
                            <a:pt x="17" y="414"/>
                          </a:cubicBezTo>
                          <a:cubicBezTo>
                            <a:pt x="12" y="399"/>
                            <a:pt x="16" y="404"/>
                            <a:pt x="7" y="398"/>
                          </a:cubicBezTo>
                          <a:cubicBezTo>
                            <a:pt x="0" y="388"/>
                            <a:pt x="5" y="380"/>
                            <a:pt x="11" y="372"/>
                          </a:cubicBezTo>
                          <a:cubicBezTo>
                            <a:pt x="8" y="357"/>
                            <a:pt x="13" y="347"/>
                            <a:pt x="17" y="334"/>
                          </a:cubicBezTo>
                          <a:cubicBezTo>
                            <a:pt x="19" y="311"/>
                            <a:pt x="19" y="283"/>
                            <a:pt x="27" y="262"/>
                          </a:cubicBezTo>
                          <a:cubicBezTo>
                            <a:pt x="28" y="237"/>
                            <a:pt x="32" y="212"/>
                            <a:pt x="29" y="188"/>
                          </a:cubicBezTo>
                          <a:cubicBezTo>
                            <a:pt x="31" y="167"/>
                            <a:pt x="27" y="146"/>
                            <a:pt x="31" y="126"/>
                          </a:cubicBezTo>
                          <a:cubicBezTo>
                            <a:pt x="29" y="108"/>
                            <a:pt x="27" y="99"/>
                            <a:pt x="29" y="82"/>
                          </a:cubicBezTo>
                          <a:cubicBezTo>
                            <a:pt x="26" y="64"/>
                            <a:pt x="23" y="47"/>
                            <a:pt x="21" y="30"/>
                          </a:cubicBezTo>
                          <a:cubicBezTo>
                            <a:pt x="23" y="10"/>
                            <a:pt x="28" y="9"/>
                            <a:pt x="19" y="14"/>
                          </a:cubicBezTo>
                        </a:path>
                      </a:pathLst>
                    </a:custGeom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8100" cap="flat" cmpd="sng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pic>
                <p:nvPicPr>
                  <p:cNvPr id="52492" name="Picture 1320">
                    <a:extLst>
                      <a:ext uri="{FF2B5EF4-FFF2-40B4-BE49-F238E27FC236}">
                        <a16:creationId xmlns:a16="http://schemas.microsoft.com/office/drawing/2014/main" id="{73486B47-3EF6-2330-C597-693BF44600C9}"/>
                      </a:ext>
                    </a:extLst>
                  </p:cNvPr>
                  <p:cNvPicPr>
                    <a:picLocks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07" y="548"/>
                    <a:ext cx="2950" cy="276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BE844A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  <p:sp>
              <p:nvSpPr>
                <p:cNvPr id="52486" name="Freeform 1321">
                  <a:extLst>
                    <a:ext uri="{FF2B5EF4-FFF2-40B4-BE49-F238E27FC236}">
                      <a16:creationId xmlns:a16="http://schemas.microsoft.com/office/drawing/2014/main" id="{2DC3C356-99A1-B934-12E9-43713520F5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16" y="2649"/>
                  <a:ext cx="88" cy="277"/>
                </a:xfrm>
                <a:custGeom>
                  <a:avLst/>
                  <a:gdLst>
                    <a:gd name="T0" fmla="*/ 75 w 85"/>
                    <a:gd name="T1" fmla="*/ 133 h 318"/>
                    <a:gd name="T2" fmla="*/ 66 w 85"/>
                    <a:gd name="T3" fmla="*/ 60 h 318"/>
                    <a:gd name="T4" fmla="*/ 49 w 85"/>
                    <a:gd name="T5" fmla="*/ 37 h 318"/>
                    <a:gd name="T6" fmla="*/ 57 w 85"/>
                    <a:gd name="T7" fmla="*/ 60 h 318"/>
                    <a:gd name="T8" fmla="*/ 66 w 85"/>
                    <a:gd name="T9" fmla="*/ 24 h 318"/>
                    <a:gd name="T10" fmla="*/ 39 w 85"/>
                    <a:gd name="T11" fmla="*/ 9 h 318"/>
                    <a:gd name="T12" fmla="*/ 39 w 85"/>
                    <a:gd name="T13" fmla="*/ 37 h 318"/>
                    <a:gd name="T14" fmla="*/ 49 w 85"/>
                    <a:gd name="T15" fmla="*/ 163 h 318"/>
                    <a:gd name="T16" fmla="*/ 31 w 85"/>
                    <a:gd name="T17" fmla="*/ 140 h 318"/>
                    <a:gd name="T18" fmla="*/ 39 w 85"/>
                    <a:gd name="T19" fmla="*/ 111 h 318"/>
                    <a:gd name="T20" fmla="*/ 49 w 85"/>
                    <a:gd name="T21" fmla="*/ 140 h 318"/>
                    <a:gd name="T22" fmla="*/ 39 w 85"/>
                    <a:gd name="T23" fmla="*/ 89 h 318"/>
                    <a:gd name="T24" fmla="*/ 49 w 85"/>
                    <a:gd name="T25" fmla="*/ 133 h 318"/>
                    <a:gd name="T26" fmla="*/ 39 w 85"/>
                    <a:gd name="T27" fmla="*/ 104 h 318"/>
                    <a:gd name="T28" fmla="*/ 49 w 85"/>
                    <a:gd name="T29" fmla="*/ 125 h 318"/>
                    <a:gd name="T30" fmla="*/ 57 w 85"/>
                    <a:gd name="T31" fmla="*/ 148 h 318"/>
                    <a:gd name="T32" fmla="*/ 75 w 85"/>
                    <a:gd name="T33" fmla="*/ 177 h 318"/>
                    <a:gd name="T34" fmla="*/ 83 w 85"/>
                    <a:gd name="T35" fmla="*/ 199 h 318"/>
                    <a:gd name="T36" fmla="*/ 75 w 85"/>
                    <a:gd name="T37" fmla="*/ 243 h 318"/>
                    <a:gd name="T38" fmla="*/ 66 w 85"/>
                    <a:gd name="T39" fmla="*/ 236 h 318"/>
                    <a:gd name="T40" fmla="*/ 57 w 85"/>
                    <a:gd name="T41" fmla="*/ 273 h 318"/>
                    <a:gd name="T42" fmla="*/ 39 w 85"/>
                    <a:gd name="T43" fmla="*/ 251 h 318"/>
                    <a:gd name="T44" fmla="*/ 31 w 85"/>
                    <a:gd name="T45" fmla="*/ 177 h 318"/>
                    <a:gd name="T46" fmla="*/ 23 w 85"/>
                    <a:gd name="T47" fmla="*/ 214 h 318"/>
                    <a:gd name="T48" fmla="*/ 5 w 85"/>
                    <a:gd name="T49" fmla="*/ 185 h 318"/>
                    <a:gd name="T50" fmla="*/ 39 w 85"/>
                    <a:gd name="T51" fmla="*/ 125 h 318"/>
                    <a:gd name="T52" fmla="*/ 66 w 85"/>
                    <a:gd name="T53" fmla="*/ 148 h 318"/>
                    <a:gd name="T54" fmla="*/ 75 w 85"/>
                    <a:gd name="T55" fmla="*/ 192 h 318"/>
                    <a:gd name="T56" fmla="*/ 66 w 85"/>
                    <a:gd name="T57" fmla="*/ 163 h 318"/>
                    <a:gd name="T58" fmla="*/ 66 w 85"/>
                    <a:gd name="T59" fmla="*/ 9 h 318"/>
                    <a:gd name="T60" fmla="*/ 49 w 85"/>
                    <a:gd name="T61" fmla="*/ 30 h 318"/>
                    <a:gd name="T62" fmla="*/ 23 w 85"/>
                    <a:gd name="T63" fmla="*/ 37 h 318"/>
                    <a:gd name="T64" fmla="*/ 39 w 85"/>
                    <a:gd name="T65" fmla="*/ 82 h 318"/>
                    <a:gd name="T66" fmla="*/ 57 w 85"/>
                    <a:gd name="T67" fmla="*/ 118 h 318"/>
                    <a:gd name="T68" fmla="*/ 75 w 85"/>
                    <a:gd name="T69" fmla="*/ 133 h 31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2487" name="Freeform 1322">
                  <a:extLst>
                    <a:ext uri="{FF2B5EF4-FFF2-40B4-BE49-F238E27FC236}">
                      <a16:creationId xmlns:a16="http://schemas.microsoft.com/office/drawing/2014/main" id="{7A5A3BAA-B7BD-55DD-40E7-9D851821A9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35" y="2647"/>
                  <a:ext cx="109" cy="309"/>
                </a:xfrm>
                <a:custGeom>
                  <a:avLst/>
                  <a:gdLst>
                    <a:gd name="T0" fmla="*/ 1 w 105"/>
                    <a:gd name="T1" fmla="*/ 0 h 354"/>
                    <a:gd name="T2" fmla="*/ 96 w 105"/>
                    <a:gd name="T3" fmla="*/ 4 h 354"/>
                    <a:gd name="T4" fmla="*/ 76 w 105"/>
                    <a:gd name="T5" fmla="*/ 25 h 354"/>
                    <a:gd name="T6" fmla="*/ 87 w 105"/>
                    <a:gd name="T7" fmla="*/ 53 h 354"/>
                    <a:gd name="T8" fmla="*/ 87 w 105"/>
                    <a:gd name="T9" fmla="*/ 127 h 354"/>
                    <a:gd name="T10" fmla="*/ 101 w 105"/>
                    <a:gd name="T11" fmla="*/ 147 h 354"/>
                    <a:gd name="T12" fmla="*/ 101 w 105"/>
                    <a:gd name="T13" fmla="*/ 209 h 354"/>
                    <a:gd name="T14" fmla="*/ 87 w 105"/>
                    <a:gd name="T15" fmla="*/ 293 h 354"/>
                    <a:gd name="T16" fmla="*/ 71 w 105"/>
                    <a:gd name="T17" fmla="*/ 309 h 354"/>
                    <a:gd name="T18" fmla="*/ 15 w 105"/>
                    <a:gd name="T19" fmla="*/ 279 h 354"/>
                    <a:gd name="T20" fmla="*/ 12 w 105"/>
                    <a:gd name="T21" fmla="*/ 246 h 354"/>
                    <a:gd name="T22" fmla="*/ 15 w 105"/>
                    <a:gd name="T23" fmla="*/ 214 h 354"/>
                    <a:gd name="T24" fmla="*/ 9 w 105"/>
                    <a:gd name="T25" fmla="*/ 86 h 354"/>
                    <a:gd name="T26" fmla="*/ 21 w 105"/>
                    <a:gd name="T27" fmla="*/ 39 h 354"/>
                    <a:gd name="T28" fmla="*/ 6 w 105"/>
                    <a:gd name="T29" fmla="*/ 11 h 354"/>
                    <a:gd name="T30" fmla="*/ 1 w 105"/>
                    <a:gd name="T31" fmla="*/ 0 h 35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2488" name="Freeform 1323">
                  <a:extLst>
                    <a:ext uri="{FF2B5EF4-FFF2-40B4-BE49-F238E27FC236}">
                      <a16:creationId xmlns:a16="http://schemas.microsoft.com/office/drawing/2014/main" id="{0BB83D97-CDB1-6D2D-8AE3-1A968F75AF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2583"/>
                  <a:ext cx="155" cy="328"/>
                </a:xfrm>
                <a:custGeom>
                  <a:avLst/>
                  <a:gdLst>
                    <a:gd name="T0" fmla="*/ 147 w 149"/>
                    <a:gd name="T1" fmla="*/ 17 h 376"/>
                    <a:gd name="T2" fmla="*/ 138 w 149"/>
                    <a:gd name="T3" fmla="*/ 90 h 376"/>
                    <a:gd name="T4" fmla="*/ 130 w 149"/>
                    <a:gd name="T5" fmla="*/ 113 h 376"/>
                    <a:gd name="T6" fmla="*/ 127 w 149"/>
                    <a:gd name="T7" fmla="*/ 122 h 376"/>
                    <a:gd name="T8" fmla="*/ 108 w 149"/>
                    <a:gd name="T9" fmla="*/ 213 h 376"/>
                    <a:gd name="T10" fmla="*/ 85 w 149"/>
                    <a:gd name="T11" fmla="*/ 274 h 376"/>
                    <a:gd name="T12" fmla="*/ 69 w 149"/>
                    <a:gd name="T13" fmla="*/ 316 h 376"/>
                    <a:gd name="T14" fmla="*/ 58 w 149"/>
                    <a:gd name="T15" fmla="*/ 318 h 376"/>
                    <a:gd name="T16" fmla="*/ 19 w 149"/>
                    <a:gd name="T17" fmla="*/ 323 h 376"/>
                    <a:gd name="T18" fmla="*/ 2 w 149"/>
                    <a:gd name="T19" fmla="*/ 306 h 376"/>
                    <a:gd name="T20" fmla="*/ 5 w 149"/>
                    <a:gd name="T21" fmla="*/ 276 h 376"/>
                    <a:gd name="T22" fmla="*/ 8 w 149"/>
                    <a:gd name="T23" fmla="*/ 192 h 376"/>
                    <a:gd name="T24" fmla="*/ 22 w 149"/>
                    <a:gd name="T25" fmla="*/ 174 h 376"/>
                    <a:gd name="T26" fmla="*/ 35 w 149"/>
                    <a:gd name="T27" fmla="*/ 92 h 376"/>
                    <a:gd name="T28" fmla="*/ 44 w 149"/>
                    <a:gd name="T29" fmla="*/ 65 h 376"/>
                    <a:gd name="T30" fmla="*/ 83 w 149"/>
                    <a:gd name="T31" fmla="*/ 16 h 376"/>
                    <a:gd name="T32" fmla="*/ 127 w 149"/>
                    <a:gd name="T33" fmla="*/ 16 h 376"/>
                    <a:gd name="T34" fmla="*/ 147 w 149"/>
                    <a:gd name="T35" fmla="*/ 17 h 37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2489" name="Freeform 1324">
                  <a:extLst>
                    <a:ext uri="{FF2B5EF4-FFF2-40B4-BE49-F238E27FC236}">
                      <a16:creationId xmlns:a16="http://schemas.microsoft.com/office/drawing/2014/main" id="{1116ACB0-9220-3022-816D-DAA5FC9B3A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14" y="1020"/>
                  <a:ext cx="99" cy="440"/>
                </a:xfrm>
                <a:custGeom>
                  <a:avLst/>
                  <a:gdLst>
                    <a:gd name="T0" fmla="*/ 27 w 96"/>
                    <a:gd name="T1" fmla="*/ 424 h 504"/>
                    <a:gd name="T2" fmla="*/ 63 w 96"/>
                    <a:gd name="T3" fmla="*/ 431 h 504"/>
                    <a:gd name="T4" fmla="*/ 74 w 96"/>
                    <a:gd name="T5" fmla="*/ 394 h 504"/>
                    <a:gd name="T6" fmla="*/ 74 w 96"/>
                    <a:gd name="T7" fmla="*/ 282 h 504"/>
                    <a:gd name="T8" fmla="*/ 91 w 96"/>
                    <a:gd name="T9" fmla="*/ 187 h 504"/>
                    <a:gd name="T10" fmla="*/ 99 w 96"/>
                    <a:gd name="T11" fmla="*/ 152 h 504"/>
                    <a:gd name="T12" fmla="*/ 91 w 96"/>
                    <a:gd name="T13" fmla="*/ 45 h 504"/>
                    <a:gd name="T14" fmla="*/ 79 w 96"/>
                    <a:gd name="T15" fmla="*/ 5 h 504"/>
                    <a:gd name="T16" fmla="*/ 30 w 96"/>
                    <a:gd name="T17" fmla="*/ 22 h 504"/>
                    <a:gd name="T18" fmla="*/ 27 w 96"/>
                    <a:gd name="T19" fmla="*/ 106 h 504"/>
                    <a:gd name="T20" fmla="*/ 33 w 96"/>
                    <a:gd name="T21" fmla="*/ 317 h 504"/>
                    <a:gd name="T22" fmla="*/ 41 w 96"/>
                    <a:gd name="T23" fmla="*/ 354 h 504"/>
                    <a:gd name="T24" fmla="*/ 25 w 96"/>
                    <a:gd name="T25" fmla="*/ 413 h 504"/>
                    <a:gd name="T26" fmla="*/ 27 w 96"/>
                    <a:gd name="T27" fmla="*/ 424 h 50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2490" name="Freeform 1325">
                  <a:extLst>
                    <a:ext uri="{FF2B5EF4-FFF2-40B4-BE49-F238E27FC236}">
                      <a16:creationId xmlns:a16="http://schemas.microsoft.com/office/drawing/2014/main" id="{DE5F6416-80C1-1E30-ED32-614522CE86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1007"/>
                  <a:ext cx="156" cy="358"/>
                </a:xfrm>
                <a:custGeom>
                  <a:avLst/>
                  <a:gdLst>
                    <a:gd name="T0" fmla="*/ 5 w 150"/>
                    <a:gd name="T1" fmla="*/ 333 h 410"/>
                    <a:gd name="T2" fmla="*/ 42 w 150"/>
                    <a:gd name="T3" fmla="*/ 358 h 410"/>
                    <a:gd name="T4" fmla="*/ 83 w 150"/>
                    <a:gd name="T5" fmla="*/ 351 h 410"/>
                    <a:gd name="T6" fmla="*/ 97 w 150"/>
                    <a:gd name="T7" fmla="*/ 316 h 410"/>
                    <a:gd name="T8" fmla="*/ 119 w 150"/>
                    <a:gd name="T9" fmla="*/ 244 h 410"/>
                    <a:gd name="T10" fmla="*/ 133 w 150"/>
                    <a:gd name="T11" fmla="*/ 189 h 410"/>
                    <a:gd name="T12" fmla="*/ 141 w 150"/>
                    <a:gd name="T13" fmla="*/ 168 h 410"/>
                    <a:gd name="T14" fmla="*/ 144 w 150"/>
                    <a:gd name="T15" fmla="*/ 102 h 410"/>
                    <a:gd name="T16" fmla="*/ 150 w 150"/>
                    <a:gd name="T17" fmla="*/ 88 h 410"/>
                    <a:gd name="T18" fmla="*/ 152 w 150"/>
                    <a:gd name="T19" fmla="*/ 42 h 410"/>
                    <a:gd name="T20" fmla="*/ 135 w 150"/>
                    <a:gd name="T21" fmla="*/ 0 h 410"/>
                    <a:gd name="T22" fmla="*/ 97 w 150"/>
                    <a:gd name="T23" fmla="*/ 11 h 410"/>
                    <a:gd name="T24" fmla="*/ 80 w 150"/>
                    <a:gd name="T25" fmla="*/ 46 h 410"/>
                    <a:gd name="T26" fmla="*/ 69 w 150"/>
                    <a:gd name="T27" fmla="*/ 120 h 410"/>
                    <a:gd name="T28" fmla="*/ 60 w 150"/>
                    <a:gd name="T29" fmla="*/ 141 h 410"/>
                    <a:gd name="T30" fmla="*/ 44 w 150"/>
                    <a:gd name="T31" fmla="*/ 189 h 410"/>
                    <a:gd name="T32" fmla="*/ 42 w 150"/>
                    <a:gd name="T33" fmla="*/ 197 h 410"/>
                    <a:gd name="T34" fmla="*/ 35 w 150"/>
                    <a:gd name="T35" fmla="*/ 203 h 410"/>
                    <a:gd name="T36" fmla="*/ 33 w 150"/>
                    <a:gd name="T37" fmla="*/ 218 h 410"/>
                    <a:gd name="T38" fmla="*/ 30 w 150"/>
                    <a:gd name="T39" fmla="*/ 225 h 410"/>
                    <a:gd name="T40" fmla="*/ 17 w 150"/>
                    <a:gd name="T41" fmla="*/ 305 h 410"/>
                    <a:gd name="T42" fmla="*/ 10 w 150"/>
                    <a:gd name="T43" fmla="*/ 333 h 410"/>
                    <a:gd name="T44" fmla="*/ 2 w 150"/>
                    <a:gd name="T45" fmla="*/ 337 h 410"/>
                    <a:gd name="T46" fmla="*/ 5 w 150"/>
                    <a:gd name="T47" fmla="*/ 333 h 41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2484" name="Rectangle 1326">
                <a:extLst>
                  <a:ext uri="{FF2B5EF4-FFF2-40B4-BE49-F238E27FC236}">
                    <a16:creationId xmlns:a16="http://schemas.microsoft.com/office/drawing/2014/main" id="{A0499B23-1C5E-B967-F75F-D90AFFCB4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237"/>
                <a:ext cx="216" cy="2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45791" dir="2021404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pPr algn="l">
                  <a:spcBef>
                    <a:spcPct val="0"/>
                  </a:spcBef>
                </a:pPr>
                <a:r>
                  <a:rPr lang="en-US" altLang="en-US" sz="1600" b="1" i="1">
                    <a:solidFill>
                      <a:schemeClr val="bg2"/>
                    </a:solidFill>
                    <a:latin typeface="Kosher-Normal" charset="0"/>
                  </a:rPr>
                  <a:t>LC</a:t>
                </a:r>
                <a:endParaRPr lang="en-US" altLang="en-US" sz="1600" i="1">
                  <a:solidFill>
                    <a:schemeClr val="bg2"/>
                  </a:solidFill>
                  <a:latin typeface="Helvetica" pitchFamily="2" charset="0"/>
                </a:endParaRPr>
              </a:p>
            </p:txBody>
          </p:sp>
        </p:grpSp>
        <p:grpSp>
          <p:nvGrpSpPr>
            <p:cNvPr id="52457" name="Group 1327">
              <a:extLst>
                <a:ext uri="{FF2B5EF4-FFF2-40B4-BE49-F238E27FC236}">
                  <a16:creationId xmlns:a16="http://schemas.microsoft.com/office/drawing/2014/main" id="{7612805D-1BBC-9333-5870-2B9C2F071E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847"/>
              <a:ext cx="331" cy="369"/>
              <a:chOff x="1567" y="1192"/>
              <a:chExt cx="331" cy="369"/>
            </a:xfrm>
          </p:grpSpPr>
          <p:grpSp>
            <p:nvGrpSpPr>
              <p:cNvPr id="52471" name="Group 1328">
                <a:extLst>
                  <a:ext uri="{FF2B5EF4-FFF2-40B4-BE49-F238E27FC236}">
                    <a16:creationId xmlns:a16="http://schemas.microsoft.com/office/drawing/2014/main" id="{70182775-3377-0A67-A1C4-27D15179BC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7" y="1192"/>
                <a:ext cx="331" cy="369"/>
                <a:chOff x="1084" y="711"/>
                <a:chExt cx="2950" cy="2769"/>
              </a:xfrm>
            </p:grpSpPr>
            <p:grpSp>
              <p:nvGrpSpPr>
                <p:cNvPr id="52473" name="Group 1329">
                  <a:extLst>
                    <a:ext uri="{FF2B5EF4-FFF2-40B4-BE49-F238E27FC236}">
                      <a16:creationId xmlns:a16="http://schemas.microsoft.com/office/drawing/2014/main" id="{25DD90EE-9474-5FDD-9D7C-8867E58F3B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84" y="711"/>
                  <a:ext cx="2950" cy="2769"/>
                  <a:chOff x="2707" y="548"/>
                  <a:chExt cx="2950" cy="2769"/>
                </a:xfrm>
              </p:grpSpPr>
              <p:grpSp>
                <p:nvGrpSpPr>
                  <p:cNvPr id="52479" name="Group 1330">
                    <a:extLst>
                      <a:ext uri="{FF2B5EF4-FFF2-40B4-BE49-F238E27FC236}">
                        <a16:creationId xmlns:a16="http://schemas.microsoft.com/office/drawing/2014/main" id="{EE87F56B-ED5E-7F65-AB63-B34C58CEB69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80" y="1046"/>
                    <a:ext cx="2105" cy="1421"/>
                    <a:chOff x="578" y="2316"/>
                    <a:chExt cx="2105" cy="1421"/>
                  </a:xfrm>
                </p:grpSpPr>
                <p:sp>
                  <p:nvSpPr>
                    <p:cNvPr id="52481" name="Freeform 1331">
                      <a:extLst>
                        <a:ext uri="{FF2B5EF4-FFF2-40B4-BE49-F238E27FC236}">
                          <a16:creationId xmlns:a16="http://schemas.microsoft.com/office/drawing/2014/main" id="{CA6DE929-CDBC-7CE7-A224-61429FFE85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33" y="2316"/>
                      <a:ext cx="2050" cy="256"/>
                    </a:xfrm>
                    <a:custGeom>
                      <a:avLst/>
                      <a:gdLst>
                        <a:gd name="T0" fmla="*/ 28 w 592"/>
                        <a:gd name="T1" fmla="*/ 256 h 90"/>
                        <a:gd name="T2" fmla="*/ 76 w 592"/>
                        <a:gd name="T3" fmla="*/ 125 h 90"/>
                        <a:gd name="T4" fmla="*/ 118 w 592"/>
                        <a:gd name="T5" fmla="*/ 102 h 90"/>
                        <a:gd name="T6" fmla="*/ 159 w 592"/>
                        <a:gd name="T7" fmla="*/ 91 h 90"/>
                        <a:gd name="T8" fmla="*/ 388 w 592"/>
                        <a:gd name="T9" fmla="*/ 97 h 90"/>
                        <a:gd name="T10" fmla="*/ 526 w 592"/>
                        <a:gd name="T11" fmla="*/ 114 h 90"/>
                        <a:gd name="T12" fmla="*/ 589 w 592"/>
                        <a:gd name="T13" fmla="*/ 131 h 90"/>
                        <a:gd name="T14" fmla="*/ 824 w 592"/>
                        <a:gd name="T15" fmla="*/ 148 h 90"/>
                        <a:gd name="T16" fmla="*/ 1170 w 592"/>
                        <a:gd name="T17" fmla="*/ 125 h 90"/>
                        <a:gd name="T18" fmla="*/ 1634 w 592"/>
                        <a:gd name="T19" fmla="*/ 46 h 90"/>
                        <a:gd name="T20" fmla="*/ 1801 w 592"/>
                        <a:gd name="T21" fmla="*/ 0 h 90"/>
                        <a:gd name="T22" fmla="*/ 1981 w 592"/>
                        <a:gd name="T23" fmla="*/ 6 h 90"/>
                        <a:gd name="T24" fmla="*/ 2043 w 592"/>
                        <a:gd name="T25" fmla="*/ 85 h 90"/>
                        <a:gd name="T26" fmla="*/ 2050 w 592"/>
                        <a:gd name="T27" fmla="*/ 102 h 90"/>
                        <a:gd name="T28" fmla="*/ 2015 w 592"/>
                        <a:gd name="T29" fmla="*/ 171 h 90"/>
                        <a:gd name="T30" fmla="*/ 2022 w 592"/>
                        <a:gd name="T31" fmla="*/ 188 h 90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0" t="0" r="r" b="b"/>
                      <a:pathLst>
                        <a:path w="592" h="90">
                          <a:moveTo>
                            <a:pt x="8" y="90"/>
                          </a:moveTo>
                          <a:cubicBezTo>
                            <a:pt x="0" y="78"/>
                            <a:pt x="10" y="51"/>
                            <a:pt x="22" y="44"/>
                          </a:cubicBezTo>
                          <a:cubicBezTo>
                            <a:pt x="27" y="35"/>
                            <a:pt x="23" y="39"/>
                            <a:pt x="34" y="36"/>
                          </a:cubicBezTo>
                          <a:cubicBezTo>
                            <a:pt x="38" y="34"/>
                            <a:pt x="46" y="32"/>
                            <a:pt x="46" y="32"/>
                          </a:cubicBezTo>
                          <a:cubicBezTo>
                            <a:pt x="72" y="33"/>
                            <a:pt x="84" y="35"/>
                            <a:pt x="112" y="34"/>
                          </a:cubicBezTo>
                          <a:cubicBezTo>
                            <a:pt x="125" y="35"/>
                            <a:pt x="138" y="38"/>
                            <a:pt x="152" y="40"/>
                          </a:cubicBezTo>
                          <a:cubicBezTo>
                            <a:pt x="158" y="42"/>
                            <a:pt x="170" y="46"/>
                            <a:pt x="170" y="46"/>
                          </a:cubicBezTo>
                          <a:cubicBezTo>
                            <a:pt x="192" y="42"/>
                            <a:pt x="215" y="46"/>
                            <a:pt x="238" y="52"/>
                          </a:cubicBezTo>
                          <a:cubicBezTo>
                            <a:pt x="271" y="50"/>
                            <a:pt x="304" y="47"/>
                            <a:pt x="338" y="44"/>
                          </a:cubicBezTo>
                          <a:cubicBezTo>
                            <a:pt x="381" y="33"/>
                            <a:pt x="427" y="24"/>
                            <a:pt x="472" y="16"/>
                          </a:cubicBezTo>
                          <a:cubicBezTo>
                            <a:pt x="488" y="12"/>
                            <a:pt x="503" y="4"/>
                            <a:pt x="520" y="0"/>
                          </a:cubicBezTo>
                          <a:cubicBezTo>
                            <a:pt x="537" y="0"/>
                            <a:pt x="554" y="0"/>
                            <a:pt x="572" y="2"/>
                          </a:cubicBezTo>
                          <a:cubicBezTo>
                            <a:pt x="582" y="3"/>
                            <a:pt x="587" y="21"/>
                            <a:pt x="590" y="30"/>
                          </a:cubicBezTo>
                          <a:cubicBezTo>
                            <a:pt x="590" y="32"/>
                            <a:pt x="592" y="36"/>
                            <a:pt x="592" y="36"/>
                          </a:cubicBezTo>
                          <a:cubicBezTo>
                            <a:pt x="588" y="45"/>
                            <a:pt x="589" y="52"/>
                            <a:pt x="582" y="60"/>
                          </a:cubicBezTo>
                          <a:cubicBezTo>
                            <a:pt x="579" y="67"/>
                            <a:pt x="577" y="66"/>
                            <a:pt x="584" y="66"/>
                          </a:cubicBezTo>
                        </a:path>
                      </a:pathLst>
                    </a:custGeom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8100" cap="flat" cmpd="sng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2482" name="Freeform 1332">
                      <a:extLst>
                        <a:ext uri="{FF2B5EF4-FFF2-40B4-BE49-F238E27FC236}">
                          <a16:creationId xmlns:a16="http://schemas.microsoft.com/office/drawing/2014/main" id="{E869C24B-4A4D-0933-1624-A724666A45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78" y="2506"/>
                      <a:ext cx="2074" cy="1231"/>
                    </a:xfrm>
                    <a:custGeom>
                      <a:avLst/>
                      <a:gdLst>
                        <a:gd name="T0" fmla="*/ 2074 w 599"/>
                        <a:gd name="T1" fmla="*/ 0 h 432"/>
                        <a:gd name="T2" fmla="*/ 2060 w 599"/>
                        <a:gd name="T3" fmla="*/ 17 h 432"/>
                        <a:gd name="T4" fmla="*/ 2039 w 599"/>
                        <a:gd name="T5" fmla="*/ 28 h 432"/>
                        <a:gd name="T6" fmla="*/ 2026 w 599"/>
                        <a:gd name="T7" fmla="*/ 68 h 432"/>
                        <a:gd name="T8" fmla="*/ 1929 w 599"/>
                        <a:gd name="T9" fmla="*/ 262 h 432"/>
                        <a:gd name="T10" fmla="*/ 1818 w 599"/>
                        <a:gd name="T11" fmla="*/ 593 h 432"/>
                        <a:gd name="T12" fmla="*/ 1783 w 599"/>
                        <a:gd name="T13" fmla="*/ 758 h 432"/>
                        <a:gd name="T14" fmla="*/ 1749 w 599"/>
                        <a:gd name="T15" fmla="*/ 997 h 432"/>
                        <a:gd name="T16" fmla="*/ 1714 w 599"/>
                        <a:gd name="T17" fmla="*/ 1146 h 432"/>
                        <a:gd name="T18" fmla="*/ 1596 w 599"/>
                        <a:gd name="T19" fmla="*/ 1203 h 432"/>
                        <a:gd name="T20" fmla="*/ 1499 w 599"/>
                        <a:gd name="T21" fmla="*/ 1180 h 432"/>
                        <a:gd name="T22" fmla="*/ 1458 w 599"/>
                        <a:gd name="T23" fmla="*/ 1168 h 432"/>
                        <a:gd name="T24" fmla="*/ 1472 w 599"/>
                        <a:gd name="T25" fmla="*/ 1003 h 432"/>
                        <a:gd name="T26" fmla="*/ 1492 w 599"/>
                        <a:gd name="T27" fmla="*/ 963 h 432"/>
                        <a:gd name="T28" fmla="*/ 1402 w 599"/>
                        <a:gd name="T29" fmla="*/ 935 h 432"/>
                        <a:gd name="T30" fmla="*/ 1201 w 599"/>
                        <a:gd name="T31" fmla="*/ 900 h 432"/>
                        <a:gd name="T32" fmla="*/ 391 w 599"/>
                        <a:gd name="T33" fmla="*/ 1026 h 432"/>
                        <a:gd name="T34" fmla="*/ 357 w 599"/>
                        <a:gd name="T35" fmla="*/ 1049 h 432"/>
                        <a:gd name="T36" fmla="*/ 301 w 599"/>
                        <a:gd name="T37" fmla="*/ 1117 h 432"/>
                        <a:gd name="T38" fmla="*/ 184 w 599"/>
                        <a:gd name="T39" fmla="*/ 1231 h 432"/>
                        <a:gd name="T40" fmla="*/ 100 w 599"/>
                        <a:gd name="T41" fmla="*/ 1203 h 432"/>
                        <a:gd name="T42" fmla="*/ 59 w 599"/>
                        <a:gd name="T43" fmla="*/ 1180 h 432"/>
                        <a:gd name="T44" fmla="*/ 24 w 599"/>
                        <a:gd name="T45" fmla="*/ 1134 h 432"/>
                        <a:gd name="T46" fmla="*/ 38 w 599"/>
                        <a:gd name="T47" fmla="*/ 1060 h 432"/>
                        <a:gd name="T48" fmla="*/ 59 w 599"/>
                        <a:gd name="T49" fmla="*/ 952 h 432"/>
                        <a:gd name="T50" fmla="*/ 93 w 599"/>
                        <a:gd name="T51" fmla="*/ 747 h 432"/>
                        <a:gd name="T52" fmla="*/ 100 w 599"/>
                        <a:gd name="T53" fmla="*/ 536 h 432"/>
                        <a:gd name="T54" fmla="*/ 107 w 599"/>
                        <a:gd name="T55" fmla="*/ 359 h 432"/>
                        <a:gd name="T56" fmla="*/ 100 w 599"/>
                        <a:gd name="T57" fmla="*/ 234 h 432"/>
                        <a:gd name="T58" fmla="*/ 73 w 599"/>
                        <a:gd name="T59" fmla="*/ 85 h 432"/>
                        <a:gd name="T60" fmla="*/ 66 w 599"/>
                        <a:gd name="T61" fmla="*/ 40 h 432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0" t="0" r="r" b="b"/>
                      <a:pathLst>
                        <a:path w="599" h="432">
                          <a:moveTo>
                            <a:pt x="599" y="0"/>
                          </a:moveTo>
                          <a:cubicBezTo>
                            <a:pt x="597" y="2"/>
                            <a:pt x="596" y="4"/>
                            <a:pt x="595" y="6"/>
                          </a:cubicBezTo>
                          <a:cubicBezTo>
                            <a:pt x="593" y="7"/>
                            <a:pt x="590" y="8"/>
                            <a:pt x="589" y="10"/>
                          </a:cubicBezTo>
                          <a:cubicBezTo>
                            <a:pt x="587" y="11"/>
                            <a:pt x="585" y="23"/>
                            <a:pt x="585" y="24"/>
                          </a:cubicBezTo>
                          <a:cubicBezTo>
                            <a:pt x="575" y="45"/>
                            <a:pt x="570" y="72"/>
                            <a:pt x="557" y="92"/>
                          </a:cubicBezTo>
                          <a:cubicBezTo>
                            <a:pt x="551" y="130"/>
                            <a:pt x="537" y="171"/>
                            <a:pt x="525" y="208"/>
                          </a:cubicBezTo>
                          <a:cubicBezTo>
                            <a:pt x="523" y="228"/>
                            <a:pt x="519" y="246"/>
                            <a:pt x="515" y="266"/>
                          </a:cubicBezTo>
                          <a:cubicBezTo>
                            <a:pt x="511" y="294"/>
                            <a:pt x="511" y="322"/>
                            <a:pt x="505" y="350"/>
                          </a:cubicBezTo>
                          <a:cubicBezTo>
                            <a:pt x="503" y="368"/>
                            <a:pt x="503" y="385"/>
                            <a:pt x="495" y="402"/>
                          </a:cubicBezTo>
                          <a:cubicBezTo>
                            <a:pt x="492" y="416"/>
                            <a:pt x="474" y="420"/>
                            <a:pt x="461" y="422"/>
                          </a:cubicBezTo>
                          <a:cubicBezTo>
                            <a:pt x="440" y="416"/>
                            <a:pt x="450" y="419"/>
                            <a:pt x="433" y="414"/>
                          </a:cubicBezTo>
                          <a:cubicBezTo>
                            <a:pt x="429" y="412"/>
                            <a:pt x="421" y="410"/>
                            <a:pt x="421" y="410"/>
                          </a:cubicBezTo>
                          <a:cubicBezTo>
                            <a:pt x="410" y="394"/>
                            <a:pt x="414" y="367"/>
                            <a:pt x="425" y="352"/>
                          </a:cubicBezTo>
                          <a:cubicBezTo>
                            <a:pt x="426" y="347"/>
                            <a:pt x="431" y="342"/>
                            <a:pt x="431" y="338"/>
                          </a:cubicBezTo>
                          <a:cubicBezTo>
                            <a:pt x="429" y="328"/>
                            <a:pt x="405" y="328"/>
                            <a:pt x="405" y="328"/>
                          </a:cubicBezTo>
                          <a:cubicBezTo>
                            <a:pt x="392" y="315"/>
                            <a:pt x="365" y="319"/>
                            <a:pt x="347" y="316"/>
                          </a:cubicBezTo>
                          <a:cubicBezTo>
                            <a:pt x="268" y="322"/>
                            <a:pt x="188" y="334"/>
                            <a:pt x="113" y="360"/>
                          </a:cubicBezTo>
                          <a:cubicBezTo>
                            <a:pt x="101" y="377"/>
                            <a:pt x="116" y="356"/>
                            <a:pt x="103" y="368"/>
                          </a:cubicBezTo>
                          <a:cubicBezTo>
                            <a:pt x="99" y="370"/>
                            <a:pt x="90" y="387"/>
                            <a:pt x="87" y="392"/>
                          </a:cubicBezTo>
                          <a:cubicBezTo>
                            <a:pt x="94" y="431"/>
                            <a:pt x="75" y="417"/>
                            <a:pt x="53" y="432"/>
                          </a:cubicBezTo>
                          <a:cubicBezTo>
                            <a:pt x="44" y="429"/>
                            <a:pt x="36" y="426"/>
                            <a:pt x="29" y="422"/>
                          </a:cubicBezTo>
                          <a:cubicBezTo>
                            <a:pt x="24" y="419"/>
                            <a:pt x="17" y="414"/>
                            <a:pt x="17" y="414"/>
                          </a:cubicBezTo>
                          <a:cubicBezTo>
                            <a:pt x="12" y="399"/>
                            <a:pt x="16" y="404"/>
                            <a:pt x="7" y="398"/>
                          </a:cubicBezTo>
                          <a:cubicBezTo>
                            <a:pt x="0" y="388"/>
                            <a:pt x="5" y="380"/>
                            <a:pt x="11" y="372"/>
                          </a:cubicBezTo>
                          <a:cubicBezTo>
                            <a:pt x="8" y="357"/>
                            <a:pt x="13" y="347"/>
                            <a:pt x="17" y="334"/>
                          </a:cubicBezTo>
                          <a:cubicBezTo>
                            <a:pt x="19" y="311"/>
                            <a:pt x="19" y="283"/>
                            <a:pt x="27" y="262"/>
                          </a:cubicBezTo>
                          <a:cubicBezTo>
                            <a:pt x="28" y="237"/>
                            <a:pt x="32" y="212"/>
                            <a:pt x="29" y="188"/>
                          </a:cubicBezTo>
                          <a:cubicBezTo>
                            <a:pt x="31" y="167"/>
                            <a:pt x="27" y="146"/>
                            <a:pt x="31" y="126"/>
                          </a:cubicBezTo>
                          <a:cubicBezTo>
                            <a:pt x="29" y="108"/>
                            <a:pt x="27" y="99"/>
                            <a:pt x="29" y="82"/>
                          </a:cubicBezTo>
                          <a:cubicBezTo>
                            <a:pt x="26" y="64"/>
                            <a:pt x="23" y="47"/>
                            <a:pt x="21" y="30"/>
                          </a:cubicBezTo>
                          <a:cubicBezTo>
                            <a:pt x="23" y="10"/>
                            <a:pt x="28" y="9"/>
                            <a:pt x="19" y="14"/>
                          </a:cubicBezTo>
                        </a:path>
                      </a:pathLst>
                    </a:custGeom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8100" cap="flat" cmpd="sng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pic>
                <p:nvPicPr>
                  <p:cNvPr id="52480" name="Picture 1333">
                    <a:extLst>
                      <a:ext uri="{FF2B5EF4-FFF2-40B4-BE49-F238E27FC236}">
                        <a16:creationId xmlns:a16="http://schemas.microsoft.com/office/drawing/2014/main" id="{0DFA4402-825D-F1E3-399A-12FFAB3E5C27}"/>
                      </a:ext>
                    </a:extLst>
                  </p:cNvPr>
                  <p:cNvPicPr>
                    <a:picLocks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07" y="548"/>
                    <a:ext cx="2950" cy="276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BE844A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  <p:sp>
              <p:nvSpPr>
                <p:cNvPr id="52474" name="Freeform 1334">
                  <a:extLst>
                    <a:ext uri="{FF2B5EF4-FFF2-40B4-BE49-F238E27FC236}">
                      <a16:creationId xmlns:a16="http://schemas.microsoft.com/office/drawing/2014/main" id="{AA3A630B-6284-FA50-8AE1-9972491716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16" y="2649"/>
                  <a:ext cx="88" cy="277"/>
                </a:xfrm>
                <a:custGeom>
                  <a:avLst/>
                  <a:gdLst>
                    <a:gd name="T0" fmla="*/ 75 w 85"/>
                    <a:gd name="T1" fmla="*/ 133 h 318"/>
                    <a:gd name="T2" fmla="*/ 66 w 85"/>
                    <a:gd name="T3" fmla="*/ 60 h 318"/>
                    <a:gd name="T4" fmla="*/ 49 w 85"/>
                    <a:gd name="T5" fmla="*/ 37 h 318"/>
                    <a:gd name="T6" fmla="*/ 57 w 85"/>
                    <a:gd name="T7" fmla="*/ 60 h 318"/>
                    <a:gd name="T8" fmla="*/ 66 w 85"/>
                    <a:gd name="T9" fmla="*/ 24 h 318"/>
                    <a:gd name="T10" fmla="*/ 39 w 85"/>
                    <a:gd name="T11" fmla="*/ 9 h 318"/>
                    <a:gd name="T12" fmla="*/ 39 w 85"/>
                    <a:gd name="T13" fmla="*/ 37 h 318"/>
                    <a:gd name="T14" fmla="*/ 49 w 85"/>
                    <a:gd name="T15" fmla="*/ 163 h 318"/>
                    <a:gd name="T16" fmla="*/ 31 w 85"/>
                    <a:gd name="T17" fmla="*/ 140 h 318"/>
                    <a:gd name="T18" fmla="*/ 39 w 85"/>
                    <a:gd name="T19" fmla="*/ 111 h 318"/>
                    <a:gd name="T20" fmla="*/ 49 w 85"/>
                    <a:gd name="T21" fmla="*/ 140 h 318"/>
                    <a:gd name="T22" fmla="*/ 39 w 85"/>
                    <a:gd name="T23" fmla="*/ 89 h 318"/>
                    <a:gd name="T24" fmla="*/ 49 w 85"/>
                    <a:gd name="T25" fmla="*/ 133 h 318"/>
                    <a:gd name="T26" fmla="*/ 39 w 85"/>
                    <a:gd name="T27" fmla="*/ 104 h 318"/>
                    <a:gd name="T28" fmla="*/ 49 w 85"/>
                    <a:gd name="T29" fmla="*/ 125 h 318"/>
                    <a:gd name="T30" fmla="*/ 57 w 85"/>
                    <a:gd name="T31" fmla="*/ 148 h 318"/>
                    <a:gd name="T32" fmla="*/ 75 w 85"/>
                    <a:gd name="T33" fmla="*/ 177 h 318"/>
                    <a:gd name="T34" fmla="*/ 83 w 85"/>
                    <a:gd name="T35" fmla="*/ 199 h 318"/>
                    <a:gd name="T36" fmla="*/ 75 w 85"/>
                    <a:gd name="T37" fmla="*/ 243 h 318"/>
                    <a:gd name="T38" fmla="*/ 66 w 85"/>
                    <a:gd name="T39" fmla="*/ 236 h 318"/>
                    <a:gd name="T40" fmla="*/ 57 w 85"/>
                    <a:gd name="T41" fmla="*/ 273 h 318"/>
                    <a:gd name="T42" fmla="*/ 39 w 85"/>
                    <a:gd name="T43" fmla="*/ 251 h 318"/>
                    <a:gd name="T44" fmla="*/ 31 w 85"/>
                    <a:gd name="T45" fmla="*/ 177 h 318"/>
                    <a:gd name="T46" fmla="*/ 23 w 85"/>
                    <a:gd name="T47" fmla="*/ 214 h 318"/>
                    <a:gd name="T48" fmla="*/ 5 w 85"/>
                    <a:gd name="T49" fmla="*/ 185 h 318"/>
                    <a:gd name="T50" fmla="*/ 39 w 85"/>
                    <a:gd name="T51" fmla="*/ 125 h 318"/>
                    <a:gd name="T52" fmla="*/ 66 w 85"/>
                    <a:gd name="T53" fmla="*/ 148 h 318"/>
                    <a:gd name="T54" fmla="*/ 75 w 85"/>
                    <a:gd name="T55" fmla="*/ 192 h 318"/>
                    <a:gd name="T56" fmla="*/ 66 w 85"/>
                    <a:gd name="T57" fmla="*/ 163 h 318"/>
                    <a:gd name="T58" fmla="*/ 66 w 85"/>
                    <a:gd name="T59" fmla="*/ 9 h 318"/>
                    <a:gd name="T60" fmla="*/ 49 w 85"/>
                    <a:gd name="T61" fmla="*/ 30 h 318"/>
                    <a:gd name="T62" fmla="*/ 23 w 85"/>
                    <a:gd name="T63" fmla="*/ 37 h 318"/>
                    <a:gd name="T64" fmla="*/ 39 w 85"/>
                    <a:gd name="T65" fmla="*/ 82 h 318"/>
                    <a:gd name="T66" fmla="*/ 57 w 85"/>
                    <a:gd name="T67" fmla="*/ 118 h 318"/>
                    <a:gd name="T68" fmla="*/ 75 w 85"/>
                    <a:gd name="T69" fmla="*/ 133 h 31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2475" name="Freeform 1335">
                  <a:extLst>
                    <a:ext uri="{FF2B5EF4-FFF2-40B4-BE49-F238E27FC236}">
                      <a16:creationId xmlns:a16="http://schemas.microsoft.com/office/drawing/2014/main" id="{B4514520-6331-7A26-96D3-09C5F02CCC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35" y="2647"/>
                  <a:ext cx="109" cy="309"/>
                </a:xfrm>
                <a:custGeom>
                  <a:avLst/>
                  <a:gdLst>
                    <a:gd name="T0" fmla="*/ 1 w 105"/>
                    <a:gd name="T1" fmla="*/ 0 h 354"/>
                    <a:gd name="T2" fmla="*/ 96 w 105"/>
                    <a:gd name="T3" fmla="*/ 4 h 354"/>
                    <a:gd name="T4" fmla="*/ 76 w 105"/>
                    <a:gd name="T5" fmla="*/ 25 h 354"/>
                    <a:gd name="T6" fmla="*/ 87 w 105"/>
                    <a:gd name="T7" fmla="*/ 53 h 354"/>
                    <a:gd name="T8" fmla="*/ 87 w 105"/>
                    <a:gd name="T9" fmla="*/ 127 h 354"/>
                    <a:gd name="T10" fmla="*/ 101 w 105"/>
                    <a:gd name="T11" fmla="*/ 147 h 354"/>
                    <a:gd name="T12" fmla="*/ 101 w 105"/>
                    <a:gd name="T13" fmla="*/ 209 h 354"/>
                    <a:gd name="T14" fmla="*/ 87 w 105"/>
                    <a:gd name="T15" fmla="*/ 293 h 354"/>
                    <a:gd name="T16" fmla="*/ 71 w 105"/>
                    <a:gd name="T17" fmla="*/ 309 h 354"/>
                    <a:gd name="T18" fmla="*/ 15 w 105"/>
                    <a:gd name="T19" fmla="*/ 279 h 354"/>
                    <a:gd name="T20" fmla="*/ 12 w 105"/>
                    <a:gd name="T21" fmla="*/ 246 h 354"/>
                    <a:gd name="T22" fmla="*/ 15 w 105"/>
                    <a:gd name="T23" fmla="*/ 214 h 354"/>
                    <a:gd name="T24" fmla="*/ 9 w 105"/>
                    <a:gd name="T25" fmla="*/ 86 h 354"/>
                    <a:gd name="T26" fmla="*/ 21 w 105"/>
                    <a:gd name="T27" fmla="*/ 39 h 354"/>
                    <a:gd name="T28" fmla="*/ 6 w 105"/>
                    <a:gd name="T29" fmla="*/ 11 h 354"/>
                    <a:gd name="T30" fmla="*/ 1 w 105"/>
                    <a:gd name="T31" fmla="*/ 0 h 35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2476" name="Freeform 1336">
                  <a:extLst>
                    <a:ext uri="{FF2B5EF4-FFF2-40B4-BE49-F238E27FC236}">
                      <a16:creationId xmlns:a16="http://schemas.microsoft.com/office/drawing/2014/main" id="{858356AC-4163-D313-5A47-0B592DECED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2583"/>
                  <a:ext cx="155" cy="328"/>
                </a:xfrm>
                <a:custGeom>
                  <a:avLst/>
                  <a:gdLst>
                    <a:gd name="T0" fmla="*/ 147 w 149"/>
                    <a:gd name="T1" fmla="*/ 17 h 376"/>
                    <a:gd name="T2" fmla="*/ 138 w 149"/>
                    <a:gd name="T3" fmla="*/ 90 h 376"/>
                    <a:gd name="T4" fmla="*/ 130 w 149"/>
                    <a:gd name="T5" fmla="*/ 113 h 376"/>
                    <a:gd name="T6" fmla="*/ 127 w 149"/>
                    <a:gd name="T7" fmla="*/ 122 h 376"/>
                    <a:gd name="T8" fmla="*/ 108 w 149"/>
                    <a:gd name="T9" fmla="*/ 213 h 376"/>
                    <a:gd name="T10" fmla="*/ 85 w 149"/>
                    <a:gd name="T11" fmla="*/ 274 h 376"/>
                    <a:gd name="T12" fmla="*/ 69 w 149"/>
                    <a:gd name="T13" fmla="*/ 316 h 376"/>
                    <a:gd name="T14" fmla="*/ 58 w 149"/>
                    <a:gd name="T15" fmla="*/ 318 h 376"/>
                    <a:gd name="T16" fmla="*/ 19 w 149"/>
                    <a:gd name="T17" fmla="*/ 323 h 376"/>
                    <a:gd name="T18" fmla="*/ 2 w 149"/>
                    <a:gd name="T19" fmla="*/ 306 h 376"/>
                    <a:gd name="T20" fmla="*/ 5 w 149"/>
                    <a:gd name="T21" fmla="*/ 276 h 376"/>
                    <a:gd name="T22" fmla="*/ 8 w 149"/>
                    <a:gd name="T23" fmla="*/ 192 h 376"/>
                    <a:gd name="T24" fmla="*/ 22 w 149"/>
                    <a:gd name="T25" fmla="*/ 174 h 376"/>
                    <a:gd name="T26" fmla="*/ 35 w 149"/>
                    <a:gd name="T27" fmla="*/ 92 h 376"/>
                    <a:gd name="T28" fmla="*/ 44 w 149"/>
                    <a:gd name="T29" fmla="*/ 65 h 376"/>
                    <a:gd name="T30" fmla="*/ 83 w 149"/>
                    <a:gd name="T31" fmla="*/ 16 h 376"/>
                    <a:gd name="T32" fmla="*/ 127 w 149"/>
                    <a:gd name="T33" fmla="*/ 16 h 376"/>
                    <a:gd name="T34" fmla="*/ 147 w 149"/>
                    <a:gd name="T35" fmla="*/ 17 h 37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2477" name="Freeform 1337">
                  <a:extLst>
                    <a:ext uri="{FF2B5EF4-FFF2-40B4-BE49-F238E27FC236}">
                      <a16:creationId xmlns:a16="http://schemas.microsoft.com/office/drawing/2014/main" id="{E389D1FB-843C-FFBF-BD0A-D2E28CF9FB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14" y="1020"/>
                  <a:ext cx="99" cy="440"/>
                </a:xfrm>
                <a:custGeom>
                  <a:avLst/>
                  <a:gdLst>
                    <a:gd name="T0" fmla="*/ 27 w 96"/>
                    <a:gd name="T1" fmla="*/ 424 h 504"/>
                    <a:gd name="T2" fmla="*/ 63 w 96"/>
                    <a:gd name="T3" fmla="*/ 431 h 504"/>
                    <a:gd name="T4" fmla="*/ 74 w 96"/>
                    <a:gd name="T5" fmla="*/ 394 h 504"/>
                    <a:gd name="T6" fmla="*/ 74 w 96"/>
                    <a:gd name="T7" fmla="*/ 282 h 504"/>
                    <a:gd name="T8" fmla="*/ 91 w 96"/>
                    <a:gd name="T9" fmla="*/ 187 h 504"/>
                    <a:gd name="T10" fmla="*/ 99 w 96"/>
                    <a:gd name="T11" fmla="*/ 152 h 504"/>
                    <a:gd name="T12" fmla="*/ 91 w 96"/>
                    <a:gd name="T13" fmla="*/ 45 h 504"/>
                    <a:gd name="T14" fmla="*/ 79 w 96"/>
                    <a:gd name="T15" fmla="*/ 5 h 504"/>
                    <a:gd name="T16" fmla="*/ 30 w 96"/>
                    <a:gd name="T17" fmla="*/ 22 h 504"/>
                    <a:gd name="T18" fmla="*/ 27 w 96"/>
                    <a:gd name="T19" fmla="*/ 106 h 504"/>
                    <a:gd name="T20" fmla="*/ 33 w 96"/>
                    <a:gd name="T21" fmla="*/ 317 h 504"/>
                    <a:gd name="T22" fmla="*/ 41 w 96"/>
                    <a:gd name="T23" fmla="*/ 354 h 504"/>
                    <a:gd name="T24" fmla="*/ 25 w 96"/>
                    <a:gd name="T25" fmla="*/ 413 h 504"/>
                    <a:gd name="T26" fmla="*/ 27 w 96"/>
                    <a:gd name="T27" fmla="*/ 424 h 50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2478" name="Freeform 1338">
                  <a:extLst>
                    <a:ext uri="{FF2B5EF4-FFF2-40B4-BE49-F238E27FC236}">
                      <a16:creationId xmlns:a16="http://schemas.microsoft.com/office/drawing/2014/main" id="{CDCB8DED-4EE1-A7D9-27DB-A368B0306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1007"/>
                  <a:ext cx="156" cy="358"/>
                </a:xfrm>
                <a:custGeom>
                  <a:avLst/>
                  <a:gdLst>
                    <a:gd name="T0" fmla="*/ 5 w 150"/>
                    <a:gd name="T1" fmla="*/ 333 h 410"/>
                    <a:gd name="T2" fmla="*/ 42 w 150"/>
                    <a:gd name="T3" fmla="*/ 358 h 410"/>
                    <a:gd name="T4" fmla="*/ 83 w 150"/>
                    <a:gd name="T5" fmla="*/ 351 h 410"/>
                    <a:gd name="T6" fmla="*/ 97 w 150"/>
                    <a:gd name="T7" fmla="*/ 316 h 410"/>
                    <a:gd name="T8" fmla="*/ 119 w 150"/>
                    <a:gd name="T9" fmla="*/ 244 h 410"/>
                    <a:gd name="T10" fmla="*/ 133 w 150"/>
                    <a:gd name="T11" fmla="*/ 189 h 410"/>
                    <a:gd name="T12" fmla="*/ 141 w 150"/>
                    <a:gd name="T13" fmla="*/ 168 h 410"/>
                    <a:gd name="T14" fmla="*/ 144 w 150"/>
                    <a:gd name="T15" fmla="*/ 102 h 410"/>
                    <a:gd name="T16" fmla="*/ 150 w 150"/>
                    <a:gd name="T17" fmla="*/ 88 h 410"/>
                    <a:gd name="T18" fmla="*/ 152 w 150"/>
                    <a:gd name="T19" fmla="*/ 42 h 410"/>
                    <a:gd name="T20" fmla="*/ 135 w 150"/>
                    <a:gd name="T21" fmla="*/ 0 h 410"/>
                    <a:gd name="T22" fmla="*/ 97 w 150"/>
                    <a:gd name="T23" fmla="*/ 11 h 410"/>
                    <a:gd name="T24" fmla="*/ 80 w 150"/>
                    <a:gd name="T25" fmla="*/ 46 h 410"/>
                    <a:gd name="T26" fmla="*/ 69 w 150"/>
                    <a:gd name="T27" fmla="*/ 120 h 410"/>
                    <a:gd name="T28" fmla="*/ 60 w 150"/>
                    <a:gd name="T29" fmla="*/ 141 h 410"/>
                    <a:gd name="T30" fmla="*/ 44 w 150"/>
                    <a:gd name="T31" fmla="*/ 189 h 410"/>
                    <a:gd name="T32" fmla="*/ 42 w 150"/>
                    <a:gd name="T33" fmla="*/ 197 h 410"/>
                    <a:gd name="T34" fmla="*/ 35 w 150"/>
                    <a:gd name="T35" fmla="*/ 203 h 410"/>
                    <a:gd name="T36" fmla="*/ 33 w 150"/>
                    <a:gd name="T37" fmla="*/ 218 h 410"/>
                    <a:gd name="T38" fmla="*/ 30 w 150"/>
                    <a:gd name="T39" fmla="*/ 225 h 410"/>
                    <a:gd name="T40" fmla="*/ 17 w 150"/>
                    <a:gd name="T41" fmla="*/ 305 h 410"/>
                    <a:gd name="T42" fmla="*/ 10 w 150"/>
                    <a:gd name="T43" fmla="*/ 333 h 410"/>
                    <a:gd name="T44" fmla="*/ 2 w 150"/>
                    <a:gd name="T45" fmla="*/ 337 h 410"/>
                    <a:gd name="T46" fmla="*/ 5 w 150"/>
                    <a:gd name="T47" fmla="*/ 333 h 41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2472" name="Rectangle 1339">
                <a:extLst>
                  <a:ext uri="{FF2B5EF4-FFF2-40B4-BE49-F238E27FC236}">
                    <a16:creationId xmlns:a16="http://schemas.microsoft.com/office/drawing/2014/main" id="{8EF931AD-7E08-10A1-4ADB-4A7AE5143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237"/>
                <a:ext cx="224" cy="2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45791" dir="2021404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pPr algn="l">
                  <a:spcBef>
                    <a:spcPct val="0"/>
                  </a:spcBef>
                </a:pPr>
                <a:r>
                  <a:rPr lang="en-US" altLang="en-US" sz="1600" b="1" i="1">
                    <a:solidFill>
                      <a:schemeClr val="bg2"/>
                    </a:solidFill>
                    <a:latin typeface="Kosher-Normal" charset="0"/>
                  </a:rPr>
                  <a:t>DC</a:t>
                </a:r>
                <a:endParaRPr lang="en-US" altLang="en-US" sz="1600" i="1">
                  <a:solidFill>
                    <a:schemeClr val="bg2"/>
                  </a:solidFill>
                  <a:latin typeface="Helvetica" pitchFamily="2" charset="0"/>
                </a:endParaRPr>
              </a:p>
            </p:txBody>
          </p:sp>
        </p:grpSp>
        <p:grpSp>
          <p:nvGrpSpPr>
            <p:cNvPr id="52458" name="Group 1340">
              <a:extLst>
                <a:ext uri="{FF2B5EF4-FFF2-40B4-BE49-F238E27FC236}">
                  <a16:creationId xmlns:a16="http://schemas.microsoft.com/office/drawing/2014/main" id="{CF06D86C-5E46-55D1-2D23-9737DDF02B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51"/>
              <a:ext cx="331" cy="369"/>
              <a:chOff x="1567" y="1192"/>
              <a:chExt cx="331" cy="369"/>
            </a:xfrm>
          </p:grpSpPr>
          <p:grpSp>
            <p:nvGrpSpPr>
              <p:cNvPr id="52459" name="Group 1341">
                <a:extLst>
                  <a:ext uri="{FF2B5EF4-FFF2-40B4-BE49-F238E27FC236}">
                    <a16:creationId xmlns:a16="http://schemas.microsoft.com/office/drawing/2014/main" id="{8F97F8A6-FAF2-7778-1213-C378A4F92C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7" y="1192"/>
                <a:ext cx="331" cy="369"/>
                <a:chOff x="1084" y="711"/>
                <a:chExt cx="2950" cy="2769"/>
              </a:xfrm>
            </p:grpSpPr>
            <p:grpSp>
              <p:nvGrpSpPr>
                <p:cNvPr id="52461" name="Group 1342">
                  <a:extLst>
                    <a:ext uri="{FF2B5EF4-FFF2-40B4-BE49-F238E27FC236}">
                      <a16:creationId xmlns:a16="http://schemas.microsoft.com/office/drawing/2014/main" id="{ABE06A06-5DAA-D272-FC17-635D9D7B36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84" y="711"/>
                  <a:ext cx="2950" cy="2769"/>
                  <a:chOff x="2707" y="548"/>
                  <a:chExt cx="2950" cy="2769"/>
                </a:xfrm>
              </p:grpSpPr>
              <p:grpSp>
                <p:nvGrpSpPr>
                  <p:cNvPr id="52467" name="Group 1343">
                    <a:extLst>
                      <a:ext uri="{FF2B5EF4-FFF2-40B4-BE49-F238E27FC236}">
                        <a16:creationId xmlns:a16="http://schemas.microsoft.com/office/drawing/2014/main" id="{EB6A75F8-9DA0-36D5-B57F-7AA5EC1F4F6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80" y="1046"/>
                    <a:ext cx="2105" cy="1421"/>
                    <a:chOff x="578" y="2316"/>
                    <a:chExt cx="2105" cy="1421"/>
                  </a:xfrm>
                </p:grpSpPr>
                <p:sp>
                  <p:nvSpPr>
                    <p:cNvPr id="52469" name="Freeform 1344">
                      <a:extLst>
                        <a:ext uri="{FF2B5EF4-FFF2-40B4-BE49-F238E27FC236}">
                          <a16:creationId xmlns:a16="http://schemas.microsoft.com/office/drawing/2014/main" id="{30B951C5-F5F1-7C0A-EDB9-661E3DE410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33" y="2316"/>
                      <a:ext cx="2050" cy="256"/>
                    </a:xfrm>
                    <a:custGeom>
                      <a:avLst/>
                      <a:gdLst>
                        <a:gd name="T0" fmla="*/ 28 w 592"/>
                        <a:gd name="T1" fmla="*/ 256 h 90"/>
                        <a:gd name="T2" fmla="*/ 76 w 592"/>
                        <a:gd name="T3" fmla="*/ 125 h 90"/>
                        <a:gd name="T4" fmla="*/ 118 w 592"/>
                        <a:gd name="T5" fmla="*/ 102 h 90"/>
                        <a:gd name="T6" fmla="*/ 159 w 592"/>
                        <a:gd name="T7" fmla="*/ 91 h 90"/>
                        <a:gd name="T8" fmla="*/ 388 w 592"/>
                        <a:gd name="T9" fmla="*/ 97 h 90"/>
                        <a:gd name="T10" fmla="*/ 526 w 592"/>
                        <a:gd name="T11" fmla="*/ 114 h 90"/>
                        <a:gd name="T12" fmla="*/ 589 w 592"/>
                        <a:gd name="T13" fmla="*/ 131 h 90"/>
                        <a:gd name="T14" fmla="*/ 824 w 592"/>
                        <a:gd name="T15" fmla="*/ 148 h 90"/>
                        <a:gd name="T16" fmla="*/ 1170 w 592"/>
                        <a:gd name="T17" fmla="*/ 125 h 90"/>
                        <a:gd name="T18" fmla="*/ 1634 w 592"/>
                        <a:gd name="T19" fmla="*/ 46 h 90"/>
                        <a:gd name="T20" fmla="*/ 1801 w 592"/>
                        <a:gd name="T21" fmla="*/ 0 h 90"/>
                        <a:gd name="T22" fmla="*/ 1981 w 592"/>
                        <a:gd name="T23" fmla="*/ 6 h 90"/>
                        <a:gd name="T24" fmla="*/ 2043 w 592"/>
                        <a:gd name="T25" fmla="*/ 85 h 90"/>
                        <a:gd name="T26" fmla="*/ 2050 w 592"/>
                        <a:gd name="T27" fmla="*/ 102 h 90"/>
                        <a:gd name="T28" fmla="*/ 2015 w 592"/>
                        <a:gd name="T29" fmla="*/ 171 h 90"/>
                        <a:gd name="T30" fmla="*/ 2022 w 592"/>
                        <a:gd name="T31" fmla="*/ 188 h 90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0" t="0" r="r" b="b"/>
                      <a:pathLst>
                        <a:path w="592" h="90">
                          <a:moveTo>
                            <a:pt x="8" y="90"/>
                          </a:moveTo>
                          <a:cubicBezTo>
                            <a:pt x="0" y="78"/>
                            <a:pt x="10" y="51"/>
                            <a:pt x="22" y="44"/>
                          </a:cubicBezTo>
                          <a:cubicBezTo>
                            <a:pt x="27" y="35"/>
                            <a:pt x="23" y="39"/>
                            <a:pt x="34" y="36"/>
                          </a:cubicBezTo>
                          <a:cubicBezTo>
                            <a:pt x="38" y="34"/>
                            <a:pt x="46" y="32"/>
                            <a:pt x="46" y="32"/>
                          </a:cubicBezTo>
                          <a:cubicBezTo>
                            <a:pt x="72" y="33"/>
                            <a:pt x="84" y="35"/>
                            <a:pt x="112" y="34"/>
                          </a:cubicBezTo>
                          <a:cubicBezTo>
                            <a:pt x="125" y="35"/>
                            <a:pt x="138" y="38"/>
                            <a:pt x="152" y="40"/>
                          </a:cubicBezTo>
                          <a:cubicBezTo>
                            <a:pt x="158" y="42"/>
                            <a:pt x="170" y="46"/>
                            <a:pt x="170" y="46"/>
                          </a:cubicBezTo>
                          <a:cubicBezTo>
                            <a:pt x="192" y="42"/>
                            <a:pt x="215" y="46"/>
                            <a:pt x="238" y="52"/>
                          </a:cubicBezTo>
                          <a:cubicBezTo>
                            <a:pt x="271" y="50"/>
                            <a:pt x="304" y="47"/>
                            <a:pt x="338" y="44"/>
                          </a:cubicBezTo>
                          <a:cubicBezTo>
                            <a:pt x="381" y="33"/>
                            <a:pt x="427" y="24"/>
                            <a:pt x="472" y="16"/>
                          </a:cubicBezTo>
                          <a:cubicBezTo>
                            <a:pt x="488" y="12"/>
                            <a:pt x="503" y="4"/>
                            <a:pt x="520" y="0"/>
                          </a:cubicBezTo>
                          <a:cubicBezTo>
                            <a:pt x="537" y="0"/>
                            <a:pt x="554" y="0"/>
                            <a:pt x="572" y="2"/>
                          </a:cubicBezTo>
                          <a:cubicBezTo>
                            <a:pt x="582" y="3"/>
                            <a:pt x="587" y="21"/>
                            <a:pt x="590" y="30"/>
                          </a:cubicBezTo>
                          <a:cubicBezTo>
                            <a:pt x="590" y="32"/>
                            <a:pt x="592" y="36"/>
                            <a:pt x="592" y="36"/>
                          </a:cubicBezTo>
                          <a:cubicBezTo>
                            <a:pt x="588" y="45"/>
                            <a:pt x="589" y="52"/>
                            <a:pt x="582" y="60"/>
                          </a:cubicBezTo>
                          <a:cubicBezTo>
                            <a:pt x="579" y="67"/>
                            <a:pt x="577" y="66"/>
                            <a:pt x="584" y="66"/>
                          </a:cubicBezTo>
                        </a:path>
                      </a:pathLst>
                    </a:custGeom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8100" cap="flat" cmpd="sng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2470" name="Freeform 1345">
                      <a:extLst>
                        <a:ext uri="{FF2B5EF4-FFF2-40B4-BE49-F238E27FC236}">
                          <a16:creationId xmlns:a16="http://schemas.microsoft.com/office/drawing/2014/main" id="{194F39E8-7391-0D62-C73E-4C8FACDD0F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78" y="2506"/>
                      <a:ext cx="2074" cy="1231"/>
                    </a:xfrm>
                    <a:custGeom>
                      <a:avLst/>
                      <a:gdLst>
                        <a:gd name="T0" fmla="*/ 2074 w 599"/>
                        <a:gd name="T1" fmla="*/ 0 h 432"/>
                        <a:gd name="T2" fmla="*/ 2060 w 599"/>
                        <a:gd name="T3" fmla="*/ 17 h 432"/>
                        <a:gd name="T4" fmla="*/ 2039 w 599"/>
                        <a:gd name="T5" fmla="*/ 28 h 432"/>
                        <a:gd name="T6" fmla="*/ 2026 w 599"/>
                        <a:gd name="T7" fmla="*/ 68 h 432"/>
                        <a:gd name="T8" fmla="*/ 1929 w 599"/>
                        <a:gd name="T9" fmla="*/ 262 h 432"/>
                        <a:gd name="T10" fmla="*/ 1818 w 599"/>
                        <a:gd name="T11" fmla="*/ 593 h 432"/>
                        <a:gd name="T12" fmla="*/ 1783 w 599"/>
                        <a:gd name="T13" fmla="*/ 758 h 432"/>
                        <a:gd name="T14" fmla="*/ 1749 w 599"/>
                        <a:gd name="T15" fmla="*/ 997 h 432"/>
                        <a:gd name="T16" fmla="*/ 1714 w 599"/>
                        <a:gd name="T17" fmla="*/ 1146 h 432"/>
                        <a:gd name="T18" fmla="*/ 1596 w 599"/>
                        <a:gd name="T19" fmla="*/ 1203 h 432"/>
                        <a:gd name="T20" fmla="*/ 1499 w 599"/>
                        <a:gd name="T21" fmla="*/ 1180 h 432"/>
                        <a:gd name="T22" fmla="*/ 1458 w 599"/>
                        <a:gd name="T23" fmla="*/ 1168 h 432"/>
                        <a:gd name="T24" fmla="*/ 1472 w 599"/>
                        <a:gd name="T25" fmla="*/ 1003 h 432"/>
                        <a:gd name="T26" fmla="*/ 1492 w 599"/>
                        <a:gd name="T27" fmla="*/ 963 h 432"/>
                        <a:gd name="T28" fmla="*/ 1402 w 599"/>
                        <a:gd name="T29" fmla="*/ 935 h 432"/>
                        <a:gd name="T30" fmla="*/ 1201 w 599"/>
                        <a:gd name="T31" fmla="*/ 900 h 432"/>
                        <a:gd name="T32" fmla="*/ 391 w 599"/>
                        <a:gd name="T33" fmla="*/ 1026 h 432"/>
                        <a:gd name="T34" fmla="*/ 357 w 599"/>
                        <a:gd name="T35" fmla="*/ 1049 h 432"/>
                        <a:gd name="T36" fmla="*/ 301 w 599"/>
                        <a:gd name="T37" fmla="*/ 1117 h 432"/>
                        <a:gd name="T38" fmla="*/ 184 w 599"/>
                        <a:gd name="T39" fmla="*/ 1231 h 432"/>
                        <a:gd name="T40" fmla="*/ 100 w 599"/>
                        <a:gd name="T41" fmla="*/ 1203 h 432"/>
                        <a:gd name="T42" fmla="*/ 59 w 599"/>
                        <a:gd name="T43" fmla="*/ 1180 h 432"/>
                        <a:gd name="T44" fmla="*/ 24 w 599"/>
                        <a:gd name="T45" fmla="*/ 1134 h 432"/>
                        <a:gd name="T46" fmla="*/ 38 w 599"/>
                        <a:gd name="T47" fmla="*/ 1060 h 432"/>
                        <a:gd name="T48" fmla="*/ 59 w 599"/>
                        <a:gd name="T49" fmla="*/ 952 h 432"/>
                        <a:gd name="T50" fmla="*/ 93 w 599"/>
                        <a:gd name="T51" fmla="*/ 747 h 432"/>
                        <a:gd name="T52" fmla="*/ 100 w 599"/>
                        <a:gd name="T53" fmla="*/ 536 h 432"/>
                        <a:gd name="T54" fmla="*/ 107 w 599"/>
                        <a:gd name="T55" fmla="*/ 359 h 432"/>
                        <a:gd name="T56" fmla="*/ 100 w 599"/>
                        <a:gd name="T57" fmla="*/ 234 h 432"/>
                        <a:gd name="T58" fmla="*/ 73 w 599"/>
                        <a:gd name="T59" fmla="*/ 85 h 432"/>
                        <a:gd name="T60" fmla="*/ 66 w 599"/>
                        <a:gd name="T61" fmla="*/ 40 h 432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0" t="0" r="r" b="b"/>
                      <a:pathLst>
                        <a:path w="599" h="432">
                          <a:moveTo>
                            <a:pt x="599" y="0"/>
                          </a:moveTo>
                          <a:cubicBezTo>
                            <a:pt x="597" y="2"/>
                            <a:pt x="596" y="4"/>
                            <a:pt x="595" y="6"/>
                          </a:cubicBezTo>
                          <a:cubicBezTo>
                            <a:pt x="593" y="7"/>
                            <a:pt x="590" y="8"/>
                            <a:pt x="589" y="10"/>
                          </a:cubicBezTo>
                          <a:cubicBezTo>
                            <a:pt x="587" y="11"/>
                            <a:pt x="585" y="23"/>
                            <a:pt x="585" y="24"/>
                          </a:cubicBezTo>
                          <a:cubicBezTo>
                            <a:pt x="575" y="45"/>
                            <a:pt x="570" y="72"/>
                            <a:pt x="557" y="92"/>
                          </a:cubicBezTo>
                          <a:cubicBezTo>
                            <a:pt x="551" y="130"/>
                            <a:pt x="537" y="171"/>
                            <a:pt x="525" y="208"/>
                          </a:cubicBezTo>
                          <a:cubicBezTo>
                            <a:pt x="523" y="228"/>
                            <a:pt x="519" y="246"/>
                            <a:pt x="515" y="266"/>
                          </a:cubicBezTo>
                          <a:cubicBezTo>
                            <a:pt x="511" y="294"/>
                            <a:pt x="511" y="322"/>
                            <a:pt x="505" y="350"/>
                          </a:cubicBezTo>
                          <a:cubicBezTo>
                            <a:pt x="503" y="368"/>
                            <a:pt x="503" y="385"/>
                            <a:pt x="495" y="402"/>
                          </a:cubicBezTo>
                          <a:cubicBezTo>
                            <a:pt x="492" y="416"/>
                            <a:pt x="474" y="420"/>
                            <a:pt x="461" y="422"/>
                          </a:cubicBezTo>
                          <a:cubicBezTo>
                            <a:pt x="440" y="416"/>
                            <a:pt x="450" y="419"/>
                            <a:pt x="433" y="414"/>
                          </a:cubicBezTo>
                          <a:cubicBezTo>
                            <a:pt x="429" y="412"/>
                            <a:pt x="421" y="410"/>
                            <a:pt x="421" y="410"/>
                          </a:cubicBezTo>
                          <a:cubicBezTo>
                            <a:pt x="410" y="394"/>
                            <a:pt x="414" y="367"/>
                            <a:pt x="425" y="352"/>
                          </a:cubicBezTo>
                          <a:cubicBezTo>
                            <a:pt x="426" y="347"/>
                            <a:pt x="431" y="342"/>
                            <a:pt x="431" y="338"/>
                          </a:cubicBezTo>
                          <a:cubicBezTo>
                            <a:pt x="429" y="328"/>
                            <a:pt x="405" y="328"/>
                            <a:pt x="405" y="328"/>
                          </a:cubicBezTo>
                          <a:cubicBezTo>
                            <a:pt x="392" y="315"/>
                            <a:pt x="365" y="319"/>
                            <a:pt x="347" y="316"/>
                          </a:cubicBezTo>
                          <a:cubicBezTo>
                            <a:pt x="268" y="322"/>
                            <a:pt x="188" y="334"/>
                            <a:pt x="113" y="360"/>
                          </a:cubicBezTo>
                          <a:cubicBezTo>
                            <a:pt x="101" y="377"/>
                            <a:pt x="116" y="356"/>
                            <a:pt x="103" y="368"/>
                          </a:cubicBezTo>
                          <a:cubicBezTo>
                            <a:pt x="99" y="370"/>
                            <a:pt x="90" y="387"/>
                            <a:pt x="87" y="392"/>
                          </a:cubicBezTo>
                          <a:cubicBezTo>
                            <a:pt x="94" y="431"/>
                            <a:pt x="75" y="417"/>
                            <a:pt x="53" y="432"/>
                          </a:cubicBezTo>
                          <a:cubicBezTo>
                            <a:pt x="44" y="429"/>
                            <a:pt x="36" y="426"/>
                            <a:pt x="29" y="422"/>
                          </a:cubicBezTo>
                          <a:cubicBezTo>
                            <a:pt x="24" y="419"/>
                            <a:pt x="17" y="414"/>
                            <a:pt x="17" y="414"/>
                          </a:cubicBezTo>
                          <a:cubicBezTo>
                            <a:pt x="12" y="399"/>
                            <a:pt x="16" y="404"/>
                            <a:pt x="7" y="398"/>
                          </a:cubicBezTo>
                          <a:cubicBezTo>
                            <a:pt x="0" y="388"/>
                            <a:pt x="5" y="380"/>
                            <a:pt x="11" y="372"/>
                          </a:cubicBezTo>
                          <a:cubicBezTo>
                            <a:pt x="8" y="357"/>
                            <a:pt x="13" y="347"/>
                            <a:pt x="17" y="334"/>
                          </a:cubicBezTo>
                          <a:cubicBezTo>
                            <a:pt x="19" y="311"/>
                            <a:pt x="19" y="283"/>
                            <a:pt x="27" y="262"/>
                          </a:cubicBezTo>
                          <a:cubicBezTo>
                            <a:pt x="28" y="237"/>
                            <a:pt x="32" y="212"/>
                            <a:pt x="29" y="188"/>
                          </a:cubicBezTo>
                          <a:cubicBezTo>
                            <a:pt x="31" y="167"/>
                            <a:pt x="27" y="146"/>
                            <a:pt x="31" y="126"/>
                          </a:cubicBezTo>
                          <a:cubicBezTo>
                            <a:pt x="29" y="108"/>
                            <a:pt x="27" y="99"/>
                            <a:pt x="29" y="82"/>
                          </a:cubicBezTo>
                          <a:cubicBezTo>
                            <a:pt x="26" y="64"/>
                            <a:pt x="23" y="47"/>
                            <a:pt x="21" y="30"/>
                          </a:cubicBezTo>
                          <a:cubicBezTo>
                            <a:pt x="23" y="10"/>
                            <a:pt x="28" y="9"/>
                            <a:pt x="19" y="14"/>
                          </a:cubicBezTo>
                        </a:path>
                      </a:pathLst>
                    </a:custGeom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8100" cap="flat" cmpd="sng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pic>
                <p:nvPicPr>
                  <p:cNvPr id="52468" name="Picture 1346">
                    <a:extLst>
                      <a:ext uri="{FF2B5EF4-FFF2-40B4-BE49-F238E27FC236}">
                        <a16:creationId xmlns:a16="http://schemas.microsoft.com/office/drawing/2014/main" id="{E78057C6-BE20-FCC6-BCF8-5D589E4E4CFA}"/>
                      </a:ext>
                    </a:extLst>
                  </p:cNvPr>
                  <p:cNvPicPr>
                    <a:picLocks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07" y="548"/>
                    <a:ext cx="2950" cy="276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BE844A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  <p:sp>
              <p:nvSpPr>
                <p:cNvPr id="52462" name="Freeform 1347">
                  <a:extLst>
                    <a:ext uri="{FF2B5EF4-FFF2-40B4-BE49-F238E27FC236}">
                      <a16:creationId xmlns:a16="http://schemas.microsoft.com/office/drawing/2014/main" id="{206C2F69-5CCE-3784-3422-35CDFD9D18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16" y="2649"/>
                  <a:ext cx="88" cy="277"/>
                </a:xfrm>
                <a:custGeom>
                  <a:avLst/>
                  <a:gdLst>
                    <a:gd name="T0" fmla="*/ 75 w 85"/>
                    <a:gd name="T1" fmla="*/ 133 h 318"/>
                    <a:gd name="T2" fmla="*/ 66 w 85"/>
                    <a:gd name="T3" fmla="*/ 60 h 318"/>
                    <a:gd name="T4" fmla="*/ 49 w 85"/>
                    <a:gd name="T5" fmla="*/ 37 h 318"/>
                    <a:gd name="T6" fmla="*/ 57 w 85"/>
                    <a:gd name="T7" fmla="*/ 60 h 318"/>
                    <a:gd name="T8" fmla="*/ 66 w 85"/>
                    <a:gd name="T9" fmla="*/ 24 h 318"/>
                    <a:gd name="T10" fmla="*/ 39 w 85"/>
                    <a:gd name="T11" fmla="*/ 9 h 318"/>
                    <a:gd name="T12" fmla="*/ 39 w 85"/>
                    <a:gd name="T13" fmla="*/ 37 h 318"/>
                    <a:gd name="T14" fmla="*/ 49 w 85"/>
                    <a:gd name="T15" fmla="*/ 163 h 318"/>
                    <a:gd name="T16" fmla="*/ 31 w 85"/>
                    <a:gd name="T17" fmla="*/ 140 h 318"/>
                    <a:gd name="T18" fmla="*/ 39 w 85"/>
                    <a:gd name="T19" fmla="*/ 111 h 318"/>
                    <a:gd name="T20" fmla="*/ 49 w 85"/>
                    <a:gd name="T21" fmla="*/ 140 h 318"/>
                    <a:gd name="T22" fmla="*/ 39 w 85"/>
                    <a:gd name="T23" fmla="*/ 89 h 318"/>
                    <a:gd name="T24" fmla="*/ 49 w 85"/>
                    <a:gd name="T25" fmla="*/ 133 h 318"/>
                    <a:gd name="T26" fmla="*/ 39 w 85"/>
                    <a:gd name="T27" fmla="*/ 104 h 318"/>
                    <a:gd name="T28" fmla="*/ 49 w 85"/>
                    <a:gd name="T29" fmla="*/ 125 h 318"/>
                    <a:gd name="T30" fmla="*/ 57 w 85"/>
                    <a:gd name="T31" fmla="*/ 148 h 318"/>
                    <a:gd name="T32" fmla="*/ 75 w 85"/>
                    <a:gd name="T33" fmla="*/ 177 h 318"/>
                    <a:gd name="T34" fmla="*/ 83 w 85"/>
                    <a:gd name="T35" fmla="*/ 199 h 318"/>
                    <a:gd name="T36" fmla="*/ 75 w 85"/>
                    <a:gd name="T37" fmla="*/ 243 h 318"/>
                    <a:gd name="T38" fmla="*/ 66 w 85"/>
                    <a:gd name="T39" fmla="*/ 236 h 318"/>
                    <a:gd name="T40" fmla="*/ 57 w 85"/>
                    <a:gd name="T41" fmla="*/ 273 h 318"/>
                    <a:gd name="T42" fmla="*/ 39 w 85"/>
                    <a:gd name="T43" fmla="*/ 251 h 318"/>
                    <a:gd name="T44" fmla="*/ 31 w 85"/>
                    <a:gd name="T45" fmla="*/ 177 h 318"/>
                    <a:gd name="T46" fmla="*/ 23 w 85"/>
                    <a:gd name="T47" fmla="*/ 214 h 318"/>
                    <a:gd name="T48" fmla="*/ 5 w 85"/>
                    <a:gd name="T49" fmla="*/ 185 h 318"/>
                    <a:gd name="T50" fmla="*/ 39 w 85"/>
                    <a:gd name="T51" fmla="*/ 125 h 318"/>
                    <a:gd name="T52" fmla="*/ 66 w 85"/>
                    <a:gd name="T53" fmla="*/ 148 h 318"/>
                    <a:gd name="T54" fmla="*/ 75 w 85"/>
                    <a:gd name="T55" fmla="*/ 192 h 318"/>
                    <a:gd name="T56" fmla="*/ 66 w 85"/>
                    <a:gd name="T57" fmla="*/ 163 h 318"/>
                    <a:gd name="T58" fmla="*/ 66 w 85"/>
                    <a:gd name="T59" fmla="*/ 9 h 318"/>
                    <a:gd name="T60" fmla="*/ 49 w 85"/>
                    <a:gd name="T61" fmla="*/ 30 h 318"/>
                    <a:gd name="T62" fmla="*/ 23 w 85"/>
                    <a:gd name="T63" fmla="*/ 37 h 318"/>
                    <a:gd name="T64" fmla="*/ 39 w 85"/>
                    <a:gd name="T65" fmla="*/ 82 h 318"/>
                    <a:gd name="T66" fmla="*/ 57 w 85"/>
                    <a:gd name="T67" fmla="*/ 118 h 318"/>
                    <a:gd name="T68" fmla="*/ 75 w 85"/>
                    <a:gd name="T69" fmla="*/ 133 h 31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2463" name="Freeform 1348">
                  <a:extLst>
                    <a:ext uri="{FF2B5EF4-FFF2-40B4-BE49-F238E27FC236}">
                      <a16:creationId xmlns:a16="http://schemas.microsoft.com/office/drawing/2014/main" id="{F0CCF0D3-51BA-032C-721F-BA92ACE7AF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35" y="2647"/>
                  <a:ext cx="109" cy="309"/>
                </a:xfrm>
                <a:custGeom>
                  <a:avLst/>
                  <a:gdLst>
                    <a:gd name="T0" fmla="*/ 1 w 105"/>
                    <a:gd name="T1" fmla="*/ 0 h 354"/>
                    <a:gd name="T2" fmla="*/ 96 w 105"/>
                    <a:gd name="T3" fmla="*/ 4 h 354"/>
                    <a:gd name="T4" fmla="*/ 76 w 105"/>
                    <a:gd name="T5" fmla="*/ 25 h 354"/>
                    <a:gd name="T6" fmla="*/ 87 w 105"/>
                    <a:gd name="T7" fmla="*/ 53 h 354"/>
                    <a:gd name="T8" fmla="*/ 87 w 105"/>
                    <a:gd name="T9" fmla="*/ 127 h 354"/>
                    <a:gd name="T10" fmla="*/ 101 w 105"/>
                    <a:gd name="T11" fmla="*/ 147 h 354"/>
                    <a:gd name="T12" fmla="*/ 101 w 105"/>
                    <a:gd name="T13" fmla="*/ 209 h 354"/>
                    <a:gd name="T14" fmla="*/ 87 w 105"/>
                    <a:gd name="T15" fmla="*/ 293 h 354"/>
                    <a:gd name="T16" fmla="*/ 71 w 105"/>
                    <a:gd name="T17" fmla="*/ 309 h 354"/>
                    <a:gd name="T18" fmla="*/ 15 w 105"/>
                    <a:gd name="T19" fmla="*/ 279 h 354"/>
                    <a:gd name="T20" fmla="*/ 12 w 105"/>
                    <a:gd name="T21" fmla="*/ 246 h 354"/>
                    <a:gd name="T22" fmla="*/ 15 w 105"/>
                    <a:gd name="T23" fmla="*/ 214 h 354"/>
                    <a:gd name="T24" fmla="*/ 9 w 105"/>
                    <a:gd name="T25" fmla="*/ 86 h 354"/>
                    <a:gd name="T26" fmla="*/ 21 w 105"/>
                    <a:gd name="T27" fmla="*/ 39 h 354"/>
                    <a:gd name="T28" fmla="*/ 6 w 105"/>
                    <a:gd name="T29" fmla="*/ 11 h 354"/>
                    <a:gd name="T30" fmla="*/ 1 w 105"/>
                    <a:gd name="T31" fmla="*/ 0 h 35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2464" name="Freeform 1349">
                  <a:extLst>
                    <a:ext uri="{FF2B5EF4-FFF2-40B4-BE49-F238E27FC236}">
                      <a16:creationId xmlns:a16="http://schemas.microsoft.com/office/drawing/2014/main" id="{18B6E98A-C862-FE55-58B4-4ECAEAC05E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2583"/>
                  <a:ext cx="155" cy="328"/>
                </a:xfrm>
                <a:custGeom>
                  <a:avLst/>
                  <a:gdLst>
                    <a:gd name="T0" fmla="*/ 147 w 149"/>
                    <a:gd name="T1" fmla="*/ 17 h 376"/>
                    <a:gd name="T2" fmla="*/ 138 w 149"/>
                    <a:gd name="T3" fmla="*/ 90 h 376"/>
                    <a:gd name="T4" fmla="*/ 130 w 149"/>
                    <a:gd name="T5" fmla="*/ 113 h 376"/>
                    <a:gd name="T6" fmla="*/ 127 w 149"/>
                    <a:gd name="T7" fmla="*/ 122 h 376"/>
                    <a:gd name="T8" fmla="*/ 108 w 149"/>
                    <a:gd name="T9" fmla="*/ 213 h 376"/>
                    <a:gd name="T10" fmla="*/ 85 w 149"/>
                    <a:gd name="T11" fmla="*/ 274 h 376"/>
                    <a:gd name="T12" fmla="*/ 69 w 149"/>
                    <a:gd name="T13" fmla="*/ 316 h 376"/>
                    <a:gd name="T14" fmla="*/ 58 w 149"/>
                    <a:gd name="T15" fmla="*/ 318 h 376"/>
                    <a:gd name="T16" fmla="*/ 19 w 149"/>
                    <a:gd name="T17" fmla="*/ 323 h 376"/>
                    <a:gd name="T18" fmla="*/ 2 w 149"/>
                    <a:gd name="T19" fmla="*/ 306 h 376"/>
                    <a:gd name="T20" fmla="*/ 5 w 149"/>
                    <a:gd name="T21" fmla="*/ 276 h 376"/>
                    <a:gd name="T22" fmla="*/ 8 w 149"/>
                    <a:gd name="T23" fmla="*/ 192 h 376"/>
                    <a:gd name="T24" fmla="*/ 22 w 149"/>
                    <a:gd name="T25" fmla="*/ 174 h 376"/>
                    <a:gd name="T26" fmla="*/ 35 w 149"/>
                    <a:gd name="T27" fmla="*/ 92 h 376"/>
                    <a:gd name="T28" fmla="*/ 44 w 149"/>
                    <a:gd name="T29" fmla="*/ 65 h 376"/>
                    <a:gd name="T30" fmla="*/ 83 w 149"/>
                    <a:gd name="T31" fmla="*/ 16 h 376"/>
                    <a:gd name="T32" fmla="*/ 127 w 149"/>
                    <a:gd name="T33" fmla="*/ 16 h 376"/>
                    <a:gd name="T34" fmla="*/ 147 w 149"/>
                    <a:gd name="T35" fmla="*/ 17 h 37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2465" name="Freeform 1350">
                  <a:extLst>
                    <a:ext uri="{FF2B5EF4-FFF2-40B4-BE49-F238E27FC236}">
                      <a16:creationId xmlns:a16="http://schemas.microsoft.com/office/drawing/2014/main" id="{1C84C751-5DB4-14DD-DD85-BA119276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14" y="1020"/>
                  <a:ext cx="99" cy="440"/>
                </a:xfrm>
                <a:custGeom>
                  <a:avLst/>
                  <a:gdLst>
                    <a:gd name="T0" fmla="*/ 27 w 96"/>
                    <a:gd name="T1" fmla="*/ 424 h 504"/>
                    <a:gd name="T2" fmla="*/ 63 w 96"/>
                    <a:gd name="T3" fmla="*/ 431 h 504"/>
                    <a:gd name="T4" fmla="*/ 74 w 96"/>
                    <a:gd name="T5" fmla="*/ 394 h 504"/>
                    <a:gd name="T6" fmla="*/ 74 w 96"/>
                    <a:gd name="T7" fmla="*/ 282 h 504"/>
                    <a:gd name="T8" fmla="*/ 91 w 96"/>
                    <a:gd name="T9" fmla="*/ 187 h 504"/>
                    <a:gd name="T10" fmla="*/ 99 w 96"/>
                    <a:gd name="T11" fmla="*/ 152 h 504"/>
                    <a:gd name="T12" fmla="*/ 91 w 96"/>
                    <a:gd name="T13" fmla="*/ 45 h 504"/>
                    <a:gd name="T14" fmla="*/ 79 w 96"/>
                    <a:gd name="T15" fmla="*/ 5 h 504"/>
                    <a:gd name="T16" fmla="*/ 30 w 96"/>
                    <a:gd name="T17" fmla="*/ 22 h 504"/>
                    <a:gd name="T18" fmla="*/ 27 w 96"/>
                    <a:gd name="T19" fmla="*/ 106 h 504"/>
                    <a:gd name="T20" fmla="*/ 33 w 96"/>
                    <a:gd name="T21" fmla="*/ 317 h 504"/>
                    <a:gd name="T22" fmla="*/ 41 w 96"/>
                    <a:gd name="T23" fmla="*/ 354 h 504"/>
                    <a:gd name="T24" fmla="*/ 25 w 96"/>
                    <a:gd name="T25" fmla="*/ 413 h 504"/>
                    <a:gd name="T26" fmla="*/ 27 w 96"/>
                    <a:gd name="T27" fmla="*/ 424 h 50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2466" name="Freeform 1351">
                  <a:extLst>
                    <a:ext uri="{FF2B5EF4-FFF2-40B4-BE49-F238E27FC236}">
                      <a16:creationId xmlns:a16="http://schemas.microsoft.com/office/drawing/2014/main" id="{AC2ED474-B62E-66AA-FCE7-739176560E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1007"/>
                  <a:ext cx="156" cy="358"/>
                </a:xfrm>
                <a:custGeom>
                  <a:avLst/>
                  <a:gdLst>
                    <a:gd name="T0" fmla="*/ 5 w 150"/>
                    <a:gd name="T1" fmla="*/ 333 h 410"/>
                    <a:gd name="T2" fmla="*/ 42 w 150"/>
                    <a:gd name="T3" fmla="*/ 358 h 410"/>
                    <a:gd name="T4" fmla="*/ 83 w 150"/>
                    <a:gd name="T5" fmla="*/ 351 h 410"/>
                    <a:gd name="T6" fmla="*/ 97 w 150"/>
                    <a:gd name="T7" fmla="*/ 316 h 410"/>
                    <a:gd name="T8" fmla="*/ 119 w 150"/>
                    <a:gd name="T9" fmla="*/ 244 h 410"/>
                    <a:gd name="T10" fmla="*/ 133 w 150"/>
                    <a:gd name="T11" fmla="*/ 189 h 410"/>
                    <a:gd name="T12" fmla="*/ 141 w 150"/>
                    <a:gd name="T13" fmla="*/ 168 h 410"/>
                    <a:gd name="T14" fmla="*/ 144 w 150"/>
                    <a:gd name="T15" fmla="*/ 102 h 410"/>
                    <a:gd name="T16" fmla="*/ 150 w 150"/>
                    <a:gd name="T17" fmla="*/ 88 h 410"/>
                    <a:gd name="T18" fmla="*/ 152 w 150"/>
                    <a:gd name="T19" fmla="*/ 42 h 410"/>
                    <a:gd name="T20" fmla="*/ 135 w 150"/>
                    <a:gd name="T21" fmla="*/ 0 h 410"/>
                    <a:gd name="T22" fmla="*/ 97 w 150"/>
                    <a:gd name="T23" fmla="*/ 11 h 410"/>
                    <a:gd name="T24" fmla="*/ 80 w 150"/>
                    <a:gd name="T25" fmla="*/ 46 h 410"/>
                    <a:gd name="T26" fmla="*/ 69 w 150"/>
                    <a:gd name="T27" fmla="*/ 120 h 410"/>
                    <a:gd name="T28" fmla="*/ 60 w 150"/>
                    <a:gd name="T29" fmla="*/ 141 h 410"/>
                    <a:gd name="T30" fmla="*/ 44 w 150"/>
                    <a:gd name="T31" fmla="*/ 189 h 410"/>
                    <a:gd name="T32" fmla="*/ 42 w 150"/>
                    <a:gd name="T33" fmla="*/ 197 h 410"/>
                    <a:gd name="T34" fmla="*/ 35 w 150"/>
                    <a:gd name="T35" fmla="*/ 203 h 410"/>
                    <a:gd name="T36" fmla="*/ 33 w 150"/>
                    <a:gd name="T37" fmla="*/ 218 h 410"/>
                    <a:gd name="T38" fmla="*/ 30 w 150"/>
                    <a:gd name="T39" fmla="*/ 225 h 410"/>
                    <a:gd name="T40" fmla="*/ 17 w 150"/>
                    <a:gd name="T41" fmla="*/ 305 h 410"/>
                    <a:gd name="T42" fmla="*/ 10 w 150"/>
                    <a:gd name="T43" fmla="*/ 333 h 410"/>
                    <a:gd name="T44" fmla="*/ 2 w 150"/>
                    <a:gd name="T45" fmla="*/ 337 h 410"/>
                    <a:gd name="T46" fmla="*/ 5 w 150"/>
                    <a:gd name="T47" fmla="*/ 333 h 41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2460" name="Rectangle 1352">
                <a:extLst>
                  <a:ext uri="{FF2B5EF4-FFF2-40B4-BE49-F238E27FC236}">
                    <a16:creationId xmlns:a16="http://schemas.microsoft.com/office/drawing/2014/main" id="{3962079F-72A8-8C3F-86E6-3CB2EFDF7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237"/>
                <a:ext cx="220" cy="2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45791" dir="2021404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pPr algn="l">
                  <a:spcBef>
                    <a:spcPct val="0"/>
                  </a:spcBef>
                </a:pPr>
                <a:r>
                  <a:rPr lang="en-US" altLang="en-US" sz="1600" b="1" i="1">
                    <a:solidFill>
                      <a:schemeClr val="bg2"/>
                    </a:solidFill>
                    <a:latin typeface="Kosher-Normal" charset="0"/>
                  </a:rPr>
                  <a:t>NC</a:t>
                </a:r>
                <a:endParaRPr lang="en-US" altLang="en-US" sz="1600" i="1">
                  <a:solidFill>
                    <a:schemeClr val="bg2"/>
                  </a:solidFill>
                  <a:latin typeface="Helvetica" pitchFamily="2" charset="0"/>
                </a:endParaRPr>
              </a:p>
            </p:txBody>
          </p:sp>
        </p:grpSp>
      </p:grp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678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678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678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678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678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678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678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678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667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>
            <a:extLst>
              <a:ext uri="{FF2B5EF4-FFF2-40B4-BE49-F238E27FC236}">
                <a16:creationId xmlns:a16="http://schemas.microsoft.com/office/drawing/2014/main" id="{7ED013BE-29B4-5B9C-4FD8-291F6B7C6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867025"/>
            <a:ext cx="3644900" cy="1308100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4000">
                <a:solidFill>
                  <a:schemeClr val="accent1"/>
                </a:solidFill>
              </a:rPr>
              <a:t>‘</a:t>
            </a:r>
            <a:r>
              <a:rPr lang="en-US" altLang="en-US" sz="4800">
                <a:solidFill>
                  <a:srgbClr val="FF0066"/>
                </a:solidFill>
              </a:rPr>
              <a:t>ÈÞWÕøß</a:t>
            </a:r>
            <a:r>
              <a:rPr lang="en-US" altLang="en-US" sz="4000">
                <a:solidFill>
                  <a:schemeClr val="accent1"/>
                </a:solidFill>
              </a:rPr>
              <a:t>’</a:t>
            </a:r>
            <a:r>
              <a:rPr lang="en-US" altLang="en-US" sz="4800">
                <a:solidFill>
                  <a:srgbClr val="FF0066"/>
                </a:solidFill>
              </a:rPr>
              <a:t>W </a:t>
            </a:r>
            <a:r>
              <a:rPr lang="en-US" altLang="en-US" sz="3200">
                <a:solidFill>
                  <a:srgbClr val="FAFD00"/>
                </a:solidFill>
              </a:rPr>
              <a:t>øIÞÎX:</a:t>
            </a:r>
            <a:endParaRPr lang="en-US" altLang="en-US" sz="3200">
              <a:solidFill>
                <a:srgbClr val="FAFD00"/>
              </a:solidFill>
              <a:latin typeface="Times" panose="02020603050405020304" pitchFamily="18" charset="0"/>
            </a:endParaRPr>
          </a:p>
        </p:txBody>
      </p:sp>
      <p:grpSp>
        <p:nvGrpSpPr>
          <p:cNvPr id="65543" name="Group 7">
            <a:extLst>
              <a:ext uri="{FF2B5EF4-FFF2-40B4-BE49-F238E27FC236}">
                <a16:creationId xmlns:a16="http://schemas.microsoft.com/office/drawing/2014/main" id="{12DA7905-6461-9FCA-7207-C37187964981}"/>
              </a:ext>
            </a:extLst>
          </p:cNvPr>
          <p:cNvGrpSpPr>
            <a:grpSpLocks/>
          </p:cNvGrpSpPr>
          <p:nvPr/>
        </p:nvGrpSpPr>
        <p:grpSpPr bwMode="auto">
          <a:xfrm>
            <a:off x="1260475" y="1330325"/>
            <a:ext cx="6573838" cy="5407025"/>
            <a:chOff x="794" y="838"/>
            <a:chExt cx="4141" cy="3406"/>
          </a:xfrm>
        </p:grpSpPr>
        <p:sp>
          <p:nvSpPr>
            <p:cNvPr id="53262" name="Rectangle 3">
              <a:extLst>
                <a:ext uri="{FF2B5EF4-FFF2-40B4-BE49-F238E27FC236}">
                  <a16:creationId xmlns:a16="http://schemas.microsoft.com/office/drawing/2014/main" id="{2682C9E2-133B-CD9A-682C-B0E1CA95A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2" y="838"/>
              <a:ext cx="2493" cy="2475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10600">
                  <a:solidFill>
                    <a:srgbClr val="FAFD00"/>
                  </a:solidFill>
                  <a:latin typeface="Times" panose="02020603050405020304" pitchFamily="18" charset="0"/>
                </a:rPr>
                <a:t>A</a:t>
              </a:r>
              <a:r>
                <a:rPr lang="en-US" altLang="en-US" sz="25200">
                  <a:solidFill>
                    <a:srgbClr val="00FF00"/>
                  </a:solidFill>
                  <a:latin typeface="Times" panose="02020603050405020304" pitchFamily="18" charset="0"/>
                </a:rPr>
                <a:t>J</a:t>
              </a:r>
              <a:r>
                <a:rPr lang="en-US" altLang="en-US" sz="9600">
                  <a:solidFill>
                    <a:srgbClr val="FAFD00"/>
                  </a:solidFill>
                  <a:latin typeface="Times" panose="02020603050405020304" pitchFamily="18" charset="0"/>
                </a:rPr>
                <a:t>MJ</a:t>
              </a:r>
            </a:p>
          </p:txBody>
        </p:sp>
        <p:sp>
          <p:nvSpPr>
            <p:cNvPr id="53263" name="Rectangle 4">
              <a:extLst>
                <a:ext uri="{FF2B5EF4-FFF2-40B4-BE49-F238E27FC236}">
                  <a16:creationId xmlns:a16="http://schemas.microsoft.com/office/drawing/2014/main" id="{3342DC15-E8E5-CBF1-6921-5AB95E1A7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" y="2537"/>
              <a:ext cx="725" cy="1707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17200">
                  <a:solidFill>
                    <a:srgbClr val="D83104"/>
                  </a:solidFill>
                  <a:latin typeface="Times" panose="02020603050405020304" pitchFamily="18" charset="0"/>
                </a:rPr>
                <a:t>?</a:t>
              </a:r>
              <a:endParaRPr lang="en-US" altLang="en-US" sz="17200">
                <a:solidFill>
                  <a:srgbClr val="51DC00"/>
                </a:solidFill>
                <a:latin typeface="Times" panose="02020603050405020304" pitchFamily="18" charset="0"/>
              </a:endParaRPr>
            </a:p>
          </p:txBody>
        </p:sp>
      </p:grpSp>
      <p:sp>
        <p:nvSpPr>
          <p:cNvPr id="53252" name="Rectangle 5">
            <a:extLst>
              <a:ext uri="{FF2B5EF4-FFF2-40B4-BE49-F238E27FC236}">
                <a16:creationId xmlns:a16="http://schemas.microsoft.com/office/drawing/2014/main" id="{BD659A66-0E86-2E99-EE42-9E6287FD6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53253" name="Line 6">
            <a:extLst>
              <a:ext uri="{FF2B5EF4-FFF2-40B4-BE49-F238E27FC236}">
                <a16:creationId xmlns:a16="http://schemas.microsoft.com/office/drawing/2014/main" id="{3C52FB76-3079-99F3-E745-E397E9BF85F9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54" name="Text Box 9">
            <a:extLst>
              <a:ext uri="{FF2B5EF4-FFF2-40B4-BE49-F238E27FC236}">
                <a16:creationId xmlns:a16="http://schemas.microsoft.com/office/drawing/2014/main" id="{9B1EF917-D0CF-59DE-EF34-2D495DB6DE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53255" name="Text Box 12">
            <a:extLst>
              <a:ext uri="{FF2B5EF4-FFF2-40B4-BE49-F238E27FC236}">
                <a16:creationId xmlns:a16="http://schemas.microsoft.com/office/drawing/2014/main" id="{891ABE66-DAD3-0A0D-7E3A-478461212E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47113" y="6405563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5550" name="Rectangle 14">
            <a:extLst>
              <a:ext uri="{FF2B5EF4-FFF2-40B4-BE49-F238E27FC236}">
                <a16:creationId xmlns:a16="http://schemas.microsoft.com/office/drawing/2014/main" id="{A8917AE3-6264-1A93-4410-51B2237A2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47</a:t>
            </a:r>
          </a:p>
        </p:txBody>
      </p:sp>
      <p:grpSp>
        <p:nvGrpSpPr>
          <p:cNvPr id="53257" name="Group 15">
            <a:extLst>
              <a:ext uri="{FF2B5EF4-FFF2-40B4-BE49-F238E27FC236}">
                <a16:creationId xmlns:a16="http://schemas.microsoft.com/office/drawing/2014/main" id="{847DB9D2-9807-1EB1-EF45-A4E0D0E3885F}"/>
              </a:ext>
            </a:extLst>
          </p:cNvPr>
          <p:cNvGrpSpPr>
            <a:grpSpLocks/>
          </p:cNvGrpSpPr>
          <p:nvPr/>
        </p:nvGrpSpPr>
        <p:grpSpPr bwMode="auto">
          <a:xfrm>
            <a:off x="4338638" y="2330450"/>
            <a:ext cx="3403600" cy="2578100"/>
            <a:chOff x="572" y="1944"/>
            <a:chExt cx="1237" cy="1624"/>
          </a:xfrm>
        </p:grpSpPr>
        <p:sp>
          <p:nvSpPr>
            <p:cNvPr id="53258" name="Rectangle 16">
              <a:extLst>
                <a:ext uri="{FF2B5EF4-FFF2-40B4-BE49-F238E27FC236}">
                  <a16:creationId xmlns:a16="http://schemas.microsoft.com/office/drawing/2014/main" id="{787C361A-C7BB-89A9-B267-875B5E6E19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78331">
              <a:off x="181" y="2762"/>
              <a:ext cx="971" cy="18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b="1">
                  <a:solidFill>
                    <a:srgbClr val="D78861"/>
                  </a:solidFill>
                </a:rPr>
                <a:t>¥dÌÙÞ¢</a:t>
              </a:r>
            </a:p>
          </p:txBody>
        </p:sp>
        <p:sp>
          <p:nvSpPr>
            <p:cNvPr id="53259" name="Rectangle 17">
              <a:extLst>
                <a:ext uri="{FF2B5EF4-FFF2-40B4-BE49-F238E27FC236}">
                  <a16:creationId xmlns:a16="http://schemas.microsoft.com/office/drawing/2014/main" id="{6587F8FF-3C93-5FC9-3840-7B7C6C7D06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78893">
              <a:off x="621" y="2329"/>
              <a:ext cx="982" cy="211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3200" b="1">
                  <a:solidFill>
                    <a:srgbClr val="F9134A"/>
                  </a:solidFill>
                </a:rPr>
                <a:t>ç¼ÞØËí</a:t>
              </a:r>
            </a:p>
          </p:txBody>
        </p:sp>
        <p:sp>
          <p:nvSpPr>
            <p:cNvPr id="53260" name="Rectangle 18">
              <a:extLst>
                <a:ext uri="{FF2B5EF4-FFF2-40B4-BE49-F238E27FC236}">
                  <a16:creationId xmlns:a16="http://schemas.microsoft.com/office/drawing/2014/main" id="{EAD4012A-BD39-74E2-3B8B-4D910FBB0CC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61501">
              <a:off x="939" y="3101"/>
              <a:ext cx="768" cy="166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rgbClr val="D78861"/>
                  </a:solidFill>
                </a:rPr>
                <a:t>çÎÞæÖ</a:t>
              </a:r>
              <a:endParaRPr lang="en-US" altLang="en-US" sz="2400">
                <a:solidFill>
                  <a:srgbClr val="D78861"/>
                </a:solidFill>
                <a:latin typeface="Times" panose="02020603050405020304" pitchFamily="18" charset="0"/>
              </a:endParaRPr>
            </a:p>
          </p:txBody>
        </p:sp>
        <p:sp>
          <p:nvSpPr>
            <p:cNvPr id="53261" name="Rectangle 19">
              <a:extLst>
                <a:ext uri="{FF2B5EF4-FFF2-40B4-BE49-F238E27FC236}">
                  <a16:creationId xmlns:a16="http://schemas.microsoft.com/office/drawing/2014/main" id="{47E6940D-47DD-ED58-2BA1-14D1DF812D7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99202">
              <a:off x="1352" y="2453"/>
              <a:ext cx="748" cy="166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2400">
                  <a:solidFill>
                    <a:srgbClr val="D78861"/>
                  </a:solidFill>
                </a:rPr>
                <a:t>çÏÞÖáÕ</a:t>
              </a:r>
            </a:p>
          </p:txBody>
        </p:sp>
      </p:grp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55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55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5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5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>
            <a:extLst>
              <a:ext uri="{FF2B5EF4-FFF2-40B4-BE49-F238E27FC236}">
                <a16:creationId xmlns:a16="http://schemas.microsoft.com/office/drawing/2014/main" id="{81E16074-D779-098D-28FF-C01CC5AA32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2416175"/>
            <a:ext cx="3282950" cy="179546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4000">
                <a:solidFill>
                  <a:schemeClr val="accent1"/>
                </a:solidFill>
              </a:rPr>
              <a:t>‘</a:t>
            </a:r>
            <a:r>
              <a:rPr lang="en-US" altLang="en-US" sz="4800">
                <a:solidFill>
                  <a:srgbClr val="FF0066"/>
                </a:solidFill>
              </a:rPr>
              <a:t>ÈÞWÕøß</a:t>
            </a:r>
            <a:r>
              <a:rPr lang="en-US" altLang="en-US" sz="4000">
                <a:solidFill>
                  <a:schemeClr val="accent1"/>
                </a:solidFill>
              </a:rPr>
              <a:t>’</a:t>
            </a:r>
            <a:r>
              <a:rPr lang="en-US" altLang="en-US" sz="4800">
                <a:solidFill>
                  <a:srgbClr val="FF0066"/>
                </a:solidFill>
              </a:rPr>
              <a:t>W </a:t>
            </a:r>
            <a:r>
              <a:rPr lang="en-US" altLang="en-US" sz="3200">
                <a:solidFill>
                  <a:srgbClr val="FAFD00"/>
                </a:solidFill>
              </a:rPr>
              <a:t>øIÞÎX:</a:t>
            </a:r>
            <a:endParaRPr lang="en-US" altLang="en-US" sz="3200">
              <a:solidFill>
                <a:srgbClr val="FAFD00"/>
              </a:solidFill>
              <a:latin typeface="Times" panose="02020603050405020304" pitchFamily="18" charset="0"/>
            </a:endParaRPr>
          </a:p>
          <a:p>
            <a:pPr>
              <a:spcBef>
                <a:spcPct val="0"/>
              </a:spcBef>
            </a:pPr>
            <a:endParaRPr lang="en-US" altLang="en-US" sz="3200">
              <a:solidFill>
                <a:srgbClr val="FAFD00"/>
              </a:solidFill>
              <a:latin typeface="Times" panose="02020603050405020304" pitchFamily="18" charset="0"/>
            </a:endParaRPr>
          </a:p>
        </p:txBody>
      </p:sp>
      <p:sp>
        <p:nvSpPr>
          <p:cNvPr id="54275" name="Rectangle 3">
            <a:extLst>
              <a:ext uri="{FF2B5EF4-FFF2-40B4-BE49-F238E27FC236}">
                <a16:creationId xmlns:a16="http://schemas.microsoft.com/office/drawing/2014/main" id="{63BD4346-7832-38BA-0E1D-64A5CC4C1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1330325"/>
            <a:ext cx="3957638" cy="392906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10600">
                <a:solidFill>
                  <a:srgbClr val="FAFD00"/>
                </a:solidFill>
                <a:latin typeface="Times" panose="02020603050405020304" pitchFamily="18" charset="0"/>
              </a:rPr>
              <a:t>A</a:t>
            </a:r>
            <a:r>
              <a:rPr lang="en-US" altLang="en-US" sz="25200">
                <a:solidFill>
                  <a:srgbClr val="00FF00"/>
                </a:solidFill>
                <a:latin typeface="Times" panose="02020603050405020304" pitchFamily="18" charset="0"/>
              </a:rPr>
              <a:t>J</a:t>
            </a:r>
            <a:r>
              <a:rPr lang="en-US" altLang="en-US" sz="9600">
                <a:solidFill>
                  <a:srgbClr val="FAFD00"/>
                </a:solidFill>
                <a:latin typeface="Times" panose="02020603050405020304" pitchFamily="18" charset="0"/>
              </a:rPr>
              <a:t>MJ</a:t>
            </a:r>
          </a:p>
        </p:txBody>
      </p:sp>
      <p:sp>
        <p:nvSpPr>
          <p:cNvPr id="54276" name="Rectangle 4">
            <a:extLst>
              <a:ext uri="{FF2B5EF4-FFF2-40B4-BE49-F238E27FC236}">
                <a16:creationId xmlns:a16="http://schemas.microsoft.com/office/drawing/2014/main" id="{1C840175-C79E-EBE7-C25E-B8B07CD06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6125" y="4756150"/>
            <a:ext cx="5195888" cy="187166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11700">
                <a:solidFill>
                  <a:srgbClr val="FAFD00"/>
                </a:solidFill>
              </a:rPr>
              <a:t>ç¼ÞØËí</a:t>
            </a:r>
          </a:p>
        </p:txBody>
      </p:sp>
      <p:grpSp>
        <p:nvGrpSpPr>
          <p:cNvPr id="54277" name="Group 8">
            <a:extLst>
              <a:ext uri="{FF2B5EF4-FFF2-40B4-BE49-F238E27FC236}">
                <a16:creationId xmlns:a16="http://schemas.microsoft.com/office/drawing/2014/main" id="{07B0721E-23A1-9BAF-07C0-F4A029B074FA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160338"/>
            <a:ext cx="739775" cy="1430337"/>
            <a:chOff x="391" y="101"/>
            <a:chExt cx="466" cy="901"/>
          </a:xfrm>
        </p:grpSpPr>
        <p:sp>
          <p:nvSpPr>
            <p:cNvPr id="54285" name="Rectangle 5">
              <a:extLst>
                <a:ext uri="{FF2B5EF4-FFF2-40B4-BE49-F238E27FC236}">
                  <a16:creationId xmlns:a16="http://schemas.microsoft.com/office/drawing/2014/main" id="{A2F840EC-0D03-7171-9DD8-59F18A460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" y="101"/>
              <a:ext cx="466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8800">
                  <a:solidFill>
                    <a:schemeClr val="tx2"/>
                  </a:solidFill>
                  <a:latin typeface="Times" panose="02020603050405020304" pitchFamily="18" charset="0"/>
                </a:rPr>
                <a:t>7</a:t>
              </a:r>
            </a:p>
          </p:txBody>
        </p:sp>
        <p:sp>
          <p:nvSpPr>
            <p:cNvPr id="54286" name="Line 6">
              <a:extLst>
                <a:ext uri="{FF2B5EF4-FFF2-40B4-BE49-F238E27FC236}">
                  <a16:creationId xmlns:a16="http://schemas.microsoft.com/office/drawing/2014/main" id="{A1D76548-2A8E-2087-501C-5333B02B84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528"/>
              <a:ext cx="187" cy="0"/>
            </a:xfrm>
            <a:prstGeom prst="line">
              <a:avLst/>
            </a:prstGeom>
            <a:noFill/>
            <a:ln w="50800">
              <a:solidFill>
                <a:schemeClr val="tx2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278" name="Text Box 9">
            <a:extLst>
              <a:ext uri="{FF2B5EF4-FFF2-40B4-BE49-F238E27FC236}">
                <a16:creationId xmlns:a16="http://schemas.microsoft.com/office/drawing/2014/main" id="{99DCB2F7-55E9-CA25-CBF3-5C826ACC08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66574" name="Rectangle 14">
            <a:extLst>
              <a:ext uri="{FF2B5EF4-FFF2-40B4-BE49-F238E27FC236}">
                <a16:creationId xmlns:a16="http://schemas.microsoft.com/office/drawing/2014/main" id="{E00C62E4-CE52-AB3B-3AD0-71D053815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48</a:t>
            </a:r>
          </a:p>
        </p:txBody>
      </p:sp>
      <p:grpSp>
        <p:nvGrpSpPr>
          <p:cNvPr id="54280" name="Group 15">
            <a:extLst>
              <a:ext uri="{FF2B5EF4-FFF2-40B4-BE49-F238E27FC236}">
                <a16:creationId xmlns:a16="http://schemas.microsoft.com/office/drawing/2014/main" id="{67E05E0E-DB19-7454-DBB0-D35EDD21E866}"/>
              </a:ext>
            </a:extLst>
          </p:cNvPr>
          <p:cNvGrpSpPr>
            <a:grpSpLocks/>
          </p:cNvGrpSpPr>
          <p:nvPr/>
        </p:nvGrpSpPr>
        <p:grpSpPr bwMode="auto">
          <a:xfrm>
            <a:off x="4338638" y="2098675"/>
            <a:ext cx="3448050" cy="2576513"/>
            <a:chOff x="572" y="1944"/>
            <a:chExt cx="1234" cy="1623"/>
          </a:xfrm>
        </p:grpSpPr>
        <p:sp>
          <p:nvSpPr>
            <p:cNvPr id="54281" name="Rectangle 16">
              <a:extLst>
                <a:ext uri="{FF2B5EF4-FFF2-40B4-BE49-F238E27FC236}">
                  <a16:creationId xmlns:a16="http://schemas.microsoft.com/office/drawing/2014/main" id="{24387813-7724-9A06-BD97-9B37674C5AF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78331">
              <a:off x="179" y="2761"/>
              <a:ext cx="971" cy="186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b="1">
                  <a:solidFill>
                    <a:srgbClr val="D78861"/>
                  </a:solidFill>
                </a:rPr>
                <a:t>¥dÌÙÞ¢</a:t>
              </a:r>
            </a:p>
          </p:txBody>
        </p:sp>
        <p:sp>
          <p:nvSpPr>
            <p:cNvPr id="54282" name="Rectangle 17">
              <a:extLst>
                <a:ext uri="{FF2B5EF4-FFF2-40B4-BE49-F238E27FC236}">
                  <a16:creationId xmlns:a16="http://schemas.microsoft.com/office/drawing/2014/main" id="{E25AFC4C-6DFB-95AB-6FE3-8857A92F75E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78893">
              <a:off x="620" y="2331"/>
              <a:ext cx="982" cy="20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3200" b="1">
                  <a:solidFill>
                    <a:srgbClr val="F9134A"/>
                  </a:solidFill>
                </a:rPr>
                <a:t>ç¼ÞØËí</a:t>
              </a:r>
            </a:p>
          </p:txBody>
        </p:sp>
        <p:sp>
          <p:nvSpPr>
            <p:cNvPr id="54283" name="Rectangle 18">
              <a:extLst>
                <a:ext uri="{FF2B5EF4-FFF2-40B4-BE49-F238E27FC236}">
                  <a16:creationId xmlns:a16="http://schemas.microsoft.com/office/drawing/2014/main" id="{AC51E2D4-8AF6-3E7E-E6D0-4B703C3EFF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461501">
              <a:off x="937" y="3101"/>
              <a:ext cx="768" cy="164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rgbClr val="D78861"/>
                  </a:solidFill>
                </a:rPr>
                <a:t>çÎÞæÖ</a:t>
              </a:r>
              <a:endParaRPr lang="en-US" altLang="en-US" sz="2400">
                <a:solidFill>
                  <a:srgbClr val="D78861"/>
                </a:solidFill>
                <a:latin typeface="Times" panose="02020603050405020304" pitchFamily="18" charset="0"/>
              </a:endParaRPr>
            </a:p>
          </p:txBody>
        </p:sp>
        <p:sp>
          <p:nvSpPr>
            <p:cNvPr id="54284" name="Rectangle 19">
              <a:extLst>
                <a:ext uri="{FF2B5EF4-FFF2-40B4-BE49-F238E27FC236}">
                  <a16:creationId xmlns:a16="http://schemas.microsoft.com/office/drawing/2014/main" id="{1071E92A-F6DA-CD1C-ED0C-B1A2B3077FD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199202">
              <a:off x="1351" y="2453"/>
              <a:ext cx="748" cy="163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2400">
                  <a:solidFill>
                    <a:srgbClr val="D78861"/>
                  </a:solidFill>
                </a:rPr>
                <a:t>çÏÞÖáÕ</a:t>
              </a:r>
            </a:p>
          </p:txBody>
        </p:sp>
      </p:grpSp>
    </p:spTree>
  </p:cSld>
  <p:clrMapOvr>
    <a:masterClrMapping/>
  </p:clrMapOvr>
  <p:transition>
    <p:wheel spokes="0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690" name="Rectangle 2">
            <a:extLst>
              <a:ext uri="{FF2B5EF4-FFF2-40B4-BE49-F238E27FC236}">
                <a16:creationId xmlns:a16="http://schemas.microsoft.com/office/drawing/2014/main" id="{CFEB8962-850E-69B3-78E8-BEA1A9C39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2588" y="788988"/>
            <a:ext cx="6756400" cy="5384800"/>
          </a:xfrm>
          <a:prstGeom prst="rect">
            <a:avLst/>
          </a:prstGeom>
          <a:gradFill rotWithShape="0">
            <a:gsLst>
              <a:gs pos="0">
                <a:schemeClr val="accent1">
                  <a:gamma/>
                  <a:shade val="0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0"/>
                  <a:invGamma/>
                </a:schemeClr>
              </a:gs>
            </a:gsLst>
            <a:lin ang="5400000" scaled="1"/>
          </a:gradFill>
          <a:ln w="57150">
            <a:solidFill>
              <a:srgbClr val="882806"/>
            </a:solidFill>
            <a:miter lim="800000"/>
            <a:headEnd/>
            <a:tailEnd/>
          </a:ln>
          <a:effectLst>
            <a:outerShdw dist="45791" dir="3378596" algn="ctr" rotWithShape="0">
              <a:schemeClr val="bg2"/>
            </a:outerShdw>
          </a:effectLst>
        </p:spPr>
        <p:txBody>
          <a:bodyPr wrap="none" anchor="ctr"/>
          <a:lstStyle/>
          <a:p>
            <a:pPr algn="ctr">
              <a:spcBef>
                <a:spcPct val="50000"/>
              </a:spcBef>
              <a:defRPr/>
            </a:pPr>
            <a:endParaRPr lang="en-US">
              <a:latin typeface="Kerala" panose="020B0604020202020204"/>
            </a:endParaRPr>
          </a:p>
        </p:txBody>
      </p:sp>
      <p:sp>
        <p:nvSpPr>
          <p:cNvPr id="9219" name="Rectangle 3">
            <a:extLst>
              <a:ext uri="{FF2B5EF4-FFF2-40B4-BE49-F238E27FC236}">
                <a16:creationId xmlns:a16="http://schemas.microsoft.com/office/drawing/2014/main" id="{0E6FBBB1-C5CA-44E3-B2BD-E4C68A769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1263" y="3078163"/>
            <a:ext cx="68897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rgbClr val="1EDE17"/>
                </a:solidFill>
                <a:latin typeface="Times" panose="02020603050405020304" pitchFamily="18" charset="0"/>
              </a:rPr>
              <a:t>MN</a:t>
            </a:r>
          </a:p>
        </p:txBody>
      </p:sp>
      <p:sp>
        <p:nvSpPr>
          <p:cNvPr id="9220" name="Freeform 4">
            <a:extLst>
              <a:ext uri="{FF2B5EF4-FFF2-40B4-BE49-F238E27FC236}">
                <a16:creationId xmlns:a16="http://schemas.microsoft.com/office/drawing/2014/main" id="{F19B84EE-8FCF-BE59-ED52-AE4DFF4BC844}"/>
              </a:ext>
            </a:extLst>
          </p:cNvPr>
          <p:cNvSpPr>
            <a:spLocks/>
          </p:cNvSpPr>
          <p:nvPr/>
        </p:nvSpPr>
        <p:spPr bwMode="auto">
          <a:xfrm>
            <a:off x="1616075" y="858838"/>
            <a:ext cx="1620838" cy="3049587"/>
          </a:xfrm>
          <a:custGeom>
            <a:avLst/>
            <a:gdLst>
              <a:gd name="T0" fmla="*/ 1562100 w 1021"/>
              <a:gd name="T1" fmla="*/ 38100 h 1921"/>
              <a:gd name="T2" fmla="*/ 1581150 w 1021"/>
              <a:gd name="T3" fmla="*/ 114300 h 1921"/>
              <a:gd name="T4" fmla="*/ 1600200 w 1021"/>
              <a:gd name="T5" fmla="*/ 190500 h 1921"/>
              <a:gd name="T6" fmla="*/ 1619250 w 1021"/>
              <a:gd name="T7" fmla="*/ 285750 h 1921"/>
              <a:gd name="T8" fmla="*/ 1619250 w 1021"/>
              <a:gd name="T9" fmla="*/ 381000 h 1921"/>
              <a:gd name="T10" fmla="*/ 1619250 w 1021"/>
              <a:gd name="T11" fmla="*/ 476250 h 1921"/>
              <a:gd name="T12" fmla="*/ 1619250 w 1021"/>
              <a:gd name="T13" fmla="*/ 552450 h 1921"/>
              <a:gd name="T14" fmla="*/ 1619250 w 1021"/>
              <a:gd name="T15" fmla="*/ 628650 h 1921"/>
              <a:gd name="T16" fmla="*/ 1600200 w 1021"/>
              <a:gd name="T17" fmla="*/ 723900 h 1921"/>
              <a:gd name="T18" fmla="*/ 1581150 w 1021"/>
              <a:gd name="T19" fmla="*/ 819150 h 1921"/>
              <a:gd name="T20" fmla="*/ 1581150 w 1021"/>
              <a:gd name="T21" fmla="*/ 895350 h 1921"/>
              <a:gd name="T22" fmla="*/ 1543050 w 1021"/>
              <a:gd name="T23" fmla="*/ 1009650 h 1921"/>
              <a:gd name="T24" fmla="*/ 1543050 w 1021"/>
              <a:gd name="T25" fmla="*/ 1104900 h 1921"/>
              <a:gd name="T26" fmla="*/ 1504950 w 1021"/>
              <a:gd name="T27" fmla="*/ 1181100 h 1921"/>
              <a:gd name="T28" fmla="*/ 1485900 w 1021"/>
              <a:gd name="T29" fmla="*/ 1257300 h 1921"/>
              <a:gd name="T30" fmla="*/ 1466850 w 1021"/>
              <a:gd name="T31" fmla="*/ 1371600 h 1921"/>
              <a:gd name="T32" fmla="*/ 1428750 w 1021"/>
              <a:gd name="T33" fmla="*/ 1447800 h 1921"/>
              <a:gd name="T34" fmla="*/ 1409700 w 1021"/>
              <a:gd name="T35" fmla="*/ 1524000 h 1921"/>
              <a:gd name="T36" fmla="*/ 1371600 w 1021"/>
              <a:gd name="T37" fmla="*/ 1619250 h 1921"/>
              <a:gd name="T38" fmla="*/ 1333500 w 1021"/>
              <a:gd name="T39" fmla="*/ 1695450 h 1921"/>
              <a:gd name="T40" fmla="*/ 1314450 w 1021"/>
              <a:gd name="T41" fmla="*/ 1771650 h 1921"/>
              <a:gd name="T42" fmla="*/ 1257300 w 1021"/>
              <a:gd name="T43" fmla="*/ 1866900 h 1921"/>
              <a:gd name="T44" fmla="*/ 1219200 w 1021"/>
              <a:gd name="T45" fmla="*/ 1943100 h 1921"/>
              <a:gd name="T46" fmla="*/ 1162050 w 1021"/>
              <a:gd name="T47" fmla="*/ 2038350 h 1921"/>
              <a:gd name="T48" fmla="*/ 1104900 w 1021"/>
              <a:gd name="T49" fmla="*/ 2114550 h 1921"/>
              <a:gd name="T50" fmla="*/ 1047750 w 1021"/>
              <a:gd name="T51" fmla="*/ 2190750 h 1921"/>
              <a:gd name="T52" fmla="*/ 1009650 w 1021"/>
              <a:gd name="T53" fmla="*/ 2266950 h 1921"/>
              <a:gd name="T54" fmla="*/ 952500 w 1021"/>
              <a:gd name="T55" fmla="*/ 2343150 h 1921"/>
              <a:gd name="T56" fmla="*/ 895350 w 1021"/>
              <a:gd name="T57" fmla="*/ 2419350 h 1921"/>
              <a:gd name="T58" fmla="*/ 857250 w 1021"/>
              <a:gd name="T59" fmla="*/ 2476500 h 1921"/>
              <a:gd name="T60" fmla="*/ 819150 w 1021"/>
              <a:gd name="T61" fmla="*/ 2552700 h 1921"/>
              <a:gd name="T62" fmla="*/ 762000 w 1021"/>
              <a:gd name="T63" fmla="*/ 2609850 h 1921"/>
              <a:gd name="T64" fmla="*/ 685800 w 1021"/>
              <a:gd name="T65" fmla="*/ 2686050 h 1921"/>
              <a:gd name="T66" fmla="*/ 628650 w 1021"/>
              <a:gd name="T67" fmla="*/ 2743200 h 1921"/>
              <a:gd name="T68" fmla="*/ 533400 w 1021"/>
              <a:gd name="T69" fmla="*/ 2800350 h 1921"/>
              <a:gd name="T70" fmla="*/ 457200 w 1021"/>
              <a:gd name="T71" fmla="*/ 2857500 h 1921"/>
              <a:gd name="T72" fmla="*/ 361950 w 1021"/>
              <a:gd name="T73" fmla="*/ 2914650 h 1921"/>
              <a:gd name="T74" fmla="*/ 266700 w 1021"/>
              <a:gd name="T75" fmla="*/ 2952750 h 1921"/>
              <a:gd name="T76" fmla="*/ 152400 w 1021"/>
              <a:gd name="T77" fmla="*/ 2990850 h 1921"/>
              <a:gd name="T78" fmla="*/ 76200 w 1021"/>
              <a:gd name="T79" fmla="*/ 3028950 h 1921"/>
              <a:gd name="T80" fmla="*/ 0 w 1021"/>
              <a:gd name="T81" fmla="*/ 3048000 h 192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21" h="1921">
                <a:moveTo>
                  <a:pt x="984" y="0"/>
                </a:moveTo>
                <a:lnTo>
                  <a:pt x="984" y="24"/>
                </a:lnTo>
                <a:lnTo>
                  <a:pt x="996" y="48"/>
                </a:lnTo>
                <a:lnTo>
                  <a:pt x="996" y="72"/>
                </a:lnTo>
                <a:lnTo>
                  <a:pt x="1008" y="96"/>
                </a:lnTo>
                <a:lnTo>
                  <a:pt x="1008" y="120"/>
                </a:lnTo>
                <a:lnTo>
                  <a:pt x="1020" y="156"/>
                </a:lnTo>
                <a:lnTo>
                  <a:pt x="1020" y="180"/>
                </a:lnTo>
                <a:lnTo>
                  <a:pt x="1020" y="216"/>
                </a:lnTo>
                <a:lnTo>
                  <a:pt x="1020" y="240"/>
                </a:lnTo>
                <a:lnTo>
                  <a:pt x="1020" y="264"/>
                </a:lnTo>
                <a:lnTo>
                  <a:pt x="1020" y="300"/>
                </a:lnTo>
                <a:lnTo>
                  <a:pt x="1020" y="324"/>
                </a:lnTo>
                <a:lnTo>
                  <a:pt x="1020" y="348"/>
                </a:lnTo>
                <a:lnTo>
                  <a:pt x="1020" y="372"/>
                </a:lnTo>
                <a:lnTo>
                  <a:pt x="1020" y="396"/>
                </a:lnTo>
                <a:lnTo>
                  <a:pt x="1020" y="432"/>
                </a:lnTo>
                <a:lnTo>
                  <a:pt x="1008" y="456"/>
                </a:lnTo>
                <a:lnTo>
                  <a:pt x="1008" y="492"/>
                </a:lnTo>
                <a:lnTo>
                  <a:pt x="996" y="516"/>
                </a:lnTo>
                <a:lnTo>
                  <a:pt x="996" y="540"/>
                </a:lnTo>
                <a:lnTo>
                  <a:pt x="996" y="564"/>
                </a:lnTo>
                <a:lnTo>
                  <a:pt x="984" y="600"/>
                </a:lnTo>
                <a:lnTo>
                  <a:pt x="972" y="636"/>
                </a:lnTo>
                <a:lnTo>
                  <a:pt x="972" y="672"/>
                </a:lnTo>
                <a:lnTo>
                  <a:pt x="972" y="696"/>
                </a:lnTo>
                <a:lnTo>
                  <a:pt x="960" y="720"/>
                </a:lnTo>
                <a:lnTo>
                  <a:pt x="948" y="744"/>
                </a:lnTo>
                <a:lnTo>
                  <a:pt x="936" y="768"/>
                </a:lnTo>
                <a:lnTo>
                  <a:pt x="936" y="792"/>
                </a:lnTo>
                <a:lnTo>
                  <a:pt x="924" y="828"/>
                </a:lnTo>
                <a:lnTo>
                  <a:pt x="924" y="864"/>
                </a:lnTo>
                <a:lnTo>
                  <a:pt x="912" y="888"/>
                </a:lnTo>
                <a:lnTo>
                  <a:pt x="900" y="912"/>
                </a:lnTo>
                <a:lnTo>
                  <a:pt x="900" y="936"/>
                </a:lnTo>
                <a:lnTo>
                  <a:pt x="888" y="960"/>
                </a:lnTo>
                <a:lnTo>
                  <a:pt x="876" y="984"/>
                </a:lnTo>
                <a:lnTo>
                  <a:pt x="864" y="1020"/>
                </a:lnTo>
                <a:lnTo>
                  <a:pt x="852" y="1044"/>
                </a:lnTo>
                <a:lnTo>
                  <a:pt x="840" y="1068"/>
                </a:lnTo>
                <a:lnTo>
                  <a:pt x="828" y="1092"/>
                </a:lnTo>
                <a:lnTo>
                  <a:pt x="828" y="1116"/>
                </a:lnTo>
                <a:lnTo>
                  <a:pt x="804" y="1152"/>
                </a:lnTo>
                <a:lnTo>
                  <a:pt x="792" y="1176"/>
                </a:lnTo>
                <a:lnTo>
                  <a:pt x="780" y="1200"/>
                </a:lnTo>
                <a:lnTo>
                  <a:pt x="768" y="1224"/>
                </a:lnTo>
                <a:lnTo>
                  <a:pt x="744" y="1236"/>
                </a:lnTo>
                <a:lnTo>
                  <a:pt x="732" y="1284"/>
                </a:lnTo>
                <a:lnTo>
                  <a:pt x="708" y="1296"/>
                </a:lnTo>
                <a:lnTo>
                  <a:pt x="696" y="1332"/>
                </a:lnTo>
                <a:lnTo>
                  <a:pt x="684" y="1356"/>
                </a:lnTo>
                <a:lnTo>
                  <a:pt x="660" y="1380"/>
                </a:lnTo>
                <a:lnTo>
                  <a:pt x="648" y="1404"/>
                </a:lnTo>
                <a:lnTo>
                  <a:pt x="636" y="1428"/>
                </a:lnTo>
                <a:lnTo>
                  <a:pt x="624" y="1452"/>
                </a:lnTo>
                <a:lnTo>
                  <a:pt x="600" y="1476"/>
                </a:lnTo>
                <a:lnTo>
                  <a:pt x="588" y="1500"/>
                </a:lnTo>
                <a:lnTo>
                  <a:pt x="564" y="1524"/>
                </a:lnTo>
                <a:lnTo>
                  <a:pt x="564" y="1548"/>
                </a:lnTo>
                <a:lnTo>
                  <a:pt x="540" y="1560"/>
                </a:lnTo>
                <a:lnTo>
                  <a:pt x="528" y="1584"/>
                </a:lnTo>
                <a:lnTo>
                  <a:pt x="516" y="1608"/>
                </a:lnTo>
                <a:lnTo>
                  <a:pt x="492" y="1620"/>
                </a:lnTo>
                <a:lnTo>
                  <a:pt x="480" y="1644"/>
                </a:lnTo>
                <a:lnTo>
                  <a:pt x="456" y="1668"/>
                </a:lnTo>
                <a:lnTo>
                  <a:pt x="432" y="1692"/>
                </a:lnTo>
                <a:lnTo>
                  <a:pt x="408" y="1704"/>
                </a:lnTo>
                <a:lnTo>
                  <a:pt x="396" y="1728"/>
                </a:lnTo>
                <a:lnTo>
                  <a:pt x="360" y="1752"/>
                </a:lnTo>
                <a:lnTo>
                  <a:pt x="336" y="1764"/>
                </a:lnTo>
                <a:lnTo>
                  <a:pt x="312" y="1788"/>
                </a:lnTo>
                <a:lnTo>
                  <a:pt x="288" y="1800"/>
                </a:lnTo>
                <a:lnTo>
                  <a:pt x="252" y="1824"/>
                </a:lnTo>
                <a:lnTo>
                  <a:pt x="228" y="1836"/>
                </a:lnTo>
                <a:lnTo>
                  <a:pt x="192" y="1848"/>
                </a:lnTo>
                <a:lnTo>
                  <a:pt x="168" y="1860"/>
                </a:lnTo>
                <a:lnTo>
                  <a:pt x="132" y="1884"/>
                </a:lnTo>
                <a:lnTo>
                  <a:pt x="96" y="1884"/>
                </a:lnTo>
                <a:lnTo>
                  <a:pt x="72" y="1896"/>
                </a:lnTo>
                <a:lnTo>
                  <a:pt x="48" y="1908"/>
                </a:lnTo>
                <a:lnTo>
                  <a:pt x="24" y="1920"/>
                </a:lnTo>
                <a:lnTo>
                  <a:pt x="0" y="192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1" name="Rectangle 5">
            <a:extLst>
              <a:ext uri="{FF2B5EF4-FFF2-40B4-BE49-F238E27FC236}">
                <a16:creationId xmlns:a16="http://schemas.microsoft.com/office/drawing/2014/main" id="{2E5B2831-FA3C-8158-EF5D-01DEC2635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" y="166688"/>
            <a:ext cx="968375" cy="137318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9222" name="Rectangle 6">
            <a:extLst>
              <a:ext uri="{FF2B5EF4-FFF2-40B4-BE49-F238E27FC236}">
                <a16:creationId xmlns:a16="http://schemas.microsoft.com/office/drawing/2014/main" id="{84A4BCDE-195C-B912-9094-2739CEB74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" y="2020888"/>
            <a:ext cx="1695450" cy="4227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9223" name="Freeform 7">
            <a:extLst>
              <a:ext uri="{FF2B5EF4-FFF2-40B4-BE49-F238E27FC236}">
                <a16:creationId xmlns:a16="http://schemas.microsoft.com/office/drawing/2014/main" id="{9DD85224-650D-C91E-FB33-7341F057AE30}"/>
              </a:ext>
            </a:extLst>
          </p:cNvPr>
          <p:cNvSpPr>
            <a:spLocks/>
          </p:cNvSpPr>
          <p:nvPr/>
        </p:nvSpPr>
        <p:spPr bwMode="auto">
          <a:xfrm>
            <a:off x="6991350" y="3978275"/>
            <a:ext cx="1430338" cy="2097088"/>
          </a:xfrm>
          <a:custGeom>
            <a:avLst/>
            <a:gdLst>
              <a:gd name="T0" fmla="*/ 1428750 w 901"/>
              <a:gd name="T1" fmla="*/ 0 h 1321"/>
              <a:gd name="T2" fmla="*/ 1390650 w 901"/>
              <a:gd name="T3" fmla="*/ 19050 h 1321"/>
              <a:gd name="T4" fmla="*/ 1352550 w 901"/>
              <a:gd name="T5" fmla="*/ 38100 h 1321"/>
              <a:gd name="T6" fmla="*/ 1314450 w 901"/>
              <a:gd name="T7" fmla="*/ 57150 h 1321"/>
              <a:gd name="T8" fmla="*/ 1276350 w 901"/>
              <a:gd name="T9" fmla="*/ 76200 h 1321"/>
              <a:gd name="T10" fmla="*/ 1238250 w 901"/>
              <a:gd name="T11" fmla="*/ 95250 h 1321"/>
              <a:gd name="T12" fmla="*/ 1219200 w 901"/>
              <a:gd name="T13" fmla="*/ 133350 h 1321"/>
              <a:gd name="T14" fmla="*/ 1181100 w 901"/>
              <a:gd name="T15" fmla="*/ 152400 h 1321"/>
              <a:gd name="T16" fmla="*/ 1143000 w 901"/>
              <a:gd name="T17" fmla="*/ 190500 h 1321"/>
              <a:gd name="T18" fmla="*/ 1104900 w 901"/>
              <a:gd name="T19" fmla="*/ 209550 h 1321"/>
              <a:gd name="T20" fmla="*/ 1085850 w 901"/>
              <a:gd name="T21" fmla="*/ 247650 h 1321"/>
              <a:gd name="T22" fmla="*/ 1047750 w 901"/>
              <a:gd name="T23" fmla="*/ 266700 h 1321"/>
              <a:gd name="T24" fmla="*/ 1028700 w 901"/>
              <a:gd name="T25" fmla="*/ 304800 h 1321"/>
              <a:gd name="T26" fmla="*/ 990600 w 901"/>
              <a:gd name="T27" fmla="*/ 342900 h 1321"/>
              <a:gd name="T28" fmla="*/ 971550 w 901"/>
              <a:gd name="T29" fmla="*/ 381000 h 1321"/>
              <a:gd name="T30" fmla="*/ 933450 w 901"/>
              <a:gd name="T31" fmla="*/ 400050 h 1321"/>
              <a:gd name="T32" fmla="*/ 914400 w 901"/>
              <a:gd name="T33" fmla="*/ 438150 h 1321"/>
              <a:gd name="T34" fmla="*/ 876300 w 901"/>
              <a:gd name="T35" fmla="*/ 457200 h 1321"/>
              <a:gd name="T36" fmla="*/ 838200 w 901"/>
              <a:gd name="T37" fmla="*/ 495300 h 1321"/>
              <a:gd name="T38" fmla="*/ 819150 w 901"/>
              <a:gd name="T39" fmla="*/ 533400 h 1321"/>
              <a:gd name="T40" fmla="*/ 781050 w 901"/>
              <a:gd name="T41" fmla="*/ 571500 h 1321"/>
              <a:gd name="T42" fmla="*/ 742950 w 901"/>
              <a:gd name="T43" fmla="*/ 590550 h 1321"/>
              <a:gd name="T44" fmla="*/ 723900 w 901"/>
              <a:gd name="T45" fmla="*/ 628650 h 1321"/>
              <a:gd name="T46" fmla="*/ 685800 w 901"/>
              <a:gd name="T47" fmla="*/ 666750 h 1321"/>
              <a:gd name="T48" fmla="*/ 647700 w 901"/>
              <a:gd name="T49" fmla="*/ 704850 h 1321"/>
              <a:gd name="T50" fmla="*/ 628650 w 901"/>
              <a:gd name="T51" fmla="*/ 742950 h 1321"/>
              <a:gd name="T52" fmla="*/ 590550 w 901"/>
              <a:gd name="T53" fmla="*/ 781050 h 1321"/>
              <a:gd name="T54" fmla="*/ 571500 w 901"/>
              <a:gd name="T55" fmla="*/ 819150 h 1321"/>
              <a:gd name="T56" fmla="*/ 533400 w 901"/>
              <a:gd name="T57" fmla="*/ 857250 h 1321"/>
              <a:gd name="T58" fmla="*/ 514350 w 901"/>
              <a:gd name="T59" fmla="*/ 895350 h 1321"/>
              <a:gd name="T60" fmla="*/ 495300 w 901"/>
              <a:gd name="T61" fmla="*/ 933450 h 1321"/>
              <a:gd name="T62" fmla="*/ 457200 w 901"/>
              <a:gd name="T63" fmla="*/ 990600 h 1321"/>
              <a:gd name="T64" fmla="*/ 438150 w 901"/>
              <a:gd name="T65" fmla="*/ 1028700 h 1321"/>
              <a:gd name="T66" fmla="*/ 419100 w 901"/>
              <a:gd name="T67" fmla="*/ 1085850 h 1321"/>
              <a:gd name="T68" fmla="*/ 381000 w 901"/>
              <a:gd name="T69" fmla="*/ 1123950 h 1321"/>
              <a:gd name="T70" fmla="*/ 361950 w 901"/>
              <a:gd name="T71" fmla="*/ 1162050 h 1321"/>
              <a:gd name="T72" fmla="*/ 342900 w 901"/>
              <a:gd name="T73" fmla="*/ 1200150 h 1321"/>
              <a:gd name="T74" fmla="*/ 323850 w 901"/>
              <a:gd name="T75" fmla="*/ 1238250 h 1321"/>
              <a:gd name="T76" fmla="*/ 304800 w 901"/>
              <a:gd name="T77" fmla="*/ 1276350 h 1321"/>
              <a:gd name="T78" fmla="*/ 285750 w 901"/>
              <a:gd name="T79" fmla="*/ 1314450 h 1321"/>
              <a:gd name="T80" fmla="*/ 266700 w 901"/>
              <a:gd name="T81" fmla="*/ 1352550 h 1321"/>
              <a:gd name="T82" fmla="*/ 247650 w 901"/>
              <a:gd name="T83" fmla="*/ 1390650 h 1321"/>
              <a:gd name="T84" fmla="*/ 228600 w 901"/>
              <a:gd name="T85" fmla="*/ 1428750 h 1321"/>
              <a:gd name="T86" fmla="*/ 209550 w 901"/>
              <a:gd name="T87" fmla="*/ 1466850 h 1321"/>
              <a:gd name="T88" fmla="*/ 190500 w 901"/>
              <a:gd name="T89" fmla="*/ 1504950 h 1321"/>
              <a:gd name="T90" fmla="*/ 190500 w 901"/>
              <a:gd name="T91" fmla="*/ 1543050 h 1321"/>
              <a:gd name="T92" fmla="*/ 171450 w 901"/>
              <a:gd name="T93" fmla="*/ 1581150 h 1321"/>
              <a:gd name="T94" fmla="*/ 152400 w 901"/>
              <a:gd name="T95" fmla="*/ 1619250 h 1321"/>
              <a:gd name="T96" fmla="*/ 152400 w 901"/>
              <a:gd name="T97" fmla="*/ 1657350 h 1321"/>
              <a:gd name="T98" fmla="*/ 133350 w 901"/>
              <a:gd name="T99" fmla="*/ 1695450 h 1321"/>
              <a:gd name="T100" fmla="*/ 114300 w 901"/>
              <a:gd name="T101" fmla="*/ 1733550 h 1321"/>
              <a:gd name="T102" fmla="*/ 95250 w 901"/>
              <a:gd name="T103" fmla="*/ 1771650 h 1321"/>
              <a:gd name="T104" fmla="*/ 95250 w 901"/>
              <a:gd name="T105" fmla="*/ 1809750 h 1321"/>
              <a:gd name="T106" fmla="*/ 76200 w 901"/>
              <a:gd name="T107" fmla="*/ 1847850 h 1321"/>
              <a:gd name="T108" fmla="*/ 57150 w 901"/>
              <a:gd name="T109" fmla="*/ 1885950 h 1321"/>
              <a:gd name="T110" fmla="*/ 57150 w 901"/>
              <a:gd name="T111" fmla="*/ 1924050 h 1321"/>
              <a:gd name="T112" fmla="*/ 38100 w 901"/>
              <a:gd name="T113" fmla="*/ 1962150 h 1321"/>
              <a:gd name="T114" fmla="*/ 19050 w 901"/>
              <a:gd name="T115" fmla="*/ 2000250 h 1321"/>
              <a:gd name="T116" fmla="*/ 19050 w 901"/>
              <a:gd name="T117" fmla="*/ 2057400 h 1321"/>
              <a:gd name="T118" fmla="*/ 0 w 901"/>
              <a:gd name="T119" fmla="*/ 2095500 h 132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901" h="1321">
                <a:moveTo>
                  <a:pt x="900" y="0"/>
                </a:moveTo>
                <a:lnTo>
                  <a:pt x="876" y="12"/>
                </a:lnTo>
                <a:lnTo>
                  <a:pt x="852" y="24"/>
                </a:lnTo>
                <a:lnTo>
                  <a:pt x="828" y="36"/>
                </a:lnTo>
                <a:lnTo>
                  <a:pt x="804" y="48"/>
                </a:lnTo>
                <a:lnTo>
                  <a:pt x="780" y="60"/>
                </a:lnTo>
                <a:lnTo>
                  <a:pt x="768" y="84"/>
                </a:lnTo>
                <a:lnTo>
                  <a:pt x="744" y="96"/>
                </a:lnTo>
                <a:lnTo>
                  <a:pt x="720" y="120"/>
                </a:lnTo>
                <a:lnTo>
                  <a:pt x="696" y="132"/>
                </a:lnTo>
                <a:lnTo>
                  <a:pt x="684" y="156"/>
                </a:lnTo>
                <a:lnTo>
                  <a:pt x="660" y="168"/>
                </a:lnTo>
                <a:lnTo>
                  <a:pt x="648" y="192"/>
                </a:lnTo>
                <a:lnTo>
                  <a:pt x="624" y="216"/>
                </a:lnTo>
                <a:lnTo>
                  <a:pt x="612" y="240"/>
                </a:lnTo>
                <a:lnTo>
                  <a:pt x="588" y="252"/>
                </a:lnTo>
                <a:lnTo>
                  <a:pt x="576" y="276"/>
                </a:lnTo>
                <a:lnTo>
                  <a:pt x="552" y="288"/>
                </a:lnTo>
                <a:lnTo>
                  <a:pt x="528" y="312"/>
                </a:lnTo>
                <a:lnTo>
                  <a:pt x="516" y="336"/>
                </a:lnTo>
                <a:lnTo>
                  <a:pt x="492" y="360"/>
                </a:lnTo>
                <a:lnTo>
                  <a:pt x="468" y="372"/>
                </a:lnTo>
                <a:lnTo>
                  <a:pt x="456" y="396"/>
                </a:lnTo>
                <a:lnTo>
                  <a:pt x="432" y="420"/>
                </a:lnTo>
                <a:lnTo>
                  <a:pt x="408" y="444"/>
                </a:lnTo>
                <a:lnTo>
                  <a:pt x="396" y="468"/>
                </a:lnTo>
                <a:lnTo>
                  <a:pt x="372" y="492"/>
                </a:lnTo>
                <a:lnTo>
                  <a:pt x="360" y="516"/>
                </a:lnTo>
                <a:lnTo>
                  <a:pt x="336" y="540"/>
                </a:lnTo>
                <a:lnTo>
                  <a:pt x="324" y="564"/>
                </a:lnTo>
                <a:lnTo>
                  <a:pt x="312" y="588"/>
                </a:lnTo>
                <a:lnTo>
                  <a:pt x="288" y="624"/>
                </a:lnTo>
                <a:lnTo>
                  <a:pt x="276" y="648"/>
                </a:lnTo>
                <a:lnTo>
                  <a:pt x="264" y="684"/>
                </a:lnTo>
                <a:lnTo>
                  <a:pt x="240" y="708"/>
                </a:lnTo>
                <a:lnTo>
                  <a:pt x="228" y="732"/>
                </a:lnTo>
                <a:lnTo>
                  <a:pt x="216" y="756"/>
                </a:lnTo>
                <a:lnTo>
                  <a:pt x="204" y="780"/>
                </a:lnTo>
                <a:lnTo>
                  <a:pt x="192" y="804"/>
                </a:lnTo>
                <a:lnTo>
                  <a:pt x="180" y="828"/>
                </a:lnTo>
                <a:lnTo>
                  <a:pt x="168" y="852"/>
                </a:lnTo>
                <a:lnTo>
                  <a:pt x="156" y="876"/>
                </a:lnTo>
                <a:lnTo>
                  <a:pt x="144" y="900"/>
                </a:lnTo>
                <a:lnTo>
                  <a:pt x="132" y="924"/>
                </a:lnTo>
                <a:lnTo>
                  <a:pt x="120" y="948"/>
                </a:lnTo>
                <a:lnTo>
                  <a:pt x="120" y="972"/>
                </a:lnTo>
                <a:lnTo>
                  <a:pt x="108" y="996"/>
                </a:lnTo>
                <a:lnTo>
                  <a:pt x="96" y="1020"/>
                </a:lnTo>
                <a:lnTo>
                  <a:pt x="96" y="1044"/>
                </a:lnTo>
                <a:lnTo>
                  <a:pt x="84" y="1068"/>
                </a:lnTo>
                <a:lnTo>
                  <a:pt x="72" y="1092"/>
                </a:lnTo>
                <a:lnTo>
                  <a:pt x="60" y="1116"/>
                </a:lnTo>
                <a:lnTo>
                  <a:pt x="60" y="1140"/>
                </a:lnTo>
                <a:lnTo>
                  <a:pt x="48" y="1164"/>
                </a:lnTo>
                <a:lnTo>
                  <a:pt x="36" y="1188"/>
                </a:lnTo>
                <a:lnTo>
                  <a:pt x="36" y="1212"/>
                </a:lnTo>
                <a:lnTo>
                  <a:pt x="24" y="1236"/>
                </a:lnTo>
                <a:lnTo>
                  <a:pt x="12" y="1260"/>
                </a:lnTo>
                <a:lnTo>
                  <a:pt x="12" y="1296"/>
                </a:lnTo>
                <a:lnTo>
                  <a:pt x="0" y="132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4" name="Freeform 8">
            <a:extLst>
              <a:ext uri="{FF2B5EF4-FFF2-40B4-BE49-F238E27FC236}">
                <a16:creationId xmlns:a16="http://schemas.microsoft.com/office/drawing/2014/main" id="{F60DCE03-3101-E942-9D67-19717951665B}"/>
              </a:ext>
            </a:extLst>
          </p:cNvPr>
          <p:cNvSpPr>
            <a:spLocks/>
          </p:cNvSpPr>
          <p:nvPr/>
        </p:nvSpPr>
        <p:spPr bwMode="auto">
          <a:xfrm>
            <a:off x="3562350" y="1695450"/>
            <a:ext cx="4097338" cy="2916238"/>
          </a:xfrm>
          <a:custGeom>
            <a:avLst/>
            <a:gdLst>
              <a:gd name="T0" fmla="*/ 4056063 w 2581"/>
              <a:gd name="T1" fmla="*/ 2895600 h 1837"/>
              <a:gd name="T2" fmla="*/ 3959225 w 2581"/>
              <a:gd name="T3" fmla="*/ 2857500 h 1837"/>
              <a:gd name="T4" fmla="*/ 3879850 w 2581"/>
              <a:gd name="T5" fmla="*/ 2836863 h 1837"/>
              <a:gd name="T6" fmla="*/ 3802063 w 2581"/>
              <a:gd name="T7" fmla="*/ 2798763 h 1837"/>
              <a:gd name="T8" fmla="*/ 3722688 w 2581"/>
              <a:gd name="T9" fmla="*/ 2741613 h 1837"/>
              <a:gd name="T10" fmla="*/ 3644900 w 2581"/>
              <a:gd name="T11" fmla="*/ 2701925 h 1837"/>
              <a:gd name="T12" fmla="*/ 3567113 w 2581"/>
              <a:gd name="T13" fmla="*/ 2663825 h 1837"/>
              <a:gd name="T14" fmla="*/ 3468688 w 2581"/>
              <a:gd name="T15" fmla="*/ 2605088 h 1837"/>
              <a:gd name="T16" fmla="*/ 3370263 w 2581"/>
              <a:gd name="T17" fmla="*/ 2547938 h 1837"/>
              <a:gd name="T18" fmla="*/ 3292475 w 2581"/>
              <a:gd name="T19" fmla="*/ 2509838 h 1837"/>
              <a:gd name="T20" fmla="*/ 3213100 w 2581"/>
              <a:gd name="T21" fmla="*/ 2470150 h 1837"/>
              <a:gd name="T22" fmla="*/ 3135313 w 2581"/>
              <a:gd name="T23" fmla="*/ 2413000 h 1837"/>
              <a:gd name="T24" fmla="*/ 3057525 w 2581"/>
              <a:gd name="T25" fmla="*/ 2374900 h 1837"/>
              <a:gd name="T26" fmla="*/ 2998788 w 2581"/>
              <a:gd name="T27" fmla="*/ 2335213 h 1837"/>
              <a:gd name="T28" fmla="*/ 2900363 w 2581"/>
              <a:gd name="T29" fmla="*/ 2259013 h 1837"/>
              <a:gd name="T30" fmla="*/ 2822575 w 2581"/>
              <a:gd name="T31" fmla="*/ 2238375 h 1837"/>
              <a:gd name="T32" fmla="*/ 2743200 w 2581"/>
              <a:gd name="T33" fmla="*/ 2162175 h 1837"/>
              <a:gd name="T34" fmla="*/ 2665413 w 2581"/>
              <a:gd name="T35" fmla="*/ 2122488 h 1837"/>
              <a:gd name="T36" fmla="*/ 2586038 w 2581"/>
              <a:gd name="T37" fmla="*/ 2065338 h 1837"/>
              <a:gd name="T38" fmla="*/ 2468563 w 2581"/>
              <a:gd name="T39" fmla="*/ 1968500 h 1837"/>
              <a:gd name="T40" fmla="*/ 2390775 w 2581"/>
              <a:gd name="T41" fmla="*/ 1930400 h 1837"/>
              <a:gd name="T42" fmla="*/ 2312988 w 2581"/>
              <a:gd name="T43" fmla="*/ 1852613 h 1837"/>
              <a:gd name="T44" fmla="*/ 2214563 w 2581"/>
              <a:gd name="T45" fmla="*/ 1755775 h 1837"/>
              <a:gd name="T46" fmla="*/ 2155825 w 2581"/>
              <a:gd name="T47" fmla="*/ 1679575 h 1837"/>
              <a:gd name="T48" fmla="*/ 2116138 w 2581"/>
              <a:gd name="T49" fmla="*/ 1601788 h 1837"/>
              <a:gd name="T50" fmla="*/ 2057400 w 2581"/>
              <a:gd name="T51" fmla="*/ 1525588 h 1837"/>
              <a:gd name="T52" fmla="*/ 1958975 w 2581"/>
              <a:gd name="T53" fmla="*/ 1447800 h 1837"/>
              <a:gd name="T54" fmla="*/ 1862138 w 2581"/>
              <a:gd name="T55" fmla="*/ 1350963 h 1837"/>
              <a:gd name="T56" fmla="*/ 1803400 w 2581"/>
              <a:gd name="T57" fmla="*/ 1293813 h 1837"/>
              <a:gd name="T58" fmla="*/ 1744663 w 2581"/>
              <a:gd name="T59" fmla="*/ 1216025 h 1837"/>
              <a:gd name="T60" fmla="*/ 1685925 w 2581"/>
              <a:gd name="T61" fmla="*/ 1158875 h 1837"/>
              <a:gd name="T62" fmla="*/ 1606550 w 2581"/>
              <a:gd name="T63" fmla="*/ 1081088 h 1837"/>
              <a:gd name="T64" fmla="*/ 1528763 w 2581"/>
              <a:gd name="T65" fmla="*/ 1022350 h 1837"/>
              <a:gd name="T66" fmla="*/ 1489075 w 2581"/>
              <a:gd name="T67" fmla="*/ 946150 h 1837"/>
              <a:gd name="T68" fmla="*/ 1430338 w 2581"/>
              <a:gd name="T69" fmla="*/ 887413 h 1837"/>
              <a:gd name="T70" fmla="*/ 1390650 w 2581"/>
              <a:gd name="T71" fmla="*/ 811213 h 1837"/>
              <a:gd name="T72" fmla="*/ 1352550 w 2581"/>
              <a:gd name="T73" fmla="*/ 733425 h 1837"/>
              <a:gd name="T74" fmla="*/ 1293813 w 2581"/>
              <a:gd name="T75" fmla="*/ 655638 h 1837"/>
              <a:gd name="T76" fmla="*/ 1254125 w 2581"/>
              <a:gd name="T77" fmla="*/ 579438 h 1837"/>
              <a:gd name="T78" fmla="*/ 1195388 w 2581"/>
              <a:gd name="T79" fmla="*/ 520700 h 1837"/>
              <a:gd name="T80" fmla="*/ 1117600 w 2581"/>
              <a:gd name="T81" fmla="*/ 423863 h 1837"/>
              <a:gd name="T82" fmla="*/ 1058863 w 2581"/>
              <a:gd name="T83" fmla="*/ 347663 h 1837"/>
              <a:gd name="T84" fmla="*/ 1000125 w 2581"/>
              <a:gd name="T85" fmla="*/ 288925 h 1837"/>
              <a:gd name="T86" fmla="*/ 920750 w 2581"/>
              <a:gd name="T87" fmla="*/ 231775 h 1837"/>
              <a:gd name="T88" fmla="*/ 862013 w 2581"/>
              <a:gd name="T89" fmla="*/ 193675 h 1837"/>
              <a:gd name="T90" fmla="*/ 784225 w 2581"/>
              <a:gd name="T91" fmla="*/ 115888 h 1837"/>
              <a:gd name="T92" fmla="*/ 704850 w 2581"/>
              <a:gd name="T93" fmla="*/ 96838 h 1837"/>
              <a:gd name="T94" fmla="*/ 608013 w 2581"/>
              <a:gd name="T95" fmla="*/ 57150 h 1837"/>
              <a:gd name="T96" fmla="*/ 509588 w 2581"/>
              <a:gd name="T97" fmla="*/ 38100 h 1837"/>
              <a:gd name="T98" fmla="*/ 431800 w 2581"/>
              <a:gd name="T99" fmla="*/ 19050 h 1837"/>
              <a:gd name="T100" fmla="*/ 352425 w 2581"/>
              <a:gd name="T101" fmla="*/ 0 h 1837"/>
              <a:gd name="T102" fmla="*/ 274638 w 2581"/>
              <a:gd name="T103" fmla="*/ 0 h 1837"/>
              <a:gd name="T104" fmla="*/ 195263 w 2581"/>
              <a:gd name="T105" fmla="*/ 19050 h 1837"/>
              <a:gd name="T106" fmla="*/ 117475 w 2581"/>
              <a:gd name="T107" fmla="*/ 38100 h 1837"/>
              <a:gd name="T108" fmla="*/ 39688 w 2581"/>
              <a:gd name="T109" fmla="*/ 77788 h 1837"/>
              <a:gd name="T110" fmla="*/ 0 w 2581"/>
              <a:gd name="T111" fmla="*/ 153988 h 1837"/>
              <a:gd name="T112" fmla="*/ 0 w 2581"/>
              <a:gd name="T113" fmla="*/ 231775 h 1837"/>
              <a:gd name="T114" fmla="*/ 19050 w 2581"/>
              <a:gd name="T115" fmla="*/ 309563 h 1837"/>
              <a:gd name="T116" fmla="*/ 58738 w 2581"/>
              <a:gd name="T117" fmla="*/ 385763 h 1837"/>
              <a:gd name="T118" fmla="*/ 117475 w 2581"/>
              <a:gd name="T119" fmla="*/ 444500 h 1837"/>
              <a:gd name="T120" fmla="*/ 215900 w 2581"/>
              <a:gd name="T121" fmla="*/ 482600 h 1837"/>
              <a:gd name="T122" fmla="*/ 293688 w 2581"/>
              <a:gd name="T123" fmla="*/ 501650 h 1837"/>
              <a:gd name="T124" fmla="*/ 373063 w 2581"/>
              <a:gd name="T125" fmla="*/ 520700 h 18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81" h="1837">
                <a:moveTo>
                  <a:pt x="2580" y="1836"/>
                </a:moveTo>
                <a:lnTo>
                  <a:pt x="2555" y="1824"/>
                </a:lnTo>
                <a:lnTo>
                  <a:pt x="2518" y="1812"/>
                </a:lnTo>
                <a:lnTo>
                  <a:pt x="2494" y="1800"/>
                </a:lnTo>
                <a:lnTo>
                  <a:pt x="2469" y="1800"/>
                </a:lnTo>
                <a:lnTo>
                  <a:pt x="2444" y="1787"/>
                </a:lnTo>
                <a:lnTo>
                  <a:pt x="2420" y="1763"/>
                </a:lnTo>
                <a:lnTo>
                  <a:pt x="2395" y="1763"/>
                </a:lnTo>
                <a:lnTo>
                  <a:pt x="2370" y="1739"/>
                </a:lnTo>
                <a:lnTo>
                  <a:pt x="2345" y="1727"/>
                </a:lnTo>
                <a:lnTo>
                  <a:pt x="2321" y="1714"/>
                </a:lnTo>
                <a:lnTo>
                  <a:pt x="2296" y="1702"/>
                </a:lnTo>
                <a:lnTo>
                  <a:pt x="2271" y="1690"/>
                </a:lnTo>
                <a:lnTo>
                  <a:pt x="2247" y="1678"/>
                </a:lnTo>
                <a:lnTo>
                  <a:pt x="2222" y="1654"/>
                </a:lnTo>
                <a:lnTo>
                  <a:pt x="2185" y="1641"/>
                </a:lnTo>
                <a:lnTo>
                  <a:pt x="2160" y="1617"/>
                </a:lnTo>
                <a:lnTo>
                  <a:pt x="2123" y="1605"/>
                </a:lnTo>
                <a:lnTo>
                  <a:pt x="2099" y="1593"/>
                </a:lnTo>
                <a:lnTo>
                  <a:pt x="2074" y="1581"/>
                </a:lnTo>
                <a:lnTo>
                  <a:pt x="2049" y="1569"/>
                </a:lnTo>
                <a:lnTo>
                  <a:pt x="2024" y="1556"/>
                </a:lnTo>
                <a:lnTo>
                  <a:pt x="2000" y="1544"/>
                </a:lnTo>
                <a:lnTo>
                  <a:pt x="1975" y="1520"/>
                </a:lnTo>
                <a:lnTo>
                  <a:pt x="1950" y="1508"/>
                </a:lnTo>
                <a:lnTo>
                  <a:pt x="1926" y="1496"/>
                </a:lnTo>
                <a:lnTo>
                  <a:pt x="1913" y="1471"/>
                </a:lnTo>
                <a:lnTo>
                  <a:pt x="1889" y="1471"/>
                </a:lnTo>
                <a:lnTo>
                  <a:pt x="1852" y="1447"/>
                </a:lnTo>
                <a:lnTo>
                  <a:pt x="1827" y="1423"/>
                </a:lnTo>
                <a:lnTo>
                  <a:pt x="1802" y="1423"/>
                </a:lnTo>
                <a:lnTo>
                  <a:pt x="1778" y="1410"/>
                </a:lnTo>
                <a:lnTo>
                  <a:pt x="1753" y="1386"/>
                </a:lnTo>
                <a:lnTo>
                  <a:pt x="1728" y="1362"/>
                </a:lnTo>
                <a:lnTo>
                  <a:pt x="1704" y="1350"/>
                </a:lnTo>
                <a:lnTo>
                  <a:pt x="1679" y="1337"/>
                </a:lnTo>
                <a:lnTo>
                  <a:pt x="1654" y="1313"/>
                </a:lnTo>
                <a:lnTo>
                  <a:pt x="1629" y="1301"/>
                </a:lnTo>
                <a:lnTo>
                  <a:pt x="1592" y="1265"/>
                </a:lnTo>
                <a:lnTo>
                  <a:pt x="1555" y="1240"/>
                </a:lnTo>
                <a:lnTo>
                  <a:pt x="1531" y="1228"/>
                </a:lnTo>
                <a:lnTo>
                  <a:pt x="1506" y="1216"/>
                </a:lnTo>
                <a:lnTo>
                  <a:pt x="1494" y="1192"/>
                </a:lnTo>
                <a:lnTo>
                  <a:pt x="1457" y="1167"/>
                </a:lnTo>
                <a:lnTo>
                  <a:pt x="1432" y="1131"/>
                </a:lnTo>
                <a:lnTo>
                  <a:pt x="1395" y="1106"/>
                </a:lnTo>
                <a:lnTo>
                  <a:pt x="1383" y="1082"/>
                </a:lnTo>
                <a:lnTo>
                  <a:pt x="1358" y="1058"/>
                </a:lnTo>
                <a:lnTo>
                  <a:pt x="1358" y="1034"/>
                </a:lnTo>
                <a:lnTo>
                  <a:pt x="1333" y="1009"/>
                </a:lnTo>
                <a:lnTo>
                  <a:pt x="1321" y="985"/>
                </a:lnTo>
                <a:lnTo>
                  <a:pt x="1296" y="961"/>
                </a:lnTo>
                <a:lnTo>
                  <a:pt x="1259" y="924"/>
                </a:lnTo>
                <a:lnTo>
                  <a:pt x="1234" y="912"/>
                </a:lnTo>
                <a:lnTo>
                  <a:pt x="1197" y="875"/>
                </a:lnTo>
                <a:lnTo>
                  <a:pt x="1173" y="851"/>
                </a:lnTo>
                <a:lnTo>
                  <a:pt x="1160" y="827"/>
                </a:lnTo>
                <a:lnTo>
                  <a:pt x="1136" y="815"/>
                </a:lnTo>
                <a:lnTo>
                  <a:pt x="1123" y="790"/>
                </a:lnTo>
                <a:lnTo>
                  <a:pt x="1099" y="766"/>
                </a:lnTo>
                <a:lnTo>
                  <a:pt x="1086" y="742"/>
                </a:lnTo>
                <a:lnTo>
                  <a:pt x="1062" y="730"/>
                </a:lnTo>
                <a:lnTo>
                  <a:pt x="1025" y="705"/>
                </a:lnTo>
                <a:lnTo>
                  <a:pt x="1012" y="681"/>
                </a:lnTo>
                <a:lnTo>
                  <a:pt x="988" y="657"/>
                </a:lnTo>
                <a:lnTo>
                  <a:pt x="963" y="644"/>
                </a:lnTo>
                <a:lnTo>
                  <a:pt x="951" y="620"/>
                </a:lnTo>
                <a:lnTo>
                  <a:pt x="938" y="596"/>
                </a:lnTo>
                <a:lnTo>
                  <a:pt x="926" y="571"/>
                </a:lnTo>
                <a:lnTo>
                  <a:pt x="901" y="559"/>
                </a:lnTo>
                <a:lnTo>
                  <a:pt x="889" y="535"/>
                </a:lnTo>
                <a:lnTo>
                  <a:pt x="876" y="511"/>
                </a:lnTo>
                <a:lnTo>
                  <a:pt x="864" y="486"/>
                </a:lnTo>
                <a:lnTo>
                  <a:pt x="852" y="462"/>
                </a:lnTo>
                <a:lnTo>
                  <a:pt x="827" y="438"/>
                </a:lnTo>
                <a:lnTo>
                  <a:pt x="815" y="413"/>
                </a:lnTo>
                <a:lnTo>
                  <a:pt x="802" y="389"/>
                </a:lnTo>
                <a:lnTo>
                  <a:pt x="790" y="365"/>
                </a:lnTo>
                <a:lnTo>
                  <a:pt x="778" y="340"/>
                </a:lnTo>
                <a:lnTo>
                  <a:pt x="753" y="328"/>
                </a:lnTo>
                <a:lnTo>
                  <a:pt x="728" y="292"/>
                </a:lnTo>
                <a:lnTo>
                  <a:pt x="704" y="267"/>
                </a:lnTo>
                <a:lnTo>
                  <a:pt x="679" y="243"/>
                </a:lnTo>
                <a:lnTo>
                  <a:pt x="667" y="219"/>
                </a:lnTo>
                <a:lnTo>
                  <a:pt x="642" y="207"/>
                </a:lnTo>
                <a:lnTo>
                  <a:pt x="630" y="182"/>
                </a:lnTo>
                <a:lnTo>
                  <a:pt x="605" y="158"/>
                </a:lnTo>
                <a:lnTo>
                  <a:pt x="580" y="146"/>
                </a:lnTo>
                <a:lnTo>
                  <a:pt x="568" y="122"/>
                </a:lnTo>
                <a:lnTo>
                  <a:pt x="543" y="122"/>
                </a:lnTo>
                <a:lnTo>
                  <a:pt x="531" y="97"/>
                </a:lnTo>
                <a:lnTo>
                  <a:pt x="494" y="73"/>
                </a:lnTo>
                <a:lnTo>
                  <a:pt x="469" y="73"/>
                </a:lnTo>
                <a:lnTo>
                  <a:pt x="444" y="61"/>
                </a:lnTo>
                <a:lnTo>
                  <a:pt x="407" y="49"/>
                </a:lnTo>
                <a:lnTo>
                  <a:pt x="383" y="36"/>
                </a:lnTo>
                <a:lnTo>
                  <a:pt x="358" y="36"/>
                </a:lnTo>
                <a:lnTo>
                  <a:pt x="321" y="24"/>
                </a:lnTo>
                <a:lnTo>
                  <a:pt x="296" y="12"/>
                </a:lnTo>
                <a:lnTo>
                  <a:pt x="272" y="12"/>
                </a:lnTo>
                <a:lnTo>
                  <a:pt x="247" y="12"/>
                </a:lnTo>
                <a:lnTo>
                  <a:pt x="222" y="0"/>
                </a:lnTo>
                <a:lnTo>
                  <a:pt x="198" y="0"/>
                </a:lnTo>
                <a:lnTo>
                  <a:pt x="173" y="0"/>
                </a:lnTo>
                <a:lnTo>
                  <a:pt x="148" y="12"/>
                </a:lnTo>
                <a:lnTo>
                  <a:pt x="123" y="12"/>
                </a:lnTo>
                <a:lnTo>
                  <a:pt x="99" y="12"/>
                </a:lnTo>
                <a:lnTo>
                  <a:pt x="74" y="24"/>
                </a:lnTo>
                <a:lnTo>
                  <a:pt x="49" y="36"/>
                </a:lnTo>
                <a:lnTo>
                  <a:pt x="25" y="49"/>
                </a:lnTo>
                <a:lnTo>
                  <a:pt x="12" y="73"/>
                </a:lnTo>
                <a:lnTo>
                  <a:pt x="0" y="97"/>
                </a:lnTo>
                <a:lnTo>
                  <a:pt x="0" y="122"/>
                </a:lnTo>
                <a:lnTo>
                  <a:pt x="0" y="146"/>
                </a:lnTo>
                <a:lnTo>
                  <a:pt x="0" y="170"/>
                </a:lnTo>
                <a:lnTo>
                  <a:pt x="12" y="195"/>
                </a:lnTo>
                <a:lnTo>
                  <a:pt x="25" y="219"/>
                </a:lnTo>
                <a:lnTo>
                  <a:pt x="37" y="243"/>
                </a:lnTo>
                <a:lnTo>
                  <a:pt x="62" y="255"/>
                </a:lnTo>
                <a:lnTo>
                  <a:pt x="74" y="280"/>
                </a:lnTo>
                <a:lnTo>
                  <a:pt x="99" y="280"/>
                </a:lnTo>
                <a:lnTo>
                  <a:pt x="136" y="304"/>
                </a:lnTo>
                <a:lnTo>
                  <a:pt x="160" y="316"/>
                </a:lnTo>
                <a:lnTo>
                  <a:pt x="185" y="316"/>
                </a:lnTo>
                <a:lnTo>
                  <a:pt x="210" y="316"/>
                </a:lnTo>
                <a:lnTo>
                  <a:pt x="235" y="328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5" name="Rectangle 9">
            <a:extLst>
              <a:ext uri="{FF2B5EF4-FFF2-40B4-BE49-F238E27FC236}">
                <a16:creationId xmlns:a16="http://schemas.microsoft.com/office/drawing/2014/main" id="{11A8831E-B62E-DE30-ED6D-B37BFEB017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0738" y="2649538"/>
            <a:ext cx="152082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rgbClr val="1EDE17"/>
                </a:solidFill>
                <a:latin typeface="Times" panose="02020603050405020304" pitchFamily="18" charset="0"/>
              </a:rPr>
              <a:t>ER</a:t>
            </a:r>
          </a:p>
        </p:txBody>
      </p:sp>
      <p:sp>
        <p:nvSpPr>
          <p:cNvPr id="9226" name="Freeform 10">
            <a:extLst>
              <a:ext uri="{FF2B5EF4-FFF2-40B4-BE49-F238E27FC236}">
                <a16:creationId xmlns:a16="http://schemas.microsoft.com/office/drawing/2014/main" id="{7BE7DFAA-A9DE-3761-75D4-C6B096E3FFF4}"/>
              </a:ext>
            </a:extLst>
          </p:cNvPr>
          <p:cNvSpPr>
            <a:spLocks/>
          </p:cNvSpPr>
          <p:nvPr/>
        </p:nvSpPr>
        <p:spPr bwMode="auto">
          <a:xfrm>
            <a:off x="2038350" y="4591050"/>
            <a:ext cx="1887538" cy="1487488"/>
          </a:xfrm>
          <a:custGeom>
            <a:avLst/>
            <a:gdLst>
              <a:gd name="T0" fmla="*/ 438150 w 1189"/>
              <a:gd name="T1" fmla="*/ 1409700 h 937"/>
              <a:gd name="T2" fmla="*/ 438150 w 1189"/>
              <a:gd name="T3" fmla="*/ 1295400 h 937"/>
              <a:gd name="T4" fmla="*/ 419100 w 1189"/>
              <a:gd name="T5" fmla="*/ 1181100 h 937"/>
              <a:gd name="T6" fmla="*/ 381000 w 1189"/>
              <a:gd name="T7" fmla="*/ 1066800 h 937"/>
              <a:gd name="T8" fmla="*/ 323850 w 1189"/>
              <a:gd name="T9" fmla="*/ 971550 h 937"/>
              <a:gd name="T10" fmla="*/ 266700 w 1189"/>
              <a:gd name="T11" fmla="*/ 857250 h 937"/>
              <a:gd name="T12" fmla="*/ 209550 w 1189"/>
              <a:gd name="T13" fmla="*/ 742950 h 937"/>
              <a:gd name="T14" fmla="*/ 133350 w 1189"/>
              <a:gd name="T15" fmla="*/ 609600 h 937"/>
              <a:gd name="T16" fmla="*/ 38100 w 1189"/>
              <a:gd name="T17" fmla="*/ 495300 h 937"/>
              <a:gd name="T18" fmla="*/ 0 w 1189"/>
              <a:gd name="T19" fmla="*/ 381000 h 937"/>
              <a:gd name="T20" fmla="*/ 0 w 1189"/>
              <a:gd name="T21" fmla="*/ 266700 h 937"/>
              <a:gd name="T22" fmla="*/ 38100 w 1189"/>
              <a:gd name="T23" fmla="*/ 152400 h 937"/>
              <a:gd name="T24" fmla="*/ 133350 w 1189"/>
              <a:gd name="T25" fmla="*/ 57150 h 937"/>
              <a:gd name="T26" fmla="*/ 228600 w 1189"/>
              <a:gd name="T27" fmla="*/ 19050 h 937"/>
              <a:gd name="T28" fmla="*/ 361950 w 1189"/>
              <a:gd name="T29" fmla="*/ 38100 h 937"/>
              <a:gd name="T30" fmla="*/ 476250 w 1189"/>
              <a:gd name="T31" fmla="*/ 95250 h 937"/>
              <a:gd name="T32" fmla="*/ 552450 w 1189"/>
              <a:gd name="T33" fmla="*/ 209550 h 937"/>
              <a:gd name="T34" fmla="*/ 609600 w 1189"/>
              <a:gd name="T35" fmla="*/ 323850 h 937"/>
              <a:gd name="T36" fmla="*/ 647700 w 1189"/>
              <a:gd name="T37" fmla="*/ 438150 h 937"/>
              <a:gd name="T38" fmla="*/ 685800 w 1189"/>
              <a:gd name="T39" fmla="*/ 552450 h 937"/>
              <a:gd name="T40" fmla="*/ 704850 w 1189"/>
              <a:gd name="T41" fmla="*/ 666750 h 937"/>
              <a:gd name="T42" fmla="*/ 723900 w 1189"/>
              <a:gd name="T43" fmla="*/ 781050 h 937"/>
              <a:gd name="T44" fmla="*/ 762000 w 1189"/>
              <a:gd name="T45" fmla="*/ 895350 h 937"/>
              <a:gd name="T46" fmla="*/ 819150 w 1189"/>
              <a:gd name="T47" fmla="*/ 1009650 h 937"/>
              <a:gd name="T48" fmla="*/ 952500 w 1189"/>
              <a:gd name="T49" fmla="*/ 1066800 h 937"/>
              <a:gd name="T50" fmla="*/ 1066800 w 1189"/>
              <a:gd name="T51" fmla="*/ 1085850 h 937"/>
              <a:gd name="T52" fmla="*/ 1181100 w 1189"/>
              <a:gd name="T53" fmla="*/ 1047750 h 937"/>
              <a:gd name="T54" fmla="*/ 1276350 w 1189"/>
              <a:gd name="T55" fmla="*/ 933450 h 937"/>
              <a:gd name="T56" fmla="*/ 1314450 w 1189"/>
              <a:gd name="T57" fmla="*/ 800100 h 937"/>
              <a:gd name="T58" fmla="*/ 1333500 w 1189"/>
              <a:gd name="T59" fmla="*/ 685800 h 937"/>
              <a:gd name="T60" fmla="*/ 1390650 w 1189"/>
              <a:gd name="T61" fmla="*/ 571500 h 937"/>
              <a:gd name="T62" fmla="*/ 1466850 w 1189"/>
              <a:gd name="T63" fmla="*/ 457200 h 937"/>
              <a:gd name="T64" fmla="*/ 1562100 w 1189"/>
              <a:gd name="T65" fmla="*/ 400050 h 937"/>
              <a:gd name="T66" fmla="*/ 1676400 w 1189"/>
              <a:gd name="T67" fmla="*/ 381000 h 937"/>
              <a:gd name="T68" fmla="*/ 1790700 w 1189"/>
              <a:gd name="T69" fmla="*/ 419100 h 937"/>
              <a:gd name="T70" fmla="*/ 1866900 w 1189"/>
              <a:gd name="T71" fmla="*/ 514350 h 937"/>
              <a:gd name="T72" fmla="*/ 1885950 w 1189"/>
              <a:gd name="T73" fmla="*/ 628650 h 937"/>
              <a:gd name="T74" fmla="*/ 1847850 w 1189"/>
              <a:gd name="T75" fmla="*/ 742950 h 937"/>
              <a:gd name="T76" fmla="*/ 1790700 w 1189"/>
              <a:gd name="T77" fmla="*/ 857250 h 937"/>
              <a:gd name="T78" fmla="*/ 1714500 w 1189"/>
              <a:gd name="T79" fmla="*/ 971550 h 937"/>
              <a:gd name="T80" fmla="*/ 1619250 w 1189"/>
              <a:gd name="T81" fmla="*/ 1066800 h 937"/>
              <a:gd name="T82" fmla="*/ 1562100 w 1189"/>
              <a:gd name="T83" fmla="*/ 1181100 h 937"/>
              <a:gd name="T84" fmla="*/ 1485900 w 1189"/>
              <a:gd name="T85" fmla="*/ 1295400 h 937"/>
              <a:gd name="T86" fmla="*/ 1428750 w 1189"/>
              <a:gd name="T87" fmla="*/ 1409700 h 93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9" h="937">
                <a:moveTo>
                  <a:pt x="300" y="936"/>
                </a:moveTo>
                <a:lnTo>
                  <a:pt x="288" y="912"/>
                </a:lnTo>
                <a:lnTo>
                  <a:pt x="276" y="888"/>
                </a:lnTo>
                <a:lnTo>
                  <a:pt x="276" y="864"/>
                </a:lnTo>
                <a:lnTo>
                  <a:pt x="276" y="840"/>
                </a:lnTo>
                <a:lnTo>
                  <a:pt x="276" y="816"/>
                </a:lnTo>
                <a:lnTo>
                  <a:pt x="276" y="792"/>
                </a:lnTo>
                <a:lnTo>
                  <a:pt x="264" y="768"/>
                </a:lnTo>
                <a:lnTo>
                  <a:pt x="264" y="744"/>
                </a:lnTo>
                <a:lnTo>
                  <a:pt x="252" y="720"/>
                </a:lnTo>
                <a:lnTo>
                  <a:pt x="252" y="696"/>
                </a:lnTo>
                <a:lnTo>
                  <a:pt x="240" y="672"/>
                </a:lnTo>
                <a:lnTo>
                  <a:pt x="216" y="660"/>
                </a:lnTo>
                <a:lnTo>
                  <a:pt x="216" y="636"/>
                </a:lnTo>
                <a:lnTo>
                  <a:pt x="204" y="612"/>
                </a:lnTo>
                <a:lnTo>
                  <a:pt x="192" y="588"/>
                </a:lnTo>
                <a:lnTo>
                  <a:pt x="180" y="564"/>
                </a:lnTo>
                <a:lnTo>
                  <a:pt x="168" y="540"/>
                </a:lnTo>
                <a:lnTo>
                  <a:pt x="156" y="516"/>
                </a:lnTo>
                <a:lnTo>
                  <a:pt x="144" y="492"/>
                </a:lnTo>
                <a:lnTo>
                  <a:pt x="132" y="468"/>
                </a:lnTo>
                <a:lnTo>
                  <a:pt x="120" y="432"/>
                </a:lnTo>
                <a:lnTo>
                  <a:pt x="96" y="408"/>
                </a:lnTo>
                <a:lnTo>
                  <a:pt x="84" y="384"/>
                </a:lnTo>
                <a:lnTo>
                  <a:pt x="60" y="360"/>
                </a:lnTo>
                <a:lnTo>
                  <a:pt x="48" y="336"/>
                </a:lnTo>
                <a:lnTo>
                  <a:pt x="24" y="312"/>
                </a:lnTo>
                <a:lnTo>
                  <a:pt x="12" y="288"/>
                </a:lnTo>
                <a:lnTo>
                  <a:pt x="0" y="264"/>
                </a:lnTo>
                <a:lnTo>
                  <a:pt x="0" y="240"/>
                </a:lnTo>
                <a:lnTo>
                  <a:pt x="0" y="216"/>
                </a:lnTo>
                <a:lnTo>
                  <a:pt x="0" y="192"/>
                </a:lnTo>
                <a:lnTo>
                  <a:pt x="0" y="168"/>
                </a:lnTo>
                <a:lnTo>
                  <a:pt x="0" y="144"/>
                </a:lnTo>
                <a:lnTo>
                  <a:pt x="12" y="120"/>
                </a:lnTo>
                <a:lnTo>
                  <a:pt x="24" y="96"/>
                </a:lnTo>
                <a:lnTo>
                  <a:pt x="36" y="72"/>
                </a:lnTo>
                <a:lnTo>
                  <a:pt x="60" y="48"/>
                </a:lnTo>
                <a:lnTo>
                  <a:pt x="84" y="36"/>
                </a:lnTo>
                <a:lnTo>
                  <a:pt x="96" y="12"/>
                </a:lnTo>
                <a:lnTo>
                  <a:pt x="120" y="12"/>
                </a:lnTo>
                <a:lnTo>
                  <a:pt x="144" y="12"/>
                </a:lnTo>
                <a:lnTo>
                  <a:pt x="168" y="0"/>
                </a:lnTo>
                <a:lnTo>
                  <a:pt x="192" y="12"/>
                </a:lnTo>
                <a:lnTo>
                  <a:pt x="228" y="24"/>
                </a:lnTo>
                <a:lnTo>
                  <a:pt x="252" y="24"/>
                </a:lnTo>
                <a:lnTo>
                  <a:pt x="276" y="48"/>
                </a:lnTo>
                <a:lnTo>
                  <a:pt x="300" y="60"/>
                </a:lnTo>
                <a:lnTo>
                  <a:pt x="324" y="84"/>
                </a:lnTo>
                <a:lnTo>
                  <a:pt x="336" y="108"/>
                </a:lnTo>
                <a:lnTo>
                  <a:pt x="348" y="132"/>
                </a:lnTo>
                <a:lnTo>
                  <a:pt x="360" y="156"/>
                </a:lnTo>
                <a:lnTo>
                  <a:pt x="372" y="180"/>
                </a:lnTo>
                <a:lnTo>
                  <a:pt x="384" y="204"/>
                </a:lnTo>
                <a:lnTo>
                  <a:pt x="384" y="228"/>
                </a:lnTo>
                <a:lnTo>
                  <a:pt x="396" y="252"/>
                </a:lnTo>
                <a:lnTo>
                  <a:pt x="408" y="276"/>
                </a:lnTo>
                <a:lnTo>
                  <a:pt x="408" y="300"/>
                </a:lnTo>
                <a:lnTo>
                  <a:pt x="420" y="324"/>
                </a:lnTo>
                <a:lnTo>
                  <a:pt x="432" y="348"/>
                </a:lnTo>
                <a:lnTo>
                  <a:pt x="432" y="372"/>
                </a:lnTo>
                <a:lnTo>
                  <a:pt x="432" y="396"/>
                </a:lnTo>
                <a:lnTo>
                  <a:pt x="444" y="420"/>
                </a:lnTo>
                <a:lnTo>
                  <a:pt x="444" y="444"/>
                </a:lnTo>
                <a:lnTo>
                  <a:pt x="444" y="468"/>
                </a:lnTo>
                <a:lnTo>
                  <a:pt x="456" y="492"/>
                </a:lnTo>
                <a:lnTo>
                  <a:pt x="456" y="516"/>
                </a:lnTo>
                <a:lnTo>
                  <a:pt x="468" y="540"/>
                </a:lnTo>
                <a:lnTo>
                  <a:pt x="480" y="564"/>
                </a:lnTo>
                <a:lnTo>
                  <a:pt x="480" y="588"/>
                </a:lnTo>
                <a:lnTo>
                  <a:pt x="504" y="612"/>
                </a:lnTo>
                <a:lnTo>
                  <a:pt x="516" y="636"/>
                </a:lnTo>
                <a:lnTo>
                  <a:pt x="540" y="648"/>
                </a:lnTo>
                <a:lnTo>
                  <a:pt x="564" y="660"/>
                </a:lnTo>
                <a:lnTo>
                  <a:pt x="600" y="672"/>
                </a:lnTo>
                <a:lnTo>
                  <a:pt x="624" y="684"/>
                </a:lnTo>
                <a:lnTo>
                  <a:pt x="648" y="684"/>
                </a:lnTo>
                <a:lnTo>
                  <a:pt x="672" y="684"/>
                </a:lnTo>
                <a:lnTo>
                  <a:pt x="696" y="684"/>
                </a:lnTo>
                <a:lnTo>
                  <a:pt x="720" y="672"/>
                </a:lnTo>
                <a:lnTo>
                  <a:pt x="744" y="660"/>
                </a:lnTo>
                <a:lnTo>
                  <a:pt x="768" y="636"/>
                </a:lnTo>
                <a:lnTo>
                  <a:pt x="780" y="612"/>
                </a:lnTo>
                <a:lnTo>
                  <a:pt x="804" y="588"/>
                </a:lnTo>
                <a:lnTo>
                  <a:pt x="804" y="564"/>
                </a:lnTo>
                <a:lnTo>
                  <a:pt x="816" y="540"/>
                </a:lnTo>
                <a:lnTo>
                  <a:pt x="828" y="504"/>
                </a:lnTo>
                <a:lnTo>
                  <a:pt x="828" y="480"/>
                </a:lnTo>
                <a:lnTo>
                  <a:pt x="840" y="456"/>
                </a:lnTo>
                <a:lnTo>
                  <a:pt x="840" y="432"/>
                </a:lnTo>
                <a:lnTo>
                  <a:pt x="852" y="408"/>
                </a:lnTo>
                <a:lnTo>
                  <a:pt x="864" y="384"/>
                </a:lnTo>
                <a:lnTo>
                  <a:pt x="876" y="360"/>
                </a:lnTo>
                <a:lnTo>
                  <a:pt x="900" y="336"/>
                </a:lnTo>
                <a:lnTo>
                  <a:pt x="912" y="312"/>
                </a:lnTo>
                <a:lnTo>
                  <a:pt x="924" y="288"/>
                </a:lnTo>
                <a:lnTo>
                  <a:pt x="948" y="276"/>
                </a:lnTo>
                <a:lnTo>
                  <a:pt x="960" y="252"/>
                </a:lnTo>
                <a:lnTo>
                  <a:pt x="984" y="252"/>
                </a:lnTo>
                <a:lnTo>
                  <a:pt x="1008" y="240"/>
                </a:lnTo>
                <a:lnTo>
                  <a:pt x="1032" y="240"/>
                </a:lnTo>
                <a:lnTo>
                  <a:pt x="1056" y="240"/>
                </a:lnTo>
                <a:lnTo>
                  <a:pt x="1080" y="240"/>
                </a:lnTo>
                <a:lnTo>
                  <a:pt x="1104" y="252"/>
                </a:lnTo>
                <a:lnTo>
                  <a:pt x="1128" y="264"/>
                </a:lnTo>
                <a:lnTo>
                  <a:pt x="1152" y="276"/>
                </a:lnTo>
                <a:lnTo>
                  <a:pt x="1164" y="300"/>
                </a:lnTo>
                <a:lnTo>
                  <a:pt x="1176" y="324"/>
                </a:lnTo>
                <a:lnTo>
                  <a:pt x="1176" y="348"/>
                </a:lnTo>
                <a:lnTo>
                  <a:pt x="1188" y="372"/>
                </a:lnTo>
                <a:lnTo>
                  <a:pt x="1188" y="396"/>
                </a:lnTo>
                <a:lnTo>
                  <a:pt x="1188" y="420"/>
                </a:lnTo>
                <a:lnTo>
                  <a:pt x="1176" y="444"/>
                </a:lnTo>
                <a:lnTo>
                  <a:pt x="1164" y="468"/>
                </a:lnTo>
                <a:lnTo>
                  <a:pt x="1152" y="492"/>
                </a:lnTo>
                <a:lnTo>
                  <a:pt x="1140" y="516"/>
                </a:lnTo>
                <a:lnTo>
                  <a:pt x="1128" y="540"/>
                </a:lnTo>
                <a:lnTo>
                  <a:pt x="1116" y="564"/>
                </a:lnTo>
                <a:lnTo>
                  <a:pt x="1092" y="588"/>
                </a:lnTo>
                <a:lnTo>
                  <a:pt x="1080" y="612"/>
                </a:lnTo>
                <a:lnTo>
                  <a:pt x="1056" y="624"/>
                </a:lnTo>
                <a:lnTo>
                  <a:pt x="1044" y="660"/>
                </a:lnTo>
                <a:lnTo>
                  <a:pt x="1020" y="672"/>
                </a:lnTo>
                <a:lnTo>
                  <a:pt x="1020" y="696"/>
                </a:lnTo>
                <a:lnTo>
                  <a:pt x="996" y="720"/>
                </a:lnTo>
                <a:lnTo>
                  <a:pt x="984" y="744"/>
                </a:lnTo>
                <a:lnTo>
                  <a:pt x="960" y="768"/>
                </a:lnTo>
                <a:lnTo>
                  <a:pt x="948" y="792"/>
                </a:lnTo>
                <a:lnTo>
                  <a:pt x="936" y="816"/>
                </a:lnTo>
                <a:lnTo>
                  <a:pt x="924" y="840"/>
                </a:lnTo>
                <a:lnTo>
                  <a:pt x="912" y="864"/>
                </a:lnTo>
                <a:lnTo>
                  <a:pt x="900" y="888"/>
                </a:lnTo>
                <a:lnTo>
                  <a:pt x="900" y="912"/>
                </a:lnTo>
                <a:lnTo>
                  <a:pt x="888" y="936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7" name="Rectangle 11">
            <a:extLst>
              <a:ext uri="{FF2B5EF4-FFF2-40B4-BE49-F238E27FC236}">
                <a16:creationId xmlns:a16="http://schemas.microsoft.com/office/drawing/2014/main" id="{C1D6A082-3846-30BF-1FBD-5406F3A5B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5259388"/>
            <a:ext cx="131127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rgbClr val="1EDE17"/>
                </a:solidFill>
                <a:latin typeface="Times" panose="02020603050405020304" pitchFamily="18" charset="0"/>
              </a:rPr>
              <a:t>PG</a:t>
            </a:r>
          </a:p>
        </p:txBody>
      </p:sp>
      <p:sp>
        <p:nvSpPr>
          <p:cNvPr id="9228" name="Freeform 12">
            <a:extLst>
              <a:ext uri="{FF2B5EF4-FFF2-40B4-BE49-F238E27FC236}">
                <a16:creationId xmlns:a16="http://schemas.microsoft.com/office/drawing/2014/main" id="{394B9D1F-95AD-06A0-E609-6E561A28C71A}"/>
              </a:ext>
            </a:extLst>
          </p:cNvPr>
          <p:cNvSpPr>
            <a:spLocks/>
          </p:cNvSpPr>
          <p:nvPr/>
        </p:nvSpPr>
        <p:spPr bwMode="auto">
          <a:xfrm>
            <a:off x="3257550" y="2628900"/>
            <a:ext cx="268288" cy="306388"/>
          </a:xfrm>
          <a:custGeom>
            <a:avLst/>
            <a:gdLst>
              <a:gd name="T0" fmla="*/ 171450 w 169"/>
              <a:gd name="T1" fmla="*/ 19050 h 193"/>
              <a:gd name="T2" fmla="*/ 133350 w 169"/>
              <a:gd name="T3" fmla="*/ 38100 h 193"/>
              <a:gd name="T4" fmla="*/ 95250 w 169"/>
              <a:gd name="T5" fmla="*/ 57150 h 193"/>
              <a:gd name="T6" fmla="*/ 57150 w 169"/>
              <a:gd name="T7" fmla="*/ 76200 h 193"/>
              <a:gd name="T8" fmla="*/ 38100 w 169"/>
              <a:gd name="T9" fmla="*/ 114300 h 193"/>
              <a:gd name="T10" fmla="*/ 0 w 169"/>
              <a:gd name="T11" fmla="*/ 152400 h 193"/>
              <a:gd name="T12" fmla="*/ 0 w 169"/>
              <a:gd name="T13" fmla="*/ 190500 h 193"/>
              <a:gd name="T14" fmla="*/ 0 w 169"/>
              <a:gd name="T15" fmla="*/ 228600 h 193"/>
              <a:gd name="T16" fmla="*/ 38100 w 169"/>
              <a:gd name="T17" fmla="*/ 247650 h 193"/>
              <a:gd name="T18" fmla="*/ 57150 w 169"/>
              <a:gd name="T19" fmla="*/ 285750 h 193"/>
              <a:gd name="T20" fmla="*/ 95250 w 169"/>
              <a:gd name="T21" fmla="*/ 304800 h 193"/>
              <a:gd name="T22" fmla="*/ 133350 w 169"/>
              <a:gd name="T23" fmla="*/ 304800 h 193"/>
              <a:gd name="T24" fmla="*/ 171450 w 169"/>
              <a:gd name="T25" fmla="*/ 304800 h 193"/>
              <a:gd name="T26" fmla="*/ 209550 w 169"/>
              <a:gd name="T27" fmla="*/ 285750 h 193"/>
              <a:gd name="T28" fmla="*/ 228600 w 169"/>
              <a:gd name="T29" fmla="*/ 247650 h 193"/>
              <a:gd name="T30" fmla="*/ 247650 w 169"/>
              <a:gd name="T31" fmla="*/ 209550 h 193"/>
              <a:gd name="T32" fmla="*/ 266700 w 169"/>
              <a:gd name="T33" fmla="*/ 171450 h 193"/>
              <a:gd name="T34" fmla="*/ 266700 w 169"/>
              <a:gd name="T35" fmla="*/ 133350 h 193"/>
              <a:gd name="T36" fmla="*/ 266700 w 169"/>
              <a:gd name="T37" fmla="*/ 95250 h 193"/>
              <a:gd name="T38" fmla="*/ 247650 w 169"/>
              <a:gd name="T39" fmla="*/ 57150 h 193"/>
              <a:gd name="T40" fmla="*/ 228600 w 169"/>
              <a:gd name="T41" fmla="*/ 19050 h 193"/>
              <a:gd name="T42" fmla="*/ 190500 w 169"/>
              <a:gd name="T43" fmla="*/ 0 h 193"/>
              <a:gd name="T44" fmla="*/ 171450 w 169"/>
              <a:gd name="T45" fmla="*/ 19050 h 19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9" h="193">
                <a:moveTo>
                  <a:pt x="108" y="12"/>
                </a:moveTo>
                <a:lnTo>
                  <a:pt x="84" y="24"/>
                </a:lnTo>
                <a:lnTo>
                  <a:pt x="60" y="36"/>
                </a:lnTo>
                <a:lnTo>
                  <a:pt x="36" y="48"/>
                </a:lnTo>
                <a:lnTo>
                  <a:pt x="24" y="72"/>
                </a:lnTo>
                <a:lnTo>
                  <a:pt x="0" y="96"/>
                </a:lnTo>
                <a:lnTo>
                  <a:pt x="0" y="120"/>
                </a:lnTo>
                <a:lnTo>
                  <a:pt x="0" y="144"/>
                </a:lnTo>
                <a:lnTo>
                  <a:pt x="24" y="156"/>
                </a:lnTo>
                <a:lnTo>
                  <a:pt x="36" y="180"/>
                </a:lnTo>
                <a:lnTo>
                  <a:pt x="60" y="192"/>
                </a:lnTo>
                <a:lnTo>
                  <a:pt x="84" y="192"/>
                </a:lnTo>
                <a:lnTo>
                  <a:pt x="108" y="192"/>
                </a:lnTo>
                <a:lnTo>
                  <a:pt x="132" y="180"/>
                </a:lnTo>
                <a:lnTo>
                  <a:pt x="144" y="156"/>
                </a:lnTo>
                <a:lnTo>
                  <a:pt x="156" y="132"/>
                </a:lnTo>
                <a:lnTo>
                  <a:pt x="168" y="108"/>
                </a:lnTo>
                <a:lnTo>
                  <a:pt x="168" y="84"/>
                </a:lnTo>
                <a:lnTo>
                  <a:pt x="168" y="60"/>
                </a:lnTo>
                <a:lnTo>
                  <a:pt x="156" y="36"/>
                </a:lnTo>
                <a:lnTo>
                  <a:pt x="144" y="12"/>
                </a:lnTo>
                <a:lnTo>
                  <a:pt x="120" y="0"/>
                </a:lnTo>
                <a:lnTo>
                  <a:pt x="108" y="12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9" name="Freeform 13">
            <a:extLst>
              <a:ext uri="{FF2B5EF4-FFF2-40B4-BE49-F238E27FC236}">
                <a16:creationId xmlns:a16="http://schemas.microsoft.com/office/drawing/2014/main" id="{735DEEE3-DBAC-96AA-5331-C193A240DF1A}"/>
              </a:ext>
            </a:extLst>
          </p:cNvPr>
          <p:cNvSpPr>
            <a:spLocks/>
          </p:cNvSpPr>
          <p:nvPr/>
        </p:nvSpPr>
        <p:spPr bwMode="auto">
          <a:xfrm>
            <a:off x="3067050" y="3333750"/>
            <a:ext cx="439738" cy="915988"/>
          </a:xfrm>
          <a:custGeom>
            <a:avLst/>
            <a:gdLst>
              <a:gd name="T0" fmla="*/ 285750 w 277"/>
              <a:gd name="T1" fmla="*/ 0 h 577"/>
              <a:gd name="T2" fmla="*/ 323850 w 277"/>
              <a:gd name="T3" fmla="*/ 38100 h 577"/>
              <a:gd name="T4" fmla="*/ 361950 w 277"/>
              <a:gd name="T5" fmla="*/ 57150 h 577"/>
              <a:gd name="T6" fmla="*/ 381000 w 277"/>
              <a:gd name="T7" fmla="*/ 95250 h 577"/>
              <a:gd name="T8" fmla="*/ 419100 w 277"/>
              <a:gd name="T9" fmla="*/ 133350 h 577"/>
              <a:gd name="T10" fmla="*/ 438150 w 277"/>
              <a:gd name="T11" fmla="*/ 171450 h 577"/>
              <a:gd name="T12" fmla="*/ 438150 w 277"/>
              <a:gd name="T13" fmla="*/ 209550 h 577"/>
              <a:gd name="T14" fmla="*/ 438150 w 277"/>
              <a:gd name="T15" fmla="*/ 247650 h 577"/>
              <a:gd name="T16" fmla="*/ 438150 w 277"/>
              <a:gd name="T17" fmla="*/ 285750 h 577"/>
              <a:gd name="T18" fmla="*/ 438150 w 277"/>
              <a:gd name="T19" fmla="*/ 323850 h 577"/>
              <a:gd name="T20" fmla="*/ 438150 w 277"/>
              <a:gd name="T21" fmla="*/ 361950 h 577"/>
              <a:gd name="T22" fmla="*/ 438150 w 277"/>
              <a:gd name="T23" fmla="*/ 400050 h 577"/>
              <a:gd name="T24" fmla="*/ 438150 w 277"/>
              <a:gd name="T25" fmla="*/ 438150 h 577"/>
              <a:gd name="T26" fmla="*/ 438150 w 277"/>
              <a:gd name="T27" fmla="*/ 476250 h 577"/>
              <a:gd name="T28" fmla="*/ 419100 w 277"/>
              <a:gd name="T29" fmla="*/ 514350 h 577"/>
              <a:gd name="T30" fmla="*/ 419100 w 277"/>
              <a:gd name="T31" fmla="*/ 552450 h 577"/>
              <a:gd name="T32" fmla="*/ 400050 w 277"/>
              <a:gd name="T33" fmla="*/ 590550 h 577"/>
              <a:gd name="T34" fmla="*/ 381000 w 277"/>
              <a:gd name="T35" fmla="*/ 628650 h 577"/>
              <a:gd name="T36" fmla="*/ 342900 w 277"/>
              <a:gd name="T37" fmla="*/ 666750 h 577"/>
              <a:gd name="T38" fmla="*/ 323850 w 277"/>
              <a:gd name="T39" fmla="*/ 704850 h 577"/>
              <a:gd name="T40" fmla="*/ 304800 w 277"/>
              <a:gd name="T41" fmla="*/ 742950 h 577"/>
              <a:gd name="T42" fmla="*/ 266700 w 277"/>
              <a:gd name="T43" fmla="*/ 762000 h 577"/>
              <a:gd name="T44" fmla="*/ 266700 w 277"/>
              <a:gd name="T45" fmla="*/ 800100 h 577"/>
              <a:gd name="T46" fmla="*/ 228600 w 277"/>
              <a:gd name="T47" fmla="*/ 819150 h 577"/>
              <a:gd name="T48" fmla="*/ 209550 w 277"/>
              <a:gd name="T49" fmla="*/ 857250 h 577"/>
              <a:gd name="T50" fmla="*/ 171450 w 277"/>
              <a:gd name="T51" fmla="*/ 876300 h 577"/>
              <a:gd name="T52" fmla="*/ 152400 w 277"/>
              <a:gd name="T53" fmla="*/ 914400 h 577"/>
              <a:gd name="T54" fmla="*/ 114300 w 277"/>
              <a:gd name="T55" fmla="*/ 914400 h 577"/>
              <a:gd name="T56" fmla="*/ 76200 w 277"/>
              <a:gd name="T57" fmla="*/ 914400 h 577"/>
              <a:gd name="T58" fmla="*/ 19050 w 277"/>
              <a:gd name="T59" fmla="*/ 876300 h 577"/>
              <a:gd name="T60" fmla="*/ 19050 w 277"/>
              <a:gd name="T61" fmla="*/ 838200 h 577"/>
              <a:gd name="T62" fmla="*/ 0 w 277"/>
              <a:gd name="T63" fmla="*/ 800100 h 577"/>
              <a:gd name="T64" fmla="*/ 19050 w 277"/>
              <a:gd name="T65" fmla="*/ 762000 h 577"/>
              <a:gd name="T66" fmla="*/ 38100 w 277"/>
              <a:gd name="T67" fmla="*/ 723900 h 577"/>
              <a:gd name="T68" fmla="*/ 38100 w 277"/>
              <a:gd name="T69" fmla="*/ 685800 h 577"/>
              <a:gd name="T70" fmla="*/ 76200 w 277"/>
              <a:gd name="T71" fmla="*/ 666750 h 577"/>
              <a:gd name="T72" fmla="*/ 95250 w 277"/>
              <a:gd name="T73" fmla="*/ 628650 h 577"/>
              <a:gd name="T74" fmla="*/ 114300 w 277"/>
              <a:gd name="T75" fmla="*/ 590550 h 577"/>
              <a:gd name="T76" fmla="*/ 152400 w 277"/>
              <a:gd name="T77" fmla="*/ 571500 h 577"/>
              <a:gd name="T78" fmla="*/ 152400 w 277"/>
              <a:gd name="T79" fmla="*/ 533400 h 577"/>
              <a:gd name="T80" fmla="*/ 190500 w 277"/>
              <a:gd name="T81" fmla="*/ 495300 h 577"/>
              <a:gd name="T82" fmla="*/ 209550 w 277"/>
              <a:gd name="T83" fmla="*/ 438150 h 577"/>
              <a:gd name="T84" fmla="*/ 228600 w 277"/>
              <a:gd name="T85" fmla="*/ 400050 h 577"/>
              <a:gd name="T86" fmla="*/ 247650 w 277"/>
              <a:gd name="T87" fmla="*/ 361950 h 577"/>
              <a:gd name="T88" fmla="*/ 266700 w 277"/>
              <a:gd name="T89" fmla="*/ 323850 h 577"/>
              <a:gd name="T90" fmla="*/ 285750 w 277"/>
              <a:gd name="T91" fmla="*/ 285750 h 577"/>
              <a:gd name="T92" fmla="*/ 285750 w 277"/>
              <a:gd name="T93" fmla="*/ 247650 h 577"/>
              <a:gd name="T94" fmla="*/ 285750 w 277"/>
              <a:gd name="T95" fmla="*/ 209550 h 577"/>
              <a:gd name="T96" fmla="*/ 285750 w 277"/>
              <a:gd name="T97" fmla="*/ 171450 h 577"/>
              <a:gd name="T98" fmla="*/ 285750 w 277"/>
              <a:gd name="T99" fmla="*/ 133350 h 577"/>
              <a:gd name="T100" fmla="*/ 285750 w 277"/>
              <a:gd name="T101" fmla="*/ 95250 h 577"/>
              <a:gd name="T102" fmla="*/ 285750 w 277"/>
              <a:gd name="T103" fmla="*/ 57150 h 577"/>
              <a:gd name="T104" fmla="*/ 285750 w 277"/>
              <a:gd name="T105" fmla="*/ 19050 h 577"/>
              <a:gd name="T106" fmla="*/ 323850 w 277"/>
              <a:gd name="T107" fmla="*/ 0 h 577"/>
              <a:gd name="T108" fmla="*/ 285750 w 277"/>
              <a:gd name="T109" fmla="*/ 0 h 57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77" h="577">
                <a:moveTo>
                  <a:pt x="180" y="0"/>
                </a:moveTo>
                <a:lnTo>
                  <a:pt x="204" y="24"/>
                </a:lnTo>
                <a:lnTo>
                  <a:pt x="228" y="36"/>
                </a:lnTo>
                <a:lnTo>
                  <a:pt x="240" y="60"/>
                </a:lnTo>
                <a:lnTo>
                  <a:pt x="264" y="84"/>
                </a:lnTo>
                <a:lnTo>
                  <a:pt x="276" y="108"/>
                </a:lnTo>
                <a:lnTo>
                  <a:pt x="276" y="132"/>
                </a:lnTo>
                <a:lnTo>
                  <a:pt x="276" y="156"/>
                </a:lnTo>
                <a:lnTo>
                  <a:pt x="276" y="180"/>
                </a:lnTo>
                <a:lnTo>
                  <a:pt x="276" y="204"/>
                </a:lnTo>
                <a:lnTo>
                  <a:pt x="276" y="228"/>
                </a:lnTo>
                <a:lnTo>
                  <a:pt x="276" y="252"/>
                </a:lnTo>
                <a:lnTo>
                  <a:pt x="276" y="276"/>
                </a:lnTo>
                <a:lnTo>
                  <a:pt x="276" y="300"/>
                </a:lnTo>
                <a:lnTo>
                  <a:pt x="264" y="324"/>
                </a:lnTo>
                <a:lnTo>
                  <a:pt x="264" y="348"/>
                </a:lnTo>
                <a:lnTo>
                  <a:pt x="252" y="372"/>
                </a:lnTo>
                <a:lnTo>
                  <a:pt x="240" y="396"/>
                </a:lnTo>
                <a:lnTo>
                  <a:pt x="216" y="420"/>
                </a:lnTo>
                <a:lnTo>
                  <a:pt x="204" y="444"/>
                </a:lnTo>
                <a:lnTo>
                  <a:pt x="192" y="468"/>
                </a:lnTo>
                <a:lnTo>
                  <a:pt x="168" y="480"/>
                </a:lnTo>
                <a:lnTo>
                  <a:pt x="168" y="504"/>
                </a:lnTo>
                <a:lnTo>
                  <a:pt x="144" y="516"/>
                </a:lnTo>
                <a:lnTo>
                  <a:pt x="132" y="540"/>
                </a:lnTo>
                <a:lnTo>
                  <a:pt x="108" y="552"/>
                </a:lnTo>
                <a:lnTo>
                  <a:pt x="96" y="576"/>
                </a:lnTo>
                <a:lnTo>
                  <a:pt x="72" y="576"/>
                </a:lnTo>
                <a:lnTo>
                  <a:pt x="48" y="576"/>
                </a:lnTo>
                <a:lnTo>
                  <a:pt x="12" y="552"/>
                </a:lnTo>
                <a:lnTo>
                  <a:pt x="12" y="528"/>
                </a:lnTo>
                <a:lnTo>
                  <a:pt x="0" y="504"/>
                </a:lnTo>
                <a:lnTo>
                  <a:pt x="12" y="480"/>
                </a:lnTo>
                <a:lnTo>
                  <a:pt x="24" y="456"/>
                </a:lnTo>
                <a:lnTo>
                  <a:pt x="24" y="432"/>
                </a:lnTo>
                <a:lnTo>
                  <a:pt x="48" y="420"/>
                </a:lnTo>
                <a:lnTo>
                  <a:pt x="60" y="396"/>
                </a:lnTo>
                <a:lnTo>
                  <a:pt x="72" y="372"/>
                </a:lnTo>
                <a:lnTo>
                  <a:pt x="96" y="360"/>
                </a:lnTo>
                <a:lnTo>
                  <a:pt x="96" y="336"/>
                </a:lnTo>
                <a:lnTo>
                  <a:pt x="120" y="312"/>
                </a:lnTo>
                <a:lnTo>
                  <a:pt x="132" y="276"/>
                </a:lnTo>
                <a:lnTo>
                  <a:pt x="144" y="252"/>
                </a:lnTo>
                <a:lnTo>
                  <a:pt x="156" y="228"/>
                </a:lnTo>
                <a:lnTo>
                  <a:pt x="168" y="204"/>
                </a:lnTo>
                <a:lnTo>
                  <a:pt x="180" y="180"/>
                </a:lnTo>
                <a:lnTo>
                  <a:pt x="180" y="156"/>
                </a:lnTo>
                <a:lnTo>
                  <a:pt x="180" y="132"/>
                </a:lnTo>
                <a:lnTo>
                  <a:pt x="180" y="108"/>
                </a:lnTo>
                <a:lnTo>
                  <a:pt x="180" y="84"/>
                </a:lnTo>
                <a:lnTo>
                  <a:pt x="180" y="60"/>
                </a:lnTo>
                <a:lnTo>
                  <a:pt x="180" y="36"/>
                </a:lnTo>
                <a:lnTo>
                  <a:pt x="180" y="12"/>
                </a:lnTo>
                <a:lnTo>
                  <a:pt x="204" y="0"/>
                </a:lnTo>
                <a:lnTo>
                  <a:pt x="180" y="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30" name="Freeform 14">
            <a:extLst>
              <a:ext uri="{FF2B5EF4-FFF2-40B4-BE49-F238E27FC236}">
                <a16:creationId xmlns:a16="http://schemas.microsoft.com/office/drawing/2014/main" id="{D5B1FBC2-DF56-58FD-979D-90F194D7D224}"/>
              </a:ext>
            </a:extLst>
          </p:cNvPr>
          <p:cNvSpPr>
            <a:spLocks/>
          </p:cNvSpPr>
          <p:nvPr/>
        </p:nvSpPr>
        <p:spPr bwMode="auto">
          <a:xfrm>
            <a:off x="3333750" y="2933700"/>
            <a:ext cx="58738" cy="420688"/>
          </a:xfrm>
          <a:custGeom>
            <a:avLst/>
            <a:gdLst>
              <a:gd name="T0" fmla="*/ 19050 w 37"/>
              <a:gd name="T1" fmla="*/ 19050 h 265"/>
              <a:gd name="T2" fmla="*/ 57150 w 37"/>
              <a:gd name="T3" fmla="*/ 0 h 265"/>
              <a:gd name="T4" fmla="*/ 57150 w 37"/>
              <a:gd name="T5" fmla="*/ 38100 h 265"/>
              <a:gd name="T6" fmla="*/ 57150 w 37"/>
              <a:gd name="T7" fmla="*/ 76200 h 265"/>
              <a:gd name="T8" fmla="*/ 57150 w 37"/>
              <a:gd name="T9" fmla="*/ 114300 h 265"/>
              <a:gd name="T10" fmla="*/ 57150 w 37"/>
              <a:gd name="T11" fmla="*/ 152400 h 265"/>
              <a:gd name="T12" fmla="*/ 38100 w 37"/>
              <a:gd name="T13" fmla="*/ 190500 h 265"/>
              <a:gd name="T14" fmla="*/ 19050 w 37"/>
              <a:gd name="T15" fmla="*/ 228600 h 265"/>
              <a:gd name="T16" fmla="*/ 0 w 37"/>
              <a:gd name="T17" fmla="*/ 266700 h 265"/>
              <a:gd name="T18" fmla="*/ 0 w 37"/>
              <a:gd name="T19" fmla="*/ 304800 h 265"/>
              <a:gd name="T20" fmla="*/ 0 w 37"/>
              <a:gd name="T21" fmla="*/ 342900 h 265"/>
              <a:gd name="T22" fmla="*/ 0 w 37"/>
              <a:gd name="T23" fmla="*/ 381000 h 265"/>
              <a:gd name="T24" fmla="*/ 19050 w 37"/>
              <a:gd name="T25" fmla="*/ 419100 h 26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7" h="265">
                <a:moveTo>
                  <a:pt x="12" y="12"/>
                </a:moveTo>
                <a:lnTo>
                  <a:pt x="36" y="0"/>
                </a:lnTo>
                <a:lnTo>
                  <a:pt x="36" y="24"/>
                </a:lnTo>
                <a:lnTo>
                  <a:pt x="36" y="48"/>
                </a:lnTo>
                <a:lnTo>
                  <a:pt x="36" y="72"/>
                </a:lnTo>
                <a:lnTo>
                  <a:pt x="36" y="96"/>
                </a:lnTo>
                <a:lnTo>
                  <a:pt x="24" y="120"/>
                </a:lnTo>
                <a:lnTo>
                  <a:pt x="12" y="144"/>
                </a:lnTo>
                <a:lnTo>
                  <a:pt x="0" y="168"/>
                </a:lnTo>
                <a:lnTo>
                  <a:pt x="0" y="192"/>
                </a:lnTo>
                <a:lnTo>
                  <a:pt x="0" y="216"/>
                </a:lnTo>
                <a:lnTo>
                  <a:pt x="0" y="240"/>
                </a:lnTo>
                <a:lnTo>
                  <a:pt x="12" y="264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31" name="Rectangle 15">
            <a:extLst>
              <a:ext uri="{FF2B5EF4-FFF2-40B4-BE49-F238E27FC236}">
                <a16:creationId xmlns:a16="http://schemas.microsoft.com/office/drawing/2014/main" id="{04BD837A-D70F-2477-0852-DF55D1447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9638" y="2382838"/>
            <a:ext cx="127317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rgbClr val="1EDE17"/>
                </a:solidFill>
                <a:latin typeface="Times" panose="02020603050405020304" pitchFamily="18" charset="0"/>
              </a:rPr>
              <a:t>SG</a:t>
            </a:r>
          </a:p>
        </p:txBody>
      </p:sp>
      <p:sp>
        <p:nvSpPr>
          <p:cNvPr id="9232" name="Rectangle 16">
            <a:extLst>
              <a:ext uri="{FF2B5EF4-FFF2-40B4-BE49-F238E27FC236}">
                <a16:creationId xmlns:a16="http://schemas.microsoft.com/office/drawing/2014/main" id="{046F77BB-1DE8-D1D9-1F43-B917E8839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6188" y="5640388"/>
            <a:ext cx="70167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rgbClr val="1EDE17"/>
                </a:solidFill>
                <a:latin typeface="Times" panose="02020603050405020304" pitchFamily="18" charset="0"/>
              </a:rPr>
              <a:t>RS</a:t>
            </a:r>
          </a:p>
        </p:txBody>
      </p:sp>
      <p:sp>
        <p:nvSpPr>
          <p:cNvPr id="9233" name="Rectangle 17">
            <a:extLst>
              <a:ext uri="{FF2B5EF4-FFF2-40B4-BE49-F238E27FC236}">
                <a16:creationId xmlns:a16="http://schemas.microsoft.com/office/drawing/2014/main" id="{E57D5E5F-A101-8D44-11FC-2A69824DC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992188"/>
            <a:ext cx="8350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rgbClr val="1EDE17"/>
                </a:solidFill>
                <a:latin typeface="Times" panose="02020603050405020304" pitchFamily="18" charset="0"/>
              </a:rPr>
              <a:t>MS</a:t>
            </a:r>
          </a:p>
        </p:txBody>
      </p:sp>
      <p:sp>
        <p:nvSpPr>
          <p:cNvPr id="9234" name="Rectangle 18">
            <a:extLst>
              <a:ext uri="{FF2B5EF4-FFF2-40B4-BE49-F238E27FC236}">
                <a16:creationId xmlns:a16="http://schemas.microsoft.com/office/drawing/2014/main" id="{35CB3ACB-0CE7-DAC3-21D0-A1B008B08C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6100" y="4381500"/>
            <a:ext cx="1676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9235" name="Line 19">
            <a:extLst>
              <a:ext uri="{FF2B5EF4-FFF2-40B4-BE49-F238E27FC236}">
                <a16:creationId xmlns:a16="http://schemas.microsoft.com/office/drawing/2014/main" id="{E4462AD7-568F-EDE6-1CB2-826E52EAC90A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1100" y="984250"/>
            <a:ext cx="0" cy="5003800"/>
          </a:xfrm>
          <a:prstGeom prst="line">
            <a:avLst/>
          </a:prstGeom>
          <a:noFill/>
          <a:ln w="25400">
            <a:solidFill>
              <a:schemeClr val="accent2"/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6" name="Rectangle 21">
            <a:extLst>
              <a:ext uri="{FF2B5EF4-FFF2-40B4-BE49-F238E27FC236}">
                <a16:creationId xmlns:a16="http://schemas.microsoft.com/office/drawing/2014/main" id="{B28BB9D2-E588-4C46-73D6-8BF466537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3025" y="3613150"/>
            <a:ext cx="1730375" cy="393700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800" b="1">
                <a:solidFill>
                  <a:srgbClr val="1EDE17"/>
                </a:solidFill>
                <a:latin typeface="Times" panose="02020603050405020304" pitchFamily="18" charset="0"/>
              </a:rPr>
              <a:t>DS </a:t>
            </a:r>
            <a:r>
              <a:rPr lang="en-US" altLang="en-US" sz="2000" b="1">
                <a:solidFill>
                  <a:schemeClr val="tx1"/>
                </a:solidFill>
              </a:rPr>
              <a:t>©Má µ¿W</a:t>
            </a:r>
          </a:p>
        </p:txBody>
      </p:sp>
      <p:sp>
        <p:nvSpPr>
          <p:cNvPr id="9237" name="Line 22">
            <a:extLst>
              <a:ext uri="{FF2B5EF4-FFF2-40B4-BE49-F238E27FC236}">
                <a16:creationId xmlns:a16="http://schemas.microsoft.com/office/drawing/2014/main" id="{9867F76F-61C2-B21A-5B2E-D4E6ACEF040C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4800" y="1600200"/>
            <a:ext cx="1693863" cy="0"/>
          </a:xfrm>
          <a:prstGeom prst="line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8" name="Rectangle 25">
            <a:extLst>
              <a:ext uri="{FF2B5EF4-FFF2-40B4-BE49-F238E27FC236}">
                <a16:creationId xmlns:a16="http://schemas.microsoft.com/office/drawing/2014/main" id="{EF72439E-338F-BFEB-B090-4E4C8B1F80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4225" y="4362450"/>
            <a:ext cx="42862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rgbClr val="1EDE17"/>
                </a:solidFill>
                <a:latin typeface="Times" panose="02020603050405020304" pitchFamily="18" charset="0"/>
              </a:rPr>
              <a:t>U</a:t>
            </a:r>
          </a:p>
        </p:txBody>
      </p:sp>
      <p:sp>
        <p:nvSpPr>
          <p:cNvPr id="9239" name="Rectangle 26">
            <a:extLst>
              <a:ext uri="{FF2B5EF4-FFF2-40B4-BE49-F238E27FC236}">
                <a16:creationId xmlns:a16="http://schemas.microsoft.com/office/drawing/2014/main" id="{ADE12267-6504-7777-BE2C-6EBB611861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0950" y="3070225"/>
            <a:ext cx="1719263" cy="33337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600">
                <a:solidFill>
                  <a:srgbClr val="1EDE17"/>
                </a:solidFill>
                <a:latin typeface="Arial Black" panose="020B0604020202020204" pitchFamily="34" charset="0"/>
              </a:rPr>
              <a:t>B</a:t>
            </a:r>
            <a:r>
              <a:rPr lang="en-US" altLang="en-US" sz="1600">
                <a:solidFill>
                  <a:srgbClr val="1EDE17"/>
                </a:solidFill>
              </a:rPr>
              <a:t> ÌÞÌßçÜÞY</a:t>
            </a:r>
          </a:p>
        </p:txBody>
      </p:sp>
      <p:sp>
        <p:nvSpPr>
          <p:cNvPr id="9240" name="Oval 27">
            <a:extLst>
              <a:ext uri="{FF2B5EF4-FFF2-40B4-BE49-F238E27FC236}">
                <a16:creationId xmlns:a16="http://schemas.microsoft.com/office/drawing/2014/main" id="{3C11ECD7-6492-CA55-C6D1-FE5FC609E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300" y="3033713"/>
            <a:ext cx="193675" cy="187325"/>
          </a:xfrm>
          <a:prstGeom prst="ellipse">
            <a:avLst/>
          </a:prstGeom>
          <a:solidFill>
            <a:srgbClr val="882806"/>
          </a:solidFill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9241" name="Rectangle 28">
            <a:extLst>
              <a:ext uri="{FF2B5EF4-FFF2-40B4-BE49-F238E27FC236}">
                <a16:creationId xmlns:a16="http://schemas.microsoft.com/office/drawing/2014/main" id="{FDF55689-5F26-B6C5-A00F-62C551097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7988" y="1811338"/>
            <a:ext cx="109537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>
                <a:solidFill>
                  <a:srgbClr val="1EDE17"/>
                </a:solidFill>
              </a:rPr>
              <a:t>ÙÞøÞX</a:t>
            </a:r>
            <a:endParaRPr lang="en-US" altLang="en-US" sz="2400" b="1">
              <a:solidFill>
                <a:srgbClr val="1EDE17"/>
              </a:solidFill>
              <a:latin typeface="Times" panose="02020603050405020304" pitchFamily="18" charset="0"/>
            </a:endParaRPr>
          </a:p>
        </p:txBody>
      </p:sp>
      <p:sp>
        <p:nvSpPr>
          <p:cNvPr id="9242" name="Oval 29">
            <a:extLst>
              <a:ext uri="{FF2B5EF4-FFF2-40B4-BE49-F238E27FC236}">
                <a16:creationId xmlns:a16="http://schemas.microsoft.com/office/drawing/2014/main" id="{CAFBA6FC-07B4-1BAB-A001-6041A5E7F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363" y="1982788"/>
            <a:ext cx="193675" cy="187325"/>
          </a:xfrm>
          <a:prstGeom prst="ellipse">
            <a:avLst/>
          </a:prstGeom>
          <a:solidFill>
            <a:srgbClr val="882806"/>
          </a:solidFill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9243" name="Rectangle 30">
            <a:extLst>
              <a:ext uri="{FF2B5EF4-FFF2-40B4-BE49-F238E27FC236}">
                <a16:creationId xmlns:a16="http://schemas.microsoft.com/office/drawing/2014/main" id="{8DAE0CDB-10A6-2CF6-F499-D3A179D5B9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0725" y="1517650"/>
            <a:ext cx="129222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rgbClr val="1EDE17"/>
                </a:solidFill>
                <a:latin typeface="Times" panose="02020603050405020304" pitchFamily="18" charset="0"/>
              </a:rPr>
              <a:t>N(A)</a:t>
            </a:r>
          </a:p>
        </p:txBody>
      </p:sp>
      <p:sp>
        <p:nvSpPr>
          <p:cNvPr id="9244" name="Oval 31">
            <a:extLst>
              <a:ext uri="{FF2B5EF4-FFF2-40B4-BE49-F238E27FC236}">
                <a16:creationId xmlns:a16="http://schemas.microsoft.com/office/drawing/2014/main" id="{4CE6648A-BEF2-CBAB-A2D1-36C397055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8" y="1662113"/>
            <a:ext cx="193675" cy="187325"/>
          </a:xfrm>
          <a:prstGeom prst="ellipse">
            <a:avLst/>
          </a:prstGeom>
          <a:solidFill>
            <a:srgbClr val="882806"/>
          </a:solidFill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9245" name="Oval 32">
            <a:extLst>
              <a:ext uri="{FF2B5EF4-FFF2-40B4-BE49-F238E27FC236}">
                <a16:creationId xmlns:a16="http://schemas.microsoft.com/office/drawing/2014/main" id="{A78506D0-4BBF-4DE9-2B8F-F52B63FBF8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5" y="2744788"/>
            <a:ext cx="193675" cy="187325"/>
          </a:xfrm>
          <a:prstGeom prst="ellipse">
            <a:avLst/>
          </a:prstGeom>
          <a:solidFill>
            <a:srgbClr val="919191"/>
          </a:solidFill>
          <a:ln w="25400">
            <a:solidFill>
              <a:srgbClr val="91919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9246" name="Rectangle 33">
            <a:extLst>
              <a:ext uri="{FF2B5EF4-FFF2-40B4-BE49-F238E27FC236}">
                <a16:creationId xmlns:a16="http://schemas.microsoft.com/office/drawing/2014/main" id="{AFD85D79-91AE-8D10-B26C-3F474FF1C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2925" y="2568575"/>
            <a:ext cx="401638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rgbClr val="1EDE17"/>
                </a:solidFill>
                <a:latin typeface="Times" panose="02020603050405020304" pitchFamily="18" charset="0"/>
              </a:rPr>
              <a:t>C</a:t>
            </a:r>
          </a:p>
        </p:txBody>
      </p:sp>
      <p:sp>
        <p:nvSpPr>
          <p:cNvPr id="9247" name="Oval 34">
            <a:extLst>
              <a:ext uri="{FF2B5EF4-FFF2-40B4-BE49-F238E27FC236}">
                <a16:creationId xmlns:a16="http://schemas.microsoft.com/office/drawing/2014/main" id="{557CE1A4-9B9D-AEFB-FAED-1E57A0B5F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75" y="3235325"/>
            <a:ext cx="193675" cy="187325"/>
          </a:xfrm>
          <a:prstGeom prst="ellipse">
            <a:avLst/>
          </a:prstGeom>
          <a:solidFill>
            <a:srgbClr val="919191"/>
          </a:solidFill>
          <a:ln w="25400">
            <a:solidFill>
              <a:srgbClr val="91919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9248" name="Rectangle 35">
            <a:extLst>
              <a:ext uri="{FF2B5EF4-FFF2-40B4-BE49-F238E27FC236}">
                <a16:creationId xmlns:a16="http://schemas.microsoft.com/office/drawing/2014/main" id="{B6581F2A-AF69-80CE-66B7-FB5EF66EF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5" y="3078163"/>
            <a:ext cx="33337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rgbClr val="1EDE17"/>
                </a:solidFill>
                <a:latin typeface="Times" panose="02020603050405020304" pitchFamily="18" charset="0"/>
              </a:rPr>
              <a:t>J</a:t>
            </a:r>
          </a:p>
        </p:txBody>
      </p:sp>
      <p:sp>
        <p:nvSpPr>
          <p:cNvPr id="9249" name="Oval 36">
            <a:extLst>
              <a:ext uri="{FF2B5EF4-FFF2-40B4-BE49-F238E27FC236}">
                <a16:creationId xmlns:a16="http://schemas.microsoft.com/office/drawing/2014/main" id="{4D5F87D0-EC3D-5633-54EF-7803BF4BE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3201988"/>
            <a:ext cx="193675" cy="187325"/>
          </a:xfrm>
          <a:prstGeom prst="ellipse">
            <a:avLst/>
          </a:prstGeom>
          <a:solidFill>
            <a:srgbClr val="882806"/>
          </a:solidFill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9250" name="Oval 37">
            <a:extLst>
              <a:ext uri="{FF2B5EF4-FFF2-40B4-BE49-F238E27FC236}">
                <a16:creationId xmlns:a16="http://schemas.microsoft.com/office/drawing/2014/main" id="{6FACF4F0-AF59-B1BD-AABB-13F6A8F131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6713" y="4573588"/>
            <a:ext cx="193675" cy="187325"/>
          </a:xfrm>
          <a:prstGeom prst="ellipse">
            <a:avLst/>
          </a:prstGeom>
          <a:solidFill>
            <a:srgbClr val="882806"/>
          </a:solidFill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9251" name="Oval 38">
            <a:extLst>
              <a:ext uri="{FF2B5EF4-FFF2-40B4-BE49-F238E27FC236}">
                <a16:creationId xmlns:a16="http://schemas.microsoft.com/office/drawing/2014/main" id="{9773B5D7-17C0-1474-E722-2E6AF9B59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75" y="5303838"/>
            <a:ext cx="193675" cy="187325"/>
          </a:xfrm>
          <a:prstGeom prst="ellipse">
            <a:avLst/>
          </a:prstGeom>
          <a:solidFill>
            <a:srgbClr val="882806"/>
          </a:solidFill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9252" name="Rectangle 39">
            <a:extLst>
              <a:ext uri="{FF2B5EF4-FFF2-40B4-BE49-F238E27FC236}">
                <a16:creationId xmlns:a16="http://schemas.microsoft.com/office/drawing/2014/main" id="{55911E64-46B1-0CA3-23F2-B18251478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9763" y="5164138"/>
            <a:ext cx="63817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rgbClr val="1EDE17"/>
                </a:solidFill>
                <a:latin typeface="Times" panose="02020603050405020304" pitchFamily="18" charset="0"/>
              </a:rPr>
              <a:t>MS</a:t>
            </a:r>
          </a:p>
        </p:txBody>
      </p:sp>
      <p:sp>
        <p:nvSpPr>
          <p:cNvPr id="9253" name="Oval 40">
            <a:extLst>
              <a:ext uri="{FF2B5EF4-FFF2-40B4-BE49-F238E27FC236}">
                <a16:creationId xmlns:a16="http://schemas.microsoft.com/office/drawing/2014/main" id="{357DEB84-5F25-0E9A-9AAF-5CE0D66B4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203700"/>
            <a:ext cx="193675" cy="187325"/>
          </a:xfrm>
          <a:prstGeom prst="ellipse">
            <a:avLst/>
          </a:prstGeom>
          <a:solidFill>
            <a:srgbClr val="882806"/>
          </a:solidFill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9254" name="Rectangle 41">
            <a:extLst>
              <a:ext uri="{FF2B5EF4-FFF2-40B4-BE49-F238E27FC236}">
                <a16:creationId xmlns:a16="http://schemas.microsoft.com/office/drawing/2014/main" id="{ED5E40A0-CA52-67F4-23E5-D19A7AD4D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750" y="4081463"/>
            <a:ext cx="38417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rgbClr val="1EDE17"/>
                </a:solidFill>
                <a:latin typeface="Times" panose="02020603050405020304" pitchFamily="18" charset="0"/>
              </a:rPr>
              <a:t>E</a:t>
            </a:r>
          </a:p>
        </p:txBody>
      </p:sp>
      <p:sp>
        <p:nvSpPr>
          <p:cNvPr id="9255" name="Line 42">
            <a:extLst>
              <a:ext uri="{FF2B5EF4-FFF2-40B4-BE49-F238E27FC236}">
                <a16:creationId xmlns:a16="http://schemas.microsoft.com/office/drawing/2014/main" id="{37D44E8B-8D4B-5E20-84EF-E6E148B0B6E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3505200"/>
            <a:ext cx="6546850" cy="0"/>
          </a:xfrm>
          <a:prstGeom prst="line">
            <a:avLst/>
          </a:prstGeom>
          <a:noFill/>
          <a:ln w="25400">
            <a:solidFill>
              <a:schemeClr val="accent2"/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6" name="Oval 43">
            <a:extLst>
              <a:ext uri="{FF2B5EF4-FFF2-40B4-BE49-F238E27FC236}">
                <a16:creationId xmlns:a16="http://schemas.microsoft.com/office/drawing/2014/main" id="{2D40539F-4E70-9904-FA2F-A7A2EC58F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5" y="2744788"/>
            <a:ext cx="193675" cy="187325"/>
          </a:xfrm>
          <a:prstGeom prst="ellipse">
            <a:avLst/>
          </a:prstGeom>
          <a:solidFill>
            <a:srgbClr val="882806"/>
          </a:solidFill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9257" name="Oval 44">
            <a:extLst>
              <a:ext uri="{FF2B5EF4-FFF2-40B4-BE49-F238E27FC236}">
                <a16:creationId xmlns:a16="http://schemas.microsoft.com/office/drawing/2014/main" id="{4AFF1277-BFCA-324C-AFF8-2D7B9AAAD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75" y="3235325"/>
            <a:ext cx="193675" cy="187325"/>
          </a:xfrm>
          <a:prstGeom prst="ellipse">
            <a:avLst/>
          </a:prstGeom>
          <a:solidFill>
            <a:srgbClr val="882806"/>
          </a:solidFill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54733" name="Text Box 45">
            <a:extLst>
              <a:ext uri="{FF2B5EF4-FFF2-40B4-BE49-F238E27FC236}">
                <a16:creationId xmlns:a16="http://schemas.microsoft.com/office/drawing/2014/main" id="{79DEEA7C-056E-883A-78FD-8F953F5412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2286000"/>
            <a:ext cx="1600200" cy="3048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endParaRPr lang="id-ID" altLang="en-US" sz="1400" i="1">
              <a:solidFill>
                <a:schemeClr val="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" panose="02020603050405020304" pitchFamily="18" charset="0"/>
            </a:endParaRPr>
          </a:p>
        </p:txBody>
      </p:sp>
      <p:sp>
        <p:nvSpPr>
          <p:cNvPr id="9259" name="Rectangle 46">
            <a:extLst>
              <a:ext uri="{FF2B5EF4-FFF2-40B4-BE49-F238E27FC236}">
                <a16:creationId xmlns:a16="http://schemas.microsoft.com/office/drawing/2014/main" id="{299BB2DF-7F1D-932A-9BC3-5D73AAA11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0" y="4451350"/>
            <a:ext cx="620713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rgbClr val="1EDE17"/>
                </a:solidFill>
                <a:latin typeface="Times" panose="02020603050405020304" pitchFamily="18" charset="0"/>
              </a:rPr>
              <a:t>KB</a:t>
            </a:r>
          </a:p>
        </p:txBody>
      </p:sp>
      <p:sp>
        <p:nvSpPr>
          <p:cNvPr id="9260" name="Text Box 47">
            <a:extLst>
              <a:ext uri="{FF2B5EF4-FFF2-40B4-BE49-F238E27FC236}">
                <a16:creationId xmlns:a16="http://schemas.microsoft.com/office/drawing/2014/main" id="{B8F03639-395A-99CA-AECD-E2067C8FA5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9588" y="0"/>
            <a:ext cx="19939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. 15:18</a:t>
            </a:r>
          </a:p>
        </p:txBody>
      </p:sp>
      <p:sp>
        <p:nvSpPr>
          <p:cNvPr id="9261" name="Text Box 48">
            <a:extLst>
              <a:ext uri="{FF2B5EF4-FFF2-40B4-BE49-F238E27FC236}">
                <a16:creationId xmlns:a16="http://schemas.microsoft.com/office/drawing/2014/main" id="{6D3236FB-161F-DAB2-497D-F43A52646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754749" name="Rectangle 61">
            <a:extLst>
              <a:ext uri="{FF2B5EF4-FFF2-40B4-BE49-F238E27FC236}">
                <a16:creationId xmlns:a16="http://schemas.microsoft.com/office/drawing/2014/main" id="{16933CD8-1196-9EE6-3C0B-150F81C16B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04</a:t>
            </a:r>
          </a:p>
        </p:txBody>
      </p:sp>
      <p:sp>
        <p:nvSpPr>
          <p:cNvPr id="754751" name="Oval 63">
            <a:extLst>
              <a:ext uri="{FF2B5EF4-FFF2-40B4-BE49-F238E27FC236}">
                <a16:creationId xmlns:a16="http://schemas.microsoft.com/office/drawing/2014/main" id="{25F5C411-E16A-356C-924F-E16972285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76200"/>
            <a:ext cx="1955800" cy="1701800"/>
          </a:xfrm>
          <a:prstGeom prst="ellipse">
            <a:avLst/>
          </a:prstGeom>
          <a:noFill/>
          <a:ln w="57150">
            <a:solidFill>
              <a:srgbClr val="FF6600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54752" name="Text Box 64">
            <a:extLst>
              <a:ext uri="{FF2B5EF4-FFF2-40B4-BE49-F238E27FC236}">
                <a16:creationId xmlns:a16="http://schemas.microsoft.com/office/drawing/2014/main" id="{71F66B9C-7A19-7CF8-277A-75388EF6D2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4200" y="2600325"/>
            <a:ext cx="1701800" cy="519113"/>
          </a:xfrm>
          <a:prstGeom prst="rect">
            <a:avLst/>
          </a:prstGeom>
          <a:noFill/>
          <a:ln>
            <a:noFill/>
          </a:ln>
          <a:effectLst>
            <a:outerShdw dist="63500" dir="318780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>
                <a:solidFill>
                  <a:schemeClr val="tx1"/>
                </a:solidFill>
              </a:rPr>
              <a:t>µÈÞX</a:t>
            </a:r>
          </a:p>
        </p:txBody>
      </p:sp>
      <p:sp>
        <p:nvSpPr>
          <p:cNvPr id="754753" name="Text Box 65">
            <a:extLst>
              <a:ext uri="{FF2B5EF4-FFF2-40B4-BE49-F238E27FC236}">
                <a16:creationId xmlns:a16="http://schemas.microsoft.com/office/drawing/2014/main" id="{8ABD1107-6800-5D49-1E6E-E93376B060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2788" y="2478088"/>
            <a:ext cx="2179637" cy="396875"/>
          </a:xfrm>
          <a:prstGeom prst="rect">
            <a:avLst/>
          </a:prstGeom>
          <a:noFill/>
          <a:ln>
            <a:noFill/>
          </a:ln>
          <a:effectLst>
            <a:outerShdw dist="63500" dir="318780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000">
                <a:solidFill>
                  <a:schemeClr val="tx1"/>
                </a:solidFill>
              </a:rPr>
              <a:t>·ÜàÜÞA¿W</a:t>
            </a:r>
          </a:p>
        </p:txBody>
      </p:sp>
      <p:sp>
        <p:nvSpPr>
          <p:cNvPr id="754754" name="Text Box 66">
            <a:extLst>
              <a:ext uri="{FF2B5EF4-FFF2-40B4-BE49-F238E27FC236}">
                <a16:creationId xmlns:a16="http://schemas.microsoft.com/office/drawing/2014/main" id="{88504852-D00D-8053-AB10-70E6A28A80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5600" y="4292600"/>
            <a:ext cx="1501775" cy="519113"/>
          </a:xfrm>
          <a:prstGeom prst="rect">
            <a:avLst/>
          </a:prstGeom>
          <a:noFill/>
          <a:ln>
            <a:noFill/>
          </a:ln>
          <a:effectLst>
            <a:outerShdw dist="63500" dir="318780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>
                <a:solidFill>
                  <a:schemeClr val="tx1"/>
                </a:solidFill>
              </a:rPr>
              <a:t>¨¼ßÉíÄí</a:t>
            </a:r>
          </a:p>
        </p:txBody>
      </p:sp>
      <p:sp>
        <p:nvSpPr>
          <p:cNvPr id="754755" name="Text Box 67">
            <a:extLst>
              <a:ext uri="{FF2B5EF4-FFF2-40B4-BE49-F238E27FC236}">
                <a16:creationId xmlns:a16="http://schemas.microsoft.com/office/drawing/2014/main" id="{63E21D8B-7A3B-8A4A-EF67-094D94FD52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7963" y="3759200"/>
            <a:ext cx="2133600" cy="519113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>
                <a:solidFill>
                  <a:schemeClr val="tx1"/>
                </a:solidFill>
              </a:rPr>
              <a:t>èÈW ÈÆß</a:t>
            </a:r>
          </a:p>
        </p:txBody>
      </p:sp>
      <p:sp>
        <p:nvSpPr>
          <p:cNvPr id="754756" name="Text Box 68">
            <a:extLst>
              <a:ext uri="{FF2B5EF4-FFF2-40B4-BE49-F238E27FC236}">
                <a16:creationId xmlns:a16="http://schemas.microsoft.com/office/drawing/2014/main" id="{155F6C8A-D86A-B350-339D-0DE122BF63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5600" y="5029200"/>
            <a:ext cx="2790825" cy="457200"/>
          </a:xfrm>
          <a:prstGeom prst="rect">
            <a:avLst/>
          </a:prstGeom>
          <a:noFill/>
          <a:ln>
            <a:noFill/>
          </a:ln>
          <a:effectLst>
            <a:outerShdw dist="63500" dir="318780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>
                <a:solidFill>
                  <a:schemeClr val="tx1"/>
                </a:solidFill>
              </a:rPr>
              <a:t>ØàÈÞÏí ©ÉÆbàÉí…</a:t>
            </a:r>
          </a:p>
        </p:txBody>
      </p:sp>
      <p:sp>
        <p:nvSpPr>
          <p:cNvPr id="754758" name="Text Box 70">
            <a:extLst>
              <a:ext uri="{FF2B5EF4-FFF2-40B4-BE49-F238E27FC236}">
                <a16:creationId xmlns:a16="http://schemas.microsoft.com/office/drawing/2014/main" id="{15CAB707-4711-2A23-F235-1D1913C40B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4213" y="2036763"/>
            <a:ext cx="2570162" cy="3979862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r">
              <a:lnSpc>
                <a:spcPct val="70000"/>
              </a:lnSpc>
            </a:pPr>
            <a:r>
              <a:rPr lang="en-US" altLang="en-US" b="1">
                <a:solidFill>
                  <a:srgbClr val="FFFF00"/>
                </a:solidFill>
              </a:rPr>
              <a:t>§ùÞ¶í</a:t>
            </a:r>
          </a:p>
          <a:p>
            <a:pPr algn="r">
              <a:lnSpc>
                <a:spcPct val="70000"/>
              </a:lnSpc>
            </a:pPr>
            <a:r>
              <a:rPr lang="en-US" altLang="en-US" b="1">
                <a:solidFill>
                  <a:srgbClr val="FFFF00"/>
                </a:solidFill>
              </a:rPr>
              <a:t>§ùÞX</a:t>
            </a:r>
          </a:p>
          <a:p>
            <a:pPr algn="r">
              <a:lnSpc>
                <a:spcPct val="70000"/>
              </a:lnSpc>
            </a:pPr>
            <a:r>
              <a:rPr lang="en-US" altLang="en-US" b="1">
                <a:solidFill>
                  <a:srgbClr val="FFFF00"/>
                </a:solidFill>
              </a:rPr>
              <a:t>µáèÕJí</a:t>
            </a:r>
          </a:p>
          <a:p>
            <a:pPr algn="r">
              <a:lnSpc>
                <a:spcPct val="70000"/>
              </a:lnSpc>
            </a:pPr>
            <a:r>
              <a:rPr lang="en-US" altLang="en-US" b="1">
                <a:solidFill>
                  <a:srgbClr val="FFFF00"/>
                </a:solidFill>
              </a:rPr>
              <a:t>ØìÆß ¥çùÌc</a:t>
            </a:r>
          </a:p>
          <a:p>
            <a:pPr algn="r">
              <a:lnSpc>
                <a:spcPct val="70000"/>
              </a:lnSpc>
            </a:pPr>
            <a:r>
              <a:rPr lang="en-US" altLang="en-US" b="1">
                <a:solidFill>
                  <a:srgbClr val="FFFF00"/>
                </a:solidFill>
              </a:rPr>
              <a:t>ØßùßÏ</a:t>
            </a:r>
          </a:p>
          <a:p>
            <a:pPr algn="r">
              <a:lnSpc>
                <a:spcPct val="70000"/>
              </a:lnSpc>
            </a:pPr>
            <a:r>
              <a:rPr lang="en-US" altLang="en-US" b="1">
                <a:solidFill>
                  <a:srgbClr val="FFFF00"/>
                </a:solidFill>
              </a:rPr>
              <a:t>§dØÞçÏW</a:t>
            </a:r>
          </a:p>
          <a:p>
            <a:pPr algn="r">
              <a:lnSpc>
                <a:spcPct val="70000"/>
              </a:lnSpc>
            </a:pPr>
            <a:r>
              <a:rPr lang="en-US" altLang="en-US" b="1">
                <a:solidFill>
                  <a:srgbClr val="FFFF00"/>
                </a:solidFill>
              </a:rPr>
              <a:t>ÄáVAß</a:t>
            </a:r>
          </a:p>
          <a:p>
            <a:pPr algn="r">
              <a:lnSpc>
                <a:spcPct val="70000"/>
              </a:lnSpc>
            </a:pPr>
            <a:r>
              <a:rPr lang="en-US" altLang="en-US" b="1">
                <a:solidFill>
                  <a:srgbClr val="FFFF00"/>
                </a:solidFill>
              </a:rPr>
              <a:t>¨¼ßÉíÄí</a:t>
            </a:r>
            <a:endParaRPr lang="en-US" altLang="en-US" b="1">
              <a:solidFill>
                <a:srgbClr val="FFFF00"/>
              </a:solidFill>
              <a:latin typeface="Arial Black" panose="020B0604020202020204" pitchFamily="34" charset="0"/>
            </a:endParaRPr>
          </a:p>
        </p:txBody>
      </p:sp>
      <p:sp>
        <p:nvSpPr>
          <p:cNvPr id="9270" name="AutoShape 71">
            <a:extLst>
              <a:ext uri="{FF2B5EF4-FFF2-40B4-BE49-F238E27FC236}">
                <a16:creationId xmlns:a16="http://schemas.microsoft.com/office/drawing/2014/main" id="{1B03CF3D-E4CF-FB2B-4F9C-517B9033E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1175" y="1249363"/>
            <a:ext cx="292100" cy="215900"/>
          </a:xfrm>
          <a:prstGeom prst="rightArrow">
            <a:avLst>
              <a:gd name="adj1" fmla="val 50000"/>
              <a:gd name="adj2" fmla="val 67653"/>
            </a:avLst>
          </a:prstGeom>
          <a:solidFill>
            <a:srgbClr val="919191"/>
          </a:solidFill>
          <a:ln w="12700">
            <a:solidFill>
              <a:srgbClr val="919191"/>
            </a:solidFill>
            <a:miter lim="800000"/>
            <a:headEnd/>
            <a:tailEnd/>
          </a:ln>
          <a:effectLst>
            <a:outerShdw dist="63500" dir="2212194" algn="ctr" rotWithShape="0">
              <a:schemeClr val="bg2"/>
            </a:outerShdw>
          </a:effec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9271" name="AutoShape 72">
            <a:extLst>
              <a:ext uri="{FF2B5EF4-FFF2-40B4-BE49-F238E27FC236}">
                <a16:creationId xmlns:a16="http://schemas.microsoft.com/office/drawing/2014/main" id="{D2FCA2F2-5703-E848-B267-66DD991FA669}"/>
              </a:ext>
            </a:extLst>
          </p:cNvPr>
          <p:cNvSpPr>
            <a:spLocks noChangeArrowheads="1"/>
          </p:cNvSpPr>
          <p:nvPr/>
        </p:nvSpPr>
        <p:spPr bwMode="auto">
          <a:xfrm rot="10740000">
            <a:off x="4005263" y="1243013"/>
            <a:ext cx="292100" cy="223837"/>
          </a:xfrm>
          <a:prstGeom prst="rightArrow">
            <a:avLst>
              <a:gd name="adj1" fmla="val 50000"/>
              <a:gd name="adj2" fmla="val 65254"/>
            </a:avLst>
          </a:prstGeom>
          <a:solidFill>
            <a:srgbClr val="919191"/>
          </a:solidFill>
          <a:ln w="12700">
            <a:solidFill>
              <a:srgbClr val="91919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9272" name="Line 73">
            <a:extLst>
              <a:ext uri="{FF2B5EF4-FFF2-40B4-BE49-F238E27FC236}">
                <a16:creationId xmlns:a16="http://schemas.microsoft.com/office/drawing/2014/main" id="{B1DB4F9B-F8D5-36AD-C9CB-B4A3D44CD65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78300" y="1666875"/>
            <a:ext cx="1668463" cy="0"/>
          </a:xfrm>
          <a:prstGeom prst="line">
            <a:avLst/>
          </a:prstGeom>
          <a:noFill/>
          <a:ln w="25400">
            <a:solidFill>
              <a:srgbClr val="919191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73" name="Rectangle 74">
            <a:extLst>
              <a:ext uri="{FF2B5EF4-FFF2-40B4-BE49-F238E27FC236}">
                <a16:creationId xmlns:a16="http://schemas.microsoft.com/office/drawing/2014/main" id="{87B2574C-550E-38B7-F0C0-9A88FFEB4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7338" y="763588"/>
            <a:ext cx="371157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rgbClr val="FFFF66"/>
                </a:solidFill>
              </a:rPr>
              <a:t>10 ØíÅÜBZ</a:t>
            </a:r>
          </a:p>
        </p:txBody>
      </p:sp>
      <p:sp>
        <p:nvSpPr>
          <p:cNvPr id="754763" name="Rectangle 75">
            <a:extLst>
              <a:ext uri="{FF2B5EF4-FFF2-40B4-BE49-F238E27FC236}">
                <a16:creationId xmlns:a16="http://schemas.microsoft.com/office/drawing/2014/main" id="{19232AA3-76B7-FE4F-2154-54F539AF9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3050" y="1127125"/>
            <a:ext cx="809625" cy="515938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altLang="en-US">
                <a:solidFill>
                  <a:srgbClr val="FFFF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anose="02020603050405020304" pitchFamily="18" charset="0"/>
              </a:rPr>
              <a:t>6</a:t>
            </a:r>
          </a:p>
        </p:txBody>
      </p:sp>
      <p:sp>
        <p:nvSpPr>
          <p:cNvPr id="754764" name="Rectangle 76">
            <a:extLst>
              <a:ext uri="{FF2B5EF4-FFF2-40B4-BE49-F238E27FC236}">
                <a16:creationId xmlns:a16="http://schemas.microsoft.com/office/drawing/2014/main" id="{A9A756E6-FF55-59CC-4F4B-67982D475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6675" y="1127125"/>
            <a:ext cx="520700" cy="515938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altLang="en-US">
                <a:solidFill>
                  <a:srgbClr val="FFFF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anose="02020603050405020304" pitchFamily="18" charset="0"/>
              </a:rPr>
              <a:t>4</a:t>
            </a:r>
          </a:p>
        </p:txBody>
      </p:sp>
      <p:sp>
        <p:nvSpPr>
          <p:cNvPr id="9276" name="Oval 77">
            <a:extLst>
              <a:ext uri="{FF2B5EF4-FFF2-40B4-BE49-F238E27FC236}">
                <a16:creationId xmlns:a16="http://schemas.microsoft.com/office/drawing/2014/main" id="{4B551569-26DF-93D9-461E-B0686D0EBA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4359275"/>
            <a:ext cx="193675" cy="187325"/>
          </a:xfrm>
          <a:prstGeom prst="ellipse">
            <a:avLst/>
          </a:prstGeom>
          <a:solidFill>
            <a:srgbClr val="FF0000"/>
          </a:solidFill>
          <a:ln w="25400">
            <a:solidFill>
              <a:srgbClr val="66FF6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9277" name="Text Box 78">
            <a:extLst>
              <a:ext uri="{FF2B5EF4-FFF2-40B4-BE49-F238E27FC236}">
                <a16:creationId xmlns:a16="http://schemas.microsoft.com/office/drawing/2014/main" id="{73DAF21F-FD6F-06F3-9BD9-A7F7F47590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04238" y="6461125"/>
            <a:ext cx="4667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14</a:t>
            </a:r>
          </a:p>
        </p:txBody>
      </p:sp>
      <p:sp>
        <p:nvSpPr>
          <p:cNvPr id="9278" name="Text Box 79">
            <a:extLst>
              <a:ext uri="{FF2B5EF4-FFF2-40B4-BE49-F238E27FC236}">
                <a16:creationId xmlns:a16="http://schemas.microsoft.com/office/drawing/2014/main" id="{F34348FB-D930-2D91-6983-87D102C96B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4438" y="6199188"/>
            <a:ext cx="21320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çÉ¼í_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 19-24</a:t>
            </a:r>
          </a:p>
        </p:txBody>
      </p:sp>
      <p:sp>
        <p:nvSpPr>
          <p:cNvPr id="9279" name="Rectangle 80">
            <a:extLst>
              <a:ext uri="{FF2B5EF4-FFF2-40B4-BE49-F238E27FC236}">
                <a16:creationId xmlns:a16="http://schemas.microsoft.com/office/drawing/2014/main" id="{0C438463-5331-E548-9480-8C45A0CB1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81013"/>
            <a:ext cx="2025650" cy="819150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2000" b="1">
                <a:solidFill>
                  <a:schemeClr val="tx2"/>
                </a:solidFill>
                <a:latin typeface="Times" panose="02020603050405020304" pitchFamily="18" charset="0"/>
              </a:rPr>
              <a:t>  </a:t>
            </a:r>
            <a:r>
              <a:rPr lang="en-US" altLang="en-US" sz="2400">
                <a:solidFill>
                  <a:schemeClr val="tx2"/>
                </a:solidFill>
              </a:rPr>
              <a:t>ø¢·ÞÕß×íµÞø¢</a:t>
            </a:r>
          </a:p>
          <a:p>
            <a:pPr algn="l">
              <a:spcBef>
                <a:spcPct val="0"/>
              </a:spcBef>
            </a:pPr>
            <a:endParaRPr lang="en-US" altLang="en-US" sz="2400" b="1">
              <a:solidFill>
                <a:schemeClr val="tx2"/>
              </a:solidFill>
            </a:endParaRPr>
          </a:p>
        </p:txBody>
      </p:sp>
    </p:spTree>
  </p:cSld>
  <p:clrMapOvr>
    <a:masterClrMapping/>
  </p:clrMapOvr>
  <p:transition spd="med"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547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547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547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547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547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547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547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54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47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547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547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547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547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547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54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54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54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54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54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54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547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547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547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547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7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5" dur="500"/>
                                        <p:tgtEl>
                                          <p:spTgt spid="7547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7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0" dur="500"/>
                                        <p:tgtEl>
                                          <p:spTgt spid="7547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7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5" dur="500"/>
                                        <p:tgtEl>
                                          <p:spTgt spid="7547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7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0" dur="500"/>
                                        <p:tgtEl>
                                          <p:spTgt spid="7547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7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5" dur="500"/>
                                        <p:tgtEl>
                                          <p:spTgt spid="7547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75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80" dur="500"/>
                                        <p:tgtEl>
                                          <p:spTgt spid="75475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75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85" dur="500"/>
                                        <p:tgtEl>
                                          <p:spTgt spid="75475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75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90" dur="500"/>
                                        <p:tgtEl>
                                          <p:spTgt spid="75475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4752" grpId="0" autoUpdateAnimBg="0"/>
      <p:bldP spid="754753" grpId="0" autoUpdateAnimBg="0"/>
      <p:bldP spid="754754" grpId="0" autoUpdateAnimBg="0"/>
      <p:bldP spid="754755" grpId="0" autoUpdateAnimBg="0"/>
      <p:bldP spid="754756" grpId="0" autoUpdateAnimBg="0"/>
      <p:bldP spid="754758" grpId="0" build="p" autoUpdateAnimBg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3">
            <a:extLst>
              <a:ext uri="{FF2B5EF4-FFF2-40B4-BE49-F238E27FC236}">
                <a16:creationId xmlns:a16="http://schemas.microsoft.com/office/drawing/2014/main" id="{0DDC412A-23EF-843D-4C43-9BD89BABD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" y="850900"/>
            <a:ext cx="7823200" cy="5097463"/>
          </a:xfrm>
          <a:prstGeom prst="rect">
            <a:avLst/>
          </a:prstGeom>
          <a:solidFill>
            <a:schemeClr val="accent2"/>
          </a:solidFill>
          <a:ln w="76200">
            <a:solidFill>
              <a:schemeClr val="accent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55299" name="Group 7">
            <a:extLst>
              <a:ext uri="{FF2B5EF4-FFF2-40B4-BE49-F238E27FC236}">
                <a16:creationId xmlns:a16="http://schemas.microsoft.com/office/drawing/2014/main" id="{A157C8A1-366A-6441-A6D1-092785E99CC8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160338"/>
            <a:ext cx="739775" cy="1430337"/>
            <a:chOff x="391" y="101"/>
            <a:chExt cx="466" cy="901"/>
          </a:xfrm>
        </p:grpSpPr>
        <p:sp>
          <p:nvSpPr>
            <p:cNvPr id="55305" name="Rectangle 8">
              <a:extLst>
                <a:ext uri="{FF2B5EF4-FFF2-40B4-BE49-F238E27FC236}">
                  <a16:creationId xmlns:a16="http://schemas.microsoft.com/office/drawing/2014/main" id="{3778ABB8-DE79-2B67-5491-455D2A563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" y="101"/>
              <a:ext cx="466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8800">
                  <a:solidFill>
                    <a:schemeClr val="tx2"/>
                  </a:solidFill>
                  <a:latin typeface="Times" panose="02020603050405020304" pitchFamily="18" charset="0"/>
                </a:rPr>
                <a:t>7</a:t>
              </a:r>
            </a:p>
          </p:txBody>
        </p:sp>
        <p:sp>
          <p:nvSpPr>
            <p:cNvPr id="55306" name="Line 9">
              <a:extLst>
                <a:ext uri="{FF2B5EF4-FFF2-40B4-BE49-F238E27FC236}">
                  <a16:creationId xmlns:a16="http://schemas.microsoft.com/office/drawing/2014/main" id="{1293B04B-E9A4-B5A9-E161-2A0C0F0C8A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528"/>
              <a:ext cx="187" cy="0"/>
            </a:xfrm>
            <a:prstGeom prst="line">
              <a:avLst/>
            </a:prstGeom>
            <a:noFill/>
            <a:ln w="50800">
              <a:solidFill>
                <a:schemeClr val="tx2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5300" name="Line 2">
            <a:extLst>
              <a:ext uri="{FF2B5EF4-FFF2-40B4-BE49-F238E27FC236}">
                <a16:creationId xmlns:a16="http://schemas.microsoft.com/office/drawing/2014/main" id="{2F2D9FBC-3774-0728-9DC4-37B53CDF303A}"/>
              </a:ext>
            </a:extLst>
          </p:cNvPr>
          <p:cNvSpPr>
            <a:spLocks noChangeShapeType="1"/>
          </p:cNvSpPr>
          <p:nvPr/>
        </p:nvSpPr>
        <p:spPr bwMode="auto">
          <a:xfrm>
            <a:off x="787400" y="838200"/>
            <a:ext cx="406400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01" name="Rectangle 4">
            <a:extLst>
              <a:ext uri="{FF2B5EF4-FFF2-40B4-BE49-F238E27FC236}">
                <a16:creationId xmlns:a16="http://schemas.microsoft.com/office/drawing/2014/main" id="{65F649DB-DCD7-B47E-4FD8-0C671877D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188" y="900113"/>
            <a:ext cx="7921625" cy="3505200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3600">
                <a:solidFill>
                  <a:srgbClr val="FAFD00"/>
                </a:solidFill>
              </a:rPr>
              <a:t>µÞÜ¸G¢ (¯µçÆÖ¢)</a:t>
            </a:r>
            <a:r>
              <a:rPr lang="en-US" altLang="en-US" sz="3600" b="1">
                <a:solidFill>
                  <a:srgbClr val="FAFD00"/>
                </a:solidFill>
                <a:latin typeface="Times" panose="02020603050405020304" pitchFamily="18" charset="0"/>
              </a:rPr>
              <a:t>:</a:t>
            </a:r>
          </a:p>
          <a:p>
            <a:pPr>
              <a:spcBef>
                <a:spcPct val="0"/>
              </a:spcBef>
            </a:pPr>
            <a:endParaRPr lang="en-US" altLang="en-US" sz="3600" b="1">
              <a:solidFill>
                <a:srgbClr val="FAFD00"/>
              </a:solidFill>
              <a:latin typeface="Times" panose="02020603050405020304" pitchFamily="18" charset="0"/>
            </a:endParaRPr>
          </a:p>
          <a:p>
            <a:pPr algn="l">
              <a:spcBef>
                <a:spcPct val="0"/>
              </a:spcBef>
            </a:pPr>
            <a:r>
              <a:rPr lang="en-US" altLang="en-US" sz="3600" b="1">
                <a:solidFill>
                  <a:schemeClr val="hlink"/>
                </a:solidFill>
                <a:latin typeface="Times" panose="02020603050405020304" pitchFamily="18" charset="0"/>
              </a:rPr>
              <a:t> </a:t>
            </a:r>
            <a:r>
              <a:rPr lang="en-US" altLang="en-US" sz="4400">
                <a:solidFill>
                  <a:schemeClr val="tx1"/>
                </a:solidFill>
              </a:rPr>
              <a:t>¥dÌÙÞ¢ </a:t>
            </a:r>
            <a:r>
              <a:rPr lang="en-US" altLang="en-US" sz="4400" b="1">
                <a:solidFill>
                  <a:schemeClr val="tx1"/>
                </a:solidFill>
                <a:latin typeface="Times" panose="02020603050405020304" pitchFamily="18" charset="0"/>
              </a:rPr>
              <a:t>- </a:t>
            </a:r>
            <a:r>
              <a:rPr lang="en-US" altLang="en-US" sz="3600">
                <a:solidFill>
                  <a:schemeClr val="hlink"/>
                </a:solidFill>
              </a:rPr>
              <a:t>ç¼ÞØËí </a:t>
            </a:r>
            <a:r>
              <a:rPr lang="en-US" altLang="en-US" sz="3600" b="1">
                <a:solidFill>
                  <a:schemeClr val="hlink"/>
                </a:solidFill>
                <a:latin typeface="Times" panose="02020603050405020304" pitchFamily="18" charset="0"/>
              </a:rPr>
              <a:t>2000 </a:t>
            </a:r>
            <a:r>
              <a:rPr lang="en-US" altLang="en-US" sz="3600">
                <a:solidFill>
                  <a:schemeClr val="hlink"/>
                </a:solidFill>
              </a:rPr>
              <a:t>Ìß.Øß.</a:t>
            </a:r>
            <a:endParaRPr lang="en-US" altLang="en-US" sz="3600" b="1">
              <a:solidFill>
                <a:schemeClr val="hlink"/>
              </a:solidFill>
              <a:latin typeface="Times" panose="02020603050405020304" pitchFamily="18" charset="0"/>
            </a:endParaRPr>
          </a:p>
          <a:p>
            <a:pPr algn="l">
              <a:spcBef>
                <a:spcPct val="0"/>
              </a:spcBef>
            </a:pPr>
            <a:endParaRPr lang="en-US" altLang="en-US" sz="3600" b="1">
              <a:solidFill>
                <a:srgbClr val="FAFD00"/>
              </a:solidFill>
              <a:latin typeface="Times" panose="02020603050405020304" pitchFamily="18" charset="0"/>
            </a:endParaRPr>
          </a:p>
          <a:p>
            <a:pPr algn="l">
              <a:spcBef>
                <a:spcPct val="0"/>
              </a:spcBef>
            </a:pPr>
            <a:endParaRPr lang="en-US" altLang="en-US" sz="3600" b="1">
              <a:solidFill>
                <a:srgbClr val="FAFD00"/>
              </a:solidFill>
              <a:latin typeface="Times" panose="02020603050405020304" pitchFamily="18" charset="0"/>
            </a:endParaRPr>
          </a:p>
          <a:p>
            <a:pPr>
              <a:spcBef>
                <a:spcPct val="0"/>
              </a:spcBef>
            </a:pPr>
            <a:endParaRPr lang="en-US" altLang="en-US" sz="3600" b="1">
              <a:solidFill>
                <a:srgbClr val="FAFD00"/>
              </a:solidFill>
              <a:latin typeface="Times" panose="02020603050405020304" pitchFamily="18" charset="0"/>
            </a:endParaRPr>
          </a:p>
        </p:txBody>
      </p:sp>
      <p:sp>
        <p:nvSpPr>
          <p:cNvPr id="55302" name="Rectangle 5">
            <a:extLst>
              <a:ext uri="{FF2B5EF4-FFF2-40B4-BE49-F238E27FC236}">
                <a16:creationId xmlns:a16="http://schemas.microsoft.com/office/drawing/2014/main" id="{22C1FB01-29BD-CC60-9281-09CE79FC6F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0663" y="1074738"/>
            <a:ext cx="71120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5303" name="Text Box 10">
            <a:extLst>
              <a:ext uri="{FF2B5EF4-FFF2-40B4-BE49-F238E27FC236}">
                <a16:creationId xmlns:a16="http://schemas.microsoft.com/office/drawing/2014/main" id="{83FDD7C8-2072-D3F3-CF2F-47600AFC21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68623" name="Rectangle 15">
            <a:extLst>
              <a:ext uri="{FF2B5EF4-FFF2-40B4-BE49-F238E27FC236}">
                <a16:creationId xmlns:a16="http://schemas.microsoft.com/office/drawing/2014/main" id="{5DF6ADFD-AD61-7799-B1E3-9D439ED971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49</a:t>
            </a:r>
          </a:p>
        </p:txBody>
      </p:sp>
    </p:spTree>
  </p:cSld>
  <p:clrMapOvr>
    <a:masterClrMapping/>
  </p:clrMapOvr>
  <p:transition>
    <p:wheel spokes="0"/>
  </p:transition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22" name="Group 71">
            <a:extLst>
              <a:ext uri="{FF2B5EF4-FFF2-40B4-BE49-F238E27FC236}">
                <a16:creationId xmlns:a16="http://schemas.microsoft.com/office/drawing/2014/main" id="{D4F4B277-2F44-9963-5446-89CA862BB5D9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160338"/>
            <a:ext cx="739775" cy="1430337"/>
            <a:chOff x="391" y="101"/>
            <a:chExt cx="466" cy="901"/>
          </a:xfrm>
        </p:grpSpPr>
        <p:sp>
          <p:nvSpPr>
            <p:cNvPr id="56401" name="Rectangle 72">
              <a:extLst>
                <a:ext uri="{FF2B5EF4-FFF2-40B4-BE49-F238E27FC236}">
                  <a16:creationId xmlns:a16="http://schemas.microsoft.com/office/drawing/2014/main" id="{AF37122B-50CC-24F4-5303-8D1893A92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" y="101"/>
              <a:ext cx="466" cy="901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8800">
                  <a:solidFill>
                    <a:schemeClr val="tx2"/>
                  </a:solidFill>
                  <a:latin typeface="Times" panose="02020603050405020304" pitchFamily="18" charset="0"/>
                </a:rPr>
                <a:t>7</a:t>
              </a:r>
            </a:p>
          </p:txBody>
        </p:sp>
        <p:sp>
          <p:nvSpPr>
            <p:cNvPr id="56402" name="Line 73">
              <a:extLst>
                <a:ext uri="{FF2B5EF4-FFF2-40B4-BE49-F238E27FC236}">
                  <a16:creationId xmlns:a16="http://schemas.microsoft.com/office/drawing/2014/main" id="{2A20FE36-CDC5-ABE0-306C-320E003F6B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528"/>
              <a:ext cx="187" cy="0"/>
            </a:xfrm>
            <a:prstGeom prst="line">
              <a:avLst/>
            </a:prstGeom>
            <a:noFill/>
            <a:ln w="50800">
              <a:solidFill>
                <a:schemeClr val="tx2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323" name="Text Box 74">
            <a:extLst>
              <a:ext uri="{FF2B5EF4-FFF2-40B4-BE49-F238E27FC236}">
                <a16:creationId xmlns:a16="http://schemas.microsoft.com/office/drawing/2014/main" id="{169D5D8C-897C-BFF1-A4A8-3B05944476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56324" name="Text Box 75">
            <a:extLst>
              <a:ext uri="{FF2B5EF4-FFF2-40B4-BE49-F238E27FC236}">
                <a16:creationId xmlns:a16="http://schemas.microsoft.com/office/drawing/2014/main" id="{A247C8CF-4CFE-F40E-BF89-390BCECB1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1175" y="0"/>
            <a:ext cx="2603500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 37:2 - </a:t>
            </a:r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 50:26</a:t>
            </a:r>
          </a:p>
        </p:txBody>
      </p:sp>
      <p:sp>
        <p:nvSpPr>
          <p:cNvPr id="56325" name="Text Box 76">
            <a:extLst>
              <a:ext uri="{FF2B5EF4-FFF2-40B4-BE49-F238E27FC236}">
                <a16:creationId xmlns:a16="http://schemas.microsoft.com/office/drawing/2014/main" id="{86555D5B-ECAD-E2DF-560D-D462B8502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67665" name="Rectangle 81">
            <a:extLst>
              <a:ext uri="{FF2B5EF4-FFF2-40B4-BE49-F238E27FC236}">
                <a16:creationId xmlns:a16="http://schemas.microsoft.com/office/drawing/2014/main" id="{02CA4882-1684-956D-A57F-4C7A45CB0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50</a:t>
            </a:r>
          </a:p>
        </p:txBody>
      </p:sp>
      <p:sp>
        <p:nvSpPr>
          <p:cNvPr id="56327" name="Text Box 82">
            <a:extLst>
              <a:ext uri="{FF2B5EF4-FFF2-40B4-BE49-F238E27FC236}">
                <a16:creationId xmlns:a16="http://schemas.microsoft.com/office/drawing/2014/main" id="{A8AA57CC-90F0-3BE8-52A7-36D1514D63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4925" y="6256338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24-25</a:t>
            </a:r>
          </a:p>
        </p:txBody>
      </p:sp>
      <p:grpSp>
        <p:nvGrpSpPr>
          <p:cNvPr id="56328" name="Group 89">
            <a:extLst>
              <a:ext uri="{FF2B5EF4-FFF2-40B4-BE49-F238E27FC236}">
                <a16:creationId xmlns:a16="http://schemas.microsoft.com/office/drawing/2014/main" id="{D0F2B820-A828-1A77-A288-0E31275C611B}"/>
              </a:ext>
            </a:extLst>
          </p:cNvPr>
          <p:cNvGrpSpPr>
            <a:grpSpLocks/>
          </p:cNvGrpSpPr>
          <p:nvPr/>
        </p:nvGrpSpPr>
        <p:grpSpPr bwMode="auto">
          <a:xfrm>
            <a:off x="2130425" y="1381125"/>
            <a:ext cx="5846763" cy="4527550"/>
            <a:chOff x="1512" y="1397"/>
            <a:chExt cx="2748" cy="2267"/>
          </a:xfrm>
        </p:grpSpPr>
        <p:sp>
          <p:nvSpPr>
            <p:cNvPr id="56336" name="Rectangle 90">
              <a:extLst>
                <a:ext uri="{FF2B5EF4-FFF2-40B4-BE49-F238E27FC236}">
                  <a16:creationId xmlns:a16="http://schemas.microsoft.com/office/drawing/2014/main" id="{D3FA89E2-D2DD-B16E-2E46-793B73858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" y="1613"/>
              <a:ext cx="977" cy="417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7675" name="Rectangle 91">
              <a:extLst>
                <a:ext uri="{FF2B5EF4-FFF2-40B4-BE49-F238E27FC236}">
                  <a16:creationId xmlns:a16="http://schemas.microsoft.com/office/drawing/2014/main" id="{1B87F42F-BC49-B09B-D726-340771DC5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" y="1431"/>
              <a:ext cx="550" cy="138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pPr algn="ctr">
                <a:defRPr/>
              </a:pPr>
              <a:r>
                <a:rPr lang="en-US" altLang="en-US" sz="1800">
                  <a:solidFill>
                    <a:srgbClr val="790015"/>
                  </a:solidFill>
                  <a:latin typeface="Times" panose="02020603050405020304" pitchFamily="18" charset="0"/>
                </a:rPr>
                <a:t>ABRAHAM</a:t>
              </a:r>
              <a:endParaRPr lang="en-US" altLang="en-US">
                <a:solidFill>
                  <a:srgbClr val="FFA27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anose="02020603050405020304" pitchFamily="18" charset="0"/>
              </a:endParaRPr>
            </a:p>
          </p:txBody>
        </p:sp>
        <p:sp>
          <p:nvSpPr>
            <p:cNvPr id="56338" name="Rectangle 92">
              <a:extLst>
                <a:ext uri="{FF2B5EF4-FFF2-40B4-BE49-F238E27FC236}">
                  <a16:creationId xmlns:a16="http://schemas.microsoft.com/office/drawing/2014/main" id="{79F5C4EA-F3BD-07C1-6EA5-6AA7119CA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" y="1613"/>
              <a:ext cx="1365" cy="457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1A0004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39" name="AutoShape 93">
              <a:extLst>
                <a:ext uri="{FF2B5EF4-FFF2-40B4-BE49-F238E27FC236}">
                  <a16:creationId xmlns:a16="http://schemas.microsoft.com/office/drawing/2014/main" id="{26BA2100-4DEE-AC4D-4623-D0AB28DC8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" y="1397"/>
              <a:ext cx="803" cy="592"/>
            </a:xfrm>
            <a:prstGeom prst="roundRect">
              <a:avLst>
                <a:gd name="adj" fmla="val 10727"/>
              </a:avLst>
            </a:prstGeom>
            <a:solidFill>
              <a:srgbClr val="FFD34A"/>
            </a:solidFill>
            <a:ln w="31750">
              <a:solidFill>
                <a:srgbClr val="1A0004"/>
              </a:solidFill>
              <a:round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40" name="Rectangle 94">
              <a:extLst>
                <a:ext uri="{FF2B5EF4-FFF2-40B4-BE49-F238E27FC236}">
                  <a16:creationId xmlns:a16="http://schemas.microsoft.com/office/drawing/2014/main" id="{28FF61A4-1BCA-45B7-FEC3-602784209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" y="1613"/>
              <a:ext cx="977" cy="376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41" name="Rectangle 95">
              <a:extLst>
                <a:ext uri="{FF2B5EF4-FFF2-40B4-BE49-F238E27FC236}">
                  <a16:creationId xmlns:a16="http://schemas.microsoft.com/office/drawing/2014/main" id="{C99AD1AC-B3B4-EB09-634F-A7A7D04B7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" y="1399"/>
              <a:ext cx="504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chemeClr val="accent2"/>
                  </a:solidFill>
                </a:rPr>
                <a:t>Øã×í¿ßMí</a:t>
              </a:r>
            </a:p>
          </p:txBody>
        </p:sp>
        <p:sp>
          <p:nvSpPr>
            <p:cNvPr id="56342" name="Line 96">
              <a:extLst>
                <a:ext uri="{FF2B5EF4-FFF2-40B4-BE49-F238E27FC236}">
                  <a16:creationId xmlns:a16="http://schemas.microsoft.com/office/drawing/2014/main" id="{58F28A1D-629D-41FA-1E69-667080DF2E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12" y="1559"/>
              <a:ext cx="1" cy="471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3" name="Line 97">
              <a:extLst>
                <a:ext uri="{FF2B5EF4-FFF2-40B4-BE49-F238E27FC236}">
                  <a16:creationId xmlns:a16="http://schemas.microsoft.com/office/drawing/2014/main" id="{7515FA90-B9B7-0462-59A9-1B7F8CCC9D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01" y="1613"/>
              <a:ext cx="428" cy="1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4" name="Rectangle 98">
              <a:extLst>
                <a:ext uri="{FF2B5EF4-FFF2-40B4-BE49-F238E27FC236}">
                  <a16:creationId xmlns:a16="http://schemas.microsoft.com/office/drawing/2014/main" id="{F4E8E398-4054-B7AA-FE68-E1BEE6D39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" y="1774"/>
              <a:ext cx="977" cy="431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7683" name="Rectangle 99">
              <a:extLst>
                <a:ext uri="{FF2B5EF4-FFF2-40B4-BE49-F238E27FC236}">
                  <a16:creationId xmlns:a16="http://schemas.microsoft.com/office/drawing/2014/main" id="{B5B3C2A6-43A4-E9BA-EAE9-5E67B98B9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" y="1606"/>
              <a:ext cx="549" cy="138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pPr algn="ctr">
                <a:defRPr/>
              </a:pPr>
              <a:r>
                <a:rPr lang="en-US" altLang="en-US" sz="1800">
                  <a:solidFill>
                    <a:srgbClr val="790015"/>
                  </a:solidFill>
                  <a:latin typeface="Times" panose="02020603050405020304" pitchFamily="18" charset="0"/>
                </a:rPr>
                <a:t>ABRAHAM</a:t>
              </a:r>
              <a:endParaRPr lang="en-US" altLang="en-US">
                <a:solidFill>
                  <a:srgbClr val="FFA27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anose="02020603050405020304" pitchFamily="18" charset="0"/>
              </a:endParaRPr>
            </a:p>
          </p:txBody>
        </p:sp>
        <p:sp>
          <p:nvSpPr>
            <p:cNvPr id="56346" name="Rectangle 100">
              <a:extLst>
                <a:ext uri="{FF2B5EF4-FFF2-40B4-BE49-F238E27FC236}">
                  <a16:creationId xmlns:a16="http://schemas.microsoft.com/office/drawing/2014/main" id="{F5F7CA49-B41E-447D-981C-636C936D5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" y="1774"/>
              <a:ext cx="1365" cy="471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1A0004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47" name="AutoShape 101">
              <a:extLst>
                <a:ext uri="{FF2B5EF4-FFF2-40B4-BE49-F238E27FC236}">
                  <a16:creationId xmlns:a16="http://schemas.microsoft.com/office/drawing/2014/main" id="{49626366-88F0-8EA5-A177-A994F595A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" y="1559"/>
              <a:ext cx="789" cy="605"/>
            </a:xfrm>
            <a:prstGeom prst="roundRect">
              <a:avLst>
                <a:gd name="adj" fmla="val 10495"/>
              </a:avLst>
            </a:prstGeom>
            <a:solidFill>
              <a:srgbClr val="FFD34A"/>
            </a:solidFill>
            <a:ln w="31750">
              <a:solidFill>
                <a:srgbClr val="1A0004"/>
              </a:solidFill>
              <a:round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48" name="Rectangle 102">
              <a:extLst>
                <a:ext uri="{FF2B5EF4-FFF2-40B4-BE49-F238E27FC236}">
                  <a16:creationId xmlns:a16="http://schemas.microsoft.com/office/drawing/2014/main" id="{87BF7425-14CF-FC00-3D8B-C86A8BD1D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" y="1774"/>
              <a:ext cx="977" cy="390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49" name="Rectangle 103">
              <a:extLst>
                <a:ext uri="{FF2B5EF4-FFF2-40B4-BE49-F238E27FC236}">
                  <a16:creationId xmlns:a16="http://schemas.microsoft.com/office/drawing/2014/main" id="{DACB90B0-A05A-A22C-F756-FB870A78F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7" y="1566"/>
              <a:ext cx="546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chemeClr val="accent2"/>
                  </a:solidFill>
                </a:rPr>
                <a:t>¥dÌÙÞ¢</a:t>
              </a:r>
            </a:p>
          </p:txBody>
        </p:sp>
        <p:sp>
          <p:nvSpPr>
            <p:cNvPr id="56350" name="Line 104">
              <a:extLst>
                <a:ext uri="{FF2B5EF4-FFF2-40B4-BE49-F238E27FC236}">
                  <a16:creationId xmlns:a16="http://schemas.microsoft.com/office/drawing/2014/main" id="{8BFABA83-0F18-3C69-DB70-8EC9524BB6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9" y="1734"/>
              <a:ext cx="1" cy="457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51" name="Line 105">
              <a:extLst>
                <a:ext uri="{FF2B5EF4-FFF2-40B4-BE49-F238E27FC236}">
                  <a16:creationId xmlns:a16="http://schemas.microsoft.com/office/drawing/2014/main" id="{35CA47B1-4467-AC23-6893-37F666F8C3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8" y="1774"/>
              <a:ext cx="429" cy="1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52" name="Rectangle 106">
              <a:extLst>
                <a:ext uri="{FF2B5EF4-FFF2-40B4-BE49-F238E27FC236}">
                  <a16:creationId xmlns:a16="http://schemas.microsoft.com/office/drawing/2014/main" id="{27CAB35E-09D1-2421-8C4B-465410783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6" y="1949"/>
              <a:ext cx="964" cy="417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7691" name="Rectangle 107">
              <a:extLst>
                <a:ext uri="{FF2B5EF4-FFF2-40B4-BE49-F238E27FC236}">
                  <a16:creationId xmlns:a16="http://schemas.microsoft.com/office/drawing/2014/main" id="{BE6B0D76-8697-B5E9-4E9C-6FE185723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1767"/>
              <a:ext cx="549" cy="138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pPr algn="ctr">
                <a:defRPr/>
              </a:pPr>
              <a:r>
                <a:rPr lang="en-US" altLang="en-US" sz="1800">
                  <a:solidFill>
                    <a:srgbClr val="790015"/>
                  </a:solidFill>
                  <a:latin typeface="Times" panose="02020603050405020304" pitchFamily="18" charset="0"/>
                </a:rPr>
                <a:t>ABRAHAM</a:t>
              </a:r>
              <a:endParaRPr lang="en-US" altLang="en-US">
                <a:solidFill>
                  <a:srgbClr val="FFA27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anose="02020603050405020304" pitchFamily="18" charset="0"/>
              </a:endParaRPr>
            </a:p>
          </p:txBody>
        </p:sp>
        <p:sp>
          <p:nvSpPr>
            <p:cNvPr id="56354" name="Rectangle 108">
              <a:extLst>
                <a:ext uri="{FF2B5EF4-FFF2-40B4-BE49-F238E27FC236}">
                  <a16:creationId xmlns:a16="http://schemas.microsoft.com/office/drawing/2014/main" id="{67A55CE0-CBEB-E284-CC5B-AFFDD049B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6" y="1949"/>
              <a:ext cx="1365" cy="457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1A0004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55" name="AutoShape 109">
              <a:extLst>
                <a:ext uri="{FF2B5EF4-FFF2-40B4-BE49-F238E27FC236}">
                  <a16:creationId xmlns:a16="http://schemas.microsoft.com/office/drawing/2014/main" id="{D991F52A-CDAC-EA98-12B2-8797F4486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6" y="1734"/>
              <a:ext cx="790" cy="592"/>
            </a:xfrm>
            <a:prstGeom prst="roundRect">
              <a:avLst>
                <a:gd name="adj" fmla="val 10727"/>
              </a:avLst>
            </a:prstGeom>
            <a:solidFill>
              <a:srgbClr val="FFD34A"/>
            </a:solidFill>
            <a:ln w="31750">
              <a:solidFill>
                <a:srgbClr val="1A0004"/>
              </a:solidFill>
              <a:round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56" name="Rectangle 110">
              <a:extLst>
                <a:ext uri="{FF2B5EF4-FFF2-40B4-BE49-F238E27FC236}">
                  <a16:creationId xmlns:a16="http://schemas.microsoft.com/office/drawing/2014/main" id="{1F7BC393-AC6F-5C9D-15CE-BAA8F34F5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6" y="1949"/>
              <a:ext cx="964" cy="377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57" name="Rectangle 111">
              <a:extLst>
                <a:ext uri="{FF2B5EF4-FFF2-40B4-BE49-F238E27FC236}">
                  <a16:creationId xmlns:a16="http://schemas.microsoft.com/office/drawing/2014/main" id="{1CCA56A8-135C-507D-B3A0-06E5BF123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1735"/>
              <a:ext cx="484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chemeClr val="accent2"/>
                  </a:solidFill>
                </a:rPr>
                <a:t>ç¼ÞØËí</a:t>
              </a:r>
            </a:p>
          </p:txBody>
        </p:sp>
        <p:sp>
          <p:nvSpPr>
            <p:cNvPr id="56358" name="Line 112">
              <a:extLst>
                <a:ext uri="{FF2B5EF4-FFF2-40B4-BE49-F238E27FC236}">
                  <a16:creationId xmlns:a16="http://schemas.microsoft.com/office/drawing/2014/main" id="{BE127BEE-6F4F-5F39-5053-B82C3B03EF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06" y="1895"/>
              <a:ext cx="1" cy="471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59" name="Line 113">
              <a:extLst>
                <a:ext uri="{FF2B5EF4-FFF2-40B4-BE49-F238E27FC236}">
                  <a16:creationId xmlns:a16="http://schemas.microsoft.com/office/drawing/2014/main" id="{CC51F3E4-F9D2-406F-ECC5-D915013C37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82" y="1949"/>
              <a:ext cx="442" cy="1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0" name="Rectangle 114">
              <a:extLst>
                <a:ext uri="{FF2B5EF4-FFF2-40B4-BE49-F238E27FC236}">
                  <a16:creationId xmlns:a16="http://schemas.microsoft.com/office/drawing/2014/main" id="{369C883C-A8A7-0D8F-0EB7-306286DEE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2110"/>
              <a:ext cx="1365" cy="471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1A0004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61" name="AutoShape 115">
              <a:extLst>
                <a:ext uri="{FF2B5EF4-FFF2-40B4-BE49-F238E27FC236}">
                  <a16:creationId xmlns:a16="http://schemas.microsoft.com/office/drawing/2014/main" id="{8BC0867A-BB00-0D35-C1E6-1DBF2335F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1895"/>
              <a:ext cx="790" cy="592"/>
            </a:xfrm>
            <a:prstGeom prst="roundRect">
              <a:avLst>
                <a:gd name="adj" fmla="val 10727"/>
              </a:avLst>
            </a:prstGeom>
            <a:solidFill>
              <a:srgbClr val="FFD34A"/>
            </a:solidFill>
            <a:ln w="31750">
              <a:solidFill>
                <a:srgbClr val="1A0004"/>
              </a:solidFill>
              <a:round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62" name="Rectangle 116">
              <a:extLst>
                <a:ext uri="{FF2B5EF4-FFF2-40B4-BE49-F238E27FC236}">
                  <a16:creationId xmlns:a16="http://schemas.microsoft.com/office/drawing/2014/main" id="{B6D53F7F-68D1-DAD8-E380-99B16C99D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2110"/>
              <a:ext cx="977" cy="377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63" name="Rectangle 117">
              <a:extLst>
                <a:ext uri="{FF2B5EF4-FFF2-40B4-BE49-F238E27FC236}">
                  <a16:creationId xmlns:a16="http://schemas.microsoft.com/office/drawing/2014/main" id="{806BB9D2-8083-8FAF-25CC-0EDFF617C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" y="1896"/>
              <a:ext cx="371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chemeClr val="accent2"/>
                  </a:solidFill>
                </a:rPr>
                <a:t>çÎÞæÖ</a:t>
              </a:r>
            </a:p>
          </p:txBody>
        </p:sp>
        <p:sp>
          <p:nvSpPr>
            <p:cNvPr id="56364" name="Line 118">
              <a:extLst>
                <a:ext uri="{FF2B5EF4-FFF2-40B4-BE49-F238E27FC236}">
                  <a16:creationId xmlns:a16="http://schemas.microsoft.com/office/drawing/2014/main" id="{58862340-7031-000C-B614-554F56890D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80" y="2070"/>
              <a:ext cx="1" cy="457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5" name="Line 119">
              <a:extLst>
                <a:ext uri="{FF2B5EF4-FFF2-40B4-BE49-F238E27FC236}">
                  <a16:creationId xmlns:a16="http://schemas.microsoft.com/office/drawing/2014/main" id="{920B12E5-E800-6F3C-482B-ABDF61AEE3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0" y="2110"/>
              <a:ext cx="428" cy="1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6" name="Rectangle 120">
              <a:extLst>
                <a:ext uri="{FF2B5EF4-FFF2-40B4-BE49-F238E27FC236}">
                  <a16:creationId xmlns:a16="http://schemas.microsoft.com/office/drawing/2014/main" id="{B1E3F854-312E-05B9-66EC-CBC45656D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" y="2272"/>
              <a:ext cx="1365" cy="471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1A0004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67" name="AutoShape 121">
              <a:extLst>
                <a:ext uri="{FF2B5EF4-FFF2-40B4-BE49-F238E27FC236}">
                  <a16:creationId xmlns:a16="http://schemas.microsoft.com/office/drawing/2014/main" id="{359F904D-E118-F8F8-2BC1-615AAF3E2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" y="2070"/>
              <a:ext cx="790" cy="592"/>
            </a:xfrm>
            <a:prstGeom prst="roundRect">
              <a:avLst>
                <a:gd name="adj" fmla="val 10727"/>
              </a:avLst>
            </a:prstGeom>
            <a:solidFill>
              <a:srgbClr val="FFD34A"/>
            </a:solidFill>
            <a:ln w="31750">
              <a:solidFill>
                <a:srgbClr val="1A0004"/>
              </a:solidFill>
              <a:round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68" name="Rectangle 122">
              <a:extLst>
                <a:ext uri="{FF2B5EF4-FFF2-40B4-BE49-F238E27FC236}">
                  <a16:creationId xmlns:a16="http://schemas.microsoft.com/office/drawing/2014/main" id="{F16E4338-E676-2995-4C9A-106F3D2DA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" y="2272"/>
              <a:ext cx="872" cy="390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69" name="Rectangle 123">
              <a:extLst>
                <a:ext uri="{FF2B5EF4-FFF2-40B4-BE49-F238E27FC236}">
                  <a16:creationId xmlns:a16="http://schemas.microsoft.com/office/drawing/2014/main" id="{C25D1F20-E420-E937-569D-06C15EC5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3" y="2071"/>
              <a:ext cx="472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chemeClr val="accent2"/>
                  </a:solidFill>
                </a:rPr>
                <a:t>çÏÞÖáÕ</a:t>
              </a:r>
            </a:p>
          </p:txBody>
        </p:sp>
        <p:sp>
          <p:nvSpPr>
            <p:cNvPr id="56370" name="Line 124">
              <a:extLst>
                <a:ext uri="{FF2B5EF4-FFF2-40B4-BE49-F238E27FC236}">
                  <a16:creationId xmlns:a16="http://schemas.microsoft.com/office/drawing/2014/main" id="{A5A294CF-A6D8-9083-0BE4-F1937E3C3A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27" y="2232"/>
              <a:ext cx="1" cy="470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1" name="Rectangle 125">
              <a:extLst>
                <a:ext uri="{FF2B5EF4-FFF2-40B4-BE49-F238E27FC236}">
                  <a16:creationId xmlns:a16="http://schemas.microsoft.com/office/drawing/2014/main" id="{C8E275BE-81B0-F892-8CE8-0340CAB0A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" y="2455"/>
              <a:ext cx="1365" cy="471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1A0004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72" name="AutoShape 126">
              <a:extLst>
                <a:ext uri="{FF2B5EF4-FFF2-40B4-BE49-F238E27FC236}">
                  <a16:creationId xmlns:a16="http://schemas.microsoft.com/office/drawing/2014/main" id="{0CD854A7-8DDA-11BC-68EF-D18591C6E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" y="2232"/>
              <a:ext cx="819" cy="591"/>
            </a:xfrm>
            <a:prstGeom prst="roundRect">
              <a:avLst>
                <a:gd name="adj" fmla="val 10745"/>
              </a:avLst>
            </a:prstGeom>
            <a:solidFill>
              <a:srgbClr val="FFD34A"/>
            </a:solidFill>
            <a:ln w="31750">
              <a:solidFill>
                <a:srgbClr val="1A0004"/>
              </a:solidFill>
              <a:round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73" name="Rectangle 127">
              <a:extLst>
                <a:ext uri="{FF2B5EF4-FFF2-40B4-BE49-F238E27FC236}">
                  <a16:creationId xmlns:a16="http://schemas.microsoft.com/office/drawing/2014/main" id="{4DE68D8A-D158-6183-4339-BCD226BE2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" y="2455"/>
              <a:ext cx="965" cy="390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74" name="Rectangle 128">
              <a:extLst>
                <a:ext uri="{FF2B5EF4-FFF2-40B4-BE49-F238E27FC236}">
                  <a16:creationId xmlns:a16="http://schemas.microsoft.com/office/drawing/2014/main" id="{5B0AF74B-0193-75EC-B04C-7CE7EEDD6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" y="2233"/>
              <a:ext cx="662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chemeClr val="accent2"/>
                  </a:solidFill>
                </a:rPr>
                <a:t>¥øÞ¼µÄb¢</a:t>
              </a:r>
            </a:p>
          </p:txBody>
        </p:sp>
        <p:sp>
          <p:nvSpPr>
            <p:cNvPr id="56375" name="Line 129">
              <a:extLst>
                <a:ext uri="{FF2B5EF4-FFF2-40B4-BE49-F238E27FC236}">
                  <a16:creationId xmlns:a16="http://schemas.microsoft.com/office/drawing/2014/main" id="{922DD11C-5353-01CE-1961-30B096472A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61" y="2415"/>
              <a:ext cx="1" cy="457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6" name="Rectangle 130">
              <a:extLst>
                <a:ext uri="{FF2B5EF4-FFF2-40B4-BE49-F238E27FC236}">
                  <a16:creationId xmlns:a16="http://schemas.microsoft.com/office/drawing/2014/main" id="{A6C8227E-40B6-13F7-B2BD-28A952483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2642"/>
              <a:ext cx="1365" cy="466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1A0004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77" name="AutoShape 131">
              <a:extLst>
                <a:ext uri="{FF2B5EF4-FFF2-40B4-BE49-F238E27FC236}">
                  <a16:creationId xmlns:a16="http://schemas.microsoft.com/office/drawing/2014/main" id="{BAD4CC99-9FAB-3D7E-2DF1-94D92FF01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2415"/>
              <a:ext cx="834" cy="592"/>
            </a:xfrm>
            <a:prstGeom prst="roundRect">
              <a:avLst>
                <a:gd name="adj" fmla="val 10727"/>
              </a:avLst>
            </a:prstGeom>
            <a:solidFill>
              <a:srgbClr val="FFD34A"/>
            </a:solidFill>
            <a:ln w="31750">
              <a:solidFill>
                <a:srgbClr val="1A0004"/>
              </a:solidFill>
              <a:round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78" name="Rectangle 132">
              <a:extLst>
                <a:ext uri="{FF2B5EF4-FFF2-40B4-BE49-F238E27FC236}">
                  <a16:creationId xmlns:a16="http://schemas.microsoft.com/office/drawing/2014/main" id="{667C89E4-A0F3-727A-9335-1FDD500B7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2646"/>
              <a:ext cx="977" cy="377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79" name="Rectangle 133">
              <a:extLst>
                <a:ext uri="{FF2B5EF4-FFF2-40B4-BE49-F238E27FC236}">
                  <a16:creationId xmlns:a16="http://schemas.microsoft.com/office/drawing/2014/main" id="{B269F075-5BFD-DD69-D1C6-082340D87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7" y="2416"/>
              <a:ext cx="557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>
                  <a:solidFill>
                    <a:schemeClr val="accent2"/>
                  </a:solidFill>
                </a:rPr>
                <a:t>øÞ¼ÍøÃ¢</a:t>
              </a:r>
            </a:p>
          </p:txBody>
        </p:sp>
        <p:sp>
          <p:nvSpPr>
            <p:cNvPr id="56380" name="Line 134">
              <a:extLst>
                <a:ext uri="{FF2B5EF4-FFF2-40B4-BE49-F238E27FC236}">
                  <a16:creationId xmlns:a16="http://schemas.microsoft.com/office/drawing/2014/main" id="{E59FB5ED-93BE-E870-9786-9E6C4CEF4A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0" y="2593"/>
              <a:ext cx="1" cy="470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1" name="Rectangle 135">
              <a:extLst>
                <a:ext uri="{FF2B5EF4-FFF2-40B4-BE49-F238E27FC236}">
                  <a16:creationId xmlns:a16="http://schemas.microsoft.com/office/drawing/2014/main" id="{734A1A2C-870B-6633-81FA-D753F6E7A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2816"/>
              <a:ext cx="1365" cy="471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1A0004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82" name="AutoShape 136">
              <a:extLst>
                <a:ext uri="{FF2B5EF4-FFF2-40B4-BE49-F238E27FC236}">
                  <a16:creationId xmlns:a16="http://schemas.microsoft.com/office/drawing/2014/main" id="{1211C258-7354-1A5F-8B11-46B1DD705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2593"/>
              <a:ext cx="803" cy="605"/>
            </a:xfrm>
            <a:prstGeom prst="roundRect">
              <a:avLst>
                <a:gd name="adj" fmla="val 10495"/>
              </a:avLst>
            </a:prstGeom>
            <a:solidFill>
              <a:srgbClr val="FFD34A"/>
            </a:solidFill>
            <a:ln w="31750">
              <a:solidFill>
                <a:srgbClr val="1A0004"/>
              </a:solidFill>
              <a:round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83" name="Rectangle 137">
              <a:extLst>
                <a:ext uri="{FF2B5EF4-FFF2-40B4-BE49-F238E27FC236}">
                  <a16:creationId xmlns:a16="http://schemas.microsoft.com/office/drawing/2014/main" id="{C0F16BC8-36D7-EA51-44A3-C26DA7443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2816"/>
              <a:ext cx="977" cy="390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84" name="Rectangle 138">
              <a:extLst>
                <a:ext uri="{FF2B5EF4-FFF2-40B4-BE49-F238E27FC236}">
                  <a16:creationId xmlns:a16="http://schemas.microsoft.com/office/drawing/2014/main" id="{74CC7E8C-FFAD-A546-2486-45693748E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6" y="2591"/>
              <a:ext cx="6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300">
                  <a:solidFill>
                    <a:schemeClr val="accent2"/>
                  </a:solidFill>
                </a:rPr>
                <a:t>dÉÕÞØµÞÜ¢</a:t>
              </a:r>
            </a:p>
          </p:txBody>
        </p:sp>
        <p:sp>
          <p:nvSpPr>
            <p:cNvPr id="56385" name="Line 139">
              <a:extLst>
                <a:ext uri="{FF2B5EF4-FFF2-40B4-BE49-F238E27FC236}">
                  <a16:creationId xmlns:a16="http://schemas.microsoft.com/office/drawing/2014/main" id="{F9990FA1-625E-F052-7FA4-30906B9BE6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0" y="2776"/>
              <a:ext cx="1" cy="457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6" name="Line 140">
              <a:extLst>
                <a:ext uri="{FF2B5EF4-FFF2-40B4-BE49-F238E27FC236}">
                  <a16:creationId xmlns:a16="http://schemas.microsoft.com/office/drawing/2014/main" id="{BD2A4F42-10E0-BBF2-44D8-1D0F612663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40" y="2816"/>
              <a:ext cx="428" cy="1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7" name="Rectangle 141">
              <a:extLst>
                <a:ext uri="{FF2B5EF4-FFF2-40B4-BE49-F238E27FC236}">
                  <a16:creationId xmlns:a16="http://schemas.microsoft.com/office/drawing/2014/main" id="{CE331585-DE9F-CC88-F0C4-FB2377B90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2" y="2991"/>
              <a:ext cx="1364" cy="458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1A0004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88" name="AutoShape 142">
              <a:extLst>
                <a:ext uri="{FF2B5EF4-FFF2-40B4-BE49-F238E27FC236}">
                  <a16:creationId xmlns:a16="http://schemas.microsoft.com/office/drawing/2014/main" id="{25C2FE57-961F-D8D3-109E-AF5560B12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2" y="2776"/>
              <a:ext cx="789" cy="592"/>
            </a:xfrm>
            <a:prstGeom prst="roundRect">
              <a:avLst>
                <a:gd name="adj" fmla="val 10727"/>
              </a:avLst>
            </a:prstGeom>
            <a:solidFill>
              <a:srgbClr val="FFD34A"/>
            </a:solidFill>
            <a:ln w="31750">
              <a:solidFill>
                <a:srgbClr val="1A0004"/>
              </a:solidFill>
              <a:round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89" name="Rectangle 143">
              <a:extLst>
                <a:ext uri="{FF2B5EF4-FFF2-40B4-BE49-F238E27FC236}">
                  <a16:creationId xmlns:a16="http://schemas.microsoft.com/office/drawing/2014/main" id="{45D1B1C6-5024-DA17-4003-7A266FFE4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2" y="2991"/>
              <a:ext cx="963" cy="377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90" name="Rectangle 144">
              <a:extLst>
                <a:ext uri="{FF2B5EF4-FFF2-40B4-BE49-F238E27FC236}">
                  <a16:creationId xmlns:a16="http://schemas.microsoft.com/office/drawing/2014/main" id="{486D4388-4B07-9B1B-FC49-0D9B38E98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2777"/>
              <a:ext cx="687" cy="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000" b="1">
                  <a:solidFill>
                    <a:schemeClr val="accent2"/>
                  </a:solidFill>
                </a:rPr>
                <a:t>ÈßÖÌíÆ µÞÜ¢</a:t>
              </a:r>
            </a:p>
          </p:txBody>
        </p:sp>
        <p:sp>
          <p:nvSpPr>
            <p:cNvPr id="56391" name="Line 145">
              <a:extLst>
                <a:ext uri="{FF2B5EF4-FFF2-40B4-BE49-F238E27FC236}">
                  <a16:creationId xmlns:a16="http://schemas.microsoft.com/office/drawing/2014/main" id="{349632B9-37B6-F57E-F695-AE10AA00CA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" y="2951"/>
              <a:ext cx="1" cy="457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2" name="Line 146">
              <a:extLst>
                <a:ext uri="{FF2B5EF4-FFF2-40B4-BE49-F238E27FC236}">
                  <a16:creationId xmlns:a16="http://schemas.microsoft.com/office/drawing/2014/main" id="{F5B789DE-39DA-A79C-D2BA-74A80F42E4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1" y="2991"/>
              <a:ext cx="428" cy="1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3" name="Rectangle 147">
              <a:extLst>
                <a:ext uri="{FF2B5EF4-FFF2-40B4-BE49-F238E27FC236}">
                  <a16:creationId xmlns:a16="http://schemas.microsoft.com/office/drawing/2014/main" id="{08084DA1-E7FB-4AF1-6C28-8EAD8C2E2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3201"/>
              <a:ext cx="1365" cy="463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1A0004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94" name="AutoShape 148">
              <a:extLst>
                <a:ext uri="{FF2B5EF4-FFF2-40B4-BE49-F238E27FC236}">
                  <a16:creationId xmlns:a16="http://schemas.microsoft.com/office/drawing/2014/main" id="{F657934B-ABE2-A894-2C7F-9E25FCC91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2951"/>
              <a:ext cx="790" cy="592"/>
            </a:xfrm>
            <a:prstGeom prst="roundRect">
              <a:avLst>
                <a:gd name="adj" fmla="val 10727"/>
              </a:avLst>
            </a:prstGeom>
            <a:solidFill>
              <a:srgbClr val="FFD34A"/>
            </a:solidFill>
            <a:ln w="31750">
              <a:solidFill>
                <a:srgbClr val="1A0004"/>
              </a:solidFill>
              <a:round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395" name="Rectangle 149">
              <a:extLst>
                <a:ext uri="{FF2B5EF4-FFF2-40B4-BE49-F238E27FC236}">
                  <a16:creationId xmlns:a16="http://schemas.microsoft.com/office/drawing/2014/main" id="{1910EAE3-30AB-C230-8A87-B39C6EAE8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3221"/>
              <a:ext cx="865" cy="378"/>
            </a:xfrm>
            <a:prstGeom prst="rect">
              <a:avLst/>
            </a:prstGeom>
            <a:solidFill>
              <a:srgbClr val="FFD34A"/>
            </a:solidFill>
            <a:ln w="31750">
              <a:solidFill>
                <a:srgbClr val="FFD34A"/>
              </a:solidFill>
              <a:miter lim="800000"/>
              <a:headEnd/>
              <a:tailEnd/>
            </a:ln>
          </p:spPr>
          <p:txBody>
            <a:bodyPr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6396" name="Group 150">
              <a:extLst>
                <a:ext uri="{FF2B5EF4-FFF2-40B4-BE49-F238E27FC236}">
                  <a16:creationId xmlns:a16="http://schemas.microsoft.com/office/drawing/2014/main" id="{FFAEC682-808F-467B-E8A6-42A527A2A7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95" y="2965"/>
              <a:ext cx="556" cy="306"/>
              <a:chOff x="3083" y="3101"/>
              <a:chExt cx="556" cy="306"/>
            </a:xfrm>
          </p:grpSpPr>
          <p:sp>
            <p:nvSpPr>
              <p:cNvPr id="67735" name="Rectangle 151">
                <a:extLst>
                  <a:ext uri="{FF2B5EF4-FFF2-40B4-BE49-F238E27FC236}">
                    <a16:creationId xmlns:a16="http://schemas.microsoft.com/office/drawing/2014/main" id="{E852D044-70BF-F709-78C7-5652BDA2D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3" y="3112"/>
                <a:ext cx="139" cy="21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>
                  <a:defRPr/>
                </a:pPr>
                <a:r>
                  <a:rPr lang="en-US" altLang="en-US" b="1">
                    <a:solidFill>
                      <a:schemeClr val="accent1"/>
                    </a:solidFill>
                    <a:latin typeface="Helvetica" panose="020B0604020202020204" pitchFamily="34" charset="0"/>
                  </a:rPr>
                  <a:t>   </a:t>
                </a:r>
                <a:endParaRPr lang="en-US" altLang="en-US" sz="4000" b="1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Helvetica" panose="020B0604020202020204" pitchFamily="34" charset="0"/>
                </a:endParaRPr>
              </a:p>
            </p:txBody>
          </p:sp>
          <p:sp>
            <p:nvSpPr>
              <p:cNvPr id="56400" name="Rectangle 152">
                <a:extLst>
                  <a:ext uri="{FF2B5EF4-FFF2-40B4-BE49-F238E27FC236}">
                    <a16:creationId xmlns:a16="http://schemas.microsoft.com/office/drawing/2014/main" id="{D1145C14-00A8-BE31-5B87-8AAB6AC9A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5" y="3101"/>
                <a:ext cx="524" cy="3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r>
                  <a:rPr lang="en-US" altLang="en-US" sz="4000">
                    <a:solidFill>
                      <a:schemeClr val="accent1"/>
                    </a:solidFill>
                  </a:rPr>
                  <a:t>çÏÖá</a:t>
                </a:r>
              </a:p>
            </p:txBody>
          </p:sp>
        </p:grpSp>
        <p:sp>
          <p:nvSpPr>
            <p:cNvPr id="56397" name="Line 153">
              <a:extLst>
                <a:ext uri="{FF2B5EF4-FFF2-40B4-BE49-F238E27FC236}">
                  <a16:creationId xmlns:a16="http://schemas.microsoft.com/office/drawing/2014/main" id="{BCF057B6-F4B4-3D36-FF29-BB106B3056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5" y="3153"/>
              <a:ext cx="1" cy="457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8" name="Line 154">
              <a:extLst>
                <a:ext uri="{FF2B5EF4-FFF2-40B4-BE49-F238E27FC236}">
                  <a16:creationId xmlns:a16="http://schemas.microsoft.com/office/drawing/2014/main" id="{9538536D-E05D-796B-A58C-26C38155F0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54" y="2645"/>
              <a:ext cx="158" cy="0"/>
            </a:xfrm>
            <a:prstGeom prst="line">
              <a:avLst/>
            </a:prstGeom>
            <a:noFill/>
            <a:ln w="31750">
              <a:solidFill>
                <a:srgbClr val="1A000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7587" name="AutoShape 3">
            <a:extLst>
              <a:ext uri="{FF2B5EF4-FFF2-40B4-BE49-F238E27FC236}">
                <a16:creationId xmlns:a16="http://schemas.microsoft.com/office/drawing/2014/main" id="{43F6931D-1471-4631-715C-26301215127A}"/>
              </a:ext>
            </a:extLst>
          </p:cNvPr>
          <p:cNvSpPr>
            <a:spLocks noChangeArrowheads="1"/>
          </p:cNvSpPr>
          <p:nvPr/>
        </p:nvSpPr>
        <p:spPr bwMode="auto">
          <a:xfrm rot="-1440000">
            <a:off x="1539875" y="2279650"/>
            <a:ext cx="1517650" cy="660400"/>
          </a:xfrm>
          <a:prstGeom prst="rightArrow">
            <a:avLst>
              <a:gd name="adj1" fmla="val 75000"/>
              <a:gd name="adj2" fmla="val 114914"/>
            </a:avLst>
          </a:prstGeom>
          <a:gradFill rotWithShape="0">
            <a:gsLst>
              <a:gs pos="0">
                <a:srgbClr val="004C00"/>
              </a:gs>
              <a:gs pos="50000">
                <a:srgbClr val="00FF00"/>
              </a:gs>
              <a:gs pos="100000">
                <a:srgbClr val="004C00"/>
              </a:gs>
            </a:gsLst>
            <a:lin ang="5400000" scaled="1"/>
          </a:gradFill>
          <a:ln w="50800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67671" name="Group 87">
            <a:extLst>
              <a:ext uri="{FF2B5EF4-FFF2-40B4-BE49-F238E27FC236}">
                <a16:creationId xmlns:a16="http://schemas.microsoft.com/office/drawing/2014/main" id="{8C698073-1FB9-5A6F-1B50-51550F107F29}"/>
              </a:ext>
            </a:extLst>
          </p:cNvPr>
          <p:cNvGrpSpPr>
            <a:grpSpLocks/>
          </p:cNvGrpSpPr>
          <p:nvPr/>
        </p:nvGrpSpPr>
        <p:grpSpPr bwMode="auto">
          <a:xfrm>
            <a:off x="5006975" y="995363"/>
            <a:ext cx="3556000" cy="1563687"/>
            <a:chOff x="2815" y="598"/>
            <a:chExt cx="2240" cy="985"/>
          </a:xfrm>
        </p:grpSpPr>
        <p:grpSp>
          <p:nvGrpSpPr>
            <p:cNvPr id="56332" name="Group 83">
              <a:extLst>
                <a:ext uri="{FF2B5EF4-FFF2-40B4-BE49-F238E27FC236}">
                  <a16:creationId xmlns:a16="http://schemas.microsoft.com/office/drawing/2014/main" id="{F9EEB8D3-611F-E08E-EA64-6CBC0790A3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47" y="598"/>
              <a:ext cx="808" cy="985"/>
              <a:chOff x="4491" y="1861"/>
              <a:chExt cx="808" cy="985"/>
            </a:xfrm>
          </p:grpSpPr>
          <p:sp>
            <p:nvSpPr>
              <p:cNvPr id="56334" name="AutoShape 84">
                <a:extLst>
                  <a:ext uri="{FF2B5EF4-FFF2-40B4-BE49-F238E27FC236}">
                    <a16:creationId xmlns:a16="http://schemas.microsoft.com/office/drawing/2014/main" id="{4CCBF9B0-F96C-C1CB-A360-42EF2D7D3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3" y="1861"/>
                <a:ext cx="806" cy="985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rgbClr val="000000"/>
                  </a:gs>
                  <a:gs pos="50000">
                    <a:srgbClr val="02278E"/>
                  </a:gs>
                  <a:gs pos="100000">
                    <a:srgbClr val="000000"/>
                  </a:gs>
                </a:gsLst>
                <a:lin ang="5400000" scaled="1"/>
              </a:gradFill>
              <a:ln w="38100">
                <a:solidFill>
                  <a:schemeClr val="tx1"/>
                </a:solidFill>
                <a:round/>
                <a:headEnd/>
                <a:tailEnd/>
              </a:ln>
              <a:effectLst>
                <a:outerShdw dist="89803" dir="2700000" algn="ctr" rotWithShape="0">
                  <a:schemeClr val="bg2"/>
                </a:outerShdw>
              </a:effec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6335" name="Rectangle 85">
                <a:extLst>
                  <a:ext uri="{FF2B5EF4-FFF2-40B4-BE49-F238E27FC236}">
                    <a16:creationId xmlns:a16="http://schemas.microsoft.com/office/drawing/2014/main" id="{D3543C96-0133-00C5-FCCD-E3FE885C1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936"/>
                <a:ext cx="780" cy="824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25724" dir="2700000" algn="ctr" rotWithShape="0">
                  <a:schemeClr val="bg2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r>
                  <a:rPr lang="en-US" altLang="en-US" sz="2000" b="1">
                    <a:solidFill>
                      <a:srgbClr val="62D6AC"/>
                    </a:solidFill>
                    <a:latin typeface="Arial" panose="020B0604020202020204" pitchFamily="34" charset="0"/>
                  </a:rPr>
                  <a:t>“</a:t>
                </a:r>
                <a:r>
                  <a:rPr lang="en-US" altLang="en-US" sz="2000">
                    <a:solidFill>
                      <a:srgbClr val="62D6AC"/>
                    </a:solidFill>
                  </a:rPr>
                  <a:t>¥</a:t>
                </a:r>
              </a:p>
              <a:p>
                <a:pPr>
                  <a:spcBef>
                    <a:spcPct val="0"/>
                  </a:spcBef>
                </a:pPr>
                <a:r>
                  <a:rPr lang="en-US" altLang="en-US" sz="2000">
                    <a:solidFill>
                      <a:srgbClr val="62D6AC"/>
                    </a:solidFill>
                  </a:rPr>
                  <a:t>ç¼Þ</a:t>
                </a:r>
              </a:p>
              <a:p>
                <a:pPr>
                  <a:spcBef>
                    <a:spcPct val="0"/>
                  </a:spcBef>
                </a:pPr>
                <a:r>
                  <a:rPr lang="en-US" altLang="en-US" sz="2000">
                    <a:solidFill>
                      <a:srgbClr val="62D6AC"/>
                    </a:solidFill>
                  </a:rPr>
                  <a:t>çÎÞ</a:t>
                </a:r>
              </a:p>
              <a:p>
                <a:pPr>
                  <a:spcBef>
                    <a:spcPct val="0"/>
                  </a:spcBef>
                </a:pPr>
                <a:r>
                  <a:rPr lang="en-US" altLang="en-US" sz="2000">
                    <a:solidFill>
                      <a:srgbClr val="62D6AC"/>
                    </a:solidFill>
                  </a:rPr>
                  <a:t>çÏÞ</a:t>
                </a:r>
                <a:r>
                  <a:rPr lang="en-US" altLang="en-US" sz="2000" b="1">
                    <a:solidFill>
                      <a:srgbClr val="62D6AC"/>
                    </a:solidFill>
                    <a:latin typeface="Arial" panose="020B0604020202020204" pitchFamily="34" charset="0"/>
                  </a:rPr>
                  <a:t>”</a:t>
                </a:r>
              </a:p>
            </p:txBody>
          </p:sp>
        </p:grpSp>
        <p:sp>
          <p:nvSpPr>
            <p:cNvPr id="56333" name="Line 86">
              <a:extLst>
                <a:ext uri="{FF2B5EF4-FFF2-40B4-BE49-F238E27FC236}">
                  <a16:creationId xmlns:a16="http://schemas.microsoft.com/office/drawing/2014/main" id="{5B7664A0-8E8C-AC3D-9341-1B45E8A22C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5" y="1009"/>
              <a:ext cx="1504" cy="406"/>
            </a:xfrm>
            <a:prstGeom prst="line">
              <a:avLst/>
            </a:prstGeom>
            <a:noFill/>
            <a:ln w="76200">
              <a:solidFill>
                <a:srgbClr val="00D500"/>
              </a:solidFill>
              <a:round/>
              <a:headEnd/>
              <a:tailEnd type="triangle" w="med" len="med"/>
            </a:ln>
            <a:effectLst>
              <a:outerShdw dist="8980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740" name="Oval 156">
            <a:extLst>
              <a:ext uri="{FF2B5EF4-FFF2-40B4-BE49-F238E27FC236}">
                <a16:creationId xmlns:a16="http://schemas.microsoft.com/office/drawing/2014/main" id="{EE57362C-62D3-FF47-157A-EC90062A6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6150" y="1439863"/>
            <a:ext cx="1233488" cy="384175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5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5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676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7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>
            <a:extLst>
              <a:ext uri="{FF2B5EF4-FFF2-40B4-BE49-F238E27FC236}">
                <a16:creationId xmlns:a16="http://schemas.microsoft.com/office/drawing/2014/main" id="{FD2D48B0-B4C4-AB17-F5A0-F4027C112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7347" name="Rectangle 3">
            <a:extLst>
              <a:ext uri="{FF2B5EF4-FFF2-40B4-BE49-F238E27FC236}">
                <a16:creationId xmlns:a16="http://schemas.microsoft.com/office/drawing/2014/main" id="{355CAEB2-F477-E5D9-04D7-559E0D7A6C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8513" y="968375"/>
            <a:ext cx="1387475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800" b="1">
                <a:solidFill>
                  <a:schemeClr val="accent2"/>
                </a:solidFill>
                <a:latin typeface="Times" panose="02020603050405020304" pitchFamily="18" charset="0"/>
              </a:rPr>
              <a:t>ABRAHAM</a:t>
            </a:r>
          </a:p>
        </p:txBody>
      </p:sp>
      <p:sp>
        <p:nvSpPr>
          <p:cNvPr id="57348" name="Rectangle 4">
            <a:extLst>
              <a:ext uri="{FF2B5EF4-FFF2-40B4-BE49-F238E27FC236}">
                <a16:creationId xmlns:a16="http://schemas.microsoft.com/office/drawing/2014/main" id="{39F2CF1B-A1E3-7515-8168-19E055797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882900" cy="1587500"/>
          </a:xfrm>
          <a:prstGeom prst="rect">
            <a:avLst/>
          </a:prstGeom>
          <a:solidFill>
            <a:schemeClr val="tx2"/>
          </a:solidFill>
          <a:ln w="12700">
            <a:solidFill>
              <a:schemeClr val="folHlink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7349" name="AutoShape 5">
            <a:extLst>
              <a:ext uri="{FF2B5EF4-FFF2-40B4-BE49-F238E27FC236}">
                <a16:creationId xmlns:a16="http://schemas.microsoft.com/office/drawing/2014/main" id="{835EE4D0-0F80-E771-32E8-8EDBFF0A5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996950"/>
            <a:ext cx="1663700" cy="1054100"/>
          </a:xfrm>
          <a:prstGeom prst="roundRect">
            <a:avLst>
              <a:gd name="adj" fmla="val 12495"/>
            </a:avLst>
          </a:prstGeom>
          <a:solidFill>
            <a:schemeClr val="tx2"/>
          </a:solidFill>
          <a:ln w="12700">
            <a:solidFill>
              <a:schemeClr val="folHlink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7350" name="Rectangle 6">
            <a:extLst>
              <a:ext uri="{FF2B5EF4-FFF2-40B4-BE49-F238E27FC236}">
                <a16:creationId xmlns:a16="http://schemas.microsoft.com/office/drawing/2014/main" id="{6BF7F33C-E367-DD80-9AC5-9CAA10DEE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7351" name="Rectangle 7">
            <a:extLst>
              <a:ext uri="{FF2B5EF4-FFF2-40B4-BE49-F238E27FC236}">
                <a16:creationId xmlns:a16="http://schemas.microsoft.com/office/drawing/2014/main" id="{CCFFD998-5CBD-329F-CC90-39F276E03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0250" y="1006475"/>
            <a:ext cx="1554163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3200">
                <a:solidFill>
                  <a:schemeClr val="accent2"/>
                </a:solidFill>
              </a:rPr>
              <a:t>ç¼ÞØËí</a:t>
            </a:r>
          </a:p>
        </p:txBody>
      </p:sp>
      <p:sp>
        <p:nvSpPr>
          <p:cNvPr id="57352" name="Line 8">
            <a:extLst>
              <a:ext uri="{FF2B5EF4-FFF2-40B4-BE49-F238E27FC236}">
                <a16:creationId xmlns:a16="http://schemas.microsoft.com/office/drawing/2014/main" id="{98C6F55F-36B3-23EA-5790-FBC038D61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21050" y="2514600"/>
            <a:ext cx="25019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3" name="Line 9">
            <a:extLst>
              <a:ext uri="{FF2B5EF4-FFF2-40B4-BE49-F238E27FC236}">
                <a16:creationId xmlns:a16="http://schemas.microsoft.com/office/drawing/2014/main" id="{978ADC05-FC93-94E6-D56D-78DE233A84F7}"/>
              </a:ext>
            </a:extLst>
          </p:cNvPr>
          <p:cNvSpPr>
            <a:spLocks noChangeShapeType="1"/>
          </p:cNvSpPr>
          <p:nvPr/>
        </p:nvSpPr>
        <p:spPr bwMode="auto">
          <a:xfrm>
            <a:off x="3321050" y="2057400"/>
            <a:ext cx="25019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4" name="Rectangle 12">
            <a:extLst>
              <a:ext uri="{FF2B5EF4-FFF2-40B4-BE49-F238E27FC236}">
                <a16:creationId xmlns:a16="http://schemas.microsoft.com/office/drawing/2014/main" id="{22F7E7E5-9A24-70C7-861D-20445C9EB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" y="2452688"/>
            <a:ext cx="2070100" cy="519112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7355" name="Rectangle 13">
            <a:extLst>
              <a:ext uri="{FF2B5EF4-FFF2-40B4-BE49-F238E27FC236}">
                <a16:creationId xmlns:a16="http://schemas.microsoft.com/office/drawing/2014/main" id="{F44AA8EB-D95B-BE81-DDD4-B4EA1C478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" y="2452688"/>
            <a:ext cx="2070100" cy="137318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7356" name="Rectangle 14">
            <a:extLst>
              <a:ext uri="{FF2B5EF4-FFF2-40B4-BE49-F238E27FC236}">
                <a16:creationId xmlns:a16="http://schemas.microsoft.com/office/drawing/2014/main" id="{BCCD26FE-4FC1-46A9-41FD-0860C6793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7225" y="3341688"/>
            <a:ext cx="2070100" cy="3141662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7357" name="Line 16">
            <a:extLst>
              <a:ext uri="{FF2B5EF4-FFF2-40B4-BE49-F238E27FC236}">
                <a16:creationId xmlns:a16="http://schemas.microsoft.com/office/drawing/2014/main" id="{7F2FD8D4-1DD4-91B4-4F6C-0D8E5FE0409D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5338" y="25273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8" name="Line 17">
            <a:extLst>
              <a:ext uri="{FF2B5EF4-FFF2-40B4-BE49-F238E27FC236}">
                <a16:creationId xmlns:a16="http://schemas.microsoft.com/office/drawing/2014/main" id="{0B63C4F2-B006-3C3A-4EB9-2E25738233E9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5338" y="20701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9" name="Rectangle 18">
            <a:extLst>
              <a:ext uri="{FF2B5EF4-FFF2-40B4-BE49-F238E27FC236}">
                <a16:creationId xmlns:a16="http://schemas.microsoft.com/office/drawing/2014/main" id="{99E4BD14-8D7E-27A8-DCBF-22EEDD9C3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57360" name="Line 19">
            <a:extLst>
              <a:ext uri="{FF2B5EF4-FFF2-40B4-BE49-F238E27FC236}">
                <a16:creationId xmlns:a16="http://schemas.microsoft.com/office/drawing/2014/main" id="{0DED552F-F4BF-2CB2-3F03-BE1E7920593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1" name="Rectangle 20">
            <a:extLst>
              <a:ext uri="{FF2B5EF4-FFF2-40B4-BE49-F238E27FC236}">
                <a16:creationId xmlns:a16="http://schemas.microsoft.com/office/drawing/2014/main" id="{CA9B4761-6E2B-76A6-5A29-E510F2454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7425" y="4321175"/>
            <a:ext cx="1733550" cy="1430338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4400">
                <a:solidFill>
                  <a:schemeClr val="tx2"/>
                </a:solidFill>
                <a:latin typeface="Times" panose="02020603050405020304" pitchFamily="18" charset="0"/>
              </a:rPr>
              <a:t>A</a:t>
            </a:r>
            <a:r>
              <a:rPr lang="en-US" altLang="en-US" sz="8800">
                <a:solidFill>
                  <a:srgbClr val="51DC00"/>
                </a:solidFill>
                <a:latin typeface="Times" panose="02020603050405020304" pitchFamily="18" charset="0"/>
              </a:rPr>
              <a:t>J</a:t>
            </a:r>
            <a:r>
              <a:rPr lang="en-US" altLang="en-US" sz="4400">
                <a:solidFill>
                  <a:schemeClr val="tx2"/>
                </a:solidFill>
                <a:latin typeface="Times" panose="02020603050405020304" pitchFamily="18" charset="0"/>
              </a:rPr>
              <a:t>MJ</a:t>
            </a:r>
          </a:p>
        </p:txBody>
      </p:sp>
      <p:sp>
        <p:nvSpPr>
          <p:cNvPr id="57362" name="Rectangle 21">
            <a:extLst>
              <a:ext uri="{FF2B5EF4-FFF2-40B4-BE49-F238E27FC236}">
                <a16:creationId xmlns:a16="http://schemas.microsoft.com/office/drawing/2014/main" id="{9A3FC764-3773-A754-2E6F-2080D4333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6850" y="3540125"/>
            <a:ext cx="4029075" cy="1612900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4800">
                <a:solidFill>
                  <a:schemeClr val="accent1"/>
                </a:solidFill>
              </a:rPr>
              <a:t>‘</a:t>
            </a:r>
            <a:r>
              <a:rPr lang="en-US" altLang="en-US" sz="6000">
                <a:solidFill>
                  <a:srgbClr val="FF0066"/>
                </a:solidFill>
              </a:rPr>
              <a:t>ÈÞWÕøß</a:t>
            </a:r>
            <a:r>
              <a:rPr lang="en-US" altLang="en-US" sz="4800">
                <a:solidFill>
                  <a:schemeClr val="accent1"/>
                </a:solidFill>
              </a:rPr>
              <a:t>’</a:t>
            </a:r>
            <a:r>
              <a:rPr lang="en-US" altLang="en-US" sz="6000">
                <a:solidFill>
                  <a:srgbClr val="FF0066"/>
                </a:solidFill>
              </a:rPr>
              <a:t>W </a:t>
            </a:r>
            <a:r>
              <a:rPr lang="en-US" altLang="en-US" sz="4000">
                <a:solidFill>
                  <a:srgbClr val="FAFD00"/>
                </a:solidFill>
              </a:rPr>
              <a:t>øIÞÎX:</a:t>
            </a:r>
            <a:endParaRPr lang="en-US" altLang="en-US" sz="5400">
              <a:solidFill>
                <a:schemeClr val="tx2"/>
              </a:solidFill>
              <a:latin typeface="Times" panose="02020603050405020304" pitchFamily="18" charset="0"/>
            </a:endParaRPr>
          </a:p>
        </p:txBody>
      </p:sp>
      <p:sp>
        <p:nvSpPr>
          <p:cNvPr id="57363" name="Freeform 22">
            <a:extLst>
              <a:ext uri="{FF2B5EF4-FFF2-40B4-BE49-F238E27FC236}">
                <a16:creationId xmlns:a16="http://schemas.microsoft.com/office/drawing/2014/main" id="{A31A6540-15E1-9706-D03E-351789123A5A}"/>
              </a:ext>
            </a:extLst>
          </p:cNvPr>
          <p:cNvSpPr>
            <a:spLocks/>
          </p:cNvSpPr>
          <p:nvPr/>
        </p:nvSpPr>
        <p:spPr bwMode="auto">
          <a:xfrm>
            <a:off x="8570913" y="3581400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4" name="Rectangle 23">
            <a:extLst>
              <a:ext uri="{FF2B5EF4-FFF2-40B4-BE49-F238E27FC236}">
                <a16:creationId xmlns:a16="http://schemas.microsoft.com/office/drawing/2014/main" id="{17678B74-4436-7E89-71A4-04B8ECB5A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1813" y="3911600"/>
            <a:ext cx="3048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7365" name="Freeform 24">
            <a:extLst>
              <a:ext uri="{FF2B5EF4-FFF2-40B4-BE49-F238E27FC236}">
                <a16:creationId xmlns:a16="http://schemas.microsoft.com/office/drawing/2014/main" id="{19925042-336E-A9A2-387F-168171263017}"/>
              </a:ext>
            </a:extLst>
          </p:cNvPr>
          <p:cNvSpPr>
            <a:spLocks/>
          </p:cNvSpPr>
          <p:nvPr/>
        </p:nvSpPr>
        <p:spPr bwMode="auto">
          <a:xfrm>
            <a:off x="8566150" y="3541713"/>
            <a:ext cx="234950" cy="120650"/>
          </a:xfrm>
          <a:custGeom>
            <a:avLst/>
            <a:gdLst>
              <a:gd name="T0" fmla="*/ 233129 w 129"/>
              <a:gd name="T1" fmla="*/ 118188 h 49"/>
              <a:gd name="T2" fmla="*/ 0 w 129"/>
              <a:gd name="T3" fmla="*/ 118188 h 49"/>
              <a:gd name="T4" fmla="*/ 0 w 129"/>
              <a:gd name="T5" fmla="*/ 0 h 49"/>
              <a:gd name="T6" fmla="*/ 233129 w 129"/>
              <a:gd name="T7" fmla="*/ 118188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6" name="AutoShape 25">
            <a:extLst>
              <a:ext uri="{FF2B5EF4-FFF2-40B4-BE49-F238E27FC236}">
                <a16:creationId xmlns:a16="http://schemas.microsoft.com/office/drawing/2014/main" id="{17EF5CE5-C487-235F-7A6B-B3935B303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8300" y="3455988"/>
            <a:ext cx="730250" cy="290512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7367" name="Rectangle 26">
            <a:extLst>
              <a:ext uri="{FF2B5EF4-FFF2-40B4-BE49-F238E27FC236}">
                <a16:creationId xmlns:a16="http://schemas.microsoft.com/office/drawing/2014/main" id="{BC37D57B-73F9-53AF-54E4-B2BC7D3FE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9888" y="3603625"/>
            <a:ext cx="952500" cy="498475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7368" name="Rectangle 27">
            <a:extLst>
              <a:ext uri="{FF2B5EF4-FFF2-40B4-BE49-F238E27FC236}">
                <a16:creationId xmlns:a16="http://schemas.microsoft.com/office/drawing/2014/main" id="{0E8A3E5C-03C6-95FA-46A6-EFB03A158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1013" y="3862388"/>
            <a:ext cx="514350" cy="1905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7369" name="AutoShape 28">
            <a:extLst>
              <a:ext uri="{FF2B5EF4-FFF2-40B4-BE49-F238E27FC236}">
                <a16:creationId xmlns:a16="http://schemas.microsoft.com/office/drawing/2014/main" id="{6BCF4F56-B580-B6CC-A15B-F929358EE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3487738"/>
            <a:ext cx="692150" cy="290512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7370" name="Line 29">
            <a:extLst>
              <a:ext uri="{FF2B5EF4-FFF2-40B4-BE49-F238E27FC236}">
                <a16:creationId xmlns:a16="http://schemas.microsoft.com/office/drawing/2014/main" id="{F2CDC090-E508-EF4A-75FF-A7FD5A807682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3840163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1" name="Line 30">
            <a:extLst>
              <a:ext uri="{FF2B5EF4-FFF2-40B4-BE49-F238E27FC236}">
                <a16:creationId xmlns:a16="http://schemas.microsoft.com/office/drawing/2014/main" id="{FB0CE416-DE83-7AF0-0188-9C217341D29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1163" y="4025900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2" name="Rectangle 31">
            <a:extLst>
              <a:ext uri="{FF2B5EF4-FFF2-40B4-BE49-F238E27FC236}">
                <a16:creationId xmlns:a16="http://schemas.microsoft.com/office/drawing/2014/main" id="{2E042FCC-9533-B323-4D02-B323D8C2A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225" y="3429000"/>
            <a:ext cx="693738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ç¼ÞØËí</a:t>
            </a:r>
          </a:p>
          <a:p>
            <a:pPr algn="l">
              <a:spcBef>
                <a:spcPct val="0"/>
              </a:spcBef>
            </a:pPr>
            <a:endParaRPr lang="en-US" altLang="en-US" sz="900" b="1">
              <a:solidFill>
                <a:srgbClr val="000000"/>
              </a:solidFill>
              <a:latin typeface="Chicago" charset="0"/>
            </a:endParaRPr>
          </a:p>
        </p:txBody>
      </p:sp>
      <p:sp>
        <p:nvSpPr>
          <p:cNvPr id="57373" name="Text Box 35">
            <a:extLst>
              <a:ext uri="{FF2B5EF4-FFF2-40B4-BE49-F238E27FC236}">
                <a16:creationId xmlns:a16="http://schemas.microsoft.com/office/drawing/2014/main" id="{3B434C7E-CC8B-9061-14B5-3DD7A6BFB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57374" name="Text Box 38">
            <a:extLst>
              <a:ext uri="{FF2B5EF4-FFF2-40B4-BE49-F238E27FC236}">
                <a16:creationId xmlns:a16="http://schemas.microsoft.com/office/drawing/2014/main" id="{1A49CCE0-5633-0F24-F3C4-B5D851D5BC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72747" name="Rectangle 43">
            <a:extLst>
              <a:ext uri="{FF2B5EF4-FFF2-40B4-BE49-F238E27FC236}">
                <a16:creationId xmlns:a16="http://schemas.microsoft.com/office/drawing/2014/main" id="{F9E79376-034F-54B8-A885-761AF59A4C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51</a:t>
            </a:r>
          </a:p>
        </p:txBody>
      </p:sp>
      <p:sp>
        <p:nvSpPr>
          <p:cNvPr id="57376" name="Text Box 44">
            <a:extLst>
              <a:ext uri="{FF2B5EF4-FFF2-40B4-BE49-F238E27FC236}">
                <a16:creationId xmlns:a16="http://schemas.microsoft.com/office/drawing/2014/main" id="{B4592081-0472-293B-9552-3A3B8EEC58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5100" y="6286500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24-25</a:t>
            </a:r>
          </a:p>
        </p:txBody>
      </p:sp>
    </p:spTree>
  </p:cSld>
  <p:clrMapOvr>
    <a:masterClrMapping/>
  </p:clrMapOvr>
  <p:transition>
    <p:wheel spokes="0"/>
  </p:transition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10">
            <a:extLst>
              <a:ext uri="{FF2B5EF4-FFF2-40B4-BE49-F238E27FC236}">
                <a16:creationId xmlns:a16="http://schemas.microsoft.com/office/drawing/2014/main" id="{A154107C-C563-EC3C-9B48-81C319CA4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" y="2452688"/>
            <a:ext cx="2070100" cy="519112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8371" name="Rectangle 11">
            <a:extLst>
              <a:ext uri="{FF2B5EF4-FFF2-40B4-BE49-F238E27FC236}">
                <a16:creationId xmlns:a16="http://schemas.microsoft.com/office/drawing/2014/main" id="{253C6BB5-9143-1654-B172-77F8D009A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" y="2452688"/>
            <a:ext cx="2070100" cy="137318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8372" name="Rectangle 12">
            <a:extLst>
              <a:ext uri="{FF2B5EF4-FFF2-40B4-BE49-F238E27FC236}">
                <a16:creationId xmlns:a16="http://schemas.microsoft.com/office/drawing/2014/main" id="{1C6EC096-8A12-4316-8CC2-F96E47833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7225" y="3341688"/>
            <a:ext cx="2070100" cy="3141662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8373" name="Text Box 29">
            <a:extLst>
              <a:ext uri="{FF2B5EF4-FFF2-40B4-BE49-F238E27FC236}">
                <a16:creationId xmlns:a16="http://schemas.microsoft.com/office/drawing/2014/main" id="{4BC46650-3454-D407-1F11-D96678E373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58374" name="Text Box 30">
            <a:extLst>
              <a:ext uri="{FF2B5EF4-FFF2-40B4-BE49-F238E27FC236}">
                <a16:creationId xmlns:a16="http://schemas.microsoft.com/office/drawing/2014/main" id="{B0A8A5D6-244B-15AD-1D94-2E333219D7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769055" name="Rectangle 31">
            <a:extLst>
              <a:ext uri="{FF2B5EF4-FFF2-40B4-BE49-F238E27FC236}">
                <a16:creationId xmlns:a16="http://schemas.microsoft.com/office/drawing/2014/main" id="{39E90375-07A3-EB82-95C9-4E3CD82A6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52</a:t>
            </a:r>
          </a:p>
        </p:txBody>
      </p:sp>
      <p:sp>
        <p:nvSpPr>
          <p:cNvPr id="58376" name="Text Box 32">
            <a:extLst>
              <a:ext uri="{FF2B5EF4-FFF2-40B4-BE49-F238E27FC236}">
                <a16:creationId xmlns:a16="http://schemas.microsoft.com/office/drawing/2014/main" id="{DA406478-FB15-BE15-64F9-C8AE4678C2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9225" y="6270625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24-25</a:t>
            </a:r>
          </a:p>
        </p:txBody>
      </p:sp>
      <p:grpSp>
        <p:nvGrpSpPr>
          <p:cNvPr id="58377" name="Group 37">
            <a:extLst>
              <a:ext uri="{FF2B5EF4-FFF2-40B4-BE49-F238E27FC236}">
                <a16:creationId xmlns:a16="http://schemas.microsoft.com/office/drawing/2014/main" id="{950783A5-8775-9934-A1FF-56C6FFDEDA0B}"/>
              </a:ext>
            </a:extLst>
          </p:cNvPr>
          <p:cNvGrpSpPr>
            <a:grpSpLocks/>
          </p:cNvGrpSpPr>
          <p:nvPr/>
        </p:nvGrpSpPr>
        <p:grpSpPr bwMode="auto">
          <a:xfrm>
            <a:off x="544513" y="500063"/>
            <a:ext cx="4948237" cy="4476750"/>
            <a:chOff x="343" y="315"/>
            <a:chExt cx="3117" cy="2820"/>
          </a:xfrm>
        </p:grpSpPr>
        <p:pic>
          <p:nvPicPr>
            <p:cNvPr id="58394" name="Picture 33">
              <a:extLst>
                <a:ext uri="{FF2B5EF4-FFF2-40B4-BE49-F238E27FC236}">
                  <a16:creationId xmlns:a16="http://schemas.microsoft.com/office/drawing/2014/main" id="{3C13FCAA-7FA3-5A0D-0132-0FACF6894D22}"/>
                </a:ext>
              </a:extLst>
            </p:cNvPr>
            <p:cNvPicPr preferRelativeResize="0"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3" y="315"/>
              <a:ext cx="3117" cy="2213"/>
            </a:xfrm>
            <a:prstGeom prst="rect">
              <a:avLst/>
            </a:prstGeom>
            <a:noFill/>
            <a:ln>
              <a:noFill/>
            </a:ln>
            <a:effectLst>
              <a:outerShdw dist="91581" dir="2021404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blipFill dpi="0" rotWithShape="0">
                    <a:blip r:embed="rId5"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101600" cmpd="thinThick">
                  <a:solidFill>
                    <a:schemeClr val="tx2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8395" name="Text Box 34">
              <a:extLst>
                <a:ext uri="{FF2B5EF4-FFF2-40B4-BE49-F238E27FC236}">
                  <a16:creationId xmlns:a16="http://schemas.microsoft.com/office/drawing/2014/main" id="{17E35E0A-739D-A7F1-5F4F-564FB0546D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" y="2558"/>
              <a:ext cx="1622" cy="577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FFFF00"/>
                      </a:gs>
                      <a:gs pos="100000">
                        <a:srgbClr val="FFFF09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1800">
                  <a:solidFill>
                    <a:srgbClr val="FFEA18"/>
                  </a:solidFill>
                </a:rPr>
                <a:t>ÏßdØçÏÜßæÜ 'çÆÞÅÞÈß"æÜ ²øá ¦GßX µâG¢</a:t>
              </a:r>
            </a:p>
          </p:txBody>
        </p:sp>
      </p:grpSp>
      <p:grpSp>
        <p:nvGrpSpPr>
          <p:cNvPr id="769062" name="Group 38">
            <a:extLst>
              <a:ext uri="{FF2B5EF4-FFF2-40B4-BE49-F238E27FC236}">
                <a16:creationId xmlns:a16="http://schemas.microsoft.com/office/drawing/2014/main" id="{AA51895C-5844-5596-161A-8272BE9655F4}"/>
              </a:ext>
            </a:extLst>
          </p:cNvPr>
          <p:cNvGrpSpPr>
            <a:grpSpLocks/>
          </p:cNvGrpSpPr>
          <p:nvPr/>
        </p:nvGrpSpPr>
        <p:grpSpPr bwMode="auto">
          <a:xfrm>
            <a:off x="4084638" y="2149475"/>
            <a:ext cx="4575175" cy="3983038"/>
            <a:chOff x="2573" y="1354"/>
            <a:chExt cx="2695" cy="2452"/>
          </a:xfrm>
        </p:grpSpPr>
        <p:pic>
          <p:nvPicPr>
            <p:cNvPr id="58392" name="Picture 35">
              <a:extLst>
                <a:ext uri="{FF2B5EF4-FFF2-40B4-BE49-F238E27FC236}">
                  <a16:creationId xmlns:a16="http://schemas.microsoft.com/office/drawing/2014/main" id="{C8B3DA72-6F0E-7BAE-F75C-6A89BEC7DEB1}"/>
                </a:ext>
              </a:extLst>
            </p:cNvPr>
            <p:cNvPicPr preferRelativeResize="0"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3" y="1809"/>
              <a:ext cx="2659" cy="1997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blipFill dpi="0" rotWithShape="0">
                    <a:blip r:embed="rId5"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101600" cmpd="thinThick">
                  <a:solidFill>
                    <a:schemeClr val="tx2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8393" name="Text Box 36">
              <a:extLst>
                <a:ext uri="{FF2B5EF4-FFF2-40B4-BE49-F238E27FC236}">
                  <a16:creationId xmlns:a16="http://schemas.microsoft.com/office/drawing/2014/main" id="{DDBB9B18-ADB8-AF13-74E4-8FC65DE5A9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2" y="1354"/>
              <a:ext cx="1556" cy="480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FFFF00"/>
                      </a:gs>
                      <a:gs pos="100000">
                        <a:srgbClr val="FFFF09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r"/>
              <a:r>
                <a:rPr lang="en-US" altLang="en-US" sz="1800">
                  <a:solidFill>
                    <a:srgbClr val="FFEA18"/>
                  </a:solidFill>
                </a:rPr>
                <a:t>¨¼ßÉíÄßæÜ </a:t>
              </a:r>
            </a:p>
            <a:p>
              <a:pPr algn="r"/>
              <a:r>
                <a:rPr lang="en-US" altLang="en-US" sz="1800">
                  <a:solidFill>
                    <a:srgbClr val="FFEA18"/>
                  </a:solidFill>
                </a:rPr>
                <a:t>'Üµí×V" çfdÄ¢</a:t>
              </a:r>
            </a:p>
          </p:txBody>
        </p:sp>
      </p:grpSp>
      <p:sp>
        <p:nvSpPr>
          <p:cNvPr id="58379" name="Freeform 19">
            <a:extLst>
              <a:ext uri="{FF2B5EF4-FFF2-40B4-BE49-F238E27FC236}">
                <a16:creationId xmlns:a16="http://schemas.microsoft.com/office/drawing/2014/main" id="{7B38DAAA-D57D-496E-A7EA-3857B10FC639}"/>
              </a:ext>
            </a:extLst>
          </p:cNvPr>
          <p:cNvSpPr>
            <a:spLocks/>
          </p:cNvSpPr>
          <p:nvPr/>
        </p:nvSpPr>
        <p:spPr bwMode="auto">
          <a:xfrm>
            <a:off x="8570913" y="3581400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380" name="Rectangle 20">
            <a:extLst>
              <a:ext uri="{FF2B5EF4-FFF2-40B4-BE49-F238E27FC236}">
                <a16:creationId xmlns:a16="http://schemas.microsoft.com/office/drawing/2014/main" id="{A02B96F1-88C2-E95C-AAB8-20CB7334E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1813" y="3911600"/>
            <a:ext cx="3048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8381" name="Freeform 21">
            <a:extLst>
              <a:ext uri="{FF2B5EF4-FFF2-40B4-BE49-F238E27FC236}">
                <a16:creationId xmlns:a16="http://schemas.microsoft.com/office/drawing/2014/main" id="{B745E91B-8A9E-6DB2-5C86-24F79630F979}"/>
              </a:ext>
            </a:extLst>
          </p:cNvPr>
          <p:cNvSpPr>
            <a:spLocks/>
          </p:cNvSpPr>
          <p:nvPr/>
        </p:nvSpPr>
        <p:spPr bwMode="auto">
          <a:xfrm>
            <a:off x="8566150" y="3541713"/>
            <a:ext cx="234950" cy="120650"/>
          </a:xfrm>
          <a:custGeom>
            <a:avLst/>
            <a:gdLst>
              <a:gd name="T0" fmla="*/ 233129 w 129"/>
              <a:gd name="T1" fmla="*/ 118188 h 49"/>
              <a:gd name="T2" fmla="*/ 0 w 129"/>
              <a:gd name="T3" fmla="*/ 118188 h 49"/>
              <a:gd name="T4" fmla="*/ 0 w 129"/>
              <a:gd name="T5" fmla="*/ 0 h 49"/>
              <a:gd name="T6" fmla="*/ 233129 w 129"/>
              <a:gd name="T7" fmla="*/ 118188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382" name="AutoShape 22">
            <a:extLst>
              <a:ext uri="{FF2B5EF4-FFF2-40B4-BE49-F238E27FC236}">
                <a16:creationId xmlns:a16="http://schemas.microsoft.com/office/drawing/2014/main" id="{2BA93CF1-9E2B-676B-2992-5931383CA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8300" y="3455988"/>
            <a:ext cx="730250" cy="290512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8383" name="Rectangle 23">
            <a:extLst>
              <a:ext uri="{FF2B5EF4-FFF2-40B4-BE49-F238E27FC236}">
                <a16:creationId xmlns:a16="http://schemas.microsoft.com/office/drawing/2014/main" id="{B0E8642D-79E8-78D3-BB2C-08D63DA86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9888" y="3603625"/>
            <a:ext cx="952500" cy="498475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8384" name="Rectangle 24">
            <a:extLst>
              <a:ext uri="{FF2B5EF4-FFF2-40B4-BE49-F238E27FC236}">
                <a16:creationId xmlns:a16="http://schemas.microsoft.com/office/drawing/2014/main" id="{A3F71F94-FDE5-27AF-F8F8-E5CBD9A27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1013" y="3862388"/>
            <a:ext cx="514350" cy="1905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8385" name="AutoShape 25">
            <a:extLst>
              <a:ext uri="{FF2B5EF4-FFF2-40B4-BE49-F238E27FC236}">
                <a16:creationId xmlns:a16="http://schemas.microsoft.com/office/drawing/2014/main" id="{4FFD92A8-99C4-C894-9EA0-8EF3D8760F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3487738"/>
            <a:ext cx="692150" cy="290512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8386" name="Line 26">
            <a:extLst>
              <a:ext uri="{FF2B5EF4-FFF2-40B4-BE49-F238E27FC236}">
                <a16:creationId xmlns:a16="http://schemas.microsoft.com/office/drawing/2014/main" id="{F5216904-B528-8AAB-C19A-3DAC84AB834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3840163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7" name="Line 27">
            <a:extLst>
              <a:ext uri="{FF2B5EF4-FFF2-40B4-BE49-F238E27FC236}">
                <a16:creationId xmlns:a16="http://schemas.microsoft.com/office/drawing/2014/main" id="{99D81A9A-80F7-9939-D1E0-BDE6FFF4224B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1163" y="4025900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8" name="Rectangle 28">
            <a:extLst>
              <a:ext uri="{FF2B5EF4-FFF2-40B4-BE49-F238E27FC236}">
                <a16:creationId xmlns:a16="http://schemas.microsoft.com/office/drawing/2014/main" id="{A151DBCD-87C7-8A9D-56D7-D92D337EF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225" y="3429000"/>
            <a:ext cx="69373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ç¼ÞØËí</a:t>
            </a:r>
          </a:p>
        </p:txBody>
      </p:sp>
      <p:sp>
        <p:nvSpPr>
          <p:cNvPr id="58389" name="Text Box 39">
            <a:extLst>
              <a:ext uri="{FF2B5EF4-FFF2-40B4-BE49-F238E27FC236}">
                <a16:creationId xmlns:a16="http://schemas.microsoft.com/office/drawing/2014/main" id="{1A1FD312-B3EA-D491-7B15-4664028F82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9588" y="0"/>
            <a:ext cx="2603500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 37-41</a:t>
            </a:r>
          </a:p>
        </p:txBody>
      </p:sp>
      <p:sp>
        <p:nvSpPr>
          <p:cNvPr id="58390" name="Text Box 40">
            <a:extLst>
              <a:ext uri="{FF2B5EF4-FFF2-40B4-BE49-F238E27FC236}">
                <a16:creationId xmlns:a16="http://schemas.microsoft.com/office/drawing/2014/main" id="{3094FFBE-BD82-1EF7-123C-B2B30DD660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4088" y="6413500"/>
            <a:ext cx="3254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769065" name="Rectangle 41">
            <a:extLst>
              <a:ext uri="{FF2B5EF4-FFF2-40B4-BE49-F238E27FC236}">
                <a16:creationId xmlns:a16="http://schemas.microsoft.com/office/drawing/2014/main" id="{8682D28A-FFEF-0367-4A58-5F159B01E238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id-ID" altLang="en-US"/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69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>
            <a:extLst>
              <a:ext uri="{FF2B5EF4-FFF2-40B4-BE49-F238E27FC236}">
                <a16:creationId xmlns:a16="http://schemas.microsoft.com/office/drawing/2014/main" id="{28D80DCA-6EC5-AB4A-52A4-A31B7D69F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" y="2452688"/>
            <a:ext cx="2070100" cy="519112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9395" name="Rectangle 3">
            <a:extLst>
              <a:ext uri="{FF2B5EF4-FFF2-40B4-BE49-F238E27FC236}">
                <a16:creationId xmlns:a16="http://schemas.microsoft.com/office/drawing/2014/main" id="{19C561D8-D2F4-0812-81DC-640B0DE9A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" y="2452688"/>
            <a:ext cx="2070100" cy="137318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9396" name="Text Box 4">
            <a:extLst>
              <a:ext uri="{FF2B5EF4-FFF2-40B4-BE49-F238E27FC236}">
                <a16:creationId xmlns:a16="http://schemas.microsoft.com/office/drawing/2014/main" id="{1637C3B4-B93B-BBF3-F0A6-1A1DA5166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59397" name="Text Box 5">
            <a:extLst>
              <a:ext uri="{FF2B5EF4-FFF2-40B4-BE49-F238E27FC236}">
                <a16:creationId xmlns:a16="http://schemas.microsoft.com/office/drawing/2014/main" id="{D61ECEBC-C389-DC6B-CA3F-095D69FD55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9588" y="0"/>
            <a:ext cx="2603500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 37-41</a:t>
            </a:r>
          </a:p>
        </p:txBody>
      </p:sp>
      <p:sp>
        <p:nvSpPr>
          <p:cNvPr id="59398" name="Text Box 6">
            <a:extLst>
              <a:ext uri="{FF2B5EF4-FFF2-40B4-BE49-F238E27FC236}">
                <a16:creationId xmlns:a16="http://schemas.microsoft.com/office/drawing/2014/main" id="{9E624E6D-F5F4-9776-00F2-47C9D13048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800775" name="Rectangle 7">
            <a:extLst>
              <a:ext uri="{FF2B5EF4-FFF2-40B4-BE49-F238E27FC236}">
                <a16:creationId xmlns:a16="http://schemas.microsoft.com/office/drawing/2014/main" id="{9F1FA9AB-5479-90B1-B537-B96F9A316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53</a:t>
            </a:r>
          </a:p>
        </p:txBody>
      </p:sp>
      <p:sp>
        <p:nvSpPr>
          <p:cNvPr id="59400" name="Text Box 8">
            <a:extLst>
              <a:ext uri="{FF2B5EF4-FFF2-40B4-BE49-F238E27FC236}">
                <a16:creationId xmlns:a16="http://schemas.microsoft.com/office/drawing/2014/main" id="{A31730D3-A978-89D5-42D8-A5ED161FF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2250" y="6270625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24-25</a:t>
            </a:r>
          </a:p>
        </p:txBody>
      </p:sp>
      <p:pic>
        <p:nvPicPr>
          <p:cNvPr id="800777" name="Picture 9">
            <a:extLst>
              <a:ext uri="{FF2B5EF4-FFF2-40B4-BE49-F238E27FC236}">
                <a16:creationId xmlns:a16="http://schemas.microsoft.com/office/drawing/2014/main" id="{0CC12497-5538-F405-BC5D-73848D9BCE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037"/>
          <a:stretch>
            <a:fillRect/>
          </a:stretch>
        </p:blipFill>
        <p:spPr bwMode="auto">
          <a:xfrm>
            <a:off x="4746625" y="174625"/>
            <a:ext cx="3919538" cy="2466975"/>
          </a:xfrm>
          <a:prstGeom prst="rect">
            <a:avLst/>
          </a:prstGeom>
          <a:noFill/>
          <a:ln>
            <a:noFill/>
          </a:ln>
          <a:effectLst>
            <a:outerShdw dist="8980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0778" name="Picture 10">
            <a:extLst>
              <a:ext uri="{FF2B5EF4-FFF2-40B4-BE49-F238E27FC236}">
                <a16:creationId xmlns:a16="http://schemas.microsoft.com/office/drawing/2014/main" id="{D0BF4E1B-94E4-8B09-DBC6-6AEF5112A3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037"/>
          <a:stretch>
            <a:fillRect/>
          </a:stretch>
        </p:blipFill>
        <p:spPr bwMode="auto">
          <a:xfrm>
            <a:off x="4862513" y="3835400"/>
            <a:ext cx="3871912" cy="2436813"/>
          </a:xfrm>
          <a:prstGeom prst="rect">
            <a:avLst/>
          </a:prstGeom>
          <a:noFill/>
          <a:ln>
            <a:noFill/>
          </a:ln>
          <a:effectLst>
            <a:outerShdw dist="8980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403" name="Picture 11">
            <a:extLst>
              <a:ext uri="{FF2B5EF4-FFF2-40B4-BE49-F238E27FC236}">
                <a16:creationId xmlns:a16="http://schemas.microsoft.com/office/drawing/2014/main" id="{14C0A47C-5CBF-13C4-1948-EF3075EBF0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7314"/>
          <a:stretch>
            <a:fillRect/>
          </a:stretch>
        </p:blipFill>
        <p:spPr bwMode="auto">
          <a:xfrm>
            <a:off x="601663" y="528638"/>
            <a:ext cx="3471862" cy="2638425"/>
          </a:xfrm>
          <a:prstGeom prst="rect">
            <a:avLst/>
          </a:prstGeom>
          <a:noFill/>
          <a:ln>
            <a:noFill/>
          </a:ln>
          <a:effectLst>
            <a:outerShdw dist="8980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0780" name="Picture 12">
            <a:extLst>
              <a:ext uri="{FF2B5EF4-FFF2-40B4-BE49-F238E27FC236}">
                <a16:creationId xmlns:a16="http://schemas.microsoft.com/office/drawing/2014/main" id="{3CC15978-54C1-29C5-A3EF-743D381099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374"/>
          <a:stretch>
            <a:fillRect/>
          </a:stretch>
        </p:blipFill>
        <p:spPr bwMode="auto">
          <a:xfrm>
            <a:off x="217488" y="3479800"/>
            <a:ext cx="3957637" cy="2628900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05" name="Freeform 13">
            <a:extLst>
              <a:ext uri="{FF2B5EF4-FFF2-40B4-BE49-F238E27FC236}">
                <a16:creationId xmlns:a16="http://schemas.microsoft.com/office/drawing/2014/main" id="{E86BC23F-2593-401E-6F11-C1BE437F5BCF}"/>
              </a:ext>
            </a:extLst>
          </p:cNvPr>
          <p:cNvSpPr>
            <a:spLocks/>
          </p:cNvSpPr>
          <p:nvPr/>
        </p:nvSpPr>
        <p:spPr bwMode="auto">
          <a:xfrm>
            <a:off x="8570913" y="3581400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6" name="Rectangle 14">
            <a:extLst>
              <a:ext uri="{FF2B5EF4-FFF2-40B4-BE49-F238E27FC236}">
                <a16:creationId xmlns:a16="http://schemas.microsoft.com/office/drawing/2014/main" id="{6C04E71C-F0A6-F0D8-DDD0-203287624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1813" y="3911600"/>
            <a:ext cx="3048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9407" name="Freeform 15">
            <a:extLst>
              <a:ext uri="{FF2B5EF4-FFF2-40B4-BE49-F238E27FC236}">
                <a16:creationId xmlns:a16="http://schemas.microsoft.com/office/drawing/2014/main" id="{ED8A25D0-D1F6-1066-30D5-956C019D4A32}"/>
              </a:ext>
            </a:extLst>
          </p:cNvPr>
          <p:cNvSpPr>
            <a:spLocks/>
          </p:cNvSpPr>
          <p:nvPr/>
        </p:nvSpPr>
        <p:spPr bwMode="auto">
          <a:xfrm>
            <a:off x="8566150" y="3541713"/>
            <a:ext cx="234950" cy="120650"/>
          </a:xfrm>
          <a:custGeom>
            <a:avLst/>
            <a:gdLst>
              <a:gd name="T0" fmla="*/ 233129 w 129"/>
              <a:gd name="T1" fmla="*/ 118188 h 49"/>
              <a:gd name="T2" fmla="*/ 0 w 129"/>
              <a:gd name="T3" fmla="*/ 118188 h 49"/>
              <a:gd name="T4" fmla="*/ 0 w 129"/>
              <a:gd name="T5" fmla="*/ 0 h 49"/>
              <a:gd name="T6" fmla="*/ 233129 w 129"/>
              <a:gd name="T7" fmla="*/ 118188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8" name="AutoShape 16">
            <a:extLst>
              <a:ext uri="{FF2B5EF4-FFF2-40B4-BE49-F238E27FC236}">
                <a16:creationId xmlns:a16="http://schemas.microsoft.com/office/drawing/2014/main" id="{89A5D48E-225F-845A-B900-4239D9D529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8300" y="3455988"/>
            <a:ext cx="730250" cy="290512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9409" name="Rectangle 17">
            <a:extLst>
              <a:ext uri="{FF2B5EF4-FFF2-40B4-BE49-F238E27FC236}">
                <a16:creationId xmlns:a16="http://schemas.microsoft.com/office/drawing/2014/main" id="{D4707691-6D57-FD66-1C04-F0282CFA7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9888" y="3603625"/>
            <a:ext cx="952500" cy="498475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9410" name="Rectangle 18">
            <a:extLst>
              <a:ext uri="{FF2B5EF4-FFF2-40B4-BE49-F238E27FC236}">
                <a16:creationId xmlns:a16="http://schemas.microsoft.com/office/drawing/2014/main" id="{CB3B4E72-AECD-B046-09E1-0664D5384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1013" y="3862388"/>
            <a:ext cx="514350" cy="1905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9411" name="AutoShape 19">
            <a:extLst>
              <a:ext uri="{FF2B5EF4-FFF2-40B4-BE49-F238E27FC236}">
                <a16:creationId xmlns:a16="http://schemas.microsoft.com/office/drawing/2014/main" id="{971A5FE9-D36D-435F-B24B-09453B13C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3487738"/>
            <a:ext cx="692150" cy="290512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59412" name="Line 20">
            <a:extLst>
              <a:ext uri="{FF2B5EF4-FFF2-40B4-BE49-F238E27FC236}">
                <a16:creationId xmlns:a16="http://schemas.microsoft.com/office/drawing/2014/main" id="{62FEE04E-10C2-AD27-7C52-1102BFF62FBC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3840163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3" name="Line 21">
            <a:extLst>
              <a:ext uri="{FF2B5EF4-FFF2-40B4-BE49-F238E27FC236}">
                <a16:creationId xmlns:a16="http://schemas.microsoft.com/office/drawing/2014/main" id="{4E8396A5-DEEE-A7D1-47DF-3B48A73D43A6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1163" y="4025900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4" name="Rectangle 22">
            <a:extLst>
              <a:ext uri="{FF2B5EF4-FFF2-40B4-BE49-F238E27FC236}">
                <a16:creationId xmlns:a16="http://schemas.microsoft.com/office/drawing/2014/main" id="{27796F99-DCF3-0B02-71F8-4492E4AF9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225" y="3429000"/>
            <a:ext cx="69373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ç¼ÞØËí</a:t>
            </a:r>
          </a:p>
        </p:txBody>
      </p:sp>
      <p:pic>
        <p:nvPicPr>
          <p:cNvPr id="800791" name="Picture 23">
            <a:extLst>
              <a:ext uri="{FF2B5EF4-FFF2-40B4-BE49-F238E27FC236}">
                <a16:creationId xmlns:a16="http://schemas.microsoft.com/office/drawing/2014/main" id="{701D1694-7B25-6E44-8F2E-20A1DE0B34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7221"/>
          <a:stretch>
            <a:fillRect/>
          </a:stretch>
        </p:blipFill>
        <p:spPr bwMode="auto">
          <a:xfrm>
            <a:off x="3378200" y="2352675"/>
            <a:ext cx="2930525" cy="1819275"/>
          </a:xfrm>
          <a:prstGeom prst="rect">
            <a:avLst/>
          </a:prstGeom>
          <a:noFill/>
          <a:ln>
            <a:noFill/>
          </a:ln>
          <a:effectLst>
            <a:outerShdw dist="8980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0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800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00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00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>
            <a:extLst>
              <a:ext uri="{FF2B5EF4-FFF2-40B4-BE49-F238E27FC236}">
                <a16:creationId xmlns:a16="http://schemas.microsoft.com/office/drawing/2014/main" id="{28EFF15F-18A6-F845-691C-253BBC9D7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" y="2452688"/>
            <a:ext cx="2070100" cy="519112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1443" name="Rectangle 3">
            <a:extLst>
              <a:ext uri="{FF2B5EF4-FFF2-40B4-BE49-F238E27FC236}">
                <a16:creationId xmlns:a16="http://schemas.microsoft.com/office/drawing/2014/main" id="{78F9E7D9-88F9-CAC8-5271-15DA750BF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" y="2452688"/>
            <a:ext cx="2070100" cy="137318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1444" name="Line 4">
            <a:extLst>
              <a:ext uri="{FF2B5EF4-FFF2-40B4-BE49-F238E27FC236}">
                <a16:creationId xmlns:a16="http://schemas.microsoft.com/office/drawing/2014/main" id="{0CB2CC2D-5667-2B04-DBFF-19C1995C8A6F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5" name="Text Box 5">
            <a:extLst>
              <a:ext uri="{FF2B5EF4-FFF2-40B4-BE49-F238E27FC236}">
                <a16:creationId xmlns:a16="http://schemas.microsoft.com/office/drawing/2014/main" id="{E4214A51-6FB6-4EDD-329C-F8C6493110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61446" name="Text Box 6">
            <a:extLst>
              <a:ext uri="{FF2B5EF4-FFF2-40B4-BE49-F238E27FC236}">
                <a16:creationId xmlns:a16="http://schemas.microsoft.com/office/drawing/2014/main" id="{D3B75C19-F1C8-55D5-8E02-E60116F07A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9113" y="0"/>
            <a:ext cx="2603500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 41:41-44</a:t>
            </a:r>
          </a:p>
        </p:txBody>
      </p:sp>
      <p:sp>
        <p:nvSpPr>
          <p:cNvPr id="61447" name="Text Box 7">
            <a:extLst>
              <a:ext uri="{FF2B5EF4-FFF2-40B4-BE49-F238E27FC236}">
                <a16:creationId xmlns:a16="http://schemas.microsoft.com/office/drawing/2014/main" id="{46B7BC02-2CA5-1629-7D42-493BB84183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6988" y="5081588"/>
            <a:ext cx="6157912" cy="800100"/>
          </a:xfrm>
          <a:prstGeom prst="rect">
            <a:avLst/>
          </a:prstGeom>
          <a:noFill/>
          <a:ln>
            <a:noFill/>
          </a:ln>
          <a:effectLst>
            <a:outerShdw dist="8980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4000">
                <a:solidFill>
                  <a:schemeClr val="tx2"/>
                </a:solidFill>
                <a:latin typeface="Comic Sans MS" panose="030F0902030302020204" pitchFamily="66" charset="0"/>
              </a:rPr>
              <a:t>Joseph Comes To Power</a:t>
            </a:r>
          </a:p>
        </p:txBody>
      </p:sp>
      <p:sp>
        <p:nvSpPr>
          <p:cNvPr id="61448" name="Text Box 8">
            <a:extLst>
              <a:ext uri="{FF2B5EF4-FFF2-40B4-BE49-F238E27FC236}">
                <a16:creationId xmlns:a16="http://schemas.microsoft.com/office/drawing/2014/main" id="{D02CB61C-E943-2F8D-A522-488800D0CB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pic>
        <p:nvPicPr>
          <p:cNvPr id="61449" name="Picture 9">
            <a:extLst>
              <a:ext uri="{FF2B5EF4-FFF2-40B4-BE49-F238E27FC236}">
                <a16:creationId xmlns:a16="http://schemas.microsoft.com/office/drawing/2014/main" id="{FF024C17-D336-9D29-4109-0E45376B5B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0575" y="585788"/>
            <a:ext cx="7721600" cy="5580062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dist="8980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1450" name="Freeform 10">
            <a:extLst>
              <a:ext uri="{FF2B5EF4-FFF2-40B4-BE49-F238E27FC236}">
                <a16:creationId xmlns:a16="http://schemas.microsoft.com/office/drawing/2014/main" id="{9C7CB596-6587-0F24-5967-832B4A836DFD}"/>
              </a:ext>
            </a:extLst>
          </p:cNvPr>
          <p:cNvSpPr>
            <a:spLocks/>
          </p:cNvSpPr>
          <p:nvPr/>
        </p:nvSpPr>
        <p:spPr bwMode="auto">
          <a:xfrm>
            <a:off x="8570913" y="3581400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1" name="Rectangle 11">
            <a:extLst>
              <a:ext uri="{FF2B5EF4-FFF2-40B4-BE49-F238E27FC236}">
                <a16:creationId xmlns:a16="http://schemas.microsoft.com/office/drawing/2014/main" id="{BD0E93E9-0DA3-AF13-2A59-E832408E9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1813" y="3911600"/>
            <a:ext cx="3048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1452" name="Freeform 12">
            <a:extLst>
              <a:ext uri="{FF2B5EF4-FFF2-40B4-BE49-F238E27FC236}">
                <a16:creationId xmlns:a16="http://schemas.microsoft.com/office/drawing/2014/main" id="{37999165-FE35-D1F9-6290-9360C7D84AC5}"/>
              </a:ext>
            </a:extLst>
          </p:cNvPr>
          <p:cNvSpPr>
            <a:spLocks/>
          </p:cNvSpPr>
          <p:nvPr/>
        </p:nvSpPr>
        <p:spPr bwMode="auto">
          <a:xfrm>
            <a:off x="8566150" y="3541713"/>
            <a:ext cx="234950" cy="120650"/>
          </a:xfrm>
          <a:custGeom>
            <a:avLst/>
            <a:gdLst>
              <a:gd name="T0" fmla="*/ 233129 w 129"/>
              <a:gd name="T1" fmla="*/ 118188 h 49"/>
              <a:gd name="T2" fmla="*/ 0 w 129"/>
              <a:gd name="T3" fmla="*/ 118188 h 49"/>
              <a:gd name="T4" fmla="*/ 0 w 129"/>
              <a:gd name="T5" fmla="*/ 0 h 49"/>
              <a:gd name="T6" fmla="*/ 233129 w 129"/>
              <a:gd name="T7" fmla="*/ 118188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3" name="AutoShape 13">
            <a:extLst>
              <a:ext uri="{FF2B5EF4-FFF2-40B4-BE49-F238E27FC236}">
                <a16:creationId xmlns:a16="http://schemas.microsoft.com/office/drawing/2014/main" id="{08467E2A-05D5-1B0B-FC8C-64B3AC2CB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8300" y="3455988"/>
            <a:ext cx="730250" cy="290512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1454" name="Rectangle 14">
            <a:extLst>
              <a:ext uri="{FF2B5EF4-FFF2-40B4-BE49-F238E27FC236}">
                <a16:creationId xmlns:a16="http://schemas.microsoft.com/office/drawing/2014/main" id="{6A5E81EC-07FF-9C12-3864-AE065885A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9888" y="3603625"/>
            <a:ext cx="952500" cy="498475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1455" name="Rectangle 15">
            <a:extLst>
              <a:ext uri="{FF2B5EF4-FFF2-40B4-BE49-F238E27FC236}">
                <a16:creationId xmlns:a16="http://schemas.microsoft.com/office/drawing/2014/main" id="{2193E68E-8671-FCC3-59F0-2F78398473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1013" y="3862388"/>
            <a:ext cx="514350" cy="1905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1456" name="AutoShape 16">
            <a:extLst>
              <a:ext uri="{FF2B5EF4-FFF2-40B4-BE49-F238E27FC236}">
                <a16:creationId xmlns:a16="http://schemas.microsoft.com/office/drawing/2014/main" id="{CB4AEC54-1C27-917A-CF7B-EF40B703E5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3487738"/>
            <a:ext cx="692150" cy="290512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1457" name="Line 17">
            <a:extLst>
              <a:ext uri="{FF2B5EF4-FFF2-40B4-BE49-F238E27FC236}">
                <a16:creationId xmlns:a16="http://schemas.microsoft.com/office/drawing/2014/main" id="{5D179B7F-4315-1D33-316C-50B43A20029C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3840163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8" name="Line 18">
            <a:extLst>
              <a:ext uri="{FF2B5EF4-FFF2-40B4-BE49-F238E27FC236}">
                <a16:creationId xmlns:a16="http://schemas.microsoft.com/office/drawing/2014/main" id="{E1C714B6-206D-2BAC-1444-F907CF265E99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1163" y="4025900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9" name="Rectangle 19">
            <a:extLst>
              <a:ext uri="{FF2B5EF4-FFF2-40B4-BE49-F238E27FC236}">
                <a16:creationId xmlns:a16="http://schemas.microsoft.com/office/drawing/2014/main" id="{E999E1F9-3631-5E2C-8334-91EAC8E27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225" y="3429000"/>
            <a:ext cx="69373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ç¼ÞØËí</a:t>
            </a:r>
          </a:p>
        </p:txBody>
      </p:sp>
      <p:sp>
        <p:nvSpPr>
          <p:cNvPr id="802836" name="Rectangle 20">
            <a:extLst>
              <a:ext uri="{FF2B5EF4-FFF2-40B4-BE49-F238E27FC236}">
                <a16:creationId xmlns:a16="http://schemas.microsoft.com/office/drawing/2014/main" id="{B34EA8A8-CCEF-4424-AB89-E373B5806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54</a:t>
            </a:r>
          </a:p>
        </p:txBody>
      </p:sp>
      <p:sp>
        <p:nvSpPr>
          <p:cNvPr id="61461" name="Text Box 21">
            <a:extLst>
              <a:ext uri="{FF2B5EF4-FFF2-40B4-BE49-F238E27FC236}">
                <a16:creationId xmlns:a16="http://schemas.microsoft.com/office/drawing/2014/main" id="{CC0FB5D3-A919-16A0-B6DF-40A8303DE3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8888" y="6256338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24-25</a:t>
            </a:r>
          </a:p>
        </p:txBody>
      </p:sp>
      <p:sp>
        <p:nvSpPr>
          <p:cNvPr id="61462" name="Text Box 22">
            <a:extLst>
              <a:ext uri="{FF2B5EF4-FFF2-40B4-BE49-F238E27FC236}">
                <a16:creationId xmlns:a16="http://schemas.microsoft.com/office/drawing/2014/main" id="{DBA44617-EA06-D4CA-8859-A814DAC8A3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4613" y="5029200"/>
            <a:ext cx="4865687" cy="579438"/>
          </a:xfrm>
          <a:prstGeom prst="rect">
            <a:avLst/>
          </a:prstGeom>
          <a:solidFill>
            <a:srgbClr val="99CCFF"/>
          </a:solidFill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3200" b="1">
                <a:solidFill>
                  <a:srgbClr val="FF0066"/>
                </a:solidFill>
              </a:rPr>
              <a:t>ç¼ÞØËí ¥ÇßµÞøJßçÜAí</a:t>
            </a:r>
          </a:p>
        </p:txBody>
      </p:sp>
    </p:spTree>
  </p:cSld>
  <p:clrMapOvr>
    <a:masterClrMapping/>
  </p:clrMapOvr>
  <p:transition>
    <p:wheel spokes="0"/>
  </p:transition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2">
            <a:extLst>
              <a:ext uri="{FF2B5EF4-FFF2-40B4-BE49-F238E27FC236}">
                <a16:creationId xmlns:a16="http://schemas.microsoft.com/office/drawing/2014/main" id="{38421B88-1ABF-3A9C-0CF6-DACEC69A7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838200"/>
            <a:ext cx="6858000" cy="5257800"/>
          </a:xfrm>
          <a:prstGeom prst="rect">
            <a:avLst/>
          </a:prstGeom>
          <a:gradFill rotWithShape="0">
            <a:gsLst>
              <a:gs pos="0">
                <a:srgbClr val="0331B3"/>
              </a:gs>
              <a:gs pos="100000">
                <a:srgbClr val="011753"/>
              </a:gs>
            </a:gsLst>
            <a:path path="shape">
              <a:fillToRect l="50000" t="50000" r="50000" b="50000"/>
            </a:path>
          </a:gradFill>
          <a:ln w="762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2467" name="Freeform 3">
            <a:extLst>
              <a:ext uri="{FF2B5EF4-FFF2-40B4-BE49-F238E27FC236}">
                <a16:creationId xmlns:a16="http://schemas.microsoft.com/office/drawing/2014/main" id="{74F0EC40-BBF0-BC33-66E4-21DA2E2679A7}"/>
              </a:ext>
            </a:extLst>
          </p:cNvPr>
          <p:cNvSpPr>
            <a:spLocks/>
          </p:cNvSpPr>
          <p:nvPr/>
        </p:nvSpPr>
        <p:spPr bwMode="auto">
          <a:xfrm>
            <a:off x="1616075" y="858838"/>
            <a:ext cx="1620838" cy="3049587"/>
          </a:xfrm>
          <a:custGeom>
            <a:avLst/>
            <a:gdLst>
              <a:gd name="T0" fmla="*/ 1562100 w 1021"/>
              <a:gd name="T1" fmla="*/ 38100 h 1921"/>
              <a:gd name="T2" fmla="*/ 1581150 w 1021"/>
              <a:gd name="T3" fmla="*/ 114300 h 1921"/>
              <a:gd name="T4" fmla="*/ 1600200 w 1021"/>
              <a:gd name="T5" fmla="*/ 190500 h 1921"/>
              <a:gd name="T6" fmla="*/ 1619250 w 1021"/>
              <a:gd name="T7" fmla="*/ 285750 h 1921"/>
              <a:gd name="T8" fmla="*/ 1619250 w 1021"/>
              <a:gd name="T9" fmla="*/ 381000 h 1921"/>
              <a:gd name="T10" fmla="*/ 1619250 w 1021"/>
              <a:gd name="T11" fmla="*/ 476250 h 1921"/>
              <a:gd name="T12" fmla="*/ 1619250 w 1021"/>
              <a:gd name="T13" fmla="*/ 552450 h 1921"/>
              <a:gd name="T14" fmla="*/ 1619250 w 1021"/>
              <a:gd name="T15" fmla="*/ 628650 h 1921"/>
              <a:gd name="T16" fmla="*/ 1600200 w 1021"/>
              <a:gd name="T17" fmla="*/ 723900 h 1921"/>
              <a:gd name="T18" fmla="*/ 1581150 w 1021"/>
              <a:gd name="T19" fmla="*/ 819150 h 1921"/>
              <a:gd name="T20" fmla="*/ 1581150 w 1021"/>
              <a:gd name="T21" fmla="*/ 895350 h 1921"/>
              <a:gd name="T22" fmla="*/ 1543050 w 1021"/>
              <a:gd name="T23" fmla="*/ 1009650 h 1921"/>
              <a:gd name="T24" fmla="*/ 1543050 w 1021"/>
              <a:gd name="T25" fmla="*/ 1104900 h 1921"/>
              <a:gd name="T26" fmla="*/ 1504950 w 1021"/>
              <a:gd name="T27" fmla="*/ 1181100 h 1921"/>
              <a:gd name="T28" fmla="*/ 1485900 w 1021"/>
              <a:gd name="T29" fmla="*/ 1257300 h 1921"/>
              <a:gd name="T30" fmla="*/ 1466850 w 1021"/>
              <a:gd name="T31" fmla="*/ 1371600 h 1921"/>
              <a:gd name="T32" fmla="*/ 1428750 w 1021"/>
              <a:gd name="T33" fmla="*/ 1447800 h 1921"/>
              <a:gd name="T34" fmla="*/ 1409700 w 1021"/>
              <a:gd name="T35" fmla="*/ 1524000 h 1921"/>
              <a:gd name="T36" fmla="*/ 1371600 w 1021"/>
              <a:gd name="T37" fmla="*/ 1619250 h 1921"/>
              <a:gd name="T38" fmla="*/ 1333500 w 1021"/>
              <a:gd name="T39" fmla="*/ 1695450 h 1921"/>
              <a:gd name="T40" fmla="*/ 1314450 w 1021"/>
              <a:gd name="T41" fmla="*/ 1771650 h 1921"/>
              <a:gd name="T42" fmla="*/ 1257300 w 1021"/>
              <a:gd name="T43" fmla="*/ 1866900 h 1921"/>
              <a:gd name="T44" fmla="*/ 1219200 w 1021"/>
              <a:gd name="T45" fmla="*/ 1943100 h 1921"/>
              <a:gd name="T46" fmla="*/ 1162050 w 1021"/>
              <a:gd name="T47" fmla="*/ 2038350 h 1921"/>
              <a:gd name="T48" fmla="*/ 1104900 w 1021"/>
              <a:gd name="T49" fmla="*/ 2114550 h 1921"/>
              <a:gd name="T50" fmla="*/ 1047750 w 1021"/>
              <a:gd name="T51" fmla="*/ 2190750 h 1921"/>
              <a:gd name="T52" fmla="*/ 1009650 w 1021"/>
              <a:gd name="T53" fmla="*/ 2266950 h 1921"/>
              <a:gd name="T54" fmla="*/ 952500 w 1021"/>
              <a:gd name="T55" fmla="*/ 2343150 h 1921"/>
              <a:gd name="T56" fmla="*/ 895350 w 1021"/>
              <a:gd name="T57" fmla="*/ 2419350 h 1921"/>
              <a:gd name="T58" fmla="*/ 857250 w 1021"/>
              <a:gd name="T59" fmla="*/ 2476500 h 1921"/>
              <a:gd name="T60" fmla="*/ 819150 w 1021"/>
              <a:gd name="T61" fmla="*/ 2552700 h 1921"/>
              <a:gd name="T62" fmla="*/ 762000 w 1021"/>
              <a:gd name="T63" fmla="*/ 2609850 h 1921"/>
              <a:gd name="T64" fmla="*/ 685800 w 1021"/>
              <a:gd name="T65" fmla="*/ 2686050 h 1921"/>
              <a:gd name="T66" fmla="*/ 628650 w 1021"/>
              <a:gd name="T67" fmla="*/ 2743200 h 1921"/>
              <a:gd name="T68" fmla="*/ 533400 w 1021"/>
              <a:gd name="T69" fmla="*/ 2800350 h 1921"/>
              <a:gd name="T70" fmla="*/ 457200 w 1021"/>
              <a:gd name="T71" fmla="*/ 2857500 h 1921"/>
              <a:gd name="T72" fmla="*/ 361950 w 1021"/>
              <a:gd name="T73" fmla="*/ 2914650 h 1921"/>
              <a:gd name="T74" fmla="*/ 266700 w 1021"/>
              <a:gd name="T75" fmla="*/ 2952750 h 1921"/>
              <a:gd name="T76" fmla="*/ 152400 w 1021"/>
              <a:gd name="T77" fmla="*/ 2990850 h 1921"/>
              <a:gd name="T78" fmla="*/ 76200 w 1021"/>
              <a:gd name="T79" fmla="*/ 3028950 h 1921"/>
              <a:gd name="T80" fmla="*/ 0 w 1021"/>
              <a:gd name="T81" fmla="*/ 3048000 h 192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21" h="1921">
                <a:moveTo>
                  <a:pt x="984" y="0"/>
                </a:moveTo>
                <a:lnTo>
                  <a:pt x="984" y="24"/>
                </a:lnTo>
                <a:lnTo>
                  <a:pt x="996" y="48"/>
                </a:lnTo>
                <a:lnTo>
                  <a:pt x="996" y="72"/>
                </a:lnTo>
                <a:lnTo>
                  <a:pt x="1008" y="96"/>
                </a:lnTo>
                <a:lnTo>
                  <a:pt x="1008" y="120"/>
                </a:lnTo>
                <a:lnTo>
                  <a:pt x="1020" y="156"/>
                </a:lnTo>
                <a:lnTo>
                  <a:pt x="1020" y="180"/>
                </a:lnTo>
                <a:lnTo>
                  <a:pt x="1020" y="216"/>
                </a:lnTo>
                <a:lnTo>
                  <a:pt x="1020" y="240"/>
                </a:lnTo>
                <a:lnTo>
                  <a:pt x="1020" y="264"/>
                </a:lnTo>
                <a:lnTo>
                  <a:pt x="1020" y="300"/>
                </a:lnTo>
                <a:lnTo>
                  <a:pt x="1020" y="324"/>
                </a:lnTo>
                <a:lnTo>
                  <a:pt x="1020" y="348"/>
                </a:lnTo>
                <a:lnTo>
                  <a:pt x="1020" y="372"/>
                </a:lnTo>
                <a:lnTo>
                  <a:pt x="1020" y="396"/>
                </a:lnTo>
                <a:lnTo>
                  <a:pt x="1020" y="432"/>
                </a:lnTo>
                <a:lnTo>
                  <a:pt x="1008" y="456"/>
                </a:lnTo>
                <a:lnTo>
                  <a:pt x="1008" y="492"/>
                </a:lnTo>
                <a:lnTo>
                  <a:pt x="996" y="516"/>
                </a:lnTo>
                <a:lnTo>
                  <a:pt x="996" y="540"/>
                </a:lnTo>
                <a:lnTo>
                  <a:pt x="996" y="564"/>
                </a:lnTo>
                <a:lnTo>
                  <a:pt x="984" y="600"/>
                </a:lnTo>
                <a:lnTo>
                  <a:pt x="972" y="636"/>
                </a:lnTo>
                <a:lnTo>
                  <a:pt x="972" y="672"/>
                </a:lnTo>
                <a:lnTo>
                  <a:pt x="972" y="696"/>
                </a:lnTo>
                <a:lnTo>
                  <a:pt x="960" y="720"/>
                </a:lnTo>
                <a:lnTo>
                  <a:pt x="948" y="744"/>
                </a:lnTo>
                <a:lnTo>
                  <a:pt x="936" y="768"/>
                </a:lnTo>
                <a:lnTo>
                  <a:pt x="936" y="792"/>
                </a:lnTo>
                <a:lnTo>
                  <a:pt x="924" y="828"/>
                </a:lnTo>
                <a:lnTo>
                  <a:pt x="924" y="864"/>
                </a:lnTo>
                <a:lnTo>
                  <a:pt x="912" y="888"/>
                </a:lnTo>
                <a:lnTo>
                  <a:pt x="900" y="912"/>
                </a:lnTo>
                <a:lnTo>
                  <a:pt x="900" y="936"/>
                </a:lnTo>
                <a:lnTo>
                  <a:pt x="888" y="960"/>
                </a:lnTo>
                <a:lnTo>
                  <a:pt x="876" y="984"/>
                </a:lnTo>
                <a:lnTo>
                  <a:pt x="864" y="1020"/>
                </a:lnTo>
                <a:lnTo>
                  <a:pt x="852" y="1044"/>
                </a:lnTo>
                <a:lnTo>
                  <a:pt x="840" y="1068"/>
                </a:lnTo>
                <a:lnTo>
                  <a:pt x="828" y="1092"/>
                </a:lnTo>
                <a:lnTo>
                  <a:pt x="828" y="1116"/>
                </a:lnTo>
                <a:lnTo>
                  <a:pt x="804" y="1152"/>
                </a:lnTo>
                <a:lnTo>
                  <a:pt x="792" y="1176"/>
                </a:lnTo>
                <a:lnTo>
                  <a:pt x="780" y="1200"/>
                </a:lnTo>
                <a:lnTo>
                  <a:pt x="768" y="1224"/>
                </a:lnTo>
                <a:lnTo>
                  <a:pt x="744" y="1236"/>
                </a:lnTo>
                <a:lnTo>
                  <a:pt x="732" y="1284"/>
                </a:lnTo>
                <a:lnTo>
                  <a:pt x="708" y="1296"/>
                </a:lnTo>
                <a:lnTo>
                  <a:pt x="696" y="1332"/>
                </a:lnTo>
                <a:lnTo>
                  <a:pt x="684" y="1356"/>
                </a:lnTo>
                <a:lnTo>
                  <a:pt x="660" y="1380"/>
                </a:lnTo>
                <a:lnTo>
                  <a:pt x="648" y="1404"/>
                </a:lnTo>
                <a:lnTo>
                  <a:pt x="636" y="1428"/>
                </a:lnTo>
                <a:lnTo>
                  <a:pt x="624" y="1452"/>
                </a:lnTo>
                <a:lnTo>
                  <a:pt x="600" y="1476"/>
                </a:lnTo>
                <a:lnTo>
                  <a:pt x="588" y="1500"/>
                </a:lnTo>
                <a:lnTo>
                  <a:pt x="564" y="1524"/>
                </a:lnTo>
                <a:lnTo>
                  <a:pt x="564" y="1548"/>
                </a:lnTo>
                <a:lnTo>
                  <a:pt x="540" y="1560"/>
                </a:lnTo>
                <a:lnTo>
                  <a:pt x="528" y="1584"/>
                </a:lnTo>
                <a:lnTo>
                  <a:pt x="516" y="1608"/>
                </a:lnTo>
                <a:lnTo>
                  <a:pt x="492" y="1620"/>
                </a:lnTo>
                <a:lnTo>
                  <a:pt x="480" y="1644"/>
                </a:lnTo>
                <a:lnTo>
                  <a:pt x="456" y="1668"/>
                </a:lnTo>
                <a:lnTo>
                  <a:pt x="432" y="1692"/>
                </a:lnTo>
                <a:lnTo>
                  <a:pt x="408" y="1704"/>
                </a:lnTo>
                <a:lnTo>
                  <a:pt x="396" y="1728"/>
                </a:lnTo>
                <a:lnTo>
                  <a:pt x="360" y="1752"/>
                </a:lnTo>
                <a:lnTo>
                  <a:pt x="336" y="1764"/>
                </a:lnTo>
                <a:lnTo>
                  <a:pt x="312" y="1788"/>
                </a:lnTo>
                <a:lnTo>
                  <a:pt x="288" y="1800"/>
                </a:lnTo>
                <a:lnTo>
                  <a:pt x="252" y="1824"/>
                </a:lnTo>
                <a:lnTo>
                  <a:pt x="228" y="1836"/>
                </a:lnTo>
                <a:lnTo>
                  <a:pt x="192" y="1848"/>
                </a:lnTo>
                <a:lnTo>
                  <a:pt x="168" y="1860"/>
                </a:lnTo>
                <a:lnTo>
                  <a:pt x="132" y="1884"/>
                </a:lnTo>
                <a:lnTo>
                  <a:pt x="96" y="1884"/>
                </a:lnTo>
                <a:lnTo>
                  <a:pt x="72" y="1896"/>
                </a:lnTo>
                <a:lnTo>
                  <a:pt x="48" y="1908"/>
                </a:lnTo>
                <a:lnTo>
                  <a:pt x="24" y="1920"/>
                </a:lnTo>
                <a:lnTo>
                  <a:pt x="0" y="192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68" name="Rectangle 4">
            <a:extLst>
              <a:ext uri="{FF2B5EF4-FFF2-40B4-BE49-F238E27FC236}">
                <a16:creationId xmlns:a16="http://schemas.microsoft.com/office/drawing/2014/main" id="{2974122B-9B99-5D5E-40A3-5FBCD58181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" y="166688"/>
            <a:ext cx="968375" cy="137318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2469" name="Rectangle 5">
            <a:extLst>
              <a:ext uri="{FF2B5EF4-FFF2-40B4-BE49-F238E27FC236}">
                <a16:creationId xmlns:a16="http://schemas.microsoft.com/office/drawing/2014/main" id="{B987023D-7C56-3CB0-A132-8EBE58A51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" y="2020888"/>
            <a:ext cx="1695450" cy="4227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2470" name="Freeform 6">
            <a:extLst>
              <a:ext uri="{FF2B5EF4-FFF2-40B4-BE49-F238E27FC236}">
                <a16:creationId xmlns:a16="http://schemas.microsoft.com/office/drawing/2014/main" id="{14A354CA-951C-F22A-ED3D-1F900C1A32D7}"/>
              </a:ext>
            </a:extLst>
          </p:cNvPr>
          <p:cNvSpPr>
            <a:spLocks/>
          </p:cNvSpPr>
          <p:nvPr/>
        </p:nvSpPr>
        <p:spPr bwMode="auto">
          <a:xfrm>
            <a:off x="6991350" y="3978275"/>
            <a:ext cx="1430338" cy="2097088"/>
          </a:xfrm>
          <a:custGeom>
            <a:avLst/>
            <a:gdLst>
              <a:gd name="T0" fmla="*/ 1428750 w 901"/>
              <a:gd name="T1" fmla="*/ 0 h 1321"/>
              <a:gd name="T2" fmla="*/ 1390650 w 901"/>
              <a:gd name="T3" fmla="*/ 19050 h 1321"/>
              <a:gd name="T4" fmla="*/ 1352550 w 901"/>
              <a:gd name="T5" fmla="*/ 38100 h 1321"/>
              <a:gd name="T6" fmla="*/ 1314450 w 901"/>
              <a:gd name="T7" fmla="*/ 57150 h 1321"/>
              <a:gd name="T8" fmla="*/ 1276350 w 901"/>
              <a:gd name="T9" fmla="*/ 76200 h 1321"/>
              <a:gd name="T10" fmla="*/ 1238250 w 901"/>
              <a:gd name="T11" fmla="*/ 95250 h 1321"/>
              <a:gd name="T12" fmla="*/ 1219200 w 901"/>
              <a:gd name="T13" fmla="*/ 133350 h 1321"/>
              <a:gd name="T14" fmla="*/ 1181100 w 901"/>
              <a:gd name="T15" fmla="*/ 152400 h 1321"/>
              <a:gd name="T16" fmla="*/ 1143000 w 901"/>
              <a:gd name="T17" fmla="*/ 190500 h 1321"/>
              <a:gd name="T18" fmla="*/ 1104900 w 901"/>
              <a:gd name="T19" fmla="*/ 209550 h 1321"/>
              <a:gd name="T20" fmla="*/ 1085850 w 901"/>
              <a:gd name="T21" fmla="*/ 247650 h 1321"/>
              <a:gd name="T22" fmla="*/ 1047750 w 901"/>
              <a:gd name="T23" fmla="*/ 266700 h 1321"/>
              <a:gd name="T24" fmla="*/ 1028700 w 901"/>
              <a:gd name="T25" fmla="*/ 304800 h 1321"/>
              <a:gd name="T26" fmla="*/ 990600 w 901"/>
              <a:gd name="T27" fmla="*/ 342900 h 1321"/>
              <a:gd name="T28" fmla="*/ 971550 w 901"/>
              <a:gd name="T29" fmla="*/ 381000 h 1321"/>
              <a:gd name="T30" fmla="*/ 933450 w 901"/>
              <a:gd name="T31" fmla="*/ 400050 h 1321"/>
              <a:gd name="T32" fmla="*/ 914400 w 901"/>
              <a:gd name="T33" fmla="*/ 438150 h 1321"/>
              <a:gd name="T34" fmla="*/ 876300 w 901"/>
              <a:gd name="T35" fmla="*/ 457200 h 1321"/>
              <a:gd name="T36" fmla="*/ 838200 w 901"/>
              <a:gd name="T37" fmla="*/ 495300 h 1321"/>
              <a:gd name="T38" fmla="*/ 819150 w 901"/>
              <a:gd name="T39" fmla="*/ 533400 h 1321"/>
              <a:gd name="T40" fmla="*/ 781050 w 901"/>
              <a:gd name="T41" fmla="*/ 571500 h 1321"/>
              <a:gd name="T42" fmla="*/ 742950 w 901"/>
              <a:gd name="T43" fmla="*/ 590550 h 1321"/>
              <a:gd name="T44" fmla="*/ 723900 w 901"/>
              <a:gd name="T45" fmla="*/ 628650 h 1321"/>
              <a:gd name="T46" fmla="*/ 685800 w 901"/>
              <a:gd name="T47" fmla="*/ 666750 h 1321"/>
              <a:gd name="T48" fmla="*/ 647700 w 901"/>
              <a:gd name="T49" fmla="*/ 704850 h 1321"/>
              <a:gd name="T50" fmla="*/ 628650 w 901"/>
              <a:gd name="T51" fmla="*/ 742950 h 1321"/>
              <a:gd name="T52" fmla="*/ 590550 w 901"/>
              <a:gd name="T53" fmla="*/ 781050 h 1321"/>
              <a:gd name="T54" fmla="*/ 571500 w 901"/>
              <a:gd name="T55" fmla="*/ 819150 h 1321"/>
              <a:gd name="T56" fmla="*/ 533400 w 901"/>
              <a:gd name="T57" fmla="*/ 857250 h 1321"/>
              <a:gd name="T58" fmla="*/ 514350 w 901"/>
              <a:gd name="T59" fmla="*/ 895350 h 1321"/>
              <a:gd name="T60" fmla="*/ 495300 w 901"/>
              <a:gd name="T61" fmla="*/ 933450 h 1321"/>
              <a:gd name="T62" fmla="*/ 457200 w 901"/>
              <a:gd name="T63" fmla="*/ 990600 h 1321"/>
              <a:gd name="T64" fmla="*/ 438150 w 901"/>
              <a:gd name="T65" fmla="*/ 1028700 h 1321"/>
              <a:gd name="T66" fmla="*/ 419100 w 901"/>
              <a:gd name="T67" fmla="*/ 1085850 h 1321"/>
              <a:gd name="T68" fmla="*/ 381000 w 901"/>
              <a:gd name="T69" fmla="*/ 1123950 h 1321"/>
              <a:gd name="T70" fmla="*/ 361950 w 901"/>
              <a:gd name="T71" fmla="*/ 1162050 h 1321"/>
              <a:gd name="T72" fmla="*/ 342900 w 901"/>
              <a:gd name="T73" fmla="*/ 1200150 h 1321"/>
              <a:gd name="T74" fmla="*/ 323850 w 901"/>
              <a:gd name="T75" fmla="*/ 1238250 h 1321"/>
              <a:gd name="T76" fmla="*/ 304800 w 901"/>
              <a:gd name="T77" fmla="*/ 1276350 h 1321"/>
              <a:gd name="T78" fmla="*/ 285750 w 901"/>
              <a:gd name="T79" fmla="*/ 1314450 h 1321"/>
              <a:gd name="T80" fmla="*/ 266700 w 901"/>
              <a:gd name="T81" fmla="*/ 1352550 h 1321"/>
              <a:gd name="T82" fmla="*/ 247650 w 901"/>
              <a:gd name="T83" fmla="*/ 1390650 h 1321"/>
              <a:gd name="T84" fmla="*/ 228600 w 901"/>
              <a:gd name="T85" fmla="*/ 1428750 h 1321"/>
              <a:gd name="T86" fmla="*/ 209550 w 901"/>
              <a:gd name="T87" fmla="*/ 1466850 h 1321"/>
              <a:gd name="T88" fmla="*/ 190500 w 901"/>
              <a:gd name="T89" fmla="*/ 1504950 h 1321"/>
              <a:gd name="T90" fmla="*/ 190500 w 901"/>
              <a:gd name="T91" fmla="*/ 1543050 h 1321"/>
              <a:gd name="T92" fmla="*/ 171450 w 901"/>
              <a:gd name="T93" fmla="*/ 1581150 h 1321"/>
              <a:gd name="T94" fmla="*/ 152400 w 901"/>
              <a:gd name="T95" fmla="*/ 1619250 h 1321"/>
              <a:gd name="T96" fmla="*/ 152400 w 901"/>
              <a:gd name="T97" fmla="*/ 1657350 h 1321"/>
              <a:gd name="T98" fmla="*/ 133350 w 901"/>
              <a:gd name="T99" fmla="*/ 1695450 h 1321"/>
              <a:gd name="T100" fmla="*/ 114300 w 901"/>
              <a:gd name="T101" fmla="*/ 1733550 h 1321"/>
              <a:gd name="T102" fmla="*/ 95250 w 901"/>
              <a:gd name="T103" fmla="*/ 1771650 h 1321"/>
              <a:gd name="T104" fmla="*/ 95250 w 901"/>
              <a:gd name="T105" fmla="*/ 1809750 h 1321"/>
              <a:gd name="T106" fmla="*/ 76200 w 901"/>
              <a:gd name="T107" fmla="*/ 1847850 h 1321"/>
              <a:gd name="T108" fmla="*/ 57150 w 901"/>
              <a:gd name="T109" fmla="*/ 1885950 h 1321"/>
              <a:gd name="T110" fmla="*/ 57150 w 901"/>
              <a:gd name="T111" fmla="*/ 1924050 h 1321"/>
              <a:gd name="T112" fmla="*/ 38100 w 901"/>
              <a:gd name="T113" fmla="*/ 1962150 h 1321"/>
              <a:gd name="T114" fmla="*/ 19050 w 901"/>
              <a:gd name="T115" fmla="*/ 2000250 h 1321"/>
              <a:gd name="T116" fmla="*/ 19050 w 901"/>
              <a:gd name="T117" fmla="*/ 2057400 h 1321"/>
              <a:gd name="T118" fmla="*/ 0 w 901"/>
              <a:gd name="T119" fmla="*/ 2095500 h 132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901" h="1321">
                <a:moveTo>
                  <a:pt x="900" y="0"/>
                </a:moveTo>
                <a:lnTo>
                  <a:pt x="876" y="12"/>
                </a:lnTo>
                <a:lnTo>
                  <a:pt x="852" y="24"/>
                </a:lnTo>
                <a:lnTo>
                  <a:pt x="828" y="36"/>
                </a:lnTo>
                <a:lnTo>
                  <a:pt x="804" y="48"/>
                </a:lnTo>
                <a:lnTo>
                  <a:pt x="780" y="60"/>
                </a:lnTo>
                <a:lnTo>
                  <a:pt x="768" y="84"/>
                </a:lnTo>
                <a:lnTo>
                  <a:pt x="744" y="96"/>
                </a:lnTo>
                <a:lnTo>
                  <a:pt x="720" y="120"/>
                </a:lnTo>
                <a:lnTo>
                  <a:pt x="696" y="132"/>
                </a:lnTo>
                <a:lnTo>
                  <a:pt x="684" y="156"/>
                </a:lnTo>
                <a:lnTo>
                  <a:pt x="660" y="168"/>
                </a:lnTo>
                <a:lnTo>
                  <a:pt x="648" y="192"/>
                </a:lnTo>
                <a:lnTo>
                  <a:pt x="624" y="216"/>
                </a:lnTo>
                <a:lnTo>
                  <a:pt x="612" y="240"/>
                </a:lnTo>
                <a:lnTo>
                  <a:pt x="588" y="252"/>
                </a:lnTo>
                <a:lnTo>
                  <a:pt x="576" y="276"/>
                </a:lnTo>
                <a:lnTo>
                  <a:pt x="552" y="288"/>
                </a:lnTo>
                <a:lnTo>
                  <a:pt x="528" y="312"/>
                </a:lnTo>
                <a:lnTo>
                  <a:pt x="516" y="336"/>
                </a:lnTo>
                <a:lnTo>
                  <a:pt x="492" y="360"/>
                </a:lnTo>
                <a:lnTo>
                  <a:pt x="468" y="372"/>
                </a:lnTo>
                <a:lnTo>
                  <a:pt x="456" y="396"/>
                </a:lnTo>
                <a:lnTo>
                  <a:pt x="432" y="420"/>
                </a:lnTo>
                <a:lnTo>
                  <a:pt x="408" y="444"/>
                </a:lnTo>
                <a:lnTo>
                  <a:pt x="396" y="468"/>
                </a:lnTo>
                <a:lnTo>
                  <a:pt x="372" y="492"/>
                </a:lnTo>
                <a:lnTo>
                  <a:pt x="360" y="516"/>
                </a:lnTo>
                <a:lnTo>
                  <a:pt x="336" y="540"/>
                </a:lnTo>
                <a:lnTo>
                  <a:pt x="324" y="564"/>
                </a:lnTo>
                <a:lnTo>
                  <a:pt x="312" y="588"/>
                </a:lnTo>
                <a:lnTo>
                  <a:pt x="288" y="624"/>
                </a:lnTo>
                <a:lnTo>
                  <a:pt x="276" y="648"/>
                </a:lnTo>
                <a:lnTo>
                  <a:pt x="264" y="684"/>
                </a:lnTo>
                <a:lnTo>
                  <a:pt x="240" y="708"/>
                </a:lnTo>
                <a:lnTo>
                  <a:pt x="228" y="732"/>
                </a:lnTo>
                <a:lnTo>
                  <a:pt x="216" y="756"/>
                </a:lnTo>
                <a:lnTo>
                  <a:pt x="204" y="780"/>
                </a:lnTo>
                <a:lnTo>
                  <a:pt x="192" y="804"/>
                </a:lnTo>
                <a:lnTo>
                  <a:pt x="180" y="828"/>
                </a:lnTo>
                <a:lnTo>
                  <a:pt x="168" y="852"/>
                </a:lnTo>
                <a:lnTo>
                  <a:pt x="156" y="876"/>
                </a:lnTo>
                <a:lnTo>
                  <a:pt x="144" y="900"/>
                </a:lnTo>
                <a:lnTo>
                  <a:pt x="132" y="924"/>
                </a:lnTo>
                <a:lnTo>
                  <a:pt x="120" y="948"/>
                </a:lnTo>
                <a:lnTo>
                  <a:pt x="120" y="972"/>
                </a:lnTo>
                <a:lnTo>
                  <a:pt x="108" y="996"/>
                </a:lnTo>
                <a:lnTo>
                  <a:pt x="96" y="1020"/>
                </a:lnTo>
                <a:lnTo>
                  <a:pt x="96" y="1044"/>
                </a:lnTo>
                <a:lnTo>
                  <a:pt x="84" y="1068"/>
                </a:lnTo>
                <a:lnTo>
                  <a:pt x="72" y="1092"/>
                </a:lnTo>
                <a:lnTo>
                  <a:pt x="60" y="1116"/>
                </a:lnTo>
                <a:lnTo>
                  <a:pt x="60" y="1140"/>
                </a:lnTo>
                <a:lnTo>
                  <a:pt x="48" y="1164"/>
                </a:lnTo>
                <a:lnTo>
                  <a:pt x="36" y="1188"/>
                </a:lnTo>
                <a:lnTo>
                  <a:pt x="36" y="1212"/>
                </a:lnTo>
                <a:lnTo>
                  <a:pt x="24" y="1236"/>
                </a:lnTo>
                <a:lnTo>
                  <a:pt x="12" y="1260"/>
                </a:lnTo>
                <a:lnTo>
                  <a:pt x="12" y="1296"/>
                </a:lnTo>
                <a:lnTo>
                  <a:pt x="0" y="132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71" name="Freeform 7">
            <a:extLst>
              <a:ext uri="{FF2B5EF4-FFF2-40B4-BE49-F238E27FC236}">
                <a16:creationId xmlns:a16="http://schemas.microsoft.com/office/drawing/2014/main" id="{7D6BDCD4-07B2-C026-78CA-3E7D3352F8AF}"/>
              </a:ext>
            </a:extLst>
          </p:cNvPr>
          <p:cNvSpPr>
            <a:spLocks/>
          </p:cNvSpPr>
          <p:nvPr/>
        </p:nvSpPr>
        <p:spPr bwMode="auto">
          <a:xfrm>
            <a:off x="3562350" y="1695450"/>
            <a:ext cx="4097338" cy="2916238"/>
          </a:xfrm>
          <a:custGeom>
            <a:avLst/>
            <a:gdLst>
              <a:gd name="T0" fmla="*/ 4056063 w 2581"/>
              <a:gd name="T1" fmla="*/ 2895600 h 1837"/>
              <a:gd name="T2" fmla="*/ 3959225 w 2581"/>
              <a:gd name="T3" fmla="*/ 2857500 h 1837"/>
              <a:gd name="T4" fmla="*/ 3879850 w 2581"/>
              <a:gd name="T5" fmla="*/ 2836863 h 1837"/>
              <a:gd name="T6" fmla="*/ 3802063 w 2581"/>
              <a:gd name="T7" fmla="*/ 2798763 h 1837"/>
              <a:gd name="T8" fmla="*/ 3722688 w 2581"/>
              <a:gd name="T9" fmla="*/ 2741613 h 1837"/>
              <a:gd name="T10" fmla="*/ 3644900 w 2581"/>
              <a:gd name="T11" fmla="*/ 2701925 h 1837"/>
              <a:gd name="T12" fmla="*/ 3567113 w 2581"/>
              <a:gd name="T13" fmla="*/ 2663825 h 1837"/>
              <a:gd name="T14" fmla="*/ 3468688 w 2581"/>
              <a:gd name="T15" fmla="*/ 2605088 h 1837"/>
              <a:gd name="T16" fmla="*/ 3370263 w 2581"/>
              <a:gd name="T17" fmla="*/ 2547938 h 1837"/>
              <a:gd name="T18" fmla="*/ 3292475 w 2581"/>
              <a:gd name="T19" fmla="*/ 2509838 h 1837"/>
              <a:gd name="T20" fmla="*/ 3213100 w 2581"/>
              <a:gd name="T21" fmla="*/ 2470150 h 1837"/>
              <a:gd name="T22" fmla="*/ 3135313 w 2581"/>
              <a:gd name="T23" fmla="*/ 2413000 h 1837"/>
              <a:gd name="T24" fmla="*/ 3057525 w 2581"/>
              <a:gd name="T25" fmla="*/ 2374900 h 1837"/>
              <a:gd name="T26" fmla="*/ 2998788 w 2581"/>
              <a:gd name="T27" fmla="*/ 2335213 h 1837"/>
              <a:gd name="T28" fmla="*/ 2900363 w 2581"/>
              <a:gd name="T29" fmla="*/ 2259013 h 1837"/>
              <a:gd name="T30" fmla="*/ 2822575 w 2581"/>
              <a:gd name="T31" fmla="*/ 2238375 h 1837"/>
              <a:gd name="T32" fmla="*/ 2743200 w 2581"/>
              <a:gd name="T33" fmla="*/ 2162175 h 1837"/>
              <a:gd name="T34" fmla="*/ 2665413 w 2581"/>
              <a:gd name="T35" fmla="*/ 2122488 h 1837"/>
              <a:gd name="T36" fmla="*/ 2586038 w 2581"/>
              <a:gd name="T37" fmla="*/ 2065338 h 1837"/>
              <a:gd name="T38" fmla="*/ 2468563 w 2581"/>
              <a:gd name="T39" fmla="*/ 1968500 h 1837"/>
              <a:gd name="T40" fmla="*/ 2390775 w 2581"/>
              <a:gd name="T41" fmla="*/ 1930400 h 1837"/>
              <a:gd name="T42" fmla="*/ 2312988 w 2581"/>
              <a:gd name="T43" fmla="*/ 1852613 h 1837"/>
              <a:gd name="T44" fmla="*/ 2214563 w 2581"/>
              <a:gd name="T45" fmla="*/ 1755775 h 1837"/>
              <a:gd name="T46" fmla="*/ 2155825 w 2581"/>
              <a:gd name="T47" fmla="*/ 1679575 h 1837"/>
              <a:gd name="T48" fmla="*/ 2116138 w 2581"/>
              <a:gd name="T49" fmla="*/ 1601788 h 1837"/>
              <a:gd name="T50" fmla="*/ 2057400 w 2581"/>
              <a:gd name="T51" fmla="*/ 1525588 h 1837"/>
              <a:gd name="T52" fmla="*/ 1958975 w 2581"/>
              <a:gd name="T53" fmla="*/ 1447800 h 1837"/>
              <a:gd name="T54" fmla="*/ 1862138 w 2581"/>
              <a:gd name="T55" fmla="*/ 1350963 h 1837"/>
              <a:gd name="T56" fmla="*/ 1803400 w 2581"/>
              <a:gd name="T57" fmla="*/ 1293813 h 1837"/>
              <a:gd name="T58" fmla="*/ 1744663 w 2581"/>
              <a:gd name="T59" fmla="*/ 1216025 h 1837"/>
              <a:gd name="T60" fmla="*/ 1685925 w 2581"/>
              <a:gd name="T61" fmla="*/ 1158875 h 1837"/>
              <a:gd name="T62" fmla="*/ 1606550 w 2581"/>
              <a:gd name="T63" fmla="*/ 1081088 h 1837"/>
              <a:gd name="T64" fmla="*/ 1528763 w 2581"/>
              <a:gd name="T65" fmla="*/ 1022350 h 1837"/>
              <a:gd name="T66" fmla="*/ 1489075 w 2581"/>
              <a:gd name="T67" fmla="*/ 946150 h 1837"/>
              <a:gd name="T68" fmla="*/ 1430338 w 2581"/>
              <a:gd name="T69" fmla="*/ 887413 h 1837"/>
              <a:gd name="T70" fmla="*/ 1390650 w 2581"/>
              <a:gd name="T71" fmla="*/ 811213 h 1837"/>
              <a:gd name="T72" fmla="*/ 1352550 w 2581"/>
              <a:gd name="T73" fmla="*/ 733425 h 1837"/>
              <a:gd name="T74" fmla="*/ 1293813 w 2581"/>
              <a:gd name="T75" fmla="*/ 655638 h 1837"/>
              <a:gd name="T76" fmla="*/ 1254125 w 2581"/>
              <a:gd name="T77" fmla="*/ 579438 h 1837"/>
              <a:gd name="T78" fmla="*/ 1195388 w 2581"/>
              <a:gd name="T79" fmla="*/ 520700 h 1837"/>
              <a:gd name="T80" fmla="*/ 1117600 w 2581"/>
              <a:gd name="T81" fmla="*/ 423863 h 1837"/>
              <a:gd name="T82" fmla="*/ 1058863 w 2581"/>
              <a:gd name="T83" fmla="*/ 347663 h 1837"/>
              <a:gd name="T84" fmla="*/ 1000125 w 2581"/>
              <a:gd name="T85" fmla="*/ 288925 h 1837"/>
              <a:gd name="T86" fmla="*/ 920750 w 2581"/>
              <a:gd name="T87" fmla="*/ 231775 h 1837"/>
              <a:gd name="T88" fmla="*/ 862013 w 2581"/>
              <a:gd name="T89" fmla="*/ 193675 h 1837"/>
              <a:gd name="T90" fmla="*/ 784225 w 2581"/>
              <a:gd name="T91" fmla="*/ 115888 h 1837"/>
              <a:gd name="T92" fmla="*/ 704850 w 2581"/>
              <a:gd name="T93" fmla="*/ 96838 h 1837"/>
              <a:gd name="T94" fmla="*/ 608013 w 2581"/>
              <a:gd name="T95" fmla="*/ 57150 h 1837"/>
              <a:gd name="T96" fmla="*/ 509588 w 2581"/>
              <a:gd name="T97" fmla="*/ 38100 h 1837"/>
              <a:gd name="T98" fmla="*/ 431800 w 2581"/>
              <a:gd name="T99" fmla="*/ 19050 h 1837"/>
              <a:gd name="T100" fmla="*/ 352425 w 2581"/>
              <a:gd name="T101" fmla="*/ 0 h 1837"/>
              <a:gd name="T102" fmla="*/ 274638 w 2581"/>
              <a:gd name="T103" fmla="*/ 0 h 1837"/>
              <a:gd name="T104" fmla="*/ 195263 w 2581"/>
              <a:gd name="T105" fmla="*/ 19050 h 1837"/>
              <a:gd name="T106" fmla="*/ 117475 w 2581"/>
              <a:gd name="T107" fmla="*/ 38100 h 1837"/>
              <a:gd name="T108" fmla="*/ 39688 w 2581"/>
              <a:gd name="T109" fmla="*/ 77788 h 1837"/>
              <a:gd name="T110" fmla="*/ 0 w 2581"/>
              <a:gd name="T111" fmla="*/ 153988 h 1837"/>
              <a:gd name="T112" fmla="*/ 0 w 2581"/>
              <a:gd name="T113" fmla="*/ 231775 h 1837"/>
              <a:gd name="T114" fmla="*/ 19050 w 2581"/>
              <a:gd name="T115" fmla="*/ 309563 h 1837"/>
              <a:gd name="T116" fmla="*/ 58738 w 2581"/>
              <a:gd name="T117" fmla="*/ 385763 h 1837"/>
              <a:gd name="T118" fmla="*/ 117475 w 2581"/>
              <a:gd name="T119" fmla="*/ 444500 h 1837"/>
              <a:gd name="T120" fmla="*/ 215900 w 2581"/>
              <a:gd name="T121" fmla="*/ 482600 h 1837"/>
              <a:gd name="T122" fmla="*/ 293688 w 2581"/>
              <a:gd name="T123" fmla="*/ 501650 h 1837"/>
              <a:gd name="T124" fmla="*/ 373063 w 2581"/>
              <a:gd name="T125" fmla="*/ 520700 h 18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81" h="1837">
                <a:moveTo>
                  <a:pt x="2580" y="1836"/>
                </a:moveTo>
                <a:lnTo>
                  <a:pt x="2555" y="1824"/>
                </a:lnTo>
                <a:lnTo>
                  <a:pt x="2518" y="1812"/>
                </a:lnTo>
                <a:lnTo>
                  <a:pt x="2494" y="1800"/>
                </a:lnTo>
                <a:lnTo>
                  <a:pt x="2469" y="1800"/>
                </a:lnTo>
                <a:lnTo>
                  <a:pt x="2444" y="1787"/>
                </a:lnTo>
                <a:lnTo>
                  <a:pt x="2420" y="1763"/>
                </a:lnTo>
                <a:lnTo>
                  <a:pt x="2395" y="1763"/>
                </a:lnTo>
                <a:lnTo>
                  <a:pt x="2370" y="1739"/>
                </a:lnTo>
                <a:lnTo>
                  <a:pt x="2345" y="1727"/>
                </a:lnTo>
                <a:lnTo>
                  <a:pt x="2321" y="1714"/>
                </a:lnTo>
                <a:lnTo>
                  <a:pt x="2296" y="1702"/>
                </a:lnTo>
                <a:lnTo>
                  <a:pt x="2271" y="1690"/>
                </a:lnTo>
                <a:lnTo>
                  <a:pt x="2247" y="1678"/>
                </a:lnTo>
                <a:lnTo>
                  <a:pt x="2222" y="1654"/>
                </a:lnTo>
                <a:lnTo>
                  <a:pt x="2185" y="1641"/>
                </a:lnTo>
                <a:lnTo>
                  <a:pt x="2160" y="1617"/>
                </a:lnTo>
                <a:lnTo>
                  <a:pt x="2123" y="1605"/>
                </a:lnTo>
                <a:lnTo>
                  <a:pt x="2099" y="1593"/>
                </a:lnTo>
                <a:lnTo>
                  <a:pt x="2074" y="1581"/>
                </a:lnTo>
                <a:lnTo>
                  <a:pt x="2049" y="1569"/>
                </a:lnTo>
                <a:lnTo>
                  <a:pt x="2024" y="1556"/>
                </a:lnTo>
                <a:lnTo>
                  <a:pt x="2000" y="1544"/>
                </a:lnTo>
                <a:lnTo>
                  <a:pt x="1975" y="1520"/>
                </a:lnTo>
                <a:lnTo>
                  <a:pt x="1950" y="1508"/>
                </a:lnTo>
                <a:lnTo>
                  <a:pt x="1926" y="1496"/>
                </a:lnTo>
                <a:lnTo>
                  <a:pt x="1913" y="1471"/>
                </a:lnTo>
                <a:lnTo>
                  <a:pt x="1889" y="1471"/>
                </a:lnTo>
                <a:lnTo>
                  <a:pt x="1852" y="1447"/>
                </a:lnTo>
                <a:lnTo>
                  <a:pt x="1827" y="1423"/>
                </a:lnTo>
                <a:lnTo>
                  <a:pt x="1802" y="1423"/>
                </a:lnTo>
                <a:lnTo>
                  <a:pt x="1778" y="1410"/>
                </a:lnTo>
                <a:lnTo>
                  <a:pt x="1753" y="1386"/>
                </a:lnTo>
                <a:lnTo>
                  <a:pt x="1728" y="1362"/>
                </a:lnTo>
                <a:lnTo>
                  <a:pt x="1704" y="1350"/>
                </a:lnTo>
                <a:lnTo>
                  <a:pt x="1679" y="1337"/>
                </a:lnTo>
                <a:lnTo>
                  <a:pt x="1654" y="1313"/>
                </a:lnTo>
                <a:lnTo>
                  <a:pt x="1629" y="1301"/>
                </a:lnTo>
                <a:lnTo>
                  <a:pt x="1592" y="1265"/>
                </a:lnTo>
                <a:lnTo>
                  <a:pt x="1555" y="1240"/>
                </a:lnTo>
                <a:lnTo>
                  <a:pt x="1531" y="1228"/>
                </a:lnTo>
                <a:lnTo>
                  <a:pt x="1506" y="1216"/>
                </a:lnTo>
                <a:lnTo>
                  <a:pt x="1494" y="1192"/>
                </a:lnTo>
                <a:lnTo>
                  <a:pt x="1457" y="1167"/>
                </a:lnTo>
                <a:lnTo>
                  <a:pt x="1432" y="1131"/>
                </a:lnTo>
                <a:lnTo>
                  <a:pt x="1395" y="1106"/>
                </a:lnTo>
                <a:lnTo>
                  <a:pt x="1383" y="1082"/>
                </a:lnTo>
                <a:lnTo>
                  <a:pt x="1358" y="1058"/>
                </a:lnTo>
                <a:lnTo>
                  <a:pt x="1358" y="1034"/>
                </a:lnTo>
                <a:lnTo>
                  <a:pt x="1333" y="1009"/>
                </a:lnTo>
                <a:lnTo>
                  <a:pt x="1321" y="985"/>
                </a:lnTo>
                <a:lnTo>
                  <a:pt x="1296" y="961"/>
                </a:lnTo>
                <a:lnTo>
                  <a:pt x="1259" y="924"/>
                </a:lnTo>
                <a:lnTo>
                  <a:pt x="1234" y="912"/>
                </a:lnTo>
                <a:lnTo>
                  <a:pt x="1197" y="875"/>
                </a:lnTo>
                <a:lnTo>
                  <a:pt x="1173" y="851"/>
                </a:lnTo>
                <a:lnTo>
                  <a:pt x="1160" y="827"/>
                </a:lnTo>
                <a:lnTo>
                  <a:pt x="1136" y="815"/>
                </a:lnTo>
                <a:lnTo>
                  <a:pt x="1123" y="790"/>
                </a:lnTo>
                <a:lnTo>
                  <a:pt x="1099" y="766"/>
                </a:lnTo>
                <a:lnTo>
                  <a:pt x="1086" y="742"/>
                </a:lnTo>
                <a:lnTo>
                  <a:pt x="1062" y="730"/>
                </a:lnTo>
                <a:lnTo>
                  <a:pt x="1025" y="705"/>
                </a:lnTo>
                <a:lnTo>
                  <a:pt x="1012" y="681"/>
                </a:lnTo>
                <a:lnTo>
                  <a:pt x="988" y="657"/>
                </a:lnTo>
                <a:lnTo>
                  <a:pt x="963" y="644"/>
                </a:lnTo>
                <a:lnTo>
                  <a:pt x="951" y="620"/>
                </a:lnTo>
                <a:lnTo>
                  <a:pt x="938" y="596"/>
                </a:lnTo>
                <a:lnTo>
                  <a:pt x="926" y="571"/>
                </a:lnTo>
                <a:lnTo>
                  <a:pt x="901" y="559"/>
                </a:lnTo>
                <a:lnTo>
                  <a:pt x="889" y="535"/>
                </a:lnTo>
                <a:lnTo>
                  <a:pt x="876" y="511"/>
                </a:lnTo>
                <a:lnTo>
                  <a:pt x="864" y="486"/>
                </a:lnTo>
                <a:lnTo>
                  <a:pt x="852" y="462"/>
                </a:lnTo>
                <a:lnTo>
                  <a:pt x="827" y="438"/>
                </a:lnTo>
                <a:lnTo>
                  <a:pt x="815" y="413"/>
                </a:lnTo>
                <a:lnTo>
                  <a:pt x="802" y="389"/>
                </a:lnTo>
                <a:lnTo>
                  <a:pt x="790" y="365"/>
                </a:lnTo>
                <a:lnTo>
                  <a:pt x="778" y="340"/>
                </a:lnTo>
                <a:lnTo>
                  <a:pt x="753" y="328"/>
                </a:lnTo>
                <a:lnTo>
                  <a:pt x="728" y="292"/>
                </a:lnTo>
                <a:lnTo>
                  <a:pt x="704" y="267"/>
                </a:lnTo>
                <a:lnTo>
                  <a:pt x="679" y="243"/>
                </a:lnTo>
                <a:lnTo>
                  <a:pt x="667" y="219"/>
                </a:lnTo>
                <a:lnTo>
                  <a:pt x="642" y="207"/>
                </a:lnTo>
                <a:lnTo>
                  <a:pt x="630" y="182"/>
                </a:lnTo>
                <a:lnTo>
                  <a:pt x="605" y="158"/>
                </a:lnTo>
                <a:lnTo>
                  <a:pt x="580" y="146"/>
                </a:lnTo>
                <a:lnTo>
                  <a:pt x="568" y="122"/>
                </a:lnTo>
                <a:lnTo>
                  <a:pt x="543" y="122"/>
                </a:lnTo>
                <a:lnTo>
                  <a:pt x="531" y="97"/>
                </a:lnTo>
                <a:lnTo>
                  <a:pt x="494" y="73"/>
                </a:lnTo>
                <a:lnTo>
                  <a:pt x="469" y="73"/>
                </a:lnTo>
                <a:lnTo>
                  <a:pt x="444" y="61"/>
                </a:lnTo>
                <a:lnTo>
                  <a:pt x="407" y="49"/>
                </a:lnTo>
                <a:lnTo>
                  <a:pt x="383" y="36"/>
                </a:lnTo>
                <a:lnTo>
                  <a:pt x="358" y="36"/>
                </a:lnTo>
                <a:lnTo>
                  <a:pt x="321" y="24"/>
                </a:lnTo>
                <a:lnTo>
                  <a:pt x="296" y="12"/>
                </a:lnTo>
                <a:lnTo>
                  <a:pt x="272" y="12"/>
                </a:lnTo>
                <a:lnTo>
                  <a:pt x="247" y="12"/>
                </a:lnTo>
                <a:lnTo>
                  <a:pt x="222" y="0"/>
                </a:lnTo>
                <a:lnTo>
                  <a:pt x="198" y="0"/>
                </a:lnTo>
                <a:lnTo>
                  <a:pt x="173" y="0"/>
                </a:lnTo>
                <a:lnTo>
                  <a:pt x="148" y="12"/>
                </a:lnTo>
                <a:lnTo>
                  <a:pt x="123" y="12"/>
                </a:lnTo>
                <a:lnTo>
                  <a:pt x="99" y="12"/>
                </a:lnTo>
                <a:lnTo>
                  <a:pt x="74" y="24"/>
                </a:lnTo>
                <a:lnTo>
                  <a:pt x="49" y="36"/>
                </a:lnTo>
                <a:lnTo>
                  <a:pt x="25" y="49"/>
                </a:lnTo>
                <a:lnTo>
                  <a:pt x="12" y="73"/>
                </a:lnTo>
                <a:lnTo>
                  <a:pt x="0" y="97"/>
                </a:lnTo>
                <a:lnTo>
                  <a:pt x="0" y="122"/>
                </a:lnTo>
                <a:lnTo>
                  <a:pt x="0" y="146"/>
                </a:lnTo>
                <a:lnTo>
                  <a:pt x="0" y="170"/>
                </a:lnTo>
                <a:lnTo>
                  <a:pt x="12" y="195"/>
                </a:lnTo>
                <a:lnTo>
                  <a:pt x="25" y="219"/>
                </a:lnTo>
                <a:lnTo>
                  <a:pt x="37" y="243"/>
                </a:lnTo>
                <a:lnTo>
                  <a:pt x="62" y="255"/>
                </a:lnTo>
                <a:lnTo>
                  <a:pt x="74" y="280"/>
                </a:lnTo>
                <a:lnTo>
                  <a:pt x="99" y="280"/>
                </a:lnTo>
                <a:lnTo>
                  <a:pt x="136" y="304"/>
                </a:lnTo>
                <a:lnTo>
                  <a:pt x="160" y="316"/>
                </a:lnTo>
                <a:lnTo>
                  <a:pt x="185" y="316"/>
                </a:lnTo>
                <a:lnTo>
                  <a:pt x="210" y="316"/>
                </a:lnTo>
                <a:lnTo>
                  <a:pt x="235" y="328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72" name="Rectangle 8">
            <a:extLst>
              <a:ext uri="{FF2B5EF4-FFF2-40B4-BE49-F238E27FC236}">
                <a16:creationId xmlns:a16="http://schemas.microsoft.com/office/drawing/2014/main" id="{2C464CEA-7459-CCB1-3CC8-07D52FA5A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0738" y="2649538"/>
            <a:ext cx="15208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ER</a:t>
            </a:r>
          </a:p>
        </p:txBody>
      </p:sp>
      <p:sp>
        <p:nvSpPr>
          <p:cNvPr id="62473" name="Freeform 9">
            <a:extLst>
              <a:ext uri="{FF2B5EF4-FFF2-40B4-BE49-F238E27FC236}">
                <a16:creationId xmlns:a16="http://schemas.microsoft.com/office/drawing/2014/main" id="{AFBA4455-9951-A080-E995-758DA6383A99}"/>
              </a:ext>
            </a:extLst>
          </p:cNvPr>
          <p:cNvSpPr>
            <a:spLocks/>
          </p:cNvSpPr>
          <p:nvPr/>
        </p:nvSpPr>
        <p:spPr bwMode="auto">
          <a:xfrm>
            <a:off x="2038350" y="4591050"/>
            <a:ext cx="1887538" cy="1487488"/>
          </a:xfrm>
          <a:custGeom>
            <a:avLst/>
            <a:gdLst>
              <a:gd name="T0" fmla="*/ 438150 w 1189"/>
              <a:gd name="T1" fmla="*/ 1409700 h 937"/>
              <a:gd name="T2" fmla="*/ 438150 w 1189"/>
              <a:gd name="T3" fmla="*/ 1295400 h 937"/>
              <a:gd name="T4" fmla="*/ 419100 w 1189"/>
              <a:gd name="T5" fmla="*/ 1181100 h 937"/>
              <a:gd name="T6" fmla="*/ 381000 w 1189"/>
              <a:gd name="T7" fmla="*/ 1066800 h 937"/>
              <a:gd name="T8" fmla="*/ 323850 w 1189"/>
              <a:gd name="T9" fmla="*/ 971550 h 937"/>
              <a:gd name="T10" fmla="*/ 266700 w 1189"/>
              <a:gd name="T11" fmla="*/ 857250 h 937"/>
              <a:gd name="T12" fmla="*/ 209550 w 1189"/>
              <a:gd name="T13" fmla="*/ 742950 h 937"/>
              <a:gd name="T14" fmla="*/ 133350 w 1189"/>
              <a:gd name="T15" fmla="*/ 609600 h 937"/>
              <a:gd name="T16" fmla="*/ 38100 w 1189"/>
              <a:gd name="T17" fmla="*/ 495300 h 937"/>
              <a:gd name="T18" fmla="*/ 0 w 1189"/>
              <a:gd name="T19" fmla="*/ 381000 h 937"/>
              <a:gd name="T20" fmla="*/ 0 w 1189"/>
              <a:gd name="T21" fmla="*/ 266700 h 937"/>
              <a:gd name="T22" fmla="*/ 38100 w 1189"/>
              <a:gd name="T23" fmla="*/ 152400 h 937"/>
              <a:gd name="T24" fmla="*/ 133350 w 1189"/>
              <a:gd name="T25" fmla="*/ 57150 h 937"/>
              <a:gd name="T26" fmla="*/ 228600 w 1189"/>
              <a:gd name="T27" fmla="*/ 19050 h 937"/>
              <a:gd name="T28" fmla="*/ 361950 w 1189"/>
              <a:gd name="T29" fmla="*/ 38100 h 937"/>
              <a:gd name="T30" fmla="*/ 476250 w 1189"/>
              <a:gd name="T31" fmla="*/ 95250 h 937"/>
              <a:gd name="T32" fmla="*/ 552450 w 1189"/>
              <a:gd name="T33" fmla="*/ 209550 h 937"/>
              <a:gd name="T34" fmla="*/ 609600 w 1189"/>
              <a:gd name="T35" fmla="*/ 323850 h 937"/>
              <a:gd name="T36" fmla="*/ 647700 w 1189"/>
              <a:gd name="T37" fmla="*/ 438150 h 937"/>
              <a:gd name="T38" fmla="*/ 685800 w 1189"/>
              <a:gd name="T39" fmla="*/ 552450 h 937"/>
              <a:gd name="T40" fmla="*/ 704850 w 1189"/>
              <a:gd name="T41" fmla="*/ 666750 h 937"/>
              <a:gd name="T42" fmla="*/ 723900 w 1189"/>
              <a:gd name="T43" fmla="*/ 781050 h 937"/>
              <a:gd name="T44" fmla="*/ 762000 w 1189"/>
              <a:gd name="T45" fmla="*/ 895350 h 937"/>
              <a:gd name="T46" fmla="*/ 819150 w 1189"/>
              <a:gd name="T47" fmla="*/ 1009650 h 937"/>
              <a:gd name="T48" fmla="*/ 952500 w 1189"/>
              <a:gd name="T49" fmla="*/ 1066800 h 937"/>
              <a:gd name="T50" fmla="*/ 1066800 w 1189"/>
              <a:gd name="T51" fmla="*/ 1085850 h 937"/>
              <a:gd name="T52" fmla="*/ 1181100 w 1189"/>
              <a:gd name="T53" fmla="*/ 1047750 h 937"/>
              <a:gd name="T54" fmla="*/ 1276350 w 1189"/>
              <a:gd name="T55" fmla="*/ 933450 h 937"/>
              <a:gd name="T56" fmla="*/ 1314450 w 1189"/>
              <a:gd name="T57" fmla="*/ 800100 h 937"/>
              <a:gd name="T58" fmla="*/ 1333500 w 1189"/>
              <a:gd name="T59" fmla="*/ 685800 h 937"/>
              <a:gd name="T60" fmla="*/ 1390650 w 1189"/>
              <a:gd name="T61" fmla="*/ 571500 h 937"/>
              <a:gd name="T62" fmla="*/ 1466850 w 1189"/>
              <a:gd name="T63" fmla="*/ 457200 h 937"/>
              <a:gd name="T64" fmla="*/ 1562100 w 1189"/>
              <a:gd name="T65" fmla="*/ 400050 h 937"/>
              <a:gd name="T66" fmla="*/ 1676400 w 1189"/>
              <a:gd name="T67" fmla="*/ 381000 h 937"/>
              <a:gd name="T68" fmla="*/ 1790700 w 1189"/>
              <a:gd name="T69" fmla="*/ 419100 h 937"/>
              <a:gd name="T70" fmla="*/ 1866900 w 1189"/>
              <a:gd name="T71" fmla="*/ 514350 h 937"/>
              <a:gd name="T72" fmla="*/ 1885950 w 1189"/>
              <a:gd name="T73" fmla="*/ 628650 h 937"/>
              <a:gd name="T74" fmla="*/ 1847850 w 1189"/>
              <a:gd name="T75" fmla="*/ 742950 h 937"/>
              <a:gd name="T76" fmla="*/ 1790700 w 1189"/>
              <a:gd name="T77" fmla="*/ 857250 h 937"/>
              <a:gd name="T78" fmla="*/ 1714500 w 1189"/>
              <a:gd name="T79" fmla="*/ 971550 h 937"/>
              <a:gd name="T80" fmla="*/ 1619250 w 1189"/>
              <a:gd name="T81" fmla="*/ 1066800 h 937"/>
              <a:gd name="T82" fmla="*/ 1562100 w 1189"/>
              <a:gd name="T83" fmla="*/ 1181100 h 937"/>
              <a:gd name="T84" fmla="*/ 1485900 w 1189"/>
              <a:gd name="T85" fmla="*/ 1295400 h 937"/>
              <a:gd name="T86" fmla="*/ 1428750 w 1189"/>
              <a:gd name="T87" fmla="*/ 1409700 h 93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9" h="937">
                <a:moveTo>
                  <a:pt x="300" y="936"/>
                </a:moveTo>
                <a:lnTo>
                  <a:pt x="288" y="912"/>
                </a:lnTo>
                <a:lnTo>
                  <a:pt x="276" y="888"/>
                </a:lnTo>
                <a:lnTo>
                  <a:pt x="276" y="864"/>
                </a:lnTo>
                <a:lnTo>
                  <a:pt x="276" y="840"/>
                </a:lnTo>
                <a:lnTo>
                  <a:pt x="276" y="816"/>
                </a:lnTo>
                <a:lnTo>
                  <a:pt x="276" y="792"/>
                </a:lnTo>
                <a:lnTo>
                  <a:pt x="264" y="768"/>
                </a:lnTo>
                <a:lnTo>
                  <a:pt x="264" y="744"/>
                </a:lnTo>
                <a:lnTo>
                  <a:pt x="252" y="720"/>
                </a:lnTo>
                <a:lnTo>
                  <a:pt x="252" y="696"/>
                </a:lnTo>
                <a:lnTo>
                  <a:pt x="240" y="672"/>
                </a:lnTo>
                <a:lnTo>
                  <a:pt x="216" y="660"/>
                </a:lnTo>
                <a:lnTo>
                  <a:pt x="216" y="636"/>
                </a:lnTo>
                <a:lnTo>
                  <a:pt x="204" y="612"/>
                </a:lnTo>
                <a:lnTo>
                  <a:pt x="192" y="588"/>
                </a:lnTo>
                <a:lnTo>
                  <a:pt x="180" y="564"/>
                </a:lnTo>
                <a:lnTo>
                  <a:pt x="168" y="540"/>
                </a:lnTo>
                <a:lnTo>
                  <a:pt x="156" y="516"/>
                </a:lnTo>
                <a:lnTo>
                  <a:pt x="144" y="492"/>
                </a:lnTo>
                <a:lnTo>
                  <a:pt x="132" y="468"/>
                </a:lnTo>
                <a:lnTo>
                  <a:pt x="120" y="432"/>
                </a:lnTo>
                <a:lnTo>
                  <a:pt x="96" y="408"/>
                </a:lnTo>
                <a:lnTo>
                  <a:pt x="84" y="384"/>
                </a:lnTo>
                <a:lnTo>
                  <a:pt x="60" y="360"/>
                </a:lnTo>
                <a:lnTo>
                  <a:pt x="48" y="336"/>
                </a:lnTo>
                <a:lnTo>
                  <a:pt x="24" y="312"/>
                </a:lnTo>
                <a:lnTo>
                  <a:pt x="12" y="288"/>
                </a:lnTo>
                <a:lnTo>
                  <a:pt x="0" y="264"/>
                </a:lnTo>
                <a:lnTo>
                  <a:pt x="0" y="240"/>
                </a:lnTo>
                <a:lnTo>
                  <a:pt x="0" y="216"/>
                </a:lnTo>
                <a:lnTo>
                  <a:pt x="0" y="192"/>
                </a:lnTo>
                <a:lnTo>
                  <a:pt x="0" y="168"/>
                </a:lnTo>
                <a:lnTo>
                  <a:pt x="0" y="144"/>
                </a:lnTo>
                <a:lnTo>
                  <a:pt x="12" y="120"/>
                </a:lnTo>
                <a:lnTo>
                  <a:pt x="24" y="96"/>
                </a:lnTo>
                <a:lnTo>
                  <a:pt x="36" y="72"/>
                </a:lnTo>
                <a:lnTo>
                  <a:pt x="60" y="48"/>
                </a:lnTo>
                <a:lnTo>
                  <a:pt x="84" y="36"/>
                </a:lnTo>
                <a:lnTo>
                  <a:pt x="96" y="12"/>
                </a:lnTo>
                <a:lnTo>
                  <a:pt x="120" y="12"/>
                </a:lnTo>
                <a:lnTo>
                  <a:pt x="144" y="12"/>
                </a:lnTo>
                <a:lnTo>
                  <a:pt x="168" y="0"/>
                </a:lnTo>
                <a:lnTo>
                  <a:pt x="192" y="12"/>
                </a:lnTo>
                <a:lnTo>
                  <a:pt x="228" y="24"/>
                </a:lnTo>
                <a:lnTo>
                  <a:pt x="252" y="24"/>
                </a:lnTo>
                <a:lnTo>
                  <a:pt x="276" y="48"/>
                </a:lnTo>
                <a:lnTo>
                  <a:pt x="300" y="60"/>
                </a:lnTo>
                <a:lnTo>
                  <a:pt x="324" y="84"/>
                </a:lnTo>
                <a:lnTo>
                  <a:pt x="336" y="108"/>
                </a:lnTo>
                <a:lnTo>
                  <a:pt x="348" y="132"/>
                </a:lnTo>
                <a:lnTo>
                  <a:pt x="360" y="156"/>
                </a:lnTo>
                <a:lnTo>
                  <a:pt x="372" y="180"/>
                </a:lnTo>
                <a:lnTo>
                  <a:pt x="384" y="204"/>
                </a:lnTo>
                <a:lnTo>
                  <a:pt x="384" y="228"/>
                </a:lnTo>
                <a:lnTo>
                  <a:pt x="396" y="252"/>
                </a:lnTo>
                <a:lnTo>
                  <a:pt x="408" y="276"/>
                </a:lnTo>
                <a:lnTo>
                  <a:pt x="408" y="300"/>
                </a:lnTo>
                <a:lnTo>
                  <a:pt x="420" y="324"/>
                </a:lnTo>
                <a:lnTo>
                  <a:pt x="432" y="348"/>
                </a:lnTo>
                <a:lnTo>
                  <a:pt x="432" y="372"/>
                </a:lnTo>
                <a:lnTo>
                  <a:pt x="432" y="396"/>
                </a:lnTo>
                <a:lnTo>
                  <a:pt x="444" y="420"/>
                </a:lnTo>
                <a:lnTo>
                  <a:pt x="444" y="444"/>
                </a:lnTo>
                <a:lnTo>
                  <a:pt x="444" y="468"/>
                </a:lnTo>
                <a:lnTo>
                  <a:pt x="456" y="492"/>
                </a:lnTo>
                <a:lnTo>
                  <a:pt x="456" y="516"/>
                </a:lnTo>
                <a:lnTo>
                  <a:pt x="468" y="540"/>
                </a:lnTo>
                <a:lnTo>
                  <a:pt x="480" y="564"/>
                </a:lnTo>
                <a:lnTo>
                  <a:pt x="480" y="588"/>
                </a:lnTo>
                <a:lnTo>
                  <a:pt x="504" y="612"/>
                </a:lnTo>
                <a:lnTo>
                  <a:pt x="516" y="636"/>
                </a:lnTo>
                <a:lnTo>
                  <a:pt x="540" y="648"/>
                </a:lnTo>
                <a:lnTo>
                  <a:pt x="564" y="660"/>
                </a:lnTo>
                <a:lnTo>
                  <a:pt x="600" y="672"/>
                </a:lnTo>
                <a:lnTo>
                  <a:pt x="624" y="684"/>
                </a:lnTo>
                <a:lnTo>
                  <a:pt x="648" y="684"/>
                </a:lnTo>
                <a:lnTo>
                  <a:pt x="672" y="684"/>
                </a:lnTo>
                <a:lnTo>
                  <a:pt x="696" y="684"/>
                </a:lnTo>
                <a:lnTo>
                  <a:pt x="720" y="672"/>
                </a:lnTo>
                <a:lnTo>
                  <a:pt x="744" y="660"/>
                </a:lnTo>
                <a:lnTo>
                  <a:pt x="768" y="636"/>
                </a:lnTo>
                <a:lnTo>
                  <a:pt x="780" y="612"/>
                </a:lnTo>
                <a:lnTo>
                  <a:pt x="804" y="588"/>
                </a:lnTo>
                <a:lnTo>
                  <a:pt x="804" y="564"/>
                </a:lnTo>
                <a:lnTo>
                  <a:pt x="816" y="540"/>
                </a:lnTo>
                <a:lnTo>
                  <a:pt x="828" y="504"/>
                </a:lnTo>
                <a:lnTo>
                  <a:pt x="828" y="480"/>
                </a:lnTo>
                <a:lnTo>
                  <a:pt x="840" y="456"/>
                </a:lnTo>
                <a:lnTo>
                  <a:pt x="840" y="432"/>
                </a:lnTo>
                <a:lnTo>
                  <a:pt x="852" y="408"/>
                </a:lnTo>
                <a:lnTo>
                  <a:pt x="864" y="384"/>
                </a:lnTo>
                <a:lnTo>
                  <a:pt x="876" y="360"/>
                </a:lnTo>
                <a:lnTo>
                  <a:pt x="900" y="336"/>
                </a:lnTo>
                <a:lnTo>
                  <a:pt x="912" y="312"/>
                </a:lnTo>
                <a:lnTo>
                  <a:pt x="924" y="288"/>
                </a:lnTo>
                <a:lnTo>
                  <a:pt x="948" y="276"/>
                </a:lnTo>
                <a:lnTo>
                  <a:pt x="960" y="252"/>
                </a:lnTo>
                <a:lnTo>
                  <a:pt x="984" y="252"/>
                </a:lnTo>
                <a:lnTo>
                  <a:pt x="1008" y="240"/>
                </a:lnTo>
                <a:lnTo>
                  <a:pt x="1032" y="240"/>
                </a:lnTo>
                <a:lnTo>
                  <a:pt x="1056" y="240"/>
                </a:lnTo>
                <a:lnTo>
                  <a:pt x="1080" y="240"/>
                </a:lnTo>
                <a:lnTo>
                  <a:pt x="1104" y="252"/>
                </a:lnTo>
                <a:lnTo>
                  <a:pt x="1128" y="264"/>
                </a:lnTo>
                <a:lnTo>
                  <a:pt x="1152" y="276"/>
                </a:lnTo>
                <a:lnTo>
                  <a:pt x="1164" y="300"/>
                </a:lnTo>
                <a:lnTo>
                  <a:pt x="1176" y="324"/>
                </a:lnTo>
                <a:lnTo>
                  <a:pt x="1176" y="348"/>
                </a:lnTo>
                <a:lnTo>
                  <a:pt x="1188" y="372"/>
                </a:lnTo>
                <a:lnTo>
                  <a:pt x="1188" y="396"/>
                </a:lnTo>
                <a:lnTo>
                  <a:pt x="1188" y="420"/>
                </a:lnTo>
                <a:lnTo>
                  <a:pt x="1176" y="444"/>
                </a:lnTo>
                <a:lnTo>
                  <a:pt x="1164" y="468"/>
                </a:lnTo>
                <a:lnTo>
                  <a:pt x="1152" y="492"/>
                </a:lnTo>
                <a:lnTo>
                  <a:pt x="1140" y="516"/>
                </a:lnTo>
                <a:lnTo>
                  <a:pt x="1128" y="540"/>
                </a:lnTo>
                <a:lnTo>
                  <a:pt x="1116" y="564"/>
                </a:lnTo>
                <a:lnTo>
                  <a:pt x="1092" y="588"/>
                </a:lnTo>
                <a:lnTo>
                  <a:pt x="1080" y="612"/>
                </a:lnTo>
                <a:lnTo>
                  <a:pt x="1056" y="624"/>
                </a:lnTo>
                <a:lnTo>
                  <a:pt x="1044" y="660"/>
                </a:lnTo>
                <a:lnTo>
                  <a:pt x="1020" y="672"/>
                </a:lnTo>
                <a:lnTo>
                  <a:pt x="1020" y="696"/>
                </a:lnTo>
                <a:lnTo>
                  <a:pt x="996" y="720"/>
                </a:lnTo>
                <a:lnTo>
                  <a:pt x="984" y="744"/>
                </a:lnTo>
                <a:lnTo>
                  <a:pt x="960" y="768"/>
                </a:lnTo>
                <a:lnTo>
                  <a:pt x="948" y="792"/>
                </a:lnTo>
                <a:lnTo>
                  <a:pt x="936" y="816"/>
                </a:lnTo>
                <a:lnTo>
                  <a:pt x="924" y="840"/>
                </a:lnTo>
                <a:lnTo>
                  <a:pt x="912" y="864"/>
                </a:lnTo>
                <a:lnTo>
                  <a:pt x="900" y="888"/>
                </a:lnTo>
                <a:lnTo>
                  <a:pt x="900" y="912"/>
                </a:lnTo>
                <a:lnTo>
                  <a:pt x="888" y="936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74" name="Rectangle 10">
            <a:extLst>
              <a:ext uri="{FF2B5EF4-FFF2-40B4-BE49-F238E27FC236}">
                <a16:creationId xmlns:a16="http://schemas.microsoft.com/office/drawing/2014/main" id="{09C2AB7E-1AA3-EBD4-1E2E-8EDA3AE70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5259388"/>
            <a:ext cx="13112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PG</a:t>
            </a:r>
          </a:p>
        </p:txBody>
      </p:sp>
      <p:sp>
        <p:nvSpPr>
          <p:cNvPr id="62475" name="Freeform 11">
            <a:extLst>
              <a:ext uri="{FF2B5EF4-FFF2-40B4-BE49-F238E27FC236}">
                <a16:creationId xmlns:a16="http://schemas.microsoft.com/office/drawing/2014/main" id="{7CEB40F5-63D1-E9FD-D5A1-C4ABC1CABBCC}"/>
              </a:ext>
            </a:extLst>
          </p:cNvPr>
          <p:cNvSpPr>
            <a:spLocks/>
          </p:cNvSpPr>
          <p:nvPr/>
        </p:nvSpPr>
        <p:spPr bwMode="auto">
          <a:xfrm>
            <a:off x="3257550" y="2628900"/>
            <a:ext cx="268288" cy="306388"/>
          </a:xfrm>
          <a:custGeom>
            <a:avLst/>
            <a:gdLst>
              <a:gd name="T0" fmla="*/ 171450 w 169"/>
              <a:gd name="T1" fmla="*/ 19050 h 193"/>
              <a:gd name="T2" fmla="*/ 133350 w 169"/>
              <a:gd name="T3" fmla="*/ 38100 h 193"/>
              <a:gd name="T4" fmla="*/ 95250 w 169"/>
              <a:gd name="T5" fmla="*/ 57150 h 193"/>
              <a:gd name="T6" fmla="*/ 57150 w 169"/>
              <a:gd name="T7" fmla="*/ 76200 h 193"/>
              <a:gd name="T8" fmla="*/ 38100 w 169"/>
              <a:gd name="T9" fmla="*/ 114300 h 193"/>
              <a:gd name="T10" fmla="*/ 0 w 169"/>
              <a:gd name="T11" fmla="*/ 152400 h 193"/>
              <a:gd name="T12" fmla="*/ 0 w 169"/>
              <a:gd name="T13" fmla="*/ 190500 h 193"/>
              <a:gd name="T14" fmla="*/ 0 w 169"/>
              <a:gd name="T15" fmla="*/ 228600 h 193"/>
              <a:gd name="T16" fmla="*/ 38100 w 169"/>
              <a:gd name="T17" fmla="*/ 247650 h 193"/>
              <a:gd name="T18" fmla="*/ 57150 w 169"/>
              <a:gd name="T19" fmla="*/ 285750 h 193"/>
              <a:gd name="T20" fmla="*/ 95250 w 169"/>
              <a:gd name="T21" fmla="*/ 304800 h 193"/>
              <a:gd name="T22" fmla="*/ 133350 w 169"/>
              <a:gd name="T23" fmla="*/ 304800 h 193"/>
              <a:gd name="T24" fmla="*/ 171450 w 169"/>
              <a:gd name="T25" fmla="*/ 304800 h 193"/>
              <a:gd name="T26" fmla="*/ 209550 w 169"/>
              <a:gd name="T27" fmla="*/ 285750 h 193"/>
              <a:gd name="T28" fmla="*/ 228600 w 169"/>
              <a:gd name="T29" fmla="*/ 247650 h 193"/>
              <a:gd name="T30" fmla="*/ 247650 w 169"/>
              <a:gd name="T31" fmla="*/ 209550 h 193"/>
              <a:gd name="T32" fmla="*/ 266700 w 169"/>
              <a:gd name="T33" fmla="*/ 171450 h 193"/>
              <a:gd name="T34" fmla="*/ 266700 w 169"/>
              <a:gd name="T35" fmla="*/ 133350 h 193"/>
              <a:gd name="T36" fmla="*/ 266700 w 169"/>
              <a:gd name="T37" fmla="*/ 95250 h 193"/>
              <a:gd name="T38" fmla="*/ 247650 w 169"/>
              <a:gd name="T39" fmla="*/ 57150 h 193"/>
              <a:gd name="T40" fmla="*/ 228600 w 169"/>
              <a:gd name="T41" fmla="*/ 19050 h 193"/>
              <a:gd name="T42" fmla="*/ 190500 w 169"/>
              <a:gd name="T43" fmla="*/ 0 h 193"/>
              <a:gd name="T44" fmla="*/ 171450 w 169"/>
              <a:gd name="T45" fmla="*/ 19050 h 19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9" h="193">
                <a:moveTo>
                  <a:pt x="108" y="12"/>
                </a:moveTo>
                <a:lnTo>
                  <a:pt x="84" y="24"/>
                </a:lnTo>
                <a:lnTo>
                  <a:pt x="60" y="36"/>
                </a:lnTo>
                <a:lnTo>
                  <a:pt x="36" y="48"/>
                </a:lnTo>
                <a:lnTo>
                  <a:pt x="24" y="72"/>
                </a:lnTo>
                <a:lnTo>
                  <a:pt x="0" y="96"/>
                </a:lnTo>
                <a:lnTo>
                  <a:pt x="0" y="120"/>
                </a:lnTo>
                <a:lnTo>
                  <a:pt x="0" y="144"/>
                </a:lnTo>
                <a:lnTo>
                  <a:pt x="24" y="156"/>
                </a:lnTo>
                <a:lnTo>
                  <a:pt x="36" y="180"/>
                </a:lnTo>
                <a:lnTo>
                  <a:pt x="60" y="192"/>
                </a:lnTo>
                <a:lnTo>
                  <a:pt x="84" y="192"/>
                </a:lnTo>
                <a:lnTo>
                  <a:pt x="108" y="192"/>
                </a:lnTo>
                <a:lnTo>
                  <a:pt x="132" y="180"/>
                </a:lnTo>
                <a:lnTo>
                  <a:pt x="144" y="156"/>
                </a:lnTo>
                <a:lnTo>
                  <a:pt x="156" y="132"/>
                </a:lnTo>
                <a:lnTo>
                  <a:pt x="168" y="108"/>
                </a:lnTo>
                <a:lnTo>
                  <a:pt x="168" y="84"/>
                </a:lnTo>
                <a:lnTo>
                  <a:pt x="168" y="60"/>
                </a:lnTo>
                <a:lnTo>
                  <a:pt x="156" y="36"/>
                </a:lnTo>
                <a:lnTo>
                  <a:pt x="144" y="12"/>
                </a:lnTo>
                <a:lnTo>
                  <a:pt x="120" y="0"/>
                </a:lnTo>
                <a:lnTo>
                  <a:pt x="108" y="12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76" name="Freeform 12">
            <a:extLst>
              <a:ext uri="{FF2B5EF4-FFF2-40B4-BE49-F238E27FC236}">
                <a16:creationId xmlns:a16="http://schemas.microsoft.com/office/drawing/2014/main" id="{D562CBC2-0360-B9D3-32FB-838D978FAD8F}"/>
              </a:ext>
            </a:extLst>
          </p:cNvPr>
          <p:cNvSpPr>
            <a:spLocks/>
          </p:cNvSpPr>
          <p:nvPr/>
        </p:nvSpPr>
        <p:spPr bwMode="auto">
          <a:xfrm>
            <a:off x="3067050" y="3333750"/>
            <a:ext cx="439738" cy="915988"/>
          </a:xfrm>
          <a:custGeom>
            <a:avLst/>
            <a:gdLst>
              <a:gd name="T0" fmla="*/ 285750 w 277"/>
              <a:gd name="T1" fmla="*/ 0 h 577"/>
              <a:gd name="T2" fmla="*/ 323850 w 277"/>
              <a:gd name="T3" fmla="*/ 38100 h 577"/>
              <a:gd name="T4" fmla="*/ 361950 w 277"/>
              <a:gd name="T5" fmla="*/ 57150 h 577"/>
              <a:gd name="T6" fmla="*/ 381000 w 277"/>
              <a:gd name="T7" fmla="*/ 95250 h 577"/>
              <a:gd name="T8" fmla="*/ 419100 w 277"/>
              <a:gd name="T9" fmla="*/ 133350 h 577"/>
              <a:gd name="T10" fmla="*/ 438150 w 277"/>
              <a:gd name="T11" fmla="*/ 171450 h 577"/>
              <a:gd name="T12" fmla="*/ 438150 w 277"/>
              <a:gd name="T13" fmla="*/ 209550 h 577"/>
              <a:gd name="T14" fmla="*/ 438150 w 277"/>
              <a:gd name="T15" fmla="*/ 247650 h 577"/>
              <a:gd name="T16" fmla="*/ 438150 w 277"/>
              <a:gd name="T17" fmla="*/ 285750 h 577"/>
              <a:gd name="T18" fmla="*/ 438150 w 277"/>
              <a:gd name="T19" fmla="*/ 323850 h 577"/>
              <a:gd name="T20" fmla="*/ 438150 w 277"/>
              <a:gd name="T21" fmla="*/ 361950 h 577"/>
              <a:gd name="T22" fmla="*/ 438150 w 277"/>
              <a:gd name="T23" fmla="*/ 400050 h 577"/>
              <a:gd name="T24" fmla="*/ 438150 w 277"/>
              <a:gd name="T25" fmla="*/ 438150 h 577"/>
              <a:gd name="T26" fmla="*/ 438150 w 277"/>
              <a:gd name="T27" fmla="*/ 476250 h 577"/>
              <a:gd name="T28" fmla="*/ 419100 w 277"/>
              <a:gd name="T29" fmla="*/ 514350 h 577"/>
              <a:gd name="T30" fmla="*/ 419100 w 277"/>
              <a:gd name="T31" fmla="*/ 552450 h 577"/>
              <a:gd name="T32" fmla="*/ 400050 w 277"/>
              <a:gd name="T33" fmla="*/ 590550 h 577"/>
              <a:gd name="T34" fmla="*/ 381000 w 277"/>
              <a:gd name="T35" fmla="*/ 628650 h 577"/>
              <a:gd name="T36" fmla="*/ 342900 w 277"/>
              <a:gd name="T37" fmla="*/ 666750 h 577"/>
              <a:gd name="T38" fmla="*/ 323850 w 277"/>
              <a:gd name="T39" fmla="*/ 704850 h 577"/>
              <a:gd name="T40" fmla="*/ 304800 w 277"/>
              <a:gd name="T41" fmla="*/ 742950 h 577"/>
              <a:gd name="T42" fmla="*/ 266700 w 277"/>
              <a:gd name="T43" fmla="*/ 762000 h 577"/>
              <a:gd name="T44" fmla="*/ 266700 w 277"/>
              <a:gd name="T45" fmla="*/ 800100 h 577"/>
              <a:gd name="T46" fmla="*/ 228600 w 277"/>
              <a:gd name="T47" fmla="*/ 819150 h 577"/>
              <a:gd name="T48" fmla="*/ 209550 w 277"/>
              <a:gd name="T49" fmla="*/ 857250 h 577"/>
              <a:gd name="T50" fmla="*/ 171450 w 277"/>
              <a:gd name="T51" fmla="*/ 876300 h 577"/>
              <a:gd name="T52" fmla="*/ 152400 w 277"/>
              <a:gd name="T53" fmla="*/ 914400 h 577"/>
              <a:gd name="T54" fmla="*/ 114300 w 277"/>
              <a:gd name="T55" fmla="*/ 914400 h 577"/>
              <a:gd name="T56" fmla="*/ 76200 w 277"/>
              <a:gd name="T57" fmla="*/ 914400 h 577"/>
              <a:gd name="T58" fmla="*/ 19050 w 277"/>
              <a:gd name="T59" fmla="*/ 876300 h 577"/>
              <a:gd name="T60" fmla="*/ 19050 w 277"/>
              <a:gd name="T61" fmla="*/ 838200 h 577"/>
              <a:gd name="T62" fmla="*/ 0 w 277"/>
              <a:gd name="T63" fmla="*/ 800100 h 577"/>
              <a:gd name="T64" fmla="*/ 19050 w 277"/>
              <a:gd name="T65" fmla="*/ 762000 h 577"/>
              <a:gd name="T66" fmla="*/ 38100 w 277"/>
              <a:gd name="T67" fmla="*/ 723900 h 577"/>
              <a:gd name="T68" fmla="*/ 38100 w 277"/>
              <a:gd name="T69" fmla="*/ 685800 h 577"/>
              <a:gd name="T70" fmla="*/ 76200 w 277"/>
              <a:gd name="T71" fmla="*/ 666750 h 577"/>
              <a:gd name="T72" fmla="*/ 95250 w 277"/>
              <a:gd name="T73" fmla="*/ 628650 h 577"/>
              <a:gd name="T74" fmla="*/ 114300 w 277"/>
              <a:gd name="T75" fmla="*/ 590550 h 577"/>
              <a:gd name="T76" fmla="*/ 152400 w 277"/>
              <a:gd name="T77" fmla="*/ 571500 h 577"/>
              <a:gd name="T78" fmla="*/ 152400 w 277"/>
              <a:gd name="T79" fmla="*/ 533400 h 577"/>
              <a:gd name="T80" fmla="*/ 190500 w 277"/>
              <a:gd name="T81" fmla="*/ 495300 h 577"/>
              <a:gd name="T82" fmla="*/ 209550 w 277"/>
              <a:gd name="T83" fmla="*/ 438150 h 577"/>
              <a:gd name="T84" fmla="*/ 228600 w 277"/>
              <a:gd name="T85" fmla="*/ 400050 h 577"/>
              <a:gd name="T86" fmla="*/ 247650 w 277"/>
              <a:gd name="T87" fmla="*/ 361950 h 577"/>
              <a:gd name="T88" fmla="*/ 266700 w 277"/>
              <a:gd name="T89" fmla="*/ 323850 h 577"/>
              <a:gd name="T90" fmla="*/ 285750 w 277"/>
              <a:gd name="T91" fmla="*/ 285750 h 577"/>
              <a:gd name="T92" fmla="*/ 285750 w 277"/>
              <a:gd name="T93" fmla="*/ 247650 h 577"/>
              <a:gd name="T94" fmla="*/ 285750 w 277"/>
              <a:gd name="T95" fmla="*/ 209550 h 577"/>
              <a:gd name="T96" fmla="*/ 285750 w 277"/>
              <a:gd name="T97" fmla="*/ 171450 h 577"/>
              <a:gd name="T98" fmla="*/ 285750 w 277"/>
              <a:gd name="T99" fmla="*/ 133350 h 577"/>
              <a:gd name="T100" fmla="*/ 285750 w 277"/>
              <a:gd name="T101" fmla="*/ 95250 h 577"/>
              <a:gd name="T102" fmla="*/ 285750 w 277"/>
              <a:gd name="T103" fmla="*/ 57150 h 577"/>
              <a:gd name="T104" fmla="*/ 285750 w 277"/>
              <a:gd name="T105" fmla="*/ 19050 h 577"/>
              <a:gd name="T106" fmla="*/ 323850 w 277"/>
              <a:gd name="T107" fmla="*/ 0 h 577"/>
              <a:gd name="T108" fmla="*/ 285750 w 277"/>
              <a:gd name="T109" fmla="*/ 0 h 57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77" h="577">
                <a:moveTo>
                  <a:pt x="180" y="0"/>
                </a:moveTo>
                <a:lnTo>
                  <a:pt x="204" y="24"/>
                </a:lnTo>
                <a:lnTo>
                  <a:pt x="228" y="36"/>
                </a:lnTo>
                <a:lnTo>
                  <a:pt x="240" y="60"/>
                </a:lnTo>
                <a:lnTo>
                  <a:pt x="264" y="84"/>
                </a:lnTo>
                <a:lnTo>
                  <a:pt x="276" y="108"/>
                </a:lnTo>
                <a:lnTo>
                  <a:pt x="276" y="132"/>
                </a:lnTo>
                <a:lnTo>
                  <a:pt x="276" y="156"/>
                </a:lnTo>
                <a:lnTo>
                  <a:pt x="276" y="180"/>
                </a:lnTo>
                <a:lnTo>
                  <a:pt x="276" y="204"/>
                </a:lnTo>
                <a:lnTo>
                  <a:pt x="276" y="228"/>
                </a:lnTo>
                <a:lnTo>
                  <a:pt x="276" y="252"/>
                </a:lnTo>
                <a:lnTo>
                  <a:pt x="276" y="276"/>
                </a:lnTo>
                <a:lnTo>
                  <a:pt x="276" y="300"/>
                </a:lnTo>
                <a:lnTo>
                  <a:pt x="264" y="324"/>
                </a:lnTo>
                <a:lnTo>
                  <a:pt x="264" y="348"/>
                </a:lnTo>
                <a:lnTo>
                  <a:pt x="252" y="372"/>
                </a:lnTo>
                <a:lnTo>
                  <a:pt x="240" y="396"/>
                </a:lnTo>
                <a:lnTo>
                  <a:pt x="216" y="420"/>
                </a:lnTo>
                <a:lnTo>
                  <a:pt x="204" y="444"/>
                </a:lnTo>
                <a:lnTo>
                  <a:pt x="192" y="468"/>
                </a:lnTo>
                <a:lnTo>
                  <a:pt x="168" y="480"/>
                </a:lnTo>
                <a:lnTo>
                  <a:pt x="168" y="504"/>
                </a:lnTo>
                <a:lnTo>
                  <a:pt x="144" y="516"/>
                </a:lnTo>
                <a:lnTo>
                  <a:pt x="132" y="540"/>
                </a:lnTo>
                <a:lnTo>
                  <a:pt x="108" y="552"/>
                </a:lnTo>
                <a:lnTo>
                  <a:pt x="96" y="576"/>
                </a:lnTo>
                <a:lnTo>
                  <a:pt x="72" y="576"/>
                </a:lnTo>
                <a:lnTo>
                  <a:pt x="48" y="576"/>
                </a:lnTo>
                <a:lnTo>
                  <a:pt x="12" y="552"/>
                </a:lnTo>
                <a:lnTo>
                  <a:pt x="12" y="528"/>
                </a:lnTo>
                <a:lnTo>
                  <a:pt x="0" y="504"/>
                </a:lnTo>
                <a:lnTo>
                  <a:pt x="12" y="480"/>
                </a:lnTo>
                <a:lnTo>
                  <a:pt x="24" y="456"/>
                </a:lnTo>
                <a:lnTo>
                  <a:pt x="24" y="432"/>
                </a:lnTo>
                <a:lnTo>
                  <a:pt x="48" y="420"/>
                </a:lnTo>
                <a:lnTo>
                  <a:pt x="60" y="396"/>
                </a:lnTo>
                <a:lnTo>
                  <a:pt x="72" y="372"/>
                </a:lnTo>
                <a:lnTo>
                  <a:pt x="96" y="360"/>
                </a:lnTo>
                <a:lnTo>
                  <a:pt x="96" y="336"/>
                </a:lnTo>
                <a:lnTo>
                  <a:pt x="120" y="312"/>
                </a:lnTo>
                <a:lnTo>
                  <a:pt x="132" y="276"/>
                </a:lnTo>
                <a:lnTo>
                  <a:pt x="144" y="252"/>
                </a:lnTo>
                <a:lnTo>
                  <a:pt x="156" y="228"/>
                </a:lnTo>
                <a:lnTo>
                  <a:pt x="168" y="204"/>
                </a:lnTo>
                <a:lnTo>
                  <a:pt x="180" y="180"/>
                </a:lnTo>
                <a:lnTo>
                  <a:pt x="180" y="156"/>
                </a:lnTo>
                <a:lnTo>
                  <a:pt x="180" y="132"/>
                </a:lnTo>
                <a:lnTo>
                  <a:pt x="180" y="108"/>
                </a:lnTo>
                <a:lnTo>
                  <a:pt x="180" y="84"/>
                </a:lnTo>
                <a:lnTo>
                  <a:pt x="180" y="60"/>
                </a:lnTo>
                <a:lnTo>
                  <a:pt x="180" y="36"/>
                </a:lnTo>
                <a:lnTo>
                  <a:pt x="180" y="12"/>
                </a:lnTo>
                <a:lnTo>
                  <a:pt x="204" y="0"/>
                </a:lnTo>
                <a:lnTo>
                  <a:pt x="180" y="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77" name="Freeform 13">
            <a:extLst>
              <a:ext uri="{FF2B5EF4-FFF2-40B4-BE49-F238E27FC236}">
                <a16:creationId xmlns:a16="http://schemas.microsoft.com/office/drawing/2014/main" id="{355BFD14-C93D-C96F-EDBA-1ECE468F513C}"/>
              </a:ext>
            </a:extLst>
          </p:cNvPr>
          <p:cNvSpPr>
            <a:spLocks/>
          </p:cNvSpPr>
          <p:nvPr/>
        </p:nvSpPr>
        <p:spPr bwMode="auto">
          <a:xfrm>
            <a:off x="3333750" y="2933700"/>
            <a:ext cx="58738" cy="420688"/>
          </a:xfrm>
          <a:custGeom>
            <a:avLst/>
            <a:gdLst>
              <a:gd name="T0" fmla="*/ 19050 w 37"/>
              <a:gd name="T1" fmla="*/ 19050 h 265"/>
              <a:gd name="T2" fmla="*/ 57150 w 37"/>
              <a:gd name="T3" fmla="*/ 0 h 265"/>
              <a:gd name="T4" fmla="*/ 57150 w 37"/>
              <a:gd name="T5" fmla="*/ 38100 h 265"/>
              <a:gd name="T6" fmla="*/ 57150 w 37"/>
              <a:gd name="T7" fmla="*/ 76200 h 265"/>
              <a:gd name="T8" fmla="*/ 57150 w 37"/>
              <a:gd name="T9" fmla="*/ 114300 h 265"/>
              <a:gd name="T10" fmla="*/ 57150 w 37"/>
              <a:gd name="T11" fmla="*/ 152400 h 265"/>
              <a:gd name="T12" fmla="*/ 38100 w 37"/>
              <a:gd name="T13" fmla="*/ 190500 h 265"/>
              <a:gd name="T14" fmla="*/ 19050 w 37"/>
              <a:gd name="T15" fmla="*/ 228600 h 265"/>
              <a:gd name="T16" fmla="*/ 0 w 37"/>
              <a:gd name="T17" fmla="*/ 266700 h 265"/>
              <a:gd name="T18" fmla="*/ 0 w 37"/>
              <a:gd name="T19" fmla="*/ 304800 h 265"/>
              <a:gd name="T20" fmla="*/ 0 w 37"/>
              <a:gd name="T21" fmla="*/ 342900 h 265"/>
              <a:gd name="T22" fmla="*/ 0 w 37"/>
              <a:gd name="T23" fmla="*/ 381000 h 265"/>
              <a:gd name="T24" fmla="*/ 19050 w 37"/>
              <a:gd name="T25" fmla="*/ 419100 h 26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7" h="265">
                <a:moveTo>
                  <a:pt x="12" y="12"/>
                </a:moveTo>
                <a:lnTo>
                  <a:pt x="36" y="0"/>
                </a:lnTo>
                <a:lnTo>
                  <a:pt x="36" y="24"/>
                </a:lnTo>
                <a:lnTo>
                  <a:pt x="36" y="48"/>
                </a:lnTo>
                <a:lnTo>
                  <a:pt x="36" y="72"/>
                </a:lnTo>
                <a:lnTo>
                  <a:pt x="36" y="96"/>
                </a:lnTo>
                <a:lnTo>
                  <a:pt x="24" y="120"/>
                </a:lnTo>
                <a:lnTo>
                  <a:pt x="12" y="144"/>
                </a:lnTo>
                <a:lnTo>
                  <a:pt x="0" y="168"/>
                </a:lnTo>
                <a:lnTo>
                  <a:pt x="0" y="192"/>
                </a:lnTo>
                <a:lnTo>
                  <a:pt x="0" y="216"/>
                </a:lnTo>
                <a:lnTo>
                  <a:pt x="0" y="240"/>
                </a:lnTo>
                <a:lnTo>
                  <a:pt x="12" y="264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78" name="Rectangle 14">
            <a:extLst>
              <a:ext uri="{FF2B5EF4-FFF2-40B4-BE49-F238E27FC236}">
                <a16:creationId xmlns:a16="http://schemas.microsoft.com/office/drawing/2014/main" id="{B61D8B6D-55B7-B639-D92B-3C29F4518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4838" y="2541588"/>
            <a:ext cx="1635125" cy="3635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800">
                <a:solidFill>
                  <a:schemeClr val="folHlink"/>
                </a:solidFill>
              </a:rPr>
              <a:t>·ÜàÜÞ µ¿W</a:t>
            </a:r>
          </a:p>
        </p:txBody>
      </p:sp>
      <p:sp>
        <p:nvSpPr>
          <p:cNvPr id="62479" name="Rectangle 15">
            <a:extLst>
              <a:ext uri="{FF2B5EF4-FFF2-40B4-BE49-F238E27FC236}">
                <a16:creationId xmlns:a16="http://schemas.microsoft.com/office/drawing/2014/main" id="{BAC53159-97DE-42E5-F788-E8724C8E8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6188" y="5640388"/>
            <a:ext cx="7016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RS</a:t>
            </a:r>
          </a:p>
        </p:txBody>
      </p:sp>
      <p:sp>
        <p:nvSpPr>
          <p:cNvPr id="62480" name="Rectangle 16">
            <a:extLst>
              <a:ext uri="{FF2B5EF4-FFF2-40B4-BE49-F238E27FC236}">
                <a16:creationId xmlns:a16="http://schemas.microsoft.com/office/drawing/2014/main" id="{30671214-F957-D055-B1A1-71900D668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992188"/>
            <a:ext cx="8350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MS</a:t>
            </a:r>
          </a:p>
        </p:txBody>
      </p:sp>
      <p:sp>
        <p:nvSpPr>
          <p:cNvPr id="62481" name="Rectangle 17">
            <a:extLst>
              <a:ext uri="{FF2B5EF4-FFF2-40B4-BE49-F238E27FC236}">
                <a16:creationId xmlns:a16="http://schemas.microsoft.com/office/drawing/2014/main" id="{3AE06B1B-239B-862F-856E-DA5EAB701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6100" y="4381500"/>
            <a:ext cx="1676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2482" name="Line 18">
            <a:extLst>
              <a:ext uri="{FF2B5EF4-FFF2-40B4-BE49-F238E27FC236}">
                <a16:creationId xmlns:a16="http://schemas.microsoft.com/office/drawing/2014/main" id="{D4334905-63C5-25D8-FADF-B3BC2D38155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3505200"/>
            <a:ext cx="6546850" cy="0"/>
          </a:xfrm>
          <a:prstGeom prst="line">
            <a:avLst/>
          </a:prstGeom>
          <a:noFill/>
          <a:ln w="25400">
            <a:solidFill>
              <a:schemeClr val="accent2"/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83" name="Line 19">
            <a:extLst>
              <a:ext uri="{FF2B5EF4-FFF2-40B4-BE49-F238E27FC236}">
                <a16:creationId xmlns:a16="http://schemas.microsoft.com/office/drawing/2014/main" id="{112BC9F4-6871-7FBF-C74A-6C204D684C4C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1100" y="984250"/>
            <a:ext cx="0" cy="5003800"/>
          </a:xfrm>
          <a:prstGeom prst="line">
            <a:avLst/>
          </a:prstGeom>
          <a:noFill/>
          <a:ln w="25400">
            <a:solidFill>
              <a:schemeClr val="accent2"/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84" name="Rectangle 20">
            <a:extLst>
              <a:ext uri="{FF2B5EF4-FFF2-40B4-BE49-F238E27FC236}">
                <a16:creationId xmlns:a16="http://schemas.microsoft.com/office/drawing/2014/main" id="{46F1A458-46D8-0B7E-5538-76E1BC09D1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04800"/>
            <a:ext cx="2070100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2400">
                <a:solidFill>
                  <a:schemeClr val="tx2"/>
                </a:solidFill>
              </a:rPr>
              <a:t>ø¢·ÞÕß×íµÞø¢</a:t>
            </a:r>
          </a:p>
        </p:txBody>
      </p:sp>
      <p:sp>
        <p:nvSpPr>
          <p:cNvPr id="62485" name="Rectangle 21">
            <a:extLst>
              <a:ext uri="{FF2B5EF4-FFF2-40B4-BE49-F238E27FC236}">
                <a16:creationId xmlns:a16="http://schemas.microsoft.com/office/drawing/2014/main" id="{788F197E-093E-E72F-711F-600F9938E3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3025" y="3613150"/>
            <a:ext cx="17303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>
                <a:solidFill>
                  <a:schemeClr val="folHlink"/>
                </a:solidFill>
              </a:rPr>
              <a:t>ºÞÕá µ¿W</a:t>
            </a:r>
          </a:p>
        </p:txBody>
      </p:sp>
      <p:sp>
        <p:nvSpPr>
          <p:cNvPr id="62486" name="Line 22">
            <a:extLst>
              <a:ext uri="{FF2B5EF4-FFF2-40B4-BE49-F238E27FC236}">
                <a16:creationId xmlns:a16="http://schemas.microsoft.com/office/drawing/2014/main" id="{94B90441-FCB7-2016-A6B9-D52F5E48B19D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4800" y="1600200"/>
            <a:ext cx="1693863" cy="0"/>
          </a:xfrm>
          <a:prstGeom prst="line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87" name="Rectangle 23">
            <a:extLst>
              <a:ext uri="{FF2B5EF4-FFF2-40B4-BE49-F238E27FC236}">
                <a16:creationId xmlns:a16="http://schemas.microsoft.com/office/drawing/2014/main" id="{7C7D2871-5D65-C143-996D-DF8A659826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1463" y="1125538"/>
            <a:ext cx="812800" cy="519112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2488" name="Rectangle 24">
            <a:extLst>
              <a:ext uri="{FF2B5EF4-FFF2-40B4-BE49-F238E27FC236}">
                <a16:creationId xmlns:a16="http://schemas.microsoft.com/office/drawing/2014/main" id="{8DF5308A-1955-11FD-8F46-ED9A2F2BE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4395788"/>
            <a:ext cx="8350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>
                <a:solidFill>
                  <a:schemeClr val="folHlink"/>
                </a:solidFill>
              </a:rPr>
              <a:t>ªV</a:t>
            </a:r>
          </a:p>
        </p:txBody>
      </p:sp>
      <p:sp>
        <p:nvSpPr>
          <p:cNvPr id="62489" name="Rectangle 25">
            <a:extLst>
              <a:ext uri="{FF2B5EF4-FFF2-40B4-BE49-F238E27FC236}">
                <a16:creationId xmlns:a16="http://schemas.microsoft.com/office/drawing/2014/main" id="{252060BB-22B9-4C3B-A3CA-3531FA33C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0888" y="2884488"/>
            <a:ext cx="1560512" cy="3635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800">
                <a:solidFill>
                  <a:schemeClr val="folHlink"/>
                </a:solidFill>
              </a:rPr>
              <a:t>ÌÞÌßçÜÞY</a:t>
            </a:r>
          </a:p>
        </p:txBody>
      </p:sp>
      <p:sp>
        <p:nvSpPr>
          <p:cNvPr id="62490" name="Rectangle 26">
            <a:extLst>
              <a:ext uri="{FF2B5EF4-FFF2-40B4-BE49-F238E27FC236}">
                <a16:creationId xmlns:a16="http://schemas.microsoft.com/office/drawing/2014/main" id="{374BCAD4-CF0E-6E0D-DCE2-C5E7BCCCA9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7988" y="1811338"/>
            <a:ext cx="1111250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>
                <a:solidFill>
                  <a:schemeClr val="folHlink"/>
                </a:solidFill>
              </a:rPr>
              <a:t>ÙÞøÞX</a:t>
            </a:r>
          </a:p>
        </p:txBody>
      </p:sp>
      <p:sp>
        <p:nvSpPr>
          <p:cNvPr id="62491" name="Rectangle 27">
            <a:extLst>
              <a:ext uri="{FF2B5EF4-FFF2-40B4-BE49-F238E27FC236}">
                <a16:creationId xmlns:a16="http://schemas.microsoft.com/office/drawing/2014/main" id="{2C201891-F110-8064-0E66-4A791337E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8188" y="1525588"/>
            <a:ext cx="12922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N(A)</a:t>
            </a:r>
          </a:p>
        </p:txBody>
      </p:sp>
      <p:sp>
        <p:nvSpPr>
          <p:cNvPr id="62492" name="Oval 28">
            <a:extLst>
              <a:ext uri="{FF2B5EF4-FFF2-40B4-BE49-F238E27FC236}">
                <a16:creationId xmlns:a16="http://schemas.microsoft.com/office/drawing/2014/main" id="{A7168839-BEF6-9C9C-0E1C-C09AAF5A8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1500" y="1644650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2493" name="Rectangle 29">
            <a:extLst>
              <a:ext uri="{FF2B5EF4-FFF2-40B4-BE49-F238E27FC236}">
                <a16:creationId xmlns:a16="http://schemas.microsoft.com/office/drawing/2014/main" id="{A8EC537A-0171-4047-C915-30ED58C84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6463" y="2335213"/>
            <a:ext cx="1258887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C </a:t>
            </a:r>
            <a:r>
              <a:rPr lang="en-US" altLang="en-US" sz="2400">
                <a:solidFill>
                  <a:schemeClr val="folHlink"/>
                </a:solidFill>
              </a:rPr>
              <a:t>µÈÞX</a:t>
            </a:r>
          </a:p>
        </p:txBody>
      </p:sp>
      <p:sp>
        <p:nvSpPr>
          <p:cNvPr id="62494" name="Oval 30">
            <a:extLst>
              <a:ext uri="{FF2B5EF4-FFF2-40B4-BE49-F238E27FC236}">
                <a16:creationId xmlns:a16="http://schemas.microsoft.com/office/drawing/2014/main" id="{B8772CEE-B8F9-3C83-31AD-B1E9EB39F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75" y="3235325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2495" name="Rectangle 31">
            <a:extLst>
              <a:ext uri="{FF2B5EF4-FFF2-40B4-BE49-F238E27FC236}">
                <a16:creationId xmlns:a16="http://schemas.microsoft.com/office/drawing/2014/main" id="{CFE174E6-2981-4820-CAF5-858E3F0BA8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5" y="3078163"/>
            <a:ext cx="3333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J</a:t>
            </a:r>
          </a:p>
        </p:txBody>
      </p:sp>
      <p:sp>
        <p:nvSpPr>
          <p:cNvPr id="62496" name="Oval 32">
            <a:extLst>
              <a:ext uri="{FF2B5EF4-FFF2-40B4-BE49-F238E27FC236}">
                <a16:creationId xmlns:a16="http://schemas.microsoft.com/office/drawing/2014/main" id="{1F7BA836-D5DC-D8A2-E846-15D509724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32019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2497" name="Oval 33">
            <a:extLst>
              <a:ext uri="{FF2B5EF4-FFF2-40B4-BE49-F238E27FC236}">
                <a16:creationId xmlns:a16="http://schemas.microsoft.com/office/drawing/2014/main" id="{A960C455-ACB3-578E-D5E5-1533293BF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6713" y="45735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2498" name="Rectangle 34">
            <a:extLst>
              <a:ext uri="{FF2B5EF4-FFF2-40B4-BE49-F238E27FC236}">
                <a16:creationId xmlns:a16="http://schemas.microsoft.com/office/drawing/2014/main" id="{9A0BE14F-AD7A-E352-930D-DAC729E7B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0" y="4451350"/>
            <a:ext cx="620713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KB</a:t>
            </a:r>
          </a:p>
        </p:txBody>
      </p:sp>
      <p:sp>
        <p:nvSpPr>
          <p:cNvPr id="62499" name="Oval 35">
            <a:extLst>
              <a:ext uri="{FF2B5EF4-FFF2-40B4-BE49-F238E27FC236}">
                <a16:creationId xmlns:a16="http://schemas.microsoft.com/office/drawing/2014/main" id="{085B56D0-02B1-175A-0959-E24DBEFCF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8" y="5286375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2500" name="Rectangle 36">
            <a:extLst>
              <a:ext uri="{FF2B5EF4-FFF2-40B4-BE49-F238E27FC236}">
                <a16:creationId xmlns:a16="http://schemas.microsoft.com/office/drawing/2014/main" id="{41F2B6DD-DAA3-E26C-BA27-B223D4794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9763" y="5164138"/>
            <a:ext cx="6381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MS</a:t>
            </a:r>
          </a:p>
        </p:txBody>
      </p:sp>
      <p:sp>
        <p:nvSpPr>
          <p:cNvPr id="62501" name="Rectangle 37">
            <a:extLst>
              <a:ext uri="{FF2B5EF4-FFF2-40B4-BE49-F238E27FC236}">
                <a16:creationId xmlns:a16="http://schemas.microsoft.com/office/drawing/2014/main" id="{67932441-4B20-29AF-3DBF-6BFF4D52E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4022725"/>
            <a:ext cx="1644650" cy="698500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4000" b="1">
                <a:solidFill>
                  <a:srgbClr val="EEFF4B"/>
                </a:solidFill>
                <a:latin typeface="Times" panose="02020603050405020304" pitchFamily="18" charset="0"/>
              </a:rPr>
              <a:t>E</a:t>
            </a:r>
            <a:r>
              <a:rPr lang="en-US" altLang="en-US" sz="2400">
                <a:solidFill>
                  <a:srgbClr val="EEFF4B"/>
                </a:solidFill>
              </a:rPr>
              <a:t>¨¼ßÉíÄí</a:t>
            </a:r>
          </a:p>
        </p:txBody>
      </p:sp>
      <p:sp>
        <p:nvSpPr>
          <p:cNvPr id="62502" name="Rectangle 38">
            <a:extLst>
              <a:ext uri="{FF2B5EF4-FFF2-40B4-BE49-F238E27FC236}">
                <a16:creationId xmlns:a16="http://schemas.microsoft.com/office/drawing/2014/main" id="{B1CC60FD-CEC2-1659-9707-6C136E751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1263" y="3078163"/>
            <a:ext cx="6889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MN</a:t>
            </a:r>
          </a:p>
        </p:txBody>
      </p:sp>
      <p:sp>
        <p:nvSpPr>
          <p:cNvPr id="62503" name="Freeform 39">
            <a:extLst>
              <a:ext uri="{FF2B5EF4-FFF2-40B4-BE49-F238E27FC236}">
                <a16:creationId xmlns:a16="http://schemas.microsoft.com/office/drawing/2014/main" id="{83B65083-D9B1-E8C3-BB0A-66D68551956E}"/>
              </a:ext>
            </a:extLst>
          </p:cNvPr>
          <p:cNvSpPr>
            <a:spLocks/>
          </p:cNvSpPr>
          <p:nvPr/>
        </p:nvSpPr>
        <p:spPr bwMode="auto">
          <a:xfrm>
            <a:off x="5816600" y="3136900"/>
            <a:ext cx="939800" cy="1422400"/>
          </a:xfrm>
          <a:custGeom>
            <a:avLst/>
            <a:gdLst>
              <a:gd name="T0" fmla="*/ 939800 w 592"/>
              <a:gd name="T1" fmla="*/ 1422400 h 896"/>
              <a:gd name="T2" fmla="*/ 520700 w 592"/>
              <a:gd name="T3" fmla="*/ 1206500 h 896"/>
              <a:gd name="T4" fmla="*/ 304800 w 592"/>
              <a:gd name="T5" fmla="*/ 914400 h 896"/>
              <a:gd name="T6" fmla="*/ 63500 w 592"/>
              <a:gd name="T7" fmla="*/ 254000 h 896"/>
              <a:gd name="T8" fmla="*/ 38100 w 592"/>
              <a:gd name="T9" fmla="*/ 127000 h 896"/>
              <a:gd name="T10" fmla="*/ 0 w 592"/>
              <a:gd name="T11" fmla="*/ 0 h 89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2" h="896">
                <a:moveTo>
                  <a:pt x="592" y="896"/>
                </a:moveTo>
                <a:cubicBezTo>
                  <a:pt x="508" y="840"/>
                  <a:pt x="405" y="824"/>
                  <a:pt x="328" y="760"/>
                </a:cubicBezTo>
                <a:cubicBezTo>
                  <a:pt x="268" y="710"/>
                  <a:pt x="232" y="640"/>
                  <a:pt x="192" y="576"/>
                </a:cubicBezTo>
                <a:cubicBezTo>
                  <a:pt x="107" y="440"/>
                  <a:pt x="78" y="313"/>
                  <a:pt x="40" y="160"/>
                </a:cubicBezTo>
                <a:cubicBezTo>
                  <a:pt x="33" y="133"/>
                  <a:pt x="30" y="106"/>
                  <a:pt x="24" y="80"/>
                </a:cubicBezTo>
                <a:cubicBezTo>
                  <a:pt x="17" y="55"/>
                  <a:pt x="0" y="26"/>
                  <a:pt x="0" y="0"/>
                </a:cubicBezTo>
              </a:path>
            </a:pathLst>
          </a:custGeom>
          <a:noFill/>
          <a:ln w="57150" cap="flat" cmpd="sng">
            <a:solidFill>
              <a:srgbClr val="2E7E3B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A35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04" name="Freeform 40">
            <a:extLst>
              <a:ext uri="{FF2B5EF4-FFF2-40B4-BE49-F238E27FC236}">
                <a16:creationId xmlns:a16="http://schemas.microsoft.com/office/drawing/2014/main" id="{75EF862F-A7E9-B2C5-17A8-E5B63AB6280E}"/>
              </a:ext>
            </a:extLst>
          </p:cNvPr>
          <p:cNvSpPr>
            <a:spLocks/>
          </p:cNvSpPr>
          <p:nvPr/>
        </p:nvSpPr>
        <p:spPr bwMode="auto">
          <a:xfrm>
            <a:off x="2921000" y="1852613"/>
            <a:ext cx="2882900" cy="1258887"/>
          </a:xfrm>
          <a:custGeom>
            <a:avLst/>
            <a:gdLst>
              <a:gd name="T0" fmla="*/ 2882900 w 1816"/>
              <a:gd name="T1" fmla="*/ 1258887 h 793"/>
              <a:gd name="T2" fmla="*/ 2832100 w 1816"/>
              <a:gd name="T3" fmla="*/ 1131887 h 793"/>
              <a:gd name="T4" fmla="*/ 2603500 w 1816"/>
              <a:gd name="T5" fmla="*/ 433387 h 793"/>
              <a:gd name="T6" fmla="*/ 2476500 w 1816"/>
              <a:gd name="T7" fmla="*/ 204787 h 793"/>
              <a:gd name="T8" fmla="*/ 1841500 w 1816"/>
              <a:gd name="T9" fmla="*/ 26987 h 793"/>
              <a:gd name="T10" fmla="*/ 889000 w 1816"/>
              <a:gd name="T11" fmla="*/ 103187 h 793"/>
              <a:gd name="T12" fmla="*/ 749300 w 1816"/>
              <a:gd name="T13" fmla="*/ 179387 h 793"/>
              <a:gd name="T14" fmla="*/ 673100 w 1816"/>
              <a:gd name="T15" fmla="*/ 204787 h 793"/>
              <a:gd name="T16" fmla="*/ 355600 w 1816"/>
              <a:gd name="T17" fmla="*/ 382587 h 793"/>
              <a:gd name="T18" fmla="*/ 190500 w 1816"/>
              <a:gd name="T19" fmla="*/ 547687 h 793"/>
              <a:gd name="T20" fmla="*/ 165100 w 1816"/>
              <a:gd name="T21" fmla="*/ 598487 h 793"/>
              <a:gd name="T22" fmla="*/ 114300 w 1816"/>
              <a:gd name="T23" fmla="*/ 649287 h 793"/>
              <a:gd name="T24" fmla="*/ 0 w 1816"/>
              <a:gd name="T25" fmla="*/ 966787 h 79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16" h="793">
                <a:moveTo>
                  <a:pt x="1816" y="793"/>
                </a:moveTo>
                <a:cubicBezTo>
                  <a:pt x="1797" y="764"/>
                  <a:pt x="1796" y="743"/>
                  <a:pt x="1784" y="713"/>
                </a:cubicBezTo>
                <a:cubicBezTo>
                  <a:pt x="1723" y="571"/>
                  <a:pt x="1700" y="414"/>
                  <a:pt x="1640" y="273"/>
                </a:cubicBezTo>
                <a:cubicBezTo>
                  <a:pt x="1618" y="222"/>
                  <a:pt x="1604" y="165"/>
                  <a:pt x="1560" y="129"/>
                </a:cubicBezTo>
                <a:cubicBezTo>
                  <a:pt x="1463" y="48"/>
                  <a:pt x="1278" y="26"/>
                  <a:pt x="1160" y="17"/>
                </a:cubicBezTo>
                <a:cubicBezTo>
                  <a:pt x="827" y="22"/>
                  <a:pt x="787" y="0"/>
                  <a:pt x="560" y="65"/>
                </a:cubicBezTo>
                <a:cubicBezTo>
                  <a:pt x="531" y="86"/>
                  <a:pt x="504" y="99"/>
                  <a:pt x="472" y="113"/>
                </a:cubicBezTo>
                <a:cubicBezTo>
                  <a:pt x="456" y="119"/>
                  <a:pt x="438" y="119"/>
                  <a:pt x="424" y="129"/>
                </a:cubicBezTo>
                <a:cubicBezTo>
                  <a:pt x="360" y="171"/>
                  <a:pt x="285" y="195"/>
                  <a:pt x="224" y="241"/>
                </a:cubicBezTo>
                <a:cubicBezTo>
                  <a:pt x="187" y="268"/>
                  <a:pt x="144" y="306"/>
                  <a:pt x="120" y="345"/>
                </a:cubicBezTo>
                <a:cubicBezTo>
                  <a:pt x="113" y="355"/>
                  <a:pt x="111" y="367"/>
                  <a:pt x="104" y="377"/>
                </a:cubicBezTo>
                <a:cubicBezTo>
                  <a:pt x="94" y="389"/>
                  <a:pt x="81" y="396"/>
                  <a:pt x="72" y="409"/>
                </a:cubicBezTo>
                <a:cubicBezTo>
                  <a:pt x="34" y="458"/>
                  <a:pt x="0" y="546"/>
                  <a:pt x="0" y="609"/>
                </a:cubicBezTo>
              </a:path>
            </a:pathLst>
          </a:custGeom>
          <a:noFill/>
          <a:ln w="57150" cap="flat" cmpd="sng">
            <a:solidFill>
              <a:srgbClr val="2E7E3B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3881" name="Freeform 41">
            <a:extLst>
              <a:ext uri="{FF2B5EF4-FFF2-40B4-BE49-F238E27FC236}">
                <a16:creationId xmlns:a16="http://schemas.microsoft.com/office/drawing/2014/main" id="{E5388487-9E8E-3C8F-D436-5494B9995FA5}"/>
              </a:ext>
            </a:extLst>
          </p:cNvPr>
          <p:cNvSpPr>
            <a:spLocks/>
          </p:cNvSpPr>
          <p:nvPr/>
        </p:nvSpPr>
        <p:spPr bwMode="auto">
          <a:xfrm>
            <a:off x="1739900" y="2832100"/>
            <a:ext cx="1181100" cy="1409700"/>
          </a:xfrm>
          <a:custGeom>
            <a:avLst/>
            <a:gdLst>
              <a:gd name="T0" fmla="*/ 1181100 w 744"/>
              <a:gd name="T1" fmla="*/ 0 h 888"/>
              <a:gd name="T2" fmla="*/ 1092200 w 744"/>
              <a:gd name="T3" fmla="*/ 546100 h 888"/>
              <a:gd name="T4" fmla="*/ 1003300 w 744"/>
              <a:gd name="T5" fmla="*/ 977900 h 888"/>
              <a:gd name="T6" fmla="*/ 723900 w 744"/>
              <a:gd name="T7" fmla="*/ 1193800 h 888"/>
              <a:gd name="T8" fmla="*/ 279400 w 744"/>
              <a:gd name="T9" fmla="*/ 1308100 h 888"/>
              <a:gd name="T10" fmla="*/ 0 w 744"/>
              <a:gd name="T11" fmla="*/ 1409700 h 8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44" h="888">
                <a:moveTo>
                  <a:pt x="744" y="0"/>
                </a:moveTo>
                <a:cubicBezTo>
                  <a:pt x="729" y="114"/>
                  <a:pt x="705" y="229"/>
                  <a:pt x="688" y="344"/>
                </a:cubicBezTo>
                <a:cubicBezTo>
                  <a:pt x="676" y="417"/>
                  <a:pt x="672" y="555"/>
                  <a:pt x="632" y="616"/>
                </a:cubicBezTo>
                <a:cubicBezTo>
                  <a:pt x="592" y="675"/>
                  <a:pt x="521" y="722"/>
                  <a:pt x="456" y="752"/>
                </a:cubicBezTo>
                <a:cubicBezTo>
                  <a:pt x="366" y="791"/>
                  <a:pt x="271" y="804"/>
                  <a:pt x="176" y="824"/>
                </a:cubicBezTo>
                <a:cubicBezTo>
                  <a:pt x="111" y="836"/>
                  <a:pt x="48" y="839"/>
                  <a:pt x="0" y="888"/>
                </a:cubicBezTo>
              </a:path>
            </a:pathLst>
          </a:custGeom>
          <a:noFill/>
          <a:ln w="57150" cap="flat" cmpd="sng">
            <a:solidFill>
              <a:srgbClr val="FFFA35"/>
            </a:solidFill>
            <a:prstDash val="solid"/>
            <a:round/>
            <a:headEnd type="none" w="med" len="med"/>
            <a:tailEnd type="none" w="med" len="med"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803882" name="Group 42">
            <a:extLst>
              <a:ext uri="{FF2B5EF4-FFF2-40B4-BE49-F238E27FC236}">
                <a16:creationId xmlns:a16="http://schemas.microsoft.com/office/drawing/2014/main" id="{34D4BC6C-1F1E-EB01-F928-DDFA88490E9F}"/>
              </a:ext>
            </a:extLst>
          </p:cNvPr>
          <p:cNvGrpSpPr>
            <a:grpSpLocks/>
          </p:cNvGrpSpPr>
          <p:nvPr/>
        </p:nvGrpSpPr>
        <p:grpSpPr bwMode="auto">
          <a:xfrm>
            <a:off x="530225" y="1970088"/>
            <a:ext cx="2001838" cy="3121025"/>
            <a:chOff x="672" y="1488"/>
            <a:chExt cx="768" cy="1536"/>
          </a:xfrm>
        </p:grpSpPr>
        <p:sp>
          <p:nvSpPr>
            <p:cNvPr id="62530" name="AutoShape 43">
              <a:extLst>
                <a:ext uri="{FF2B5EF4-FFF2-40B4-BE49-F238E27FC236}">
                  <a16:creationId xmlns:a16="http://schemas.microsoft.com/office/drawing/2014/main" id="{E4EED714-1113-69C6-A963-3AA713450F2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134202">
              <a:off x="648" y="1512"/>
              <a:ext cx="768" cy="720"/>
            </a:xfrm>
            <a:custGeom>
              <a:avLst/>
              <a:gdLst>
                <a:gd name="T0" fmla="*/ 576 w 21600"/>
                <a:gd name="T1" fmla="*/ 0 h 21600"/>
                <a:gd name="T2" fmla="*/ 0 w 21600"/>
                <a:gd name="T3" fmla="*/ 360 h 21600"/>
                <a:gd name="T4" fmla="*/ 576 w 21600"/>
                <a:gd name="T5" fmla="*/ 720 h 21600"/>
                <a:gd name="T6" fmla="*/ 768 w 21600"/>
                <a:gd name="T7" fmla="*/ 36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5 w 21600"/>
                <a:gd name="T13" fmla="*/ 5400 h 21600"/>
                <a:gd name="T14" fmla="*/ 18900 w 21600"/>
                <a:gd name="T15" fmla="*/ 162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rgbClr val="EEFF4B"/>
            </a:solidFill>
            <a:ln w="28575">
              <a:solidFill>
                <a:srgbClr val="D83104"/>
              </a:solidFill>
              <a:miter lim="800000"/>
              <a:headEnd/>
              <a:tailEnd/>
            </a:ln>
            <a:effectLst>
              <a:outerShdw dist="89803" dir="2700000" algn="ctr" rotWithShape="0">
                <a:schemeClr val="bg2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531" name="Oval 44">
              <a:extLst>
                <a:ext uri="{FF2B5EF4-FFF2-40B4-BE49-F238E27FC236}">
                  <a16:creationId xmlns:a16="http://schemas.microsoft.com/office/drawing/2014/main" id="{5B23D7EF-6717-BE8D-815E-16FD74C3F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2400"/>
              <a:ext cx="672" cy="624"/>
            </a:xfrm>
            <a:prstGeom prst="ellipse">
              <a:avLst/>
            </a:prstGeom>
            <a:noFill/>
            <a:ln w="57150">
              <a:solidFill>
                <a:srgbClr val="D83104"/>
              </a:solidFill>
              <a:round/>
              <a:headEnd/>
              <a:tailEnd/>
            </a:ln>
            <a:effectLst>
              <a:outerShdw dist="109250" dir="2132261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62507" name="Oval 45">
            <a:extLst>
              <a:ext uri="{FF2B5EF4-FFF2-40B4-BE49-F238E27FC236}">
                <a16:creationId xmlns:a16="http://schemas.microsoft.com/office/drawing/2014/main" id="{2BE3536B-642E-611C-3E8C-19092A0FB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5763" y="4508500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2508" name="Oval 46">
            <a:extLst>
              <a:ext uri="{FF2B5EF4-FFF2-40B4-BE49-F238E27FC236}">
                <a16:creationId xmlns:a16="http://schemas.microsoft.com/office/drawing/2014/main" id="{7C96B02D-FFF0-56CA-17AE-1CD0B31FB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300" y="3033713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2509" name="Oval 47">
            <a:extLst>
              <a:ext uri="{FF2B5EF4-FFF2-40B4-BE49-F238E27FC236}">
                <a16:creationId xmlns:a16="http://schemas.microsoft.com/office/drawing/2014/main" id="{3174CF5F-3A00-67A6-C406-A2A93A8DA4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363" y="19827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2510" name="Oval 48">
            <a:extLst>
              <a:ext uri="{FF2B5EF4-FFF2-40B4-BE49-F238E27FC236}">
                <a16:creationId xmlns:a16="http://schemas.microsoft.com/office/drawing/2014/main" id="{C27CA48A-5703-C751-B9D1-2A85BCD61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5" y="27447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2511" name="Oval 49">
            <a:extLst>
              <a:ext uri="{FF2B5EF4-FFF2-40B4-BE49-F238E27FC236}">
                <a16:creationId xmlns:a16="http://schemas.microsoft.com/office/drawing/2014/main" id="{6370BCE8-6500-C8EE-7181-348E4DF73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418623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2512" name="Freeform 50">
            <a:extLst>
              <a:ext uri="{FF2B5EF4-FFF2-40B4-BE49-F238E27FC236}">
                <a16:creationId xmlns:a16="http://schemas.microsoft.com/office/drawing/2014/main" id="{5DDC0ED3-D48D-5B94-1C74-A8C1A768DBA7}"/>
              </a:ext>
            </a:extLst>
          </p:cNvPr>
          <p:cNvSpPr>
            <a:spLocks/>
          </p:cNvSpPr>
          <p:nvPr/>
        </p:nvSpPr>
        <p:spPr bwMode="auto">
          <a:xfrm>
            <a:off x="8570913" y="3581400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513" name="Rectangle 51">
            <a:extLst>
              <a:ext uri="{FF2B5EF4-FFF2-40B4-BE49-F238E27FC236}">
                <a16:creationId xmlns:a16="http://schemas.microsoft.com/office/drawing/2014/main" id="{D91D16CC-B7A7-3D64-9140-EDFFCDA00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1813" y="3911600"/>
            <a:ext cx="3048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2514" name="Freeform 52">
            <a:extLst>
              <a:ext uri="{FF2B5EF4-FFF2-40B4-BE49-F238E27FC236}">
                <a16:creationId xmlns:a16="http://schemas.microsoft.com/office/drawing/2014/main" id="{CD5205FC-DEEF-6E5E-0285-1AECD16F313F}"/>
              </a:ext>
            </a:extLst>
          </p:cNvPr>
          <p:cNvSpPr>
            <a:spLocks/>
          </p:cNvSpPr>
          <p:nvPr/>
        </p:nvSpPr>
        <p:spPr bwMode="auto">
          <a:xfrm>
            <a:off x="8566150" y="3541713"/>
            <a:ext cx="234950" cy="120650"/>
          </a:xfrm>
          <a:custGeom>
            <a:avLst/>
            <a:gdLst>
              <a:gd name="T0" fmla="*/ 233129 w 129"/>
              <a:gd name="T1" fmla="*/ 118188 h 49"/>
              <a:gd name="T2" fmla="*/ 0 w 129"/>
              <a:gd name="T3" fmla="*/ 118188 h 49"/>
              <a:gd name="T4" fmla="*/ 0 w 129"/>
              <a:gd name="T5" fmla="*/ 0 h 49"/>
              <a:gd name="T6" fmla="*/ 233129 w 129"/>
              <a:gd name="T7" fmla="*/ 118188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515" name="AutoShape 53">
            <a:extLst>
              <a:ext uri="{FF2B5EF4-FFF2-40B4-BE49-F238E27FC236}">
                <a16:creationId xmlns:a16="http://schemas.microsoft.com/office/drawing/2014/main" id="{5C4F78BE-8B9C-CC2B-5BF0-4CE9A8DAA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8300" y="3455988"/>
            <a:ext cx="730250" cy="290512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2516" name="Rectangle 54">
            <a:extLst>
              <a:ext uri="{FF2B5EF4-FFF2-40B4-BE49-F238E27FC236}">
                <a16:creationId xmlns:a16="http://schemas.microsoft.com/office/drawing/2014/main" id="{53F18865-E46E-C380-7D77-9CC65F677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9888" y="3603625"/>
            <a:ext cx="952500" cy="498475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2517" name="Rectangle 55">
            <a:extLst>
              <a:ext uri="{FF2B5EF4-FFF2-40B4-BE49-F238E27FC236}">
                <a16:creationId xmlns:a16="http://schemas.microsoft.com/office/drawing/2014/main" id="{AD90F4E4-B9C5-D977-26FB-1CF45BC27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1013" y="3862388"/>
            <a:ext cx="514350" cy="1905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2518" name="AutoShape 56">
            <a:extLst>
              <a:ext uri="{FF2B5EF4-FFF2-40B4-BE49-F238E27FC236}">
                <a16:creationId xmlns:a16="http://schemas.microsoft.com/office/drawing/2014/main" id="{93CF01B7-13E4-5D16-58A4-8CE83BC75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3487738"/>
            <a:ext cx="692150" cy="290512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2519" name="Line 57">
            <a:extLst>
              <a:ext uri="{FF2B5EF4-FFF2-40B4-BE49-F238E27FC236}">
                <a16:creationId xmlns:a16="http://schemas.microsoft.com/office/drawing/2014/main" id="{C1BBE711-5C66-349B-5BB3-63E800F0B779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3840163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20" name="Line 58">
            <a:extLst>
              <a:ext uri="{FF2B5EF4-FFF2-40B4-BE49-F238E27FC236}">
                <a16:creationId xmlns:a16="http://schemas.microsoft.com/office/drawing/2014/main" id="{C6183CF0-9430-4BFB-D85B-E3F0685B44E8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1163" y="4025900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21" name="Rectangle 59">
            <a:extLst>
              <a:ext uri="{FF2B5EF4-FFF2-40B4-BE49-F238E27FC236}">
                <a16:creationId xmlns:a16="http://schemas.microsoft.com/office/drawing/2014/main" id="{66EA8CBA-D808-1363-AB4B-3DFB5CC8E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225" y="3429000"/>
            <a:ext cx="69373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ç¼ÞØËí</a:t>
            </a:r>
          </a:p>
        </p:txBody>
      </p:sp>
      <p:sp>
        <p:nvSpPr>
          <p:cNvPr id="62522" name="Text Box 60">
            <a:extLst>
              <a:ext uri="{FF2B5EF4-FFF2-40B4-BE49-F238E27FC236}">
                <a16:creationId xmlns:a16="http://schemas.microsoft.com/office/drawing/2014/main" id="{6D59EBC3-ECB7-9EC6-5DBB-7849B8C5A7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3238" y="0"/>
            <a:ext cx="1993900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 42:2</a:t>
            </a:r>
          </a:p>
        </p:txBody>
      </p:sp>
      <p:sp>
        <p:nvSpPr>
          <p:cNvPr id="803901" name="Oval 61">
            <a:extLst>
              <a:ext uri="{FF2B5EF4-FFF2-40B4-BE49-F238E27FC236}">
                <a16:creationId xmlns:a16="http://schemas.microsoft.com/office/drawing/2014/main" id="{8B2D0BD8-723F-F4E3-585F-C02A57FFF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5663" y="2182813"/>
            <a:ext cx="1373187" cy="1182687"/>
          </a:xfrm>
          <a:prstGeom prst="ellipse">
            <a:avLst/>
          </a:prstGeom>
          <a:noFill/>
          <a:ln w="57150">
            <a:solidFill>
              <a:srgbClr val="B8001E"/>
            </a:solidFill>
            <a:round/>
            <a:headEnd/>
            <a:tailEnd/>
          </a:ln>
          <a:effectLst>
            <a:outerShdw dist="8980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2524" name="Text Box 62">
            <a:extLst>
              <a:ext uri="{FF2B5EF4-FFF2-40B4-BE49-F238E27FC236}">
                <a16:creationId xmlns:a16="http://schemas.microsoft.com/office/drawing/2014/main" id="{78E53D7C-B209-5314-0DEC-B9AC8BD76B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62525" name="Text Box 63">
            <a:extLst>
              <a:ext uri="{FF2B5EF4-FFF2-40B4-BE49-F238E27FC236}">
                <a16:creationId xmlns:a16="http://schemas.microsoft.com/office/drawing/2014/main" id="{40CE2E2D-D5A7-0D18-23CC-9781EFF82F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4088" y="6413500"/>
            <a:ext cx="3254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803904" name="Rectangle 64">
            <a:extLst>
              <a:ext uri="{FF2B5EF4-FFF2-40B4-BE49-F238E27FC236}">
                <a16:creationId xmlns:a16="http://schemas.microsoft.com/office/drawing/2014/main" id="{70E7AD40-F476-D528-FE36-4A59D8AE9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55</a:t>
            </a:r>
          </a:p>
        </p:txBody>
      </p:sp>
      <p:sp>
        <p:nvSpPr>
          <p:cNvPr id="62527" name="Text Box 65">
            <a:extLst>
              <a:ext uri="{FF2B5EF4-FFF2-40B4-BE49-F238E27FC236}">
                <a16:creationId xmlns:a16="http://schemas.microsoft.com/office/drawing/2014/main" id="{E69B0C44-52FA-3B5C-13F8-AFBD2B277D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9050" y="6270625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24-25</a:t>
            </a:r>
          </a:p>
        </p:txBody>
      </p:sp>
      <p:sp>
        <p:nvSpPr>
          <p:cNvPr id="803906" name="Text Box 66">
            <a:extLst>
              <a:ext uri="{FF2B5EF4-FFF2-40B4-BE49-F238E27FC236}">
                <a16:creationId xmlns:a16="http://schemas.microsoft.com/office/drawing/2014/main" id="{2726520B-1262-6B49-90A9-5DFA673D67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7688" y="1846263"/>
            <a:ext cx="2914650" cy="579437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3200">
                <a:solidFill>
                  <a:srgbClr val="FF0066"/>
                </a:solidFill>
              </a:rPr>
              <a:t>fÞÎ¢, ÕøZºî</a:t>
            </a:r>
          </a:p>
        </p:txBody>
      </p:sp>
      <p:sp>
        <p:nvSpPr>
          <p:cNvPr id="803907" name="Text Box 67">
            <a:extLst>
              <a:ext uri="{FF2B5EF4-FFF2-40B4-BE49-F238E27FC236}">
                <a16:creationId xmlns:a16="http://schemas.microsoft.com/office/drawing/2014/main" id="{81D95E1A-9561-2E2F-AA86-57CEB01EF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088" y="4624388"/>
            <a:ext cx="2914650" cy="579437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3200">
                <a:solidFill>
                  <a:srgbClr val="FF0066"/>
                </a:solidFill>
              </a:rPr>
              <a:t>ØáÍßfÄ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039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039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039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8039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039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039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803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803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039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039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3906" grpId="0" autoUpdateAnimBg="0"/>
      <p:bldP spid="803907" grpId="0" autoUpdateAnimBg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>
            <a:extLst>
              <a:ext uri="{FF2B5EF4-FFF2-40B4-BE49-F238E27FC236}">
                <a16:creationId xmlns:a16="http://schemas.microsoft.com/office/drawing/2014/main" id="{A4AE1533-05C2-B3F2-8ADB-A2C7DBC1E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" y="2452688"/>
            <a:ext cx="2070100" cy="519112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3491" name="Rectangle 3">
            <a:extLst>
              <a:ext uri="{FF2B5EF4-FFF2-40B4-BE49-F238E27FC236}">
                <a16:creationId xmlns:a16="http://schemas.microsoft.com/office/drawing/2014/main" id="{D30C5E9A-6936-26B4-3ABE-A10F191A3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" y="2452688"/>
            <a:ext cx="2070100" cy="137318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3492" name="Line 4">
            <a:extLst>
              <a:ext uri="{FF2B5EF4-FFF2-40B4-BE49-F238E27FC236}">
                <a16:creationId xmlns:a16="http://schemas.microsoft.com/office/drawing/2014/main" id="{616B0944-2441-F796-0A57-904A396CEBD1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93" name="Text Box 5">
            <a:extLst>
              <a:ext uri="{FF2B5EF4-FFF2-40B4-BE49-F238E27FC236}">
                <a16:creationId xmlns:a16="http://schemas.microsoft.com/office/drawing/2014/main" id="{3D645C37-515A-660B-5B89-E8A0EC160E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60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sp>
        <p:nvSpPr>
          <p:cNvPr id="63494" name="Text Box 6">
            <a:extLst>
              <a:ext uri="{FF2B5EF4-FFF2-40B4-BE49-F238E27FC236}">
                <a16:creationId xmlns:a16="http://schemas.microsoft.com/office/drawing/2014/main" id="{C47A2C22-0AA4-268C-603E-C4087C7E1D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488" y="5081588"/>
            <a:ext cx="6157912" cy="800100"/>
          </a:xfrm>
          <a:prstGeom prst="rect">
            <a:avLst/>
          </a:prstGeom>
          <a:noFill/>
          <a:ln>
            <a:noFill/>
          </a:ln>
          <a:effectLst>
            <a:outerShdw dist="8980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4000">
                <a:solidFill>
                  <a:schemeClr val="tx2"/>
                </a:solidFill>
                <a:latin typeface="Comic Sans MS" panose="030F0902030302020204" pitchFamily="66" charset="0"/>
              </a:rPr>
              <a:t>Joseph and His Brothers</a:t>
            </a:r>
          </a:p>
        </p:txBody>
      </p:sp>
      <p:sp>
        <p:nvSpPr>
          <p:cNvPr id="63495" name="Text Box 7">
            <a:extLst>
              <a:ext uri="{FF2B5EF4-FFF2-40B4-BE49-F238E27FC236}">
                <a16:creationId xmlns:a16="http://schemas.microsoft.com/office/drawing/2014/main" id="{2DCDC7A5-792A-AF6D-E5F7-E4FAFEC23E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pic>
        <p:nvPicPr>
          <p:cNvPr id="63496" name="Picture 8">
            <a:extLst>
              <a:ext uri="{FF2B5EF4-FFF2-40B4-BE49-F238E27FC236}">
                <a16:creationId xmlns:a16="http://schemas.microsoft.com/office/drawing/2014/main" id="{3626F13E-4429-D902-940C-92FB37CD40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04850" y="584200"/>
            <a:ext cx="7808913" cy="5605463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dist="8980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3497" name="Freeform 9">
            <a:extLst>
              <a:ext uri="{FF2B5EF4-FFF2-40B4-BE49-F238E27FC236}">
                <a16:creationId xmlns:a16="http://schemas.microsoft.com/office/drawing/2014/main" id="{0D0FE60D-C6BE-62E0-0434-1BF3FC109004}"/>
              </a:ext>
            </a:extLst>
          </p:cNvPr>
          <p:cNvSpPr>
            <a:spLocks/>
          </p:cNvSpPr>
          <p:nvPr/>
        </p:nvSpPr>
        <p:spPr bwMode="auto">
          <a:xfrm>
            <a:off x="8570913" y="3581400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8" name="Rectangle 10">
            <a:extLst>
              <a:ext uri="{FF2B5EF4-FFF2-40B4-BE49-F238E27FC236}">
                <a16:creationId xmlns:a16="http://schemas.microsoft.com/office/drawing/2014/main" id="{A60CB5EC-39F4-DD4E-91E2-3B746D445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1813" y="3911600"/>
            <a:ext cx="3048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3499" name="Freeform 11">
            <a:extLst>
              <a:ext uri="{FF2B5EF4-FFF2-40B4-BE49-F238E27FC236}">
                <a16:creationId xmlns:a16="http://schemas.microsoft.com/office/drawing/2014/main" id="{FBD83EB4-2AFF-90D7-14F2-29CE531DD30C}"/>
              </a:ext>
            </a:extLst>
          </p:cNvPr>
          <p:cNvSpPr>
            <a:spLocks/>
          </p:cNvSpPr>
          <p:nvPr/>
        </p:nvSpPr>
        <p:spPr bwMode="auto">
          <a:xfrm>
            <a:off x="8566150" y="3541713"/>
            <a:ext cx="234950" cy="120650"/>
          </a:xfrm>
          <a:custGeom>
            <a:avLst/>
            <a:gdLst>
              <a:gd name="T0" fmla="*/ 233129 w 129"/>
              <a:gd name="T1" fmla="*/ 118188 h 49"/>
              <a:gd name="T2" fmla="*/ 0 w 129"/>
              <a:gd name="T3" fmla="*/ 118188 h 49"/>
              <a:gd name="T4" fmla="*/ 0 w 129"/>
              <a:gd name="T5" fmla="*/ 0 h 49"/>
              <a:gd name="T6" fmla="*/ 233129 w 129"/>
              <a:gd name="T7" fmla="*/ 118188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0" name="AutoShape 12">
            <a:extLst>
              <a:ext uri="{FF2B5EF4-FFF2-40B4-BE49-F238E27FC236}">
                <a16:creationId xmlns:a16="http://schemas.microsoft.com/office/drawing/2014/main" id="{961EB951-D32D-F488-39F8-20A4A6315F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8300" y="3455988"/>
            <a:ext cx="730250" cy="290512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3501" name="Rectangle 13">
            <a:extLst>
              <a:ext uri="{FF2B5EF4-FFF2-40B4-BE49-F238E27FC236}">
                <a16:creationId xmlns:a16="http://schemas.microsoft.com/office/drawing/2014/main" id="{5C62C4A8-FAB5-C5A1-08EA-007682468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9888" y="3603625"/>
            <a:ext cx="952500" cy="498475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3502" name="Rectangle 14">
            <a:extLst>
              <a:ext uri="{FF2B5EF4-FFF2-40B4-BE49-F238E27FC236}">
                <a16:creationId xmlns:a16="http://schemas.microsoft.com/office/drawing/2014/main" id="{CE5FC4AE-388F-2FE8-8565-53A1170B1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1013" y="3862388"/>
            <a:ext cx="514350" cy="1905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3503" name="AutoShape 15">
            <a:extLst>
              <a:ext uri="{FF2B5EF4-FFF2-40B4-BE49-F238E27FC236}">
                <a16:creationId xmlns:a16="http://schemas.microsoft.com/office/drawing/2014/main" id="{7DF8726B-48BF-D6F2-E4F1-7BD3C8DD4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3487738"/>
            <a:ext cx="692150" cy="290512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3504" name="Line 16">
            <a:extLst>
              <a:ext uri="{FF2B5EF4-FFF2-40B4-BE49-F238E27FC236}">
                <a16:creationId xmlns:a16="http://schemas.microsoft.com/office/drawing/2014/main" id="{31D25E27-C6B2-B233-D1C1-33DCE7D7B147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3840163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5" name="Line 17">
            <a:extLst>
              <a:ext uri="{FF2B5EF4-FFF2-40B4-BE49-F238E27FC236}">
                <a16:creationId xmlns:a16="http://schemas.microsoft.com/office/drawing/2014/main" id="{707F3BFE-C542-8512-2870-81F11CAE85E5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1163" y="4025900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6" name="Rectangle 18">
            <a:extLst>
              <a:ext uri="{FF2B5EF4-FFF2-40B4-BE49-F238E27FC236}">
                <a16:creationId xmlns:a16="http://schemas.microsoft.com/office/drawing/2014/main" id="{3BF77741-AC1E-1608-AE79-BC4D9899B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225" y="3429000"/>
            <a:ext cx="69373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ç¼ÞØËí</a:t>
            </a:r>
          </a:p>
        </p:txBody>
      </p:sp>
      <p:sp>
        <p:nvSpPr>
          <p:cNvPr id="804883" name="Rectangle 19">
            <a:extLst>
              <a:ext uri="{FF2B5EF4-FFF2-40B4-BE49-F238E27FC236}">
                <a16:creationId xmlns:a16="http://schemas.microsoft.com/office/drawing/2014/main" id="{E090098F-9F44-E6E0-3187-D1A2ECA39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56</a:t>
            </a:r>
          </a:p>
        </p:txBody>
      </p:sp>
      <p:sp>
        <p:nvSpPr>
          <p:cNvPr id="63508" name="Text Box 20">
            <a:extLst>
              <a:ext uri="{FF2B5EF4-FFF2-40B4-BE49-F238E27FC236}">
                <a16:creationId xmlns:a16="http://schemas.microsoft.com/office/drawing/2014/main" id="{74CD0A7D-4160-A053-4452-78A6D8812E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5100" y="6270625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24-25</a:t>
            </a:r>
          </a:p>
        </p:txBody>
      </p:sp>
      <p:sp>
        <p:nvSpPr>
          <p:cNvPr id="63509" name="Text Box 21">
            <a:extLst>
              <a:ext uri="{FF2B5EF4-FFF2-40B4-BE49-F238E27FC236}">
                <a16:creationId xmlns:a16="http://schemas.microsoft.com/office/drawing/2014/main" id="{9EB95DB5-5FF2-A66D-0AEB-AB2F3D8EF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9588" y="0"/>
            <a:ext cx="2603500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©WÉJß 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37-41</a:t>
            </a:r>
          </a:p>
        </p:txBody>
      </p:sp>
      <p:sp>
        <p:nvSpPr>
          <p:cNvPr id="63510" name="Text Box 22">
            <a:extLst>
              <a:ext uri="{FF2B5EF4-FFF2-40B4-BE49-F238E27FC236}">
                <a16:creationId xmlns:a16="http://schemas.microsoft.com/office/drawing/2014/main" id="{10883A73-E937-8FFB-4766-5DB2F6539B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5925" y="1154113"/>
            <a:ext cx="6435725" cy="762000"/>
          </a:xfrm>
          <a:prstGeom prst="rect">
            <a:avLst/>
          </a:prstGeom>
          <a:solidFill>
            <a:srgbClr val="800000"/>
          </a:solidFill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00FFCC"/>
                </a:solidFill>
              </a:rPr>
              <a:t>ç¼ÞØËá¢ ØçÙÞÆøB{á¢</a:t>
            </a:r>
          </a:p>
        </p:txBody>
      </p:sp>
    </p:spTree>
  </p:cSld>
  <p:clrMapOvr>
    <a:masterClrMapping/>
  </p:clrMapOvr>
  <p:transition>
    <p:wheel spokes="0"/>
  </p:transition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2">
            <a:extLst>
              <a:ext uri="{FF2B5EF4-FFF2-40B4-BE49-F238E27FC236}">
                <a16:creationId xmlns:a16="http://schemas.microsoft.com/office/drawing/2014/main" id="{C80B4597-B85C-7353-A535-FA1B8DFAE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838200"/>
            <a:ext cx="6858000" cy="5257800"/>
          </a:xfrm>
          <a:prstGeom prst="rect">
            <a:avLst/>
          </a:prstGeom>
          <a:gradFill rotWithShape="0">
            <a:gsLst>
              <a:gs pos="0">
                <a:srgbClr val="0331B3"/>
              </a:gs>
              <a:gs pos="100000">
                <a:srgbClr val="011753"/>
              </a:gs>
            </a:gsLst>
            <a:path path="shape">
              <a:fillToRect l="50000" t="50000" r="50000" b="50000"/>
            </a:path>
          </a:gradFill>
          <a:ln w="762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5539" name="Freeform 3">
            <a:extLst>
              <a:ext uri="{FF2B5EF4-FFF2-40B4-BE49-F238E27FC236}">
                <a16:creationId xmlns:a16="http://schemas.microsoft.com/office/drawing/2014/main" id="{E936BFFA-4F2D-9D4B-E52F-F75C9902BB87}"/>
              </a:ext>
            </a:extLst>
          </p:cNvPr>
          <p:cNvSpPr>
            <a:spLocks/>
          </p:cNvSpPr>
          <p:nvPr/>
        </p:nvSpPr>
        <p:spPr bwMode="auto">
          <a:xfrm>
            <a:off x="1616075" y="858838"/>
            <a:ext cx="1620838" cy="3049587"/>
          </a:xfrm>
          <a:custGeom>
            <a:avLst/>
            <a:gdLst>
              <a:gd name="T0" fmla="*/ 1562100 w 1021"/>
              <a:gd name="T1" fmla="*/ 38100 h 1921"/>
              <a:gd name="T2" fmla="*/ 1581150 w 1021"/>
              <a:gd name="T3" fmla="*/ 114300 h 1921"/>
              <a:gd name="T4" fmla="*/ 1600200 w 1021"/>
              <a:gd name="T5" fmla="*/ 190500 h 1921"/>
              <a:gd name="T6" fmla="*/ 1619250 w 1021"/>
              <a:gd name="T7" fmla="*/ 285750 h 1921"/>
              <a:gd name="T8" fmla="*/ 1619250 w 1021"/>
              <a:gd name="T9" fmla="*/ 381000 h 1921"/>
              <a:gd name="T10" fmla="*/ 1619250 w 1021"/>
              <a:gd name="T11" fmla="*/ 476250 h 1921"/>
              <a:gd name="T12" fmla="*/ 1619250 w 1021"/>
              <a:gd name="T13" fmla="*/ 552450 h 1921"/>
              <a:gd name="T14" fmla="*/ 1619250 w 1021"/>
              <a:gd name="T15" fmla="*/ 628650 h 1921"/>
              <a:gd name="T16" fmla="*/ 1600200 w 1021"/>
              <a:gd name="T17" fmla="*/ 723900 h 1921"/>
              <a:gd name="T18" fmla="*/ 1581150 w 1021"/>
              <a:gd name="T19" fmla="*/ 819150 h 1921"/>
              <a:gd name="T20" fmla="*/ 1581150 w 1021"/>
              <a:gd name="T21" fmla="*/ 895350 h 1921"/>
              <a:gd name="T22" fmla="*/ 1543050 w 1021"/>
              <a:gd name="T23" fmla="*/ 1009650 h 1921"/>
              <a:gd name="T24" fmla="*/ 1543050 w 1021"/>
              <a:gd name="T25" fmla="*/ 1104900 h 1921"/>
              <a:gd name="T26" fmla="*/ 1504950 w 1021"/>
              <a:gd name="T27" fmla="*/ 1181100 h 1921"/>
              <a:gd name="T28" fmla="*/ 1485900 w 1021"/>
              <a:gd name="T29" fmla="*/ 1257300 h 1921"/>
              <a:gd name="T30" fmla="*/ 1466850 w 1021"/>
              <a:gd name="T31" fmla="*/ 1371600 h 1921"/>
              <a:gd name="T32" fmla="*/ 1428750 w 1021"/>
              <a:gd name="T33" fmla="*/ 1447800 h 1921"/>
              <a:gd name="T34" fmla="*/ 1409700 w 1021"/>
              <a:gd name="T35" fmla="*/ 1524000 h 1921"/>
              <a:gd name="T36" fmla="*/ 1371600 w 1021"/>
              <a:gd name="T37" fmla="*/ 1619250 h 1921"/>
              <a:gd name="T38" fmla="*/ 1333500 w 1021"/>
              <a:gd name="T39" fmla="*/ 1695450 h 1921"/>
              <a:gd name="T40" fmla="*/ 1314450 w 1021"/>
              <a:gd name="T41" fmla="*/ 1771650 h 1921"/>
              <a:gd name="T42" fmla="*/ 1257300 w 1021"/>
              <a:gd name="T43" fmla="*/ 1866900 h 1921"/>
              <a:gd name="T44" fmla="*/ 1219200 w 1021"/>
              <a:gd name="T45" fmla="*/ 1943100 h 1921"/>
              <a:gd name="T46" fmla="*/ 1162050 w 1021"/>
              <a:gd name="T47" fmla="*/ 2038350 h 1921"/>
              <a:gd name="T48" fmla="*/ 1104900 w 1021"/>
              <a:gd name="T49" fmla="*/ 2114550 h 1921"/>
              <a:gd name="T50" fmla="*/ 1047750 w 1021"/>
              <a:gd name="T51" fmla="*/ 2190750 h 1921"/>
              <a:gd name="T52" fmla="*/ 1009650 w 1021"/>
              <a:gd name="T53" fmla="*/ 2266950 h 1921"/>
              <a:gd name="T54" fmla="*/ 952500 w 1021"/>
              <a:gd name="T55" fmla="*/ 2343150 h 1921"/>
              <a:gd name="T56" fmla="*/ 895350 w 1021"/>
              <a:gd name="T57" fmla="*/ 2419350 h 1921"/>
              <a:gd name="T58" fmla="*/ 857250 w 1021"/>
              <a:gd name="T59" fmla="*/ 2476500 h 1921"/>
              <a:gd name="T60" fmla="*/ 819150 w 1021"/>
              <a:gd name="T61" fmla="*/ 2552700 h 1921"/>
              <a:gd name="T62" fmla="*/ 762000 w 1021"/>
              <a:gd name="T63" fmla="*/ 2609850 h 1921"/>
              <a:gd name="T64" fmla="*/ 685800 w 1021"/>
              <a:gd name="T65" fmla="*/ 2686050 h 1921"/>
              <a:gd name="T66" fmla="*/ 628650 w 1021"/>
              <a:gd name="T67" fmla="*/ 2743200 h 1921"/>
              <a:gd name="T68" fmla="*/ 533400 w 1021"/>
              <a:gd name="T69" fmla="*/ 2800350 h 1921"/>
              <a:gd name="T70" fmla="*/ 457200 w 1021"/>
              <a:gd name="T71" fmla="*/ 2857500 h 1921"/>
              <a:gd name="T72" fmla="*/ 361950 w 1021"/>
              <a:gd name="T73" fmla="*/ 2914650 h 1921"/>
              <a:gd name="T74" fmla="*/ 266700 w 1021"/>
              <a:gd name="T75" fmla="*/ 2952750 h 1921"/>
              <a:gd name="T76" fmla="*/ 152400 w 1021"/>
              <a:gd name="T77" fmla="*/ 2990850 h 1921"/>
              <a:gd name="T78" fmla="*/ 76200 w 1021"/>
              <a:gd name="T79" fmla="*/ 3028950 h 1921"/>
              <a:gd name="T80" fmla="*/ 0 w 1021"/>
              <a:gd name="T81" fmla="*/ 3048000 h 192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21" h="1921">
                <a:moveTo>
                  <a:pt x="984" y="0"/>
                </a:moveTo>
                <a:lnTo>
                  <a:pt x="984" y="24"/>
                </a:lnTo>
                <a:lnTo>
                  <a:pt x="996" y="48"/>
                </a:lnTo>
                <a:lnTo>
                  <a:pt x="996" y="72"/>
                </a:lnTo>
                <a:lnTo>
                  <a:pt x="1008" y="96"/>
                </a:lnTo>
                <a:lnTo>
                  <a:pt x="1008" y="120"/>
                </a:lnTo>
                <a:lnTo>
                  <a:pt x="1020" y="156"/>
                </a:lnTo>
                <a:lnTo>
                  <a:pt x="1020" y="180"/>
                </a:lnTo>
                <a:lnTo>
                  <a:pt x="1020" y="216"/>
                </a:lnTo>
                <a:lnTo>
                  <a:pt x="1020" y="240"/>
                </a:lnTo>
                <a:lnTo>
                  <a:pt x="1020" y="264"/>
                </a:lnTo>
                <a:lnTo>
                  <a:pt x="1020" y="300"/>
                </a:lnTo>
                <a:lnTo>
                  <a:pt x="1020" y="324"/>
                </a:lnTo>
                <a:lnTo>
                  <a:pt x="1020" y="348"/>
                </a:lnTo>
                <a:lnTo>
                  <a:pt x="1020" y="372"/>
                </a:lnTo>
                <a:lnTo>
                  <a:pt x="1020" y="396"/>
                </a:lnTo>
                <a:lnTo>
                  <a:pt x="1020" y="432"/>
                </a:lnTo>
                <a:lnTo>
                  <a:pt x="1008" y="456"/>
                </a:lnTo>
                <a:lnTo>
                  <a:pt x="1008" y="492"/>
                </a:lnTo>
                <a:lnTo>
                  <a:pt x="996" y="516"/>
                </a:lnTo>
                <a:lnTo>
                  <a:pt x="996" y="540"/>
                </a:lnTo>
                <a:lnTo>
                  <a:pt x="996" y="564"/>
                </a:lnTo>
                <a:lnTo>
                  <a:pt x="984" y="600"/>
                </a:lnTo>
                <a:lnTo>
                  <a:pt x="972" y="636"/>
                </a:lnTo>
                <a:lnTo>
                  <a:pt x="972" y="672"/>
                </a:lnTo>
                <a:lnTo>
                  <a:pt x="972" y="696"/>
                </a:lnTo>
                <a:lnTo>
                  <a:pt x="960" y="720"/>
                </a:lnTo>
                <a:lnTo>
                  <a:pt x="948" y="744"/>
                </a:lnTo>
                <a:lnTo>
                  <a:pt x="936" y="768"/>
                </a:lnTo>
                <a:lnTo>
                  <a:pt x="936" y="792"/>
                </a:lnTo>
                <a:lnTo>
                  <a:pt x="924" y="828"/>
                </a:lnTo>
                <a:lnTo>
                  <a:pt x="924" y="864"/>
                </a:lnTo>
                <a:lnTo>
                  <a:pt x="912" y="888"/>
                </a:lnTo>
                <a:lnTo>
                  <a:pt x="900" y="912"/>
                </a:lnTo>
                <a:lnTo>
                  <a:pt x="900" y="936"/>
                </a:lnTo>
                <a:lnTo>
                  <a:pt x="888" y="960"/>
                </a:lnTo>
                <a:lnTo>
                  <a:pt x="876" y="984"/>
                </a:lnTo>
                <a:lnTo>
                  <a:pt x="864" y="1020"/>
                </a:lnTo>
                <a:lnTo>
                  <a:pt x="852" y="1044"/>
                </a:lnTo>
                <a:lnTo>
                  <a:pt x="840" y="1068"/>
                </a:lnTo>
                <a:lnTo>
                  <a:pt x="828" y="1092"/>
                </a:lnTo>
                <a:lnTo>
                  <a:pt x="828" y="1116"/>
                </a:lnTo>
                <a:lnTo>
                  <a:pt x="804" y="1152"/>
                </a:lnTo>
                <a:lnTo>
                  <a:pt x="792" y="1176"/>
                </a:lnTo>
                <a:lnTo>
                  <a:pt x="780" y="1200"/>
                </a:lnTo>
                <a:lnTo>
                  <a:pt x="768" y="1224"/>
                </a:lnTo>
                <a:lnTo>
                  <a:pt x="744" y="1236"/>
                </a:lnTo>
                <a:lnTo>
                  <a:pt x="732" y="1284"/>
                </a:lnTo>
                <a:lnTo>
                  <a:pt x="708" y="1296"/>
                </a:lnTo>
                <a:lnTo>
                  <a:pt x="696" y="1332"/>
                </a:lnTo>
                <a:lnTo>
                  <a:pt x="684" y="1356"/>
                </a:lnTo>
                <a:lnTo>
                  <a:pt x="660" y="1380"/>
                </a:lnTo>
                <a:lnTo>
                  <a:pt x="648" y="1404"/>
                </a:lnTo>
                <a:lnTo>
                  <a:pt x="636" y="1428"/>
                </a:lnTo>
                <a:lnTo>
                  <a:pt x="624" y="1452"/>
                </a:lnTo>
                <a:lnTo>
                  <a:pt x="600" y="1476"/>
                </a:lnTo>
                <a:lnTo>
                  <a:pt x="588" y="1500"/>
                </a:lnTo>
                <a:lnTo>
                  <a:pt x="564" y="1524"/>
                </a:lnTo>
                <a:lnTo>
                  <a:pt x="564" y="1548"/>
                </a:lnTo>
                <a:lnTo>
                  <a:pt x="540" y="1560"/>
                </a:lnTo>
                <a:lnTo>
                  <a:pt x="528" y="1584"/>
                </a:lnTo>
                <a:lnTo>
                  <a:pt x="516" y="1608"/>
                </a:lnTo>
                <a:lnTo>
                  <a:pt x="492" y="1620"/>
                </a:lnTo>
                <a:lnTo>
                  <a:pt x="480" y="1644"/>
                </a:lnTo>
                <a:lnTo>
                  <a:pt x="456" y="1668"/>
                </a:lnTo>
                <a:lnTo>
                  <a:pt x="432" y="1692"/>
                </a:lnTo>
                <a:lnTo>
                  <a:pt x="408" y="1704"/>
                </a:lnTo>
                <a:lnTo>
                  <a:pt x="396" y="1728"/>
                </a:lnTo>
                <a:lnTo>
                  <a:pt x="360" y="1752"/>
                </a:lnTo>
                <a:lnTo>
                  <a:pt x="336" y="1764"/>
                </a:lnTo>
                <a:lnTo>
                  <a:pt x="312" y="1788"/>
                </a:lnTo>
                <a:lnTo>
                  <a:pt x="288" y="1800"/>
                </a:lnTo>
                <a:lnTo>
                  <a:pt x="252" y="1824"/>
                </a:lnTo>
                <a:lnTo>
                  <a:pt x="228" y="1836"/>
                </a:lnTo>
                <a:lnTo>
                  <a:pt x="192" y="1848"/>
                </a:lnTo>
                <a:lnTo>
                  <a:pt x="168" y="1860"/>
                </a:lnTo>
                <a:lnTo>
                  <a:pt x="132" y="1884"/>
                </a:lnTo>
                <a:lnTo>
                  <a:pt x="96" y="1884"/>
                </a:lnTo>
                <a:lnTo>
                  <a:pt x="72" y="1896"/>
                </a:lnTo>
                <a:lnTo>
                  <a:pt x="48" y="1908"/>
                </a:lnTo>
                <a:lnTo>
                  <a:pt x="24" y="1920"/>
                </a:lnTo>
                <a:lnTo>
                  <a:pt x="0" y="192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0" name="Rectangle 4">
            <a:extLst>
              <a:ext uri="{FF2B5EF4-FFF2-40B4-BE49-F238E27FC236}">
                <a16:creationId xmlns:a16="http://schemas.microsoft.com/office/drawing/2014/main" id="{83BFE5C5-24AF-02F5-D4AB-3B7192DCA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" y="166688"/>
            <a:ext cx="968375" cy="137318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5541" name="Rectangle 5">
            <a:extLst>
              <a:ext uri="{FF2B5EF4-FFF2-40B4-BE49-F238E27FC236}">
                <a16:creationId xmlns:a16="http://schemas.microsoft.com/office/drawing/2014/main" id="{10D66074-C983-7102-8C0F-720150378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" y="2020888"/>
            <a:ext cx="1695450" cy="4227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5542" name="Freeform 6">
            <a:extLst>
              <a:ext uri="{FF2B5EF4-FFF2-40B4-BE49-F238E27FC236}">
                <a16:creationId xmlns:a16="http://schemas.microsoft.com/office/drawing/2014/main" id="{42891F03-3DCB-458C-F2F8-D048E88D9446}"/>
              </a:ext>
            </a:extLst>
          </p:cNvPr>
          <p:cNvSpPr>
            <a:spLocks/>
          </p:cNvSpPr>
          <p:nvPr/>
        </p:nvSpPr>
        <p:spPr bwMode="auto">
          <a:xfrm>
            <a:off x="6991350" y="3978275"/>
            <a:ext cx="1430338" cy="2097088"/>
          </a:xfrm>
          <a:custGeom>
            <a:avLst/>
            <a:gdLst>
              <a:gd name="T0" fmla="*/ 1428750 w 901"/>
              <a:gd name="T1" fmla="*/ 0 h 1321"/>
              <a:gd name="T2" fmla="*/ 1390650 w 901"/>
              <a:gd name="T3" fmla="*/ 19050 h 1321"/>
              <a:gd name="T4" fmla="*/ 1352550 w 901"/>
              <a:gd name="T5" fmla="*/ 38100 h 1321"/>
              <a:gd name="T6" fmla="*/ 1314450 w 901"/>
              <a:gd name="T7" fmla="*/ 57150 h 1321"/>
              <a:gd name="T8" fmla="*/ 1276350 w 901"/>
              <a:gd name="T9" fmla="*/ 76200 h 1321"/>
              <a:gd name="T10" fmla="*/ 1238250 w 901"/>
              <a:gd name="T11" fmla="*/ 95250 h 1321"/>
              <a:gd name="T12" fmla="*/ 1219200 w 901"/>
              <a:gd name="T13" fmla="*/ 133350 h 1321"/>
              <a:gd name="T14" fmla="*/ 1181100 w 901"/>
              <a:gd name="T15" fmla="*/ 152400 h 1321"/>
              <a:gd name="T16" fmla="*/ 1143000 w 901"/>
              <a:gd name="T17" fmla="*/ 190500 h 1321"/>
              <a:gd name="T18" fmla="*/ 1104900 w 901"/>
              <a:gd name="T19" fmla="*/ 209550 h 1321"/>
              <a:gd name="T20" fmla="*/ 1085850 w 901"/>
              <a:gd name="T21" fmla="*/ 247650 h 1321"/>
              <a:gd name="T22" fmla="*/ 1047750 w 901"/>
              <a:gd name="T23" fmla="*/ 266700 h 1321"/>
              <a:gd name="T24" fmla="*/ 1028700 w 901"/>
              <a:gd name="T25" fmla="*/ 304800 h 1321"/>
              <a:gd name="T26" fmla="*/ 990600 w 901"/>
              <a:gd name="T27" fmla="*/ 342900 h 1321"/>
              <a:gd name="T28" fmla="*/ 971550 w 901"/>
              <a:gd name="T29" fmla="*/ 381000 h 1321"/>
              <a:gd name="T30" fmla="*/ 933450 w 901"/>
              <a:gd name="T31" fmla="*/ 400050 h 1321"/>
              <a:gd name="T32" fmla="*/ 914400 w 901"/>
              <a:gd name="T33" fmla="*/ 438150 h 1321"/>
              <a:gd name="T34" fmla="*/ 876300 w 901"/>
              <a:gd name="T35" fmla="*/ 457200 h 1321"/>
              <a:gd name="T36" fmla="*/ 838200 w 901"/>
              <a:gd name="T37" fmla="*/ 495300 h 1321"/>
              <a:gd name="T38" fmla="*/ 819150 w 901"/>
              <a:gd name="T39" fmla="*/ 533400 h 1321"/>
              <a:gd name="T40" fmla="*/ 781050 w 901"/>
              <a:gd name="T41" fmla="*/ 571500 h 1321"/>
              <a:gd name="T42" fmla="*/ 742950 w 901"/>
              <a:gd name="T43" fmla="*/ 590550 h 1321"/>
              <a:gd name="T44" fmla="*/ 723900 w 901"/>
              <a:gd name="T45" fmla="*/ 628650 h 1321"/>
              <a:gd name="T46" fmla="*/ 685800 w 901"/>
              <a:gd name="T47" fmla="*/ 666750 h 1321"/>
              <a:gd name="T48" fmla="*/ 647700 w 901"/>
              <a:gd name="T49" fmla="*/ 704850 h 1321"/>
              <a:gd name="T50" fmla="*/ 628650 w 901"/>
              <a:gd name="T51" fmla="*/ 742950 h 1321"/>
              <a:gd name="T52" fmla="*/ 590550 w 901"/>
              <a:gd name="T53" fmla="*/ 781050 h 1321"/>
              <a:gd name="T54" fmla="*/ 571500 w 901"/>
              <a:gd name="T55" fmla="*/ 819150 h 1321"/>
              <a:gd name="T56" fmla="*/ 533400 w 901"/>
              <a:gd name="T57" fmla="*/ 857250 h 1321"/>
              <a:gd name="T58" fmla="*/ 514350 w 901"/>
              <a:gd name="T59" fmla="*/ 895350 h 1321"/>
              <a:gd name="T60" fmla="*/ 495300 w 901"/>
              <a:gd name="T61" fmla="*/ 933450 h 1321"/>
              <a:gd name="T62" fmla="*/ 457200 w 901"/>
              <a:gd name="T63" fmla="*/ 990600 h 1321"/>
              <a:gd name="T64" fmla="*/ 438150 w 901"/>
              <a:gd name="T65" fmla="*/ 1028700 h 1321"/>
              <a:gd name="T66" fmla="*/ 419100 w 901"/>
              <a:gd name="T67" fmla="*/ 1085850 h 1321"/>
              <a:gd name="T68" fmla="*/ 381000 w 901"/>
              <a:gd name="T69" fmla="*/ 1123950 h 1321"/>
              <a:gd name="T70" fmla="*/ 361950 w 901"/>
              <a:gd name="T71" fmla="*/ 1162050 h 1321"/>
              <a:gd name="T72" fmla="*/ 342900 w 901"/>
              <a:gd name="T73" fmla="*/ 1200150 h 1321"/>
              <a:gd name="T74" fmla="*/ 323850 w 901"/>
              <a:gd name="T75" fmla="*/ 1238250 h 1321"/>
              <a:gd name="T76" fmla="*/ 304800 w 901"/>
              <a:gd name="T77" fmla="*/ 1276350 h 1321"/>
              <a:gd name="T78" fmla="*/ 285750 w 901"/>
              <a:gd name="T79" fmla="*/ 1314450 h 1321"/>
              <a:gd name="T80" fmla="*/ 266700 w 901"/>
              <a:gd name="T81" fmla="*/ 1352550 h 1321"/>
              <a:gd name="T82" fmla="*/ 247650 w 901"/>
              <a:gd name="T83" fmla="*/ 1390650 h 1321"/>
              <a:gd name="T84" fmla="*/ 228600 w 901"/>
              <a:gd name="T85" fmla="*/ 1428750 h 1321"/>
              <a:gd name="T86" fmla="*/ 209550 w 901"/>
              <a:gd name="T87" fmla="*/ 1466850 h 1321"/>
              <a:gd name="T88" fmla="*/ 190500 w 901"/>
              <a:gd name="T89" fmla="*/ 1504950 h 1321"/>
              <a:gd name="T90" fmla="*/ 190500 w 901"/>
              <a:gd name="T91" fmla="*/ 1543050 h 1321"/>
              <a:gd name="T92" fmla="*/ 171450 w 901"/>
              <a:gd name="T93" fmla="*/ 1581150 h 1321"/>
              <a:gd name="T94" fmla="*/ 152400 w 901"/>
              <a:gd name="T95" fmla="*/ 1619250 h 1321"/>
              <a:gd name="T96" fmla="*/ 152400 w 901"/>
              <a:gd name="T97" fmla="*/ 1657350 h 1321"/>
              <a:gd name="T98" fmla="*/ 133350 w 901"/>
              <a:gd name="T99" fmla="*/ 1695450 h 1321"/>
              <a:gd name="T100" fmla="*/ 114300 w 901"/>
              <a:gd name="T101" fmla="*/ 1733550 h 1321"/>
              <a:gd name="T102" fmla="*/ 95250 w 901"/>
              <a:gd name="T103" fmla="*/ 1771650 h 1321"/>
              <a:gd name="T104" fmla="*/ 95250 w 901"/>
              <a:gd name="T105" fmla="*/ 1809750 h 1321"/>
              <a:gd name="T106" fmla="*/ 76200 w 901"/>
              <a:gd name="T107" fmla="*/ 1847850 h 1321"/>
              <a:gd name="T108" fmla="*/ 57150 w 901"/>
              <a:gd name="T109" fmla="*/ 1885950 h 1321"/>
              <a:gd name="T110" fmla="*/ 57150 w 901"/>
              <a:gd name="T111" fmla="*/ 1924050 h 1321"/>
              <a:gd name="T112" fmla="*/ 38100 w 901"/>
              <a:gd name="T113" fmla="*/ 1962150 h 1321"/>
              <a:gd name="T114" fmla="*/ 19050 w 901"/>
              <a:gd name="T115" fmla="*/ 2000250 h 1321"/>
              <a:gd name="T116" fmla="*/ 19050 w 901"/>
              <a:gd name="T117" fmla="*/ 2057400 h 1321"/>
              <a:gd name="T118" fmla="*/ 0 w 901"/>
              <a:gd name="T119" fmla="*/ 2095500 h 132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901" h="1321">
                <a:moveTo>
                  <a:pt x="900" y="0"/>
                </a:moveTo>
                <a:lnTo>
                  <a:pt x="876" y="12"/>
                </a:lnTo>
                <a:lnTo>
                  <a:pt x="852" y="24"/>
                </a:lnTo>
                <a:lnTo>
                  <a:pt x="828" y="36"/>
                </a:lnTo>
                <a:lnTo>
                  <a:pt x="804" y="48"/>
                </a:lnTo>
                <a:lnTo>
                  <a:pt x="780" y="60"/>
                </a:lnTo>
                <a:lnTo>
                  <a:pt x="768" y="84"/>
                </a:lnTo>
                <a:lnTo>
                  <a:pt x="744" y="96"/>
                </a:lnTo>
                <a:lnTo>
                  <a:pt x="720" y="120"/>
                </a:lnTo>
                <a:lnTo>
                  <a:pt x="696" y="132"/>
                </a:lnTo>
                <a:lnTo>
                  <a:pt x="684" y="156"/>
                </a:lnTo>
                <a:lnTo>
                  <a:pt x="660" y="168"/>
                </a:lnTo>
                <a:lnTo>
                  <a:pt x="648" y="192"/>
                </a:lnTo>
                <a:lnTo>
                  <a:pt x="624" y="216"/>
                </a:lnTo>
                <a:lnTo>
                  <a:pt x="612" y="240"/>
                </a:lnTo>
                <a:lnTo>
                  <a:pt x="588" y="252"/>
                </a:lnTo>
                <a:lnTo>
                  <a:pt x="576" y="276"/>
                </a:lnTo>
                <a:lnTo>
                  <a:pt x="552" y="288"/>
                </a:lnTo>
                <a:lnTo>
                  <a:pt x="528" y="312"/>
                </a:lnTo>
                <a:lnTo>
                  <a:pt x="516" y="336"/>
                </a:lnTo>
                <a:lnTo>
                  <a:pt x="492" y="360"/>
                </a:lnTo>
                <a:lnTo>
                  <a:pt x="468" y="372"/>
                </a:lnTo>
                <a:lnTo>
                  <a:pt x="456" y="396"/>
                </a:lnTo>
                <a:lnTo>
                  <a:pt x="432" y="420"/>
                </a:lnTo>
                <a:lnTo>
                  <a:pt x="408" y="444"/>
                </a:lnTo>
                <a:lnTo>
                  <a:pt x="396" y="468"/>
                </a:lnTo>
                <a:lnTo>
                  <a:pt x="372" y="492"/>
                </a:lnTo>
                <a:lnTo>
                  <a:pt x="360" y="516"/>
                </a:lnTo>
                <a:lnTo>
                  <a:pt x="336" y="540"/>
                </a:lnTo>
                <a:lnTo>
                  <a:pt x="324" y="564"/>
                </a:lnTo>
                <a:lnTo>
                  <a:pt x="312" y="588"/>
                </a:lnTo>
                <a:lnTo>
                  <a:pt x="288" y="624"/>
                </a:lnTo>
                <a:lnTo>
                  <a:pt x="276" y="648"/>
                </a:lnTo>
                <a:lnTo>
                  <a:pt x="264" y="684"/>
                </a:lnTo>
                <a:lnTo>
                  <a:pt x="240" y="708"/>
                </a:lnTo>
                <a:lnTo>
                  <a:pt x="228" y="732"/>
                </a:lnTo>
                <a:lnTo>
                  <a:pt x="216" y="756"/>
                </a:lnTo>
                <a:lnTo>
                  <a:pt x="204" y="780"/>
                </a:lnTo>
                <a:lnTo>
                  <a:pt x="192" y="804"/>
                </a:lnTo>
                <a:lnTo>
                  <a:pt x="180" y="828"/>
                </a:lnTo>
                <a:lnTo>
                  <a:pt x="168" y="852"/>
                </a:lnTo>
                <a:lnTo>
                  <a:pt x="156" y="876"/>
                </a:lnTo>
                <a:lnTo>
                  <a:pt x="144" y="900"/>
                </a:lnTo>
                <a:lnTo>
                  <a:pt x="132" y="924"/>
                </a:lnTo>
                <a:lnTo>
                  <a:pt x="120" y="948"/>
                </a:lnTo>
                <a:lnTo>
                  <a:pt x="120" y="972"/>
                </a:lnTo>
                <a:lnTo>
                  <a:pt x="108" y="996"/>
                </a:lnTo>
                <a:lnTo>
                  <a:pt x="96" y="1020"/>
                </a:lnTo>
                <a:lnTo>
                  <a:pt x="96" y="1044"/>
                </a:lnTo>
                <a:lnTo>
                  <a:pt x="84" y="1068"/>
                </a:lnTo>
                <a:lnTo>
                  <a:pt x="72" y="1092"/>
                </a:lnTo>
                <a:lnTo>
                  <a:pt x="60" y="1116"/>
                </a:lnTo>
                <a:lnTo>
                  <a:pt x="60" y="1140"/>
                </a:lnTo>
                <a:lnTo>
                  <a:pt x="48" y="1164"/>
                </a:lnTo>
                <a:lnTo>
                  <a:pt x="36" y="1188"/>
                </a:lnTo>
                <a:lnTo>
                  <a:pt x="36" y="1212"/>
                </a:lnTo>
                <a:lnTo>
                  <a:pt x="24" y="1236"/>
                </a:lnTo>
                <a:lnTo>
                  <a:pt x="12" y="1260"/>
                </a:lnTo>
                <a:lnTo>
                  <a:pt x="12" y="1296"/>
                </a:lnTo>
                <a:lnTo>
                  <a:pt x="0" y="132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3" name="Freeform 7">
            <a:extLst>
              <a:ext uri="{FF2B5EF4-FFF2-40B4-BE49-F238E27FC236}">
                <a16:creationId xmlns:a16="http://schemas.microsoft.com/office/drawing/2014/main" id="{B91AB84C-E98A-FDF5-0D90-343D6EFB0406}"/>
              </a:ext>
            </a:extLst>
          </p:cNvPr>
          <p:cNvSpPr>
            <a:spLocks/>
          </p:cNvSpPr>
          <p:nvPr/>
        </p:nvSpPr>
        <p:spPr bwMode="auto">
          <a:xfrm>
            <a:off x="3562350" y="1695450"/>
            <a:ext cx="4097338" cy="2916238"/>
          </a:xfrm>
          <a:custGeom>
            <a:avLst/>
            <a:gdLst>
              <a:gd name="T0" fmla="*/ 4056063 w 2581"/>
              <a:gd name="T1" fmla="*/ 2895600 h 1837"/>
              <a:gd name="T2" fmla="*/ 3959225 w 2581"/>
              <a:gd name="T3" fmla="*/ 2857500 h 1837"/>
              <a:gd name="T4" fmla="*/ 3879850 w 2581"/>
              <a:gd name="T5" fmla="*/ 2836863 h 1837"/>
              <a:gd name="T6" fmla="*/ 3802063 w 2581"/>
              <a:gd name="T7" fmla="*/ 2798763 h 1837"/>
              <a:gd name="T8" fmla="*/ 3722688 w 2581"/>
              <a:gd name="T9" fmla="*/ 2741613 h 1837"/>
              <a:gd name="T10" fmla="*/ 3644900 w 2581"/>
              <a:gd name="T11" fmla="*/ 2701925 h 1837"/>
              <a:gd name="T12" fmla="*/ 3567113 w 2581"/>
              <a:gd name="T13" fmla="*/ 2663825 h 1837"/>
              <a:gd name="T14" fmla="*/ 3468688 w 2581"/>
              <a:gd name="T15" fmla="*/ 2605088 h 1837"/>
              <a:gd name="T16" fmla="*/ 3370263 w 2581"/>
              <a:gd name="T17" fmla="*/ 2547938 h 1837"/>
              <a:gd name="T18" fmla="*/ 3292475 w 2581"/>
              <a:gd name="T19" fmla="*/ 2509838 h 1837"/>
              <a:gd name="T20" fmla="*/ 3213100 w 2581"/>
              <a:gd name="T21" fmla="*/ 2470150 h 1837"/>
              <a:gd name="T22" fmla="*/ 3135313 w 2581"/>
              <a:gd name="T23" fmla="*/ 2413000 h 1837"/>
              <a:gd name="T24" fmla="*/ 3057525 w 2581"/>
              <a:gd name="T25" fmla="*/ 2374900 h 1837"/>
              <a:gd name="T26" fmla="*/ 2998788 w 2581"/>
              <a:gd name="T27" fmla="*/ 2335213 h 1837"/>
              <a:gd name="T28" fmla="*/ 2900363 w 2581"/>
              <a:gd name="T29" fmla="*/ 2259013 h 1837"/>
              <a:gd name="T30" fmla="*/ 2822575 w 2581"/>
              <a:gd name="T31" fmla="*/ 2238375 h 1837"/>
              <a:gd name="T32" fmla="*/ 2743200 w 2581"/>
              <a:gd name="T33" fmla="*/ 2162175 h 1837"/>
              <a:gd name="T34" fmla="*/ 2665413 w 2581"/>
              <a:gd name="T35" fmla="*/ 2122488 h 1837"/>
              <a:gd name="T36" fmla="*/ 2586038 w 2581"/>
              <a:gd name="T37" fmla="*/ 2065338 h 1837"/>
              <a:gd name="T38" fmla="*/ 2468563 w 2581"/>
              <a:gd name="T39" fmla="*/ 1968500 h 1837"/>
              <a:gd name="T40" fmla="*/ 2390775 w 2581"/>
              <a:gd name="T41" fmla="*/ 1930400 h 1837"/>
              <a:gd name="T42" fmla="*/ 2312988 w 2581"/>
              <a:gd name="T43" fmla="*/ 1852613 h 1837"/>
              <a:gd name="T44" fmla="*/ 2214563 w 2581"/>
              <a:gd name="T45" fmla="*/ 1755775 h 1837"/>
              <a:gd name="T46" fmla="*/ 2155825 w 2581"/>
              <a:gd name="T47" fmla="*/ 1679575 h 1837"/>
              <a:gd name="T48" fmla="*/ 2116138 w 2581"/>
              <a:gd name="T49" fmla="*/ 1601788 h 1837"/>
              <a:gd name="T50" fmla="*/ 2057400 w 2581"/>
              <a:gd name="T51" fmla="*/ 1525588 h 1837"/>
              <a:gd name="T52" fmla="*/ 1958975 w 2581"/>
              <a:gd name="T53" fmla="*/ 1447800 h 1837"/>
              <a:gd name="T54" fmla="*/ 1862138 w 2581"/>
              <a:gd name="T55" fmla="*/ 1350963 h 1837"/>
              <a:gd name="T56" fmla="*/ 1803400 w 2581"/>
              <a:gd name="T57" fmla="*/ 1293813 h 1837"/>
              <a:gd name="T58" fmla="*/ 1744663 w 2581"/>
              <a:gd name="T59" fmla="*/ 1216025 h 1837"/>
              <a:gd name="T60" fmla="*/ 1685925 w 2581"/>
              <a:gd name="T61" fmla="*/ 1158875 h 1837"/>
              <a:gd name="T62" fmla="*/ 1606550 w 2581"/>
              <a:gd name="T63" fmla="*/ 1081088 h 1837"/>
              <a:gd name="T64" fmla="*/ 1528763 w 2581"/>
              <a:gd name="T65" fmla="*/ 1022350 h 1837"/>
              <a:gd name="T66" fmla="*/ 1489075 w 2581"/>
              <a:gd name="T67" fmla="*/ 946150 h 1837"/>
              <a:gd name="T68" fmla="*/ 1430338 w 2581"/>
              <a:gd name="T69" fmla="*/ 887413 h 1837"/>
              <a:gd name="T70" fmla="*/ 1390650 w 2581"/>
              <a:gd name="T71" fmla="*/ 811213 h 1837"/>
              <a:gd name="T72" fmla="*/ 1352550 w 2581"/>
              <a:gd name="T73" fmla="*/ 733425 h 1837"/>
              <a:gd name="T74" fmla="*/ 1293813 w 2581"/>
              <a:gd name="T75" fmla="*/ 655638 h 1837"/>
              <a:gd name="T76" fmla="*/ 1254125 w 2581"/>
              <a:gd name="T77" fmla="*/ 579438 h 1837"/>
              <a:gd name="T78" fmla="*/ 1195388 w 2581"/>
              <a:gd name="T79" fmla="*/ 520700 h 1837"/>
              <a:gd name="T80" fmla="*/ 1117600 w 2581"/>
              <a:gd name="T81" fmla="*/ 423863 h 1837"/>
              <a:gd name="T82" fmla="*/ 1058863 w 2581"/>
              <a:gd name="T83" fmla="*/ 347663 h 1837"/>
              <a:gd name="T84" fmla="*/ 1000125 w 2581"/>
              <a:gd name="T85" fmla="*/ 288925 h 1837"/>
              <a:gd name="T86" fmla="*/ 920750 w 2581"/>
              <a:gd name="T87" fmla="*/ 231775 h 1837"/>
              <a:gd name="T88" fmla="*/ 862013 w 2581"/>
              <a:gd name="T89" fmla="*/ 193675 h 1837"/>
              <a:gd name="T90" fmla="*/ 784225 w 2581"/>
              <a:gd name="T91" fmla="*/ 115888 h 1837"/>
              <a:gd name="T92" fmla="*/ 704850 w 2581"/>
              <a:gd name="T93" fmla="*/ 96838 h 1837"/>
              <a:gd name="T94" fmla="*/ 608013 w 2581"/>
              <a:gd name="T95" fmla="*/ 57150 h 1837"/>
              <a:gd name="T96" fmla="*/ 509588 w 2581"/>
              <a:gd name="T97" fmla="*/ 38100 h 1837"/>
              <a:gd name="T98" fmla="*/ 431800 w 2581"/>
              <a:gd name="T99" fmla="*/ 19050 h 1837"/>
              <a:gd name="T100" fmla="*/ 352425 w 2581"/>
              <a:gd name="T101" fmla="*/ 0 h 1837"/>
              <a:gd name="T102" fmla="*/ 274638 w 2581"/>
              <a:gd name="T103" fmla="*/ 0 h 1837"/>
              <a:gd name="T104" fmla="*/ 195263 w 2581"/>
              <a:gd name="T105" fmla="*/ 19050 h 1837"/>
              <a:gd name="T106" fmla="*/ 117475 w 2581"/>
              <a:gd name="T107" fmla="*/ 38100 h 1837"/>
              <a:gd name="T108" fmla="*/ 39688 w 2581"/>
              <a:gd name="T109" fmla="*/ 77788 h 1837"/>
              <a:gd name="T110" fmla="*/ 0 w 2581"/>
              <a:gd name="T111" fmla="*/ 153988 h 1837"/>
              <a:gd name="T112" fmla="*/ 0 w 2581"/>
              <a:gd name="T113" fmla="*/ 231775 h 1837"/>
              <a:gd name="T114" fmla="*/ 19050 w 2581"/>
              <a:gd name="T115" fmla="*/ 309563 h 1837"/>
              <a:gd name="T116" fmla="*/ 58738 w 2581"/>
              <a:gd name="T117" fmla="*/ 385763 h 1837"/>
              <a:gd name="T118" fmla="*/ 117475 w 2581"/>
              <a:gd name="T119" fmla="*/ 444500 h 1837"/>
              <a:gd name="T120" fmla="*/ 215900 w 2581"/>
              <a:gd name="T121" fmla="*/ 482600 h 1837"/>
              <a:gd name="T122" fmla="*/ 293688 w 2581"/>
              <a:gd name="T123" fmla="*/ 501650 h 1837"/>
              <a:gd name="T124" fmla="*/ 373063 w 2581"/>
              <a:gd name="T125" fmla="*/ 520700 h 18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81" h="1837">
                <a:moveTo>
                  <a:pt x="2580" y="1836"/>
                </a:moveTo>
                <a:lnTo>
                  <a:pt x="2555" y="1824"/>
                </a:lnTo>
                <a:lnTo>
                  <a:pt x="2518" y="1812"/>
                </a:lnTo>
                <a:lnTo>
                  <a:pt x="2494" y="1800"/>
                </a:lnTo>
                <a:lnTo>
                  <a:pt x="2469" y="1800"/>
                </a:lnTo>
                <a:lnTo>
                  <a:pt x="2444" y="1787"/>
                </a:lnTo>
                <a:lnTo>
                  <a:pt x="2420" y="1763"/>
                </a:lnTo>
                <a:lnTo>
                  <a:pt x="2395" y="1763"/>
                </a:lnTo>
                <a:lnTo>
                  <a:pt x="2370" y="1739"/>
                </a:lnTo>
                <a:lnTo>
                  <a:pt x="2345" y="1727"/>
                </a:lnTo>
                <a:lnTo>
                  <a:pt x="2321" y="1714"/>
                </a:lnTo>
                <a:lnTo>
                  <a:pt x="2296" y="1702"/>
                </a:lnTo>
                <a:lnTo>
                  <a:pt x="2271" y="1690"/>
                </a:lnTo>
                <a:lnTo>
                  <a:pt x="2247" y="1678"/>
                </a:lnTo>
                <a:lnTo>
                  <a:pt x="2222" y="1654"/>
                </a:lnTo>
                <a:lnTo>
                  <a:pt x="2185" y="1641"/>
                </a:lnTo>
                <a:lnTo>
                  <a:pt x="2160" y="1617"/>
                </a:lnTo>
                <a:lnTo>
                  <a:pt x="2123" y="1605"/>
                </a:lnTo>
                <a:lnTo>
                  <a:pt x="2099" y="1593"/>
                </a:lnTo>
                <a:lnTo>
                  <a:pt x="2074" y="1581"/>
                </a:lnTo>
                <a:lnTo>
                  <a:pt x="2049" y="1569"/>
                </a:lnTo>
                <a:lnTo>
                  <a:pt x="2024" y="1556"/>
                </a:lnTo>
                <a:lnTo>
                  <a:pt x="2000" y="1544"/>
                </a:lnTo>
                <a:lnTo>
                  <a:pt x="1975" y="1520"/>
                </a:lnTo>
                <a:lnTo>
                  <a:pt x="1950" y="1508"/>
                </a:lnTo>
                <a:lnTo>
                  <a:pt x="1926" y="1496"/>
                </a:lnTo>
                <a:lnTo>
                  <a:pt x="1913" y="1471"/>
                </a:lnTo>
                <a:lnTo>
                  <a:pt x="1889" y="1471"/>
                </a:lnTo>
                <a:lnTo>
                  <a:pt x="1852" y="1447"/>
                </a:lnTo>
                <a:lnTo>
                  <a:pt x="1827" y="1423"/>
                </a:lnTo>
                <a:lnTo>
                  <a:pt x="1802" y="1423"/>
                </a:lnTo>
                <a:lnTo>
                  <a:pt x="1778" y="1410"/>
                </a:lnTo>
                <a:lnTo>
                  <a:pt x="1753" y="1386"/>
                </a:lnTo>
                <a:lnTo>
                  <a:pt x="1728" y="1362"/>
                </a:lnTo>
                <a:lnTo>
                  <a:pt x="1704" y="1350"/>
                </a:lnTo>
                <a:lnTo>
                  <a:pt x="1679" y="1337"/>
                </a:lnTo>
                <a:lnTo>
                  <a:pt x="1654" y="1313"/>
                </a:lnTo>
                <a:lnTo>
                  <a:pt x="1629" y="1301"/>
                </a:lnTo>
                <a:lnTo>
                  <a:pt x="1592" y="1265"/>
                </a:lnTo>
                <a:lnTo>
                  <a:pt x="1555" y="1240"/>
                </a:lnTo>
                <a:lnTo>
                  <a:pt x="1531" y="1228"/>
                </a:lnTo>
                <a:lnTo>
                  <a:pt x="1506" y="1216"/>
                </a:lnTo>
                <a:lnTo>
                  <a:pt x="1494" y="1192"/>
                </a:lnTo>
                <a:lnTo>
                  <a:pt x="1457" y="1167"/>
                </a:lnTo>
                <a:lnTo>
                  <a:pt x="1432" y="1131"/>
                </a:lnTo>
                <a:lnTo>
                  <a:pt x="1395" y="1106"/>
                </a:lnTo>
                <a:lnTo>
                  <a:pt x="1383" y="1082"/>
                </a:lnTo>
                <a:lnTo>
                  <a:pt x="1358" y="1058"/>
                </a:lnTo>
                <a:lnTo>
                  <a:pt x="1358" y="1034"/>
                </a:lnTo>
                <a:lnTo>
                  <a:pt x="1333" y="1009"/>
                </a:lnTo>
                <a:lnTo>
                  <a:pt x="1321" y="985"/>
                </a:lnTo>
                <a:lnTo>
                  <a:pt x="1296" y="961"/>
                </a:lnTo>
                <a:lnTo>
                  <a:pt x="1259" y="924"/>
                </a:lnTo>
                <a:lnTo>
                  <a:pt x="1234" y="912"/>
                </a:lnTo>
                <a:lnTo>
                  <a:pt x="1197" y="875"/>
                </a:lnTo>
                <a:lnTo>
                  <a:pt x="1173" y="851"/>
                </a:lnTo>
                <a:lnTo>
                  <a:pt x="1160" y="827"/>
                </a:lnTo>
                <a:lnTo>
                  <a:pt x="1136" y="815"/>
                </a:lnTo>
                <a:lnTo>
                  <a:pt x="1123" y="790"/>
                </a:lnTo>
                <a:lnTo>
                  <a:pt x="1099" y="766"/>
                </a:lnTo>
                <a:lnTo>
                  <a:pt x="1086" y="742"/>
                </a:lnTo>
                <a:lnTo>
                  <a:pt x="1062" y="730"/>
                </a:lnTo>
                <a:lnTo>
                  <a:pt x="1025" y="705"/>
                </a:lnTo>
                <a:lnTo>
                  <a:pt x="1012" y="681"/>
                </a:lnTo>
                <a:lnTo>
                  <a:pt x="988" y="657"/>
                </a:lnTo>
                <a:lnTo>
                  <a:pt x="963" y="644"/>
                </a:lnTo>
                <a:lnTo>
                  <a:pt x="951" y="620"/>
                </a:lnTo>
                <a:lnTo>
                  <a:pt x="938" y="596"/>
                </a:lnTo>
                <a:lnTo>
                  <a:pt x="926" y="571"/>
                </a:lnTo>
                <a:lnTo>
                  <a:pt x="901" y="559"/>
                </a:lnTo>
                <a:lnTo>
                  <a:pt x="889" y="535"/>
                </a:lnTo>
                <a:lnTo>
                  <a:pt x="876" y="511"/>
                </a:lnTo>
                <a:lnTo>
                  <a:pt x="864" y="486"/>
                </a:lnTo>
                <a:lnTo>
                  <a:pt x="852" y="462"/>
                </a:lnTo>
                <a:lnTo>
                  <a:pt x="827" y="438"/>
                </a:lnTo>
                <a:lnTo>
                  <a:pt x="815" y="413"/>
                </a:lnTo>
                <a:lnTo>
                  <a:pt x="802" y="389"/>
                </a:lnTo>
                <a:lnTo>
                  <a:pt x="790" y="365"/>
                </a:lnTo>
                <a:lnTo>
                  <a:pt x="778" y="340"/>
                </a:lnTo>
                <a:lnTo>
                  <a:pt x="753" y="328"/>
                </a:lnTo>
                <a:lnTo>
                  <a:pt x="728" y="292"/>
                </a:lnTo>
                <a:lnTo>
                  <a:pt x="704" y="267"/>
                </a:lnTo>
                <a:lnTo>
                  <a:pt x="679" y="243"/>
                </a:lnTo>
                <a:lnTo>
                  <a:pt x="667" y="219"/>
                </a:lnTo>
                <a:lnTo>
                  <a:pt x="642" y="207"/>
                </a:lnTo>
                <a:lnTo>
                  <a:pt x="630" y="182"/>
                </a:lnTo>
                <a:lnTo>
                  <a:pt x="605" y="158"/>
                </a:lnTo>
                <a:lnTo>
                  <a:pt x="580" y="146"/>
                </a:lnTo>
                <a:lnTo>
                  <a:pt x="568" y="122"/>
                </a:lnTo>
                <a:lnTo>
                  <a:pt x="543" y="122"/>
                </a:lnTo>
                <a:lnTo>
                  <a:pt x="531" y="97"/>
                </a:lnTo>
                <a:lnTo>
                  <a:pt x="494" y="73"/>
                </a:lnTo>
                <a:lnTo>
                  <a:pt x="469" y="73"/>
                </a:lnTo>
                <a:lnTo>
                  <a:pt x="444" y="61"/>
                </a:lnTo>
                <a:lnTo>
                  <a:pt x="407" y="49"/>
                </a:lnTo>
                <a:lnTo>
                  <a:pt x="383" y="36"/>
                </a:lnTo>
                <a:lnTo>
                  <a:pt x="358" y="36"/>
                </a:lnTo>
                <a:lnTo>
                  <a:pt x="321" y="24"/>
                </a:lnTo>
                <a:lnTo>
                  <a:pt x="296" y="12"/>
                </a:lnTo>
                <a:lnTo>
                  <a:pt x="272" y="12"/>
                </a:lnTo>
                <a:lnTo>
                  <a:pt x="247" y="12"/>
                </a:lnTo>
                <a:lnTo>
                  <a:pt x="222" y="0"/>
                </a:lnTo>
                <a:lnTo>
                  <a:pt x="198" y="0"/>
                </a:lnTo>
                <a:lnTo>
                  <a:pt x="173" y="0"/>
                </a:lnTo>
                <a:lnTo>
                  <a:pt x="148" y="12"/>
                </a:lnTo>
                <a:lnTo>
                  <a:pt x="123" y="12"/>
                </a:lnTo>
                <a:lnTo>
                  <a:pt x="99" y="12"/>
                </a:lnTo>
                <a:lnTo>
                  <a:pt x="74" y="24"/>
                </a:lnTo>
                <a:lnTo>
                  <a:pt x="49" y="36"/>
                </a:lnTo>
                <a:lnTo>
                  <a:pt x="25" y="49"/>
                </a:lnTo>
                <a:lnTo>
                  <a:pt x="12" y="73"/>
                </a:lnTo>
                <a:lnTo>
                  <a:pt x="0" y="97"/>
                </a:lnTo>
                <a:lnTo>
                  <a:pt x="0" y="122"/>
                </a:lnTo>
                <a:lnTo>
                  <a:pt x="0" y="146"/>
                </a:lnTo>
                <a:lnTo>
                  <a:pt x="0" y="170"/>
                </a:lnTo>
                <a:lnTo>
                  <a:pt x="12" y="195"/>
                </a:lnTo>
                <a:lnTo>
                  <a:pt x="25" y="219"/>
                </a:lnTo>
                <a:lnTo>
                  <a:pt x="37" y="243"/>
                </a:lnTo>
                <a:lnTo>
                  <a:pt x="62" y="255"/>
                </a:lnTo>
                <a:lnTo>
                  <a:pt x="74" y="280"/>
                </a:lnTo>
                <a:lnTo>
                  <a:pt x="99" y="280"/>
                </a:lnTo>
                <a:lnTo>
                  <a:pt x="136" y="304"/>
                </a:lnTo>
                <a:lnTo>
                  <a:pt x="160" y="316"/>
                </a:lnTo>
                <a:lnTo>
                  <a:pt x="185" y="316"/>
                </a:lnTo>
                <a:lnTo>
                  <a:pt x="210" y="316"/>
                </a:lnTo>
                <a:lnTo>
                  <a:pt x="235" y="328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4" name="Rectangle 8">
            <a:extLst>
              <a:ext uri="{FF2B5EF4-FFF2-40B4-BE49-F238E27FC236}">
                <a16:creationId xmlns:a16="http://schemas.microsoft.com/office/drawing/2014/main" id="{350E2C40-6E45-15E3-D888-94881AAE6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0738" y="2649538"/>
            <a:ext cx="15208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ER</a:t>
            </a:r>
          </a:p>
        </p:txBody>
      </p:sp>
      <p:sp>
        <p:nvSpPr>
          <p:cNvPr id="65545" name="Freeform 9">
            <a:extLst>
              <a:ext uri="{FF2B5EF4-FFF2-40B4-BE49-F238E27FC236}">
                <a16:creationId xmlns:a16="http://schemas.microsoft.com/office/drawing/2014/main" id="{B5D1C38E-E9FF-010C-8EA8-FCCF7C3354C4}"/>
              </a:ext>
            </a:extLst>
          </p:cNvPr>
          <p:cNvSpPr>
            <a:spLocks/>
          </p:cNvSpPr>
          <p:nvPr/>
        </p:nvSpPr>
        <p:spPr bwMode="auto">
          <a:xfrm>
            <a:off x="2038350" y="4591050"/>
            <a:ext cx="1887538" cy="1487488"/>
          </a:xfrm>
          <a:custGeom>
            <a:avLst/>
            <a:gdLst>
              <a:gd name="T0" fmla="*/ 438150 w 1189"/>
              <a:gd name="T1" fmla="*/ 1409700 h 937"/>
              <a:gd name="T2" fmla="*/ 438150 w 1189"/>
              <a:gd name="T3" fmla="*/ 1295400 h 937"/>
              <a:gd name="T4" fmla="*/ 419100 w 1189"/>
              <a:gd name="T5" fmla="*/ 1181100 h 937"/>
              <a:gd name="T6" fmla="*/ 381000 w 1189"/>
              <a:gd name="T7" fmla="*/ 1066800 h 937"/>
              <a:gd name="T8" fmla="*/ 323850 w 1189"/>
              <a:gd name="T9" fmla="*/ 971550 h 937"/>
              <a:gd name="T10" fmla="*/ 266700 w 1189"/>
              <a:gd name="T11" fmla="*/ 857250 h 937"/>
              <a:gd name="T12" fmla="*/ 209550 w 1189"/>
              <a:gd name="T13" fmla="*/ 742950 h 937"/>
              <a:gd name="T14" fmla="*/ 133350 w 1189"/>
              <a:gd name="T15" fmla="*/ 609600 h 937"/>
              <a:gd name="T16" fmla="*/ 38100 w 1189"/>
              <a:gd name="T17" fmla="*/ 495300 h 937"/>
              <a:gd name="T18" fmla="*/ 0 w 1189"/>
              <a:gd name="T19" fmla="*/ 381000 h 937"/>
              <a:gd name="T20" fmla="*/ 0 w 1189"/>
              <a:gd name="T21" fmla="*/ 266700 h 937"/>
              <a:gd name="T22" fmla="*/ 38100 w 1189"/>
              <a:gd name="T23" fmla="*/ 152400 h 937"/>
              <a:gd name="T24" fmla="*/ 133350 w 1189"/>
              <a:gd name="T25" fmla="*/ 57150 h 937"/>
              <a:gd name="T26" fmla="*/ 228600 w 1189"/>
              <a:gd name="T27" fmla="*/ 19050 h 937"/>
              <a:gd name="T28" fmla="*/ 361950 w 1189"/>
              <a:gd name="T29" fmla="*/ 38100 h 937"/>
              <a:gd name="T30" fmla="*/ 476250 w 1189"/>
              <a:gd name="T31" fmla="*/ 95250 h 937"/>
              <a:gd name="T32" fmla="*/ 552450 w 1189"/>
              <a:gd name="T33" fmla="*/ 209550 h 937"/>
              <a:gd name="T34" fmla="*/ 609600 w 1189"/>
              <a:gd name="T35" fmla="*/ 323850 h 937"/>
              <a:gd name="T36" fmla="*/ 647700 w 1189"/>
              <a:gd name="T37" fmla="*/ 438150 h 937"/>
              <a:gd name="T38" fmla="*/ 685800 w 1189"/>
              <a:gd name="T39" fmla="*/ 552450 h 937"/>
              <a:gd name="T40" fmla="*/ 704850 w 1189"/>
              <a:gd name="T41" fmla="*/ 666750 h 937"/>
              <a:gd name="T42" fmla="*/ 723900 w 1189"/>
              <a:gd name="T43" fmla="*/ 781050 h 937"/>
              <a:gd name="T44" fmla="*/ 762000 w 1189"/>
              <a:gd name="T45" fmla="*/ 895350 h 937"/>
              <a:gd name="T46" fmla="*/ 819150 w 1189"/>
              <a:gd name="T47" fmla="*/ 1009650 h 937"/>
              <a:gd name="T48" fmla="*/ 952500 w 1189"/>
              <a:gd name="T49" fmla="*/ 1066800 h 937"/>
              <a:gd name="T50" fmla="*/ 1066800 w 1189"/>
              <a:gd name="T51" fmla="*/ 1085850 h 937"/>
              <a:gd name="T52" fmla="*/ 1181100 w 1189"/>
              <a:gd name="T53" fmla="*/ 1047750 h 937"/>
              <a:gd name="T54" fmla="*/ 1276350 w 1189"/>
              <a:gd name="T55" fmla="*/ 933450 h 937"/>
              <a:gd name="T56" fmla="*/ 1314450 w 1189"/>
              <a:gd name="T57" fmla="*/ 800100 h 937"/>
              <a:gd name="T58" fmla="*/ 1333500 w 1189"/>
              <a:gd name="T59" fmla="*/ 685800 h 937"/>
              <a:gd name="T60" fmla="*/ 1390650 w 1189"/>
              <a:gd name="T61" fmla="*/ 571500 h 937"/>
              <a:gd name="T62" fmla="*/ 1466850 w 1189"/>
              <a:gd name="T63" fmla="*/ 457200 h 937"/>
              <a:gd name="T64" fmla="*/ 1562100 w 1189"/>
              <a:gd name="T65" fmla="*/ 400050 h 937"/>
              <a:gd name="T66" fmla="*/ 1676400 w 1189"/>
              <a:gd name="T67" fmla="*/ 381000 h 937"/>
              <a:gd name="T68" fmla="*/ 1790700 w 1189"/>
              <a:gd name="T69" fmla="*/ 419100 h 937"/>
              <a:gd name="T70" fmla="*/ 1866900 w 1189"/>
              <a:gd name="T71" fmla="*/ 514350 h 937"/>
              <a:gd name="T72" fmla="*/ 1885950 w 1189"/>
              <a:gd name="T73" fmla="*/ 628650 h 937"/>
              <a:gd name="T74" fmla="*/ 1847850 w 1189"/>
              <a:gd name="T75" fmla="*/ 742950 h 937"/>
              <a:gd name="T76" fmla="*/ 1790700 w 1189"/>
              <a:gd name="T77" fmla="*/ 857250 h 937"/>
              <a:gd name="T78" fmla="*/ 1714500 w 1189"/>
              <a:gd name="T79" fmla="*/ 971550 h 937"/>
              <a:gd name="T80" fmla="*/ 1619250 w 1189"/>
              <a:gd name="T81" fmla="*/ 1066800 h 937"/>
              <a:gd name="T82" fmla="*/ 1562100 w 1189"/>
              <a:gd name="T83" fmla="*/ 1181100 h 937"/>
              <a:gd name="T84" fmla="*/ 1485900 w 1189"/>
              <a:gd name="T85" fmla="*/ 1295400 h 937"/>
              <a:gd name="T86" fmla="*/ 1428750 w 1189"/>
              <a:gd name="T87" fmla="*/ 1409700 h 93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9" h="937">
                <a:moveTo>
                  <a:pt x="300" y="936"/>
                </a:moveTo>
                <a:lnTo>
                  <a:pt x="288" y="912"/>
                </a:lnTo>
                <a:lnTo>
                  <a:pt x="276" y="888"/>
                </a:lnTo>
                <a:lnTo>
                  <a:pt x="276" y="864"/>
                </a:lnTo>
                <a:lnTo>
                  <a:pt x="276" y="840"/>
                </a:lnTo>
                <a:lnTo>
                  <a:pt x="276" y="816"/>
                </a:lnTo>
                <a:lnTo>
                  <a:pt x="276" y="792"/>
                </a:lnTo>
                <a:lnTo>
                  <a:pt x="264" y="768"/>
                </a:lnTo>
                <a:lnTo>
                  <a:pt x="264" y="744"/>
                </a:lnTo>
                <a:lnTo>
                  <a:pt x="252" y="720"/>
                </a:lnTo>
                <a:lnTo>
                  <a:pt x="252" y="696"/>
                </a:lnTo>
                <a:lnTo>
                  <a:pt x="240" y="672"/>
                </a:lnTo>
                <a:lnTo>
                  <a:pt x="216" y="660"/>
                </a:lnTo>
                <a:lnTo>
                  <a:pt x="216" y="636"/>
                </a:lnTo>
                <a:lnTo>
                  <a:pt x="204" y="612"/>
                </a:lnTo>
                <a:lnTo>
                  <a:pt x="192" y="588"/>
                </a:lnTo>
                <a:lnTo>
                  <a:pt x="180" y="564"/>
                </a:lnTo>
                <a:lnTo>
                  <a:pt x="168" y="540"/>
                </a:lnTo>
                <a:lnTo>
                  <a:pt x="156" y="516"/>
                </a:lnTo>
                <a:lnTo>
                  <a:pt x="144" y="492"/>
                </a:lnTo>
                <a:lnTo>
                  <a:pt x="132" y="468"/>
                </a:lnTo>
                <a:lnTo>
                  <a:pt x="120" y="432"/>
                </a:lnTo>
                <a:lnTo>
                  <a:pt x="96" y="408"/>
                </a:lnTo>
                <a:lnTo>
                  <a:pt x="84" y="384"/>
                </a:lnTo>
                <a:lnTo>
                  <a:pt x="60" y="360"/>
                </a:lnTo>
                <a:lnTo>
                  <a:pt x="48" y="336"/>
                </a:lnTo>
                <a:lnTo>
                  <a:pt x="24" y="312"/>
                </a:lnTo>
                <a:lnTo>
                  <a:pt x="12" y="288"/>
                </a:lnTo>
                <a:lnTo>
                  <a:pt x="0" y="264"/>
                </a:lnTo>
                <a:lnTo>
                  <a:pt x="0" y="240"/>
                </a:lnTo>
                <a:lnTo>
                  <a:pt x="0" y="216"/>
                </a:lnTo>
                <a:lnTo>
                  <a:pt x="0" y="192"/>
                </a:lnTo>
                <a:lnTo>
                  <a:pt x="0" y="168"/>
                </a:lnTo>
                <a:lnTo>
                  <a:pt x="0" y="144"/>
                </a:lnTo>
                <a:lnTo>
                  <a:pt x="12" y="120"/>
                </a:lnTo>
                <a:lnTo>
                  <a:pt x="24" y="96"/>
                </a:lnTo>
                <a:lnTo>
                  <a:pt x="36" y="72"/>
                </a:lnTo>
                <a:lnTo>
                  <a:pt x="60" y="48"/>
                </a:lnTo>
                <a:lnTo>
                  <a:pt x="84" y="36"/>
                </a:lnTo>
                <a:lnTo>
                  <a:pt x="96" y="12"/>
                </a:lnTo>
                <a:lnTo>
                  <a:pt x="120" y="12"/>
                </a:lnTo>
                <a:lnTo>
                  <a:pt x="144" y="12"/>
                </a:lnTo>
                <a:lnTo>
                  <a:pt x="168" y="0"/>
                </a:lnTo>
                <a:lnTo>
                  <a:pt x="192" y="12"/>
                </a:lnTo>
                <a:lnTo>
                  <a:pt x="228" y="24"/>
                </a:lnTo>
                <a:lnTo>
                  <a:pt x="252" y="24"/>
                </a:lnTo>
                <a:lnTo>
                  <a:pt x="276" y="48"/>
                </a:lnTo>
                <a:lnTo>
                  <a:pt x="300" y="60"/>
                </a:lnTo>
                <a:lnTo>
                  <a:pt x="324" y="84"/>
                </a:lnTo>
                <a:lnTo>
                  <a:pt x="336" y="108"/>
                </a:lnTo>
                <a:lnTo>
                  <a:pt x="348" y="132"/>
                </a:lnTo>
                <a:lnTo>
                  <a:pt x="360" y="156"/>
                </a:lnTo>
                <a:lnTo>
                  <a:pt x="372" y="180"/>
                </a:lnTo>
                <a:lnTo>
                  <a:pt x="384" y="204"/>
                </a:lnTo>
                <a:lnTo>
                  <a:pt x="384" y="228"/>
                </a:lnTo>
                <a:lnTo>
                  <a:pt x="396" y="252"/>
                </a:lnTo>
                <a:lnTo>
                  <a:pt x="408" y="276"/>
                </a:lnTo>
                <a:lnTo>
                  <a:pt x="408" y="300"/>
                </a:lnTo>
                <a:lnTo>
                  <a:pt x="420" y="324"/>
                </a:lnTo>
                <a:lnTo>
                  <a:pt x="432" y="348"/>
                </a:lnTo>
                <a:lnTo>
                  <a:pt x="432" y="372"/>
                </a:lnTo>
                <a:lnTo>
                  <a:pt x="432" y="396"/>
                </a:lnTo>
                <a:lnTo>
                  <a:pt x="444" y="420"/>
                </a:lnTo>
                <a:lnTo>
                  <a:pt x="444" y="444"/>
                </a:lnTo>
                <a:lnTo>
                  <a:pt x="444" y="468"/>
                </a:lnTo>
                <a:lnTo>
                  <a:pt x="456" y="492"/>
                </a:lnTo>
                <a:lnTo>
                  <a:pt x="456" y="516"/>
                </a:lnTo>
                <a:lnTo>
                  <a:pt x="468" y="540"/>
                </a:lnTo>
                <a:lnTo>
                  <a:pt x="480" y="564"/>
                </a:lnTo>
                <a:lnTo>
                  <a:pt x="480" y="588"/>
                </a:lnTo>
                <a:lnTo>
                  <a:pt x="504" y="612"/>
                </a:lnTo>
                <a:lnTo>
                  <a:pt x="516" y="636"/>
                </a:lnTo>
                <a:lnTo>
                  <a:pt x="540" y="648"/>
                </a:lnTo>
                <a:lnTo>
                  <a:pt x="564" y="660"/>
                </a:lnTo>
                <a:lnTo>
                  <a:pt x="600" y="672"/>
                </a:lnTo>
                <a:lnTo>
                  <a:pt x="624" y="684"/>
                </a:lnTo>
                <a:lnTo>
                  <a:pt x="648" y="684"/>
                </a:lnTo>
                <a:lnTo>
                  <a:pt x="672" y="684"/>
                </a:lnTo>
                <a:lnTo>
                  <a:pt x="696" y="684"/>
                </a:lnTo>
                <a:lnTo>
                  <a:pt x="720" y="672"/>
                </a:lnTo>
                <a:lnTo>
                  <a:pt x="744" y="660"/>
                </a:lnTo>
                <a:lnTo>
                  <a:pt x="768" y="636"/>
                </a:lnTo>
                <a:lnTo>
                  <a:pt x="780" y="612"/>
                </a:lnTo>
                <a:lnTo>
                  <a:pt x="804" y="588"/>
                </a:lnTo>
                <a:lnTo>
                  <a:pt x="804" y="564"/>
                </a:lnTo>
                <a:lnTo>
                  <a:pt x="816" y="540"/>
                </a:lnTo>
                <a:lnTo>
                  <a:pt x="828" y="504"/>
                </a:lnTo>
                <a:lnTo>
                  <a:pt x="828" y="480"/>
                </a:lnTo>
                <a:lnTo>
                  <a:pt x="840" y="456"/>
                </a:lnTo>
                <a:lnTo>
                  <a:pt x="840" y="432"/>
                </a:lnTo>
                <a:lnTo>
                  <a:pt x="852" y="408"/>
                </a:lnTo>
                <a:lnTo>
                  <a:pt x="864" y="384"/>
                </a:lnTo>
                <a:lnTo>
                  <a:pt x="876" y="360"/>
                </a:lnTo>
                <a:lnTo>
                  <a:pt x="900" y="336"/>
                </a:lnTo>
                <a:lnTo>
                  <a:pt x="912" y="312"/>
                </a:lnTo>
                <a:lnTo>
                  <a:pt x="924" y="288"/>
                </a:lnTo>
                <a:lnTo>
                  <a:pt x="948" y="276"/>
                </a:lnTo>
                <a:lnTo>
                  <a:pt x="960" y="252"/>
                </a:lnTo>
                <a:lnTo>
                  <a:pt x="984" y="252"/>
                </a:lnTo>
                <a:lnTo>
                  <a:pt x="1008" y="240"/>
                </a:lnTo>
                <a:lnTo>
                  <a:pt x="1032" y="240"/>
                </a:lnTo>
                <a:lnTo>
                  <a:pt x="1056" y="240"/>
                </a:lnTo>
                <a:lnTo>
                  <a:pt x="1080" y="240"/>
                </a:lnTo>
                <a:lnTo>
                  <a:pt x="1104" y="252"/>
                </a:lnTo>
                <a:lnTo>
                  <a:pt x="1128" y="264"/>
                </a:lnTo>
                <a:lnTo>
                  <a:pt x="1152" y="276"/>
                </a:lnTo>
                <a:lnTo>
                  <a:pt x="1164" y="300"/>
                </a:lnTo>
                <a:lnTo>
                  <a:pt x="1176" y="324"/>
                </a:lnTo>
                <a:lnTo>
                  <a:pt x="1176" y="348"/>
                </a:lnTo>
                <a:lnTo>
                  <a:pt x="1188" y="372"/>
                </a:lnTo>
                <a:lnTo>
                  <a:pt x="1188" y="396"/>
                </a:lnTo>
                <a:lnTo>
                  <a:pt x="1188" y="420"/>
                </a:lnTo>
                <a:lnTo>
                  <a:pt x="1176" y="444"/>
                </a:lnTo>
                <a:lnTo>
                  <a:pt x="1164" y="468"/>
                </a:lnTo>
                <a:lnTo>
                  <a:pt x="1152" y="492"/>
                </a:lnTo>
                <a:lnTo>
                  <a:pt x="1140" y="516"/>
                </a:lnTo>
                <a:lnTo>
                  <a:pt x="1128" y="540"/>
                </a:lnTo>
                <a:lnTo>
                  <a:pt x="1116" y="564"/>
                </a:lnTo>
                <a:lnTo>
                  <a:pt x="1092" y="588"/>
                </a:lnTo>
                <a:lnTo>
                  <a:pt x="1080" y="612"/>
                </a:lnTo>
                <a:lnTo>
                  <a:pt x="1056" y="624"/>
                </a:lnTo>
                <a:lnTo>
                  <a:pt x="1044" y="660"/>
                </a:lnTo>
                <a:lnTo>
                  <a:pt x="1020" y="672"/>
                </a:lnTo>
                <a:lnTo>
                  <a:pt x="1020" y="696"/>
                </a:lnTo>
                <a:lnTo>
                  <a:pt x="996" y="720"/>
                </a:lnTo>
                <a:lnTo>
                  <a:pt x="984" y="744"/>
                </a:lnTo>
                <a:lnTo>
                  <a:pt x="960" y="768"/>
                </a:lnTo>
                <a:lnTo>
                  <a:pt x="948" y="792"/>
                </a:lnTo>
                <a:lnTo>
                  <a:pt x="936" y="816"/>
                </a:lnTo>
                <a:lnTo>
                  <a:pt x="924" y="840"/>
                </a:lnTo>
                <a:lnTo>
                  <a:pt x="912" y="864"/>
                </a:lnTo>
                <a:lnTo>
                  <a:pt x="900" y="888"/>
                </a:lnTo>
                <a:lnTo>
                  <a:pt x="900" y="912"/>
                </a:lnTo>
                <a:lnTo>
                  <a:pt x="888" y="936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6" name="Rectangle 10">
            <a:extLst>
              <a:ext uri="{FF2B5EF4-FFF2-40B4-BE49-F238E27FC236}">
                <a16:creationId xmlns:a16="http://schemas.microsoft.com/office/drawing/2014/main" id="{5EE00323-D729-42CC-E363-6796EC259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5259388"/>
            <a:ext cx="13112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PG</a:t>
            </a:r>
          </a:p>
        </p:txBody>
      </p:sp>
      <p:sp>
        <p:nvSpPr>
          <p:cNvPr id="65547" name="Freeform 11">
            <a:extLst>
              <a:ext uri="{FF2B5EF4-FFF2-40B4-BE49-F238E27FC236}">
                <a16:creationId xmlns:a16="http://schemas.microsoft.com/office/drawing/2014/main" id="{A139C5D9-3130-B050-FA9D-2A40F45CA593}"/>
              </a:ext>
            </a:extLst>
          </p:cNvPr>
          <p:cNvSpPr>
            <a:spLocks/>
          </p:cNvSpPr>
          <p:nvPr/>
        </p:nvSpPr>
        <p:spPr bwMode="auto">
          <a:xfrm>
            <a:off x="3257550" y="2628900"/>
            <a:ext cx="268288" cy="306388"/>
          </a:xfrm>
          <a:custGeom>
            <a:avLst/>
            <a:gdLst>
              <a:gd name="T0" fmla="*/ 171450 w 169"/>
              <a:gd name="T1" fmla="*/ 19050 h 193"/>
              <a:gd name="T2" fmla="*/ 133350 w 169"/>
              <a:gd name="T3" fmla="*/ 38100 h 193"/>
              <a:gd name="T4" fmla="*/ 95250 w 169"/>
              <a:gd name="T5" fmla="*/ 57150 h 193"/>
              <a:gd name="T6" fmla="*/ 57150 w 169"/>
              <a:gd name="T7" fmla="*/ 76200 h 193"/>
              <a:gd name="T8" fmla="*/ 38100 w 169"/>
              <a:gd name="T9" fmla="*/ 114300 h 193"/>
              <a:gd name="T10" fmla="*/ 0 w 169"/>
              <a:gd name="T11" fmla="*/ 152400 h 193"/>
              <a:gd name="T12" fmla="*/ 0 w 169"/>
              <a:gd name="T13" fmla="*/ 190500 h 193"/>
              <a:gd name="T14" fmla="*/ 0 w 169"/>
              <a:gd name="T15" fmla="*/ 228600 h 193"/>
              <a:gd name="T16" fmla="*/ 38100 w 169"/>
              <a:gd name="T17" fmla="*/ 247650 h 193"/>
              <a:gd name="T18" fmla="*/ 57150 w 169"/>
              <a:gd name="T19" fmla="*/ 285750 h 193"/>
              <a:gd name="T20" fmla="*/ 95250 w 169"/>
              <a:gd name="T21" fmla="*/ 304800 h 193"/>
              <a:gd name="T22" fmla="*/ 133350 w 169"/>
              <a:gd name="T23" fmla="*/ 304800 h 193"/>
              <a:gd name="T24" fmla="*/ 171450 w 169"/>
              <a:gd name="T25" fmla="*/ 304800 h 193"/>
              <a:gd name="T26" fmla="*/ 209550 w 169"/>
              <a:gd name="T27" fmla="*/ 285750 h 193"/>
              <a:gd name="T28" fmla="*/ 228600 w 169"/>
              <a:gd name="T29" fmla="*/ 247650 h 193"/>
              <a:gd name="T30" fmla="*/ 247650 w 169"/>
              <a:gd name="T31" fmla="*/ 209550 h 193"/>
              <a:gd name="T32" fmla="*/ 266700 w 169"/>
              <a:gd name="T33" fmla="*/ 171450 h 193"/>
              <a:gd name="T34" fmla="*/ 266700 w 169"/>
              <a:gd name="T35" fmla="*/ 133350 h 193"/>
              <a:gd name="T36" fmla="*/ 266700 w 169"/>
              <a:gd name="T37" fmla="*/ 95250 h 193"/>
              <a:gd name="T38" fmla="*/ 247650 w 169"/>
              <a:gd name="T39" fmla="*/ 57150 h 193"/>
              <a:gd name="T40" fmla="*/ 228600 w 169"/>
              <a:gd name="T41" fmla="*/ 19050 h 193"/>
              <a:gd name="T42" fmla="*/ 190500 w 169"/>
              <a:gd name="T43" fmla="*/ 0 h 193"/>
              <a:gd name="T44" fmla="*/ 171450 w 169"/>
              <a:gd name="T45" fmla="*/ 19050 h 19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9" h="193">
                <a:moveTo>
                  <a:pt x="108" y="12"/>
                </a:moveTo>
                <a:lnTo>
                  <a:pt x="84" y="24"/>
                </a:lnTo>
                <a:lnTo>
                  <a:pt x="60" y="36"/>
                </a:lnTo>
                <a:lnTo>
                  <a:pt x="36" y="48"/>
                </a:lnTo>
                <a:lnTo>
                  <a:pt x="24" y="72"/>
                </a:lnTo>
                <a:lnTo>
                  <a:pt x="0" y="96"/>
                </a:lnTo>
                <a:lnTo>
                  <a:pt x="0" y="120"/>
                </a:lnTo>
                <a:lnTo>
                  <a:pt x="0" y="144"/>
                </a:lnTo>
                <a:lnTo>
                  <a:pt x="24" y="156"/>
                </a:lnTo>
                <a:lnTo>
                  <a:pt x="36" y="180"/>
                </a:lnTo>
                <a:lnTo>
                  <a:pt x="60" y="192"/>
                </a:lnTo>
                <a:lnTo>
                  <a:pt x="84" y="192"/>
                </a:lnTo>
                <a:lnTo>
                  <a:pt x="108" y="192"/>
                </a:lnTo>
                <a:lnTo>
                  <a:pt x="132" y="180"/>
                </a:lnTo>
                <a:lnTo>
                  <a:pt x="144" y="156"/>
                </a:lnTo>
                <a:lnTo>
                  <a:pt x="156" y="132"/>
                </a:lnTo>
                <a:lnTo>
                  <a:pt x="168" y="108"/>
                </a:lnTo>
                <a:lnTo>
                  <a:pt x="168" y="84"/>
                </a:lnTo>
                <a:lnTo>
                  <a:pt x="168" y="60"/>
                </a:lnTo>
                <a:lnTo>
                  <a:pt x="156" y="36"/>
                </a:lnTo>
                <a:lnTo>
                  <a:pt x="144" y="12"/>
                </a:lnTo>
                <a:lnTo>
                  <a:pt x="120" y="0"/>
                </a:lnTo>
                <a:lnTo>
                  <a:pt x="108" y="12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8" name="Freeform 12">
            <a:extLst>
              <a:ext uri="{FF2B5EF4-FFF2-40B4-BE49-F238E27FC236}">
                <a16:creationId xmlns:a16="http://schemas.microsoft.com/office/drawing/2014/main" id="{9F8A5B1D-7C8A-EFCE-DA65-99FFABF2C066}"/>
              </a:ext>
            </a:extLst>
          </p:cNvPr>
          <p:cNvSpPr>
            <a:spLocks/>
          </p:cNvSpPr>
          <p:nvPr/>
        </p:nvSpPr>
        <p:spPr bwMode="auto">
          <a:xfrm>
            <a:off x="3067050" y="3333750"/>
            <a:ext cx="439738" cy="915988"/>
          </a:xfrm>
          <a:custGeom>
            <a:avLst/>
            <a:gdLst>
              <a:gd name="T0" fmla="*/ 285750 w 277"/>
              <a:gd name="T1" fmla="*/ 0 h 577"/>
              <a:gd name="T2" fmla="*/ 323850 w 277"/>
              <a:gd name="T3" fmla="*/ 38100 h 577"/>
              <a:gd name="T4" fmla="*/ 361950 w 277"/>
              <a:gd name="T5" fmla="*/ 57150 h 577"/>
              <a:gd name="T6" fmla="*/ 381000 w 277"/>
              <a:gd name="T7" fmla="*/ 95250 h 577"/>
              <a:gd name="T8" fmla="*/ 419100 w 277"/>
              <a:gd name="T9" fmla="*/ 133350 h 577"/>
              <a:gd name="T10" fmla="*/ 438150 w 277"/>
              <a:gd name="T11" fmla="*/ 171450 h 577"/>
              <a:gd name="T12" fmla="*/ 438150 w 277"/>
              <a:gd name="T13" fmla="*/ 209550 h 577"/>
              <a:gd name="T14" fmla="*/ 438150 w 277"/>
              <a:gd name="T15" fmla="*/ 247650 h 577"/>
              <a:gd name="T16" fmla="*/ 438150 w 277"/>
              <a:gd name="T17" fmla="*/ 285750 h 577"/>
              <a:gd name="T18" fmla="*/ 438150 w 277"/>
              <a:gd name="T19" fmla="*/ 323850 h 577"/>
              <a:gd name="T20" fmla="*/ 438150 w 277"/>
              <a:gd name="T21" fmla="*/ 361950 h 577"/>
              <a:gd name="T22" fmla="*/ 438150 w 277"/>
              <a:gd name="T23" fmla="*/ 400050 h 577"/>
              <a:gd name="T24" fmla="*/ 438150 w 277"/>
              <a:gd name="T25" fmla="*/ 438150 h 577"/>
              <a:gd name="T26" fmla="*/ 438150 w 277"/>
              <a:gd name="T27" fmla="*/ 476250 h 577"/>
              <a:gd name="T28" fmla="*/ 419100 w 277"/>
              <a:gd name="T29" fmla="*/ 514350 h 577"/>
              <a:gd name="T30" fmla="*/ 419100 w 277"/>
              <a:gd name="T31" fmla="*/ 552450 h 577"/>
              <a:gd name="T32" fmla="*/ 400050 w 277"/>
              <a:gd name="T33" fmla="*/ 590550 h 577"/>
              <a:gd name="T34" fmla="*/ 381000 w 277"/>
              <a:gd name="T35" fmla="*/ 628650 h 577"/>
              <a:gd name="T36" fmla="*/ 342900 w 277"/>
              <a:gd name="T37" fmla="*/ 666750 h 577"/>
              <a:gd name="T38" fmla="*/ 323850 w 277"/>
              <a:gd name="T39" fmla="*/ 704850 h 577"/>
              <a:gd name="T40" fmla="*/ 304800 w 277"/>
              <a:gd name="T41" fmla="*/ 742950 h 577"/>
              <a:gd name="T42" fmla="*/ 266700 w 277"/>
              <a:gd name="T43" fmla="*/ 762000 h 577"/>
              <a:gd name="T44" fmla="*/ 266700 w 277"/>
              <a:gd name="T45" fmla="*/ 800100 h 577"/>
              <a:gd name="T46" fmla="*/ 228600 w 277"/>
              <a:gd name="T47" fmla="*/ 819150 h 577"/>
              <a:gd name="T48" fmla="*/ 209550 w 277"/>
              <a:gd name="T49" fmla="*/ 857250 h 577"/>
              <a:gd name="T50" fmla="*/ 171450 w 277"/>
              <a:gd name="T51" fmla="*/ 876300 h 577"/>
              <a:gd name="T52" fmla="*/ 152400 w 277"/>
              <a:gd name="T53" fmla="*/ 914400 h 577"/>
              <a:gd name="T54" fmla="*/ 114300 w 277"/>
              <a:gd name="T55" fmla="*/ 914400 h 577"/>
              <a:gd name="T56" fmla="*/ 76200 w 277"/>
              <a:gd name="T57" fmla="*/ 914400 h 577"/>
              <a:gd name="T58" fmla="*/ 19050 w 277"/>
              <a:gd name="T59" fmla="*/ 876300 h 577"/>
              <a:gd name="T60" fmla="*/ 19050 w 277"/>
              <a:gd name="T61" fmla="*/ 838200 h 577"/>
              <a:gd name="T62" fmla="*/ 0 w 277"/>
              <a:gd name="T63" fmla="*/ 800100 h 577"/>
              <a:gd name="T64" fmla="*/ 19050 w 277"/>
              <a:gd name="T65" fmla="*/ 762000 h 577"/>
              <a:gd name="T66" fmla="*/ 38100 w 277"/>
              <a:gd name="T67" fmla="*/ 723900 h 577"/>
              <a:gd name="T68" fmla="*/ 38100 w 277"/>
              <a:gd name="T69" fmla="*/ 685800 h 577"/>
              <a:gd name="T70" fmla="*/ 76200 w 277"/>
              <a:gd name="T71" fmla="*/ 666750 h 577"/>
              <a:gd name="T72" fmla="*/ 95250 w 277"/>
              <a:gd name="T73" fmla="*/ 628650 h 577"/>
              <a:gd name="T74" fmla="*/ 114300 w 277"/>
              <a:gd name="T75" fmla="*/ 590550 h 577"/>
              <a:gd name="T76" fmla="*/ 152400 w 277"/>
              <a:gd name="T77" fmla="*/ 571500 h 577"/>
              <a:gd name="T78" fmla="*/ 152400 w 277"/>
              <a:gd name="T79" fmla="*/ 533400 h 577"/>
              <a:gd name="T80" fmla="*/ 190500 w 277"/>
              <a:gd name="T81" fmla="*/ 495300 h 577"/>
              <a:gd name="T82" fmla="*/ 209550 w 277"/>
              <a:gd name="T83" fmla="*/ 438150 h 577"/>
              <a:gd name="T84" fmla="*/ 228600 w 277"/>
              <a:gd name="T85" fmla="*/ 400050 h 577"/>
              <a:gd name="T86" fmla="*/ 247650 w 277"/>
              <a:gd name="T87" fmla="*/ 361950 h 577"/>
              <a:gd name="T88" fmla="*/ 266700 w 277"/>
              <a:gd name="T89" fmla="*/ 323850 h 577"/>
              <a:gd name="T90" fmla="*/ 285750 w 277"/>
              <a:gd name="T91" fmla="*/ 285750 h 577"/>
              <a:gd name="T92" fmla="*/ 285750 w 277"/>
              <a:gd name="T93" fmla="*/ 247650 h 577"/>
              <a:gd name="T94" fmla="*/ 285750 w 277"/>
              <a:gd name="T95" fmla="*/ 209550 h 577"/>
              <a:gd name="T96" fmla="*/ 285750 w 277"/>
              <a:gd name="T97" fmla="*/ 171450 h 577"/>
              <a:gd name="T98" fmla="*/ 285750 w 277"/>
              <a:gd name="T99" fmla="*/ 133350 h 577"/>
              <a:gd name="T100" fmla="*/ 285750 w 277"/>
              <a:gd name="T101" fmla="*/ 95250 h 577"/>
              <a:gd name="T102" fmla="*/ 285750 w 277"/>
              <a:gd name="T103" fmla="*/ 57150 h 577"/>
              <a:gd name="T104" fmla="*/ 285750 w 277"/>
              <a:gd name="T105" fmla="*/ 19050 h 577"/>
              <a:gd name="T106" fmla="*/ 323850 w 277"/>
              <a:gd name="T107" fmla="*/ 0 h 577"/>
              <a:gd name="T108" fmla="*/ 285750 w 277"/>
              <a:gd name="T109" fmla="*/ 0 h 57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77" h="577">
                <a:moveTo>
                  <a:pt x="180" y="0"/>
                </a:moveTo>
                <a:lnTo>
                  <a:pt x="204" y="24"/>
                </a:lnTo>
                <a:lnTo>
                  <a:pt x="228" y="36"/>
                </a:lnTo>
                <a:lnTo>
                  <a:pt x="240" y="60"/>
                </a:lnTo>
                <a:lnTo>
                  <a:pt x="264" y="84"/>
                </a:lnTo>
                <a:lnTo>
                  <a:pt x="276" y="108"/>
                </a:lnTo>
                <a:lnTo>
                  <a:pt x="276" y="132"/>
                </a:lnTo>
                <a:lnTo>
                  <a:pt x="276" y="156"/>
                </a:lnTo>
                <a:lnTo>
                  <a:pt x="276" y="180"/>
                </a:lnTo>
                <a:lnTo>
                  <a:pt x="276" y="204"/>
                </a:lnTo>
                <a:lnTo>
                  <a:pt x="276" y="228"/>
                </a:lnTo>
                <a:lnTo>
                  <a:pt x="276" y="252"/>
                </a:lnTo>
                <a:lnTo>
                  <a:pt x="276" y="276"/>
                </a:lnTo>
                <a:lnTo>
                  <a:pt x="276" y="300"/>
                </a:lnTo>
                <a:lnTo>
                  <a:pt x="264" y="324"/>
                </a:lnTo>
                <a:lnTo>
                  <a:pt x="264" y="348"/>
                </a:lnTo>
                <a:lnTo>
                  <a:pt x="252" y="372"/>
                </a:lnTo>
                <a:lnTo>
                  <a:pt x="240" y="396"/>
                </a:lnTo>
                <a:lnTo>
                  <a:pt x="216" y="420"/>
                </a:lnTo>
                <a:lnTo>
                  <a:pt x="204" y="444"/>
                </a:lnTo>
                <a:lnTo>
                  <a:pt x="192" y="468"/>
                </a:lnTo>
                <a:lnTo>
                  <a:pt x="168" y="480"/>
                </a:lnTo>
                <a:lnTo>
                  <a:pt x="168" y="504"/>
                </a:lnTo>
                <a:lnTo>
                  <a:pt x="144" y="516"/>
                </a:lnTo>
                <a:lnTo>
                  <a:pt x="132" y="540"/>
                </a:lnTo>
                <a:lnTo>
                  <a:pt x="108" y="552"/>
                </a:lnTo>
                <a:lnTo>
                  <a:pt x="96" y="576"/>
                </a:lnTo>
                <a:lnTo>
                  <a:pt x="72" y="576"/>
                </a:lnTo>
                <a:lnTo>
                  <a:pt x="48" y="576"/>
                </a:lnTo>
                <a:lnTo>
                  <a:pt x="12" y="552"/>
                </a:lnTo>
                <a:lnTo>
                  <a:pt x="12" y="528"/>
                </a:lnTo>
                <a:lnTo>
                  <a:pt x="0" y="504"/>
                </a:lnTo>
                <a:lnTo>
                  <a:pt x="12" y="480"/>
                </a:lnTo>
                <a:lnTo>
                  <a:pt x="24" y="456"/>
                </a:lnTo>
                <a:lnTo>
                  <a:pt x="24" y="432"/>
                </a:lnTo>
                <a:lnTo>
                  <a:pt x="48" y="420"/>
                </a:lnTo>
                <a:lnTo>
                  <a:pt x="60" y="396"/>
                </a:lnTo>
                <a:lnTo>
                  <a:pt x="72" y="372"/>
                </a:lnTo>
                <a:lnTo>
                  <a:pt x="96" y="360"/>
                </a:lnTo>
                <a:lnTo>
                  <a:pt x="96" y="336"/>
                </a:lnTo>
                <a:lnTo>
                  <a:pt x="120" y="312"/>
                </a:lnTo>
                <a:lnTo>
                  <a:pt x="132" y="276"/>
                </a:lnTo>
                <a:lnTo>
                  <a:pt x="144" y="252"/>
                </a:lnTo>
                <a:lnTo>
                  <a:pt x="156" y="228"/>
                </a:lnTo>
                <a:lnTo>
                  <a:pt x="168" y="204"/>
                </a:lnTo>
                <a:lnTo>
                  <a:pt x="180" y="180"/>
                </a:lnTo>
                <a:lnTo>
                  <a:pt x="180" y="156"/>
                </a:lnTo>
                <a:lnTo>
                  <a:pt x="180" y="132"/>
                </a:lnTo>
                <a:lnTo>
                  <a:pt x="180" y="108"/>
                </a:lnTo>
                <a:lnTo>
                  <a:pt x="180" y="84"/>
                </a:lnTo>
                <a:lnTo>
                  <a:pt x="180" y="60"/>
                </a:lnTo>
                <a:lnTo>
                  <a:pt x="180" y="36"/>
                </a:lnTo>
                <a:lnTo>
                  <a:pt x="180" y="12"/>
                </a:lnTo>
                <a:lnTo>
                  <a:pt x="204" y="0"/>
                </a:lnTo>
                <a:lnTo>
                  <a:pt x="180" y="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9" name="Freeform 13">
            <a:extLst>
              <a:ext uri="{FF2B5EF4-FFF2-40B4-BE49-F238E27FC236}">
                <a16:creationId xmlns:a16="http://schemas.microsoft.com/office/drawing/2014/main" id="{2EC66B74-FECB-7CEA-2FF6-A66D492F4B7B}"/>
              </a:ext>
            </a:extLst>
          </p:cNvPr>
          <p:cNvSpPr>
            <a:spLocks/>
          </p:cNvSpPr>
          <p:nvPr/>
        </p:nvSpPr>
        <p:spPr bwMode="auto">
          <a:xfrm>
            <a:off x="3333750" y="2933700"/>
            <a:ext cx="58738" cy="420688"/>
          </a:xfrm>
          <a:custGeom>
            <a:avLst/>
            <a:gdLst>
              <a:gd name="T0" fmla="*/ 19050 w 37"/>
              <a:gd name="T1" fmla="*/ 19050 h 265"/>
              <a:gd name="T2" fmla="*/ 57150 w 37"/>
              <a:gd name="T3" fmla="*/ 0 h 265"/>
              <a:gd name="T4" fmla="*/ 57150 w 37"/>
              <a:gd name="T5" fmla="*/ 38100 h 265"/>
              <a:gd name="T6" fmla="*/ 57150 w 37"/>
              <a:gd name="T7" fmla="*/ 76200 h 265"/>
              <a:gd name="T8" fmla="*/ 57150 w 37"/>
              <a:gd name="T9" fmla="*/ 114300 h 265"/>
              <a:gd name="T10" fmla="*/ 57150 w 37"/>
              <a:gd name="T11" fmla="*/ 152400 h 265"/>
              <a:gd name="T12" fmla="*/ 38100 w 37"/>
              <a:gd name="T13" fmla="*/ 190500 h 265"/>
              <a:gd name="T14" fmla="*/ 19050 w 37"/>
              <a:gd name="T15" fmla="*/ 228600 h 265"/>
              <a:gd name="T16" fmla="*/ 0 w 37"/>
              <a:gd name="T17" fmla="*/ 266700 h 265"/>
              <a:gd name="T18" fmla="*/ 0 w 37"/>
              <a:gd name="T19" fmla="*/ 304800 h 265"/>
              <a:gd name="T20" fmla="*/ 0 w 37"/>
              <a:gd name="T21" fmla="*/ 342900 h 265"/>
              <a:gd name="T22" fmla="*/ 0 w 37"/>
              <a:gd name="T23" fmla="*/ 381000 h 265"/>
              <a:gd name="T24" fmla="*/ 19050 w 37"/>
              <a:gd name="T25" fmla="*/ 419100 h 26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7" h="265">
                <a:moveTo>
                  <a:pt x="12" y="12"/>
                </a:moveTo>
                <a:lnTo>
                  <a:pt x="36" y="0"/>
                </a:lnTo>
                <a:lnTo>
                  <a:pt x="36" y="24"/>
                </a:lnTo>
                <a:lnTo>
                  <a:pt x="36" y="48"/>
                </a:lnTo>
                <a:lnTo>
                  <a:pt x="36" y="72"/>
                </a:lnTo>
                <a:lnTo>
                  <a:pt x="36" y="96"/>
                </a:lnTo>
                <a:lnTo>
                  <a:pt x="24" y="120"/>
                </a:lnTo>
                <a:lnTo>
                  <a:pt x="12" y="144"/>
                </a:lnTo>
                <a:lnTo>
                  <a:pt x="0" y="168"/>
                </a:lnTo>
                <a:lnTo>
                  <a:pt x="0" y="192"/>
                </a:lnTo>
                <a:lnTo>
                  <a:pt x="0" y="216"/>
                </a:lnTo>
                <a:lnTo>
                  <a:pt x="0" y="240"/>
                </a:lnTo>
                <a:lnTo>
                  <a:pt x="12" y="264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50" name="Rectangle 14">
            <a:extLst>
              <a:ext uri="{FF2B5EF4-FFF2-40B4-BE49-F238E27FC236}">
                <a16:creationId xmlns:a16="http://schemas.microsoft.com/office/drawing/2014/main" id="{3F7C7F2A-0366-8CAA-F763-B3DF029190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9638" y="2382838"/>
            <a:ext cx="12731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SG</a:t>
            </a:r>
          </a:p>
        </p:txBody>
      </p:sp>
      <p:sp>
        <p:nvSpPr>
          <p:cNvPr id="65551" name="Rectangle 15">
            <a:extLst>
              <a:ext uri="{FF2B5EF4-FFF2-40B4-BE49-F238E27FC236}">
                <a16:creationId xmlns:a16="http://schemas.microsoft.com/office/drawing/2014/main" id="{473DE893-F81A-7818-B36E-349960A0E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6188" y="5640388"/>
            <a:ext cx="7016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RS</a:t>
            </a:r>
          </a:p>
        </p:txBody>
      </p:sp>
      <p:sp>
        <p:nvSpPr>
          <p:cNvPr id="65552" name="Rectangle 16">
            <a:extLst>
              <a:ext uri="{FF2B5EF4-FFF2-40B4-BE49-F238E27FC236}">
                <a16:creationId xmlns:a16="http://schemas.microsoft.com/office/drawing/2014/main" id="{5DF64CC5-5688-0828-0A4D-8EEBD0F95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992188"/>
            <a:ext cx="8350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MS</a:t>
            </a:r>
          </a:p>
        </p:txBody>
      </p:sp>
      <p:sp>
        <p:nvSpPr>
          <p:cNvPr id="65553" name="Rectangle 17">
            <a:extLst>
              <a:ext uri="{FF2B5EF4-FFF2-40B4-BE49-F238E27FC236}">
                <a16:creationId xmlns:a16="http://schemas.microsoft.com/office/drawing/2014/main" id="{1E760502-F25A-518E-BD5B-C74D680AE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6100" y="4381500"/>
            <a:ext cx="1676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5554" name="Line 18">
            <a:extLst>
              <a:ext uri="{FF2B5EF4-FFF2-40B4-BE49-F238E27FC236}">
                <a16:creationId xmlns:a16="http://schemas.microsoft.com/office/drawing/2014/main" id="{A96DEC89-32E3-1F45-EC71-57A75E36BB3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3505200"/>
            <a:ext cx="6546850" cy="0"/>
          </a:xfrm>
          <a:prstGeom prst="line">
            <a:avLst/>
          </a:prstGeom>
          <a:noFill/>
          <a:ln w="25400">
            <a:solidFill>
              <a:schemeClr val="accent2"/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55" name="Line 19">
            <a:extLst>
              <a:ext uri="{FF2B5EF4-FFF2-40B4-BE49-F238E27FC236}">
                <a16:creationId xmlns:a16="http://schemas.microsoft.com/office/drawing/2014/main" id="{8519ADDA-8F34-1C72-6E02-AE6918C6ECF0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1100" y="984250"/>
            <a:ext cx="0" cy="5003800"/>
          </a:xfrm>
          <a:prstGeom prst="line">
            <a:avLst/>
          </a:prstGeom>
          <a:noFill/>
          <a:ln w="25400">
            <a:solidFill>
              <a:schemeClr val="accent2"/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56" name="Rectangle 20">
            <a:extLst>
              <a:ext uri="{FF2B5EF4-FFF2-40B4-BE49-F238E27FC236}">
                <a16:creationId xmlns:a16="http://schemas.microsoft.com/office/drawing/2014/main" id="{5F23D3D5-34C9-1D9F-43F8-F26778C607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04800"/>
            <a:ext cx="1912938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2400">
                <a:solidFill>
                  <a:schemeClr val="tx2"/>
                </a:solidFill>
              </a:rPr>
              <a:t>ø¢·ÞÕß×íµÞø¢</a:t>
            </a:r>
          </a:p>
        </p:txBody>
      </p:sp>
      <p:sp>
        <p:nvSpPr>
          <p:cNvPr id="65557" name="Rectangle 21">
            <a:extLst>
              <a:ext uri="{FF2B5EF4-FFF2-40B4-BE49-F238E27FC236}">
                <a16:creationId xmlns:a16="http://schemas.microsoft.com/office/drawing/2014/main" id="{79795E0A-8591-7C29-7B80-9DE0BE8F5B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3025" y="3613150"/>
            <a:ext cx="17303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DS</a:t>
            </a:r>
          </a:p>
        </p:txBody>
      </p:sp>
      <p:sp>
        <p:nvSpPr>
          <p:cNvPr id="65558" name="Line 22">
            <a:extLst>
              <a:ext uri="{FF2B5EF4-FFF2-40B4-BE49-F238E27FC236}">
                <a16:creationId xmlns:a16="http://schemas.microsoft.com/office/drawing/2014/main" id="{6BAB9B31-AFEC-1F47-D2F3-5A7E8CC79EC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4800" y="1600200"/>
            <a:ext cx="1693863" cy="0"/>
          </a:xfrm>
          <a:prstGeom prst="line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59" name="Rectangle 23">
            <a:extLst>
              <a:ext uri="{FF2B5EF4-FFF2-40B4-BE49-F238E27FC236}">
                <a16:creationId xmlns:a16="http://schemas.microsoft.com/office/drawing/2014/main" id="{BF188B7B-AB27-19BD-1D62-E8A2BEE56A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1463" y="1125538"/>
            <a:ext cx="812800" cy="519112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5560" name="Rectangle 24">
            <a:extLst>
              <a:ext uri="{FF2B5EF4-FFF2-40B4-BE49-F238E27FC236}">
                <a16:creationId xmlns:a16="http://schemas.microsoft.com/office/drawing/2014/main" id="{D3D51456-C05E-703F-1307-EB4185E90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4395788"/>
            <a:ext cx="8350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U</a:t>
            </a:r>
          </a:p>
        </p:txBody>
      </p:sp>
      <p:sp>
        <p:nvSpPr>
          <p:cNvPr id="65561" name="Rectangle 25">
            <a:extLst>
              <a:ext uri="{FF2B5EF4-FFF2-40B4-BE49-F238E27FC236}">
                <a16:creationId xmlns:a16="http://schemas.microsoft.com/office/drawing/2014/main" id="{AA4EFC9B-4FB0-676A-0048-988860FFF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0888" y="2884488"/>
            <a:ext cx="8350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B</a:t>
            </a:r>
          </a:p>
        </p:txBody>
      </p:sp>
      <p:sp>
        <p:nvSpPr>
          <p:cNvPr id="65562" name="Rectangle 26">
            <a:extLst>
              <a:ext uri="{FF2B5EF4-FFF2-40B4-BE49-F238E27FC236}">
                <a16:creationId xmlns:a16="http://schemas.microsoft.com/office/drawing/2014/main" id="{47F3FABC-685D-9080-1D2E-7EE07B026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7988" y="1811338"/>
            <a:ext cx="8350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H</a:t>
            </a:r>
          </a:p>
        </p:txBody>
      </p:sp>
      <p:sp>
        <p:nvSpPr>
          <p:cNvPr id="65563" name="Rectangle 27">
            <a:extLst>
              <a:ext uri="{FF2B5EF4-FFF2-40B4-BE49-F238E27FC236}">
                <a16:creationId xmlns:a16="http://schemas.microsoft.com/office/drawing/2014/main" id="{03F9D55D-0879-7AC9-81FF-370D9F62A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8188" y="1525588"/>
            <a:ext cx="12922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N(A)</a:t>
            </a:r>
          </a:p>
        </p:txBody>
      </p:sp>
      <p:sp>
        <p:nvSpPr>
          <p:cNvPr id="65564" name="Oval 28">
            <a:extLst>
              <a:ext uri="{FF2B5EF4-FFF2-40B4-BE49-F238E27FC236}">
                <a16:creationId xmlns:a16="http://schemas.microsoft.com/office/drawing/2014/main" id="{3A4FA6D5-E3A8-E699-33E3-A4D0809F5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1500" y="1644650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5565" name="Oval 29">
            <a:extLst>
              <a:ext uri="{FF2B5EF4-FFF2-40B4-BE49-F238E27FC236}">
                <a16:creationId xmlns:a16="http://schemas.microsoft.com/office/drawing/2014/main" id="{4EAC0625-331C-E9C9-CFEB-76C7F16249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75" y="3235325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5566" name="Rectangle 30">
            <a:extLst>
              <a:ext uri="{FF2B5EF4-FFF2-40B4-BE49-F238E27FC236}">
                <a16:creationId xmlns:a16="http://schemas.microsoft.com/office/drawing/2014/main" id="{70929C68-AE84-B929-4A7E-0F05E4353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5" y="3078163"/>
            <a:ext cx="3333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J</a:t>
            </a:r>
          </a:p>
        </p:txBody>
      </p:sp>
      <p:sp>
        <p:nvSpPr>
          <p:cNvPr id="65567" name="Oval 31">
            <a:extLst>
              <a:ext uri="{FF2B5EF4-FFF2-40B4-BE49-F238E27FC236}">
                <a16:creationId xmlns:a16="http://schemas.microsoft.com/office/drawing/2014/main" id="{88419EED-ED12-7FF4-3D6C-AE073FCFD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32019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5568" name="Oval 32">
            <a:extLst>
              <a:ext uri="{FF2B5EF4-FFF2-40B4-BE49-F238E27FC236}">
                <a16:creationId xmlns:a16="http://schemas.microsoft.com/office/drawing/2014/main" id="{474CD5AC-28A6-6A19-4BE4-2A21BCF30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6713" y="45735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5569" name="Rectangle 33">
            <a:extLst>
              <a:ext uri="{FF2B5EF4-FFF2-40B4-BE49-F238E27FC236}">
                <a16:creationId xmlns:a16="http://schemas.microsoft.com/office/drawing/2014/main" id="{1EA68327-4226-3376-740B-C899891B6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0" y="4451350"/>
            <a:ext cx="620713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KB</a:t>
            </a:r>
          </a:p>
        </p:txBody>
      </p:sp>
      <p:sp>
        <p:nvSpPr>
          <p:cNvPr id="65570" name="Oval 34">
            <a:extLst>
              <a:ext uri="{FF2B5EF4-FFF2-40B4-BE49-F238E27FC236}">
                <a16:creationId xmlns:a16="http://schemas.microsoft.com/office/drawing/2014/main" id="{2C28EA5C-850A-555E-75BC-D2C83401D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8" y="5286375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5571" name="Rectangle 35">
            <a:extLst>
              <a:ext uri="{FF2B5EF4-FFF2-40B4-BE49-F238E27FC236}">
                <a16:creationId xmlns:a16="http://schemas.microsoft.com/office/drawing/2014/main" id="{E695A654-02E4-3CBC-1D03-0ED534C46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9763" y="5164138"/>
            <a:ext cx="6381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MS</a:t>
            </a:r>
          </a:p>
        </p:txBody>
      </p:sp>
      <p:sp>
        <p:nvSpPr>
          <p:cNvPr id="65572" name="Rectangle 36">
            <a:extLst>
              <a:ext uri="{FF2B5EF4-FFF2-40B4-BE49-F238E27FC236}">
                <a16:creationId xmlns:a16="http://schemas.microsoft.com/office/drawing/2014/main" id="{7006636D-F78B-C9EA-C631-458ACAC663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1263" y="3078163"/>
            <a:ext cx="6889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MN</a:t>
            </a:r>
          </a:p>
        </p:txBody>
      </p:sp>
      <p:sp>
        <p:nvSpPr>
          <p:cNvPr id="65573" name="Freeform 37">
            <a:extLst>
              <a:ext uri="{FF2B5EF4-FFF2-40B4-BE49-F238E27FC236}">
                <a16:creationId xmlns:a16="http://schemas.microsoft.com/office/drawing/2014/main" id="{5ECE16C8-8C0D-FE3F-88C0-FA5CFAFF53AB}"/>
              </a:ext>
            </a:extLst>
          </p:cNvPr>
          <p:cNvSpPr>
            <a:spLocks/>
          </p:cNvSpPr>
          <p:nvPr/>
        </p:nvSpPr>
        <p:spPr bwMode="auto">
          <a:xfrm>
            <a:off x="5816600" y="3136900"/>
            <a:ext cx="939800" cy="1422400"/>
          </a:xfrm>
          <a:custGeom>
            <a:avLst/>
            <a:gdLst>
              <a:gd name="T0" fmla="*/ 939800 w 592"/>
              <a:gd name="T1" fmla="*/ 1422400 h 896"/>
              <a:gd name="T2" fmla="*/ 520700 w 592"/>
              <a:gd name="T3" fmla="*/ 1206500 h 896"/>
              <a:gd name="T4" fmla="*/ 304800 w 592"/>
              <a:gd name="T5" fmla="*/ 914400 h 896"/>
              <a:gd name="T6" fmla="*/ 63500 w 592"/>
              <a:gd name="T7" fmla="*/ 254000 h 896"/>
              <a:gd name="T8" fmla="*/ 38100 w 592"/>
              <a:gd name="T9" fmla="*/ 127000 h 896"/>
              <a:gd name="T10" fmla="*/ 0 w 592"/>
              <a:gd name="T11" fmla="*/ 0 h 89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2" h="896">
                <a:moveTo>
                  <a:pt x="592" y="896"/>
                </a:moveTo>
                <a:cubicBezTo>
                  <a:pt x="508" y="840"/>
                  <a:pt x="405" y="824"/>
                  <a:pt x="328" y="760"/>
                </a:cubicBezTo>
                <a:cubicBezTo>
                  <a:pt x="268" y="710"/>
                  <a:pt x="232" y="640"/>
                  <a:pt x="192" y="576"/>
                </a:cubicBezTo>
                <a:cubicBezTo>
                  <a:pt x="107" y="440"/>
                  <a:pt x="78" y="313"/>
                  <a:pt x="40" y="160"/>
                </a:cubicBezTo>
                <a:cubicBezTo>
                  <a:pt x="33" y="133"/>
                  <a:pt x="30" y="106"/>
                  <a:pt x="24" y="80"/>
                </a:cubicBezTo>
                <a:cubicBezTo>
                  <a:pt x="17" y="55"/>
                  <a:pt x="0" y="26"/>
                  <a:pt x="0" y="0"/>
                </a:cubicBezTo>
              </a:path>
            </a:pathLst>
          </a:custGeom>
          <a:noFill/>
          <a:ln w="57150" cap="flat" cmpd="sng">
            <a:solidFill>
              <a:srgbClr val="2E7E3B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A35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74" name="Freeform 38">
            <a:extLst>
              <a:ext uri="{FF2B5EF4-FFF2-40B4-BE49-F238E27FC236}">
                <a16:creationId xmlns:a16="http://schemas.microsoft.com/office/drawing/2014/main" id="{104CF39B-F01F-B4A4-716C-1476840D154A}"/>
              </a:ext>
            </a:extLst>
          </p:cNvPr>
          <p:cNvSpPr>
            <a:spLocks/>
          </p:cNvSpPr>
          <p:nvPr/>
        </p:nvSpPr>
        <p:spPr bwMode="auto">
          <a:xfrm>
            <a:off x="2921000" y="1852613"/>
            <a:ext cx="2882900" cy="1258887"/>
          </a:xfrm>
          <a:custGeom>
            <a:avLst/>
            <a:gdLst>
              <a:gd name="T0" fmla="*/ 2882900 w 1816"/>
              <a:gd name="T1" fmla="*/ 1258887 h 793"/>
              <a:gd name="T2" fmla="*/ 2832100 w 1816"/>
              <a:gd name="T3" fmla="*/ 1131887 h 793"/>
              <a:gd name="T4" fmla="*/ 2603500 w 1816"/>
              <a:gd name="T5" fmla="*/ 433387 h 793"/>
              <a:gd name="T6" fmla="*/ 2476500 w 1816"/>
              <a:gd name="T7" fmla="*/ 204787 h 793"/>
              <a:gd name="T8" fmla="*/ 1841500 w 1816"/>
              <a:gd name="T9" fmla="*/ 26987 h 793"/>
              <a:gd name="T10" fmla="*/ 889000 w 1816"/>
              <a:gd name="T11" fmla="*/ 103187 h 793"/>
              <a:gd name="T12" fmla="*/ 749300 w 1816"/>
              <a:gd name="T13" fmla="*/ 179387 h 793"/>
              <a:gd name="T14" fmla="*/ 673100 w 1816"/>
              <a:gd name="T15" fmla="*/ 204787 h 793"/>
              <a:gd name="T16" fmla="*/ 355600 w 1816"/>
              <a:gd name="T17" fmla="*/ 382587 h 793"/>
              <a:gd name="T18" fmla="*/ 190500 w 1816"/>
              <a:gd name="T19" fmla="*/ 547687 h 793"/>
              <a:gd name="T20" fmla="*/ 165100 w 1816"/>
              <a:gd name="T21" fmla="*/ 598487 h 793"/>
              <a:gd name="T22" fmla="*/ 114300 w 1816"/>
              <a:gd name="T23" fmla="*/ 649287 h 793"/>
              <a:gd name="T24" fmla="*/ 0 w 1816"/>
              <a:gd name="T25" fmla="*/ 966787 h 79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16" h="793">
                <a:moveTo>
                  <a:pt x="1816" y="793"/>
                </a:moveTo>
                <a:cubicBezTo>
                  <a:pt x="1797" y="764"/>
                  <a:pt x="1796" y="743"/>
                  <a:pt x="1784" y="713"/>
                </a:cubicBezTo>
                <a:cubicBezTo>
                  <a:pt x="1723" y="571"/>
                  <a:pt x="1700" y="414"/>
                  <a:pt x="1640" y="273"/>
                </a:cubicBezTo>
                <a:cubicBezTo>
                  <a:pt x="1618" y="222"/>
                  <a:pt x="1604" y="165"/>
                  <a:pt x="1560" y="129"/>
                </a:cubicBezTo>
                <a:cubicBezTo>
                  <a:pt x="1463" y="48"/>
                  <a:pt x="1278" y="26"/>
                  <a:pt x="1160" y="17"/>
                </a:cubicBezTo>
                <a:cubicBezTo>
                  <a:pt x="827" y="22"/>
                  <a:pt x="787" y="0"/>
                  <a:pt x="560" y="65"/>
                </a:cubicBezTo>
                <a:cubicBezTo>
                  <a:pt x="531" y="86"/>
                  <a:pt x="504" y="99"/>
                  <a:pt x="472" y="113"/>
                </a:cubicBezTo>
                <a:cubicBezTo>
                  <a:pt x="456" y="119"/>
                  <a:pt x="438" y="119"/>
                  <a:pt x="424" y="129"/>
                </a:cubicBezTo>
                <a:cubicBezTo>
                  <a:pt x="360" y="171"/>
                  <a:pt x="285" y="195"/>
                  <a:pt x="224" y="241"/>
                </a:cubicBezTo>
                <a:cubicBezTo>
                  <a:pt x="187" y="268"/>
                  <a:pt x="144" y="306"/>
                  <a:pt x="120" y="345"/>
                </a:cubicBezTo>
                <a:cubicBezTo>
                  <a:pt x="113" y="355"/>
                  <a:pt x="111" y="367"/>
                  <a:pt x="104" y="377"/>
                </a:cubicBezTo>
                <a:cubicBezTo>
                  <a:pt x="94" y="389"/>
                  <a:pt x="81" y="396"/>
                  <a:pt x="72" y="409"/>
                </a:cubicBezTo>
                <a:cubicBezTo>
                  <a:pt x="34" y="458"/>
                  <a:pt x="0" y="546"/>
                  <a:pt x="0" y="609"/>
                </a:cubicBezTo>
              </a:path>
            </a:pathLst>
          </a:custGeom>
          <a:noFill/>
          <a:ln w="57150" cap="flat" cmpd="sng">
            <a:solidFill>
              <a:srgbClr val="2E7E3B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75" name="Freeform 39">
            <a:extLst>
              <a:ext uri="{FF2B5EF4-FFF2-40B4-BE49-F238E27FC236}">
                <a16:creationId xmlns:a16="http://schemas.microsoft.com/office/drawing/2014/main" id="{20F01D56-77C3-53B9-CA4B-233BBA2512BF}"/>
              </a:ext>
            </a:extLst>
          </p:cNvPr>
          <p:cNvSpPr>
            <a:spLocks/>
          </p:cNvSpPr>
          <p:nvPr/>
        </p:nvSpPr>
        <p:spPr bwMode="auto">
          <a:xfrm>
            <a:off x="1739900" y="2832100"/>
            <a:ext cx="1181100" cy="1409700"/>
          </a:xfrm>
          <a:custGeom>
            <a:avLst/>
            <a:gdLst>
              <a:gd name="T0" fmla="*/ 1181100 w 744"/>
              <a:gd name="T1" fmla="*/ 0 h 888"/>
              <a:gd name="T2" fmla="*/ 1092200 w 744"/>
              <a:gd name="T3" fmla="*/ 546100 h 888"/>
              <a:gd name="T4" fmla="*/ 1003300 w 744"/>
              <a:gd name="T5" fmla="*/ 977900 h 888"/>
              <a:gd name="T6" fmla="*/ 723900 w 744"/>
              <a:gd name="T7" fmla="*/ 1193800 h 888"/>
              <a:gd name="T8" fmla="*/ 279400 w 744"/>
              <a:gd name="T9" fmla="*/ 1308100 h 888"/>
              <a:gd name="T10" fmla="*/ 0 w 744"/>
              <a:gd name="T11" fmla="*/ 1409700 h 8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44" h="888">
                <a:moveTo>
                  <a:pt x="744" y="0"/>
                </a:moveTo>
                <a:cubicBezTo>
                  <a:pt x="729" y="114"/>
                  <a:pt x="705" y="229"/>
                  <a:pt x="688" y="344"/>
                </a:cubicBezTo>
                <a:cubicBezTo>
                  <a:pt x="676" y="417"/>
                  <a:pt x="672" y="555"/>
                  <a:pt x="632" y="616"/>
                </a:cubicBezTo>
                <a:cubicBezTo>
                  <a:pt x="592" y="675"/>
                  <a:pt x="521" y="722"/>
                  <a:pt x="456" y="752"/>
                </a:cubicBezTo>
                <a:cubicBezTo>
                  <a:pt x="366" y="791"/>
                  <a:pt x="271" y="804"/>
                  <a:pt x="176" y="824"/>
                </a:cubicBezTo>
                <a:cubicBezTo>
                  <a:pt x="111" y="836"/>
                  <a:pt x="48" y="839"/>
                  <a:pt x="0" y="888"/>
                </a:cubicBezTo>
              </a:path>
            </a:pathLst>
          </a:custGeom>
          <a:noFill/>
          <a:ln w="57150" cap="flat" cmpd="sng">
            <a:solidFill>
              <a:srgbClr val="EEFF4B"/>
            </a:solidFill>
            <a:prstDash val="solid"/>
            <a:round/>
            <a:headEnd type="none" w="med" len="med"/>
            <a:tailEnd type="none" w="med" len="med"/>
          </a:ln>
          <a:effectLst>
            <a:outerShdw dist="81320" dir="3080412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5576" name="Group 40">
            <a:extLst>
              <a:ext uri="{FF2B5EF4-FFF2-40B4-BE49-F238E27FC236}">
                <a16:creationId xmlns:a16="http://schemas.microsoft.com/office/drawing/2014/main" id="{9A8FA1B4-9CEF-5207-2B12-0A46EAE6B14D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2362200"/>
            <a:ext cx="1219200" cy="2438400"/>
            <a:chOff x="672" y="1488"/>
            <a:chExt cx="768" cy="1536"/>
          </a:xfrm>
        </p:grpSpPr>
        <p:sp>
          <p:nvSpPr>
            <p:cNvPr id="65602" name="AutoShape 41">
              <a:extLst>
                <a:ext uri="{FF2B5EF4-FFF2-40B4-BE49-F238E27FC236}">
                  <a16:creationId xmlns:a16="http://schemas.microsoft.com/office/drawing/2014/main" id="{061BC812-B6B0-804B-3B48-5D1A0564368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134202">
              <a:off x="648" y="1512"/>
              <a:ext cx="768" cy="720"/>
            </a:xfrm>
            <a:custGeom>
              <a:avLst/>
              <a:gdLst>
                <a:gd name="T0" fmla="*/ 576 w 21600"/>
                <a:gd name="T1" fmla="*/ 0 h 21600"/>
                <a:gd name="T2" fmla="*/ 0 w 21600"/>
                <a:gd name="T3" fmla="*/ 360 h 21600"/>
                <a:gd name="T4" fmla="*/ 576 w 21600"/>
                <a:gd name="T5" fmla="*/ 720 h 21600"/>
                <a:gd name="T6" fmla="*/ 768 w 21600"/>
                <a:gd name="T7" fmla="*/ 36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5 w 21600"/>
                <a:gd name="T13" fmla="*/ 5400 h 21600"/>
                <a:gd name="T14" fmla="*/ 18900 w 21600"/>
                <a:gd name="T15" fmla="*/ 162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rgbClr val="EEFF4B"/>
            </a:solidFill>
            <a:ln w="28575">
              <a:solidFill>
                <a:srgbClr val="D83104"/>
              </a:solidFill>
              <a:miter lim="800000"/>
              <a:headEnd/>
              <a:tailEnd/>
            </a:ln>
            <a:effectLst>
              <a:outerShdw dist="89803" dir="2700000" algn="ctr" rotWithShape="0">
                <a:schemeClr val="bg2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603" name="Oval 42">
              <a:extLst>
                <a:ext uri="{FF2B5EF4-FFF2-40B4-BE49-F238E27FC236}">
                  <a16:creationId xmlns:a16="http://schemas.microsoft.com/office/drawing/2014/main" id="{D66F2B64-58A2-9F28-89C6-9A78CB7C5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2400"/>
              <a:ext cx="672" cy="624"/>
            </a:xfrm>
            <a:prstGeom prst="ellipse">
              <a:avLst/>
            </a:prstGeom>
            <a:noFill/>
            <a:ln w="57150">
              <a:solidFill>
                <a:srgbClr val="D83104"/>
              </a:solidFill>
              <a:round/>
              <a:headEnd/>
              <a:tailEnd/>
            </a:ln>
            <a:effectLst>
              <a:outerShdw dist="109250" dir="2132261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65577" name="Oval 43">
            <a:extLst>
              <a:ext uri="{FF2B5EF4-FFF2-40B4-BE49-F238E27FC236}">
                <a16:creationId xmlns:a16="http://schemas.microsoft.com/office/drawing/2014/main" id="{B7DD0E2A-5AE4-D353-7EE2-0C00B6555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5763" y="4508500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5578" name="Oval 44">
            <a:extLst>
              <a:ext uri="{FF2B5EF4-FFF2-40B4-BE49-F238E27FC236}">
                <a16:creationId xmlns:a16="http://schemas.microsoft.com/office/drawing/2014/main" id="{837CF67A-6A09-E4EF-DCFF-AC020D6B4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300" y="3033713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5579" name="Oval 45">
            <a:extLst>
              <a:ext uri="{FF2B5EF4-FFF2-40B4-BE49-F238E27FC236}">
                <a16:creationId xmlns:a16="http://schemas.microsoft.com/office/drawing/2014/main" id="{104DEE25-1600-127B-15DD-D2D04F5F1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363" y="19827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5580" name="Oval 46">
            <a:extLst>
              <a:ext uri="{FF2B5EF4-FFF2-40B4-BE49-F238E27FC236}">
                <a16:creationId xmlns:a16="http://schemas.microsoft.com/office/drawing/2014/main" id="{6A5E6A82-6B23-5CA5-FCB4-AC774CBE0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5" y="27447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5581" name="Oval 47">
            <a:extLst>
              <a:ext uri="{FF2B5EF4-FFF2-40B4-BE49-F238E27FC236}">
                <a16:creationId xmlns:a16="http://schemas.microsoft.com/office/drawing/2014/main" id="{F60B2B92-861D-E6A5-CC7E-FF37480BA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418623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806960" name="Freeform 48">
            <a:extLst>
              <a:ext uri="{FF2B5EF4-FFF2-40B4-BE49-F238E27FC236}">
                <a16:creationId xmlns:a16="http://schemas.microsoft.com/office/drawing/2014/main" id="{DEEB579A-B90D-0097-DBF0-55A54E728AB0}"/>
              </a:ext>
            </a:extLst>
          </p:cNvPr>
          <p:cNvSpPr>
            <a:spLocks/>
          </p:cNvSpPr>
          <p:nvPr/>
        </p:nvSpPr>
        <p:spPr bwMode="auto">
          <a:xfrm>
            <a:off x="1892300" y="2984500"/>
            <a:ext cx="1181100" cy="1409700"/>
          </a:xfrm>
          <a:custGeom>
            <a:avLst/>
            <a:gdLst>
              <a:gd name="T0" fmla="*/ 1181100 w 744"/>
              <a:gd name="T1" fmla="*/ 0 h 888"/>
              <a:gd name="T2" fmla="*/ 1092200 w 744"/>
              <a:gd name="T3" fmla="*/ 546100 h 888"/>
              <a:gd name="T4" fmla="*/ 1003300 w 744"/>
              <a:gd name="T5" fmla="*/ 977900 h 888"/>
              <a:gd name="T6" fmla="*/ 723900 w 744"/>
              <a:gd name="T7" fmla="*/ 1193800 h 888"/>
              <a:gd name="T8" fmla="*/ 279400 w 744"/>
              <a:gd name="T9" fmla="*/ 1308100 h 888"/>
              <a:gd name="T10" fmla="*/ 0 w 744"/>
              <a:gd name="T11" fmla="*/ 1409700 h 8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44" h="888">
                <a:moveTo>
                  <a:pt x="744" y="0"/>
                </a:moveTo>
                <a:cubicBezTo>
                  <a:pt x="729" y="114"/>
                  <a:pt x="705" y="229"/>
                  <a:pt x="688" y="344"/>
                </a:cubicBezTo>
                <a:cubicBezTo>
                  <a:pt x="676" y="417"/>
                  <a:pt x="672" y="555"/>
                  <a:pt x="632" y="616"/>
                </a:cubicBezTo>
                <a:cubicBezTo>
                  <a:pt x="592" y="675"/>
                  <a:pt x="521" y="722"/>
                  <a:pt x="456" y="752"/>
                </a:cubicBezTo>
                <a:cubicBezTo>
                  <a:pt x="366" y="791"/>
                  <a:pt x="271" y="804"/>
                  <a:pt x="176" y="824"/>
                </a:cubicBezTo>
                <a:cubicBezTo>
                  <a:pt x="111" y="836"/>
                  <a:pt x="48" y="839"/>
                  <a:pt x="0" y="888"/>
                </a:cubicBezTo>
              </a:path>
            </a:pathLst>
          </a:custGeom>
          <a:noFill/>
          <a:ln w="57150" cap="flat" cmpd="sng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>
            <a:outerShdw dist="81320" dir="3080412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806961" name="Group 49">
            <a:extLst>
              <a:ext uri="{FF2B5EF4-FFF2-40B4-BE49-F238E27FC236}">
                <a16:creationId xmlns:a16="http://schemas.microsoft.com/office/drawing/2014/main" id="{495D8322-4AED-B147-3D9B-ABCD45EE5516}"/>
              </a:ext>
            </a:extLst>
          </p:cNvPr>
          <p:cNvGrpSpPr>
            <a:grpSpLocks/>
          </p:cNvGrpSpPr>
          <p:nvPr/>
        </p:nvGrpSpPr>
        <p:grpSpPr bwMode="auto">
          <a:xfrm>
            <a:off x="3314700" y="2667000"/>
            <a:ext cx="4965700" cy="2082800"/>
            <a:chOff x="2088" y="1680"/>
            <a:chExt cx="3128" cy="1312"/>
          </a:xfrm>
        </p:grpSpPr>
        <p:sp>
          <p:nvSpPr>
            <p:cNvPr id="806962" name="Rectangle 50">
              <a:extLst>
                <a:ext uri="{FF2B5EF4-FFF2-40B4-BE49-F238E27FC236}">
                  <a16:creationId xmlns:a16="http://schemas.microsoft.com/office/drawing/2014/main" id="{88126E22-6A7F-CA66-86E9-13DC03131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1680"/>
              <a:ext cx="3032" cy="1312"/>
            </a:xfrm>
            <a:prstGeom prst="rect">
              <a:avLst/>
            </a:prstGeom>
            <a:gradFill rotWithShape="0">
              <a:gsLst>
                <a:gs pos="0">
                  <a:schemeClr val="accent1">
                    <a:gamma/>
                    <a:shade val="20784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20784"/>
                    <a:invGamma/>
                  </a:schemeClr>
                </a:gs>
              </a:gsLst>
              <a:lin ang="5400000" scaled="1"/>
            </a:gradFill>
            <a:ln w="76200">
              <a:solidFill>
                <a:srgbClr val="280383"/>
              </a:solidFill>
              <a:miter lim="800000"/>
              <a:headEnd/>
              <a:tailEnd/>
            </a:ln>
            <a:effectLst>
              <a:outerShdw dist="89803" dir="2700000" algn="ctr" rotWithShape="0">
                <a:schemeClr val="bg2"/>
              </a:outerShdw>
            </a:effectLst>
          </p:spPr>
          <p:txBody>
            <a:bodyPr wrap="none" anchor="ctr"/>
            <a:lstStyle/>
            <a:p>
              <a:pPr algn="ctr">
                <a:spcBef>
                  <a:spcPct val="50000"/>
                </a:spcBef>
                <a:defRPr/>
              </a:pPr>
              <a:endParaRPr lang="en-US">
                <a:latin typeface="Kerala" panose="020B0604020202020204"/>
              </a:endParaRPr>
            </a:p>
          </p:txBody>
        </p:sp>
        <p:sp>
          <p:nvSpPr>
            <p:cNvPr id="65601" name="Text Box 51">
              <a:extLst>
                <a:ext uri="{FF2B5EF4-FFF2-40B4-BE49-F238E27FC236}">
                  <a16:creationId xmlns:a16="http://schemas.microsoft.com/office/drawing/2014/main" id="{FF33AA79-8172-6DD9-C4E6-08E7E8D14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60" y="1760"/>
              <a:ext cx="3056" cy="1133"/>
            </a:xfrm>
            <a:prstGeom prst="rect">
              <a:avLst/>
            </a:prstGeom>
            <a:noFill/>
            <a:ln>
              <a:noFill/>
            </a:ln>
            <a:effectLst>
              <a:outerShdw dist="8980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2E7E3B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3200">
                  <a:solidFill>
                    <a:srgbClr val="EEFF4B"/>
                  </a:solidFill>
                </a:rPr>
                <a:t>¦ µá¿á¢Ì¢ æÉøáµáKá..</a:t>
              </a:r>
              <a:endParaRPr lang="en-US" altLang="en-US" sz="3200" b="1">
                <a:solidFill>
                  <a:srgbClr val="EEFF4B"/>
                </a:solidFill>
                <a:latin typeface="Comic Sans MS" panose="030F0902030302020204" pitchFamily="66" charset="0"/>
              </a:endParaRPr>
            </a:p>
            <a:p>
              <a:r>
                <a:rPr lang="en-US" altLang="en-US" sz="3200">
                  <a:solidFill>
                    <a:srgbClr val="EEFF4B"/>
                  </a:solidFill>
                </a:rPr>
                <a:t>¦ </a:t>
              </a:r>
              <a:r>
                <a:rPr lang="en-US" altLang="en-US" sz="3200" u="sng">
                  <a:solidFill>
                    <a:srgbClr val="EEFF4B"/>
                  </a:solidFill>
                </a:rPr>
                <a:t>µá¿á¢Ì¢</a:t>
              </a:r>
              <a:r>
                <a:rPr lang="en-US" altLang="en-US" sz="3200">
                  <a:solidFill>
                    <a:srgbClr val="EEFF4B"/>
                  </a:solidFill>
                </a:rPr>
                <a:t> ²øá </a:t>
              </a:r>
              <a:r>
                <a:rPr lang="en-US" altLang="en-US" sz="3200" u="sng">
                  <a:solidFill>
                    <a:srgbClr val="EEFF4B"/>
                  </a:solidFill>
                </a:rPr>
                <a:t>øÞ×íd¿¢</a:t>
              </a:r>
              <a:r>
                <a:rPr lang="en-US" altLang="en-US" sz="3200">
                  <a:solidFill>
                    <a:srgbClr val="EEFF4B"/>
                  </a:solidFill>
                </a:rPr>
                <a:t> ¦ÏßJàøá¢</a:t>
              </a:r>
              <a:r>
                <a:rPr lang="en-US" altLang="en-US" sz="3200" b="1">
                  <a:solidFill>
                    <a:srgbClr val="EEFF4B"/>
                  </a:solidFill>
                  <a:latin typeface="Comic Sans MS" panose="030F0902030302020204" pitchFamily="66" charset="0"/>
                </a:rPr>
                <a:t>!</a:t>
              </a:r>
            </a:p>
          </p:txBody>
        </p:sp>
      </p:grpSp>
      <p:sp>
        <p:nvSpPr>
          <p:cNvPr id="65584" name="Freeform 52">
            <a:extLst>
              <a:ext uri="{FF2B5EF4-FFF2-40B4-BE49-F238E27FC236}">
                <a16:creationId xmlns:a16="http://schemas.microsoft.com/office/drawing/2014/main" id="{A782BCA8-BF02-48C2-28B4-FB8051BE9601}"/>
              </a:ext>
            </a:extLst>
          </p:cNvPr>
          <p:cNvSpPr>
            <a:spLocks/>
          </p:cNvSpPr>
          <p:nvPr/>
        </p:nvSpPr>
        <p:spPr bwMode="auto">
          <a:xfrm>
            <a:off x="8570913" y="3581400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85" name="Rectangle 53">
            <a:extLst>
              <a:ext uri="{FF2B5EF4-FFF2-40B4-BE49-F238E27FC236}">
                <a16:creationId xmlns:a16="http://schemas.microsoft.com/office/drawing/2014/main" id="{A704F4A7-5FBB-6EBE-42AC-52365546A7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1813" y="3911600"/>
            <a:ext cx="3048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5586" name="Freeform 54">
            <a:extLst>
              <a:ext uri="{FF2B5EF4-FFF2-40B4-BE49-F238E27FC236}">
                <a16:creationId xmlns:a16="http://schemas.microsoft.com/office/drawing/2014/main" id="{692ECC5A-3CCA-FDDD-A5F2-65114E327706}"/>
              </a:ext>
            </a:extLst>
          </p:cNvPr>
          <p:cNvSpPr>
            <a:spLocks/>
          </p:cNvSpPr>
          <p:nvPr/>
        </p:nvSpPr>
        <p:spPr bwMode="auto">
          <a:xfrm>
            <a:off x="8566150" y="3541713"/>
            <a:ext cx="234950" cy="120650"/>
          </a:xfrm>
          <a:custGeom>
            <a:avLst/>
            <a:gdLst>
              <a:gd name="T0" fmla="*/ 233129 w 129"/>
              <a:gd name="T1" fmla="*/ 118188 h 49"/>
              <a:gd name="T2" fmla="*/ 0 w 129"/>
              <a:gd name="T3" fmla="*/ 118188 h 49"/>
              <a:gd name="T4" fmla="*/ 0 w 129"/>
              <a:gd name="T5" fmla="*/ 0 h 49"/>
              <a:gd name="T6" fmla="*/ 233129 w 129"/>
              <a:gd name="T7" fmla="*/ 118188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87" name="AutoShape 55">
            <a:extLst>
              <a:ext uri="{FF2B5EF4-FFF2-40B4-BE49-F238E27FC236}">
                <a16:creationId xmlns:a16="http://schemas.microsoft.com/office/drawing/2014/main" id="{00755F61-83B4-542A-B685-F70501212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8300" y="3455988"/>
            <a:ext cx="730250" cy="290512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5588" name="Rectangle 56">
            <a:extLst>
              <a:ext uri="{FF2B5EF4-FFF2-40B4-BE49-F238E27FC236}">
                <a16:creationId xmlns:a16="http://schemas.microsoft.com/office/drawing/2014/main" id="{EAD8827E-81D8-AC25-FA58-219228E0A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9888" y="3603625"/>
            <a:ext cx="952500" cy="498475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5589" name="Rectangle 57">
            <a:extLst>
              <a:ext uri="{FF2B5EF4-FFF2-40B4-BE49-F238E27FC236}">
                <a16:creationId xmlns:a16="http://schemas.microsoft.com/office/drawing/2014/main" id="{D467B45A-8517-1256-F39E-662B5E81C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1013" y="3862388"/>
            <a:ext cx="514350" cy="1905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5590" name="AutoShape 58">
            <a:extLst>
              <a:ext uri="{FF2B5EF4-FFF2-40B4-BE49-F238E27FC236}">
                <a16:creationId xmlns:a16="http://schemas.microsoft.com/office/drawing/2014/main" id="{28EEC15D-82C2-FD52-FDAF-022E87BF1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3487738"/>
            <a:ext cx="692150" cy="290512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5591" name="Line 59">
            <a:extLst>
              <a:ext uri="{FF2B5EF4-FFF2-40B4-BE49-F238E27FC236}">
                <a16:creationId xmlns:a16="http://schemas.microsoft.com/office/drawing/2014/main" id="{2F19ED4B-A172-A4F1-088A-EBD5EF3CE5D2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3840163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92" name="Line 60">
            <a:extLst>
              <a:ext uri="{FF2B5EF4-FFF2-40B4-BE49-F238E27FC236}">
                <a16:creationId xmlns:a16="http://schemas.microsoft.com/office/drawing/2014/main" id="{A386801D-8A46-8A8A-2CA4-0FD4ACFE585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1163" y="4025900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93" name="Rectangle 61">
            <a:extLst>
              <a:ext uri="{FF2B5EF4-FFF2-40B4-BE49-F238E27FC236}">
                <a16:creationId xmlns:a16="http://schemas.microsoft.com/office/drawing/2014/main" id="{172FD652-AE14-3271-4C6D-932BAF58C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225" y="3429000"/>
            <a:ext cx="69373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ç¼ÞØËí</a:t>
            </a:r>
          </a:p>
        </p:txBody>
      </p:sp>
      <p:sp>
        <p:nvSpPr>
          <p:cNvPr id="65594" name="Text Box 62">
            <a:extLst>
              <a:ext uri="{FF2B5EF4-FFF2-40B4-BE49-F238E27FC236}">
                <a16:creationId xmlns:a16="http://schemas.microsoft.com/office/drawing/2014/main" id="{8EA583DA-63C3-3F1C-9038-BDE28AC4B9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2763" y="0"/>
            <a:ext cx="1993900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©WÉJß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 46: 3-7</a:t>
            </a:r>
          </a:p>
        </p:txBody>
      </p:sp>
      <p:sp>
        <p:nvSpPr>
          <p:cNvPr id="65595" name="Text Box 63">
            <a:extLst>
              <a:ext uri="{FF2B5EF4-FFF2-40B4-BE49-F238E27FC236}">
                <a16:creationId xmlns:a16="http://schemas.microsoft.com/office/drawing/2014/main" id="{F432E90A-D84E-7749-C3B1-25722869C3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806976" name="Rectangle 64">
            <a:extLst>
              <a:ext uri="{FF2B5EF4-FFF2-40B4-BE49-F238E27FC236}">
                <a16:creationId xmlns:a16="http://schemas.microsoft.com/office/drawing/2014/main" id="{C69BD16E-0E7A-42E5-7964-382C55E9F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57</a:t>
            </a:r>
          </a:p>
        </p:txBody>
      </p:sp>
      <p:sp>
        <p:nvSpPr>
          <p:cNvPr id="65597" name="Text Box 65">
            <a:extLst>
              <a:ext uri="{FF2B5EF4-FFF2-40B4-BE49-F238E27FC236}">
                <a16:creationId xmlns:a16="http://schemas.microsoft.com/office/drawing/2014/main" id="{304C6722-154A-D79C-6C24-0792B6FD38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6025" y="6300788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24-25</a:t>
            </a:r>
          </a:p>
        </p:txBody>
      </p:sp>
      <p:sp>
        <p:nvSpPr>
          <p:cNvPr id="65598" name="Rectangle 66">
            <a:extLst>
              <a:ext uri="{FF2B5EF4-FFF2-40B4-BE49-F238E27FC236}">
                <a16:creationId xmlns:a16="http://schemas.microsoft.com/office/drawing/2014/main" id="{928AD5D5-F4D2-2B8D-44EB-53A4DE11DF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3" y="4095750"/>
            <a:ext cx="1644650" cy="698500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4000" b="1">
                <a:solidFill>
                  <a:srgbClr val="EEFF4B"/>
                </a:solidFill>
                <a:latin typeface="Times" panose="02020603050405020304" pitchFamily="18" charset="0"/>
              </a:rPr>
              <a:t>E</a:t>
            </a:r>
            <a:r>
              <a:rPr lang="en-US" altLang="en-US" sz="2400">
                <a:solidFill>
                  <a:srgbClr val="EEFF4B"/>
                </a:solidFill>
              </a:rPr>
              <a:t>¨¼ßÉíÄí</a:t>
            </a:r>
          </a:p>
        </p:txBody>
      </p:sp>
      <p:sp>
        <p:nvSpPr>
          <p:cNvPr id="65599" name="Rectangle 67">
            <a:extLst>
              <a:ext uri="{FF2B5EF4-FFF2-40B4-BE49-F238E27FC236}">
                <a16:creationId xmlns:a16="http://schemas.microsoft.com/office/drawing/2014/main" id="{EC8E245A-72F5-0282-C246-A05C24981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8225" y="2379663"/>
            <a:ext cx="1258888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C </a:t>
            </a:r>
            <a:r>
              <a:rPr lang="en-US" altLang="en-US" sz="2400">
                <a:solidFill>
                  <a:schemeClr val="folHlink"/>
                </a:solidFill>
              </a:rPr>
              <a:t>µÈÞX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069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3" presetClass="entr" presetSubtype="52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069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069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069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069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2">
            <a:extLst>
              <a:ext uri="{FF2B5EF4-FFF2-40B4-BE49-F238E27FC236}">
                <a16:creationId xmlns:a16="http://schemas.microsoft.com/office/drawing/2014/main" id="{82F8FBF0-2EE9-BF6D-9541-E4408B9B6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66563" name="Line 3">
            <a:extLst>
              <a:ext uri="{FF2B5EF4-FFF2-40B4-BE49-F238E27FC236}">
                <a16:creationId xmlns:a16="http://schemas.microsoft.com/office/drawing/2014/main" id="{3CF7F947-893F-74D5-F3C1-DE5EF541F39A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64" name="Text Box 4">
            <a:extLst>
              <a:ext uri="{FF2B5EF4-FFF2-40B4-BE49-F238E27FC236}">
                <a16:creationId xmlns:a16="http://schemas.microsoft.com/office/drawing/2014/main" id="{00AF6831-D43F-47BD-7F98-33257040C3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807941" name="Rectangle 5">
            <a:extLst>
              <a:ext uri="{FF2B5EF4-FFF2-40B4-BE49-F238E27FC236}">
                <a16:creationId xmlns:a16="http://schemas.microsoft.com/office/drawing/2014/main" id="{68D0ABAF-2293-9076-0958-42531ADDD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58</a:t>
            </a:r>
          </a:p>
        </p:txBody>
      </p:sp>
      <p:sp>
        <p:nvSpPr>
          <p:cNvPr id="66566" name="Text Box 6">
            <a:extLst>
              <a:ext uri="{FF2B5EF4-FFF2-40B4-BE49-F238E27FC236}">
                <a16:creationId xmlns:a16="http://schemas.microsoft.com/office/drawing/2014/main" id="{6C779E97-8701-0382-B274-5B786ED4D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0650" y="6270625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24-25</a:t>
            </a:r>
          </a:p>
        </p:txBody>
      </p:sp>
      <p:pic>
        <p:nvPicPr>
          <p:cNvPr id="66567" name="Picture 7">
            <a:extLst>
              <a:ext uri="{FF2B5EF4-FFF2-40B4-BE49-F238E27FC236}">
                <a16:creationId xmlns:a16="http://schemas.microsoft.com/office/drawing/2014/main" id="{7AB7F6C2-A9EB-9634-ADEB-059B9D79A494}"/>
              </a:ext>
            </a:extLst>
          </p:cNvPr>
          <p:cNvPicPr preferRelativeResize="0"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93800" y="746125"/>
            <a:ext cx="7218363" cy="5111750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dist="8980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blipFill dpi="0" rotWithShape="0">
                  <a:blip r:embed="rId4"/>
                  <a:srcRect r="6920"/>
                  <a:stretch>
                    <a:fillRect/>
                  </a:stretch>
                </a:blipFill>
              </a14:hiddenFill>
            </a:ext>
          </a:extLst>
        </p:spPr>
      </p:pic>
      <p:sp>
        <p:nvSpPr>
          <p:cNvPr id="66568" name="Freeform 8">
            <a:extLst>
              <a:ext uri="{FF2B5EF4-FFF2-40B4-BE49-F238E27FC236}">
                <a16:creationId xmlns:a16="http://schemas.microsoft.com/office/drawing/2014/main" id="{31238AC3-FE5A-3569-3F37-5BC105BAA98E}"/>
              </a:ext>
            </a:extLst>
          </p:cNvPr>
          <p:cNvSpPr>
            <a:spLocks/>
          </p:cNvSpPr>
          <p:nvPr/>
        </p:nvSpPr>
        <p:spPr bwMode="auto">
          <a:xfrm>
            <a:off x="8570913" y="3581400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569" name="Rectangle 9">
            <a:extLst>
              <a:ext uri="{FF2B5EF4-FFF2-40B4-BE49-F238E27FC236}">
                <a16:creationId xmlns:a16="http://schemas.microsoft.com/office/drawing/2014/main" id="{DE1BB6DC-6AF6-20C9-58E7-667012E55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1813" y="3911600"/>
            <a:ext cx="3048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6570" name="Freeform 10">
            <a:extLst>
              <a:ext uri="{FF2B5EF4-FFF2-40B4-BE49-F238E27FC236}">
                <a16:creationId xmlns:a16="http://schemas.microsoft.com/office/drawing/2014/main" id="{25EE2EEA-4AFE-DC0A-32C5-127847D990EF}"/>
              </a:ext>
            </a:extLst>
          </p:cNvPr>
          <p:cNvSpPr>
            <a:spLocks/>
          </p:cNvSpPr>
          <p:nvPr/>
        </p:nvSpPr>
        <p:spPr bwMode="auto">
          <a:xfrm>
            <a:off x="8566150" y="3541713"/>
            <a:ext cx="234950" cy="120650"/>
          </a:xfrm>
          <a:custGeom>
            <a:avLst/>
            <a:gdLst>
              <a:gd name="T0" fmla="*/ 233129 w 129"/>
              <a:gd name="T1" fmla="*/ 118188 h 49"/>
              <a:gd name="T2" fmla="*/ 0 w 129"/>
              <a:gd name="T3" fmla="*/ 118188 h 49"/>
              <a:gd name="T4" fmla="*/ 0 w 129"/>
              <a:gd name="T5" fmla="*/ 0 h 49"/>
              <a:gd name="T6" fmla="*/ 233129 w 129"/>
              <a:gd name="T7" fmla="*/ 118188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571" name="AutoShape 11">
            <a:extLst>
              <a:ext uri="{FF2B5EF4-FFF2-40B4-BE49-F238E27FC236}">
                <a16:creationId xmlns:a16="http://schemas.microsoft.com/office/drawing/2014/main" id="{BAF27416-7E53-C7AF-0AC4-94BFC410E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8300" y="3455988"/>
            <a:ext cx="730250" cy="290512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6572" name="Rectangle 12">
            <a:extLst>
              <a:ext uri="{FF2B5EF4-FFF2-40B4-BE49-F238E27FC236}">
                <a16:creationId xmlns:a16="http://schemas.microsoft.com/office/drawing/2014/main" id="{5588E702-BF66-CD1A-F1F9-102964E29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9888" y="3603625"/>
            <a:ext cx="952500" cy="498475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6573" name="Rectangle 13">
            <a:extLst>
              <a:ext uri="{FF2B5EF4-FFF2-40B4-BE49-F238E27FC236}">
                <a16:creationId xmlns:a16="http://schemas.microsoft.com/office/drawing/2014/main" id="{077BE721-C100-D923-05CC-F248C983E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1013" y="3862388"/>
            <a:ext cx="514350" cy="1905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6574" name="AutoShape 14">
            <a:extLst>
              <a:ext uri="{FF2B5EF4-FFF2-40B4-BE49-F238E27FC236}">
                <a16:creationId xmlns:a16="http://schemas.microsoft.com/office/drawing/2014/main" id="{B882AC5B-4EAC-9D67-0E35-1368912233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3487738"/>
            <a:ext cx="692150" cy="290512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6575" name="Line 15">
            <a:extLst>
              <a:ext uri="{FF2B5EF4-FFF2-40B4-BE49-F238E27FC236}">
                <a16:creationId xmlns:a16="http://schemas.microsoft.com/office/drawing/2014/main" id="{1A62CEFF-9D4C-24D6-0970-2D38A43312CF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3840163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76" name="Line 16">
            <a:extLst>
              <a:ext uri="{FF2B5EF4-FFF2-40B4-BE49-F238E27FC236}">
                <a16:creationId xmlns:a16="http://schemas.microsoft.com/office/drawing/2014/main" id="{B931DAF5-9553-CA13-2070-CE9F0E6BEECE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1163" y="4025900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77" name="Rectangle 17">
            <a:extLst>
              <a:ext uri="{FF2B5EF4-FFF2-40B4-BE49-F238E27FC236}">
                <a16:creationId xmlns:a16="http://schemas.microsoft.com/office/drawing/2014/main" id="{AF587456-BD33-77F5-640B-71736A6DC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225" y="3429000"/>
            <a:ext cx="69373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ç¼ÞØËí</a:t>
            </a:r>
          </a:p>
        </p:txBody>
      </p:sp>
      <p:sp>
        <p:nvSpPr>
          <p:cNvPr id="66578" name="Rectangle 18">
            <a:extLst>
              <a:ext uri="{FF2B5EF4-FFF2-40B4-BE49-F238E27FC236}">
                <a16:creationId xmlns:a16="http://schemas.microsoft.com/office/drawing/2014/main" id="{61F7B004-1DB5-D741-E459-B05478C90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5549900"/>
            <a:ext cx="5749925" cy="596900"/>
          </a:xfrm>
          <a:prstGeom prst="rect">
            <a:avLst/>
          </a:prstGeom>
          <a:solidFill>
            <a:schemeClr val="folHlink"/>
          </a:solidFill>
          <a:ln w="50800">
            <a:solidFill>
              <a:schemeClr val="accent2"/>
            </a:solidFill>
            <a:miter lim="800000"/>
            <a:headEnd/>
            <a:tailEnd/>
          </a:ln>
          <a:effectLst>
            <a:outerShdw dist="45791" dir="3378596" algn="ctr" rotWithShape="0">
              <a:schemeClr val="bg2"/>
            </a:outerShdw>
          </a:effec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6579" name="Rectangle 19">
            <a:extLst>
              <a:ext uri="{FF2B5EF4-FFF2-40B4-BE49-F238E27FC236}">
                <a16:creationId xmlns:a16="http://schemas.microsoft.com/office/drawing/2014/main" id="{F79799C1-4C20-F777-E177-776A037F8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7213" y="5564188"/>
            <a:ext cx="6011862" cy="57626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3200">
                <a:solidFill>
                  <a:schemeClr val="accent2"/>
                </a:solidFill>
              </a:rPr>
              <a:t>'ØíËßXµíØí" </a:t>
            </a:r>
            <a:r>
              <a:rPr lang="en-US" altLang="en-US" sz="3200" b="1">
                <a:solidFill>
                  <a:schemeClr val="accent2"/>
                </a:solidFill>
                <a:latin typeface="Comic Sans MS" panose="030F0902030302020204" pitchFamily="66" charset="0"/>
              </a:rPr>
              <a:t>&amp;</a:t>
            </a:r>
            <a:r>
              <a:rPr lang="en-US" altLang="en-US" sz="3200">
                <a:solidFill>
                  <a:schemeClr val="accent2"/>
                </a:solidFill>
              </a:rPr>
              <a:t> 'çd·xí ÉßøÎßÁí"</a:t>
            </a:r>
          </a:p>
        </p:txBody>
      </p:sp>
    </p:spTree>
  </p:cSld>
  <p:clrMapOvr>
    <a:masterClrMapping/>
  </p:clrMapOvr>
  <p:transition>
    <p:wheel spokes="0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1026">
            <a:extLst>
              <a:ext uri="{FF2B5EF4-FFF2-40B4-BE49-F238E27FC236}">
                <a16:creationId xmlns:a16="http://schemas.microsoft.com/office/drawing/2014/main" id="{16A3FD92-4F50-6B66-A8B7-5C1D8BF914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71525" y="1046163"/>
            <a:ext cx="7623175" cy="4849812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5604" name="Text Box 1028">
            <a:extLst>
              <a:ext uri="{FF2B5EF4-FFF2-40B4-BE49-F238E27FC236}">
                <a16:creationId xmlns:a16="http://schemas.microsoft.com/office/drawing/2014/main" id="{CDCE1644-3EB7-C443-B0DD-5E5327B76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1088" y="1538288"/>
            <a:ext cx="3127375" cy="2835275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4800" b="1">
                <a:solidFill>
                  <a:schemeClr val="tx1"/>
                </a:solidFill>
                <a:latin typeface="Comic Sans MS" panose="030F0902030302020204" pitchFamily="66" charset="0"/>
              </a:rPr>
              <a:t>“</a:t>
            </a:r>
            <a:r>
              <a:rPr lang="en-US" altLang="en-US" sz="6000">
                <a:solidFill>
                  <a:schemeClr val="tx1"/>
                </a:solidFill>
              </a:rPr>
              <a:t>ÍâÎßÏáæ¿ çµdw ÍÞ·¢</a:t>
            </a:r>
            <a:r>
              <a:rPr lang="en-US" altLang="en-US" sz="6000" b="1">
                <a:solidFill>
                  <a:schemeClr val="tx1"/>
                </a:solidFill>
                <a:latin typeface="Comic Sans MS" panose="030F0902030302020204" pitchFamily="66" charset="0"/>
              </a:rPr>
              <a:t>”</a:t>
            </a:r>
          </a:p>
        </p:txBody>
      </p:sp>
      <p:sp>
        <p:nvSpPr>
          <p:cNvPr id="665605" name="Freeform 1029">
            <a:extLst>
              <a:ext uri="{FF2B5EF4-FFF2-40B4-BE49-F238E27FC236}">
                <a16:creationId xmlns:a16="http://schemas.microsoft.com/office/drawing/2014/main" id="{2C0101C8-6FD4-7560-D060-8638D76054D9}"/>
              </a:ext>
            </a:extLst>
          </p:cNvPr>
          <p:cNvSpPr>
            <a:spLocks/>
          </p:cNvSpPr>
          <p:nvPr/>
        </p:nvSpPr>
        <p:spPr bwMode="auto">
          <a:xfrm>
            <a:off x="5372100" y="2420938"/>
            <a:ext cx="2573338" cy="2544762"/>
          </a:xfrm>
          <a:custGeom>
            <a:avLst/>
            <a:gdLst>
              <a:gd name="T0" fmla="*/ 0 w 1621"/>
              <a:gd name="T1" fmla="*/ 42862 h 1603"/>
              <a:gd name="T2" fmla="*/ 558800 w 1621"/>
              <a:gd name="T3" fmla="*/ 93662 h 1603"/>
              <a:gd name="T4" fmla="*/ 685800 w 1621"/>
              <a:gd name="T5" fmla="*/ 144462 h 1603"/>
              <a:gd name="T6" fmla="*/ 914400 w 1621"/>
              <a:gd name="T7" fmla="*/ 284162 h 1603"/>
              <a:gd name="T8" fmla="*/ 1092200 w 1621"/>
              <a:gd name="T9" fmla="*/ 474662 h 1603"/>
              <a:gd name="T10" fmla="*/ 1143000 w 1621"/>
              <a:gd name="T11" fmla="*/ 588962 h 1603"/>
              <a:gd name="T12" fmla="*/ 1193800 w 1621"/>
              <a:gd name="T13" fmla="*/ 665162 h 1603"/>
              <a:gd name="T14" fmla="*/ 1219200 w 1621"/>
              <a:gd name="T15" fmla="*/ 703262 h 1603"/>
              <a:gd name="T16" fmla="*/ 1333500 w 1621"/>
              <a:gd name="T17" fmla="*/ 792162 h 1603"/>
              <a:gd name="T18" fmla="*/ 1498600 w 1621"/>
              <a:gd name="T19" fmla="*/ 868362 h 1603"/>
              <a:gd name="T20" fmla="*/ 2413000 w 1621"/>
              <a:gd name="T21" fmla="*/ 855662 h 1603"/>
              <a:gd name="T22" fmla="*/ 2514600 w 1621"/>
              <a:gd name="T23" fmla="*/ 931862 h 1603"/>
              <a:gd name="T24" fmla="*/ 2476500 w 1621"/>
              <a:gd name="T25" fmla="*/ 1516062 h 1603"/>
              <a:gd name="T26" fmla="*/ 2400300 w 1621"/>
              <a:gd name="T27" fmla="*/ 1706562 h 1603"/>
              <a:gd name="T28" fmla="*/ 2374900 w 1621"/>
              <a:gd name="T29" fmla="*/ 1782762 h 1603"/>
              <a:gd name="T30" fmla="*/ 2133600 w 1621"/>
              <a:gd name="T31" fmla="*/ 2239962 h 1603"/>
              <a:gd name="T32" fmla="*/ 1981200 w 1621"/>
              <a:gd name="T33" fmla="*/ 2316162 h 1603"/>
              <a:gd name="T34" fmla="*/ 1739900 w 1621"/>
              <a:gd name="T35" fmla="*/ 2328862 h 1603"/>
              <a:gd name="T36" fmla="*/ 1663700 w 1621"/>
              <a:gd name="T37" fmla="*/ 2366962 h 1603"/>
              <a:gd name="T38" fmla="*/ 1587500 w 1621"/>
              <a:gd name="T39" fmla="*/ 2544762 h 160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21" h="1603">
                <a:moveTo>
                  <a:pt x="0" y="27"/>
                </a:moveTo>
                <a:cubicBezTo>
                  <a:pt x="78" y="0"/>
                  <a:pt x="261" y="28"/>
                  <a:pt x="352" y="59"/>
                </a:cubicBezTo>
                <a:cubicBezTo>
                  <a:pt x="381" y="68"/>
                  <a:pt x="401" y="83"/>
                  <a:pt x="432" y="91"/>
                </a:cubicBezTo>
                <a:cubicBezTo>
                  <a:pt x="477" y="121"/>
                  <a:pt x="536" y="139"/>
                  <a:pt x="576" y="179"/>
                </a:cubicBezTo>
                <a:cubicBezTo>
                  <a:pt x="615" y="218"/>
                  <a:pt x="652" y="256"/>
                  <a:pt x="688" y="299"/>
                </a:cubicBezTo>
                <a:cubicBezTo>
                  <a:pt x="742" y="364"/>
                  <a:pt x="650" y="266"/>
                  <a:pt x="720" y="371"/>
                </a:cubicBezTo>
                <a:cubicBezTo>
                  <a:pt x="730" y="387"/>
                  <a:pt x="741" y="403"/>
                  <a:pt x="752" y="419"/>
                </a:cubicBezTo>
                <a:cubicBezTo>
                  <a:pt x="757" y="427"/>
                  <a:pt x="760" y="437"/>
                  <a:pt x="768" y="443"/>
                </a:cubicBezTo>
                <a:cubicBezTo>
                  <a:pt x="793" y="460"/>
                  <a:pt x="812" y="485"/>
                  <a:pt x="840" y="499"/>
                </a:cubicBezTo>
                <a:cubicBezTo>
                  <a:pt x="874" y="516"/>
                  <a:pt x="911" y="525"/>
                  <a:pt x="944" y="547"/>
                </a:cubicBezTo>
                <a:cubicBezTo>
                  <a:pt x="1140" y="541"/>
                  <a:pt x="1324" y="530"/>
                  <a:pt x="1520" y="539"/>
                </a:cubicBezTo>
                <a:cubicBezTo>
                  <a:pt x="1550" y="549"/>
                  <a:pt x="1557" y="569"/>
                  <a:pt x="1584" y="587"/>
                </a:cubicBezTo>
                <a:cubicBezTo>
                  <a:pt x="1621" y="700"/>
                  <a:pt x="1597" y="842"/>
                  <a:pt x="1560" y="955"/>
                </a:cubicBezTo>
                <a:cubicBezTo>
                  <a:pt x="1545" y="997"/>
                  <a:pt x="1526" y="1032"/>
                  <a:pt x="1512" y="1075"/>
                </a:cubicBezTo>
                <a:cubicBezTo>
                  <a:pt x="1506" y="1091"/>
                  <a:pt x="1496" y="1123"/>
                  <a:pt x="1496" y="1123"/>
                </a:cubicBezTo>
                <a:cubicBezTo>
                  <a:pt x="1483" y="1258"/>
                  <a:pt x="1464" y="1343"/>
                  <a:pt x="1344" y="1411"/>
                </a:cubicBezTo>
                <a:cubicBezTo>
                  <a:pt x="1310" y="1429"/>
                  <a:pt x="1289" y="1456"/>
                  <a:pt x="1248" y="1459"/>
                </a:cubicBezTo>
                <a:cubicBezTo>
                  <a:pt x="1197" y="1461"/>
                  <a:pt x="1146" y="1464"/>
                  <a:pt x="1096" y="1467"/>
                </a:cubicBezTo>
                <a:cubicBezTo>
                  <a:pt x="1079" y="1472"/>
                  <a:pt x="1059" y="1476"/>
                  <a:pt x="1048" y="1491"/>
                </a:cubicBezTo>
                <a:cubicBezTo>
                  <a:pt x="1029" y="1513"/>
                  <a:pt x="1000" y="1575"/>
                  <a:pt x="1000" y="1603"/>
                </a:cubicBezTo>
              </a:path>
            </a:pathLst>
          </a:custGeom>
          <a:noFill/>
          <a:ln w="57150" cap="flat" cmpd="sng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>
            <a:outerShdw dist="56796" dir="3806097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606" name="Freeform 1030">
            <a:extLst>
              <a:ext uri="{FF2B5EF4-FFF2-40B4-BE49-F238E27FC236}">
                <a16:creationId xmlns:a16="http://schemas.microsoft.com/office/drawing/2014/main" id="{913F2CEC-1923-1A4D-798D-08531FA0F99B}"/>
              </a:ext>
            </a:extLst>
          </p:cNvPr>
          <p:cNvSpPr>
            <a:spLocks/>
          </p:cNvSpPr>
          <p:nvPr/>
        </p:nvSpPr>
        <p:spPr bwMode="auto">
          <a:xfrm>
            <a:off x="2400300" y="1504950"/>
            <a:ext cx="5614988" cy="3289300"/>
          </a:xfrm>
          <a:custGeom>
            <a:avLst/>
            <a:gdLst>
              <a:gd name="T0" fmla="*/ 0 w 3537"/>
              <a:gd name="T1" fmla="*/ 0 h 2072"/>
              <a:gd name="T2" fmla="*/ 1041400 w 3537"/>
              <a:gd name="T3" fmla="*/ 292100 h 2072"/>
              <a:gd name="T4" fmla="*/ 1320800 w 3537"/>
              <a:gd name="T5" fmla="*/ 355600 h 2072"/>
              <a:gd name="T6" fmla="*/ 1358900 w 3537"/>
              <a:gd name="T7" fmla="*/ 381000 h 2072"/>
              <a:gd name="T8" fmla="*/ 1397000 w 3537"/>
              <a:gd name="T9" fmla="*/ 393700 h 2072"/>
              <a:gd name="T10" fmla="*/ 1473200 w 3537"/>
              <a:gd name="T11" fmla="*/ 444500 h 2072"/>
              <a:gd name="T12" fmla="*/ 1663700 w 3537"/>
              <a:gd name="T13" fmla="*/ 431800 h 2072"/>
              <a:gd name="T14" fmla="*/ 1739900 w 3537"/>
              <a:gd name="T15" fmla="*/ 406400 h 2072"/>
              <a:gd name="T16" fmla="*/ 1930400 w 3537"/>
              <a:gd name="T17" fmla="*/ 266700 h 2072"/>
              <a:gd name="T18" fmla="*/ 2171700 w 3537"/>
              <a:gd name="T19" fmla="*/ 304800 h 2072"/>
              <a:gd name="T20" fmla="*/ 2400300 w 3537"/>
              <a:gd name="T21" fmla="*/ 584200 h 2072"/>
              <a:gd name="T22" fmla="*/ 2565400 w 3537"/>
              <a:gd name="T23" fmla="*/ 698500 h 2072"/>
              <a:gd name="T24" fmla="*/ 2641600 w 3537"/>
              <a:gd name="T25" fmla="*/ 723900 h 2072"/>
              <a:gd name="T26" fmla="*/ 2946400 w 3537"/>
              <a:gd name="T27" fmla="*/ 838200 h 2072"/>
              <a:gd name="T28" fmla="*/ 3429000 w 3537"/>
              <a:gd name="T29" fmla="*/ 927100 h 2072"/>
              <a:gd name="T30" fmla="*/ 3530600 w 3537"/>
              <a:gd name="T31" fmla="*/ 1016000 h 2072"/>
              <a:gd name="T32" fmla="*/ 3822700 w 3537"/>
              <a:gd name="T33" fmla="*/ 1130300 h 2072"/>
              <a:gd name="T34" fmla="*/ 4000500 w 3537"/>
              <a:gd name="T35" fmla="*/ 1155700 h 2072"/>
              <a:gd name="T36" fmla="*/ 4152900 w 3537"/>
              <a:gd name="T37" fmla="*/ 1219200 h 2072"/>
              <a:gd name="T38" fmla="*/ 4432300 w 3537"/>
              <a:gd name="T39" fmla="*/ 1282700 h 2072"/>
              <a:gd name="T40" fmla="*/ 4521200 w 3537"/>
              <a:gd name="T41" fmla="*/ 1371600 h 2072"/>
              <a:gd name="T42" fmla="*/ 4483100 w 3537"/>
              <a:gd name="T43" fmla="*/ 1651000 h 2072"/>
              <a:gd name="T44" fmla="*/ 4495800 w 3537"/>
              <a:gd name="T45" fmla="*/ 1701800 h 2072"/>
              <a:gd name="T46" fmla="*/ 4800600 w 3537"/>
              <a:gd name="T47" fmla="*/ 1778000 h 2072"/>
              <a:gd name="T48" fmla="*/ 4991100 w 3537"/>
              <a:gd name="T49" fmla="*/ 1790700 h 2072"/>
              <a:gd name="T50" fmla="*/ 5143500 w 3537"/>
              <a:gd name="T51" fmla="*/ 1879600 h 2072"/>
              <a:gd name="T52" fmla="*/ 5334000 w 3537"/>
              <a:gd name="T53" fmla="*/ 1917700 h 2072"/>
              <a:gd name="T54" fmla="*/ 5435600 w 3537"/>
              <a:gd name="T55" fmla="*/ 1955800 h 2072"/>
              <a:gd name="T56" fmla="*/ 5549900 w 3537"/>
              <a:gd name="T57" fmla="*/ 2044700 h 2072"/>
              <a:gd name="T58" fmla="*/ 5448300 w 3537"/>
              <a:gd name="T59" fmla="*/ 2463800 h 2072"/>
              <a:gd name="T60" fmla="*/ 5270500 w 3537"/>
              <a:gd name="T61" fmla="*/ 3048000 h 2072"/>
              <a:gd name="T62" fmla="*/ 5219700 w 3537"/>
              <a:gd name="T63" fmla="*/ 3124200 h 2072"/>
              <a:gd name="T64" fmla="*/ 5067300 w 3537"/>
              <a:gd name="T65" fmla="*/ 3238500 h 2072"/>
              <a:gd name="T66" fmla="*/ 4953000 w 3537"/>
              <a:gd name="T67" fmla="*/ 3289300 h 2072"/>
              <a:gd name="T68" fmla="*/ 4711700 w 3537"/>
              <a:gd name="T69" fmla="*/ 3263900 h 2072"/>
              <a:gd name="T70" fmla="*/ 4508500 w 3537"/>
              <a:gd name="T71" fmla="*/ 3213100 h 207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3537" h="2072">
                <a:moveTo>
                  <a:pt x="0" y="0"/>
                </a:moveTo>
                <a:cubicBezTo>
                  <a:pt x="122" y="204"/>
                  <a:pt x="462" y="178"/>
                  <a:pt x="656" y="184"/>
                </a:cubicBezTo>
                <a:cubicBezTo>
                  <a:pt x="706" y="189"/>
                  <a:pt x="786" y="193"/>
                  <a:pt x="832" y="224"/>
                </a:cubicBezTo>
                <a:cubicBezTo>
                  <a:pt x="840" y="229"/>
                  <a:pt x="847" y="235"/>
                  <a:pt x="856" y="240"/>
                </a:cubicBezTo>
                <a:cubicBezTo>
                  <a:pt x="863" y="243"/>
                  <a:pt x="872" y="243"/>
                  <a:pt x="880" y="248"/>
                </a:cubicBezTo>
                <a:cubicBezTo>
                  <a:pt x="896" y="257"/>
                  <a:pt x="928" y="280"/>
                  <a:pt x="928" y="280"/>
                </a:cubicBezTo>
                <a:cubicBezTo>
                  <a:pt x="968" y="277"/>
                  <a:pt x="1008" y="277"/>
                  <a:pt x="1048" y="272"/>
                </a:cubicBezTo>
                <a:cubicBezTo>
                  <a:pt x="1064" y="269"/>
                  <a:pt x="1096" y="256"/>
                  <a:pt x="1096" y="256"/>
                </a:cubicBezTo>
                <a:cubicBezTo>
                  <a:pt x="1130" y="221"/>
                  <a:pt x="1169" y="183"/>
                  <a:pt x="1216" y="168"/>
                </a:cubicBezTo>
                <a:cubicBezTo>
                  <a:pt x="1276" y="173"/>
                  <a:pt x="1314" y="174"/>
                  <a:pt x="1368" y="192"/>
                </a:cubicBezTo>
                <a:cubicBezTo>
                  <a:pt x="1402" y="243"/>
                  <a:pt x="1450" y="347"/>
                  <a:pt x="1512" y="368"/>
                </a:cubicBezTo>
                <a:cubicBezTo>
                  <a:pt x="1542" y="393"/>
                  <a:pt x="1579" y="421"/>
                  <a:pt x="1616" y="440"/>
                </a:cubicBezTo>
                <a:cubicBezTo>
                  <a:pt x="1631" y="447"/>
                  <a:pt x="1648" y="448"/>
                  <a:pt x="1664" y="456"/>
                </a:cubicBezTo>
                <a:cubicBezTo>
                  <a:pt x="1743" y="495"/>
                  <a:pt x="1764" y="517"/>
                  <a:pt x="1856" y="528"/>
                </a:cubicBezTo>
                <a:cubicBezTo>
                  <a:pt x="1943" y="538"/>
                  <a:pt x="2080" y="531"/>
                  <a:pt x="2160" y="584"/>
                </a:cubicBezTo>
                <a:cubicBezTo>
                  <a:pt x="2178" y="612"/>
                  <a:pt x="2191" y="629"/>
                  <a:pt x="2224" y="640"/>
                </a:cubicBezTo>
                <a:cubicBezTo>
                  <a:pt x="2264" y="700"/>
                  <a:pt x="2341" y="702"/>
                  <a:pt x="2408" y="712"/>
                </a:cubicBezTo>
                <a:cubicBezTo>
                  <a:pt x="2445" y="717"/>
                  <a:pt x="2520" y="728"/>
                  <a:pt x="2520" y="728"/>
                </a:cubicBezTo>
                <a:cubicBezTo>
                  <a:pt x="2549" y="737"/>
                  <a:pt x="2586" y="762"/>
                  <a:pt x="2616" y="768"/>
                </a:cubicBezTo>
                <a:cubicBezTo>
                  <a:pt x="2675" y="779"/>
                  <a:pt x="2734" y="788"/>
                  <a:pt x="2792" y="808"/>
                </a:cubicBezTo>
                <a:cubicBezTo>
                  <a:pt x="2820" y="836"/>
                  <a:pt x="2836" y="828"/>
                  <a:pt x="2848" y="864"/>
                </a:cubicBezTo>
                <a:cubicBezTo>
                  <a:pt x="2842" y="931"/>
                  <a:pt x="2836" y="977"/>
                  <a:pt x="2824" y="1040"/>
                </a:cubicBezTo>
                <a:cubicBezTo>
                  <a:pt x="2826" y="1050"/>
                  <a:pt x="2825" y="1062"/>
                  <a:pt x="2832" y="1072"/>
                </a:cubicBezTo>
                <a:cubicBezTo>
                  <a:pt x="2852" y="1103"/>
                  <a:pt x="2985" y="1116"/>
                  <a:pt x="3024" y="1120"/>
                </a:cubicBezTo>
                <a:cubicBezTo>
                  <a:pt x="3063" y="1123"/>
                  <a:pt x="3104" y="1125"/>
                  <a:pt x="3144" y="1128"/>
                </a:cubicBezTo>
                <a:cubicBezTo>
                  <a:pt x="3179" y="1139"/>
                  <a:pt x="3206" y="1175"/>
                  <a:pt x="3240" y="1184"/>
                </a:cubicBezTo>
                <a:cubicBezTo>
                  <a:pt x="3322" y="1204"/>
                  <a:pt x="3282" y="1196"/>
                  <a:pt x="3360" y="1208"/>
                </a:cubicBezTo>
                <a:cubicBezTo>
                  <a:pt x="3381" y="1216"/>
                  <a:pt x="3403" y="1221"/>
                  <a:pt x="3424" y="1232"/>
                </a:cubicBezTo>
                <a:cubicBezTo>
                  <a:pt x="3451" y="1245"/>
                  <a:pt x="3470" y="1270"/>
                  <a:pt x="3496" y="1288"/>
                </a:cubicBezTo>
                <a:cubicBezTo>
                  <a:pt x="3537" y="1411"/>
                  <a:pt x="3463" y="1457"/>
                  <a:pt x="3432" y="1552"/>
                </a:cubicBezTo>
                <a:cubicBezTo>
                  <a:pt x="3426" y="1700"/>
                  <a:pt x="3450" y="1833"/>
                  <a:pt x="3320" y="1920"/>
                </a:cubicBezTo>
                <a:cubicBezTo>
                  <a:pt x="3309" y="1936"/>
                  <a:pt x="3304" y="1957"/>
                  <a:pt x="3288" y="1968"/>
                </a:cubicBezTo>
                <a:cubicBezTo>
                  <a:pt x="3251" y="1992"/>
                  <a:pt x="3224" y="2012"/>
                  <a:pt x="3192" y="2040"/>
                </a:cubicBezTo>
                <a:cubicBezTo>
                  <a:pt x="3171" y="2056"/>
                  <a:pt x="3120" y="2072"/>
                  <a:pt x="3120" y="2072"/>
                </a:cubicBezTo>
                <a:cubicBezTo>
                  <a:pt x="3070" y="2068"/>
                  <a:pt x="3016" y="2069"/>
                  <a:pt x="2968" y="2056"/>
                </a:cubicBezTo>
                <a:cubicBezTo>
                  <a:pt x="2923" y="2043"/>
                  <a:pt x="2886" y="2024"/>
                  <a:pt x="2840" y="2024"/>
                </a:cubicBezTo>
              </a:path>
            </a:pathLst>
          </a:custGeom>
          <a:noFill/>
          <a:ln w="57150" cap="flat" cmpd="sng">
            <a:solidFill>
              <a:srgbClr val="5DBACA"/>
            </a:solidFill>
            <a:prstDash val="solid"/>
            <a:round/>
            <a:headEnd type="none" w="med" len="med"/>
            <a:tailEnd type="none" w="med" len="med"/>
          </a:ln>
          <a:effectLst>
            <a:outerShdw dist="56796" dir="3806097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607" name="Freeform 1031">
            <a:extLst>
              <a:ext uri="{FF2B5EF4-FFF2-40B4-BE49-F238E27FC236}">
                <a16:creationId xmlns:a16="http://schemas.microsoft.com/office/drawing/2014/main" id="{D77F7B44-A05D-DD7B-BA2A-C6B785B77E37}"/>
              </a:ext>
            </a:extLst>
          </p:cNvPr>
          <p:cNvSpPr>
            <a:spLocks/>
          </p:cNvSpPr>
          <p:nvPr/>
        </p:nvSpPr>
        <p:spPr bwMode="auto">
          <a:xfrm>
            <a:off x="5537200" y="1762125"/>
            <a:ext cx="2484438" cy="3111500"/>
          </a:xfrm>
          <a:custGeom>
            <a:avLst/>
            <a:gdLst>
              <a:gd name="T0" fmla="*/ 190500 w 1565"/>
              <a:gd name="T1" fmla="*/ 0 h 1960"/>
              <a:gd name="T2" fmla="*/ 114300 w 1565"/>
              <a:gd name="T3" fmla="*/ 12700 h 1960"/>
              <a:gd name="T4" fmla="*/ 38100 w 1565"/>
              <a:gd name="T5" fmla="*/ 63500 h 1960"/>
              <a:gd name="T6" fmla="*/ 0 w 1565"/>
              <a:gd name="T7" fmla="*/ 190500 h 1960"/>
              <a:gd name="T8" fmla="*/ 12700 w 1565"/>
              <a:gd name="T9" fmla="*/ 469900 h 1960"/>
              <a:gd name="T10" fmla="*/ 152400 w 1565"/>
              <a:gd name="T11" fmla="*/ 596900 h 1960"/>
              <a:gd name="T12" fmla="*/ 774700 w 1565"/>
              <a:gd name="T13" fmla="*/ 800100 h 1960"/>
              <a:gd name="T14" fmla="*/ 1092200 w 1565"/>
              <a:gd name="T15" fmla="*/ 812800 h 1960"/>
              <a:gd name="T16" fmla="*/ 1371600 w 1565"/>
              <a:gd name="T17" fmla="*/ 889000 h 1960"/>
              <a:gd name="T18" fmla="*/ 1422400 w 1565"/>
              <a:gd name="T19" fmla="*/ 965200 h 1960"/>
              <a:gd name="T20" fmla="*/ 1447800 w 1565"/>
              <a:gd name="T21" fmla="*/ 1003300 h 1960"/>
              <a:gd name="T22" fmla="*/ 1485900 w 1565"/>
              <a:gd name="T23" fmla="*/ 1257300 h 1960"/>
              <a:gd name="T24" fmla="*/ 1536700 w 1565"/>
              <a:gd name="T25" fmla="*/ 1333500 h 1960"/>
              <a:gd name="T26" fmla="*/ 1562100 w 1565"/>
              <a:gd name="T27" fmla="*/ 1371600 h 1960"/>
              <a:gd name="T28" fmla="*/ 1752600 w 1565"/>
              <a:gd name="T29" fmla="*/ 1524000 h 1960"/>
              <a:gd name="T30" fmla="*/ 1930400 w 1565"/>
              <a:gd name="T31" fmla="*/ 1587500 h 1960"/>
              <a:gd name="T32" fmla="*/ 2019300 w 1565"/>
              <a:gd name="T33" fmla="*/ 1651000 h 1960"/>
              <a:gd name="T34" fmla="*/ 2184400 w 1565"/>
              <a:gd name="T35" fmla="*/ 1727200 h 1960"/>
              <a:gd name="T36" fmla="*/ 2374900 w 1565"/>
              <a:gd name="T37" fmla="*/ 1803400 h 1960"/>
              <a:gd name="T38" fmla="*/ 2463800 w 1565"/>
              <a:gd name="T39" fmla="*/ 1930400 h 1960"/>
              <a:gd name="T40" fmla="*/ 2362200 w 1565"/>
              <a:gd name="T41" fmla="*/ 2298700 h 1960"/>
              <a:gd name="T42" fmla="*/ 2273300 w 1565"/>
              <a:gd name="T43" fmla="*/ 2413000 h 1960"/>
              <a:gd name="T44" fmla="*/ 2247900 w 1565"/>
              <a:gd name="T45" fmla="*/ 2489200 h 1960"/>
              <a:gd name="T46" fmla="*/ 2235200 w 1565"/>
              <a:gd name="T47" fmla="*/ 2959100 h 1960"/>
              <a:gd name="T48" fmla="*/ 2197100 w 1565"/>
              <a:gd name="T49" fmla="*/ 2997200 h 1960"/>
              <a:gd name="T50" fmla="*/ 1981200 w 1565"/>
              <a:gd name="T51" fmla="*/ 3111500 h 1960"/>
              <a:gd name="T52" fmla="*/ 1752600 w 1565"/>
              <a:gd name="T53" fmla="*/ 3086100 h 1960"/>
              <a:gd name="T54" fmla="*/ 1676400 w 1565"/>
              <a:gd name="T55" fmla="*/ 3060700 h 1960"/>
              <a:gd name="T56" fmla="*/ 1638300 w 1565"/>
              <a:gd name="T57" fmla="*/ 3048000 h 1960"/>
              <a:gd name="T58" fmla="*/ 1498600 w 1565"/>
              <a:gd name="T59" fmla="*/ 2921000 h 1960"/>
              <a:gd name="T60" fmla="*/ 1447800 w 1565"/>
              <a:gd name="T61" fmla="*/ 2857500 h 196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65" h="1960">
                <a:moveTo>
                  <a:pt x="120" y="0"/>
                </a:moveTo>
                <a:cubicBezTo>
                  <a:pt x="104" y="2"/>
                  <a:pt x="86" y="1"/>
                  <a:pt x="72" y="8"/>
                </a:cubicBezTo>
                <a:cubicBezTo>
                  <a:pt x="54" y="15"/>
                  <a:pt x="24" y="40"/>
                  <a:pt x="24" y="40"/>
                </a:cubicBezTo>
                <a:cubicBezTo>
                  <a:pt x="15" y="66"/>
                  <a:pt x="8" y="93"/>
                  <a:pt x="0" y="120"/>
                </a:cubicBezTo>
                <a:cubicBezTo>
                  <a:pt x="2" y="178"/>
                  <a:pt x="1" y="237"/>
                  <a:pt x="8" y="296"/>
                </a:cubicBezTo>
                <a:cubicBezTo>
                  <a:pt x="11" y="328"/>
                  <a:pt x="76" y="363"/>
                  <a:pt x="96" y="376"/>
                </a:cubicBezTo>
                <a:cubicBezTo>
                  <a:pt x="210" y="452"/>
                  <a:pt x="350" y="496"/>
                  <a:pt x="488" y="504"/>
                </a:cubicBezTo>
                <a:cubicBezTo>
                  <a:pt x="554" y="507"/>
                  <a:pt x="621" y="509"/>
                  <a:pt x="688" y="512"/>
                </a:cubicBezTo>
                <a:cubicBezTo>
                  <a:pt x="751" y="522"/>
                  <a:pt x="803" y="539"/>
                  <a:pt x="864" y="560"/>
                </a:cubicBezTo>
                <a:cubicBezTo>
                  <a:pt x="874" y="576"/>
                  <a:pt x="885" y="592"/>
                  <a:pt x="896" y="608"/>
                </a:cubicBezTo>
                <a:cubicBezTo>
                  <a:pt x="901" y="616"/>
                  <a:pt x="912" y="632"/>
                  <a:pt x="912" y="632"/>
                </a:cubicBezTo>
                <a:cubicBezTo>
                  <a:pt x="924" y="683"/>
                  <a:pt x="917" y="743"/>
                  <a:pt x="936" y="792"/>
                </a:cubicBezTo>
                <a:cubicBezTo>
                  <a:pt x="942" y="809"/>
                  <a:pt x="957" y="824"/>
                  <a:pt x="968" y="840"/>
                </a:cubicBezTo>
                <a:cubicBezTo>
                  <a:pt x="973" y="848"/>
                  <a:pt x="976" y="858"/>
                  <a:pt x="984" y="864"/>
                </a:cubicBezTo>
                <a:cubicBezTo>
                  <a:pt x="1024" y="894"/>
                  <a:pt x="1054" y="940"/>
                  <a:pt x="1104" y="960"/>
                </a:cubicBezTo>
                <a:cubicBezTo>
                  <a:pt x="1140" y="974"/>
                  <a:pt x="1183" y="978"/>
                  <a:pt x="1216" y="1000"/>
                </a:cubicBezTo>
                <a:cubicBezTo>
                  <a:pt x="1235" y="1012"/>
                  <a:pt x="1252" y="1028"/>
                  <a:pt x="1272" y="1040"/>
                </a:cubicBezTo>
                <a:cubicBezTo>
                  <a:pt x="1302" y="1057"/>
                  <a:pt x="1343" y="1074"/>
                  <a:pt x="1376" y="1088"/>
                </a:cubicBezTo>
                <a:cubicBezTo>
                  <a:pt x="1415" y="1104"/>
                  <a:pt x="1461" y="1107"/>
                  <a:pt x="1496" y="1136"/>
                </a:cubicBezTo>
                <a:cubicBezTo>
                  <a:pt x="1522" y="1158"/>
                  <a:pt x="1533" y="1187"/>
                  <a:pt x="1552" y="1216"/>
                </a:cubicBezTo>
                <a:cubicBezTo>
                  <a:pt x="1543" y="1367"/>
                  <a:pt x="1565" y="1355"/>
                  <a:pt x="1488" y="1448"/>
                </a:cubicBezTo>
                <a:cubicBezTo>
                  <a:pt x="1470" y="1469"/>
                  <a:pt x="1443" y="1494"/>
                  <a:pt x="1432" y="1520"/>
                </a:cubicBezTo>
                <a:cubicBezTo>
                  <a:pt x="1425" y="1535"/>
                  <a:pt x="1416" y="1568"/>
                  <a:pt x="1416" y="1568"/>
                </a:cubicBezTo>
                <a:cubicBezTo>
                  <a:pt x="1413" y="1666"/>
                  <a:pt x="1417" y="1765"/>
                  <a:pt x="1408" y="1864"/>
                </a:cubicBezTo>
                <a:cubicBezTo>
                  <a:pt x="1406" y="1875"/>
                  <a:pt x="1391" y="1879"/>
                  <a:pt x="1384" y="1888"/>
                </a:cubicBezTo>
                <a:cubicBezTo>
                  <a:pt x="1347" y="1932"/>
                  <a:pt x="1305" y="1950"/>
                  <a:pt x="1248" y="1960"/>
                </a:cubicBezTo>
                <a:cubicBezTo>
                  <a:pt x="1200" y="1956"/>
                  <a:pt x="1150" y="1956"/>
                  <a:pt x="1104" y="1944"/>
                </a:cubicBezTo>
                <a:cubicBezTo>
                  <a:pt x="1087" y="1939"/>
                  <a:pt x="1072" y="1933"/>
                  <a:pt x="1056" y="1928"/>
                </a:cubicBezTo>
                <a:cubicBezTo>
                  <a:pt x="1048" y="1925"/>
                  <a:pt x="1032" y="1920"/>
                  <a:pt x="1032" y="1920"/>
                </a:cubicBezTo>
                <a:cubicBezTo>
                  <a:pt x="1004" y="1892"/>
                  <a:pt x="969" y="1870"/>
                  <a:pt x="944" y="1840"/>
                </a:cubicBezTo>
                <a:cubicBezTo>
                  <a:pt x="893" y="1779"/>
                  <a:pt x="958" y="1846"/>
                  <a:pt x="912" y="1800"/>
                </a:cubicBezTo>
              </a:path>
            </a:pathLst>
          </a:custGeom>
          <a:noFill/>
          <a:ln w="5715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dist="56796" dir="3806097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608" name="Oval 1032">
            <a:extLst>
              <a:ext uri="{FF2B5EF4-FFF2-40B4-BE49-F238E27FC236}">
                <a16:creationId xmlns:a16="http://schemas.microsoft.com/office/drawing/2014/main" id="{B07C9A9D-1821-66E6-A12A-879457555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625" y="3492500"/>
            <a:ext cx="1200150" cy="1778000"/>
          </a:xfrm>
          <a:prstGeom prst="ellips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665609" name="Group 1033">
            <a:extLst>
              <a:ext uri="{FF2B5EF4-FFF2-40B4-BE49-F238E27FC236}">
                <a16:creationId xmlns:a16="http://schemas.microsoft.com/office/drawing/2014/main" id="{74B41DFA-2939-B806-337E-79FBD73C228C}"/>
              </a:ext>
            </a:extLst>
          </p:cNvPr>
          <p:cNvGrpSpPr>
            <a:grpSpLocks/>
          </p:cNvGrpSpPr>
          <p:nvPr/>
        </p:nvGrpSpPr>
        <p:grpSpPr bwMode="auto">
          <a:xfrm>
            <a:off x="6426200" y="3251200"/>
            <a:ext cx="2125663" cy="2043113"/>
            <a:chOff x="2518" y="1148"/>
            <a:chExt cx="3093" cy="2160"/>
          </a:xfrm>
        </p:grpSpPr>
        <p:sp>
          <p:nvSpPr>
            <p:cNvPr id="10251" name="AutoShape 1034">
              <a:extLst>
                <a:ext uri="{FF2B5EF4-FFF2-40B4-BE49-F238E27FC236}">
                  <a16:creationId xmlns:a16="http://schemas.microsoft.com/office/drawing/2014/main" id="{043228DD-7499-FC0B-51FB-76B9AD8A4EC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967217">
              <a:off x="4114" y="292"/>
              <a:ext cx="641" cy="2353"/>
            </a:xfrm>
            <a:prstGeom prst="curvedLeftArrow">
              <a:avLst>
                <a:gd name="adj1" fmla="val 73417"/>
                <a:gd name="adj2" fmla="val 146833"/>
                <a:gd name="adj3" fmla="val 33333"/>
              </a:avLst>
            </a:prstGeom>
            <a:blipFill dpi="0" rotWithShape="0">
              <a:blip r:embed="rId3"/>
              <a:srcRect/>
              <a:tile tx="0" ty="0" sx="100000" sy="100000" flip="none" algn="tl"/>
            </a:blip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dist="68392" dir="4091915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252" name="AutoShape 1035">
              <a:extLst>
                <a:ext uri="{FF2B5EF4-FFF2-40B4-BE49-F238E27FC236}">
                  <a16:creationId xmlns:a16="http://schemas.microsoft.com/office/drawing/2014/main" id="{4DD04764-9F98-4D18-DB92-702272B0519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560689" flipV="1">
              <a:off x="3492" y="1694"/>
              <a:ext cx="640" cy="2588"/>
            </a:xfrm>
            <a:prstGeom prst="curvedLeftArrow">
              <a:avLst>
                <a:gd name="adj1" fmla="val 80875"/>
                <a:gd name="adj2" fmla="val 161750"/>
                <a:gd name="adj3" fmla="val 33333"/>
              </a:avLst>
            </a:prstGeom>
            <a:blipFill dpi="0" rotWithShape="0">
              <a:blip r:embed="rId3"/>
              <a:srcRect/>
              <a:tile tx="0" ty="0" sx="100000" sy="100000" flip="none" algn="tl"/>
            </a:blip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dist="68392" dir="4091915" algn="ctr" rotWithShape="0">
                <a:schemeClr val="bg2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665616" name="Rectangle 1040">
            <a:extLst>
              <a:ext uri="{FF2B5EF4-FFF2-40B4-BE49-F238E27FC236}">
                <a16:creationId xmlns:a16="http://schemas.microsoft.com/office/drawing/2014/main" id="{86706673-7136-15B5-0A0A-193B83F30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05</a:t>
            </a:r>
          </a:p>
        </p:txBody>
      </p:sp>
      <p:sp>
        <p:nvSpPr>
          <p:cNvPr id="10250" name="Text Box 1041">
            <a:extLst>
              <a:ext uri="{FF2B5EF4-FFF2-40B4-BE49-F238E27FC236}">
                <a16:creationId xmlns:a16="http://schemas.microsoft.com/office/drawing/2014/main" id="{A5450658-06F4-05CC-4962-88F55D8D38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1763" y="6213475"/>
            <a:ext cx="2106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 -19-24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65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65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656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656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3" presetClass="entr" presetSubtype="52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65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65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656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656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665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3" presetID="22" presetClass="entr" presetSubtype="1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665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665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31" presetID="19" presetClass="entr" presetSubtype="1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0" fill="hold"/>
                                        <p:tgtEl>
                                          <p:spTgt spid="665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0" fill="hold"/>
                                        <p:tgtEl>
                                          <p:spTgt spid="665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5604" grpId="0" autoUpdateAnimBg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Line 2">
            <a:extLst>
              <a:ext uri="{FF2B5EF4-FFF2-40B4-BE49-F238E27FC236}">
                <a16:creationId xmlns:a16="http://schemas.microsoft.com/office/drawing/2014/main" id="{261ACD34-28BF-3772-266A-7F9AAAAEC0FA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87" name="Text Box 3">
            <a:extLst>
              <a:ext uri="{FF2B5EF4-FFF2-40B4-BE49-F238E27FC236}">
                <a16:creationId xmlns:a16="http://schemas.microsoft.com/office/drawing/2014/main" id="{CA6A2D88-C993-8996-7FD8-35199A2076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808964" name="Rectangle 4">
            <a:extLst>
              <a:ext uri="{FF2B5EF4-FFF2-40B4-BE49-F238E27FC236}">
                <a16:creationId xmlns:a16="http://schemas.microsoft.com/office/drawing/2014/main" id="{5A55E241-C3F2-814B-498F-8EF0F718B9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59</a:t>
            </a:r>
          </a:p>
        </p:txBody>
      </p:sp>
      <p:sp>
        <p:nvSpPr>
          <p:cNvPr id="67589" name="Text Box 5">
            <a:extLst>
              <a:ext uri="{FF2B5EF4-FFF2-40B4-BE49-F238E27FC236}">
                <a16:creationId xmlns:a16="http://schemas.microsoft.com/office/drawing/2014/main" id="{94BC6B4D-43FC-7A0E-BD37-987C950328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1913" y="6256338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24-25</a:t>
            </a:r>
          </a:p>
        </p:txBody>
      </p:sp>
      <p:pic>
        <p:nvPicPr>
          <p:cNvPr id="67590" name="Picture 6">
            <a:extLst>
              <a:ext uri="{FF2B5EF4-FFF2-40B4-BE49-F238E27FC236}">
                <a16:creationId xmlns:a16="http://schemas.microsoft.com/office/drawing/2014/main" id="{5F912144-B2F2-E17A-3D6F-B7C30B2135E7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lum bright="-12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38250" y="776288"/>
            <a:ext cx="7123113" cy="5049837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591" name="Freeform 7">
            <a:extLst>
              <a:ext uri="{FF2B5EF4-FFF2-40B4-BE49-F238E27FC236}">
                <a16:creationId xmlns:a16="http://schemas.microsoft.com/office/drawing/2014/main" id="{E4141776-A4DC-24E6-A293-4A5B72DC34F4}"/>
              </a:ext>
            </a:extLst>
          </p:cNvPr>
          <p:cNvSpPr>
            <a:spLocks/>
          </p:cNvSpPr>
          <p:nvPr/>
        </p:nvSpPr>
        <p:spPr bwMode="auto">
          <a:xfrm>
            <a:off x="8570913" y="3581400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92" name="Rectangle 8">
            <a:extLst>
              <a:ext uri="{FF2B5EF4-FFF2-40B4-BE49-F238E27FC236}">
                <a16:creationId xmlns:a16="http://schemas.microsoft.com/office/drawing/2014/main" id="{0BCC6C29-796C-957A-5E75-F0BB0CBE8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1813" y="3911600"/>
            <a:ext cx="3048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7593" name="Freeform 9">
            <a:extLst>
              <a:ext uri="{FF2B5EF4-FFF2-40B4-BE49-F238E27FC236}">
                <a16:creationId xmlns:a16="http://schemas.microsoft.com/office/drawing/2014/main" id="{42198EF8-A9E6-A189-E8B2-02CCC4C449F0}"/>
              </a:ext>
            </a:extLst>
          </p:cNvPr>
          <p:cNvSpPr>
            <a:spLocks/>
          </p:cNvSpPr>
          <p:nvPr/>
        </p:nvSpPr>
        <p:spPr bwMode="auto">
          <a:xfrm>
            <a:off x="8566150" y="3541713"/>
            <a:ext cx="234950" cy="120650"/>
          </a:xfrm>
          <a:custGeom>
            <a:avLst/>
            <a:gdLst>
              <a:gd name="T0" fmla="*/ 233129 w 129"/>
              <a:gd name="T1" fmla="*/ 118188 h 49"/>
              <a:gd name="T2" fmla="*/ 0 w 129"/>
              <a:gd name="T3" fmla="*/ 118188 h 49"/>
              <a:gd name="T4" fmla="*/ 0 w 129"/>
              <a:gd name="T5" fmla="*/ 0 h 49"/>
              <a:gd name="T6" fmla="*/ 233129 w 129"/>
              <a:gd name="T7" fmla="*/ 118188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94" name="AutoShape 10">
            <a:extLst>
              <a:ext uri="{FF2B5EF4-FFF2-40B4-BE49-F238E27FC236}">
                <a16:creationId xmlns:a16="http://schemas.microsoft.com/office/drawing/2014/main" id="{8DA04B4F-9BDD-18EF-FAF8-BDA6B775A6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8300" y="3455988"/>
            <a:ext cx="730250" cy="290512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7595" name="Rectangle 11">
            <a:extLst>
              <a:ext uri="{FF2B5EF4-FFF2-40B4-BE49-F238E27FC236}">
                <a16:creationId xmlns:a16="http://schemas.microsoft.com/office/drawing/2014/main" id="{E30818D1-C8BB-403D-AFA9-E6FC37496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9888" y="3603625"/>
            <a:ext cx="952500" cy="498475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7596" name="Rectangle 12">
            <a:extLst>
              <a:ext uri="{FF2B5EF4-FFF2-40B4-BE49-F238E27FC236}">
                <a16:creationId xmlns:a16="http://schemas.microsoft.com/office/drawing/2014/main" id="{BDE1DDF5-CF7F-3836-FA97-3B5D3BFBB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1013" y="3862388"/>
            <a:ext cx="514350" cy="1905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7597" name="AutoShape 13">
            <a:extLst>
              <a:ext uri="{FF2B5EF4-FFF2-40B4-BE49-F238E27FC236}">
                <a16:creationId xmlns:a16="http://schemas.microsoft.com/office/drawing/2014/main" id="{FFD11058-4F23-543E-FAFF-3A622DD92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3487738"/>
            <a:ext cx="692150" cy="290512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7598" name="Line 14">
            <a:extLst>
              <a:ext uri="{FF2B5EF4-FFF2-40B4-BE49-F238E27FC236}">
                <a16:creationId xmlns:a16="http://schemas.microsoft.com/office/drawing/2014/main" id="{78EFAFC0-1EEE-9105-8CFF-FBCE7BA78DBC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3840163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9" name="Line 15">
            <a:extLst>
              <a:ext uri="{FF2B5EF4-FFF2-40B4-BE49-F238E27FC236}">
                <a16:creationId xmlns:a16="http://schemas.microsoft.com/office/drawing/2014/main" id="{6EA1A0D1-19F4-1B69-5BE8-78D33C3DF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1163" y="4025900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0" name="Rectangle 16">
            <a:extLst>
              <a:ext uri="{FF2B5EF4-FFF2-40B4-BE49-F238E27FC236}">
                <a16:creationId xmlns:a16="http://schemas.microsoft.com/office/drawing/2014/main" id="{5B107405-8BE3-A098-7A44-1C98751EC5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225" y="3429000"/>
            <a:ext cx="69373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ç¼ÞØËí</a:t>
            </a:r>
          </a:p>
        </p:txBody>
      </p:sp>
      <p:sp>
        <p:nvSpPr>
          <p:cNvPr id="67601" name="Rectangle 17">
            <a:extLst>
              <a:ext uri="{FF2B5EF4-FFF2-40B4-BE49-F238E27FC236}">
                <a16:creationId xmlns:a16="http://schemas.microsoft.com/office/drawing/2014/main" id="{32A040AE-960F-E971-0649-CA814947B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5549900"/>
            <a:ext cx="5749925" cy="596900"/>
          </a:xfrm>
          <a:prstGeom prst="rect">
            <a:avLst/>
          </a:prstGeom>
          <a:solidFill>
            <a:schemeClr val="folHlink"/>
          </a:solidFill>
          <a:ln w="50800">
            <a:solidFill>
              <a:schemeClr val="accent2"/>
            </a:solidFill>
            <a:miter lim="800000"/>
            <a:headEnd/>
            <a:tailEnd/>
          </a:ln>
          <a:effectLst>
            <a:outerShdw dist="45791" dir="3378596" algn="ctr" rotWithShape="0">
              <a:schemeClr val="bg2"/>
            </a:outerShdw>
          </a:effec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7602" name="Rectangle 18">
            <a:extLst>
              <a:ext uri="{FF2B5EF4-FFF2-40B4-BE49-F238E27FC236}">
                <a16:creationId xmlns:a16="http://schemas.microsoft.com/office/drawing/2014/main" id="{C461B7F3-05F5-3C9C-CB45-8E55419E3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5463" y="5561013"/>
            <a:ext cx="5529262" cy="57626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3200">
                <a:solidFill>
                  <a:schemeClr val="accent2"/>
                </a:solidFill>
              </a:rPr>
              <a:t>'çd·xí ÉßøÎßÁí" ²øá ÆãÖc¢</a:t>
            </a:r>
          </a:p>
        </p:txBody>
      </p:sp>
      <p:sp>
        <p:nvSpPr>
          <p:cNvPr id="67603" name="Rectangle 19">
            <a:extLst>
              <a:ext uri="{FF2B5EF4-FFF2-40B4-BE49-F238E27FC236}">
                <a16:creationId xmlns:a16="http://schemas.microsoft.com/office/drawing/2014/main" id="{64B15560-8E2F-BCD9-9AA5-FFC7B4240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</p:spTree>
  </p:cSld>
  <p:clrMapOvr>
    <a:masterClrMapping/>
  </p:clrMapOvr>
  <p:transition>
    <p:wheel spokes="0"/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2">
            <a:extLst>
              <a:ext uri="{FF2B5EF4-FFF2-40B4-BE49-F238E27FC236}">
                <a16:creationId xmlns:a16="http://schemas.microsoft.com/office/drawing/2014/main" id="{327E842D-BEB2-6248-3CCC-E199679CA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68611" name="Line 3">
            <a:extLst>
              <a:ext uri="{FF2B5EF4-FFF2-40B4-BE49-F238E27FC236}">
                <a16:creationId xmlns:a16="http://schemas.microsoft.com/office/drawing/2014/main" id="{34B05B4C-7C8E-E6A1-4632-D54F753FD1E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2" name="Freeform 4">
            <a:extLst>
              <a:ext uri="{FF2B5EF4-FFF2-40B4-BE49-F238E27FC236}">
                <a16:creationId xmlns:a16="http://schemas.microsoft.com/office/drawing/2014/main" id="{3E759ED9-1092-293D-339C-B96C12A5AC90}"/>
              </a:ext>
            </a:extLst>
          </p:cNvPr>
          <p:cNvSpPr>
            <a:spLocks/>
          </p:cNvSpPr>
          <p:nvPr/>
        </p:nvSpPr>
        <p:spPr bwMode="auto">
          <a:xfrm>
            <a:off x="8570913" y="3581400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13" name="Rectangle 5">
            <a:extLst>
              <a:ext uri="{FF2B5EF4-FFF2-40B4-BE49-F238E27FC236}">
                <a16:creationId xmlns:a16="http://schemas.microsoft.com/office/drawing/2014/main" id="{92C7BC6F-50D4-39B2-FF03-136BA7AAB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1813" y="3911600"/>
            <a:ext cx="3048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8614" name="Freeform 6">
            <a:extLst>
              <a:ext uri="{FF2B5EF4-FFF2-40B4-BE49-F238E27FC236}">
                <a16:creationId xmlns:a16="http://schemas.microsoft.com/office/drawing/2014/main" id="{D65E1E61-551C-EFC1-56C2-D11C94CF8335}"/>
              </a:ext>
            </a:extLst>
          </p:cNvPr>
          <p:cNvSpPr>
            <a:spLocks/>
          </p:cNvSpPr>
          <p:nvPr/>
        </p:nvSpPr>
        <p:spPr bwMode="auto">
          <a:xfrm>
            <a:off x="8566150" y="3541713"/>
            <a:ext cx="234950" cy="120650"/>
          </a:xfrm>
          <a:custGeom>
            <a:avLst/>
            <a:gdLst>
              <a:gd name="T0" fmla="*/ 233129 w 129"/>
              <a:gd name="T1" fmla="*/ 118188 h 49"/>
              <a:gd name="T2" fmla="*/ 0 w 129"/>
              <a:gd name="T3" fmla="*/ 118188 h 49"/>
              <a:gd name="T4" fmla="*/ 0 w 129"/>
              <a:gd name="T5" fmla="*/ 0 h 49"/>
              <a:gd name="T6" fmla="*/ 233129 w 129"/>
              <a:gd name="T7" fmla="*/ 118188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15" name="AutoShape 7">
            <a:extLst>
              <a:ext uri="{FF2B5EF4-FFF2-40B4-BE49-F238E27FC236}">
                <a16:creationId xmlns:a16="http://schemas.microsoft.com/office/drawing/2014/main" id="{78CC8A53-87B8-47BC-9140-08846BF9A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8300" y="3455988"/>
            <a:ext cx="730250" cy="290512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8616" name="Rectangle 8">
            <a:extLst>
              <a:ext uri="{FF2B5EF4-FFF2-40B4-BE49-F238E27FC236}">
                <a16:creationId xmlns:a16="http://schemas.microsoft.com/office/drawing/2014/main" id="{09CCFF07-546E-3DC1-E99C-EF04322AA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9888" y="3603625"/>
            <a:ext cx="952500" cy="498475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8617" name="Rectangle 9">
            <a:extLst>
              <a:ext uri="{FF2B5EF4-FFF2-40B4-BE49-F238E27FC236}">
                <a16:creationId xmlns:a16="http://schemas.microsoft.com/office/drawing/2014/main" id="{192F12CF-C559-767E-49A7-8C454E840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1013" y="3862388"/>
            <a:ext cx="514350" cy="1905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8618" name="AutoShape 10">
            <a:extLst>
              <a:ext uri="{FF2B5EF4-FFF2-40B4-BE49-F238E27FC236}">
                <a16:creationId xmlns:a16="http://schemas.microsoft.com/office/drawing/2014/main" id="{C9674924-7AC5-FA67-CFB0-21C41DCAC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3487738"/>
            <a:ext cx="692150" cy="290512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8619" name="Line 11">
            <a:extLst>
              <a:ext uri="{FF2B5EF4-FFF2-40B4-BE49-F238E27FC236}">
                <a16:creationId xmlns:a16="http://schemas.microsoft.com/office/drawing/2014/main" id="{B783CEA7-1E3E-3CB6-E016-D3406E6A7352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3840163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0" name="Line 12">
            <a:extLst>
              <a:ext uri="{FF2B5EF4-FFF2-40B4-BE49-F238E27FC236}">
                <a16:creationId xmlns:a16="http://schemas.microsoft.com/office/drawing/2014/main" id="{20B324F9-39FF-766B-1233-30C9B40ED49F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1163" y="4025900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1" name="Rectangle 13">
            <a:extLst>
              <a:ext uri="{FF2B5EF4-FFF2-40B4-BE49-F238E27FC236}">
                <a16:creationId xmlns:a16="http://schemas.microsoft.com/office/drawing/2014/main" id="{8F9BAEEA-FD52-7062-D552-5D8B6F385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225" y="3429000"/>
            <a:ext cx="69373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ç¼ÞØËí</a:t>
            </a:r>
          </a:p>
        </p:txBody>
      </p:sp>
      <p:sp>
        <p:nvSpPr>
          <p:cNvPr id="68622" name="Text Box 14">
            <a:extLst>
              <a:ext uri="{FF2B5EF4-FFF2-40B4-BE49-F238E27FC236}">
                <a16:creationId xmlns:a16="http://schemas.microsoft.com/office/drawing/2014/main" id="{EC8A66E9-191B-8A84-FF0F-A76BB2F283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809999" name="Rectangle 15">
            <a:extLst>
              <a:ext uri="{FF2B5EF4-FFF2-40B4-BE49-F238E27FC236}">
                <a16:creationId xmlns:a16="http://schemas.microsoft.com/office/drawing/2014/main" id="{F4908C01-9961-5126-8421-D3A946660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60</a:t>
            </a:r>
          </a:p>
        </p:txBody>
      </p:sp>
      <p:sp>
        <p:nvSpPr>
          <p:cNvPr id="68624" name="Text Box 16">
            <a:extLst>
              <a:ext uri="{FF2B5EF4-FFF2-40B4-BE49-F238E27FC236}">
                <a16:creationId xmlns:a16="http://schemas.microsoft.com/office/drawing/2014/main" id="{C822C745-7CA3-06CB-426C-3656ABBBB7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7625" y="6270625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24-25</a:t>
            </a:r>
          </a:p>
        </p:txBody>
      </p:sp>
      <p:pic>
        <p:nvPicPr>
          <p:cNvPr id="68625" name="Picture 17">
            <a:extLst>
              <a:ext uri="{FF2B5EF4-FFF2-40B4-BE49-F238E27FC236}">
                <a16:creationId xmlns:a16="http://schemas.microsoft.com/office/drawing/2014/main" id="{EF5EAAA9-288A-F81F-7CDD-831A703415D6}"/>
              </a:ext>
            </a:extLst>
          </p:cNvPr>
          <p:cNvPicPr preferRelativeResize="0"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43050" y="1423988"/>
            <a:ext cx="6210300" cy="3913187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dist="8980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blipFill dpi="0" rotWithShape="0">
                  <a:blip r:embed="rId4"/>
                  <a:srcRect t="20184" r="15416" b="8774"/>
                  <a:stretch>
                    <a:fillRect/>
                  </a:stretch>
                </a:blipFill>
              </a14:hiddenFill>
            </a:ext>
          </a:extLst>
        </p:spPr>
      </p:pic>
      <p:pic>
        <p:nvPicPr>
          <p:cNvPr id="810002" name="Picture 18">
            <a:extLst>
              <a:ext uri="{FF2B5EF4-FFF2-40B4-BE49-F238E27FC236}">
                <a16:creationId xmlns:a16="http://schemas.microsoft.com/office/drawing/2014/main" id="{FE4B748C-C11A-912E-3120-5C6D465BEB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4388" y="3103563"/>
            <a:ext cx="1724025" cy="2538412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0003" name="Picture 19">
            <a:extLst>
              <a:ext uri="{FF2B5EF4-FFF2-40B4-BE49-F238E27FC236}">
                <a16:creationId xmlns:a16="http://schemas.microsoft.com/office/drawing/2014/main" id="{39864592-D152-DE0D-60DC-2BAD01BED4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827713" y="962025"/>
            <a:ext cx="2595562" cy="1720850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0004" name="Picture 20">
            <a:extLst>
              <a:ext uri="{FF2B5EF4-FFF2-40B4-BE49-F238E27FC236}">
                <a16:creationId xmlns:a16="http://schemas.microsoft.com/office/drawing/2014/main" id="{14DA5A27-FB7F-ACCC-73FF-4412F6EF75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797425" y="3887788"/>
            <a:ext cx="1473200" cy="2238375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8629" name="Text Box 21">
            <a:extLst>
              <a:ext uri="{FF2B5EF4-FFF2-40B4-BE49-F238E27FC236}">
                <a16:creationId xmlns:a16="http://schemas.microsoft.com/office/drawing/2014/main" id="{F7EBA3DC-416D-CEB5-5E8D-6297FD589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7575" y="5668963"/>
            <a:ext cx="7713663" cy="7016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4000">
                <a:solidFill>
                  <a:srgbClr val="FFFF00"/>
                </a:solidFill>
              </a:rPr>
              <a:t>¨¼ßÉíÄßæÜ ÉÝÏ ¥qáÄBZ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0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810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10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>
            <a:extLst>
              <a:ext uri="{FF2B5EF4-FFF2-40B4-BE49-F238E27FC236}">
                <a16:creationId xmlns:a16="http://schemas.microsoft.com/office/drawing/2014/main" id="{43E36264-5EB8-8B60-963F-45BE4D29B9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7425" y="4321175"/>
            <a:ext cx="1733550" cy="1430338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4400">
                <a:solidFill>
                  <a:schemeClr val="tx2"/>
                </a:solidFill>
                <a:latin typeface="Times" panose="02020603050405020304" pitchFamily="18" charset="0"/>
              </a:rPr>
              <a:t>A</a:t>
            </a:r>
            <a:r>
              <a:rPr lang="en-US" altLang="en-US" sz="8800">
                <a:solidFill>
                  <a:srgbClr val="51DC00"/>
                </a:solidFill>
                <a:latin typeface="Times" panose="02020603050405020304" pitchFamily="18" charset="0"/>
              </a:rPr>
              <a:t>J</a:t>
            </a:r>
            <a:r>
              <a:rPr lang="en-US" altLang="en-US" sz="4400">
                <a:solidFill>
                  <a:schemeClr val="tx2"/>
                </a:solidFill>
                <a:latin typeface="Times" panose="02020603050405020304" pitchFamily="18" charset="0"/>
              </a:rPr>
              <a:t>MJ</a:t>
            </a:r>
          </a:p>
        </p:txBody>
      </p:sp>
      <p:sp>
        <p:nvSpPr>
          <p:cNvPr id="69635" name="Rectangle 3">
            <a:extLst>
              <a:ext uri="{FF2B5EF4-FFF2-40B4-BE49-F238E27FC236}">
                <a16:creationId xmlns:a16="http://schemas.microsoft.com/office/drawing/2014/main" id="{20BE65CD-CB60-39AF-2213-F9993D9DB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9636" name="Rectangle 4">
            <a:extLst>
              <a:ext uri="{FF2B5EF4-FFF2-40B4-BE49-F238E27FC236}">
                <a16:creationId xmlns:a16="http://schemas.microsoft.com/office/drawing/2014/main" id="{8C4B1670-65A9-00AB-7C43-D10DF871C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8513" y="968375"/>
            <a:ext cx="1387475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800" b="1">
                <a:solidFill>
                  <a:schemeClr val="accent2"/>
                </a:solidFill>
                <a:latin typeface="Times" panose="02020603050405020304" pitchFamily="18" charset="0"/>
              </a:rPr>
              <a:t>ABRAHAM</a:t>
            </a:r>
          </a:p>
        </p:txBody>
      </p:sp>
      <p:sp>
        <p:nvSpPr>
          <p:cNvPr id="69637" name="Rectangle 5">
            <a:extLst>
              <a:ext uri="{FF2B5EF4-FFF2-40B4-BE49-F238E27FC236}">
                <a16:creationId xmlns:a16="http://schemas.microsoft.com/office/drawing/2014/main" id="{C6FB2528-86E6-0F84-0784-FF2376294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882900" cy="1587500"/>
          </a:xfrm>
          <a:prstGeom prst="rect">
            <a:avLst/>
          </a:prstGeom>
          <a:solidFill>
            <a:schemeClr val="tx2"/>
          </a:solidFill>
          <a:ln w="12700">
            <a:solidFill>
              <a:schemeClr val="folHlink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9638" name="AutoShape 6">
            <a:extLst>
              <a:ext uri="{FF2B5EF4-FFF2-40B4-BE49-F238E27FC236}">
                <a16:creationId xmlns:a16="http://schemas.microsoft.com/office/drawing/2014/main" id="{B222F776-7518-27C5-B135-45095F245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996950"/>
            <a:ext cx="1663700" cy="1054100"/>
          </a:xfrm>
          <a:prstGeom prst="roundRect">
            <a:avLst>
              <a:gd name="adj" fmla="val 12495"/>
            </a:avLst>
          </a:prstGeom>
          <a:solidFill>
            <a:schemeClr val="tx2"/>
          </a:solidFill>
          <a:ln w="12700">
            <a:solidFill>
              <a:schemeClr val="folHlink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9639" name="Rectangle 7">
            <a:extLst>
              <a:ext uri="{FF2B5EF4-FFF2-40B4-BE49-F238E27FC236}">
                <a16:creationId xmlns:a16="http://schemas.microsoft.com/office/drawing/2014/main" id="{AF76DA82-D673-250A-6C80-F5F48D01D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550" y="1377950"/>
            <a:ext cx="2044700" cy="1054100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9640" name="Rectangle 8">
            <a:extLst>
              <a:ext uri="{FF2B5EF4-FFF2-40B4-BE49-F238E27FC236}">
                <a16:creationId xmlns:a16="http://schemas.microsoft.com/office/drawing/2014/main" id="{DEE02FBD-EB82-0706-7A24-19D0E1A7E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0088" y="1035050"/>
            <a:ext cx="1509712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400">
                <a:solidFill>
                  <a:schemeClr val="accent2"/>
                </a:solidFill>
              </a:rPr>
              <a:t>ç¼ÞØËí</a:t>
            </a:r>
          </a:p>
        </p:txBody>
      </p:sp>
      <p:sp>
        <p:nvSpPr>
          <p:cNvPr id="69641" name="Line 9">
            <a:extLst>
              <a:ext uri="{FF2B5EF4-FFF2-40B4-BE49-F238E27FC236}">
                <a16:creationId xmlns:a16="http://schemas.microsoft.com/office/drawing/2014/main" id="{D0CFF3BC-9AD7-EE84-5AB4-99BF366DC04A}"/>
              </a:ext>
            </a:extLst>
          </p:cNvPr>
          <p:cNvSpPr>
            <a:spLocks noChangeShapeType="1"/>
          </p:cNvSpPr>
          <p:nvPr/>
        </p:nvSpPr>
        <p:spPr bwMode="auto">
          <a:xfrm>
            <a:off x="3321050" y="2514600"/>
            <a:ext cx="25019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2" name="Line 10">
            <a:extLst>
              <a:ext uri="{FF2B5EF4-FFF2-40B4-BE49-F238E27FC236}">
                <a16:creationId xmlns:a16="http://schemas.microsoft.com/office/drawing/2014/main" id="{AEF1A7D6-08BE-0F25-42A3-7FDBF0D4DBE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21050" y="2057400"/>
            <a:ext cx="25019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1019" name="Rectangle 11">
            <a:extLst>
              <a:ext uri="{FF2B5EF4-FFF2-40B4-BE49-F238E27FC236}">
                <a16:creationId xmlns:a16="http://schemas.microsoft.com/office/drawing/2014/main" id="{3E16DA75-F179-7E08-36A0-0CEC87D739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3313" y="1603375"/>
            <a:ext cx="1308100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2400">
                <a:solidFill>
                  <a:schemeClr val="accent2"/>
                </a:solidFill>
              </a:rPr>
              <a:t>¥¿ßÎJ¢</a:t>
            </a:r>
          </a:p>
        </p:txBody>
      </p:sp>
      <p:sp>
        <p:nvSpPr>
          <p:cNvPr id="69644" name="Rectangle 12">
            <a:extLst>
              <a:ext uri="{FF2B5EF4-FFF2-40B4-BE49-F238E27FC236}">
                <a16:creationId xmlns:a16="http://schemas.microsoft.com/office/drawing/2014/main" id="{57C7B0BF-A884-A00C-3345-EBF6C40F5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" y="2452688"/>
            <a:ext cx="2070100" cy="519112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9645" name="Rectangle 13">
            <a:extLst>
              <a:ext uri="{FF2B5EF4-FFF2-40B4-BE49-F238E27FC236}">
                <a16:creationId xmlns:a16="http://schemas.microsoft.com/office/drawing/2014/main" id="{868EECA5-6D28-26DD-C09C-BB92AD459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" y="2452688"/>
            <a:ext cx="2070100" cy="137318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9646" name="Rectangle 14">
            <a:extLst>
              <a:ext uri="{FF2B5EF4-FFF2-40B4-BE49-F238E27FC236}">
                <a16:creationId xmlns:a16="http://schemas.microsoft.com/office/drawing/2014/main" id="{B5710079-61A3-5777-353A-9258CDEA5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7225" y="3716338"/>
            <a:ext cx="2070100" cy="3141662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9647" name="Line 15">
            <a:extLst>
              <a:ext uri="{FF2B5EF4-FFF2-40B4-BE49-F238E27FC236}">
                <a16:creationId xmlns:a16="http://schemas.microsoft.com/office/drawing/2014/main" id="{5D8E5B40-F6B5-5765-C1C0-47E4BC79B549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5338" y="25273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8" name="Line 16">
            <a:extLst>
              <a:ext uri="{FF2B5EF4-FFF2-40B4-BE49-F238E27FC236}">
                <a16:creationId xmlns:a16="http://schemas.microsoft.com/office/drawing/2014/main" id="{EE10C1A3-A6BD-4D0E-B968-2E65E00CE0F7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5338" y="2070100"/>
            <a:ext cx="2463800" cy="0"/>
          </a:xfrm>
          <a:prstGeom prst="line">
            <a:avLst/>
          </a:prstGeom>
          <a:noFill/>
          <a:ln w="508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9" name="Rectangle 17">
            <a:extLst>
              <a:ext uri="{FF2B5EF4-FFF2-40B4-BE49-F238E27FC236}">
                <a16:creationId xmlns:a16="http://schemas.microsoft.com/office/drawing/2014/main" id="{5BD1958A-6E03-768F-C7B2-029D9C909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69650" name="Line 18">
            <a:extLst>
              <a:ext uri="{FF2B5EF4-FFF2-40B4-BE49-F238E27FC236}">
                <a16:creationId xmlns:a16="http://schemas.microsoft.com/office/drawing/2014/main" id="{9F92799E-60C4-B91B-05D3-C8345B404B8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1" name="Rectangle 19">
            <a:extLst>
              <a:ext uri="{FF2B5EF4-FFF2-40B4-BE49-F238E27FC236}">
                <a16:creationId xmlns:a16="http://schemas.microsoft.com/office/drawing/2014/main" id="{9D8E8B89-4F14-CB6C-0950-D585E164D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293938"/>
            <a:ext cx="3201988" cy="1308100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4000">
                <a:solidFill>
                  <a:schemeClr val="accent1"/>
                </a:solidFill>
              </a:rPr>
              <a:t>‘</a:t>
            </a:r>
            <a:r>
              <a:rPr lang="en-US" altLang="en-US" sz="4800">
                <a:solidFill>
                  <a:srgbClr val="FF0066"/>
                </a:solidFill>
              </a:rPr>
              <a:t>ÈÞWÕøß</a:t>
            </a:r>
            <a:r>
              <a:rPr lang="en-US" altLang="en-US" sz="4000">
                <a:solidFill>
                  <a:schemeClr val="accent1"/>
                </a:solidFill>
              </a:rPr>
              <a:t>’</a:t>
            </a:r>
            <a:r>
              <a:rPr lang="en-US" altLang="en-US" sz="4800">
                <a:solidFill>
                  <a:srgbClr val="FF0066"/>
                </a:solidFill>
              </a:rPr>
              <a:t>W </a:t>
            </a:r>
            <a:r>
              <a:rPr lang="en-US" altLang="en-US" sz="3200">
                <a:solidFill>
                  <a:srgbClr val="FAFD00"/>
                </a:solidFill>
              </a:rPr>
              <a:t>øIÞÎX:</a:t>
            </a:r>
            <a:endParaRPr lang="en-US" altLang="en-US" sz="4400">
              <a:solidFill>
                <a:schemeClr val="tx2"/>
              </a:solidFill>
              <a:latin typeface="Times" panose="02020603050405020304" pitchFamily="18" charset="0"/>
            </a:endParaRPr>
          </a:p>
        </p:txBody>
      </p:sp>
      <p:sp>
        <p:nvSpPr>
          <p:cNvPr id="69652" name="Text Box 20">
            <a:extLst>
              <a:ext uri="{FF2B5EF4-FFF2-40B4-BE49-F238E27FC236}">
                <a16:creationId xmlns:a16="http://schemas.microsoft.com/office/drawing/2014/main" id="{82854BEA-60A0-4F17-1A78-BA27D6823F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8000" y="0"/>
            <a:ext cx="3738563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ÉáùMÞ¿í</a:t>
            </a:r>
            <a:r>
              <a:rPr lang="en-US" altLang="en-US" sz="800">
                <a:solidFill>
                  <a:srgbClr val="000000"/>
                </a:solidFill>
              </a:rPr>
              <a:t>  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12:40-41; </a:t>
            </a:r>
            <a:r>
              <a:rPr lang="en-US" altLang="en-US" sz="1200">
                <a:solidFill>
                  <a:schemeClr val="tx1"/>
                </a:solidFill>
              </a:rPr>
              <a:t>·ÜÞÄcV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. 3:17</a:t>
            </a:r>
          </a:p>
        </p:txBody>
      </p:sp>
      <p:sp>
        <p:nvSpPr>
          <p:cNvPr id="69653" name="Rectangle 21">
            <a:extLst>
              <a:ext uri="{FF2B5EF4-FFF2-40B4-BE49-F238E27FC236}">
                <a16:creationId xmlns:a16="http://schemas.microsoft.com/office/drawing/2014/main" id="{84454C15-182B-4382-07F3-60EBB50A6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1513" y="4397375"/>
            <a:ext cx="180975" cy="7588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endParaRPr lang="id-ID" altLang="en-US" sz="4400">
              <a:solidFill>
                <a:schemeClr val="tx2"/>
              </a:solidFill>
              <a:latin typeface="Times" panose="02020603050405020304" pitchFamily="18" charset="0"/>
            </a:endParaRPr>
          </a:p>
        </p:txBody>
      </p:sp>
      <p:sp>
        <p:nvSpPr>
          <p:cNvPr id="69654" name="Text Box 22">
            <a:extLst>
              <a:ext uri="{FF2B5EF4-FFF2-40B4-BE49-F238E27FC236}">
                <a16:creationId xmlns:a16="http://schemas.microsoft.com/office/drawing/2014/main" id="{4B21EB74-294A-466B-85A3-A457CFA260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grpSp>
        <p:nvGrpSpPr>
          <p:cNvPr id="811031" name="Group 23">
            <a:extLst>
              <a:ext uri="{FF2B5EF4-FFF2-40B4-BE49-F238E27FC236}">
                <a16:creationId xmlns:a16="http://schemas.microsoft.com/office/drawing/2014/main" id="{A98E115F-DF2D-0CAC-01B0-111E248CFFC7}"/>
              </a:ext>
            </a:extLst>
          </p:cNvPr>
          <p:cNvGrpSpPr>
            <a:grpSpLocks/>
          </p:cNvGrpSpPr>
          <p:nvPr/>
        </p:nvGrpSpPr>
        <p:grpSpPr bwMode="auto">
          <a:xfrm>
            <a:off x="750888" y="3008313"/>
            <a:ext cx="4062412" cy="2838450"/>
            <a:chOff x="2363" y="2032"/>
            <a:chExt cx="2559" cy="1788"/>
          </a:xfrm>
        </p:grpSpPr>
        <p:grpSp>
          <p:nvGrpSpPr>
            <p:cNvPr id="73483" name="Group 24">
              <a:extLst>
                <a:ext uri="{FF2B5EF4-FFF2-40B4-BE49-F238E27FC236}">
                  <a16:creationId xmlns:a16="http://schemas.microsoft.com/office/drawing/2014/main" id="{838F56ED-1905-3CFE-0C2E-250245049F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1" y="2338"/>
              <a:ext cx="346" cy="304"/>
              <a:chOff x="3098" y="2084"/>
              <a:chExt cx="346" cy="304"/>
            </a:xfrm>
          </p:grpSpPr>
          <p:sp>
            <p:nvSpPr>
              <p:cNvPr id="74103" name="Oval 25">
                <a:extLst>
                  <a:ext uri="{FF2B5EF4-FFF2-40B4-BE49-F238E27FC236}">
                    <a16:creationId xmlns:a16="http://schemas.microsoft.com/office/drawing/2014/main" id="{C937E191-4A9D-F7C4-B425-B3A3EDC41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2084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104" name="Oval 26">
                <a:extLst>
                  <a:ext uri="{FF2B5EF4-FFF2-40B4-BE49-F238E27FC236}">
                    <a16:creationId xmlns:a16="http://schemas.microsoft.com/office/drawing/2014/main" id="{98862DB3-0148-790C-B05D-BAF693F31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105" name="Oval 27">
                <a:extLst>
                  <a:ext uri="{FF2B5EF4-FFF2-40B4-BE49-F238E27FC236}">
                    <a16:creationId xmlns:a16="http://schemas.microsoft.com/office/drawing/2014/main" id="{7BA309AC-A6BF-F4F0-794C-7E96F8426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2092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106" name="Oval 28">
                <a:extLst>
                  <a:ext uri="{FF2B5EF4-FFF2-40B4-BE49-F238E27FC236}">
                    <a16:creationId xmlns:a16="http://schemas.microsoft.com/office/drawing/2014/main" id="{FA9E428D-0FA8-C69E-1A43-2F03C3B16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224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107" name="Oval 29">
                <a:extLst>
                  <a:ext uri="{FF2B5EF4-FFF2-40B4-BE49-F238E27FC236}">
                    <a16:creationId xmlns:a16="http://schemas.microsoft.com/office/drawing/2014/main" id="{3A837841-1279-7747-A3ED-CAED30A9F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218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108" name="Oval 30">
                <a:extLst>
                  <a:ext uri="{FF2B5EF4-FFF2-40B4-BE49-F238E27FC236}">
                    <a16:creationId xmlns:a16="http://schemas.microsoft.com/office/drawing/2014/main" id="{F6908EFC-BF9F-78B3-3052-51A5E40F4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109" name="Oval 31">
                <a:extLst>
                  <a:ext uri="{FF2B5EF4-FFF2-40B4-BE49-F238E27FC236}">
                    <a16:creationId xmlns:a16="http://schemas.microsoft.com/office/drawing/2014/main" id="{97A37524-FDFB-B8D7-6326-334A7F996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27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110" name="Oval 32">
                <a:extLst>
                  <a:ext uri="{FF2B5EF4-FFF2-40B4-BE49-F238E27FC236}">
                    <a16:creationId xmlns:a16="http://schemas.microsoft.com/office/drawing/2014/main" id="{C91A171B-9F0D-1A25-215F-DE3DC7643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2188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111" name="Oval 33">
                <a:extLst>
                  <a:ext uri="{FF2B5EF4-FFF2-40B4-BE49-F238E27FC236}">
                    <a16:creationId xmlns:a16="http://schemas.microsoft.com/office/drawing/2014/main" id="{AA128146-AB00-C6D1-FAD9-BC76C9DC0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" y="233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112" name="Oval 34">
                <a:extLst>
                  <a:ext uri="{FF2B5EF4-FFF2-40B4-BE49-F238E27FC236}">
                    <a16:creationId xmlns:a16="http://schemas.microsoft.com/office/drawing/2014/main" id="{8D194390-A8C3-9760-F23D-277529F1A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283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113" name="Oval 35">
                <a:extLst>
                  <a:ext uri="{FF2B5EF4-FFF2-40B4-BE49-F238E27FC236}">
                    <a16:creationId xmlns:a16="http://schemas.microsoft.com/office/drawing/2014/main" id="{3184C9AE-23C5-A9CA-409D-BAFFC1D19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115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114" name="Oval 36">
                <a:extLst>
                  <a:ext uri="{FF2B5EF4-FFF2-40B4-BE49-F238E27FC236}">
                    <a16:creationId xmlns:a16="http://schemas.microsoft.com/office/drawing/2014/main" id="{C2BD8FCC-7951-A7F2-2BE0-4C790B122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24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115" name="Oval 37">
                <a:extLst>
                  <a:ext uri="{FF2B5EF4-FFF2-40B4-BE49-F238E27FC236}">
                    <a16:creationId xmlns:a16="http://schemas.microsoft.com/office/drawing/2014/main" id="{91F5E812-B22E-DC8F-D32F-EE7F6D65A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216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116" name="Oval 38">
                <a:extLst>
                  <a:ext uri="{FF2B5EF4-FFF2-40B4-BE49-F238E27FC236}">
                    <a16:creationId xmlns:a16="http://schemas.microsoft.com/office/drawing/2014/main" id="{22AE6330-4D23-8E54-09F9-F319050FE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81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3484" name="Group 39">
              <a:extLst>
                <a:ext uri="{FF2B5EF4-FFF2-40B4-BE49-F238E27FC236}">
                  <a16:creationId xmlns:a16="http://schemas.microsoft.com/office/drawing/2014/main" id="{010F685C-4897-44F9-ED04-E26704AA77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8" y="2252"/>
              <a:ext cx="346" cy="304"/>
              <a:chOff x="3098" y="2084"/>
              <a:chExt cx="346" cy="304"/>
            </a:xfrm>
          </p:grpSpPr>
          <p:sp>
            <p:nvSpPr>
              <p:cNvPr id="74089" name="Oval 40">
                <a:extLst>
                  <a:ext uri="{FF2B5EF4-FFF2-40B4-BE49-F238E27FC236}">
                    <a16:creationId xmlns:a16="http://schemas.microsoft.com/office/drawing/2014/main" id="{7DC8E315-A534-E353-B040-C80746DFA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2084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90" name="Oval 41">
                <a:extLst>
                  <a:ext uri="{FF2B5EF4-FFF2-40B4-BE49-F238E27FC236}">
                    <a16:creationId xmlns:a16="http://schemas.microsoft.com/office/drawing/2014/main" id="{CD18DC8A-5D90-2786-7C89-55C9A9D30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91" name="Oval 42">
                <a:extLst>
                  <a:ext uri="{FF2B5EF4-FFF2-40B4-BE49-F238E27FC236}">
                    <a16:creationId xmlns:a16="http://schemas.microsoft.com/office/drawing/2014/main" id="{057A33DE-1C86-3C5B-A03F-2FC41E2F6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2092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92" name="Oval 43">
                <a:extLst>
                  <a:ext uri="{FF2B5EF4-FFF2-40B4-BE49-F238E27FC236}">
                    <a16:creationId xmlns:a16="http://schemas.microsoft.com/office/drawing/2014/main" id="{91AD5E41-3521-E2E1-2D76-69A07840A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224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93" name="Oval 44">
                <a:extLst>
                  <a:ext uri="{FF2B5EF4-FFF2-40B4-BE49-F238E27FC236}">
                    <a16:creationId xmlns:a16="http://schemas.microsoft.com/office/drawing/2014/main" id="{71C3C09C-7B5A-6E43-2A0C-D5B05159C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218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94" name="Oval 45">
                <a:extLst>
                  <a:ext uri="{FF2B5EF4-FFF2-40B4-BE49-F238E27FC236}">
                    <a16:creationId xmlns:a16="http://schemas.microsoft.com/office/drawing/2014/main" id="{145C6955-5C53-6A5F-624C-A96D05244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95" name="Oval 46">
                <a:extLst>
                  <a:ext uri="{FF2B5EF4-FFF2-40B4-BE49-F238E27FC236}">
                    <a16:creationId xmlns:a16="http://schemas.microsoft.com/office/drawing/2014/main" id="{49F0461C-FCA3-3377-548A-F91388DD4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27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96" name="Oval 47">
                <a:extLst>
                  <a:ext uri="{FF2B5EF4-FFF2-40B4-BE49-F238E27FC236}">
                    <a16:creationId xmlns:a16="http://schemas.microsoft.com/office/drawing/2014/main" id="{65148023-8690-FEB4-6B46-591E8F2E4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2188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97" name="Oval 48">
                <a:extLst>
                  <a:ext uri="{FF2B5EF4-FFF2-40B4-BE49-F238E27FC236}">
                    <a16:creationId xmlns:a16="http://schemas.microsoft.com/office/drawing/2014/main" id="{068F3DE6-BC5F-9089-BA5D-55C6C33A9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" y="233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98" name="Oval 49">
                <a:extLst>
                  <a:ext uri="{FF2B5EF4-FFF2-40B4-BE49-F238E27FC236}">
                    <a16:creationId xmlns:a16="http://schemas.microsoft.com/office/drawing/2014/main" id="{FB966D0E-EA18-BC1F-8922-DF58AB76F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283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99" name="Oval 50">
                <a:extLst>
                  <a:ext uri="{FF2B5EF4-FFF2-40B4-BE49-F238E27FC236}">
                    <a16:creationId xmlns:a16="http://schemas.microsoft.com/office/drawing/2014/main" id="{5C3C212A-022C-4353-7F38-BB9157CD0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115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100" name="Oval 51">
                <a:extLst>
                  <a:ext uri="{FF2B5EF4-FFF2-40B4-BE49-F238E27FC236}">
                    <a16:creationId xmlns:a16="http://schemas.microsoft.com/office/drawing/2014/main" id="{6549FB24-684E-531F-5C59-6450D4193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24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101" name="Oval 52">
                <a:extLst>
                  <a:ext uri="{FF2B5EF4-FFF2-40B4-BE49-F238E27FC236}">
                    <a16:creationId xmlns:a16="http://schemas.microsoft.com/office/drawing/2014/main" id="{722931E0-9786-132D-9B97-7DE16248A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216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102" name="Oval 53">
                <a:extLst>
                  <a:ext uri="{FF2B5EF4-FFF2-40B4-BE49-F238E27FC236}">
                    <a16:creationId xmlns:a16="http://schemas.microsoft.com/office/drawing/2014/main" id="{70F9F896-D217-BEB3-5CA4-423F210FB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81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3485" name="Group 54">
              <a:extLst>
                <a:ext uri="{FF2B5EF4-FFF2-40B4-BE49-F238E27FC236}">
                  <a16:creationId xmlns:a16="http://schemas.microsoft.com/office/drawing/2014/main" id="{DA873961-0DFB-DF11-50AA-76B582FDCF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8" y="2795"/>
              <a:ext cx="346" cy="304"/>
              <a:chOff x="3098" y="2084"/>
              <a:chExt cx="346" cy="304"/>
            </a:xfrm>
          </p:grpSpPr>
          <p:sp>
            <p:nvSpPr>
              <p:cNvPr id="74075" name="Oval 55">
                <a:extLst>
                  <a:ext uri="{FF2B5EF4-FFF2-40B4-BE49-F238E27FC236}">
                    <a16:creationId xmlns:a16="http://schemas.microsoft.com/office/drawing/2014/main" id="{60F51D72-29E2-C2C4-82F9-C8B0BB084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2084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76" name="Oval 56">
                <a:extLst>
                  <a:ext uri="{FF2B5EF4-FFF2-40B4-BE49-F238E27FC236}">
                    <a16:creationId xmlns:a16="http://schemas.microsoft.com/office/drawing/2014/main" id="{28ABF4D1-1B78-9E28-17C0-195E2A3E7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77" name="Oval 57">
                <a:extLst>
                  <a:ext uri="{FF2B5EF4-FFF2-40B4-BE49-F238E27FC236}">
                    <a16:creationId xmlns:a16="http://schemas.microsoft.com/office/drawing/2014/main" id="{778C6377-0A97-D58A-CAA4-3EB8B609C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2092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78" name="Oval 58">
                <a:extLst>
                  <a:ext uri="{FF2B5EF4-FFF2-40B4-BE49-F238E27FC236}">
                    <a16:creationId xmlns:a16="http://schemas.microsoft.com/office/drawing/2014/main" id="{701155DB-B78A-0070-671F-FD9414B86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224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79" name="Oval 59">
                <a:extLst>
                  <a:ext uri="{FF2B5EF4-FFF2-40B4-BE49-F238E27FC236}">
                    <a16:creationId xmlns:a16="http://schemas.microsoft.com/office/drawing/2014/main" id="{ECF2B808-A57B-0E11-C5A7-F75A7762C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218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80" name="Oval 60">
                <a:extLst>
                  <a:ext uri="{FF2B5EF4-FFF2-40B4-BE49-F238E27FC236}">
                    <a16:creationId xmlns:a16="http://schemas.microsoft.com/office/drawing/2014/main" id="{C18C0105-6B86-716F-7A5C-93D3CD47C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81" name="Oval 61">
                <a:extLst>
                  <a:ext uri="{FF2B5EF4-FFF2-40B4-BE49-F238E27FC236}">
                    <a16:creationId xmlns:a16="http://schemas.microsoft.com/office/drawing/2014/main" id="{4FDD8113-9B61-62BF-ADA8-7EB467926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27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82" name="Oval 62">
                <a:extLst>
                  <a:ext uri="{FF2B5EF4-FFF2-40B4-BE49-F238E27FC236}">
                    <a16:creationId xmlns:a16="http://schemas.microsoft.com/office/drawing/2014/main" id="{90100D2F-A809-E7E3-A406-F7C8564C4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2188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83" name="Oval 63">
                <a:extLst>
                  <a:ext uri="{FF2B5EF4-FFF2-40B4-BE49-F238E27FC236}">
                    <a16:creationId xmlns:a16="http://schemas.microsoft.com/office/drawing/2014/main" id="{E268F020-7465-FC67-0D3E-516D87817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" y="233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84" name="Oval 64">
                <a:extLst>
                  <a:ext uri="{FF2B5EF4-FFF2-40B4-BE49-F238E27FC236}">
                    <a16:creationId xmlns:a16="http://schemas.microsoft.com/office/drawing/2014/main" id="{BB31FD3A-FBE9-E9F7-8673-AAB576561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283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85" name="Oval 65">
                <a:extLst>
                  <a:ext uri="{FF2B5EF4-FFF2-40B4-BE49-F238E27FC236}">
                    <a16:creationId xmlns:a16="http://schemas.microsoft.com/office/drawing/2014/main" id="{B3810CD0-B75F-4A4D-B053-5A00C5838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115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86" name="Oval 66">
                <a:extLst>
                  <a:ext uri="{FF2B5EF4-FFF2-40B4-BE49-F238E27FC236}">
                    <a16:creationId xmlns:a16="http://schemas.microsoft.com/office/drawing/2014/main" id="{0C4E4196-E01D-890C-E2E6-BC78F5E0C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24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87" name="Oval 67">
                <a:extLst>
                  <a:ext uri="{FF2B5EF4-FFF2-40B4-BE49-F238E27FC236}">
                    <a16:creationId xmlns:a16="http://schemas.microsoft.com/office/drawing/2014/main" id="{4B246EAB-37B1-8FB7-3A8B-0FAE3EB54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216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88" name="Oval 68">
                <a:extLst>
                  <a:ext uri="{FF2B5EF4-FFF2-40B4-BE49-F238E27FC236}">
                    <a16:creationId xmlns:a16="http://schemas.microsoft.com/office/drawing/2014/main" id="{A05CB392-CCC4-4226-3E98-EEAF70690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81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3486" name="Group 69">
              <a:extLst>
                <a:ext uri="{FF2B5EF4-FFF2-40B4-BE49-F238E27FC236}">
                  <a16:creationId xmlns:a16="http://schemas.microsoft.com/office/drawing/2014/main" id="{D3B7DC25-B6CA-DDB5-CA42-BE70489298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27" y="2695"/>
              <a:ext cx="1106" cy="319"/>
              <a:chOff x="2431" y="2599"/>
              <a:chExt cx="1106" cy="319"/>
            </a:xfrm>
          </p:grpSpPr>
          <p:grpSp>
            <p:nvGrpSpPr>
              <p:cNvPr id="74045" name="Group 70">
                <a:extLst>
                  <a:ext uri="{FF2B5EF4-FFF2-40B4-BE49-F238E27FC236}">
                    <a16:creationId xmlns:a16="http://schemas.microsoft.com/office/drawing/2014/main" id="{33B8973B-B378-F642-FAB7-CAE283C8CA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91" y="2599"/>
                <a:ext cx="346" cy="304"/>
                <a:chOff x="3098" y="2084"/>
                <a:chExt cx="346" cy="304"/>
              </a:xfrm>
            </p:grpSpPr>
            <p:sp>
              <p:nvSpPr>
                <p:cNvPr id="74061" name="Oval 71">
                  <a:extLst>
                    <a:ext uri="{FF2B5EF4-FFF2-40B4-BE49-F238E27FC236}">
                      <a16:creationId xmlns:a16="http://schemas.microsoft.com/office/drawing/2014/main" id="{75B33532-AB1D-AA9B-04F0-316BD565BB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62" name="Oval 72">
                  <a:extLst>
                    <a:ext uri="{FF2B5EF4-FFF2-40B4-BE49-F238E27FC236}">
                      <a16:creationId xmlns:a16="http://schemas.microsoft.com/office/drawing/2014/main" id="{9324DAB9-B721-8B65-BACA-4186B4CFB5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63" name="Oval 73">
                  <a:extLst>
                    <a:ext uri="{FF2B5EF4-FFF2-40B4-BE49-F238E27FC236}">
                      <a16:creationId xmlns:a16="http://schemas.microsoft.com/office/drawing/2014/main" id="{13C28BD8-B3F3-32B9-020C-860FC71540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64" name="Oval 74">
                  <a:extLst>
                    <a:ext uri="{FF2B5EF4-FFF2-40B4-BE49-F238E27FC236}">
                      <a16:creationId xmlns:a16="http://schemas.microsoft.com/office/drawing/2014/main" id="{369B2820-DF0E-7B6A-10D7-64C895A3A2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65" name="Oval 75">
                  <a:extLst>
                    <a:ext uri="{FF2B5EF4-FFF2-40B4-BE49-F238E27FC236}">
                      <a16:creationId xmlns:a16="http://schemas.microsoft.com/office/drawing/2014/main" id="{E6474111-3258-80FD-BC2E-8A31708999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66" name="Oval 76">
                  <a:extLst>
                    <a:ext uri="{FF2B5EF4-FFF2-40B4-BE49-F238E27FC236}">
                      <a16:creationId xmlns:a16="http://schemas.microsoft.com/office/drawing/2014/main" id="{BA30D538-35EC-6E6D-BFE2-A338EB17AF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67" name="Oval 77">
                  <a:extLst>
                    <a:ext uri="{FF2B5EF4-FFF2-40B4-BE49-F238E27FC236}">
                      <a16:creationId xmlns:a16="http://schemas.microsoft.com/office/drawing/2014/main" id="{54D1E58E-EBBE-3837-DFED-980D970B12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68" name="Oval 78">
                  <a:extLst>
                    <a:ext uri="{FF2B5EF4-FFF2-40B4-BE49-F238E27FC236}">
                      <a16:creationId xmlns:a16="http://schemas.microsoft.com/office/drawing/2014/main" id="{8B5E95FF-155A-0175-4201-54C30660D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69" name="Oval 79">
                  <a:extLst>
                    <a:ext uri="{FF2B5EF4-FFF2-40B4-BE49-F238E27FC236}">
                      <a16:creationId xmlns:a16="http://schemas.microsoft.com/office/drawing/2014/main" id="{FE206400-FC29-96A1-2D47-4E66DDA113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70" name="Oval 80">
                  <a:extLst>
                    <a:ext uri="{FF2B5EF4-FFF2-40B4-BE49-F238E27FC236}">
                      <a16:creationId xmlns:a16="http://schemas.microsoft.com/office/drawing/2014/main" id="{45CA9CB5-644F-1CE4-3108-1B0E6A0D50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71" name="Oval 81">
                  <a:extLst>
                    <a:ext uri="{FF2B5EF4-FFF2-40B4-BE49-F238E27FC236}">
                      <a16:creationId xmlns:a16="http://schemas.microsoft.com/office/drawing/2014/main" id="{0478BFAD-2E7B-EC5D-3444-22D1BCB9C9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72" name="Oval 82">
                  <a:extLst>
                    <a:ext uri="{FF2B5EF4-FFF2-40B4-BE49-F238E27FC236}">
                      <a16:creationId xmlns:a16="http://schemas.microsoft.com/office/drawing/2014/main" id="{A9A35078-5CA3-6969-107C-87AB8DBBCB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73" name="Oval 83">
                  <a:extLst>
                    <a:ext uri="{FF2B5EF4-FFF2-40B4-BE49-F238E27FC236}">
                      <a16:creationId xmlns:a16="http://schemas.microsoft.com/office/drawing/2014/main" id="{718F9614-C5FB-705C-B603-3E5E08C63B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74" name="Oval 84">
                  <a:extLst>
                    <a:ext uri="{FF2B5EF4-FFF2-40B4-BE49-F238E27FC236}">
                      <a16:creationId xmlns:a16="http://schemas.microsoft.com/office/drawing/2014/main" id="{3B328DD2-C9AB-88A3-1777-887289E187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4046" name="Group 85">
                <a:extLst>
                  <a:ext uri="{FF2B5EF4-FFF2-40B4-BE49-F238E27FC236}">
                    <a16:creationId xmlns:a16="http://schemas.microsoft.com/office/drawing/2014/main" id="{FE584E00-E968-2758-1D94-E4E2209EB4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31" y="2614"/>
                <a:ext cx="346" cy="304"/>
                <a:chOff x="3098" y="2084"/>
                <a:chExt cx="346" cy="304"/>
              </a:xfrm>
            </p:grpSpPr>
            <p:sp>
              <p:nvSpPr>
                <p:cNvPr id="74047" name="Oval 86">
                  <a:extLst>
                    <a:ext uri="{FF2B5EF4-FFF2-40B4-BE49-F238E27FC236}">
                      <a16:creationId xmlns:a16="http://schemas.microsoft.com/office/drawing/2014/main" id="{0918D61C-A7F3-9E3E-DC44-10C3DCCF57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48" name="Oval 87">
                  <a:extLst>
                    <a:ext uri="{FF2B5EF4-FFF2-40B4-BE49-F238E27FC236}">
                      <a16:creationId xmlns:a16="http://schemas.microsoft.com/office/drawing/2014/main" id="{27B9A675-2D75-DD2F-599A-C5F102B222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49" name="Oval 88">
                  <a:extLst>
                    <a:ext uri="{FF2B5EF4-FFF2-40B4-BE49-F238E27FC236}">
                      <a16:creationId xmlns:a16="http://schemas.microsoft.com/office/drawing/2014/main" id="{D1338F32-7270-6A57-D7AE-3C220AE0B0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50" name="Oval 89">
                  <a:extLst>
                    <a:ext uri="{FF2B5EF4-FFF2-40B4-BE49-F238E27FC236}">
                      <a16:creationId xmlns:a16="http://schemas.microsoft.com/office/drawing/2014/main" id="{AC3AAC5E-0BCA-51E0-7112-44ADFBDCC9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51" name="Oval 90">
                  <a:extLst>
                    <a:ext uri="{FF2B5EF4-FFF2-40B4-BE49-F238E27FC236}">
                      <a16:creationId xmlns:a16="http://schemas.microsoft.com/office/drawing/2014/main" id="{379DF6D6-6009-6CEF-DEC7-2EE075B114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52" name="Oval 91">
                  <a:extLst>
                    <a:ext uri="{FF2B5EF4-FFF2-40B4-BE49-F238E27FC236}">
                      <a16:creationId xmlns:a16="http://schemas.microsoft.com/office/drawing/2014/main" id="{6D9A506F-20AC-6A3B-5F6A-BD709D8C60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53" name="Oval 92">
                  <a:extLst>
                    <a:ext uri="{FF2B5EF4-FFF2-40B4-BE49-F238E27FC236}">
                      <a16:creationId xmlns:a16="http://schemas.microsoft.com/office/drawing/2014/main" id="{5A175C97-03EE-2C20-5E68-4EF5A16391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54" name="Oval 93">
                  <a:extLst>
                    <a:ext uri="{FF2B5EF4-FFF2-40B4-BE49-F238E27FC236}">
                      <a16:creationId xmlns:a16="http://schemas.microsoft.com/office/drawing/2014/main" id="{405B4BED-47EA-23CA-344E-3B16A2C2A5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55" name="Oval 94">
                  <a:extLst>
                    <a:ext uri="{FF2B5EF4-FFF2-40B4-BE49-F238E27FC236}">
                      <a16:creationId xmlns:a16="http://schemas.microsoft.com/office/drawing/2014/main" id="{E1CDCB63-2183-8441-CD65-394261D926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56" name="Oval 95">
                  <a:extLst>
                    <a:ext uri="{FF2B5EF4-FFF2-40B4-BE49-F238E27FC236}">
                      <a16:creationId xmlns:a16="http://schemas.microsoft.com/office/drawing/2014/main" id="{79C11DFA-BEE9-12BC-BC1A-122CD56A9B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57" name="Oval 96">
                  <a:extLst>
                    <a:ext uri="{FF2B5EF4-FFF2-40B4-BE49-F238E27FC236}">
                      <a16:creationId xmlns:a16="http://schemas.microsoft.com/office/drawing/2014/main" id="{F49497B9-96F2-A389-4394-3C27E9B41A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58" name="Oval 97">
                  <a:extLst>
                    <a:ext uri="{FF2B5EF4-FFF2-40B4-BE49-F238E27FC236}">
                      <a16:creationId xmlns:a16="http://schemas.microsoft.com/office/drawing/2014/main" id="{8B0BC7CB-B05D-67B4-DB32-F835C7E039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59" name="Oval 98">
                  <a:extLst>
                    <a:ext uri="{FF2B5EF4-FFF2-40B4-BE49-F238E27FC236}">
                      <a16:creationId xmlns:a16="http://schemas.microsoft.com/office/drawing/2014/main" id="{697A4888-6E0E-D526-7E62-FE7211BA1C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60" name="Oval 99">
                  <a:extLst>
                    <a:ext uri="{FF2B5EF4-FFF2-40B4-BE49-F238E27FC236}">
                      <a16:creationId xmlns:a16="http://schemas.microsoft.com/office/drawing/2014/main" id="{5F8E277C-8BE2-EA96-EE08-BBA877F559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3487" name="Group 100">
              <a:extLst>
                <a:ext uri="{FF2B5EF4-FFF2-40B4-BE49-F238E27FC236}">
                  <a16:creationId xmlns:a16="http://schemas.microsoft.com/office/drawing/2014/main" id="{FBAABBCA-8689-21FF-535E-D82E5E09DC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0" y="2112"/>
              <a:ext cx="1664" cy="593"/>
              <a:chOff x="2784" y="2016"/>
              <a:chExt cx="1664" cy="593"/>
            </a:xfrm>
          </p:grpSpPr>
          <p:grpSp>
            <p:nvGrpSpPr>
              <p:cNvPr id="74015" name="Group 101">
                <a:extLst>
                  <a:ext uri="{FF2B5EF4-FFF2-40B4-BE49-F238E27FC236}">
                    <a16:creationId xmlns:a16="http://schemas.microsoft.com/office/drawing/2014/main" id="{8C52F124-D03D-DA10-7E6C-E54B71BECA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02" y="2016"/>
                <a:ext cx="346" cy="304"/>
                <a:chOff x="3098" y="2084"/>
                <a:chExt cx="346" cy="304"/>
              </a:xfrm>
            </p:grpSpPr>
            <p:sp>
              <p:nvSpPr>
                <p:cNvPr id="74031" name="Oval 102">
                  <a:extLst>
                    <a:ext uri="{FF2B5EF4-FFF2-40B4-BE49-F238E27FC236}">
                      <a16:creationId xmlns:a16="http://schemas.microsoft.com/office/drawing/2014/main" id="{578F01FA-40F6-18B0-40D9-EBA2BFE05F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32" name="Oval 103">
                  <a:extLst>
                    <a:ext uri="{FF2B5EF4-FFF2-40B4-BE49-F238E27FC236}">
                      <a16:creationId xmlns:a16="http://schemas.microsoft.com/office/drawing/2014/main" id="{2BD61175-04B8-D516-C3F2-51C96FE3C6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33" name="Oval 104">
                  <a:extLst>
                    <a:ext uri="{FF2B5EF4-FFF2-40B4-BE49-F238E27FC236}">
                      <a16:creationId xmlns:a16="http://schemas.microsoft.com/office/drawing/2014/main" id="{2D725E6B-7E7F-DF48-2C0E-6EE26198DB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34" name="Oval 105">
                  <a:extLst>
                    <a:ext uri="{FF2B5EF4-FFF2-40B4-BE49-F238E27FC236}">
                      <a16:creationId xmlns:a16="http://schemas.microsoft.com/office/drawing/2014/main" id="{D4750B83-7201-85D0-2D2A-7B4B810664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35" name="Oval 106">
                  <a:extLst>
                    <a:ext uri="{FF2B5EF4-FFF2-40B4-BE49-F238E27FC236}">
                      <a16:creationId xmlns:a16="http://schemas.microsoft.com/office/drawing/2014/main" id="{5D83AE33-D2F0-8360-C356-D555830803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36" name="Oval 107">
                  <a:extLst>
                    <a:ext uri="{FF2B5EF4-FFF2-40B4-BE49-F238E27FC236}">
                      <a16:creationId xmlns:a16="http://schemas.microsoft.com/office/drawing/2014/main" id="{7332FE6E-F371-B507-2B5A-6018A22876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37" name="Oval 108">
                  <a:extLst>
                    <a:ext uri="{FF2B5EF4-FFF2-40B4-BE49-F238E27FC236}">
                      <a16:creationId xmlns:a16="http://schemas.microsoft.com/office/drawing/2014/main" id="{1E52292B-3AE9-0F37-B570-D862555D05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38" name="Oval 109">
                  <a:extLst>
                    <a:ext uri="{FF2B5EF4-FFF2-40B4-BE49-F238E27FC236}">
                      <a16:creationId xmlns:a16="http://schemas.microsoft.com/office/drawing/2014/main" id="{4B3C208C-6DB4-7BA4-BAA4-5C6D989B07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39" name="Oval 110">
                  <a:extLst>
                    <a:ext uri="{FF2B5EF4-FFF2-40B4-BE49-F238E27FC236}">
                      <a16:creationId xmlns:a16="http://schemas.microsoft.com/office/drawing/2014/main" id="{38D8E6D4-33AC-D47B-F0D2-BD49F82EFA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40" name="Oval 111">
                  <a:extLst>
                    <a:ext uri="{FF2B5EF4-FFF2-40B4-BE49-F238E27FC236}">
                      <a16:creationId xmlns:a16="http://schemas.microsoft.com/office/drawing/2014/main" id="{D8BB2B55-E04A-A907-A23A-6A1297A1F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41" name="Oval 112">
                  <a:extLst>
                    <a:ext uri="{FF2B5EF4-FFF2-40B4-BE49-F238E27FC236}">
                      <a16:creationId xmlns:a16="http://schemas.microsoft.com/office/drawing/2014/main" id="{79345D68-56CA-4602-2B78-3B3346EBA6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42" name="Oval 113">
                  <a:extLst>
                    <a:ext uri="{FF2B5EF4-FFF2-40B4-BE49-F238E27FC236}">
                      <a16:creationId xmlns:a16="http://schemas.microsoft.com/office/drawing/2014/main" id="{0F6A020E-F0DB-9374-86B0-D947FD8E5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43" name="Oval 114">
                  <a:extLst>
                    <a:ext uri="{FF2B5EF4-FFF2-40B4-BE49-F238E27FC236}">
                      <a16:creationId xmlns:a16="http://schemas.microsoft.com/office/drawing/2014/main" id="{36117B7A-5587-1FBC-C87A-AD091AADDB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44" name="Oval 115">
                  <a:extLst>
                    <a:ext uri="{FF2B5EF4-FFF2-40B4-BE49-F238E27FC236}">
                      <a16:creationId xmlns:a16="http://schemas.microsoft.com/office/drawing/2014/main" id="{17F0781A-822C-14BA-66DB-A4D6AF1134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4016" name="Group 116">
                <a:extLst>
                  <a:ext uri="{FF2B5EF4-FFF2-40B4-BE49-F238E27FC236}">
                    <a16:creationId xmlns:a16="http://schemas.microsoft.com/office/drawing/2014/main" id="{C23D175B-7491-C5F0-4ED1-109478A3C6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4" y="2305"/>
                <a:ext cx="346" cy="304"/>
                <a:chOff x="3098" y="2084"/>
                <a:chExt cx="346" cy="304"/>
              </a:xfrm>
            </p:grpSpPr>
            <p:sp>
              <p:nvSpPr>
                <p:cNvPr id="74017" name="Oval 117">
                  <a:extLst>
                    <a:ext uri="{FF2B5EF4-FFF2-40B4-BE49-F238E27FC236}">
                      <a16:creationId xmlns:a16="http://schemas.microsoft.com/office/drawing/2014/main" id="{EE4B5E0F-353E-A860-F31A-A3AFB2CB9D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18" name="Oval 118">
                  <a:extLst>
                    <a:ext uri="{FF2B5EF4-FFF2-40B4-BE49-F238E27FC236}">
                      <a16:creationId xmlns:a16="http://schemas.microsoft.com/office/drawing/2014/main" id="{377E8DE4-487C-78D3-D064-16DE94F5AE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19" name="Oval 119">
                  <a:extLst>
                    <a:ext uri="{FF2B5EF4-FFF2-40B4-BE49-F238E27FC236}">
                      <a16:creationId xmlns:a16="http://schemas.microsoft.com/office/drawing/2014/main" id="{52641D8D-F050-4EDE-2527-459C238933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20" name="Oval 120">
                  <a:extLst>
                    <a:ext uri="{FF2B5EF4-FFF2-40B4-BE49-F238E27FC236}">
                      <a16:creationId xmlns:a16="http://schemas.microsoft.com/office/drawing/2014/main" id="{9F5B50AA-3174-5534-45BD-5A57137962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21" name="Oval 121">
                  <a:extLst>
                    <a:ext uri="{FF2B5EF4-FFF2-40B4-BE49-F238E27FC236}">
                      <a16:creationId xmlns:a16="http://schemas.microsoft.com/office/drawing/2014/main" id="{9B8D26B5-49BF-F51D-35AC-636776B1C5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22" name="Oval 122">
                  <a:extLst>
                    <a:ext uri="{FF2B5EF4-FFF2-40B4-BE49-F238E27FC236}">
                      <a16:creationId xmlns:a16="http://schemas.microsoft.com/office/drawing/2014/main" id="{549CC6DA-44D8-A981-5B70-5F7323EF29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23" name="Oval 123">
                  <a:extLst>
                    <a:ext uri="{FF2B5EF4-FFF2-40B4-BE49-F238E27FC236}">
                      <a16:creationId xmlns:a16="http://schemas.microsoft.com/office/drawing/2014/main" id="{BDE0D916-8923-F3E5-E142-034D4C782B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24" name="Oval 124">
                  <a:extLst>
                    <a:ext uri="{FF2B5EF4-FFF2-40B4-BE49-F238E27FC236}">
                      <a16:creationId xmlns:a16="http://schemas.microsoft.com/office/drawing/2014/main" id="{7D856783-188B-F716-0060-3948F64C67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25" name="Oval 125">
                  <a:extLst>
                    <a:ext uri="{FF2B5EF4-FFF2-40B4-BE49-F238E27FC236}">
                      <a16:creationId xmlns:a16="http://schemas.microsoft.com/office/drawing/2014/main" id="{F1AB8AFE-01E1-D3B0-E18B-A2D6C81742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26" name="Oval 126">
                  <a:extLst>
                    <a:ext uri="{FF2B5EF4-FFF2-40B4-BE49-F238E27FC236}">
                      <a16:creationId xmlns:a16="http://schemas.microsoft.com/office/drawing/2014/main" id="{4351B59D-75B4-9EA5-0E39-CEA270F154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27" name="Oval 127">
                  <a:extLst>
                    <a:ext uri="{FF2B5EF4-FFF2-40B4-BE49-F238E27FC236}">
                      <a16:creationId xmlns:a16="http://schemas.microsoft.com/office/drawing/2014/main" id="{874E3F5B-D65D-6A4E-B388-E41FADFEEF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28" name="Oval 128">
                  <a:extLst>
                    <a:ext uri="{FF2B5EF4-FFF2-40B4-BE49-F238E27FC236}">
                      <a16:creationId xmlns:a16="http://schemas.microsoft.com/office/drawing/2014/main" id="{D3E1087A-EAD7-76A0-16C4-F62E288CDB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29" name="Oval 129">
                  <a:extLst>
                    <a:ext uri="{FF2B5EF4-FFF2-40B4-BE49-F238E27FC236}">
                      <a16:creationId xmlns:a16="http://schemas.microsoft.com/office/drawing/2014/main" id="{B34F7B70-B59C-6783-D768-C46CFA5829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30" name="Oval 130">
                  <a:extLst>
                    <a:ext uri="{FF2B5EF4-FFF2-40B4-BE49-F238E27FC236}">
                      <a16:creationId xmlns:a16="http://schemas.microsoft.com/office/drawing/2014/main" id="{64B0A110-B82A-8835-8F16-3321977C90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3488" name="Group 131">
              <a:extLst>
                <a:ext uri="{FF2B5EF4-FFF2-40B4-BE49-F238E27FC236}">
                  <a16:creationId xmlns:a16="http://schemas.microsoft.com/office/drawing/2014/main" id="{686BEA98-5F12-3B53-A49D-A84A9F9BF8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6" y="2655"/>
              <a:ext cx="631" cy="1062"/>
              <a:chOff x="3810" y="2559"/>
              <a:chExt cx="631" cy="1062"/>
            </a:xfrm>
          </p:grpSpPr>
          <p:grpSp>
            <p:nvGrpSpPr>
              <p:cNvPr id="73985" name="Group 132">
                <a:extLst>
                  <a:ext uri="{FF2B5EF4-FFF2-40B4-BE49-F238E27FC236}">
                    <a16:creationId xmlns:a16="http://schemas.microsoft.com/office/drawing/2014/main" id="{95AD1226-88A9-AF31-308E-9FF12AE378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5" y="3317"/>
                <a:ext cx="346" cy="304"/>
                <a:chOff x="3098" y="2084"/>
                <a:chExt cx="346" cy="304"/>
              </a:xfrm>
            </p:grpSpPr>
            <p:sp>
              <p:nvSpPr>
                <p:cNvPr id="74001" name="Oval 133">
                  <a:extLst>
                    <a:ext uri="{FF2B5EF4-FFF2-40B4-BE49-F238E27FC236}">
                      <a16:creationId xmlns:a16="http://schemas.microsoft.com/office/drawing/2014/main" id="{C9796DB2-24B4-BC5C-55A6-9DF74D4D6A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02" name="Oval 134">
                  <a:extLst>
                    <a:ext uri="{FF2B5EF4-FFF2-40B4-BE49-F238E27FC236}">
                      <a16:creationId xmlns:a16="http://schemas.microsoft.com/office/drawing/2014/main" id="{1E79549C-A1A8-3FFD-72CD-27C1D41C99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03" name="Oval 135">
                  <a:extLst>
                    <a:ext uri="{FF2B5EF4-FFF2-40B4-BE49-F238E27FC236}">
                      <a16:creationId xmlns:a16="http://schemas.microsoft.com/office/drawing/2014/main" id="{89B841A1-D581-9989-C9D3-14F166B7DE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04" name="Oval 136">
                  <a:extLst>
                    <a:ext uri="{FF2B5EF4-FFF2-40B4-BE49-F238E27FC236}">
                      <a16:creationId xmlns:a16="http://schemas.microsoft.com/office/drawing/2014/main" id="{2B8FE7F2-14E5-9C64-3BE7-5A0920A31D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05" name="Oval 137">
                  <a:extLst>
                    <a:ext uri="{FF2B5EF4-FFF2-40B4-BE49-F238E27FC236}">
                      <a16:creationId xmlns:a16="http://schemas.microsoft.com/office/drawing/2014/main" id="{634DCF54-F198-5CF5-CF2A-F4C538B9BB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06" name="Oval 138">
                  <a:extLst>
                    <a:ext uri="{FF2B5EF4-FFF2-40B4-BE49-F238E27FC236}">
                      <a16:creationId xmlns:a16="http://schemas.microsoft.com/office/drawing/2014/main" id="{EF90F31E-18A3-EFD5-7C31-4CEAA094B3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07" name="Oval 139">
                  <a:extLst>
                    <a:ext uri="{FF2B5EF4-FFF2-40B4-BE49-F238E27FC236}">
                      <a16:creationId xmlns:a16="http://schemas.microsoft.com/office/drawing/2014/main" id="{16D7A3DB-3B40-E2EE-2622-1832B66B08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08" name="Oval 140">
                  <a:extLst>
                    <a:ext uri="{FF2B5EF4-FFF2-40B4-BE49-F238E27FC236}">
                      <a16:creationId xmlns:a16="http://schemas.microsoft.com/office/drawing/2014/main" id="{C16DABB8-9B88-E536-767E-9C6AC69206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09" name="Oval 141">
                  <a:extLst>
                    <a:ext uri="{FF2B5EF4-FFF2-40B4-BE49-F238E27FC236}">
                      <a16:creationId xmlns:a16="http://schemas.microsoft.com/office/drawing/2014/main" id="{757435ED-C371-0675-25DA-05D6CAEF9A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10" name="Oval 142">
                  <a:extLst>
                    <a:ext uri="{FF2B5EF4-FFF2-40B4-BE49-F238E27FC236}">
                      <a16:creationId xmlns:a16="http://schemas.microsoft.com/office/drawing/2014/main" id="{205BCE9A-259A-BFBC-C852-95F150A8B2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11" name="Oval 143">
                  <a:extLst>
                    <a:ext uri="{FF2B5EF4-FFF2-40B4-BE49-F238E27FC236}">
                      <a16:creationId xmlns:a16="http://schemas.microsoft.com/office/drawing/2014/main" id="{C59C645D-C500-DE60-8484-B569B3294A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12" name="Oval 144">
                  <a:extLst>
                    <a:ext uri="{FF2B5EF4-FFF2-40B4-BE49-F238E27FC236}">
                      <a16:creationId xmlns:a16="http://schemas.microsoft.com/office/drawing/2014/main" id="{449790E2-5CF0-381F-3DD2-2B0F0C5928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13" name="Oval 145">
                  <a:extLst>
                    <a:ext uri="{FF2B5EF4-FFF2-40B4-BE49-F238E27FC236}">
                      <a16:creationId xmlns:a16="http://schemas.microsoft.com/office/drawing/2014/main" id="{6B8EAD54-154C-9510-CAFC-FF75481C1A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14" name="Oval 146">
                  <a:extLst>
                    <a:ext uri="{FF2B5EF4-FFF2-40B4-BE49-F238E27FC236}">
                      <a16:creationId xmlns:a16="http://schemas.microsoft.com/office/drawing/2014/main" id="{D6752D3F-99F2-EA33-5359-AAE7D806F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986" name="Group 147">
                <a:extLst>
                  <a:ext uri="{FF2B5EF4-FFF2-40B4-BE49-F238E27FC236}">
                    <a16:creationId xmlns:a16="http://schemas.microsoft.com/office/drawing/2014/main" id="{3785E6EE-16A9-90F7-20CF-9D8364731B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0" y="2559"/>
                <a:ext cx="346" cy="304"/>
                <a:chOff x="3098" y="2084"/>
                <a:chExt cx="346" cy="304"/>
              </a:xfrm>
            </p:grpSpPr>
            <p:sp>
              <p:nvSpPr>
                <p:cNvPr id="73987" name="Oval 148">
                  <a:extLst>
                    <a:ext uri="{FF2B5EF4-FFF2-40B4-BE49-F238E27FC236}">
                      <a16:creationId xmlns:a16="http://schemas.microsoft.com/office/drawing/2014/main" id="{4940CBC6-B57F-7281-E269-344998452B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88" name="Oval 149">
                  <a:extLst>
                    <a:ext uri="{FF2B5EF4-FFF2-40B4-BE49-F238E27FC236}">
                      <a16:creationId xmlns:a16="http://schemas.microsoft.com/office/drawing/2014/main" id="{B2C8294B-0BCE-BF75-6714-E15C0C2972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89" name="Oval 150">
                  <a:extLst>
                    <a:ext uri="{FF2B5EF4-FFF2-40B4-BE49-F238E27FC236}">
                      <a16:creationId xmlns:a16="http://schemas.microsoft.com/office/drawing/2014/main" id="{BA102C6E-D74C-9D88-8A6C-FC6E739162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90" name="Oval 151">
                  <a:extLst>
                    <a:ext uri="{FF2B5EF4-FFF2-40B4-BE49-F238E27FC236}">
                      <a16:creationId xmlns:a16="http://schemas.microsoft.com/office/drawing/2014/main" id="{B54227B3-6C5D-769B-0907-22F8A811BC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91" name="Oval 152">
                  <a:extLst>
                    <a:ext uri="{FF2B5EF4-FFF2-40B4-BE49-F238E27FC236}">
                      <a16:creationId xmlns:a16="http://schemas.microsoft.com/office/drawing/2014/main" id="{B72E7D53-E199-C480-7F4B-8985E6F616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92" name="Oval 153">
                  <a:extLst>
                    <a:ext uri="{FF2B5EF4-FFF2-40B4-BE49-F238E27FC236}">
                      <a16:creationId xmlns:a16="http://schemas.microsoft.com/office/drawing/2014/main" id="{519537B3-A529-455D-EDFE-A85407AF9C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93" name="Oval 154">
                  <a:extLst>
                    <a:ext uri="{FF2B5EF4-FFF2-40B4-BE49-F238E27FC236}">
                      <a16:creationId xmlns:a16="http://schemas.microsoft.com/office/drawing/2014/main" id="{177ABDBA-628B-8A0F-621E-8F17CCE8B2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94" name="Oval 155">
                  <a:extLst>
                    <a:ext uri="{FF2B5EF4-FFF2-40B4-BE49-F238E27FC236}">
                      <a16:creationId xmlns:a16="http://schemas.microsoft.com/office/drawing/2014/main" id="{5F84AC44-1E92-08B9-E491-F6209DF6A7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95" name="Oval 156">
                  <a:extLst>
                    <a:ext uri="{FF2B5EF4-FFF2-40B4-BE49-F238E27FC236}">
                      <a16:creationId xmlns:a16="http://schemas.microsoft.com/office/drawing/2014/main" id="{7E4B2F5B-0E6E-A578-BB7A-185F1FB974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96" name="Oval 157">
                  <a:extLst>
                    <a:ext uri="{FF2B5EF4-FFF2-40B4-BE49-F238E27FC236}">
                      <a16:creationId xmlns:a16="http://schemas.microsoft.com/office/drawing/2014/main" id="{EE0A41E8-7240-2A90-65BB-311C6B990D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97" name="Oval 158">
                  <a:extLst>
                    <a:ext uri="{FF2B5EF4-FFF2-40B4-BE49-F238E27FC236}">
                      <a16:creationId xmlns:a16="http://schemas.microsoft.com/office/drawing/2014/main" id="{0C1AE534-E6C6-725E-8307-35C7BDDCC5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98" name="Oval 159">
                  <a:extLst>
                    <a:ext uri="{FF2B5EF4-FFF2-40B4-BE49-F238E27FC236}">
                      <a16:creationId xmlns:a16="http://schemas.microsoft.com/office/drawing/2014/main" id="{5C62FDE2-C035-6A80-C41E-3A39D6BE6F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99" name="Oval 160">
                  <a:extLst>
                    <a:ext uri="{FF2B5EF4-FFF2-40B4-BE49-F238E27FC236}">
                      <a16:creationId xmlns:a16="http://schemas.microsoft.com/office/drawing/2014/main" id="{861BFF48-1C90-72FE-DD9E-99A3EDBA79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000" name="Oval 161">
                  <a:extLst>
                    <a:ext uri="{FF2B5EF4-FFF2-40B4-BE49-F238E27FC236}">
                      <a16:creationId xmlns:a16="http://schemas.microsoft.com/office/drawing/2014/main" id="{E61DCAA0-3AC5-D094-3D04-87511D26FE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3489" name="Group 162">
              <a:extLst>
                <a:ext uri="{FF2B5EF4-FFF2-40B4-BE49-F238E27FC236}">
                  <a16:creationId xmlns:a16="http://schemas.microsoft.com/office/drawing/2014/main" id="{F8D8AA79-3DAF-9D6C-8597-913B825506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9" y="2032"/>
              <a:ext cx="1303" cy="973"/>
              <a:chOff x="3523" y="1936"/>
              <a:chExt cx="1303" cy="973"/>
            </a:xfrm>
          </p:grpSpPr>
          <p:grpSp>
            <p:nvGrpSpPr>
              <p:cNvPr id="73955" name="Group 163">
                <a:extLst>
                  <a:ext uri="{FF2B5EF4-FFF2-40B4-BE49-F238E27FC236}">
                    <a16:creationId xmlns:a16="http://schemas.microsoft.com/office/drawing/2014/main" id="{E8E8498D-7B04-CDAF-4C8A-579DB3CD5D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0" y="2605"/>
                <a:ext cx="346" cy="304"/>
                <a:chOff x="3098" y="2084"/>
                <a:chExt cx="346" cy="304"/>
              </a:xfrm>
            </p:grpSpPr>
            <p:sp>
              <p:nvSpPr>
                <p:cNvPr id="73971" name="Oval 164">
                  <a:extLst>
                    <a:ext uri="{FF2B5EF4-FFF2-40B4-BE49-F238E27FC236}">
                      <a16:creationId xmlns:a16="http://schemas.microsoft.com/office/drawing/2014/main" id="{FA74F046-5DA6-0138-D179-073B393D0B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72" name="Oval 165">
                  <a:extLst>
                    <a:ext uri="{FF2B5EF4-FFF2-40B4-BE49-F238E27FC236}">
                      <a16:creationId xmlns:a16="http://schemas.microsoft.com/office/drawing/2014/main" id="{579E61E1-9D36-DC2D-01D9-3F20BFFF38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73" name="Oval 166">
                  <a:extLst>
                    <a:ext uri="{FF2B5EF4-FFF2-40B4-BE49-F238E27FC236}">
                      <a16:creationId xmlns:a16="http://schemas.microsoft.com/office/drawing/2014/main" id="{69A68079-DE74-A210-5865-A9C36FB56A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74" name="Oval 167">
                  <a:extLst>
                    <a:ext uri="{FF2B5EF4-FFF2-40B4-BE49-F238E27FC236}">
                      <a16:creationId xmlns:a16="http://schemas.microsoft.com/office/drawing/2014/main" id="{90FCEFB4-4870-E2F5-8734-EEE15D5BE1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75" name="Oval 168">
                  <a:extLst>
                    <a:ext uri="{FF2B5EF4-FFF2-40B4-BE49-F238E27FC236}">
                      <a16:creationId xmlns:a16="http://schemas.microsoft.com/office/drawing/2014/main" id="{EE6959BD-8F5F-4E60-09F0-8EC1473B52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76" name="Oval 169">
                  <a:extLst>
                    <a:ext uri="{FF2B5EF4-FFF2-40B4-BE49-F238E27FC236}">
                      <a16:creationId xmlns:a16="http://schemas.microsoft.com/office/drawing/2014/main" id="{AD5A4AE7-D9AB-8BDA-63D6-BCF195A206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77" name="Oval 170">
                  <a:extLst>
                    <a:ext uri="{FF2B5EF4-FFF2-40B4-BE49-F238E27FC236}">
                      <a16:creationId xmlns:a16="http://schemas.microsoft.com/office/drawing/2014/main" id="{F0B5E45B-7C0C-96AB-A9C6-BC59F439FB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78" name="Oval 171">
                  <a:extLst>
                    <a:ext uri="{FF2B5EF4-FFF2-40B4-BE49-F238E27FC236}">
                      <a16:creationId xmlns:a16="http://schemas.microsoft.com/office/drawing/2014/main" id="{B8C03037-BE99-E1AF-53A9-407C261D6F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79" name="Oval 172">
                  <a:extLst>
                    <a:ext uri="{FF2B5EF4-FFF2-40B4-BE49-F238E27FC236}">
                      <a16:creationId xmlns:a16="http://schemas.microsoft.com/office/drawing/2014/main" id="{A4BA8B7E-5059-696F-62E3-385ED7981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80" name="Oval 173">
                  <a:extLst>
                    <a:ext uri="{FF2B5EF4-FFF2-40B4-BE49-F238E27FC236}">
                      <a16:creationId xmlns:a16="http://schemas.microsoft.com/office/drawing/2014/main" id="{5F6C0117-0F48-8AF9-09E6-23139D08A6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81" name="Oval 174">
                  <a:extLst>
                    <a:ext uri="{FF2B5EF4-FFF2-40B4-BE49-F238E27FC236}">
                      <a16:creationId xmlns:a16="http://schemas.microsoft.com/office/drawing/2014/main" id="{0C928573-CC26-EEFA-1574-19EA28D01D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82" name="Oval 175">
                  <a:extLst>
                    <a:ext uri="{FF2B5EF4-FFF2-40B4-BE49-F238E27FC236}">
                      <a16:creationId xmlns:a16="http://schemas.microsoft.com/office/drawing/2014/main" id="{033C5949-3804-0609-4B40-B7A57316CB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83" name="Oval 176">
                  <a:extLst>
                    <a:ext uri="{FF2B5EF4-FFF2-40B4-BE49-F238E27FC236}">
                      <a16:creationId xmlns:a16="http://schemas.microsoft.com/office/drawing/2014/main" id="{6C694FC3-D322-C240-9BE7-97D3D4639E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84" name="Oval 177">
                  <a:extLst>
                    <a:ext uri="{FF2B5EF4-FFF2-40B4-BE49-F238E27FC236}">
                      <a16:creationId xmlns:a16="http://schemas.microsoft.com/office/drawing/2014/main" id="{B9C33F85-AF72-D257-6018-0289B14469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956" name="Group 178">
                <a:extLst>
                  <a:ext uri="{FF2B5EF4-FFF2-40B4-BE49-F238E27FC236}">
                    <a16:creationId xmlns:a16="http://schemas.microsoft.com/office/drawing/2014/main" id="{ADA0250C-192A-2F87-695A-FC49391FEC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23" y="1936"/>
                <a:ext cx="346" cy="304"/>
                <a:chOff x="3098" y="2084"/>
                <a:chExt cx="346" cy="304"/>
              </a:xfrm>
            </p:grpSpPr>
            <p:sp>
              <p:nvSpPr>
                <p:cNvPr id="73957" name="Oval 179">
                  <a:extLst>
                    <a:ext uri="{FF2B5EF4-FFF2-40B4-BE49-F238E27FC236}">
                      <a16:creationId xmlns:a16="http://schemas.microsoft.com/office/drawing/2014/main" id="{53EF8D86-B76A-71ED-5D8F-59F69CBD76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58" name="Oval 180">
                  <a:extLst>
                    <a:ext uri="{FF2B5EF4-FFF2-40B4-BE49-F238E27FC236}">
                      <a16:creationId xmlns:a16="http://schemas.microsoft.com/office/drawing/2014/main" id="{1314EAF6-E953-7AD6-805B-FB0FA3BF03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59" name="Oval 181">
                  <a:extLst>
                    <a:ext uri="{FF2B5EF4-FFF2-40B4-BE49-F238E27FC236}">
                      <a16:creationId xmlns:a16="http://schemas.microsoft.com/office/drawing/2014/main" id="{E7023003-BBC7-1723-CE85-AD5869D5A5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60" name="Oval 182">
                  <a:extLst>
                    <a:ext uri="{FF2B5EF4-FFF2-40B4-BE49-F238E27FC236}">
                      <a16:creationId xmlns:a16="http://schemas.microsoft.com/office/drawing/2014/main" id="{EC1AAFF2-3CFE-962B-4969-00C1642DF0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61" name="Oval 183">
                  <a:extLst>
                    <a:ext uri="{FF2B5EF4-FFF2-40B4-BE49-F238E27FC236}">
                      <a16:creationId xmlns:a16="http://schemas.microsoft.com/office/drawing/2014/main" id="{906A8B52-DB07-6EE2-4AAF-646D910209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62" name="Oval 184">
                  <a:extLst>
                    <a:ext uri="{FF2B5EF4-FFF2-40B4-BE49-F238E27FC236}">
                      <a16:creationId xmlns:a16="http://schemas.microsoft.com/office/drawing/2014/main" id="{EBC47B2E-C91F-45CC-CE71-6C2E6958C3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63" name="Oval 185">
                  <a:extLst>
                    <a:ext uri="{FF2B5EF4-FFF2-40B4-BE49-F238E27FC236}">
                      <a16:creationId xmlns:a16="http://schemas.microsoft.com/office/drawing/2014/main" id="{55143223-FD48-91CC-53EE-741134AA60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64" name="Oval 186">
                  <a:extLst>
                    <a:ext uri="{FF2B5EF4-FFF2-40B4-BE49-F238E27FC236}">
                      <a16:creationId xmlns:a16="http://schemas.microsoft.com/office/drawing/2014/main" id="{9A921BDD-45D2-AD2D-382A-DEDEB94B4F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65" name="Oval 187">
                  <a:extLst>
                    <a:ext uri="{FF2B5EF4-FFF2-40B4-BE49-F238E27FC236}">
                      <a16:creationId xmlns:a16="http://schemas.microsoft.com/office/drawing/2014/main" id="{419F2263-4DD1-6441-5E27-FBE923BD28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66" name="Oval 188">
                  <a:extLst>
                    <a:ext uri="{FF2B5EF4-FFF2-40B4-BE49-F238E27FC236}">
                      <a16:creationId xmlns:a16="http://schemas.microsoft.com/office/drawing/2014/main" id="{928A1A94-3DBA-B938-895E-D4BFA54FBD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67" name="Oval 189">
                  <a:extLst>
                    <a:ext uri="{FF2B5EF4-FFF2-40B4-BE49-F238E27FC236}">
                      <a16:creationId xmlns:a16="http://schemas.microsoft.com/office/drawing/2014/main" id="{03CEA0F3-7B24-9E00-FAAA-B97472F656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68" name="Oval 190">
                  <a:extLst>
                    <a:ext uri="{FF2B5EF4-FFF2-40B4-BE49-F238E27FC236}">
                      <a16:creationId xmlns:a16="http://schemas.microsoft.com/office/drawing/2014/main" id="{52FCF29D-F281-3B41-EDAB-CD2AA8757B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69" name="Oval 191">
                  <a:extLst>
                    <a:ext uri="{FF2B5EF4-FFF2-40B4-BE49-F238E27FC236}">
                      <a16:creationId xmlns:a16="http://schemas.microsoft.com/office/drawing/2014/main" id="{93CAD312-D333-5947-614B-074C24CCEF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70" name="Oval 192">
                  <a:extLst>
                    <a:ext uri="{FF2B5EF4-FFF2-40B4-BE49-F238E27FC236}">
                      <a16:creationId xmlns:a16="http://schemas.microsoft.com/office/drawing/2014/main" id="{5A2E5169-E9A0-0290-EA02-6C1382E4AA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3490" name="Group 193">
              <a:extLst>
                <a:ext uri="{FF2B5EF4-FFF2-40B4-BE49-F238E27FC236}">
                  <a16:creationId xmlns:a16="http://schemas.microsoft.com/office/drawing/2014/main" id="{E0D10C00-A923-4CE2-C4CF-C4A60CC838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24" y="2100"/>
              <a:ext cx="986" cy="508"/>
              <a:chOff x="2528" y="2004"/>
              <a:chExt cx="986" cy="508"/>
            </a:xfrm>
          </p:grpSpPr>
          <p:grpSp>
            <p:nvGrpSpPr>
              <p:cNvPr id="73925" name="Group 194">
                <a:extLst>
                  <a:ext uri="{FF2B5EF4-FFF2-40B4-BE49-F238E27FC236}">
                    <a16:creationId xmlns:a16="http://schemas.microsoft.com/office/drawing/2014/main" id="{34288218-44EC-1CE2-D3B4-0F4314B8B4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8" y="2004"/>
                <a:ext cx="346" cy="304"/>
                <a:chOff x="3098" y="2084"/>
                <a:chExt cx="346" cy="304"/>
              </a:xfrm>
            </p:grpSpPr>
            <p:sp>
              <p:nvSpPr>
                <p:cNvPr id="73941" name="Oval 195">
                  <a:extLst>
                    <a:ext uri="{FF2B5EF4-FFF2-40B4-BE49-F238E27FC236}">
                      <a16:creationId xmlns:a16="http://schemas.microsoft.com/office/drawing/2014/main" id="{F4830930-8F2F-83E2-0EDA-8DC0FA177D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42" name="Oval 196">
                  <a:extLst>
                    <a:ext uri="{FF2B5EF4-FFF2-40B4-BE49-F238E27FC236}">
                      <a16:creationId xmlns:a16="http://schemas.microsoft.com/office/drawing/2014/main" id="{25F91F25-942C-CF2E-6988-444696AB5F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43" name="Oval 197">
                  <a:extLst>
                    <a:ext uri="{FF2B5EF4-FFF2-40B4-BE49-F238E27FC236}">
                      <a16:creationId xmlns:a16="http://schemas.microsoft.com/office/drawing/2014/main" id="{B7D69EE0-2F40-A26F-D2EA-75B8FADB5F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44" name="Oval 198">
                  <a:extLst>
                    <a:ext uri="{FF2B5EF4-FFF2-40B4-BE49-F238E27FC236}">
                      <a16:creationId xmlns:a16="http://schemas.microsoft.com/office/drawing/2014/main" id="{D5FB7CA3-79E6-BC93-631B-CDCD90CC27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45" name="Oval 199">
                  <a:extLst>
                    <a:ext uri="{FF2B5EF4-FFF2-40B4-BE49-F238E27FC236}">
                      <a16:creationId xmlns:a16="http://schemas.microsoft.com/office/drawing/2014/main" id="{C960A9F7-8AD2-8BAD-A410-FD06845AF9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46" name="Oval 200">
                  <a:extLst>
                    <a:ext uri="{FF2B5EF4-FFF2-40B4-BE49-F238E27FC236}">
                      <a16:creationId xmlns:a16="http://schemas.microsoft.com/office/drawing/2014/main" id="{9784A25B-D02E-140C-27D9-386AA0F33D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47" name="Oval 201">
                  <a:extLst>
                    <a:ext uri="{FF2B5EF4-FFF2-40B4-BE49-F238E27FC236}">
                      <a16:creationId xmlns:a16="http://schemas.microsoft.com/office/drawing/2014/main" id="{35F1776A-4BFF-E0D7-C472-DB97C68DA6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48" name="Oval 202">
                  <a:extLst>
                    <a:ext uri="{FF2B5EF4-FFF2-40B4-BE49-F238E27FC236}">
                      <a16:creationId xmlns:a16="http://schemas.microsoft.com/office/drawing/2014/main" id="{706152EE-261D-D45A-6505-67A6DFF3BF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49" name="Oval 203">
                  <a:extLst>
                    <a:ext uri="{FF2B5EF4-FFF2-40B4-BE49-F238E27FC236}">
                      <a16:creationId xmlns:a16="http://schemas.microsoft.com/office/drawing/2014/main" id="{2DC46EF9-6ADF-5F23-09EA-7ED7CC5F95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50" name="Oval 204">
                  <a:extLst>
                    <a:ext uri="{FF2B5EF4-FFF2-40B4-BE49-F238E27FC236}">
                      <a16:creationId xmlns:a16="http://schemas.microsoft.com/office/drawing/2014/main" id="{29E600DD-99B6-5C6D-B65C-815133FC89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51" name="Oval 205">
                  <a:extLst>
                    <a:ext uri="{FF2B5EF4-FFF2-40B4-BE49-F238E27FC236}">
                      <a16:creationId xmlns:a16="http://schemas.microsoft.com/office/drawing/2014/main" id="{08F8DDAE-9149-E0A2-2A04-52D0CE5051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52" name="Oval 206">
                  <a:extLst>
                    <a:ext uri="{FF2B5EF4-FFF2-40B4-BE49-F238E27FC236}">
                      <a16:creationId xmlns:a16="http://schemas.microsoft.com/office/drawing/2014/main" id="{5F6053E5-C75A-8680-D242-ACD6B2369D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53" name="Oval 207">
                  <a:extLst>
                    <a:ext uri="{FF2B5EF4-FFF2-40B4-BE49-F238E27FC236}">
                      <a16:creationId xmlns:a16="http://schemas.microsoft.com/office/drawing/2014/main" id="{AB73DEC1-BF32-FBFC-030A-5DEA5EAAE0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54" name="Oval 208">
                  <a:extLst>
                    <a:ext uri="{FF2B5EF4-FFF2-40B4-BE49-F238E27FC236}">
                      <a16:creationId xmlns:a16="http://schemas.microsoft.com/office/drawing/2014/main" id="{66AAADA6-E10A-9870-315B-FC393DDEBE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926" name="Group 209">
                <a:extLst>
                  <a:ext uri="{FF2B5EF4-FFF2-40B4-BE49-F238E27FC236}">
                    <a16:creationId xmlns:a16="http://schemas.microsoft.com/office/drawing/2014/main" id="{33E7D5DC-1D3F-6C5F-CEC3-15533C3646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28" y="2208"/>
                <a:ext cx="346" cy="304"/>
                <a:chOff x="3098" y="2084"/>
                <a:chExt cx="346" cy="304"/>
              </a:xfrm>
            </p:grpSpPr>
            <p:sp>
              <p:nvSpPr>
                <p:cNvPr id="73927" name="Oval 210">
                  <a:extLst>
                    <a:ext uri="{FF2B5EF4-FFF2-40B4-BE49-F238E27FC236}">
                      <a16:creationId xmlns:a16="http://schemas.microsoft.com/office/drawing/2014/main" id="{A910999E-1867-BF73-B4D3-C1DAF0B788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28" name="Oval 211">
                  <a:extLst>
                    <a:ext uri="{FF2B5EF4-FFF2-40B4-BE49-F238E27FC236}">
                      <a16:creationId xmlns:a16="http://schemas.microsoft.com/office/drawing/2014/main" id="{8CC43081-7B53-99FA-5353-0FD5328451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29" name="Oval 212">
                  <a:extLst>
                    <a:ext uri="{FF2B5EF4-FFF2-40B4-BE49-F238E27FC236}">
                      <a16:creationId xmlns:a16="http://schemas.microsoft.com/office/drawing/2014/main" id="{55156B70-B4C7-4AF3-04EA-FF5D709F64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30" name="Oval 213">
                  <a:extLst>
                    <a:ext uri="{FF2B5EF4-FFF2-40B4-BE49-F238E27FC236}">
                      <a16:creationId xmlns:a16="http://schemas.microsoft.com/office/drawing/2014/main" id="{D556D10E-79D4-2895-1D8C-CFF3733086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31" name="Oval 214">
                  <a:extLst>
                    <a:ext uri="{FF2B5EF4-FFF2-40B4-BE49-F238E27FC236}">
                      <a16:creationId xmlns:a16="http://schemas.microsoft.com/office/drawing/2014/main" id="{FD0E1906-57E1-B233-6037-0299DACA53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32" name="Oval 215">
                  <a:extLst>
                    <a:ext uri="{FF2B5EF4-FFF2-40B4-BE49-F238E27FC236}">
                      <a16:creationId xmlns:a16="http://schemas.microsoft.com/office/drawing/2014/main" id="{F73C95CC-CF86-D8C6-4088-90313B123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33" name="Oval 216">
                  <a:extLst>
                    <a:ext uri="{FF2B5EF4-FFF2-40B4-BE49-F238E27FC236}">
                      <a16:creationId xmlns:a16="http://schemas.microsoft.com/office/drawing/2014/main" id="{390E31A6-8EF1-E2BB-C684-784C3CF6E1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34" name="Oval 217">
                  <a:extLst>
                    <a:ext uri="{FF2B5EF4-FFF2-40B4-BE49-F238E27FC236}">
                      <a16:creationId xmlns:a16="http://schemas.microsoft.com/office/drawing/2014/main" id="{4D1C57DE-0530-E212-9789-458E676F7D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35" name="Oval 218">
                  <a:extLst>
                    <a:ext uri="{FF2B5EF4-FFF2-40B4-BE49-F238E27FC236}">
                      <a16:creationId xmlns:a16="http://schemas.microsoft.com/office/drawing/2014/main" id="{F5E257AE-1A41-0AC9-A198-56F6C02684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36" name="Oval 219">
                  <a:extLst>
                    <a:ext uri="{FF2B5EF4-FFF2-40B4-BE49-F238E27FC236}">
                      <a16:creationId xmlns:a16="http://schemas.microsoft.com/office/drawing/2014/main" id="{1527990D-1B3A-7540-2716-F95322EBF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37" name="Oval 220">
                  <a:extLst>
                    <a:ext uri="{FF2B5EF4-FFF2-40B4-BE49-F238E27FC236}">
                      <a16:creationId xmlns:a16="http://schemas.microsoft.com/office/drawing/2014/main" id="{C36ADCCA-A544-DC58-DEB2-FD747B8F90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38" name="Oval 221">
                  <a:extLst>
                    <a:ext uri="{FF2B5EF4-FFF2-40B4-BE49-F238E27FC236}">
                      <a16:creationId xmlns:a16="http://schemas.microsoft.com/office/drawing/2014/main" id="{A854969B-F87A-1074-5739-03C6A68FB6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39" name="Oval 222">
                  <a:extLst>
                    <a:ext uri="{FF2B5EF4-FFF2-40B4-BE49-F238E27FC236}">
                      <a16:creationId xmlns:a16="http://schemas.microsoft.com/office/drawing/2014/main" id="{1391AB03-3498-38A7-FE74-A12CE7845D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40" name="Oval 223">
                  <a:extLst>
                    <a:ext uri="{FF2B5EF4-FFF2-40B4-BE49-F238E27FC236}">
                      <a16:creationId xmlns:a16="http://schemas.microsoft.com/office/drawing/2014/main" id="{E04D4AE5-E83F-9F4D-6E40-9AEE66011F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3491" name="Group 224">
              <a:extLst>
                <a:ext uri="{FF2B5EF4-FFF2-40B4-BE49-F238E27FC236}">
                  <a16:creationId xmlns:a16="http://schemas.microsoft.com/office/drawing/2014/main" id="{1CE10B95-5B72-A90A-A1EF-25CB06CC17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54" y="2152"/>
              <a:ext cx="904" cy="429"/>
              <a:chOff x="2858" y="2056"/>
              <a:chExt cx="904" cy="429"/>
            </a:xfrm>
          </p:grpSpPr>
          <p:grpSp>
            <p:nvGrpSpPr>
              <p:cNvPr id="73895" name="Group 225">
                <a:extLst>
                  <a:ext uri="{FF2B5EF4-FFF2-40B4-BE49-F238E27FC236}">
                    <a16:creationId xmlns:a16="http://schemas.microsoft.com/office/drawing/2014/main" id="{43394404-6B71-8CB7-12C8-82622ABC52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58" y="2056"/>
                <a:ext cx="346" cy="304"/>
                <a:chOff x="3098" y="2084"/>
                <a:chExt cx="346" cy="304"/>
              </a:xfrm>
            </p:grpSpPr>
            <p:sp>
              <p:nvSpPr>
                <p:cNvPr id="73911" name="Oval 226">
                  <a:extLst>
                    <a:ext uri="{FF2B5EF4-FFF2-40B4-BE49-F238E27FC236}">
                      <a16:creationId xmlns:a16="http://schemas.microsoft.com/office/drawing/2014/main" id="{BCABB7A3-0DB5-2C74-9ECB-13D42DF845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12" name="Oval 227">
                  <a:extLst>
                    <a:ext uri="{FF2B5EF4-FFF2-40B4-BE49-F238E27FC236}">
                      <a16:creationId xmlns:a16="http://schemas.microsoft.com/office/drawing/2014/main" id="{FF4F7B4F-2BEA-11C5-C045-C571CF81BF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13" name="Oval 228">
                  <a:extLst>
                    <a:ext uri="{FF2B5EF4-FFF2-40B4-BE49-F238E27FC236}">
                      <a16:creationId xmlns:a16="http://schemas.microsoft.com/office/drawing/2014/main" id="{D7647DD7-D3E4-61D6-9F94-FC39BD847F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14" name="Oval 229">
                  <a:extLst>
                    <a:ext uri="{FF2B5EF4-FFF2-40B4-BE49-F238E27FC236}">
                      <a16:creationId xmlns:a16="http://schemas.microsoft.com/office/drawing/2014/main" id="{0F1C4B8C-1F2A-95E7-7E43-23B282E707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15" name="Oval 230">
                  <a:extLst>
                    <a:ext uri="{FF2B5EF4-FFF2-40B4-BE49-F238E27FC236}">
                      <a16:creationId xmlns:a16="http://schemas.microsoft.com/office/drawing/2014/main" id="{F3072753-CEF6-F8CB-12BE-BB3B3858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16" name="Oval 231">
                  <a:extLst>
                    <a:ext uri="{FF2B5EF4-FFF2-40B4-BE49-F238E27FC236}">
                      <a16:creationId xmlns:a16="http://schemas.microsoft.com/office/drawing/2014/main" id="{FB01FEEE-E827-D2E3-4EFF-8E222362D4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17" name="Oval 232">
                  <a:extLst>
                    <a:ext uri="{FF2B5EF4-FFF2-40B4-BE49-F238E27FC236}">
                      <a16:creationId xmlns:a16="http://schemas.microsoft.com/office/drawing/2014/main" id="{D3A13682-90D0-0C6B-6941-86449150B2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18" name="Oval 233">
                  <a:extLst>
                    <a:ext uri="{FF2B5EF4-FFF2-40B4-BE49-F238E27FC236}">
                      <a16:creationId xmlns:a16="http://schemas.microsoft.com/office/drawing/2014/main" id="{18EFFBCB-E8D8-34E9-5959-5D0625786A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19" name="Oval 234">
                  <a:extLst>
                    <a:ext uri="{FF2B5EF4-FFF2-40B4-BE49-F238E27FC236}">
                      <a16:creationId xmlns:a16="http://schemas.microsoft.com/office/drawing/2014/main" id="{F198A868-D802-C9FF-2416-656936953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20" name="Oval 235">
                  <a:extLst>
                    <a:ext uri="{FF2B5EF4-FFF2-40B4-BE49-F238E27FC236}">
                      <a16:creationId xmlns:a16="http://schemas.microsoft.com/office/drawing/2014/main" id="{99C99DA9-5195-E7A7-C5FC-1345AD884E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21" name="Oval 236">
                  <a:extLst>
                    <a:ext uri="{FF2B5EF4-FFF2-40B4-BE49-F238E27FC236}">
                      <a16:creationId xmlns:a16="http://schemas.microsoft.com/office/drawing/2014/main" id="{A3C4E1C8-78AE-A1DB-8382-E18244661A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22" name="Oval 237">
                  <a:extLst>
                    <a:ext uri="{FF2B5EF4-FFF2-40B4-BE49-F238E27FC236}">
                      <a16:creationId xmlns:a16="http://schemas.microsoft.com/office/drawing/2014/main" id="{AF54363C-3B5C-DE6E-F111-9F82C3021D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23" name="Oval 238">
                  <a:extLst>
                    <a:ext uri="{FF2B5EF4-FFF2-40B4-BE49-F238E27FC236}">
                      <a16:creationId xmlns:a16="http://schemas.microsoft.com/office/drawing/2014/main" id="{049F3B5D-EBB4-2949-F657-820A93E41B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24" name="Oval 239">
                  <a:extLst>
                    <a:ext uri="{FF2B5EF4-FFF2-40B4-BE49-F238E27FC236}">
                      <a16:creationId xmlns:a16="http://schemas.microsoft.com/office/drawing/2014/main" id="{6F43A15B-7B46-49DF-F4BD-C23612E22E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896" name="Group 240">
                <a:extLst>
                  <a:ext uri="{FF2B5EF4-FFF2-40B4-BE49-F238E27FC236}">
                    <a16:creationId xmlns:a16="http://schemas.microsoft.com/office/drawing/2014/main" id="{E838C4C9-BEF5-7470-6C1F-F0A4729FE0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16" y="2181"/>
                <a:ext cx="346" cy="304"/>
                <a:chOff x="3098" y="2084"/>
                <a:chExt cx="346" cy="304"/>
              </a:xfrm>
            </p:grpSpPr>
            <p:sp>
              <p:nvSpPr>
                <p:cNvPr id="73897" name="Oval 241">
                  <a:extLst>
                    <a:ext uri="{FF2B5EF4-FFF2-40B4-BE49-F238E27FC236}">
                      <a16:creationId xmlns:a16="http://schemas.microsoft.com/office/drawing/2014/main" id="{57A6876B-C36B-4542-CD90-F3F5419C36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98" name="Oval 242">
                  <a:extLst>
                    <a:ext uri="{FF2B5EF4-FFF2-40B4-BE49-F238E27FC236}">
                      <a16:creationId xmlns:a16="http://schemas.microsoft.com/office/drawing/2014/main" id="{F00B6CD6-652A-03CE-C9FB-C4030BBD50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99" name="Oval 243">
                  <a:extLst>
                    <a:ext uri="{FF2B5EF4-FFF2-40B4-BE49-F238E27FC236}">
                      <a16:creationId xmlns:a16="http://schemas.microsoft.com/office/drawing/2014/main" id="{A8DFD01C-F517-93DC-0CE3-867E64F57F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00" name="Oval 244">
                  <a:extLst>
                    <a:ext uri="{FF2B5EF4-FFF2-40B4-BE49-F238E27FC236}">
                      <a16:creationId xmlns:a16="http://schemas.microsoft.com/office/drawing/2014/main" id="{2B902039-D844-6E93-40B9-8F00D10496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01" name="Oval 245">
                  <a:extLst>
                    <a:ext uri="{FF2B5EF4-FFF2-40B4-BE49-F238E27FC236}">
                      <a16:creationId xmlns:a16="http://schemas.microsoft.com/office/drawing/2014/main" id="{C151880F-461B-CECD-F219-C19C620930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02" name="Oval 246">
                  <a:extLst>
                    <a:ext uri="{FF2B5EF4-FFF2-40B4-BE49-F238E27FC236}">
                      <a16:creationId xmlns:a16="http://schemas.microsoft.com/office/drawing/2014/main" id="{892D485B-59BA-5AFD-3AAE-899F3A67FF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03" name="Oval 247">
                  <a:extLst>
                    <a:ext uri="{FF2B5EF4-FFF2-40B4-BE49-F238E27FC236}">
                      <a16:creationId xmlns:a16="http://schemas.microsoft.com/office/drawing/2014/main" id="{17557732-FFBE-287F-B3EE-3BF8F3B092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04" name="Oval 248">
                  <a:extLst>
                    <a:ext uri="{FF2B5EF4-FFF2-40B4-BE49-F238E27FC236}">
                      <a16:creationId xmlns:a16="http://schemas.microsoft.com/office/drawing/2014/main" id="{96136C16-1185-E992-9505-ADC9FEE10A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05" name="Oval 249">
                  <a:extLst>
                    <a:ext uri="{FF2B5EF4-FFF2-40B4-BE49-F238E27FC236}">
                      <a16:creationId xmlns:a16="http://schemas.microsoft.com/office/drawing/2014/main" id="{A1E71FEB-FC37-7B10-0BAB-BAB540B889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06" name="Oval 250">
                  <a:extLst>
                    <a:ext uri="{FF2B5EF4-FFF2-40B4-BE49-F238E27FC236}">
                      <a16:creationId xmlns:a16="http://schemas.microsoft.com/office/drawing/2014/main" id="{199A5D3B-69E6-91EE-960F-3F2016A48A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07" name="Oval 251">
                  <a:extLst>
                    <a:ext uri="{FF2B5EF4-FFF2-40B4-BE49-F238E27FC236}">
                      <a16:creationId xmlns:a16="http://schemas.microsoft.com/office/drawing/2014/main" id="{81A948DB-0E02-6D5D-02D0-DA58CBA1F6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08" name="Oval 252">
                  <a:extLst>
                    <a:ext uri="{FF2B5EF4-FFF2-40B4-BE49-F238E27FC236}">
                      <a16:creationId xmlns:a16="http://schemas.microsoft.com/office/drawing/2014/main" id="{805C1B74-F357-EFA3-7CA0-BDACD95DE9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09" name="Oval 253">
                  <a:extLst>
                    <a:ext uri="{FF2B5EF4-FFF2-40B4-BE49-F238E27FC236}">
                      <a16:creationId xmlns:a16="http://schemas.microsoft.com/office/drawing/2014/main" id="{DA7EBF21-78CB-C138-F54A-AC2FD0E7FE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10" name="Oval 254">
                  <a:extLst>
                    <a:ext uri="{FF2B5EF4-FFF2-40B4-BE49-F238E27FC236}">
                      <a16:creationId xmlns:a16="http://schemas.microsoft.com/office/drawing/2014/main" id="{8EAD77CA-F0DC-5082-B558-2158C5348C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3492" name="Group 255">
              <a:extLst>
                <a:ext uri="{FF2B5EF4-FFF2-40B4-BE49-F238E27FC236}">
                  <a16:creationId xmlns:a16="http://schemas.microsoft.com/office/drawing/2014/main" id="{6A5462B0-10D2-744E-52AA-0EF91A4A28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1" y="2435"/>
              <a:ext cx="661" cy="752"/>
              <a:chOff x="3055" y="2339"/>
              <a:chExt cx="661" cy="752"/>
            </a:xfrm>
          </p:grpSpPr>
          <p:grpSp>
            <p:nvGrpSpPr>
              <p:cNvPr id="73865" name="Group 256">
                <a:extLst>
                  <a:ext uri="{FF2B5EF4-FFF2-40B4-BE49-F238E27FC236}">
                    <a16:creationId xmlns:a16="http://schemas.microsoft.com/office/drawing/2014/main" id="{995201EF-27C7-58B5-2497-820863FCA6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55" y="2339"/>
                <a:ext cx="346" cy="304"/>
                <a:chOff x="3098" y="2084"/>
                <a:chExt cx="346" cy="304"/>
              </a:xfrm>
            </p:grpSpPr>
            <p:sp>
              <p:nvSpPr>
                <p:cNvPr id="73881" name="Oval 257">
                  <a:extLst>
                    <a:ext uri="{FF2B5EF4-FFF2-40B4-BE49-F238E27FC236}">
                      <a16:creationId xmlns:a16="http://schemas.microsoft.com/office/drawing/2014/main" id="{2E52285A-8BDA-0AB1-8730-888F74F899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82" name="Oval 258">
                  <a:extLst>
                    <a:ext uri="{FF2B5EF4-FFF2-40B4-BE49-F238E27FC236}">
                      <a16:creationId xmlns:a16="http://schemas.microsoft.com/office/drawing/2014/main" id="{F7CF46B0-9707-D0EF-BC50-DDD8C01864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83" name="Oval 259">
                  <a:extLst>
                    <a:ext uri="{FF2B5EF4-FFF2-40B4-BE49-F238E27FC236}">
                      <a16:creationId xmlns:a16="http://schemas.microsoft.com/office/drawing/2014/main" id="{9919B399-881C-D22C-FB7D-451A3B5701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84" name="Oval 260">
                  <a:extLst>
                    <a:ext uri="{FF2B5EF4-FFF2-40B4-BE49-F238E27FC236}">
                      <a16:creationId xmlns:a16="http://schemas.microsoft.com/office/drawing/2014/main" id="{3460F499-4B55-E176-1ADB-06392153B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85" name="Oval 261">
                  <a:extLst>
                    <a:ext uri="{FF2B5EF4-FFF2-40B4-BE49-F238E27FC236}">
                      <a16:creationId xmlns:a16="http://schemas.microsoft.com/office/drawing/2014/main" id="{2225A2C5-78F6-41EE-CAF9-840E1C8DB4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86" name="Oval 262">
                  <a:extLst>
                    <a:ext uri="{FF2B5EF4-FFF2-40B4-BE49-F238E27FC236}">
                      <a16:creationId xmlns:a16="http://schemas.microsoft.com/office/drawing/2014/main" id="{044A67B4-D147-C811-BEC4-84F8D4C2F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87" name="Oval 263">
                  <a:extLst>
                    <a:ext uri="{FF2B5EF4-FFF2-40B4-BE49-F238E27FC236}">
                      <a16:creationId xmlns:a16="http://schemas.microsoft.com/office/drawing/2014/main" id="{9868085C-5903-E236-FA34-3837272A9F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88" name="Oval 264">
                  <a:extLst>
                    <a:ext uri="{FF2B5EF4-FFF2-40B4-BE49-F238E27FC236}">
                      <a16:creationId xmlns:a16="http://schemas.microsoft.com/office/drawing/2014/main" id="{D676126B-0E72-B867-674D-D343F68005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89" name="Oval 265">
                  <a:extLst>
                    <a:ext uri="{FF2B5EF4-FFF2-40B4-BE49-F238E27FC236}">
                      <a16:creationId xmlns:a16="http://schemas.microsoft.com/office/drawing/2014/main" id="{5DAE456B-D926-6371-766A-48CD80370E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90" name="Oval 266">
                  <a:extLst>
                    <a:ext uri="{FF2B5EF4-FFF2-40B4-BE49-F238E27FC236}">
                      <a16:creationId xmlns:a16="http://schemas.microsoft.com/office/drawing/2014/main" id="{ECDA5A84-AD8E-BF00-734F-DAC746E90E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91" name="Oval 267">
                  <a:extLst>
                    <a:ext uri="{FF2B5EF4-FFF2-40B4-BE49-F238E27FC236}">
                      <a16:creationId xmlns:a16="http://schemas.microsoft.com/office/drawing/2014/main" id="{2F3E42CD-E425-E819-073F-81C2C2C92A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92" name="Oval 268">
                  <a:extLst>
                    <a:ext uri="{FF2B5EF4-FFF2-40B4-BE49-F238E27FC236}">
                      <a16:creationId xmlns:a16="http://schemas.microsoft.com/office/drawing/2014/main" id="{B99D6374-38E9-009C-367C-5B5649055B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93" name="Oval 269">
                  <a:extLst>
                    <a:ext uri="{FF2B5EF4-FFF2-40B4-BE49-F238E27FC236}">
                      <a16:creationId xmlns:a16="http://schemas.microsoft.com/office/drawing/2014/main" id="{11B58378-62A9-19DF-F1EF-CFC196D18F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94" name="Oval 270">
                  <a:extLst>
                    <a:ext uri="{FF2B5EF4-FFF2-40B4-BE49-F238E27FC236}">
                      <a16:creationId xmlns:a16="http://schemas.microsoft.com/office/drawing/2014/main" id="{BB3DF18C-AAB7-0595-F0D5-CAB4725E46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866" name="Group 271">
                <a:extLst>
                  <a:ext uri="{FF2B5EF4-FFF2-40B4-BE49-F238E27FC236}">
                    <a16:creationId xmlns:a16="http://schemas.microsoft.com/office/drawing/2014/main" id="{79C2C436-FCE9-3A2E-A295-5455975510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70" y="2787"/>
                <a:ext cx="346" cy="304"/>
                <a:chOff x="3098" y="2084"/>
                <a:chExt cx="346" cy="304"/>
              </a:xfrm>
            </p:grpSpPr>
            <p:sp>
              <p:nvSpPr>
                <p:cNvPr id="73867" name="Oval 272">
                  <a:extLst>
                    <a:ext uri="{FF2B5EF4-FFF2-40B4-BE49-F238E27FC236}">
                      <a16:creationId xmlns:a16="http://schemas.microsoft.com/office/drawing/2014/main" id="{9E90A0E2-6AC2-60B3-D68E-24825E3172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68" name="Oval 273">
                  <a:extLst>
                    <a:ext uri="{FF2B5EF4-FFF2-40B4-BE49-F238E27FC236}">
                      <a16:creationId xmlns:a16="http://schemas.microsoft.com/office/drawing/2014/main" id="{6B208908-FD0D-48C4-39A5-C82BB62FEE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69" name="Oval 274">
                  <a:extLst>
                    <a:ext uri="{FF2B5EF4-FFF2-40B4-BE49-F238E27FC236}">
                      <a16:creationId xmlns:a16="http://schemas.microsoft.com/office/drawing/2014/main" id="{755530BD-8ED3-B6F1-890C-3AB534127F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70" name="Oval 275">
                  <a:extLst>
                    <a:ext uri="{FF2B5EF4-FFF2-40B4-BE49-F238E27FC236}">
                      <a16:creationId xmlns:a16="http://schemas.microsoft.com/office/drawing/2014/main" id="{3C55CE60-59DC-418A-F114-5305617AA2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71" name="Oval 276">
                  <a:extLst>
                    <a:ext uri="{FF2B5EF4-FFF2-40B4-BE49-F238E27FC236}">
                      <a16:creationId xmlns:a16="http://schemas.microsoft.com/office/drawing/2014/main" id="{2FDA7DB6-1DA5-9BD0-B720-6599E1DAB2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72" name="Oval 277">
                  <a:extLst>
                    <a:ext uri="{FF2B5EF4-FFF2-40B4-BE49-F238E27FC236}">
                      <a16:creationId xmlns:a16="http://schemas.microsoft.com/office/drawing/2014/main" id="{1F62DFB8-DEB5-C7FD-E4FD-804EC3A4F5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73" name="Oval 278">
                  <a:extLst>
                    <a:ext uri="{FF2B5EF4-FFF2-40B4-BE49-F238E27FC236}">
                      <a16:creationId xmlns:a16="http://schemas.microsoft.com/office/drawing/2014/main" id="{E57D03A1-4B38-460D-E3F4-8D9A8A0A1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74" name="Oval 279">
                  <a:extLst>
                    <a:ext uri="{FF2B5EF4-FFF2-40B4-BE49-F238E27FC236}">
                      <a16:creationId xmlns:a16="http://schemas.microsoft.com/office/drawing/2014/main" id="{57D6256F-09AB-C0BD-ABDC-0379A6EBA1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75" name="Oval 280">
                  <a:extLst>
                    <a:ext uri="{FF2B5EF4-FFF2-40B4-BE49-F238E27FC236}">
                      <a16:creationId xmlns:a16="http://schemas.microsoft.com/office/drawing/2014/main" id="{7586DB96-9815-379D-801C-D284FBC907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76" name="Oval 281">
                  <a:extLst>
                    <a:ext uri="{FF2B5EF4-FFF2-40B4-BE49-F238E27FC236}">
                      <a16:creationId xmlns:a16="http://schemas.microsoft.com/office/drawing/2014/main" id="{A824B934-B02D-A4D0-EB66-B8B4187B0F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77" name="Oval 282">
                  <a:extLst>
                    <a:ext uri="{FF2B5EF4-FFF2-40B4-BE49-F238E27FC236}">
                      <a16:creationId xmlns:a16="http://schemas.microsoft.com/office/drawing/2014/main" id="{2771A7F7-4A87-1511-5B1D-3EFAA5935D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78" name="Oval 283">
                  <a:extLst>
                    <a:ext uri="{FF2B5EF4-FFF2-40B4-BE49-F238E27FC236}">
                      <a16:creationId xmlns:a16="http://schemas.microsoft.com/office/drawing/2014/main" id="{D69EAD74-4B64-A977-3D10-9B6DAFF782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79" name="Oval 284">
                  <a:extLst>
                    <a:ext uri="{FF2B5EF4-FFF2-40B4-BE49-F238E27FC236}">
                      <a16:creationId xmlns:a16="http://schemas.microsoft.com/office/drawing/2014/main" id="{137BEF29-5F75-EC5D-E1CF-E07A42B341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80" name="Oval 285">
                  <a:extLst>
                    <a:ext uri="{FF2B5EF4-FFF2-40B4-BE49-F238E27FC236}">
                      <a16:creationId xmlns:a16="http://schemas.microsoft.com/office/drawing/2014/main" id="{4B8A7315-7B87-48E7-3D3C-9D4C9FE565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3493" name="Group 286">
              <a:extLst>
                <a:ext uri="{FF2B5EF4-FFF2-40B4-BE49-F238E27FC236}">
                  <a16:creationId xmlns:a16="http://schemas.microsoft.com/office/drawing/2014/main" id="{7299CC14-DDE1-1154-112A-3766995910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0" y="2080"/>
              <a:ext cx="1487" cy="1132"/>
              <a:chOff x="2614" y="1984"/>
              <a:chExt cx="1487" cy="1132"/>
            </a:xfrm>
          </p:grpSpPr>
          <p:grpSp>
            <p:nvGrpSpPr>
              <p:cNvPr id="73835" name="Group 287">
                <a:extLst>
                  <a:ext uri="{FF2B5EF4-FFF2-40B4-BE49-F238E27FC236}">
                    <a16:creationId xmlns:a16="http://schemas.microsoft.com/office/drawing/2014/main" id="{55D7E3D0-9AE4-6370-6976-5ADD6E686E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14" y="2812"/>
                <a:ext cx="346" cy="304"/>
                <a:chOff x="3098" y="2084"/>
                <a:chExt cx="346" cy="304"/>
              </a:xfrm>
            </p:grpSpPr>
            <p:sp>
              <p:nvSpPr>
                <p:cNvPr id="73851" name="Oval 288">
                  <a:extLst>
                    <a:ext uri="{FF2B5EF4-FFF2-40B4-BE49-F238E27FC236}">
                      <a16:creationId xmlns:a16="http://schemas.microsoft.com/office/drawing/2014/main" id="{E05C433F-129D-7310-2A3D-02BE24D0FF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52" name="Oval 289">
                  <a:extLst>
                    <a:ext uri="{FF2B5EF4-FFF2-40B4-BE49-F238E27FC236}">
                      <a16:creationId xmlns:a16="http://schemas.microsoft.com/office/drawing/2014/main" id="{B141AF6A-9F45-ED47-4CC7-DA15D9D28F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53" name="Oval 290">
                  <a:extLst>
                    <a:ext uri="{FF2B5EF4-FFF2-40B4-BE49-F238E27FC236}">
                      <a16:creationId xmlns:a16="http://schemas.microsoft.com/office/drawing/2014/main" id="{DDB83490-D560-FBEE-CE6D-44BD8FAF67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54" name="Oval 291">
                  <a:extLst>
                    <a:ext uri="{FF2B5EF4-FFF2-40B4-BE49-F238E27FC236}">
                      <a16:creationId xmlns:a16="http://schemas.microsoft.com/office/drawing/2014/main" id="{6A676E1E-B7CD-AA70-1F75-8110E99055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55" name="Oval 292">
                  <a:extLst>
                    <a:ext uri="{FF2B5EF4-FFF2-40B4-BE49-F238E27FC236}">
                      <a16:creationId xmlns:a16="http://schemas.microsoft.com/office/drawing/2014/main" id="{5BFE8622-A2B1-1CB8-4F51-8F4AF44C9B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56" name="Oval 293">
                  <a:extLst>
                    <a:ext uri="{FF2B5EF4-FFF2-40B4-BE49-F238E27FC236}">
                      <a16:creationId xmlns:a16="http://schemas.microsoft.com/office/drawing/2014/main" id="{7F346375-F0E4-5913-D3D3-A500E5307B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57" name="Oval 294">
                  <a:extLst>
                    <a:ext uri="{FF2B5EF4-FFF2-40B4-BE49-F238E27FC236}">
                      <a16:creationId xmlns:a16="http://schemas.microsoft.com/office/drawing/2014/main" id="{78CF9FEB-D385-3D0C-36D7-4BAF3C937D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58" name="Oval 295">
                  <a:extLst>
                    <a:ext uri="{FF2B5EF4-FFF2-40B4-BE49-F238E27FC236}">
                      <a16:creationId xmlns:a16="http://schemas.microsoft.com/office/drawing/2014/main" id="{F01B6161-AFD5-A1E6-052B-B2A291F4BC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59" name="Oval 296">
                  <a:extLst>
                    <a:ext uri="{FF2B5EF4-FFF2-40B4-BE49-F238E27FC236}">
                      <a16:creationId xmlns:a16="http://schemas.microsoft.com/office/drawing/2014/main" id="{BA10DD3C-5DF3-EEA5-2220-E4784352B2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60" name="Oval 297">
                  <a:extLst>
                    <a:ext uri="{FF2B5EF4-FFF2-40B4-BE49-F238E27FC236}">
                      <a16:creationId xmlns:a16="http://schemas.microsoft.com/office/drawing/2014/main" id="{E19FDE0D-24E8-64F3-C0E1-19AEF6A0BC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61" name="Oval 298">
                  <a:extLst>
                    <a:ext uri="{FF2B5EF4-FFF2-40B4-BE49-F238E27FC236}">
                      <a16:creationId xmlns:a16="http://schemas.microsoft.com/office/drawing/2014/main" id="{EF392E7A-1770-8810-DCD3-C01937EA78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62" name="Oval 299">
                  <a:extLst>
                    <a:ext uri="{FF2B5EF4-FFF2-40B4-BE49-F238E27FC236}">
                      <a16:creationId xmlns:a16="http://schemas.microsoft.com/office/drawing/2014/main" id="{00DE2480-83FC-08EA-2210-06C811EA42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63" name="Oval 300">
                  <a:extLst>
                    <a:ext uri="{FF2B5EF4-FFF2-40B4-BE49-F238E27FC236}">
                      <a16:creationId xmlns:a16="http://schemas.microsoft.com/office/drawing/2014/main" id="{5E825103-FD38-A255-AECF-B64543F62E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64" name="Oval 301">
                  <a:extLst>
                    <a:ext uri="{FF2B5EF4-FFF2-40B4-BE49-F238E27FC236}">
                      <a16:creationId xmlns:a16="http://schemas.microsoft.com/office/drawing/2014/main" id="{7D1F7480-058B-51C3-5D0C-00F70ED20E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836" name="Group 302">
                <a:extLst>
                  <a:ext uri="{FF2B5EF4-FFF2-40B4-BE49-F238E27FC236}">
                    <a16:creationId xmlns:a16="http://schemas.microsoft.com/office/drawing/2014/main" id="{BD944767-8241-F2E2-3DD2-E743D7110A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55" y="1984"/>
                <a:ext cx="346" cy="304"/>
                <a:chOff x="3098" y="2084"/>
                <a:chExt cx="346" cy="304"/>
              </a:xfrm>
            </p:grpSpPr>
            <p:sp>
              <p:nvSpPr>
                <p:cNvPr id="73837" name="Oval 303">
                  <a:extLst>
                    <a:ext uri="{FF2B5EF4-FFF2-40B4-BE49-F238E27FC236}">
                      <a16:creationId xmlns:a16="http://schemas.microsoft.com/office/drawing/2014/main" id="{3CAD3991-4F97-11BB-DA06-771289D99E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38" name="Oval 304">
                  <a:extLst>
                    <a:ext uri="{FF2B5EF4-FFF2-40B4-BE49-F238E27FC236}">
                      <a16:creationId xmlns:a16="http://schemas.microsoft.com/office/drawing/2014/main" id="{D3FA4C58-1BC5-0567-D807-7BC0A6D19D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39" name="Oval 305">
                  <a:extLst>
                    <a:ext uri="{FF2B5EF4-FFF2-40B4-BE49-F238E27FC236}">
                      <a16:creationId xmlns:a16="http://schemas.microsoft.com/office/drawing/2014/main" id="{B6B95EB4-F28E-0B61-B762-4C7169A182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40" name="Oval 306">
                  <a:extLst>
                    <a:ext uri="{FF2B5EF4-FFF2-40B4-BE49-F238E27FC236}">
                      <a16:creationId xmlns:a16="http://schemas.microsoft.com/office/drawing/2014/main" id="{C4F85D53-E7F0-B164-6DD7-4A4C0D3C03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41" name="Oval 307">
                  <a:extLst>
                    <a:ext uri="{FF2B5EF4-FFF2-40B4-BE49-F238E27FC236}">
                      <a16:creationId xmlns:a16="http://schemas.microsoft.com/office/drawing/2014/main" id="{E61BC622-F8B7-FA65-2D16-ADE4124FB6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42" name="Oval 308">
                  <a:extLst>
                    <a:ext uri="{FF2B5EF4-FFF2-40B4-BE49-F238E27FC236}">
                      <a16:creationId xmlns:a16="http://schemas.microsoft.com/office/drawing/2014/main" id="{359933AB-C119-96BF-B2EE-89B1C1402E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43" name="Oval 309">
                  <a:extLst>
                    <a:ext uri="{FF2B5EF4-FFF2-40B4-BE49-F238E27FC236}">
                      <a16:creationId xmlns:a16="http://schemas.microsoft.com/office/drawing/2014/main" id="{625F85DD-7F09-58D7-54EB-76B4A14603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44" name="Oval 310">
                  <a:extLst>
                    <a:ext uri="{FF2B5EF4-FFF2-40B4-BE49-F238E27FC236}">
                      <a16:creationId xmlns:a16="http://schemas.microsoft.com/office/drawing/2014/main" id="{1D6E3EB6-50D2-6CA8-FC22-95A056A19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45" name="Oval 311">
                  <a:extLst>
                    <a:ext uri="{FF2B5EF4-FFF2-40B4-BE49-F238E27FC236}">
                      <a16:creationId xmlns:a16="http://schemas.microsoft.com/office/drawing/2014/main" id="{0222FF35-0742-0A8A-60EB-3BDB6A4251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46" name="Oval 312">
                  <a:extLst>
                    <a:ext uri="{FF2B5EF4-FFF2-40B4-BE49-F238E27FC236}">
                      <a16:creationId xmlns:a16="http://schemas.microsoft.com/office/drawing/2014/main" id="{9AD2B503-B70F-2120-52CC-D18F21B9CC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47" name="Oval 313">
                  <a:extLst>
                    <a:ext uri="{FF2B5EF4-FFF2-40B4-BE49-F238E27FC236}">
                      <a16:creationId xmlns:a16="http://schemas.microsoft.com/office/drawing/2014/main" id="{D93FFD35-1C15-3589-D211-A9B2582108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48" name="Oval 314">
                  <a:extLst>
                    <a:ext uri="{FF2B5EF4-FFF2-40B4-BE49-F238E27FC236}">
                      <a16:creationId xmlns:a16="http://schemas.microsoft.com/office/drawing/2014/main" id="{235B4199-EC7A-EB00-820C-A0CC6E16BA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49" name="Oval 315">
                  <a:extLst>
                    <a:ext uri="{FF2B5EF4-FFF2-40B4-BE49-F238E27FC236}">
                      <a16:creationId xmlns:a16="http://schemas.microsoft.com/office/drawing/2014/main" id="{922859F1-0E0A-894F-5178-14722441F7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50" name="Oval 316">
                  <a:extLst>
                    <a:ext uri="{FF2B5EF4-FFF2-40B4-BE49-F238E27FC236}">
                      <a16:creationId xmlns:a16="http://schemas.microsoft.com/office/drawing/2014/main" id="{806256E9-95BF-7323-DD7B-4857477D54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3494" name="Group 317">
              <a:extLst>
                <a:ext uri="{FF2B5EF4-FFF2-40B4-BE49-F238E27FC236}">
                  <a16:creationId xmlns:a16="http://schemas.microsoft.com/office/drawing/2014/main" id="{AACB4685-73A8-A282-5230-5B1F36BC9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2584"/>
              <a:ext cx="788" cy="488"/>
              <a:chOff x="3034" y="2488"/>
              <a:chExt cx="788" cy="488"/>
            </a:xfrm>
          </p:grpSpPr>
          <p:grpSp>
            <p:nvGrpSpPr>
              <p:cNvPr id="73805" name="Group 318">
                <a:extLst>
                  <a:ext uri="{FF2B5EF4-FFF2-40B4-BE49-F238E27FC236}">
                    <a16:creationId xmlns:a16="http://schemas.microsoft.com/office/drawing/2014/main" id="{C86DAC60-FC09-0386-6B6E-C55601237B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34" y="2672"/>
                <a:ext cx="346" cy="304"/>
                <a:chOff x="3098" y="2084"/>
                <a:chExt cx="346" cy="304"/>
              </a:xfrm>
            </p:grpSpPr>
            <p:sp>
              <p:nvSpPr>
                <p:cNvPr id="73821" name="Oval 319">
                  <a:extLst>
                    <a:ext uri="{FF2B5EF4-FFF2-40B4-BE49-F238E27FC236}">
                      <a16:creationId xmlns:a16="http://schemas.microsoft.com/office/drawing/2014/main" id="{18C1A0A5-875F-BD5E-59FD-5C430E4E17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22" name="Oval 320">
                  <a:extLst>
                    <a:ext uri="{FF2B5EF4-FFF2-40B4-BE49-F238E27FC236}">
                      <a16:creationId xmlns:a16="http://schemas.microsoft.com/office/drawing/2014/main" id="{8E30FC86-E43E-E14E-B895-90D4E871E5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23" name="Oval 321">
                  <a:extLst>
                    <a:ext uri="{FF2B5EF4-FFF2-40B4-BE49-F238E27FC236}">
                      <a16:creationId xmlns:a16="http://schemas.microsoft.com/office/drawing/2014/main" id="{88DA3F53-7676-F56F-0571-4984FB438A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24" name="Oval 322">
                  <a:extLst>
                    <a:ext uri="{FF2B5EF4-FFF2-40B4-BE49-F238E27FC236}">
                      <a16:creationId xmlns:a16="http://schemas.microsoft.com/office/drawing/2014/main" id="{F2556D0E-D394-43C3-D535-F3371F60E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25" name="Oval 323">
                  <a:extLst>
                    <a:ext uri="{FF2B5EF4-FFF2-40B4-BE49-F238E27FC236}">
                      <a16:creationId xmlns:a16="http://schemas.microsoft.com/office/drawing/2014/main" id="{855A2841-3A6A-DA98-EC42-556A528F72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26" name="Oval 324">
                  <a:extLst>
                    <a:ext uri="{FF2B5EF4-FFF2-40B4-BE49-F238E27FC236}">
                      <a16:creationId xmlns:a16="http://schemas.microsoft.com/office/drawing/2014/main" id="{D8D1D893-F501-A5E9-1A94-A7B72E0F3F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27" name="Oval 325">
                  <a:extLst>
                    <a:ext uri="{FF2B5EF4-FFF2-40B4-BE49-F238E27FC236}">
                      <a16:creationId xmlns:a16="http://schemas.microsoft.com/office/drawing/2014/main" id="{09F85E9C-0582-6ED9-5988-DE660C2026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28" name="Oval 326">
                  <a:extLst>
                    <a:ext uri="{FF2B5EF4-FFF2-40B4-BE49-F238E27FC236}">
                      <a16:creationId xmlns:a16="http://schemas.microsoft.com/office/drawing/2014/main" id="{4A139888-01DF-5575-4087-EC78A9872A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29" name="Oval 327">
                  <a:extLst>
                    <a:ext uri="{FF2B5EF4-FFF2-40B4-BE49-F238E27FC236}">
                      <a16:creationId xmlns:a16="http://schemas.microsoft.com/office/drawing/2014/main" id="{CC0C4D3D-BD9D-42CA-2413-C8456C5AED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30" name="Oval 328">
                  <a:extLst>
                    <a:ext uri="{FF2B5EF4-FFF2-40B4-BE49-F238E27FC236}">
                      <a16:creationId xmlns:a16="http://schemas.microsoft.com/office/drawing/2014/main" id="{B94F8C50-7842-14E2-197A-D4A6FFFCEB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31" name="Oval 329">
                  <a:extLst>
                    <a:ext uri="{FF2B5EF4-FFF2-40B4-BE49-F238E27FC236}">
                      <a16:creationId xmlns:a16="http://schemas.microsoft.com/office/drawing/2014/main" id="{D186BB61-679B-6318-A3BD-0C1C2DCF41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32" name="Oval 330">
                  <a:extLst>
                    <a:ext uri="{FF2B5EF4-FFF2-40B4-BE49-F238E27FC236}">
                      <a16:creationId xmlns:a16="http://schemas.microsoft.com/office/drawing/2014/main" id="{59EAB9D6-0F07-325F-E2EE-FFEACD4C54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33" name="Oval 331">
                  <a:extLst>
                    <a:ext uri="{FF2B5EF4-FFF2-40B4-BE49-F238E27FC236}">
                      <a16:creationId xmlns:a16="http://schemas.microsoft.com/office/drawing/2014/main" id="{371A4C65-4EF3-2266-78D5-41E40C4DC3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34" name="Oval 332">
                  <a:extLst>
                    <a:ext uri="{FF2B5EF4-FFF2-40B4-BE49-F238E27FC236}">
                      <a16:creationId xmlns:a16="http://schemas.microsoft.com/office/drawing/2014/main" id="{E6BD18C1-83D3-0A24-555C-22EBF364CE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806" name="Group 333">
                <a:extLst>
                  <a:ext uri="{FF2B5EF4-FFF2-40B4-BE49-F238E27FC236}">
                    <a16:creationId xmlns:a16="http://schemas.microsoft.com/office/drawing/2014/main" id="{E4D57D9F-C977-49E3-EFF1-A337B1850C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76" y="2488"/>
                <a:ext cx="346" cy="304"/>
                <a:chOff x="3098" y="2084"/>
                <a:chExt cx="346" cy="304"/>
              </a:xfrm>
            </p:grpSpPr>
            <p:sp>
              <p:nvSpPr>
                <p:cNvPr id="73807" name="Oval 334">
                  <a:extLst>
                    <a:ext uri="{FF2B5EF4-FFF2-40B4-BE49-F238E27FC236}">
                      <a16:creationId xmlns:a16="http://schemas.microsoft.com/office/drawing/2014/main" id="{3FD9A16C-69AF-B3F0-BD8D-CB3A15F68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08" name="Oval 335">
                  <a:extLst>
                    <a:ext uri="{FF2B5EF4-FFF2-40B4-BE49-F238E27FC236}">
                      <a16:creationId xmlns:a16="http://schemas.microsoft.com/office/drawing/2014/main" id="{21FF0B95-ADB1-F393-D79C-5DFB929858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09" name="Oval 336">
                  <a:extLst>
                    <a:ext uri="{FF2B5EF4-FFF2-40B4-BE49-F238E27FC236}">
                      <a16:creationId xmlns:a16="http://schemas.microsoft.com/office/drawing/2014/main" id="{E88F4DA5-12E4-7D46-3C51-180207AD9B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10" name="Oval 337">
                  <a:extLst>
                    <a:ext uri="{FF2B5EF4-FFF2-40B4-BE49-F238E27FC236}">
                      <a16:creationId xmlns:a16="http://schemas.microsoft.com/office/drawing/2014/main" id="{2AD6875B-113F-5518-1117-9C8B2985A4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11" name="Oval 338">
                  <a:extLst>
                    <a:ext uri="{FF2B5EF4-FFF2-40B4-BE49-F238E27FC236}">
                      <a16:creationId xmlns:a16="http://schemas.microsoft.com/office/drawing/2014/main" id="{6B62A06A-161B-792C-7041-43FDA73586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12" name="Oval 339">
                  <a:extLst>
                    <a:ext uri="{FF2B5EF4-FFF2-40B4-BE49-F238E27FC236}">
                      <a16:creationId xmlns:a16="http://schemas.microsoft.com/office/drawing/2014/main" id="{CD1BF057-1ED5-8453-846F-C90CBF3D02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13" name="Oval 340">
                  <a:extLst>
                    <a:ext uri="{FF2B5EF4-FFF2-40B4-BE49-F238E27FC236}">
                      <a16:creationId xmlns:a16="http://schemas.microsoft.com/office/drawing/2014/main" id="{F14A5C3E-A72F-AF1E-3050-B3C15D22C2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14" name="Oval 341">
                  <a:extLst>
                    <a:ext uri="{FF2B5EF4-FFF2-40B4-BE49-F238E27FC236}">
                      <a16:creationId xmlns:a16="http://schemas.microsoft.com/office/drawing/2014/main" id="{033EA593-17FB-E9B0-DDD5-B3B8680DC2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15" name="Oval 342">
                  <a:extLst>
                    <a:ext uri="{FF2B5EF4-FFF2-40B4-BE49-F238E27FC236}">
                      <a16:creationId xmlns:a16="http://schemas.microsoft.com/office/drawing/2014/main" id="{422E0A7A-87D4-B371-C552-CE5B84BC3E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16" name="Oval 343">
                  <a:extLst>
                    <a:ext uri="{FF2B5EF4-FFF2-40B4-BE49-F238E27FC236}">
                      <a16:creationId xmlns:a16="http://schemas.microsoft.com/office/drawing/2014/main" id="{45A80FA0-0DE4-B447-AB7F-694A4ED9A2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17" name="Oval 344">
                  <a:extLst>
                    <a:ext uri="{FF2B5EF4-FFF2-40B4-BE49-F238E27FC236}">
                      <a16:creationId xmlns:a16="http://schemas.microsoft.com/office/drawing/2014/main" id="{F5DA3834-A093-D8F0-FF2A-C147D8301F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18" name="Oval 345">
                  <a:extLst>
                    <a:ext uri="{FF2B5EF4-FFF2-40B4-BE49-F238E27FC236}">
                      <a16:creationId xmlns:a16="http://schemas.microsoft.com/office/drawing/2014/main" id="{D5469028-D490-878B-ABAA-326E13F777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19" name="Oval 346">
                  <a:extLst>
                    <a:ext uri="{FF2B5EF4-FFF2-40B4-BE49-F238E27FC236}">
                      <a16:creationId xmlns:a16="http://schemas.microsoft.com/office/drawing/2014/main" id="{770FF5D7-377C-F8A1-34CA-021F40002B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20" name="Oval 347">
                  <a:extLst>
                    <a:ext uri="{FF2B5EF4-FFF2-40B4-BE49-F238E27FC236}">
                      <a16:creationId xmlns:a16="http://schemas.microsoft.com/office/drawing/2014/main" id="{7F0FA8AD-2D06-3352-85A6-34AD5B934D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3495" name="Group 348">
              <a:extLst>
                <a:ext uri="{FF2B5EF4-FFF2-40B4-BE49-F238E27FC236}">
                  <a16:creationId xmlns:a16="http://schemas.microsoft.com/office/drawing/2014/main" id="{3BF0589A-CDE4-FE82-3BC1-818D232A13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69" y="3143"/>
              <a:ext cx="650" cy="402"/>
              <a:chOff x="3773" y="3047"/>
              <a:chExt cx="650" cy="402"/>
            </a:xfrm>
          </p:grpSpPr>
          <p:grpSp>
            <p:nvGrpSpPr>
              <p:cNvPr id="73775" name="Group 349">
                <a:extLst>
                  <a:ext uri="{FF2B5EF4-FFF2-40B4-BE49-F238E27FC236}">
                    <a16:creationId xmlns:a16="http://schemas.microsoft.com/office/drawing/2014/main" id="{4B5CBB7C-526F-6C69-B3D2-65B0813DE0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77" y="3047"/>
                <a:ext cx="346" cy="304"/>
                <a:chOff x="3098" y="2084"/>
                <a:chExt cx="346" cy="304"/>
              </a:xfrm>
            </p:grpSpPr>
            <p:sp>
              <p:nvSpPr>
                <p:cNvPr id="73791" name="Oval 350">
                  <a:extLst>
                    <a:ext uri="{FF2B5EF4-FFF2-40B4-BE49-F238E27FC236}">
                      <a16:creationId xmlns:a16="http://schemas.microsoft.com/office/drawing/2014/main" id="{AB5B9812-850F-F3F3-4F99-4A16C076E4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92" name="Oval 351">
                  <a:extLst>
                    <a:ext uri="{FF2B5EF4-FFF2-40B4-BE49-F238E27FC236}">
                      <a16:creationId xmlns:a16="http://schemas.microsoft.com/office/drawing/2014/main" id="{E17A1043-4AF6-BD97-6843-1676EDD24A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93" name="Oval 352">
                  <a:extLst>
                    <a:ext uri="{FF2B5EF4-FFF2-40B4-BE49-F238E27FC236}">
                      <a16:creationId xmlns:a16="http://schemas.microsoft.com/office/drawing/2014/main" id="{81CDDE56-4F09-DDF6-A8B1-C8545D3406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94" name="Oval 353">
                  <a:extLst>
                    <a:ext uri="{FF2B5EF4-FFF2-40B4-BE49-F238E27FC236}">
                      <a16:creationId xmlns:a16="http://schemas.microsoft.com/office/drawing/2014/main" id="{39216EE8-1A32-531C-848C-A7B2C928DA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95" name="Oval 354">
                  <a:extLst>
                    <a:ext uri="{FF2B5EF4-FFF2-40B4-BE49-F238E27FC236}">
                      <a16:creationId xmlns:a16="http://schemas.microsoft.com/office/drawing/2014/main" id="{2448FC84-F96B-817A-F53C-019C3740F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96" name="Oval 355">
                  <a:extLst>
                    <a:ext uri="{FF2B5EF4-FFF2-40B4-BE49-F238E27FC236}">
                      <a16:creationId xmlns:a16="http://schemas.microsoft.com/office/drawing/2014/main" id="{D6560CCD-ADBE-BB46-9DBE-84DA743C31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97" name="Oval 356">
                  <a:extLst>
                    <a:ext uri="{FF2B5EF4-FFF2-40B4-BE49-F238E27FC236}">
                      <a16:creationId xmlns:a16="http://schemas.microsoft.com/office/drawing/2014/main" id="{E69C5275-3988-0F12-EA24-2F401E98A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98" name="Oval 357">
                  <a:extLst>
                    <a:ext uri="{FF2B5EF4-FFF2-40B4-BE49-F238E27FC236}">
                      <a16:creationId xmlns:a16="http://schemas.microsoft.com/office/drawing/2014/main" id="{D7133660-4D34-3D80-EF41-02451DDC98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99" name="Oval 358">
                  <a:extLst>
                    <a:ext uri="{FF2B5EF4-FFF2-40B4-BE49-F238E27FC236}">
                      <a16:creationId xmlns:a16="http://schemas.microsoft.com/office/drawing/2014/main" id="{988D178B-5223-C6BA-EDAC-0094B536A8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00" name="Oval 359">
                  <a:extLst>
                    <a:ext uri="{FF2B5EF4-FFF2-40B4-BE49-F238E27FC236}">
                      <a16:creationId xmlns:a16="http://schemas.microsoft.com/office/drawing/2014/main" id="{F18E27CE-D948-EDFE-10E8-406C4D6F55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01" name="Oval 360">
                  <a:extLst>
                    <a:ext uri="{FF2B5EF4-FFF2-40B4-BE49-F238E27FC236}">
                      <a16:creationId xmlns:a16="http://schemas.microsoft.com/office/drawing/2014/main" id="{E7A69A0D-BCB4-6469-93C2-E6BBDE9D59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02" name="Oval 361">
                  <a:extLst>
                    <a:ext uri="{FF2B5EF4-FFF2-40B4-BE49-F238E27FC236}">
                      <a16:creationId xmlns:a16="http://schemas.microsoft.com/office/drawing/2014/main" id="{5EE75FA1-D96B-9F13-F405-C7A62DE4CB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03" name="Oval 362">
                  <a:extLst>
                    <a:ext uri="{FF2B5EF4-FFF2-40B4-BE49-F238E27FC236}">
                      <a16:creationId xmlns:a16="http://schemas.microsoft.com/office/drawing/2014/main" id="{9479CF6D-D2CC-DEDE-02A2-D1B9AD6A61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04" name="Oval 363">
                  <a:extLst>
                    <a:ext uri="{FF2B5EF4-FFF2-40B4-BE49-F238E27FC236}">
                      <a16:creationId xmlns:a16="http://schemas.microsoft.com/office/drawing/2014/main" id="{3928BC61-123E-540E-33B4-014B8567C0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776" name="Group 364">
                <a:extLst>
                  <a:ext uri="{FF2B5EF4-FFF2-40B4-BE49-F238E27FC236}">
                    <a16:creationId xmlns:a16="http://schemas.microsoft.com/office/drawing/2014/main" id="{0F82882F-3AA7-6C02-E222-4FFFC2D7DF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73" y="3145"/>
                <a:ext cx="346" cy="304"/>
                <a:chOff x="3098" y="2084"/>
                <a:chExt cx="346" cy="304"/>
              </a:xfrm>
            </p:grpSpPr>
            <p:sp>
              <p:nvSpPr>
                <p:cNvPr id="73777" name="Oval 365">
                  <a:extLst>
                    <a:ext uri="{FF2B5EF4-FFF2-40B4-BE49-F238E27FC236}">
                      <a16:creationId xmlns:a16="http://schemas.microsoft.com/office/drawing/2014/main" id="{AAB98193-FFFB-0C2F-AC9B-9CC100C876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78" name="Oval 366">
                  <a:extLst>
                    <a:ext uri="{FF2B5EF4-FFF2-40B4-BE49-F238E27FC236}">
                      <a16:creationId xmlns:a16="http://schemas.microsoft.com/office/drawing/2014/main" id="{BB219D47-99FF-3AEE-F9B7-5E60DB1166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79" name="Oval 367">
                  <a:extLst>
                    <a:ext uri="{FF2B5EF4-FFF2-40B4-BE49-F238E27FC236}">
                      <a16:creationId xmlns:a16="http://schemas.microsoft.com/office/drawing/2014/main" id="{1E481D47-8219-015C-7FD8-1F67F8B922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80" name="Oval 368">
                  <a:extLst>
                    <a:ext uri="{FF2B5EF4-FFF2-40B4-BE49-F238E27FC236}">
                      <a16:creationId xmlns:a16="http://schemas.microsoft.com/office/drawing/2014/main" id="{A52BA616-6F4A-E6A6-E3CF-9A94069AF1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81" name="Oval 369">
                  <a:extLst>
                    <a:ext uri="{FF2B5EF4-FFF2-40B4-BE49-F238E27FC236}">
                      <a16:creationId xmlns:a16="http://schemas.microsoft.com/office/drawing/2014/main" id="{05B88265-1BD1-FCA4-571D-2E860958D4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82" name="Oval 370">
                  <a:extLst>
                    <a:ext uri="{FF2B5EF4-FFF2-40B4-BE49-F238E27FC236}">
                      <a16:creationId xmlns:a16="http://schemas.microsoft.com/office/drawing/2014/main" id="{8BEA2AB6-CDC0-F6BA-6B5C-993B4F372A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83" name="Oval 371">
                  <a:extLst>
                    <a:ext uri="{FF2B5EF4-FFF2-40B4-BE49-F238E27FC236}">
                      <a16:creationId xmlns:a16="http://schemas.microsoft.com/office/drawing/2014/main" id="{ECFC5DC4-489A-57AC-CD8D-3B26136232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84" name="Oval 372">
                  <a:extLst>
                    <a:ext uri="{FF2B5EF4-FFF2-40B4-BE49-F238E27FC236}">
                      <a16:creationId xmlns:a16="http://schemas.microsoft.com/office/drawing/2014/main" id="{C9898548-39D7-E87E-0775-80A214F48D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85" name="Oval 373">
                  <a:extLst>
                    <a:ext uri="{FF2B5EF4-FFF2-40B4-BE49-F238E27FC236}">
                      <a16:creationId xmlns:a16="http://schemas.microsoft.com/office/drawing/2014/main" id="{56B28481-DC58-1478-04AD-64621E5ECD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86" name="Oval 374">
                  <a:extLst>
                    <a:ext uri="{FF2B5EF4-FFF2-40B4-BE49-F238E27FC236}">
                      <a16:creationId xmlns:a16="http://schemas.microsoft.com/office/drawing/2014/main" id="{F47D6F9F-190A-9242-F0D8-EB1FAA525D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87" name="Oval 375">
                  <a:extLst>
                    <a:ext uri="{FF2B5EF4-FFF2-40B4-BE49-F238E27FC236}">
                      <a16:creationId xmlns:a16="http://schemas.microsoft.com/office/drawing/2014/main" id="{80FF3162-E2F7-5913-0F1E-677C2651D1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88" name="Oval 376">
                  <a:extLst>
                    <a:ext uri="{FF2B5EF4-FFF2-40B4-BE49-F238E27FC236}">
                      <a16:creationId xmlns:a16="http://schemas.microsoft.com/office/drawing/2014/main" id="{7038CFF2-702D-DA13-2B84-25D128EE37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89" name="Oval 377">
                  <a:extLst>
                    <a:ext uri="{FF2B5EF4-FFF2-40B4-BE49-F238E27FC236}">
                      <a16:creationId xmlns:a16="http://schemas.microsoft.com/office/drawing/2014/main" id="{4169EEA5-7580-8B93-ACDB-D4B5E0C56B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90" name="Oval 378">
                  <a:extLst>
                    <a:ext uri="{FF2B5EF4-FFF2-40B4-BE49-F238E27FC236}">
                      <a16:creationId xmlns:a16="http://schemas.microsoft.com/office/drawing/2014/main" id="{2E6ADB2A-63CD-ECC0-29ED-C7CE384A2C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3496" name="Group 379">
              <a:extLst>
                <a:ext uri="{FF2B5EF4-FFF2-40B4-BE49-F238E27FC236}">
                  <a16:creationId xmlns:a16="http://schemas.microsoft.com/office/drawing/2014/main" id="{2DF80534-BFC5-DB2A-486D-853FAB7788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5" y="3197"/>
              <a:ext cx="1569" cy="622"/>
              <a:chOff x="2489" y="3101"/>
              <a:chExt cx="1569" cy="622"/>
            </a:xfrm>
          </p:grpSpPr>
          <p:grpSp>
            <p:nvGrpSpPr>
              <p:cNvPr id="73745" name="Group 380">
                <a:extLst>
                  <a:ext uri="{FF2B5EF4-FFF2-40B4-BE49-F238E27FC236}">
                    <a16:creationId xmlns:a16="http://schemas.microsoft.com/office/drawing/2014/main" id="{3FE8FAA5-FABB-21E1-1223-2B89132717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12" y="3419"/>
                <a:ext cx="346" cy="304"/>
                <a:chOff x="3098" y="2084"/>
                <a:chExt cx="346" cy="304"/>
              </a:xfrm>
            </p:grpSpPr>
            <p:sp>
              <p:nvSpPr>
                <p:cNvPr id="73761" name="Oval 381">
                  <a:extLst>
                    <a:ext uri="{FF2B5EF4-FFF2-40B4-BE49-F238E27FC236}">
                      <a16:creationId xmlns:a16="http://schemas.microsoft.com/office/drawing/2014/main" id="{10060F97-68E1-BCDE-ADC6-CF4477380B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62" name="Oval 382">
                  <a:extLst>
                    <a:ext uri="{FF2B5EF4-FFF2-40B4-BE49-F238E27FC236}">
                      <a16:creationId xmlns:a16="http://schemas.microsoft.com/office/drawing/2014/main" id="{F3F7567C-F3E0-8A31-2BA1-D8A99167D6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63" name="Oval 383">
                  <a:extLst>
                    <a:ext uri="{FF2B5EF4-FFF2-40B4-BE49-F238E27FC236}">
                      <a16:creationId xmlns:a16="http://schemas.microsoft.com/office/drawing/2014/main" id="{B8632CF5-2B67-70E4-3F70-053DAEB968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64" name="Oval 384">
                  <a:extLst>
                    <a:ext uri="{FF2B5EF4-FFF2-40B4-BE49-F238E27FC236}">
                      <a16:creationId xmlns:a16="http://schemas.microsoft.com/office/drawing/2014/main" id="{4CA2C55F-7F8C-CA32-70F8-CDFF23FBF1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65" name="Oval 385">
                  <a:extLst>
                    <a:ext uri="{FF2B5EF4-FFF2-40B4-BE49-F238E27FC236}">
                      <a16:creationId xmlns:a16="http://schemas.microsoft.com/office/drawing/2014/main" id="{FCC80D1A-A898-315C-11E5-8148CC1266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66" name="Oval 386">
                  <a:extLst>
                    <a:ext uri="{FF2B5EF4-FFF2-40B4-BE49-F238E27FC236}">
                      <a16:creationId xmlns:a16="http://schemas.microsoft.com/office/drawing/2014/main" id="{71FFD1AA-ED8F-2EC5-91F6-DE38FCB5E3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67" name="Oval 387">
                  <a:extLst>
                    <a:ext uri="{FF2B5EF4-FFF2-40B4-BE49-F238E27FC236}">
                      <a16:creationId xmlns:a16="http://schemas.microsoft.com/office/drawing/2014/main" id="{876732DE-E2EF-D0F9-448D-50BCE5A5E5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68" name="Oval 388">
                  <a:extLst>
                    <a:ext uri="{FF2B5EF4-FFF2-40B4-BE49-F238E27FC236}">
                      <a16:creationId xmlns:a16="http://schemas.microsoft.com/office/drawing/2014/main" id="{36D2A57E-1A28-3E97-0273-75CE9474E1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69" name="Oval 389">
                  <a:extLst>
                    <a:ext uri="{FF2B5EF4-FFF2-40B4-BE49-F238E27FC236}">
                      <a16:creationId xmlns:a16="http://schemas.microsoft.com/office/drawing/2014/main" id="{4917CE91-5C4A-0E00-5430-8D1B130CAE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70" name="Oval 390">
                  <a:extLst>
                    <a:ext uri="{FF2B5EF4-FFF2-40B4-BE49-F238E27FC236}">
                      <a16:creationId xmlns:a16="http://schemas.microsoft.com/office/drawing/2014/main" id="{61610EE1-266E-9CF0-DB35-C8CD98EAF8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71" name="Oval 391">
                  <a:extLst>
                    <a:ext uri="{FF2B5EF4-FFF2-40B4-BE49-F238E27FC236}">
                      <a16:creationId xmlns:a16="http://schemas.microsoft.com/office/drawing/2014/main" id="{182C940E-D1CB-5AEC-68AE-8565707F5A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72" name="Oval 392">
                  <a:extLst>
                    <a:ext uri="{FF2B5EF4-FFF2-40B4-BE49-F238E27FC236}">
                      <a16:creationId xmlns:a16="http://schemas.microsoft.com/office/drawing/2014/main" id="{EF6E909D-0370-B9F0-532F-910A109CA7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73" name="Oval 393">
                  <a:extLst>
                    <a:ext uri="{FF2B5EF4-FFF2-40B4-BE49-F238E27FC236}">
                      <a16:creationId xmlns:a16="http://schemas.microsoft.com/office/drawing/2014/main" id="{E50CC286-AC35-CAA0-6CE8-B6D28C434E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74" name="Oval 394">
                  <a:extLst>
                    <a:ext uri="{FF2B5EF4-FFF2-40B4-BE49-F238E27FC236}">
                      <a16:creationId xmlns:a16="http://schemas.microsoft.com/office/drawing/2014/main" id="{305ADCBB-5E3B-B4AB-2E46-BFB6E880AB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746" name="Group 395">
                <a:extLst>
                  <a:ext uri="{FF2B5EF4-FFF2-40B4-BE49-F238E27FC236}">
                    <a16:creationId xmlns:a16="http://schemas.microsoft.com/office/drawing/2014/main" id="{79722B23-D8B6-1ACD-9D0D-9043C29B33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89" y="3101"/>
                <a:ext cx="346" cy="304"/>
                <a:chOff x="3098" y="2084"/>
                <a:chExt cx="346" cy="304"/>
              </a:xfrm>
            </p:grpSpPr>
            <p:sp>
              <p:nvSpPr>
                <p:cNvPr id="73747" name="Oval 396">
                  <a:extLst>
                    <a:ext uri="{FF2B5EF4-FFF2-40B4-BE49-F238E27FC236}">
                      <a16:creationId xmlns:a16="http://schemas.microsoft.com/office/drawing/2014/main" id="{409DAE92-F371-CA63-3854-181FB6EDFF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48" name="Oval 397">
                  <a:extLst>
                    <a:ext uri="{FF2B5EF4-FFF2-40B4-BE49-F238E27FC236}">
                      <a16:creationId xmlns:a16="http://schemas.microsoft.com/office/drawing/2014/main" id="{9BD028DC-76A2-8E6E-C75A-45F70B8A98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49" name="Oval 398">
                  <a:extLst>
                    <a:ext uri="{FF2B5EF4-FFF2-40B4-BE49-F238E27FC236}">
                      <a16:creationId xmlns:a16="http://schemas.microsoft.com/office/drawing/2014/main" id="{B577E113-DB88-EF68-5538-B34E77B7B3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50" name="Oval 399">
                  <a:extLst>
                    <a:ext uri="{FF2B5EF4-FFF2-40B4-BE49-F238E27FC236}">
                      <a16:creationId xmlns:a16="http://schemas.microsoft.com/office/drawing/2014/main" id="{F6DA1EBD-A601-6FAE-5838-B183029068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51" name="Oval 400">
                  <a:extLst>
                    <a:ext uri="{FF2B5EF4-FFF2-40B4-BE49-F238E27FC236}">
                      <a16:creationId xmlns:a16="http://schemas.microsoft.com/office/drawing/2014/main" id="{3E8DA46D-89B9-257D-281C-065D79609A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52" name="Oval 401">
                  <a:extLst>
                    <a:ext uri="{FF2B5EF4-FFF2-40B4-BE49-F238E27FC236}">
                      <a16:creationId xmlns:a16="http://schemas.microsoft.com/office/drawing/2014/main" id="{9D42D65D-8EAF-D6F6-8756-1616E06496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53" name="Oval 402">
                  <a:extLst>
                    <a:ext uri="{FF2B5EF4-FFF2-40B4-BE49-F238E27FC236}">
                      <a16:creationId xmlns:a16="http://schemas.microsoft.com/office/drawing/2014/main" id="{6E03476F-F0E8-79CC-8122-9F815A47C7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54" name="Oval 403">
                  <a:extLst>
                    <a:ext uri="{FF2B5EF4-FFF2-40B4-BE49-F238E27FC236}">
                      <a16:creationId xmlns:a16="http://schemas.microsoft.com/office/drawing/2014/main" id="{E691C123-5845-E133-F395-495AB64F96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55" name="Oval 404">
                  <a:extLst>
                    <a:ext uri="{FF2B5EF4-FFF2-40B4-BE49-F238E27FC236}">
                      <a16:creationId xmlns:a16="http://schemas.microsoft.com/office/drawing/2014/main" id="{067317DA-54E7-4A66-1A3B-847AEFC7F2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56" name="Oval 405">
                  <a:extLst>
                    <a:ext uri="{FF2B5EF4-FFF2-40B4-BE49-F238E27FC236}">
                      <a16:creationId xmlns:a16="http://schemas.microsoft.com/office/drawing/2014/main" id="{DB108FD8-B5E1-3B75-9683-B89582CF0A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57" name="Oval 406">
                  <a:extLst>
                    <a:ext uri="{FF2B5EF4-FFF2-40B4-BE49-F238E27FC236}">
                      <a16:creationId xmlns:a16="http://schemas.microsoft.com/office/drawing/2014/main" id="{D337BB82-FF73-2A0A-78EC-4C2576F874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58" name="Oval 407">
                  <a:extLst>
                    <a:ext uri="{FF2B5EF4-FFF2-40B4-BE49-F238E27FC236}">
                      <a16:creationId xmlns:a16="http://schemas.microsoft.com/office/drawing/2014/main" id="{9DC1D3A0-AB64-9B7F-F4CC-69B122A11D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59" name="Oval 408">
                  <a:extLst>
                    <a:ext uri="{FF2B5EF4-FFF2-40B4-BE49-F238E27FC236}">
                      <a16:creationId xmlns:a16="http://schemas.microsoft.com/office/drawing/2014/main" id="{691EC22F-CFC5-7A75-B84E-C87B508DCC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60" name="Oval 409">
                  <a:extLst>
                    <a:ext uri="{FF2B5EF4-FFF2-40B4-BE49-F238E27FC236}">
                      <a16:creationId xmlns:a16="http://schemas.microsoft.com/office/drawing/2014/main" id="{87B65BFC-D353-73C8-5E6C-9D30DF5B6A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3497" name="Group 410">
              <a:extLst>
                <a:ext uri="{FF2B5EF4-FFF2-40B4-BE49-F238E27FC236}">
                  <a16:creationId xmlns:a16="http://schemas.microsoft.com/office/drawing/2014/main" id="{B233A4D5-ACBB-D13B-BA78-1BA67E4F0A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3" y="2853"/>
              <a:ext cx="1414" cy="967"/>
              <a:chOff x="2267" y="2757"/>
              <a:chExt cx="1414" cy="967"/>
            </a:xfrm>
          </p:grpSpPr>
          <p:grpSp>
            <p:nvGrpSpPr>
              <p:cNvPr id="73715" name="Group 411">
                <a:extLst>
                  <a:ext uri="{FF2B5EF4-FFF2-40B4-BE49-F238E27FC236}">
                    <a16:creationId xmlns:a16="http://schemas.microsoft.com/office/drawing/2014/main" id="{1F96CDAA-2FD3-0352-B38F-76419BA40B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35" y="3420"/>
                <a:ext cx="346" cy="304"/>
                <a:chOff x="3098" y="2084"/>
                <a:chExt cx="346" cy="304"/>
              </a:xfrm>
            </p:grpSpPr>
            <p:sp>
              <p:nvSpPr>
                <p:cNvPr id="73731" name="Oval 412">
                  <a:extLst>
                    <a:ext uri="{FF2B5EF4-FFF2-40B4-BE49-F238E27FC236}">
                      <a16:creationId xmlns:a16="http://schemas.microsoft.com/office/drawing/2014/main" id="{6CA80798-39FD-D34C-285A-A31BBFAB0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32" name="Oval 413">
                  <a:extLst>
                    <a:ext uri="{FF2B5EF4-FFF2-40B4-BE49-F238E27FC236}">
                      <a16:creationId xmlns:a16="http://schemas.microsoft.com/office/drawing/2014/main" id="{5390B040-741C-D85A-5F6C-D0110F46AF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33" name="Oval 414">
                  <a:extLst>
                    <a:ext uri="{FF2B5EF4-FFF2-40B4-BE49-F238E27FC236}">
                      <a16:creationId xmlns:a16="http://schemas.microsoft.com/office/drawing/2014/main" id="{2B6349CF-86FE-A29E-D498-F5E1E8605F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34" name="Oval 415">
                  <a:extLst>
                    <a:ext uri="{FF2B5EF4-FFF2-40B4-BE49-F238E27FC236}">
                      <a16:creationId xmlns:a16="http://schemas.microsoft.com/office/drawing/2014/main" id="{A1258EB6-77D6-87F1-1C36-B6CA6FE0DB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35" name="Oval 416">
                  <a:extLst>
                    <a:ext uri="{FF2B5EF4-FFF2-40B4-BE49-F238E27FC236}">
                      <a16:creationId xmlns:a16="http://schemas.microsoft.com/office/drawing/2014/main" id="{2A084445-9CC6-A8D0-6AD8-723F6C640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36" name="Oval 417">
                  <a:extLst>
                    <a:ext uri="{FF2B5EF4-FFF2-40B4-BE49-F238E27FC236}">
                      <a16:creationId xmlns:a16="http://schemas.microsoft.com/office/drawing/2014/main" id="{77815233-5835-BD6E-3580-FC5579E536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37" name="Oval 418">
                  <a:extLst>
                    <a:ext uri="{FF2B5EF4-FFF2-40B4-BE49-F238E27FC236}">
                      <a16:creationId xmlns:a16="http://schemas.microsoft.com/office/drawing/2014/main" id="{C624505A-D6A0-1B87-90B3-1275573862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38" name="Oval 419">
                  <a:extLst>
                    <a:ext uri="{FF2B5EF4-FFF2-40B4-BE49-F238E27FC236}">
                      <a16:creationId xmlns:a16="http://schemas.microsoft.com/office/drawing/2014/main" id="{D0E507CB-A75E-1921-EEBB-83D13D238F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39" name="Oval 420">
                  <a:extLst>
                    <a:ext uri="{FF2B5EF4-FFF2-40B4-BE49-F238E27FC236}">
                      <a16:creationId xmlns:a16="http://schemas.microsoft.com/office/drawing/2014/main" id="{9F33501C-BD3E-8C29-A249-2EF7C08149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40" name="Oval 421">
                  <a:extLst>
                    <a:ext uri="{FF2B5EF4-FFF2-40B4-BE49-F238E27FC236}">
                      <a16:creationId xmlns:a16="http://schemas.microsoft.com/office/drawing/2014/main" id="{0C7BA4AA-F74E-ECD7-ABFD-04642FBDF9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41" name="Oval 422">
                  <a:extLst>
                    <a:ext uri="{FF2B5EF4-FFF2-40B4-BE49-F238E27FC236}">
                      <a16:creationId xmlns:a16="http://schemas.microsoft.com/office/drawing/2014/main" id="{28BBA83F-880F-12FC-D795-4D8C2868C5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42" name="Oval 423">
                  <a:extLst>
                    <a:ext uri="{FF2B5EF4-FFF2-40B4-BE49-F238E27FC236}">
                      <a16:creationId xmlns:a16="http://schemas.microsoft.com/office/drawing/2014/main" id="{9CCF387B-C1D9-9EF0-EDE9-61BEFF09BE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43" name="Oval 424">
                  <a:extLst>
                    <a:ext uri="{FF2B5EF4-FFF2-40B4-BE49-F238E27FC236}">
                      <a16:creationId xmlns:a16="http://schemas.microsoft.com/office/drawing/2014/main" id="{983B95DD-3A4A-FFCC-D212-992722E51B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44" name="Oval 425">
                  <a:extLst>
                    <a:ext uri="{FF2B5EF4-FFF2-40B4-BE49-F238E27FC236}">
                      <a16:creationId xmlns:a16="http://schemas.microsoft.com/office/drawing/2014/main" id="{73C1F1FC-9836-00E9-670A-4F0D74B5E6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716" name="Group 426">
                <a:extLst>
                  <a:ext uri="{FF2B5EF4-FFF2-40B4-BE49-F238E27FC236}">
                    <a16:creationId xmlns:a16="http://schemas.microsoft.com/office/drawing/2014/main" id="{AB9DCA44-EC80-702B-6F5F-4228D58381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67" y="2757"/>
                <a:ext cx="346" cy="304"/>
                <a:chOff x="3098" y="2084"/>
                <a:chExt cx="346" cy="304"/>
              </a:xfrm>
            </p:grpSpPr>
            <p:sp>
              <p:nvSpPr>
                <p:cNvPr id="73717" name="Oval 427">
                  <a:extLst>
                    <a:ext uri="{FF2B5EF4-FFF2-40B4-BE49-F238E27FC236}">
                      <a16:creationId xmlns:a16="http://schemas.microsoft.com/office/drawing/2014/main" id="{E4CC1D3F-84B5-52BD-9867-0F1741839E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18" name="Oval 428">
                  <a:extLst>
                    <a:ext uri="{FF2B5EF4-FFF2-40B4-BE49-F238E27FC236}">
                      <a16:creationId xmlns:a16="http://schemas.microsoft.com/office/drawing/2014/main" id="{AF436AB0-E1A8-EBA3-CF43-BEFCD56F14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19" name="Oval 429">
                  <a:extLst>
                    <a:ext uri="{FF2B5EF4-FFF2-40B4-BE49-F238E27FC236}">
                      <a16:creationId xmlns:a16="http://schemas.microsoft.com/office/drawing/2014/main" id="{509B81BB-CDC5-1301-13F1-9053956734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20" name="Oval 430">
                  <a:extLst>
                    <a:ext uri="{FF2B5EF4-FFF2-40B4-BE49-F238E27FC236}">
                      <a16:creationId xmlns:a16="http://schemas.microsoft.com/office/drawing/2014/main" id="{AAF201BC-433D-310E-AA63-13593B2937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21" name="Oval 431">
                  <a:extLst>
                    <a:ext uri="{FF2B5EF4-FFF2-40B4-BE49-F238E27FC236}">
                      <a16:creationId xmlns:a16="http://schemas.microsoft.com/office/drawing/2014/main" id="{1E200932-6F02-6974-D6C2-024AE1CAF7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22" name="Oval 432">
                  <a:extLst>
                    <a:ext uri="{FF2B5EF4-FFF2-40B4-BE49-F238E27FC236}">
                      <a16:creationId xmlns:a16="http://schemas.microsoft.com/office/drawing/2014/main" id="{BDA70903-6596-9449-C4A8-D7C3A020E7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23" name="Oval 433">
                  <a:extLst>
                    <a:ext uri="{FF2B5EF4-FFF2-40B4-BE49-F238E27FC236}">
                      <a16:creationId xmlns:a16="http://schemas.microsoft.com/office/drawing/2014/main" id="{6E229ADF-36C2-7157-3158-FE4107A823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24" name="Oval 434">
                  <a:extLst>
                    <a:ext uri="{FF2B5EF4-FFF2-40B4-BE49-F238E27FC236}">
                      <a16:creationId xmlns:a16="http://schemas.microsoft.com/office/drawing/2014/main" id="{EA747DC3-0032-0CC7-2DC5-D218592E17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25" name="Oval 435">
                  <a:extLst>
                    <a:ext uri="{FF2B5EF4-FFF2-40B4-BE49-F238E27FC236}">
                      <a16:creationId xmlns:a16="http://schemas.microsoft.com/office/drawing/2014/main" id="{974657F5-DE28-8BC3-72B2-BF15E0A0DB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26" name="Oval 436">
                  <a:extLst>
                    <a:ext uri="{FF2B5EF4-FFF2-40B4-BE49-F238E27FC236}">
                      <a16:creationId xmlns:a16="http://schemas.microsoft.com/office/drawing/2014/main" id="{FA54E4CE-9C56-1843-4B43-267D489151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27" name="Oval 437">
                  <a:extLst>
                    <a:ext uri="{FF2B5EF4-FFF2-40B4-BE49-F238E27FC236}">
                      <a16:creationId xmlns:a16="http://schemas.microsoft.com/office/drawing/2014/main" id="{DA280288-F142-5BAA-9F1D-04472D0397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28" name="Oval 438">
                  <a:extLst>
                    <a:ext uri="{FF2B5EF4-FFF2-40B4-BE49-F238E27FC236}">
                      <a16:creationId xmlns:a16="http://schemas.microsoft.com/office/drawing/2014/main" id="{D8BA2C82-20DD-FE67-D8A6-8A4D6E769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29" name="Oval 439">
                  <a:extLst>
                    <a:ext uri="{FF2B5EF4-FFF2-40B4-BE49-F238E27FC236}">
                      <a16:creationId xmlns:a16="http://schemas.microsoft.com/office/drawing/2014/main" id="{6E4B526C-5171-E1FC-3B81-EBB2E16627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30" name="Oval 440">
                  <a:extLst>
                    <a:ext uri="{FF2B5EF4-FFF2-40B4-BE49-F238E27FC236}">
                      <a16:creationId xmlns:a16="http://schemas.microsoft.com/office/drawing/2014/main" id="{14B5DF97-68BE-4E1E-349D-CE41B50A1B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3498" name="Group 441">
              <a:extLst>
                <a:ext uri="{FF2B5EF4-FFF2-40B4-BE49-F238E27FC236}">
                  <a16:creationId xmlns:a16="http://schemas.microsoft.com/office/drawing/2014/main" id="{45160800-BE08-1056-1965-CF2C6E7C5D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94" y="2440"/>
              <a:ext cx="1189" cy="937"/>
              <a:chOff x="2998" y="2344"/>
              <a:chExt cx="1189" cy="937"/>
            </a:xfrm>
          </p:grpSpPr>
          <p:grpSp>
            <p:nvGrpSpPr>
              <p:cNvPr id="73685" name="Group 442">
                <a:extLst>
                  <a:ext uri="{FF2B5EF4-FFF2-40B4-BE49-F238E27FC236}">
                    <a16:creationId xmlns:a16="http://schemas.microsoft.com/office/drawing/2014/main" id="{CEBF0027-42F9-42A2-4BD4-A63E0F52CD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98" y="2977"/>
                <a:ext cx="346" cy="304"/>
                <a:chOff x="3098" y="2084"/>
                <a:chExt cx="346" cy="304"/>
              </a:xfrm>
            </p:grpSpPr>
            <p:sp>
              <p:nvSpPr>
                <p:cNvPr id="73701" name="Oval 443">
                  <a:extLst>
                    <a:ext uri="{FF2B5EF4-FFF2-40B4-BE49-F238E27FC236}">
                      <a16:creationId xmlns:a16="http://schemas.microsoft.com/office/drawing/2014/main" id="{90463CB7-7053-0634-1710-734AE625FF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02" name="Oval 444">
                  <a:extLst>
                    <a:ext uri="{FF2B5EF4-FFF2-40B4-BE49-F238E27FC236}">
                      <a16:creationId xmlns:a16="http://schemas.microsoft.com/office/drawing/2014/main" id="{3547BB95-41B5-62C3-E72C-A0D2D5218B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03" name="Oval 445">
                  <a:extLst>
                    <a:ext uri="{FF2B5EF4-FFF2-40B4-BE49-F238E27FC236}">
                      <a16:creationId xmlns:a16="http://schemas.microsoft.com/office/drawing/2014/main" id="{9968A699-46BC-237D-F85D-21ECC7F038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04" name="Oval 446">
                  <a:extLst>
                    <a:ext uri="{FF2B5EF4-FFF2-40B4-BE49-F238E27FC236}">
                      <a16:creationId xmlns:a16="http://schemas.microsoft.com/office/drawing/2014/main" id="{4D07089D-60C6-4E0F-0611-5E00ED878D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05" name="Oval 447">
                  <a:extLst>
                    <a:ext uri="{FF2B5EF4-FFF2-40B4-BE49-F238E27FC236}">
                      <a16:creationId xmlns:a16="http://schemas.microsoft.com/office/drawing/2014/main" id="{C9741B67-AF2F-2EA4-FFC8-F48FC43292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06" name="Oval 448">
                  <a:extLst>
                    <a:ext uri="{FF2B5EF4-FFF2-40B4-BE49-F238E27FC236}">
                      <a16:creationId xmlns:a16="http://schemas.microsoft.com/office/drawing/2014/main" id="{F0AD1544-5F71-9024-17F9-CD906D8B19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07" name="Oval 449">
                  <a:extLst>
                    <a:ext uri="{FF2B5EF4-FFF2-40B4-BE49-F238E27FC236}">
                      <a16:creationId xmlns:a16="http://schemas.microsoft.com/office/drawing/2014/main" id="{6D5AECF8-CC3E-7AD5-371A-C86F4E95D1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08" name="Oval 450">
                  <a:extLst>
                    <a:ext uri="{FF2B5EF4-FFF2-40B4-BE49-F238E27FC236}">
                      <a16:creationId xmlns:a16="http://schemas.microsoft.com/office/drawing/2014/main" id="{F09B09DD-3B17-47EE-05E9-9D46CF7BFA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09" name="Oval 451">
                  <a:extLst>
                    <a:ext uri="{FF2B5EF4-FFF2-40B4-BE49-F238E27FC236}">
                      <a16:creationId xmlns:a16="http://schemas.microsoft.com/office/drawing/2014/main" id="{314BF33B-ADFD-F82E-7B6C-125817E01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10" name="Oval 452">
                  <a:extLst>
                    <a:ext uri="{FF2B5EF4-FFF2-40B4-BE49-F238E27FC236}">
                      <a16:creationId xmlns:a16="http://schemas.microsoft.com/office/drawing/2014/main" id="{E563D0F7-C177-D8A4-9913-9DE8CC8721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11" name="Oval 453">
                  <a:extLst>
                    <a:ext uri="{FF2B5EF4-FFF2-40B4-BE49-F238E27FC236}">
                      <a16:creationId xmlns:a16="http://schemas.microsoft.com/office/drawing/2014/main" id="{45C3B508-8914-909B-BEC5-70972F2282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12" name="Oval 454">
                  <a:extLst>
                    <a:ext uri="{FF2B5EF4-FFF2-40B4-BE49-F238E27FC236}">
                      <a16:creationId xmlns:a16="http://schemas.microsoft.com/office/drawing/2014/main" id="{19725A24-F975-B065-8E24-4189BDBE84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13" name="Oval 455">
                  <a:extLst>
                    <a:ext uri="{FF2B5EF4-FFF2-40B4-BE49-F238E27FC236}">
                      <a16:creationId xmlns:a16="http://schemas.microsoft.com/office/drawing/2014/main" id="{D353FAB6-0301-F636-CA25-32689C5332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14" name="Oval 456">
                  <a:extLst>
                    <a:ext uri="{FF2B5EF4-FFF2-40B4-BE49-F238E27FC236}">
                      <a16:creationId xmlns:a16="http://schemas.microsoft.com/office/drawing/2014/main" id="{69D84F86-D7A9-6E55-96A2-E2A986F33E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686" name="Group 457">
                <a:extLst>
                  <a:ext uri="{FF2B5EF4-FFF2-40B4-BE49-F238E27FC236}">
                    <a16:creationId xmlns:a16="http://schemas.microsoft.com/office/drawing/2014/main" id="{F7F960E6-1782-57A4-3024-F7364D3B77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41" y="2344"/>
                <a:ext cx="346" cy="304"/>
                <a:chOff x="3098" y="2084"/>
                <a:chExt cx="346" cy="304"/>
              </a:xfrm>
            </p:grpSpPr>
            <p:sp>
              <p:nvSpPr>
                <p:cNvPr id="73687" name="Oval 458">
                  <a:extLst>
                    <a:ext uri="{FF2B5EF4-FFF2-40B4-BE49-F238E27FC236}">
                      <a16:creationId xmlns:a16="http://schemas.microsoft.com/office/drawing/2014/main" id="{5C3EEBCA-652D-798E-03EE-E83D4D9615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88" name="Oval 459">
                  <a:extLst>
                    <a:ext uri="{FF2B5EF4-FFF2-40B4-BE49-F238E27FC236}">
                      <a16:creationId xmlns:a16="http://schemas.microsoft.com/office/drawing/2014/main" id="{E80E33DC-ECEF-0102-6D86-DF27192E2E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89" name="Oval 460">
                  <a:extLst>
                    <a:ext uri="{FF2B5EF4-FFF2-40B4-BE49-F238E27FC236}">
                      <a16:creationId xmlns:a16="http://schemas.microsoft.com/office/drawing/2014/main" id="{04E19A86-AC9A-D367-D8E4-D366F976DA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90" name="Oval 461">
                  <a:extLst>
                    <a:ext uri="{FF2B5EF4-FFF2-40B4-BE49-F238E27FC236}">
                      <a16:creationId xmlns:a16="http://schemas.microsoft.com/office/drawing/2014/main" id="{8BE41133-3E10-03F1-532A-BB3DC79F6E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91" name="Oval 462">
                  <a:extLst>
                    <a:ext uri="{FF2B5EF4-FFF2-40B4-BE49-F238E27FC236}">
                      <a16:creationId xmlns:a16="http://schemas.microsoft.com/office/drawing/2014/main" id="{966ED05A-3FE1-CB72-98A2-F42C2297D6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92" name="Oval 463">
                  <a:extLst>
                    <a:ext uri="{FF2B5EF4-FFF2-40B4-BE49-F238E27FC236}">
                      <a16:creationId xmlns:a16="http://schemas.microsoft.com/office/drawing/2014/main" id="{7BF0903D-762A-0E8E-DA4C-8D56935CB6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93" name="Oval 464">
                  <a:extLst>
                    <a:ext uri="{FF2B5EF4-FFF2-40B4-BE49-F238E27FC236}">
                      <a16:creationId xmlns:a16="http://schemas.microsoft.com/office/drawing/2014/main" id="{1D8BC57A-B139-63E7-1A02-73F35F11F3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94" name="Oval 465">
                  <a:extLst>
                    <a:ext uri="{FF2B5EF4-FFF2-40B4-BE49-F238E27FC236}">
                      <a16:creationId xmlns:a16="http://schemas.microsoft.com/office/drawing/2014/main" id="{9B39D7C7-6680-E355-74CE-0069ED2B45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95" name="Oval 466">
                  <a:extLst>
                    <a:ext uri="{FF2B5EF4-FFF2-40B4-BE49-F238E27FC236}">
                      <a16:creationId xmlns:a16="http://schemas.microsoft.com/office/drawing/2014/main" id="{69B64033-B6F6-2F4B-2145-535DDAC999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96" name="Oval 467">
                  <a:extLst>
                    <a:ext uri="{FF2B5EF4-FFF2-40B4-BE49-F238E27FC236}">
                      <a16:creationId xmlns:a16="http://schemas.microsoft.com/office/drawing/2014/main" id="{BE2325FC-B57F-742C-4A12-B0B34E6E39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97" name="Oval 468">
                  <a:extLst>
                    <a:ext uri="{FF2B5EF4-FFF2-40B4-BE49-F238E27FC236}">
                      <a16:creationId xmlns:a16="http://schemas.microsoft.com/office/drawing/2014/main" id="{D7A49428-7E08-74C5-8996-3C76E355C5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98" name="Oval 469">
                  <a:extLst>
                    <a:ext uri="{FF2B5EF4-FFF2-40B4-BE49-F238E27FC236}">
                      <a16:creationId xmlns:a16="http://schemas.microsoft.com/office/drawing/2014/main" id="{E4F0B485-57CB-E01C-91C9-C8B9BF4F71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99" name="Oval 470">
                  <a:extLst>
                    <a:ext uri="{FF2B5EF4-FFF2-40B4-BE49-F238E27FC236}">
                      <a16:creationId xmlns:a16="http://schemas.microsoft.com/office/drawing/2014/main" id="{806AC576-E8CF-6B55-3ED5-D5A613434E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700" name="Oval 471">
                  <a:extLst>
                    <a:ext uri="{FF2B5EF4-FFF2-40B4-BE49-F238E27FC236}">
                      <a16:creationId xmlns:a16="http://schemas.microsoft.com/office/drawing/2014/main" id="{7CB1C27E-A708-50C6-29B8-22E589DB57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3499" name="Group 472">
              <a:extLst>
                <a:ext uri="{FF2B5EF4-FFF2-40B4-BE49-F238E27FC236}">
                  <a16:creationId xmlns:a16="http://schemas.microsoft.com/office/drawing/2014/main" id="{7FC50CAE-5D78-F7DC-FAAE-93CE5F615E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65" y="2899"/>
              <a:ext cx="884" cy="539"/>
              <a:chOff x="3569" y="2803"/>
              <a:chExt cx="884" cy="539"/>
            </a:xfrm>
          </p:grpSpPr>
          <p:grpSp>
            <p:nvGrpSpPr>
              <p:cNvPr id="73655" name="Group 473">
                <a:extLst>
                  <a:ext uri="{FF2B5EF4-FFF2-40B4-BE49-F238E27FC236}">
                    <a16:creationId xmlns:a16="http://schemas.microsoft.com/office/drawing/2014/main" id="{791E2204-0531-C5BD-9AA7-EC5FA05788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07" y="2803"/>
                <a:ext cx="346" cy="304"/>
                <a:chOff x="3098" y="2084"/>
                <a:chExt cx="346" cy="304"/>
              </a:xfrm>
            </p:grpSpPr>
            <p:sp>
              <p:nvSpPr>
                <p:cNvPr id="73671" name="Oval 474">
                  <a:extLst>
                    <a:ext uri="{FF2B5EF4-FFF2-40B4-BE49-F238E27FC236}">
                      <a16:creationId xmlns:a16="http://schemas.microsoft.com/office/drawing/2014/main" id="{A3BC8AFC-E00D-8729-6063-F798051013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72" name="Oval 475">
                  <a:extLst>
                    <a:ext uri="{FF2B5EF4-FFF2-40B4-BE49-F238E27FC236}">
                      <a16:creationId xmlns:a16="http://schemas.microsoft.com/office/drawing/2014/main" id="{D89A6526-E0D5-D9F7-9ED5-20B0F3C1DB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73" name="Oval 476">
                  <a:extLst>
                    <a:ext uri="{FF2B5EF4-FFF2-40B4-BE49-F238E27FC236}">
                      <a16:creationId xmlns:a16="http://schemas.microsoft.com/office/drawing/2014/main" id="{37C749C0-9C35-7F0B-B979-906258EFD4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74" name="Oval 477">
                  <a:extLst>
                    <a:ext uri="{FF2B5EF4-FFF2-40B4-BE49-F238E27FC236}">
                      <a16:creationId xmlns:a16="http://schemas.microsoft.com/office/drawing/2014/main" id="{7B9261E8-D0A9-3A2A-766F-51DA4F23E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75" name="Oval 478">
                  <a:extLst>
                    <a:ext uri="{FF2B5EF4-FFF2-40B4-BE49-F238E27FC236}">
                      <a16:creationId xmlns:a16="http://schemas.microsoft.com/office/drawing/2014/main" id="{D5B522C0-4E0A-5507-2C49-C911D7149B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76" name="Oval 479">
                  <a:extLst>
                    <a:ext uri="{FF2B5EF4-FFF2-40B4-BE49-F238E27FC236}">
                      <a16:creationId xmlns:a16="http://schemas.microsoft.com/office/drawing/2014/main" id="{395C462B-EB1E-95A8-B67F-5C7AEB5FAD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77" name="Oval 480">
                  <a:extLst>
                    <a:ext uri="{FF2B5EF4-FFF2-40B4-BE49-F238E27FC236}">
                      <a16:creationId xmlns:a16="http://schemas.microsoft.com/office/drawing/2014/main" id="{B8FD822C-6871-C5F3-6754-83A9BE605A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78" name="Oval 481">
                  <a:extLst>
                    <a:ext uri="{FF2B5EF4-FFF2-40B4-BE49-F238E27FC236}">
                      <a16:creationId xmlns:a16="http://schemas.microsoft.com/office/drawing/2014/main" id="{6C47D3B5-1A45-CA67-C6A4-7021BC0B25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79" name="Oval 482">
                  <a:extLst>
                    <a:ext uri="{FF2B5EF4-FFF2-40B4-BE49-F238E27FC236}">
                      <a16:creationId xmlns:a16="http://schemas.microsoft.com/office/drawing/2014/main" id="{40A4420A-8F7B-4B93-2EB0-E47C85EB5A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80" name="Oval 483">
                  <a:extLst>
                    <a:ext uri="{FF2B5EF4-FFF2-40B4-BE49-F238E27FC236}">
                      <a16:creationId xmlns:a16="http://schemas.microsoft.com/office/drawing/2014/main" id="{1507407C-A732-9E88-873F-B91D29B149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81" name="Oval 484">
                  <a:extLst>
                    <a:ext uri="{FF2B5EF4-FFF2-40B4-BE49-F238E27FC236}">
                      <a16:creationId xmlns:a16="http://schemas.microsoft.com/office/drawing/2014/main" id="{1DA26974-D256-3687-6554-A60C8614E5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82" name="Oval 485">
                  <a:extLst>
                    <a:ext uri="{FF2B5EF4-FFF2-40B4-BE49-F238E27FC236}">
                      <a16:creationId xmlns:a16="http://schemas.microsoft.com/office/drawing/2014/main" id="{77ECFB1D-EF3E-017B-54A0-80EEB93F4D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83" name="Oval 486">
                  <a:extLst>
                    <a:ext uri="{FF2B5EF4-FFF2-40B4-BE49-F238E27FC236}">
                      <a16:creationId xmlns:a16="http://schemas.microsoft.com/office/drawing/2014/main" id="{6DD4850D-8A26-0C99-FA5A-FB40759B82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84" name="Oval 487">
                  <a:extLst>
                    <a:ext uri="{FF2B5EF4-FFF2-40B4-BE49-F238E27FC236}">
                      <a16:creationId xmlns:a16="http://schemas.microsoft.com/office/drawing/2014/main" id="{F45CF40D-9E20-8137-C865-1DB8BF35BE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656" name="Group 488">
                <a:extLst>
                  <a:ext uri="{FF2B5EF4-FFF2-40B4-BE49-F238E27FC236}">
                    <a16:creationId xmlns:a16="http://schemas.microsoft.com/office/drawing/2014/main" id="{CF410AD3-CD5F-1D84-F728-EE61FDF7EE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9" y="3038"/>
                <a:ext cx="346" cy="304"/>
                <a:chOff x="3098" y="2084"/>
                <a:chExt cx="346" cy="304"/>
              </a:xfrm>
            </p:grpSpPr>
            <p:sp>
              <p:nvSpPr>
                <p:cNvPr id="73657" name="Oval 489">
                  <a:extLst>
                    <a:ext uri="{FF2B5EF4-FFF2-40B4-BE49-F238E27FC236}">
                      <a16:creationId xmlns:a16="http://schemas.microsoft.com/office/drawing/2014/main" id="{3DCABCC7-CDDD-8257-3E7E-C6C254F032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58" name="Oval 490">
                  <a:extLst>
                    <a:ext uri="{FF2B5EF4-FFF2-40B4-BE49-F238E27FC236}">
                      <a16:creationId xmlns:a16="http://schemas.microsoft.com/office/drawing/2014/main" id="{619415B9-5DC3-CC81-515E-362D58406B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59" name="Oval 491">
                  <a:extLst>
                    <a:ext uri="{FF2B5EF4-FFF2-40B4-BE49-F238E27FC236}">
                      <a16:creationId xmlns:a16="http://schemas.microsoft.com/office/drawing/2014/main" id="{0C406547-F12E-51C9-A1D9-80C69189C9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60" name="Oval 492">
                  <a:extLst>
                    <a:ext uri="{FF2B5EF4-FFF2-40B4-BE49-F238E27FC236}">
                      <a16:creationId xmlns:a16="http://schemas.microsoft.com/office/drawing/2014/main" id="{737095BB-4C82-C9D3-35D5-AE1EF2E3EC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61" name="Oval 493">
                  <a:extLst>
                    <a:ext uri="{FF2B5EF4-FFF2-40B4-BE49-F238E27FC236}">
                      <a16:creationId xmlns:a16="http://schemas.microsoft.com/office/drawing/2014/main" id="{4E8E4738-6626-7877-A4BB-E8D6CA9D77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62" name="Oval 494">
                  <a:extLst>
                    <a:ext uri="{FF2B5EF4-FFF2-40B4-BE49-F238E27FC236}">
                      <a16:creationId xmlns:a16="http://schemas.microsoft.com/office/drawing/2014/main" id="{19B2C950-3D65-F8D7-A872-5755EC354B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63" name="Oval 495">
                  <a:extLst>
                    <a:ext uri="{FF2B5EF4-FFF2-40B4-BE49-F238E27FC236}">
                      <a16:creationId xmlns:a16="http://schemas.microsoft.com/office/drawing/2014/main" id="{897158F5-C56C-4DF0-2AF7-8ECD695390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64" name="Oval 496">
                  <a:extLst>
                    <a:ext uri="{FF2B5EF4-FFF2-40B4-BE49-F238E27FC236}">
                      <a16:creationId xmlns:a16="http://schemas.microsoft.com/office/drawing/2014/main" id="{B18779B1-FAE2-A5C9-649B-DF2A25AC6F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65" name="Oval 497">
                  <a:extLst>
                    <a:ext uri="{FF2B5EF4-FFF2-40B4-BE49-F238E27FC236}">
                      <a16:creationId xmlns:a16="http://schemas.microsoft.com/office/drawing/2014/main" id="{B5FD0EB2-34B7-7FCC-ED10-D11A091923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66" name="Oval 498">
                  <a:extLst>
                    <a:ext uri="{FF2B5EF4-FFF2-40B4-BE49-F238E27FC236}">
                      <a16:creationId xmlns:a16="http://schemas.microsoft.com/office/drawing/2014/main" id="{7C80F41E-91D5-B35B-8661-559EA5800C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67" name="Oval 499">
                  <a:extLst>
                    <a:ext uri="{FF2B5EF4-FFF2-40B4-BE49-F238E27FC236}">
                      <a16:creationId xmlns:a16="http://schemas.microsoft.com/office/drawing/2014/main" id="{3A34F2A9-D441-9ECF-020F-7F02321B9B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68" name="Oval 500">
                  <a:extLst>
                    <a:ext uri="{FF2B5EF4-FFF2-40B4-BE49-F238E27FC236}">
                      <a16:creationId xmlns:a16="http://schemas.microsoft.com/office/drawing/2014/main" id="{BA7042E2-100C-274A-4C25-AE6E5D3083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69" name="Oval 501">
                  <a:extLst>
                    <a:ext uri="{FF2B5EF4-FFF2-40B4-BE49-F238E27FC236}">
                      <a16:creationId xmlns:a16="http://schemas.microsoft.com/office/drawing/2014/main" id="{332B32FE-5A5C-A960-9FEE-F8D4717E67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70" name="Oval 502">
                  <a:extLst>
                    <a:ext uri="{FF2B5EF4-FFF2-40B4-BE49-F238E27FC236}">
                      <a16:creationId xmlns:a16="http://schemas.microsoft.com/office/drawing/2014/main" id="{8E6A31DD-DF87-F979-9763-D63C868346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3500" name="Group 503">
              <a:extLst>
                <a:ext uri="{FF2B5EF4-FFF2-40B4-BE49-F238E27FC236}">
                  <a16:creationId xmlns:a16="http://schemas.microsoft.com/office/drawing/2014/main" id="{FA896C6F-0999-168C-B3D3-333F471D6C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5" y="2712"/>
              <a:ext cx="1088" cy="816"/>
              <a:chOff x="3369" y="2616"/>
              <a:chExt cx="1088" cy="816"/>
            </a:xfrm>
          </p:grpSpPr>
          <p:grpSp>
            <p:nvGrpSpPr>
              <p:cNvPr id="73625" name="Group 504">
                <a:extLst>
                  <a:ext uri="{FF2B5EF4-FFF2-40B4-BE49-F238E27FC236}">
                    <a16:creationId xmlns:a16="http://schemas.microsoft.com/office/drawing/2014/main" id="{0F549BB0-E21A-7987-2FE6-34B62D9CD4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69" y="3128"/>
                <a:ext cx="346" cy="304"/>
                <a:chOff x="3098" y="2084"/>
                <a:chExt cx="346" cy="304"/>
              </a:xfrm>
            </p:grpSpPr>
            <p:sp>
              <p:nvSpPr>
                <p:cNvPr id="73641" name="Oval 505">
                  <a:extLst>
                    <a:ext uri="{FF2B5EF4-FFF2-40B4-BE49-F238E27FC236}">
                      <a16:creationId xmlns:a16="http://schemas.microsoft.com/office/drawing/2014/main" id="{A4A42C8D-A71E-430F-91F4-D8DF4B8A18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42" name="Oval 506">
                  <a:extLst>
                    <a:ext uri="{FF2B5EF4-FFF2-40B4-BE49-F238E27FC236}">
                      <a16:creationId xmlns:a16="http://schemas.microsoft.com/office/drawing/2014/main" id="{F41C8826-11CB-56FC-7D6E-40DEB635F0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43" name="Oval 507">
                  <a:extLst>
                    <a:ext uri="{FF2B5EF4-FFF2-40B4-BE49-F238E27FC236}">
                      <a16:creationId xmlns:a16="http://schemas.microsoft.com/office/drawing/2014/main" id="{EC9B5F6A-2398-B50E-231D-777A53FD15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44" name="Oval 508">
                  <a:extLst>
                    <a:ext uri="{FF2B5EF4-FFF2-40B4-BE49-F238E27FC236}">
                      <a16:creationId xmlns:a16="http://schemas.microsoft.com/office/drawing/2014/main" id="{21CC8A82-22BD-F6B7-0EB6-E4F9C2C4CD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45" name="Oval 509">
                  <a:extLst>
                    <a:ext uri="{FF2B5EF4-FFF2-40B4-BE49-F238E27FC236}">
                      <a16:creationId xmlns:a16="http://schemas.microsoft.com/office/drawing/2014/main" id="{D2C9966F-28BD-A775-B66C-9A322FB337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46" name="Oval 510">
                  <a:extLst>
                    <a:ext uri="{FF2B5EF4-FFF2-40B4-BE49-F238E27FC236}">
                      <a16:creationId xmlns:a16="http://schemas.microsoft.com/office/drawing/2014/main" id="{FCB9796B-0B0F-5CCD-B006-7936F06A25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47" name="Oval 511">
                  <a:extLst>
                    <a:ext uri="{FF2B5EF4-FFF2-40B4-BE49-F238E27FC236}">
                      <a16:creationId xmlns:a16="http://schemas.microsoft.com/office/drawing/2014/main" id="{CAE0ED4B-2AF4-CCEF-B7F6-611A99FF6E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48" name="Oval 512">
                  <a:extLst>
                    <a:ext uri="{FF2B5EF4-FFF2-40B4-BE49-F238E27FC236}">
                      <a16:creationId xmlns:a16="http://schemas.microsoft.com/office/drawing/2014/main" id="{02BFB7DF-5170-6E34-5B2F-011E55C06D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49" name="Oval 513">
                  <a:extLst>
                    <a:ext uri="{FF2B5EF4-FFF2-40B4-BE49-F238E27FC236}">
                      <a16:creationId xmlns:a16="http://schemas.microsoft.com/office/drawing/2014/main" id="{7D00E6AF-23BD-A575-0E40-FE9F215D86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50" name="Oval 514">
                  <a:extLst>
                    <a:ext uri="{FF2B5EF4-FFF2-40B4-BE49-F238E27FC236}">
                      <a16:creationId xmlns:a16="http://schemas.microsoft.com/office/drawing/2014/main" id="{E31F5CC4-409C-662C-F995-3AB3355528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51" name="Oval 515">
                  <a:extLst>
                    <a:ext uri="{FF2B5EF4-FFF2-40B4-BE49-F238E27FC236}">
                      <a16:creationId xmlns:a16="http://schemas.microsoft.com/office/drawing/2014/main" id="{02A040D8-1FEE-49E2-E27F-544E26CFDF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52" name="Oval 516">
                  <a:extLst>
                    <a:ext uri="{FF2B5EF4-FFF2-40B4-BE49-F238E27FC236}">
                      <a16:creationId xmlns:a16="http://schemas.microsoft.com/office/drawing/2014/main" id="{371082EF-D932-46CD-612B-2F4E496656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53" name="Oval 517">
                  <a:extLst>
                    <a:ext uri="{FF2B5EF4-FFF2-40B4-BE49-F238E27FC236}">
                      <a16:creationId xmlns:a16="http://schemas.microsoft.com/office/drawing/2014/main" id="{762D75A7-B767-3222-D34D-D18C0B458B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54" name="Oval 518">
                  <a:extLst>
                    <a:ext uri="{FF2B5EF4-FFF2-40B4-BE49-F238E27FC236}">
                      <a16:creationId xmlns:a16="http://schemas.microsoft.com/office/drawing/2014/main" id="{775FDA87-63A2-46A2-0D7F-CA130377F3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626" name="Group 519">
                <a:extLst>
                  <a:ext uri="{FF2B5EF4-FFF2-40B4-BE49-F238E27FC236}">
                    <a16:creationId xmlns:a16="http://schemas.microsoft.com/office/drawing/2014/main" id="{E356A1C0-1274-5567-F6B0-F3227C0D0B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11" y="2616"/>
                <a:ext cx="346" cy="304"/>
                <a:chOff x="3098" y="2084"/>
                <a:chExt cx="346" cy="304"/>
              </a:xfrm>
            </p:grpSpPr>
            <p:sp>
              <p:nvSpPr>
                <p:cNvPr id="73627" name="Oval 520">
                  <a:extLst>
                    <a:ext uri="{FF2B5EF4-FFF2-40B4-BE49-F238E27FC236}">
                      <a16:creationId xmlns:a16="http://schemas.microsoft.com/office/drawing/2014/main" id="{231B181A-9B42-8DB5-9DFF-73DA40E881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28" name="Oval 521">
                  <a:extLst>
                    <a:ext uri="{FF2B5EF4-FFF2-40B4-BE49-F238E27FC236}">
                      <a16:creationId xmlns:a16="http://schemas.microsoft.com/office/drawing/2014/main" id="{6B3FE593-45CA-95CE-FA86-A8FA546906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29" name="Oval 522">
                  <a:extLst>
                    <a:ext uri="{FF2B5EF4-FFF2-40B4-BE49-F238E27FC236}">
                      <a16:creationId xmlns:a16="http://schemas.microsoft.com/office/drawing/2014/main" id="{DA2535FD-6757-F5E2-D1AD-0DBEBFD085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30" name="Oval 523">
                  <a:extLst>
                    <a:ext uri="{FF2B5EF4-FFF2-40B4-BE49-F238E27FC236}">
                      <a16:creationId xmlns:a16="http://schemas.microsoft.com/office/drawing/2014/main" id="{A0C3683A-CC51-2D8C-6065-FA702D9C7A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31" name="Oval 524">
                  <a:extLst>
                    <a:ext uri="{FF2B5EF4-FFF2-40B4-BE49-F238E27FC236}">
                      <a16:creationId xmlns:a16="http://schemas.microsoft.com/office/drawing/2014/main" id="{737E33D4-6420-3BD4-E250-9396A07D81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32" name="Oval 525">
                  <a:extLst>
                    <a:ext uri="{FF2B5EF4-FFF2-40B4-BE49-F238E27FC236}">
                      <a16:creationId xmlns:a16="http://schemas.microsoft.com/office/drawing/2014/main" id="{4A4E128D-1AF6-E97A-E5AE-AE2A53FD4F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33" name="Oval 526">
                  <a:extLst>
                    <a:ext uri="{FF2B5EF4-FFF2-40B4-BE49-F238E27FC236}">
                      <a16:creationId xmlns:a16="http://schemas.microsoft.com/office/drawing/2014/main" id="{1E89ED9C-178C-9C50-31FF-C41C90A69E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34" name="Oval 527">
                  <a:extLst>
                    <a:ext uri="{FF2B5EF4-FFF2-40B4-BE49-F238E27FC236}">
                      <a16:creationId xmlns:a16="http://schemas.microsoft.com/office/drawing/2014/main" id="{7D62E1A2-DC74-B0EB-5A70-E633BA370C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35" name="Oval 528">
                  <a:extLst>
                    <a:ext uri="{FF2B5EF4-FFF2-40B4-BE49-F238E27FC236}">
                      <a16:creationId xmlns:a16="http://schemas.microsoft.com/office/drawing/2014/main" id="{C96662EE-EEAF-A623-1B6E-495EF425E3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36" name="Oval 529">
                  <a:extLst>
                    <a:ext uri="{FF2B5EF4-FFF2-40B4-BE49-F238E27FC236}">
                      <a16:creationId xmlns:a16="http://schemas.microsoft.com/office/drawing/2014/main" id="{4099CA9A-5061-0A33-DDFC-1F895E2980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37" name="Oval 530">
                  <a:extLst>
                    <a:ext uri="{FF2B5EF4-FFF2-40B4-BE49-F238E27FC236}">
                      <a16:creationId xmlns:a16="http://schemas.microsoft.com/office/drawing/2014/main" id="{D35FFAB8-FB56-F8B6-FB5F-22D44E8174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38" name="Oval 531">
                  <a:extLst>
                    <a:ext uri="{FF2B5EF4-FFF2-40B4-BE49-F238E27FC236}">
                      <a16:creationId xmlns:a16="http://schemas.microsoft.com/office/drawing/2014/main" id="{5AFCDF03-911E-A2BB-D1E5-B233A5CFF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39" name="Oval 532">
                  <a:extLst>
                    <a:ext uri="{FF2B5EF4-FFF2-40B4-BE49-F238E27FC236}">
                      <a16:creationId xmlns:a16="http://schemas.microsoft.com/office/drawing/2014/main" id="{A9153C50-9356-E302-A0A0-786A456F30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40" name="Oval 533">
                  <a:extLst>
                    <a:ext uri="{FF2B5EF4-FFF2-40B4-BE49-F238E27FC236}">
                      <a16:creationId xmlns:a16="http://schemas.microsoft.com/office/drawing/2014/main" id="{EF241FFE-B0CD-F628-632F-B0065C86C5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3501" name="Group 534">
              <a:extLst>
                <a:ext uri="{FF2B5EF4-FFF2-40B4-BE49-F238E27FC236}">
                  <a16:creationId xmlns:a16="http://schemas.microsoft.com/office/drawing/2014/main" id="{0B34BE50-5065-2F56-AF83-513BA4F203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6" y="2407"/>
              <a:ext cx="457" cy="899"/>
              <a:chOff x="4230" y="2311"/>
              <a:chExt cx="457" cy="899"/>
            </a:xfrm>
          </p:grpSpPr>
          <p:grpSp>
            <p:nvGrpSpPr>
              <p:cNvPr id="73595" name="Group 535">
                <a:extLst>
                  <a:ext uri="{FF2B5EF4-FFF2-40B4-BE49-F238E27FC236}">
                    <a16:creationId xmlns:a16="http://schemas.microsoft.com/office/drawing/2014/main" id="{26B10C15-0D9B-BCB9-F7C3-1F07CACA3A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30" y="2311"/>
                <a:ext cx="346" cy="304"/>
                <a:chOff x="3098" y="2084"/>
                <a:chExt cx="346" cy="304"/>
              </a:xfrm>
            </p:grpSpPr>
            <p:sp>
              <p:nvSpPr>
                <p:cNvPr id="73611" name="Oval 536">
                  <a:extLst>
                    <a:ext uri="{FF2B5EF4-FFF2-40B4-BE49-F238E27FC236}">
                      <a16:creationId xmlns:a16="http://schemas.microsoft.com/office/drawing/2014/main" id="{8A30498E-A00E-34DC-9F47-3662BB492C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12" name="Oval 537">
                  <a:extLst>
                    <a:ext uri="{FF2B5EF4-FFF2-40B4-BE49-F238E27FC236}">
                      <a16:creationId xmlns:a16="http://schemas.microsoft.com/office/drawing/2014/main" id="{9B06E4EA-7654-0AB3-540A-31DFD4BE3C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13" name="Oval 538">
                  <a:extLst>
                    <a:ext uri="{FF2B5EF4-FFF2-40B4-BE49-F238E27FC236}">
                      <a16:creationId xmlns:a16="http://schemas.microsoft.com/office/drawing/2014/main" id="{A28561B5-989D-1786-51D8-BC03812869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14" name="Oval 539">
                  <a:extLst>
                    <a:ext uri="{FF2B5EF4-FFF2-40B4-BE49-F238E27FC236}">
                      <a16:creationId xmlns:a16="http://schemas.microsoft.com/office/drawing/2014/main" id="{7D8FB832-CEEF-E156-98ED-0B72C1E0AD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15" name="Oval 540">
                  <a:extLst>
                    <a:ext uri="{FF2B5EF4-FFF2-40B4-BE49-F238E27FC236}">
                      <a16:creationId xmlns:a16="http://schemas.microsoft.com/office/drawing/2014/main" id="{036E0477-BFF2-4A67-C2B4-30E341996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16" name="Oval 541">
                  <a:extLst>
                    <a:ext uri="{FF2B5EF4-FFF2-40B4-BE49-F238E27FC236}">
                      <a16:creationId xmlns:a16="http://schemas.microsoft.com/office/drawing/2014/main" id="{05AEFA68-D2B2-C765-C999-1D3445A7B3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17" name="Oval 542">
                  <a:extLst>
                    <a:ext uri="{FF2B5EF4-FFF2-40B4-BE49-F238E27FC236}">
                      <a16:creationId xmlns:a16="http://schemas.microsoft.com/office/drawing/2014/main" id="{E839A6D1-82CE-C487-C32A-0478B304D1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18" name="Oval 543">
                  <a:extLst>
                    <a:ext uri="{FF2B5EF4-FFF2-40B4-BE49-F238E27FC236}">
                      <a16:creationId xmlns:a16="http://schemas.microsoft.com/office/drawing/2014/main" id="{254391DA-3B8C-7018-3493-03F3F1BC9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19" name="Oval 544">
                  <a:extLst>
                    <a:ext uri="{FF2B5EF4-FFF2-40B4-BE49-F238E27FC236}">
                      <a16:creationId xmlns:a16="http://schemas.microsoft.com/office/drawing/2014/main" id="{D8F527A8-58D8-2047-38A3-0FA09FA9DF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20" name="Oval 545">
                  <a:extLst>
                    <a:ext uri="{FF2B5EF4-FFF2-40B4-BE49-F238E27FC236}">
                      <a16:creationId xmlns:a16="http://schemas.microsoft.com/office/drawing/2014/main" id="{22243C1A-AB13-2B31-6806-268286A00D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21" name="Oval 546">
                  <a:extLst>
                    <a:ext uri="{FF2B5EF4-FFF2-40B4-BE49-F238E27FC236}">
                      <a16:creationId xmlns:a16="http://schemas.microsoft.com/office/drawing/2014/main" id="{AD7F539F-7B96-50CA-0F2D-465004D878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22" name="Oval 547">
                  <a:extLst>
                    <a:ext uri="{FF2B5EF4-FFF2-40B4-BE49-F238E27FC236}">
                      <a16:creationId xmlns:a16="http://schemas.microsoft.com/office/drawing/2014/main" id="{26F3008A-8098-BB64-663A-E723A06743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23" name="Oval 548">
                  <a:extLst>
                    <a:ext uri="{FF2B5EF4-FFF2-40B4-BE49-F238E27FC236}">
                      <a16:creationId xmlns:a16="http://schemas.microsoft.com/office/drawing/2014/main" id="{D2FF8930-2BFA-C6F6-A6C4-773948FC19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24" name="Oval 549">
                  <a:extLst>
                    <a:ext uri="{FF2B5EF4-FFF2-40B4-BE49-F238E27FC236}">
                      <a16:creationId xmlns:a16="http://schemas.microsoft.com/office/drawing/2014/main" id="{8274A98C-805D-5C81-8C17-D7EEBBA9BE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596" name="Group 550">
                <a:extLst>
                  <a:ext uri="{FF2B5EF4-FFF2-40B4-BE49-F238E27FC236}">
                    <a16:creationId xmlns:a16="http://schemas.microsoft.com/office/drawing/2014/main" id="{4063472E-9CF6-CEBD-F896-BC9F590E2F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41" y="2906"/>
                <a:ext cx="346" cy="304"/>
                <a:chOff x="3098" y="2084"/>
                <a:chExt cx="346" cy="304"/>
              </a:xfrm>
            </p:grpSpPr>
            <p:sp>
              <p:nvSpPr>
                <p:cNvPr id="73597" name="Oval 551">
                  <a:extLst>
                    <a:ext uri="{FF2B5EF4-FFF2-40B4-BE49-F238E27FC236}">
                      <a16:creationId xmlns:a16="http://schemas.microsoft.com/office/drawing/2014/main" id="{49D25BC7-57DB-59D3-6FE7-B5CBF515D2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98" name="Oval 552">
                  <a:extLst>
                    <a:ext uri="{FF2B5EF4-FFF2-40B4-BE49-F238E27FC236}">
                      <a16:creationId xmlns:a16="http://schemas.microsoft.com/office/drawing/2014/main" id="{0371BB27-7153-28FD-BC04-CED429E23F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99" name="Oval 553">
                  <a:extLst>
                    <a:ext uri="{FF2B5EF4-FFF2-40B4-BE49-F238E27FC236}">
                      <a16:creationId xmlns:a16="http://schemas.microsoft.com/office/drawing/2014/main" id="{95626B95-FCBD-F7BC-BBA9-CC8CCF8627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00" name="Oval 554">
                  <a:extLst>
                    <a:ext uri="{FF2B5EF4-FFF2-40B4-BE49-F238E27FC236}">
                      <a16:creationId xmlns:a16="http://schemas.microsoft.com/office/drawing/2014/main" id="{B6CAD84C-F12B-28D6-785A-C26FF44BDE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01" name="Oval 555">
                  <a:extLst>
                    <a:ext uri="{FF2B5EF4-FFF2-40B4-BE49-F238E27FC236}">
                      <a16:creationId xmlns:a16="http://schemas.microsoft.com/office/drawing/2014/main" id="{0FD0EC0E-BAB7-4DF1-8EA9-8DA68E8FD7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02" name="Oval 556">
                  <a:extLst>
                    <a:ext uri="{FF2B5EF4-FFF2-40B4-BE49-F238E27FC236}">
                      <a16:creationId xmlns:a16="http://schemas.microsoft.com/office/drawing/2014/main" id="{9C0E922E-1FD8-4833-4F2B-B2F22AB682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03" name="Oval 557">
                  <a:extLst>
                    <a:ext uri="{FF2B5EF4-FFF2-40B4-BE49-F238E27FC236}">
                      <a16:creationId xmlns:a16="http://schemas.microsoft.com/office/drawing/2014/main" id="{76B700FD-63BD-4EB9-411E-3C985617B4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04" name="Oval 558">
                  <a:extLst>
                    <a:ext uri="{FF2B5EF4-FFF2-40B4-BE49-F238E27FC236}">
                      <a16:creationId xmlns:a16="http://schemas.microsoft.com/office/drawing/2014/main" id="{8C135309-8BE0-CF46-4159-1916DF4FB0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05" name="Oval 559">
                  <a:extLst>
                    <a:ext uri="{FF2B5EF4-FFF2-40B4-BE49-F238E27FC236}">
                      <a16:creationId xmlns:a16="http://schemas.microsoft.com/office/drawing/2014/main" id="{AAECCF26-3162-63AC-1E53-651E949C15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06" name="Oval 560">
                  <a:extLst>
                    <a:ext uri="{FF2B5EF4-FFF2-40B4-BE49-F238E27FC236}">
                      <a16:creationId xmlns:a16="http://schemas.microsoft.com/office/drawing/2014/main" id="{3C542112-0ED7-B7E7-6586-E1AB5DD509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07" name="Oval 561">
                  <a:extLst>
                    <a:ext uri="{FF2B5EF4-FFF2-40B4-BE49-F238E27FC236}">
                      <a16:creationId xmlns:a16="http://schemas.microsoft.com/office/drawing/2014/main" id="{1EAB8872-6C9A-34CF-DD00-6BB312DCCB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08" name="Oval 562">
                  <a:extLst>
                    <a:ext uri="{FF2B5EF4-FFF2-40B4-BE49-F238E27FC236}">
                      <a16:creationId xmlns:a16="http://schemas.microsoft.com/office/drawing/2014/main" id="{77328AFD-EE7A-3EFC-ADD3-7EDEBAECC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09" name="Oval 563">
                  <a:extLst>
                    <a:ext uri="{FF2B5EF4-FFF2-40B4-BE49-F238E27FC236}">
                      <a16:creationId xmlns:a16="http://schemas.microsoft.com/office/drawing/2014/main" id="{D93E6E29-3947-E939-5B37-767DFDCE69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610" name="Oval 564">
                  <a:extLst>
                    <a:ext uri="{FF2B5EF4-FFF2-40B4-BE49-F238E27FC236}">
                      <a16:creationId xmlns:a16="http://schemas.microsoft.com/office/drawing/2014/main" id="{CBF35710-50C7-14A6-91E7-8C47681EDD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3502" name="Group 565">
              <a:extLst>
                <a:ext uri="{FF2B5EF4-FFF2-40B4-BE49-F238E27FC236}">
                  <a16:creationId xmlns:a16="http://schemas.microsoft.com/office/drawing/2014/main" id="{EC3F9DCD-DCA5-DC90-2D83-7D1051D956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71" y="2841"/>
              <a:ext cx="1246" cy="598"/>
              <a:chOff x="2675" y="2745"/>
              <a:chExt cx="1246" cy="598"/>
            </a:xfrm>
          </p:grpSpPr>
          <p:grpSp>
            <p:nvGrpSpPr>
              <p:cNvPr id="73565" name="Group 566">
                <a:extLst>
                  <a:ext uri="{FF2B5EF4-FFF2-40B4-BE49-F238E27FC236}">
                    <a16:creationId xmlns:a16="http://schemas.microsoft.com/office/drawing/2014/main" id="{595958C6-58EE-7210-C4AA-03451DF4CD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5" y="3039"/>
                <a:ext cx="346" cy="304"/>
                <a:chOff x="3098" y="2084"/>
                <a:chExt cx="346" cy="304"/>
              </a:xfrm>
            </p:grpSpPr>
            <p:sp>
              <p:nvSpPr>
                <p:cNvPr id="73581" name="Oval 567">
                  <a:extLst>
                    <a:ext uri="{FF2B5EF4-FFF2-40B4-BE49-F238E27FC236}">
                      <a16:creationId xmlns:a16="http://schemas.microsoft.com/office/drawing/2014/main" id="{85D392A9-3507-616E-DECB-3FFD8FDB5F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82" name="Oval 568">
                  <a:extLst>
                    <a:ext uri="{FF2B5EF4-FFF2-40B4-BE49-F238E27FC236}">
                      <a16:creationId xmlns:a16="http://schemas.microsoft.com/office/drawing/2014/main" id="{464A0DC7-CD55-68CB-7936-4C9A9CFE95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83" name="Oval 569">
                  <a:extLst>
                    <a:ext uri="{FF2B5EF4-FFF2-40B4-BE49-F238E27FC236}">
                      <a16:creationId xmlns:a16="http://schemas.microsoft.com/office/drawing/2014/main" id="{C4E697EB-339E-F04A-86A9-AB7C8F770D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84" name="Oval 570">
                  <a:extLst>
                    <a:ext uri="{FF2B5EF4-FFF2-40B4-BE49-F238E27FC236}">
                      <a16:creationId xmlns:a16="http://schemas.microsoft.com/office/drawing/2014/main" id="{32B87465-5B84-28EE-C4D2-5DAD285E27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85" name="Oval 571">
                  <a:extLst>
                    <a:ext uri="{FF2B5EF4-FFF2-40B4-BE49-F238E27FC236}">
                      <a16:creationId xmlns:a16="http://schemas.microsoft.com/office/drawing/2014/main" id="{674CB1B9-034E-4025-98C5-9D4D75D7BF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86" name="Oval 572">
                  <a:extLst>
                    <a:ext uri="{FF2B5EF4-FFF2-40B4-BE49-F238E27FC236}">
                      <a16:creationId xmlns:a16="http://schemas.microsoft.com/office/drawing/2014/main" id="{674A002F-B24D-68B9-89B2-9E7BDF16BD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87" name="Oval 573">
                  <a:extLst>
                    <a:ext uri="{FF2B5EF4-FFF2-40B4-BE49-F238E27FC236}">
                      <a16:creationId xmlns:a16="http://schemas.microsoft.com/office/drawing/2014/main" id="{9C05AC2F-C02D-12AB-7668-327BD82B16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88" name="Oval 574">
                  <a:extLst>
                    <a:ext uri="{FF2B5EF4-FFF2-40B4-BE49-F238E27FC236}">
                      <a16:creationId xmlns:a16="http://schemas.microsoft.com/office/drawing/2014/main" id="{7017013E-4A51-F0B7-71B4-59436489C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89" name="Oval 575">
                  <a:extLst>
                    <a:ext uri="{FF2B5EF4-FFF2-40B4-BE49-F238E27FC236}">
                      <a16:creationId xmlns:a16="http://schemas.microsoft.com/office/drawing/2014/main" id="{C78A4DBF-0D2F-E03A-490C-7BF72F3C8A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90" name="Oval 576">
                  <a:extLst>
                    <a:ext uri="{FF2B5EF4-FFF2-40B4-BE49-F238E27FC236}">
                      <a16:creationId xmlns:a16="http://schemas.microsoft.com/office/drawing/2014/main" id="{50F058AE-9F7B-3351-367B-1B81B70811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91" name="Oval 577">
                  <a:extLst>
                    <a:ext uri="{FF2B5EF4-FFF2-40B4-BE49-F238E27FC236}">
                      <a16:creationId xmlns:a16="http://schemas.microsoft.com/office/drawing/2014/main" id="{526F9A65-3789-18C1-7C4D-AF621F4250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92" name="Oval 578">
                  <a:extLst>
                    <a:ext uri="{FF2B5EF4-FFF2-40B4-BE49-F238E27FC236}">
                      <a16:creationId xmlns:a16="http://schemas.microsoft.com/office/drawing/2014/main" id="{D20EA32E-7130-43B0-6C1B-1528BAFC62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93" name="Oval 579">
                  <a:extLst>
                    <a:ext uri="{FF2B5EF4-FFF2-40B4-BE49-F238E27FC236}">
                      <a16:creationId xmlns:a16="http://schemas.microsoft.com/office/drawing/2014/main" id="{B23CCA2C-2245-6BEC-1FD6-2ADC489540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94" name="Oval 580">
                  <a:extLst>
                    <a:ext uri="{FF2B5EF4-FFF2-40B4-BE49-F238E27FC236}">
                      <a16:creationId xmlns:a16="http://schemas.microsoft.com/office/drawing/2014/main" id="{C8C72FDD-F389-4563-C09F-85A4876A71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566" name="Group 581">
                <a:extLst>
                  <a:ext uri="{FF2B5EF4-FFF2-40B4-BE49-F238E27FC236}">
                    <a16:creationId xmlns:a16="http://schemas.microsoft.com/office/drawing/2014/main" id="{961CE429-A23E-E1B6-B6C5-8AB04BCEC2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5" y="2745"/>
                <a:ext cx="346" cy="304"/>
                <a:chOff x="3098" y="2084"/>
                <a:chExt cx="346" cy="304"/>
              </a:xfrm>
            </p:grpSpPr>
            <p:sp>
              <p:nvSpPr>
                <p:cNvPr id="73567" name="Oval 582">
                  <a:extLst>
                    <a:ext uri="{FF2B5EF4-FFF2-40B4-BE49-F238E27FC236}">
                      <a16:creationId xmlns:a16="http://schemas.microsoft.com/office/drawing/2014/main" id="{52E4402D-AF71-7BB2-C87D-5D6253664E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68" name="Oval 583">
                  <a:extLst>
                    <a:ext uri="{FF2B5EF4-FFF2-40B4-BE49-F238E27FC236}">
                      <a16:creationId xmlns:a16="http://schemas.microsoft.com/office/drawing/2014/main" id="{9C79D35E-BEF6-1C1C-532B-DCDB8C2F25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69" name="Oval 584">
                  <a:extLst>
                    <a:ext uri="{FF2B5EF4-FFF2-40B4-BE49-F238E27FC236}">
                      <a16:creationId xmlns:a16="http://schemas.microsoft.com/office/drawing/2014/main" id="{A1DF5793-7A76-7385-CCA6-4469FD682B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70" name="Oval 585">
                  <a:extLst>
                    <a:ext uri="{FF2B5EF4-FFF2-40B4-BE49-F238E27FC236}">
                      <a16:creationId xmlns:a16="http://schemas.microsoft.com/office/drawing/2014/main" id="{E515D52D-9E3A-6876-A9E4-74ADF574EA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71" name="Oval 586">
                  <a:extLst>
                    <a:ext uri="{FF2B5EF4-FFF2-40B4-BE49-F238E27FC236}">
                      <a16:creationId xmlns:a16="http://schemas.microsoft.com/office/drawing/2014/main" id="{2BE7204B-D74F-36A8-6F5F-B83A59C057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72" name="Oval 587">
                  <a:extLst>
                    <a:ext uri="{FF2B5EF4-FFF2-40B4-BE49-F238E27FC236}">
                      <a16:creationId xmlns:a16="http://schemas.microsoft.com/office/drawing/2014/main" id="{62D9F8D6-D923-DE7A-3116-7A2F9839D1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73" name="Oval 588">
                  <a:extLst>
                    <a:ext uri="{FF2B5EF4-FFF2-40B4-BE49-F238E27FC236}">
                      <a16:creationId xmlns:a16="http://schemas.microsoft.com/office/drawing/2014/main" id="{0B64C022-ED09-6FE9-049E-26D6AE9019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74" name="Oval 589">
                  <a:extLst>
                    <a:ext uri="{FF2B5EF4-FFF2-40B4-BE49-F238E27FC236}">
                      <a16:creationId xmlns:a16="http://schemas.microsoft.com/office/drawing/2014/main" id="{679162CA-239E-509B-70E8-4334F4E8E4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75" name="Oval 590">
                  <a:extLst>
                    <a:ext uri="{FF2B5EF4-FFF2-40B4-BE49-F238E27FC236}">
                      <a16:creationId xmlns:a16="http://schemas.microsoft.com/office/drawing/2014/main" id="{85A4B9CD-715B-396D-569D-637E8B6C64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76" name="Oval 591">
                  <a:extLst>
                    <a:ext uri="{FF2B5EF4-FFF2-40B4-BE49-F238E27FC236}">
                      <a16:creationId xmlns:a16="http://schemas.microsoft.com/office/drawing/2014/main" id="{3B971A37-8682-8C78-8F5A-0D3E28A43E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77" name="Oval 592">
                  <a:extLst>
                    <a:ext uri="{FF2B5EF4-FFF2-40B4-BE49-F238E27FC236}">
                      <a16:creationId xmlns:a16="http://schemas.microsoft.com/office/drawing/2014/main" id="{0515BBE6-1686-3711-BADF-3043711D8B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78" name="Oval 593">
                  <a:extLst>
                    <a:ext uri="{FF2B5EF4-FFF2-40B4-BE49-F238E27FC236}">
                      <a16:creationId xmlns:a16="http://schemas.microsoft.com/office/drawing/2014/main" id="{B086A574-F2E3-B357-C3A9-7994F7E1E3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79" name="Oval 594">
                  <a:extLst>
                    <a:ext uri="{FF2B5EF4-FFF2-40B4-BE49-F238E27FC236}">
                      <a16:creationId xmlns:a16="http://schemas.microsoft.com/office/drawing/2014/main" id="{DCB72A02-F61A-F3BF-43C3-3F3CE796F7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80" name="Oval 595">
                  <a:extLst>
                    <a:ext uri="{FF2B5EF4-FFF2-40B4-BE49-F238E27FC236}">
                      <a16:creationId xmlns:a16="http://schemas.microsoft.com/office/drawing/2014/main" id="{2BD30DA0-8AF8-9739-6332-25C1BAF413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3503" name="Group 596">
              <a:extLst>
                <a:ext uri="{FF2B5EF4-FFF2-40B4-BE49-F238E27FC236}">
                  <a16:creationId xmlns:a16="http://schemas.microsoft.com/office/drawing/2014/main" id="{47E75DDD-48F6-E6E2-31CC-D53ECA8FCB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72" y="2585"/>
              <a:ext cx="1437" cy="648"/>
              <a:chOff x="2676" y="2489"/>
              <a:chExt cx="1437" cy="648"/>
            </a:xfrm>
          </p:grpSpPr>
          <p:grpSp>
            <p:nvGrpSpPr>
              <p:cNvPr id="73535" name="Group 597">
                <a:extLst>
                  <a:ext uri="{FF2B5EF4-FFF2-40B4-BE49-F238E27FC236}">
                    <a16:creationId xmlns:a16="http://schemas.microsoft.com/office/drawing/2014/main" id="{6E5CE5AF-D66E-6A6A-C633-946372D90B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6" y="2489"/>
                <a:ext cx="346" cy="304"/>
                <a:chOff x="3098" y="2084"/>
                <a:chExt cx="346" cy="304"/>
              </a:xfrm>
            </p:grpSpPr>
            <p:sp>
              <p:nvSpPr>
                <p:cNvPr id="73551" name="Oval 598">
                  <a:extLst>
                    <a:ext uri="{FF2B5EF4-FFF2-40B4-BE49-F238E27FC236}">
                      <a16:creationId xmlns:a16="http://schemas.microsoft.com/office/drawing/2014/main" id="{02510CB8-9393-2204-6D39-8763A5A28D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52" name="Oval 599">
                  <a:extLst>
                    <a:ext uri="{FF2B5EF4-FFF2-40B4-BE49-F238E27FC236}">
                      <a16:creationId xmlns:a16="http://schemas.microsoft.com/office/drawing/2014/main" id="{A844E7D8-E134-75C6-AD7E-E368A407D2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53" name="Oval 600">
                  <a:extLst>
                    <a:ext uri="{FF2B5EF4-FFF2-40B4-BE49-F238E27FC236}">
                      <a16:creationId xmlns:a16="http://schemas.microsoft.com/office/drawing/2014/main" id="{D8915AF8-1187-2BE8-98F8-99D88647A1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54" name="Oval 601">
                  <a:extLst>
                    <a:ext uri="{FF2B5EF4-FFF2-40B4-BE49-F238E27FC236}">
                      <a16:creationId xmlns:a16="http://schemas.microsoft.com/office/drawing/2014/main" id="{BF212604-395D-33C2-0B3D-3A394C72F2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55" name="Oval 602">
                  <a:extLst>
                    <a:ext uri="{FF2B5EF4-FFF2-40B4-BE49-F238E27FC236}">
                      <a16:creationId xmlns:a16="http://schemas.microsoft.com/office/drawing/2014/main" id="{CDACFB13-60D7-FC71-4A66-062B8DA62C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56" name="Oval 603">
                  <a:extLst>
                    <a:ext uri="{FF2B5EF4-FFF2-40B4-BE49-F238E27FC236}">
                      <a16:creationId xmlns:a16="http://schemas.microsoft.com/office/drawing/2014/main" id="{EFD06223-2A8B-6DB6-6677-127F0255BB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57" name="Oval 604">
                  <a:extLst>
                    <a:ext uri="{FF2B5EF4-FFF2-40B4-BE49-F238E27FC236}">
                      <a16:creationId xmlns:a16="http://schemas.microsoft.com/office/drawing/2014/main" id="{59597904-5BD4-1FA9-DC97-5D3F5FCBA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58" name="Oval 605">
                  <a:extLst>
                    <a:ext uri="{FF2B5EF4-FFF2-40B4-BE49-F238E27FC236}">
                      <a16:creationId xmlns:a16="http://schemas.microsoft.com/office/drawing/2014/main" id="{8D21701E-10D6-9C2F-33B8-FC2D6D4AA7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59" name="Oval 606">
                  <a:extLst>
                    <a:ext uri="{FF2B5EF4-FFF2-40B4-BE49-F238E27FC236}">
                      <a16:creationId xmlns:a16="http://schemas.microsoft.com/office/drawing/2014/main" id="{B2FD504E-ACD5-5D56-E282-B0C36E244D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60" name="Oval 607">
                  <a:extLst>
                    <a:ext uri="{FF2B5EF4-FFF2-40B4-BE49-F238E27FC236}">
                      <a16:creationId xmlns:a16="http://schemas.microsoft.com/office/drawing/2014/main" id="{EB311DC4-2E5A-8F8A-7FCA-5BD967A406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61" name="Oval 608">
                  <a:extLst>
                    <a:ext uri="{FF2B5EF4-FFF2-40B4-BE49-F238E27FC236}">
                      <a16:creationId xmlns:a16="http://schemas.microsoft.com/office/drawing/2014/main" id="{F1C55B00-21B3-88FB-3278-AC3F57E699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62" name="Oval 609">
                  <a:extLst>
                    <a:ext uri="{FF2B5EF4-FFF2-40B4-BE49-F238E27FC236}">
                      <a16:creationId xmlns:a16="http://schemas.microsoft.com/office/drawing/2014/main" id="{296FB9A8-94B1-442C-D403-9059773556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63" name="Oval 610">
                  <a:extLst>
                    <a:ext uri="{FF2B5EF4-FFF2-40B4-BE49-F238E27FC236}">
                      <a16:creationId xmlns:a16="http://schemas.microsoft.com/office/drawing/2014/main" id="{D1288751-9998-CCCF-8C51-62A8064667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64" name="Oval 611">
                  <a:extLst>
                    <a:ext uri="{FF2B5EF4-FFF2-40B4-BE49-F238E27FC236}">
                      <a16:creationId xmlns:a16="http://schemas.microsoft.com/office/drawing/2014/main" id="{A313382C-B47D-E22E-05B8-BFAEEDE802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536" name="Group 612">
                <a:extLst>
                  <a:ext uri="{FF2B5EF4-FFF2-40B4-BE49-F238E27FC236}">
                    <a16:creationId xmlns:a16="http://schemas.microsoft.com/office/drawing/2014/main" id="{8A546DBF-9DB2-5ABA-E315-BA23CF5492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67" y="2833"/>
                <a:ext cx="346" cy="304"/>
                <a:chOff x="3098" y="2084"/>
                <a:chExt cx="346" cy="304"/>
              </a:xfrm>
            </p:grpSpPr>
            <p:sp>
              <p:nvSpPr>
                <p:cNvPr id="73537" name="Oval 613">
                  <a:extLst>
                    <a:ext uri="{FF2B5EF4-FFF2-40B4-BE49-F238E27FC236}">
                      <a16:creationId xmlns:a16="http://schemas.microsoft.com/office/drawing/2014/main" id="{1D23E3D8-FDE4-14FA-4812-0FEB415CB6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38" name="Oval 614">
                  <a:extLst>
                    <a:ext uri="{FF2B5EF4-FFF2-40B4-BE49-F238E27FC236}">
                      <a16:creationId xmlns:a16="http://schemas.microsoft.com/office/drawing/2014/main" id="{F8A74178-A43B-F3A7-0F08-79E6CD39B8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39" name="Oval 615">
                  <a:extLst>
                    <a:ext uri="{FF2B5EF4-FFF2-40B4-BE49-F238E27FC236}">
                      <a16:creationId xmlns:a16="http://schemas.microsoft.com/office/drawing/2014/main" id="{F82A8C9A-64D9-D2C8-4B56-F780ECB079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40" name="Oval 616">
                  <a:extLst>
                    <a:ext uri="{FF2B5EF4-FFF2-40B4-BE49-F238E27FC236}">
                      <a16:creationId xmlns:a16="http://schemas.microsoft.com/office/drawing/2014/main" id="{A8776ED5-6CCC-34C7-7C3E-FE3A972249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41" name="Oval 617">
                  <a:extLst>
                    <a:ext uri="{FF2B5EF4-FFF2-40B4-BE49-F238E27FC236}">
                      <a16:creationId xmlns:a16="http://schemas.microsoft.com/office/drawing/2014/main" id="{A5EDA315-CD22-B8B0-AC65-A0CFE7512D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42" name="Oval 618">
                  <a:extLst>
                    <a:ext uri="{FF2B5EF4-FFF2-40B4-BE49-F238E27FC236}">
                      <a16:creationId xmlns:a16="http://schemas.microsoft.com/office/drawing/2014/main" id="{21EFEFE5-333D-7386-2A8E-6A88F7B05A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43" name="Oval 619">
                  <a:extLst>
                    <a:ext uri="{FF2B5EF4-FFF2-40B4-BE49-F238E27FC236}">
                      <a16:creationId xmlns:a16="http://schemas.microsoft.com/office/drawing/2014/main" id="{48482752-8F6D-F395-1066-AA3EE8B2D3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44" name="Oval 620">
                  <a:extLst>
                    <a:ext uri="{FF2B5EF4-FFF2-40B4-BE49-F238E27FC236}">
                      <a16:creationId xmlns:a16="http://schemas.microsoft.com/office/drawing/2014/main" id="{27D7AEF4-7E4F-6B77-78D2-1F854C66FC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45" name="Oval 621">
                  <a:extLst>
                    <a:ext uri="{FF2B5EF4-FFF2-40B4-BE49-F238E27FC236}">
                      <a16:creationId xmlns:a16="http://schemas.microsoft.com/office/drawing/2014/main" id="{B67C3343-BF69-8A29-7F63-CAE6085BF5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46" name="Oval 622">
                  <a:extLst>
                    <a:ext uri="{FF2B5EF4-FFF2-40B4-BE49-F238E27FC236}">
                      <a16:creationId xmlns:a16="http://schemas.microsoft.com/office/drawing/2014/main" id="{8E59051C-DDA8-ECB7-94D8-C72B0E4CE6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47" name="Oval 623">
                  <a:extLst>
                    <a:ext uri="{FF2B5EF4-FFF2-40B4-BE49-F238E27FC236}">
                      <a16:creationId xmlns:a16="http://schemas.microsoft.com/office/drawing/2014/main" id="{76E4BB2F-ED48-E68B-01D7-A89EB39AC7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48" name="Oval 624">
                  <a:extLst>
                    <a:ext uri="{FF2B5EF4-FFF2-40B4-BE49-F238E27FC236}">
                      <a16:creationId xmlns:a16="http://schemas.microsoft.com/office/drawing/2014/main" id="{F21A5F69-0DB5-1FA7-B3E8-323D457119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49" name="Oval 625">
                  <a:extLst>
                    <a:ext uri="{FF2B5EF4-FFF2-40B4-BE49-F238E27FC236}">
                      <a16:creationId xmlns:a16="http://schemas.microsoft.com/office/drawing/2014/main" id="{D443E80D-1ACC-AB84-DB18-7E1CCD4B8C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50" name="Oval 626">
                  <a:extLst>
                    <a:ext uri="{FF2B5EF4-FFF2-40B4-BE49-F238E27FC236}">
                      <a16:creationId xmlns:a16="http://schemas.microsoft.com/office/drawing/2014/main" id="{7B5D1592-85B1-1758-E13F-BC3D4E32AF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3504" name="Group 627">
              <a:extLst>
                <a:ext uri="{FF2B5EF4-FFF2-40B4-BE49-F238E27FC236}">
                  <a16:creationId xmlns:a16="http://schemas.microsoft.com/office/drawing/2014/main" id="{74670089-B916-C1D2-1798-9DE2471D5D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7" y="2454"/>
              <a:ext cx="1005" cy="1172"/>
              <a:chOff x="2271" y="2358"/>
              <a:chExt cx="1005" cy="1172"/>
            </a:xfrm>
          </p:grpSpPr>
          <p:grpSp>
            <p:nvGrpSpPr>
              <p:cNvPr id="73505" name="Group 628">
                <a:extLst>
                  <a:ext uri="{FF2B5EF4-FFF2-40B4-BE49-F238E27FC236}">
                    <a16:creationId xmlns:a16="http://schemas.microsoft.com/office/drawing/2014/main" id="{3E6453ED-012F-3625-6E1F-C997622F8A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30" y="3226"/>
                <a:ext cx="346" cy="304"/>
                <a:chOff x="3098" y="2084"/>
                <a:chExt cx="346" cy="304"/>
              </a:xfrm>
            </p:grpSpPr>
            <p:sp>
              <p:nvSpPr>
                <p:cNvPr id="73521" name="Oval 629">
                  <a:extLst>
                    <a:ext uri="{FF2B5EF4-FFF2-40B4-BE49-F238E27FC236}">
                      <a16:creationId xmlns:a16="http://schemas.microsoft.com/office/drawing/2014/main" id="{63DED9F8-182B-4BFD-25E9-D3AF9CF200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22" name="Oval 630">
                  <a:extLst>
                    <a:ext uri="{FF2B5EF4-FFF2-40B4-BE49-F238E27FC236}">
                      <a16:creationId xmlns:a16="http://schemas.microsoft.com/office/drawing/2014/main" id="{215A49FD-EC6E-AD51-7A2A-E1107DEC9C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23" name="Oval 631">
                  <a:extLst>
                    <a:ext uri="{FF2B5EF4-FFF2-40B4-BE49-F238E27FC236}">
                      <a16:creationId xmlns:a16="http://schemas.microsoft.com/office/drawing/2014/main" id="{4EBBB66A-5C87-11F3-0C3B-DE85B21540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24" name="Oval 632">
                  <a:extLst>
                    <a:ext uri="{FF2B5EF4-FFF2-40B4-BE49-F238E27FC236}">
                      <a16:creationId xmlns:a16="http://schemas.microsoft.com/office/drawing/2014/main" id="{9A20982E-34FB-4267-DDE4-300FBE93D6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25" name="Oval 633">
                  <a:extLst>
                    <a:ext uri="{FF2B5EF4-FFF2-40B4-BE49-F238E27FC236}">
                      <a16:creationId xmlns:a16="http://schemas.microsoft.com/office/drawing/2014/main" id="{CB4A8E37-1589-66C6-FC36-1F09E7F150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26" name="Oval 634">
                  <a:extLst>
                    <a:ext uri="{FF2B5EF4-FFF2-40B4-BE49-F238E27FC236}">
                      <a16:creationId xmlns:a16="http://schemas.microsoft.com/office/drawing/2014/main" id="{6E8271B7-BE12-F438-61F2-1C5D0B32C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27" name="Oval 635">
                  <a:extLst>
                    <a:ext uri="{FF2B5EF4-FFF2-40B4-BE49-F238E27FC236}">
                      <a16:creationId xmlns:a16="http://schemas.microsoft.com/office/drawing/2014/main" id="{2E986342-1745-555D-E427-FD503E42FC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28" name="Oval 636">
                  <a:extLst>
                    <a:ext uri="{FF2B5EF4-FFF2-40B4-BE49-F238E27FC236}">
                      <a16:creationId xmlns:a16="http://schemas.microsoft.com/office/drawing/2014/main" id="{1C319628-40D4-BF90-381A-124D76CEAC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29" name="Oval 637">
                  <a:extLst>
                    <a:ext uri="{FF2B5EF4-FFF2-40B4-BE49-F238E27FC236}">
                      <a16:creationId xmlns:a16="http://schemas.microsoft.com/office/drawing/2014/main" id="{F0C901AE-B34E-C086-53AC-02FA7EC798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30" name="Oval 638">
                  <a:extLst>
                    <a:ext uri="{FF2B5EF4-FFF2-40B4-BE49-F238E27FC236}">
                      <a16:creationId xmlns:a16="http://schemas.microsoft.com/office/drawing/2014/main" id="{72AC7C02-EB4D-E262-E199-D7DF2A1FF7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31" name="Oval 639">
                  <a:extLst>
                    <a:ext uri="{FF2B5EF4-FFF2-40B4-BE49-F238E27FC236}">
                      <a16:creationId xmlns:a16="http://schemas.microsoft.com/office/drawing/2014/main" id="{1C3091AA-2EE5-BEC0-9863-A11C84E97A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32" name="Oval 640">
                  <a:extLst>
                    <a:ext uri="{FF2B5EF4-FFF2-40B4-BE49-F238E27FC236}">
                      <a16:creationId xmlns:a16="http://schemas.microsoft.com/office/drawing/2014/main" id="{0D941874-FD20-CA88-9487-C465B01663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33" name="Oval 641">
                  <a:extLst>
                    <a:ext uri="{FF2B5EF4-FFF2-40B4-BE49-F238E27FC236}">
                      <a16:creationId xmlns:a16="http://schemas.microsoft.com/office/drawing/2014/main" id="{0EAB5FCA-5DBE-58AC-06B9-6D97700A7A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34" name="Oval 642">
                  <a:extLst>
                    <a:ext uri="{FF2B5EF4-FFF2-40B4-BE49-F238E27FC236}">
                      <a16:creationId xmlns:a16="http://schemas.microsoft.com/office/drawing/2014/main" id="{2739328D-840F-2FED-01C5-5EA4FB56AF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506" name="Group 643">
                <a:extLst>
                  <a:ext uri="{FF2B5EF4-FFF2-40B4-BE49-F238E27FC236}">
                    <a16:creationId xmlns:a16="http://schemas.microsoft.com/office/drawing/2014/main" id="{7E3A3A86-150E-4787-EB6A-3C95092988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1" y="2358"/>
                <a:ext cx="346" cy="304"/>
                <a:chOff x="3098" y="2084"/>
                <a:chExt cx="346" cy="304"/>
              </a:xfrm>
            </p:grpSpPr>
            <p:sp>
              <p:nvSpPr>
                <p:cNvPr id="73507" name="Oval 644">
                  <a:extLst>
                    <a:ext uri="{FF2B5EF4-FFF2-40B4-BE49-F238E27FC236}">
                      <a16:creationId xmlns:a16="http://schemas.microsoft.com/office/drawing/2014/main" id="{DD54F465-2A1A-AB71-7E49-4834B01C21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08" name="Oval 645">
                  <a:extLst>
                    <a:ext uri="{FF2B5EF4-FFF2-40B4-BE49-F238E27FC236}">
                      <a16:creationId xmlns:a16="http://schemas.microsoft.com/office/drawing/2014/main" id="{D826B751-78A9-74A8-C70A-3774D3E5B8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09" name="Oval 646">
                  <a:extLst>
                    <a:ext uri="{FF2B5EF4-FFF2-40B4-BE49-F238E27FC236}">
                      <a16:creationId xmlns:a16="http://schemas.microsoft.com/office/drawing/2014/main" id="{153E5D7C-462A-062C-62B7-16BB2C8696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10" name="Oval 647">
                  <a:extLst>
                    <a:ext uri="{FF2B5EF4-FFF2-40B4-BE49-F238E27FC236}">
                      <a16:creationId xmlns:a16="http://schemas.microsoft.com/office/drawing/2014/main" id="{35064133-0217-E186-F0C6-BC606DB992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11" name="Oval 648">
                  <a:extLst>
                    <a:ext uri="{FF2B5EF4-FFF2-40B4-BE49-F238E27FC236}">
                      <a16:creationId xmlns:a16="http://schemas.microsoft.com/office/drawing/2014/main" id="{DB072568-BCF4-9D9B-EA4F-8D357EA4C8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12" name="Oval 649">
                  <a:extLst>
                    <a:ext uri="{FF2B5EF4-FFF2-40B4-BE49-F238E27FC236}">
                      <a16:creationId xmlns:a16="http://schemas.microsoft.com/office/drawing/2014/main" id="{C8BD3928-183B-7842-DE1E-64EAB58712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13" name="Oval 650">
                  <a:extLst>
                    <a:ext uri="{FF2B5EF4-FFF2-40B4-BE49-F238E27FC236}">
                      <a16:creationId xmlns:a16="http://schemas.microsoft.com/office/drawing/2014/main" id="{7981A966-796C-4300-FF92-21AFE43622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14" name="Oval 651">
                  <a:extLst>
                    <a:ext uri="{FF2B5EF4-FFF2-40B4-BE49-F238E27FC236}">
                      <a16:creationId xmlns:a16="http://schemas.microsoft.com/office/drawing/2014/main" id="{ECC505BF-8061-78EF-7844-281F538FD8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15" name="Oval 652">
                  <a:extLst>
                    <a:ext uri="{FF2B5EF4-FFF2-40B4-BE49-F238E27FC236}">
                      <a16:creationId xmlns:a16="http://schemas.microsoft.com/office/drawing/2014/main" id="{7779D8F6-58A9-31BF-67EC-B252773532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16" name="Oval 653">
                  <a:extLst>
                    <a:ext uri="{FF2B5EF4-FFF2-40B4-BE49-F238E27FC236}">
                      <a16:creationId xmlns:a16="http://schemas.microsoft.com/office/drawing/2014/main" id="{F6913890-A6A5-8F3F-68C0-AA88F5A77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17" name="Oval 654">
                  <a:extLst>
                    <a:ext uri="{FF2B5EF4-FFF2-40B4-BE49-F238E27FC236}">
                      <a16:creationId xmlns:a16="http://schemas.microsoft.com/office/drawing/2014/main" id="{5882D02F-BD64-18F2-4F76-8C3693E2D5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18" name="Oval 655">
                  <a:extLst>
                    <a:ext uri="{FF2B5EF4-FFF2-40B4-BE49-F238E27FC236}">
                      <a16:creationId xmlns:a16="http://schemas.microsoft.com/office/drawing/2014/main" id="{81D3259B-4BA9-1B9E-B953-3C560E3E31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19" name="Oval 656">
                  <a:extLst>
                    <a:ext uri="{FF2B5EF4-FFF2-40B4-BE49-F238E27FC236}">
                      <a16:creationId xmlns:a16="http://schemas.microsoft.com/office/drawing/2014/main" id="{72444516-B9D2-427C-56D0-F7BAF84A80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520" name="Oval 657">
                  <a:extLst>
                    <a:ext uri="{FF2B5EF4-FFF2-40B4-BE49-F238E27FC236}">
                      <a16:creationId xmlns:a16="http://schemas.microsoft.com/office/drawing/2014/main" id="{8652A897-44C6-D2DA-D43F-1DD84FAAC1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</p:grpSp>
      <p:grpSp>
        <p:nvGrpSpPr>
          <p:cNvPr id="811666" name="Group 658">
            <a:extLst>
              <a:ext uri="{FF2B5EF4-FFF2-40B4-BE49-F238E27FC236}">
                <a16:creationId xmlns:a16="http://schemas.microsoft.com/office/drawing/2014/main" id="{80B1305E-D02E-F053-51D0-5F4B6AD58B10}"/>
              </a:ext>
            </a:extLst>
          </p:cNvPr>
          <p:cNvGrpSpPr>
            <a:grpSpLocks/>
          </p:cNvGrpSpPr>
          <p:nvPr/>
        </p:nvGrpSpPr>
        <p:grpSpPr bwMode="auto">
          <a:xfrm>
            <a:off x="3249613" y="2641600"/>
            <a:ext cx="4062412" cy="2838450"/>
            <a:chOff x="2363" y="2032"/>
            <a:chExt cx="2559" cy="1788"/>
          </a:xfrm>
        </p:grpSpPr>
        <p:grpSp>
          <p:nvGrpSpPr>
            <p:cNvPr id="72849" name="Group 659">
              <a:extLst>
                <a:ext uri="{FF2B5EF4-FFF2-40B4-BE49-F238E27FC236}">
                  <a16:creationId xmlns:a16="http://schemas.microsoft.com/office/drawing/2014/main" id="{2F85897B-393C-3736-CC46-9D17D08A9C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1" y="2338"/>
              <a:ext cx="346" cy="304"/>
              <a:chOff x="3098" y="2084"/>
              <a:chExt cx="346" cy="304"/>
            </a:xfrm>
          </p:grpSpPr>
          <p:sp>
            <p:nvSpPr>
              <p:cNvPr id="73469" name="Oval 660">
                <a:extLst>
                  <a:ext uri="{FF2B5EF4-FFF2-40B4-BE49-F238E27FC236}">
                    <a16:creationId xmlns:a16="http://schemas.microsoft.com/office/drawing/2014/main" id="{4F77E657-68FE-A11E-AE4B-793416679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2084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70" name="Oval 661">
                <a:extLst>
                  <a:ext uri="{FF2B5EF4-FFF2-40B4-BE49-F238E27FC236}">
                    <a16:creationId xmlns:a16="http://schemas.microsoft.com/office/drawing/2014/main" id="{9D5661CC-D561-0085-6D95-EDBF01C88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71" name="Oval 662">
                <a:extLst>
                  <a:ext uri="{FF2B5EF4-FFF2-40B4-BE49-F238E27FC236}">
                    <a16:creationId xmlns:a16="http://schemas.microsoft.com/office/drawing/2014/main" id="{D9B9E4AC-B8B2-CF5C-5513-D72536815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2092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72" name="Oval 663">
                <a:extLst>
                  <a:ext uri="{FF2B5EF4-FFF2-40B4-BE49-F238E27FC236}">
                    <a16:creationId xmlns:a16="http://schemas.microsoft.com/office/drawing/2014/main" id="{49910A55-F8A4-E885-F45F-6EC3BFAF1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224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73" name="Oval 664">
                <a:extLst>
                  <a:ext uri="{FF2B5EF4-FFF2-40B4-BE49-F238E27FC236}">
                    <a16:creationId xmlns:a16="http://schemas.microsoft.com/office/drawing/2014/main" id="{AA43DB9F-5228-DC9B-52E6-594A73F5C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218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74" name="Oval 665">
                <a:extLst>
                  <a:ext uri="{FF2B5EF4-FFF2-40B4-BE49-F238E27FC236}">
                    <a16:creationId xmlns:a16="http://schemas.microsoft.com/office/drawing/2014/main" id="{D9D1CA16-C394-0FB8-B753-B64D3742A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75" name="Oval 666">
                <a:extLst>
                  <a:ext uri="{FF2B5EF4-FFF2-40B4-BE49-F238E27FC236}">
                    <a16:creationId xmlns:a16="http://schemas.microsoft.com/office/drawing/2014/main" id="{0FB091B6-78A6-A131-6F35-10E4CABBD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27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76" name="Oval 667">
                <a:extLst>
                  <a:ext uri="{FF2B5EF4-FFF2-40B4-BE49-F238E27FC236}">
                    <a16:creationId xmlns:a16="http://schemas.microsoft.com/office/drawing/2014/main" id="{19CAC4DE-28FA-FE76-5E68-60C0DB8B0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2188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77" name="Oval 668">
                <a:extLst>
                  <a:ext uri="{FF2B5EF4-FFF2-40B4-BE49-F238E27FC236}">
                    <a16:creationId xmlns:a16="http://schemas.microsoft.com/office/drawing/2014/main" id="{267C44D4-2962-1210-862B-A069AD522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" y="233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78" name="Oval 669">
                <a:extLst>
                  <a:ext uri="{FF2B5EF4-FFF2-40B4-BE49-F238E27FC236}">
                    <a16:creationId xmlns:a16="http://schemas.microsoft.com/office/drawing/2014/main" id="{9F76717B-1CB6-82B0-7B66-1A549D2B2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283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79" name="Oval 670">
                <a:extLst>
                  <a:ext uri="{FF2B5EF4-FFF2-40B4-BE49-F238E27FC236}">
                    <a16:creationId xmlns:a16="http://schemas.microsoft.com/office/drawing/2014/main" id="{1D897C09-1A3F-BC1C-8D3C-28CC590DD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115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80" name="Oval 671">
                <a:extLst>
                  <a:ext uri="{FF2B5EF4-FFF2-40B4-BE49-F238E27FC236}">
                    <a16:creationId xmlns:a16="http://schemas.microsoft.com/office/drawing/2014/main" id="{39E73A4D-39CB-E1B3-D667-D8C0D0926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24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81" name="Oval 672">
                <a:extLst>
                  <a:ext uri="{FF2B5EF4-FFF2-40B4-BE49-F238E27FC236}">
                    <a16:creationId xmlns:a16="http://schemas.microsoft.com/office/drawing/2014/main" id="{9B30BE7F-1F98-07CC-11B1-3717957B9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216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82" name="Oval 673">
                <a:extLst>
                  <a:ext uri="{FF2B5EF4-FFF2-40B4-BE49-F238E27FC236}">
                    <a16:creationId xmlns:a16="http://schemas.microsoft.com/office/drawing/2014/main" id="{6074C12F-CEA1-1272-B2E4-3C2F88962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81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2850" name="Group 674">
              <a:extLst>
                <a:ext uri="{FF2B5EF4-FFF2-40B4-BE49-F238E27FC236}">
                  <a16:creationId xmlns:a16="http://schemas.microsoft.com/office/drawing/2014/main" id="{459FF309-75CE-EE49-6D75-FE16988FE7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8" y="2252"/>
              <a:ext cx="346" cy="304"/>
              <a:chOff x="3098" y="2084"/>
              <a:chExt cx="346" cy="304"/>
            </a:xfrm>
          </p:grpSpPr>
          <p:sp>
            <p:nvSpPr>
              <p:cNvPr id="73455" name="Oval 675">
                <a:extLst>
                  <a:ext uri="{FF2B5EF4-FFF2-40B4-BE49-F238E27FC236}">
                    <a16:creationId xmlns:a16="http://schemas.microsoft.com/office/drawing/2014/main" id="{A0CEC146-A5CF-041F-D0F4-67820C1A7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2084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56" name="Oval 676">
                <a:extLst>
                  <a:ext uri="{FF2B5EF4-FFF2-40B4-BE49-F238E27FC236}">
                    <a16:creationId xmlns:a16="http://schemas.microsoft.com/office/drawing/2014/main" id="{2628F2A6-18A9-DEC3-D1D1-4C47A28BA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57" name="Oval 677">
                <a:extLst>
                  <a:ext uri="{FF2B5EF4-FFF2-40B4-BE49-F238E27FC236}">
                    <a16:creationId xmlns:a16="http://schemas.microsoft.com/office/drawing/2014/main" id="{C5B621E5-4E1E-6030-D24F-C608E53F2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2092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58" name="Oval 678">
                <a:extLst>
                  <a:ext uri="{FF2B5EF4-FFF2-40B4-BE49-F238E27FC236}">
                    <a16:creationId xmlns:a16="http://schemas.microsoft.com/office/drawing/2014/main" id="{A7ABBC9B-38EF-C28E-F8EF-7BAB82722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224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59" name="Oval 679">
                <a:extLst>
                  <a:ext uri="{FF2B5EF4-FFF2-40B4-BE49-F238E27FC236}">
                    <a16:creationId xmlns:a16="http://schemas.microsoft.com/office/drawing/2014/main" id="{1CC4817D-B9B0-DF83-9D5E-DA5FC2FA3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218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60" name="Oval 680">
                <a:extLst>
                  <a:ext uri="{FF2B5EF4-FFF2-40B4-BE49-F238E27FC236}">
                    <a16:creationId xmlns:a16="http://schemas.microsoft.com/office/drawing/2014/main" id="{E573F479-0340-53FC-5945-8C88A7D6D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61" name="Oval 681">
                <a:extLst>
                  <a:ext uri="{FF2B5EF4-FFF2-40B4-BE49-F238E27FC236}">
                    <a16:creationId xmlns:a16="http://schemas.microsoft.com/office/drawing/2014/main" id="{E228716E-981D-F509-6603-4D61F61B3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27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62" name="Oval 682">
                <a:extLst>
                  <a:ext uri="{FF2B5EF4-FFF2-40B4-BE49-F238E27FC236}">
                    <a16:creationId xmlns:a16="http://schemas.microsoft.com/office/drawing/2014/main" id="{C622BDD7-4183-D795-9664-22F5FC94F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2188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63" name="Oval 683">
                <a:extLst>
                  <a:ext uri="{FF2B5EF4-FFF2-40B4-BE49-F238E27FC236}">
                    <a16:creationId xmlns:a16="http://schemas.microsoft.com/office/drawing/2014/main" id="{A19FA8B9-2A60-AED3-4B98-6BC933523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" y="233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64" name="Oval 684">
                <a:extLst>
                  <a:ext uri="{FF2B5EF4-FFF2-40B4-BE49-F238E27FC236}">
                    <a16:creationId xmlns:a16="http://schemas.microsoft.com/office/drawing/2014/main" id="{4B6EEE21-7A4A-F34B-8BBC-6997875BB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283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65" name="Oval 685">
                <a:extLst>
                  <a:ext uri="{FF2B5EF4-FFF2-40B4-BE49-F238E27FC236}">
                    <a16:creationId xmlns:a16="http://schemas.microsoft.com/office/drawing/2014/main" id="{8BF5EC8D-A8C5-FDF1-4ED7-950C02870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115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66" name="Oval 686">
                <a:extLst>
                  <a:ext uri="{FF2B5EF4-FFF2-40B4-BE49-F238E27FC236}">
                    <a16:creationId xmlns:a16="http://schemas.microsoft.com/office/drawing/2014/main" id="{8CD1ED6F-F30C-793D-D6C7-8DF22B275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24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67" name="Oval 687">
                <a:extLst>
                  <a:ext uri="{FF2B5EF4-FFF2-40B4-BE49-F238E27FC236}">
                    <a16:creationId xmlns:a16="http://schemas.microsoft.com/office/drawing/2014/main" id="{054A92FD-7BAF-287E-1D08-9BD099868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216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68" name="Oval 688">
                <a:extLst>
                  <a:ext uri="{FF2B5EF4-FFF2-40B4-BE49-F238E27FC236}">
                    <a16:creationId xmlns:a16="http://schemas.microsoft.com/office/drawing/2014/main" id="{73160B4A-F15C-5360-3B72-9A803F62F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81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2851" name="Group 689">
              <a:extLst>
                <a:ext uri="{FF2B5EF4-FFF2-40B4-BE49-F238E27FC236}">
                  <a16:creationId xmlns:a16="http://schemas.microsoft.com/office/drawing/2014/main" id="{59A47133-3975-FE9A-82DF-6986187647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8" y="2795"/>
              <a:ext cx="346" cy="304"/>
              <a:chOff x="3098" y="2084"/>
              <a:chExt cx="346" cy="304"/>
            </a:xfrm>
          </p:grpSpPr>
          <p:sp>
            <p:nvSpPr>
              <p:cNvPr id="73441" name="Oval 690">
                <a:extLst>
                  <a:ext uri="{FF2B5EF4-FFF2-40B4-BE49-F238E27FC236}">
                    <a16:creationId xmlns:a16="http://schemas.microsoft.com/office/drawing/2014/main" id="{0FAD576E-9904-8843-1F87-5DCC8D4DA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2084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42" name="Oval 691">
                <a:extLst>
                  <a:ext uri="{FF2B5EF4-FFF2-40B4-BE49-F238E27FC236}">
                    <a16:creationId xmlns:a16="http://schemas.microsoft.com/office/drawing/2014/main" id="{6539AC26-49F5-DA5C-AC9D-AD86449DA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43" name="Oval 692">
                <a:extLst>
                  <a:ext uri="{FF2B5EF4-FFF2-40B4-BE49-F238E27FC236}">
                    <a16:creationId xmlns:a16="http://schemas.microsoft.com/office/drawing/2014/main" id="{9C4BE9E2-D7D8-DD8A-EB9C-CE158C6D5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2092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44" name="Oval 693">
                <a:extLst>
                  <a:ext uri="{FF2B5EF4-FFF2-40B4-BE49-F238E27FC236}">
                    <a16:creationId xmlns:a16="http://schemas.microsoft.com/office/drawing/2014/main" id="{7781F1E6-D2AC-2924-C079-73D07FF97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224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45" name="Oval 694">
                <a:extLst>
                  <a:ext uri="{FF2B5EF4-FFF2-40B4-BE49-F238E27FC236}">
                    <a16:creationId xmlns:a16="http://schemas.microsoft.com/office/drawing/2014/main" id="{40620F8B-0CC9-6C99-82C8-6DDDC17E1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218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46" name="Oval 695">
                <a:extLst>
                  <a:ext uri="{FF2B5EF4-FFF2-40B4-BE49-F238E27FC236}">
                    <a16:creationId xmlns:a16="http://schemas.microsoft.com/office/drawing/2014/main" id="{07F39827-378C-3BBA-46CE-75410E05D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47" name="Oval 696">
                <a:extLst>
                  <a:ext uri="{FF2B5EF4-FFF2-40B4-BE49-F238E27FC236}">
                    <a16:creationId xmlns:a16="http://schemas.microsoft.com/office/drawing/2014/main" id="{66439009-8CB7-D8C6-9DDA-7C5C6AF857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27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48" name="Oval 697">
                <a:extLst>
                  <a:ext uri="{FF2B5EF4-FFF2-40B4-BE49-F238E27FC236}">
                    <a16:creationId xmlns:a16="http://schemas.microsoft.com/office/drawing/2014/main" id="{9A6FF118-73EC-8630-28EF-F5B2BF85C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2188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49" name="Oval 698">
                <a:extLst>
                  <a:ext uri="{FF2B5EF4-FFF2-40B4-BE49-F238E27FC236}">
                    <a16:creationId xmlns:a16="http://schemas.microsoft.com/office/drawing/2014/main" id="{311E288D-C1CC-DBCD-7472-FA9FD45BA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" y="233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50" name="Oval 699">
                <a:extLst>
                  <a:ext uri="{FF2B5EF4-FFF2-40B4-BE49-F238E27FC236}">
                    <a16:creationId xmlns:a16="http://schemas.microsoft.com/office/drawing/2014/main" id="{143ED169-E8E2-5656-740A-8081C1EF4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283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51" name="Oval 700">
                <a:extLst>
                  <a:ext uri="{FF2B5EF4-FFF2-40B4-BE49-F238E27FC236}">
                    <a16:creationId xmlns:a16="http://schemas.microsoft.com/office/drawing/2014/main" id="{AFBF49FA-7635-2B97-7B48-D2F4756CB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115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52" name="Oval 701">
                <a:extLst>
                  <a:ext uri="{FF2B5EF4-FFF2-40B4-BE49-F238E27FC236}">
                    <a16:creationId xmlns:a16="http://schemas.microsoft.com/office/drawing/2014/main" id="{62C24EB0-93A7-1904-F689-56A195762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24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53" name="Oval 702">
                <a:extLst>
                  <a:ext uri="{FF2B5EF4-FFF2-40B4-BE49-F238E27FC236}">
                    <a16:creationId xmlns:a16="http://schemas.microsoft.com/office/drawing/2014/main" id="{63CFEDA9-CBDD-CD87-77CA-6F47703C3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216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454" name="Oval 703">
                <a:extLst>
                  <a:ext uri="{FF2B5EF4-FFF2-40B4-BE49-F238E27FC236}">
                    <a16:creationId xmlns:a16="http://schemas.microsoft.com/office/drawing/2014/main" id="{80807DD7-3A52-80FD-1BF9-61895B5DB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81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2852" name="Group 704">
              <a:extLst>
                <a:ext uri="{FF2B5EF4-FFF2-40B4-BE49-F238E27FC236}">
                  <a16:creationId xmlns:a16="http://schemas.microsoft.com/office/drawing/2014/main" id="{F09765AC-7330-E520-01FA-ACBE6A8677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27" y="2695"/>
              <a:ext cx="1106" cy="319"/>
              <a:chOff x="2431" y="2599"/>
              <a:chExt cx="1106" cy="319"/>
            </a:xfrm>
          </p:grpSpPr>
          <p:grpSp>
            <p:nvGrpSpPr>
              <p:cNvPr id="73411" name="Group 705">
                <a:extLst>
                  <a:ext uri="{FF2B5EF4-FFF2-40B4-BE49-F238E27FC236}">
                    <a16:creationId xmlns:a16="http://schemas.microsoft.com/office/drawing/2014/main" id="{2C75ECE4-F99F-0361-E3AD-DD0B537A64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91" y="2599"/>
                <a:ext cx="346" cy="304"/>
                <a:chOff x="3098" y="2084"/>
                <a:chExt cx="346" cy="304"/>
              </a:xfrm>
            </p:grpSpPr>
            <p:sp>
              <p:nvSpPr>
                <p:cNvPr id="73427" name="Oval 706">
                  <a:extLst>
                    <a:ext uri="{FF2B5EF4-FFF2-40B4-BE49-F238E27FC236}">
                      <a16:creationId xmlns:a16="http://schemas.microsoft.com/office/drawing/2014/main" id="{1BCE6AF9-0762-7E02-F0FD-16785F8624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28" name="Oval 707">
                  <a:extLst>
                    <a:ext uri="{FF2B5EF4-FFF2-40B4-BE49-F238E27FC236}">
                      <a16:creationId xmlns:a16="http://schemas.microsoft.com/office/drawing/2014/main" id="{C3B64468-A933-7104-0826-21F5A01DD6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29" name="Oval 708">
                  <a:extLst>
                    <a:ext uri="{FF2B5EF4-FFF2-40B4-BE49-F238E27FC236}">
                      <a16:creationId xmlns:a16="http://schemas.microsoft.com/office/drawing/2014/main" id="{C08E9166-19C8-C22B-48C8-FBBEF2E154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30" name="Oval 709">
                  <a:extLst>
                    <a:ext uri="{FF2B5EF4-FFF2-40B4-BE49-F238E27FC236}">
                      <a16:creationId xmlns:a16="http://schemas.microsoft.com/office/drawing/2014/main" id="{C1088609-163E-0B5A-64E9-D7F5C2FCFD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31" name="Oval 710">
                  <a:extLst>
                    <a:ext uri="{FF2B5EF4-FFF2-40B4-BE49-F238E27FC236}">
                      <a16:creationId xmlns:a16="http://schemas.microsoft.com/office/drawing/2014/main" id="{0FDF6328-E5E9-043A-BEF3-3999711E24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32" name="Oval 711">
                  <a:extLst>
                    <a:ext uri="{FF2B5EF4-FFF2-40B4-BE49-F238E27FC236}">
                      <a16:creationId xmlns:a16="http://schemas.microsoft.com/office/drawing/2014/main" id="{5073C61F-E30C-6A34-9449-D888B7CC0A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33" name="Oval 712">
                  <a:extLst>
                    <a:ext uri="{FF2B5EF4-FFF2-40B4-BE49-F238E27FC236}">
                      <a16:creationId xmlns:a16="http://schemas.microsoft.com/office/drawing/2014/main" id="{940B7F48-AF93-BD3B-0CD1-369AE8B7B2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34" name="Oval 713">
                  <a:extLst>
                    <a:ext uri="{FF2B5EF4-FFF2-40B4-BE49-F238E27FC236}">
                      <a16:creationId xmlns:a16="http://schemas.microsoft.com/office/drawing/2014/main" id="{914A0DBE-7B12-9996-5568-39AD449A49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35" name="Oval 714">
                  <a:extLst>
                    <a:ext uri="{FF2B5EF4-FFF2-40B4-BE49-F238E27FC236}">
                      <a16:creationId xmlns:a16="http://schemas.microsoft.com/office/drawing/2014/main" id="{4D912496-5776-9B44-C1E9-AADF560A5C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36" name="Oval 715">
                  <a:extLst>
                    <a:ext uri="{FF2B5EF4-FFF2-40B4-BE49-F238E27FC236}">
                      <a16:creationId xmlns:a16="http://schemas.microsoft.com/office/drawing/2014/main" id="{244F1DA6-5D68-3FA9-4A85-FA0E22123A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37" name="Oval 716">
                  <a:extLst>
                    <a:ext uri="{FF2B5EF4-FFF2-40B4-BE49-F238E27FC236}">
                      <a16:creationId xmlns:a16="http://schemas.microsoft.com/office/drawing/2014/main" id="{403FF94B-2EEF-16DC-54EF-5BD656D029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38" name="Oval 717">
                  <a:extLst>
                    <a:ext uri="{FF2B5EF4-FFF2-40B4-BE49-F238E27FC236}">
                      <a16:creationId xmlns:a16="http://schemas.microsoft.com/office/drawing/2014/main" id="{A7EED293-BE2F-65E3-6EA5-BA22B96C3D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39" name="Oval 718">
                  <a:extLst>
                    <a:ext uri="{FF2B5EF4-FFF2-40B4-BE49-F238E27FC236}">
                      <a16:creationId xmlns:a16="http://schemas.microsoft.com/office/drawing/2014/main" id="{21EFA903-17CE-0562-FBD0-FAC7CF74E7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40" name="Oval 719">
                  <a:extLst>
                    <a:ext uri="{FF2B5EF4-FFF2-40B4-BE49-F238E27FC236}">
                      <a16:creationId xmlns:a16="http://schemas.microsoft.com/office/drawing/2014/main" id="{CF3E6162-A04C-F64C-1215-A797C46509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412" name="Group 720">
                <a:extLst>
                  <a:ext uri="{FF2B5EF4-FFF2-40B4-BE49-F238E27FC236}">
                    <a16:creationId xmlns:a16="http://schemas.microsoft.com/office/drawing/2014/main" id="{270965ED-8FD0-DCBB-8CDC-47148597B3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31" y="2614"/>
                <a:ext cx="346" cy="304"/>
                <a:chOff x="3098" y="2084"/>
                <a:chExt cx="346" cy="304"/>
              </a:xfrm>
            </p:grpSpPr>
            <p:sp>
              <p:nvSpPr>
                <p:cNvPr id="73413" name="Oval 721">
                  <a:extLst>
                    <a:ext uri="{FF2B5EF4-FFF2-40B4-BE49-F238E27FC236}">
                      <a16:creationId xmlns:a16="http://schemas.microsoft.com/office/drawing/2014/main" id="{751CD99A-9061-1CD8-9E11-129AB0A58E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14" name="Oval 722">
                  <a:extLst>
                    <a:ext uri="{FF2B5EF4-FFF2-40B4-BE49-F238E27FC236}">
                      <a16:creationId xmlns:a16="http://schemas.microsoft.com/office/drawing/2014/main" id="{E4F3C3B9-8AF1-7F2F-FCD7-7AB1FCDA2E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15" name="Oval 723">
                  <a:extLst>
                    <a:ext uri="{FF2B5EF4-FFF2-40B4-BE49-F238E27FC236}">
                      <a16:creationId xmlns:a16="http://schemas.microsoft.com/office/drawing/2014/main" id="{4C72E125-0B3A-C1D5-9AFD-216AF6DFB7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16" name="Oval 724">
                  <a:extLst>
                    <a:ext uri="{FF2B5EF4-FFF2-40B4-BE49-F238E27FC236}">
                      <a16:creationId xmlns:a16="http://schemas.microsoft.com/office/drawing/2014/main" id="{72FAFDFE-D289-8832-0EC1-2F5B54A20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17" name="Oval 725">
                  <a:extLst>
                    <a:ext uri="{FF2B5EF4-FFF2-40B4-BE49-F238E27FC236}">
                      <a16:creationId xmlns:a16="http://schemas.microsoft.com/office/drawing/2014/main" id="{04DEEBEF-B3A8-0EF6-6FD9-7D44093271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18" name="Oval 726">
                  <a:extLst>
                    <a:ext uri="{FF2B5EF4-FFF2-40B4-BE49-F238E27FC236}">
                      <a16:creationId xmlns:a16="http://schemas.microsoft.com/office/drawing/2014/main" id="{09CB4F31-2956-9593-3453-4A8035BDDF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19" name="Oval 727">
                  <a:extLst>
                    <a:ext uri="{FF2B5EF4-FFF2-40B4-BE49-F238E27FC236}">
                      <a16:creationId xmlns:a16="http://schemas.microsoft.com/office/drawing/2014/main" id="{173B260C-E00D-6180-6D4A-FCADFBF8B3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20" name="Oval 728">
                  <a:extLst>
                    <a:ext uri="{FF2B5EF4-FFF2-40B4-BE49-F238E27FC236}">
                      <a16:creationId xmlns:a16="http://schemas.microsoft.com/office/drawing/2014/main" id="{3B02D216-81DF-7380-D7C4-DFB394D9D9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21" name="Oval 729">
                  <a:extLst>
                    <a:ext uri="{FF2B5EF4-FFF2-40B4-BE49-F238E27FC236}">
                      <a16:creationId xmlns:a16="http://schemas.microsoft.com/office/drawing/2014/main" id="{952EDF9C-D8B0-EB70-C26C-9C20638A76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22" name="Oval 730">
                  <a:extLst>
                    <a:ext uri="{FF2B5EF4-FFF2-40B4-BE49-F238E27FC236}">
                      <a16:creationId xmlns:a16="http://schemas.microsoft.com/office/drawing/2014/main" id="{3322B59F-BA3A-51AF-A620-C2A90F412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23" name="Oval 731">
                  <a:extLst>
                    <a:ext uri="{FF2B5EF4-FFF2-40B4-BE49-F238E27FC236}">
                      <a16:creationId xmlns:a16="http://schemas.microsoft.com/office/drawing/2014/main" id="{E643E500-6C61-990F-ED63-AC2EB7A6B7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24" name="Oval 732">
                  <a:extLst>
                    <a:ext uri="{FF2B5EF4-FFF2-40B4-BE49-F238E27FC236}">
                      <a16:creationId xmlns:a16="http://schemas.microsoft.com/office/drawing/2014/main" id="{DF5127CD-85AF-2B38-12C8-00946945D4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25" name="Oval 733">
                  <a:extLst>
                    <a:ext uri="{FF2B5EF4-FFF2-40B4-BE49-F238E27FC236}">
                      <a16:creationId xmlns:a16="http://schemas.microsoft.com/office/drawing/2014/main" id="{E551E9F0-B8CA-659B-32A9-FE56B8DA4B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26" name="Oval 734">
                  <a:extLst>
                    <a:ext uri="{FF2B5EF4-FFF2-40B4-BE49-F238E27FC236}">
                      <a16:creationId xmlns:a16="http://schemas.microsoft.com/office/drawing/2014/main" id="{4316B9B7-1750-74F8-EB48-4F7786E5F3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853" name="Group 735">
              <a:extLst>
                <a:ext uri="{FF2B5EF4-FFF2-40B4-BE49-F238E27FC236}">
                  <a16:creationId xmlns:a16="http://schemas.microsoft.com/office/drawing/2014/main" id="{2CA5CFE1-3AFB-A081-95A8-6346CEAED3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0" y="2112"/>
              <a:ext cx="1664" cy="593"/>
              <a:chOff x="2784" y="2016"/>
              <a:chExt cx="1664" cy="593"/>
            </a:xfrm>
          </p:grpSpPr>
          <p:grpSp>
            <p:nvGrpSpPr>
              <p:cNvPr id="73381" name="Group 736">
                <a:extLst>
                  <a:ext uri="{FF2B5EF4-FFF2-40B4-BE49-F238E27FC236}">
                    <a16:creationId xmlns:a16="http://schemas.microsoft.com/office/drawing/2014/main" id="{0DE55CBC-F0B0-00E2-C27F-369349400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02" y="2016"/>
                <a:ext cx="346" cy="304"/>
                <a:chOff x="3098" y="2084"/>
                <a:chExt cx="346" cy="304"/>
              </a:xfrm>
            </p:grpSpPr>
            <p:sp>
              <p:nvSpPr>
                <p:cNvPr id="73397" name="Oval 737">
                  <a:extLst>
                    <a:ext uri="{FF2B5EF4-FFF2-40B4-BE49-F238E27FC236}">
                      <a16:creationId xmlns:a16="http://schemas.microsoft.com/office/drawing/2014/main" id="{F118FC90-BA39-A8AA-4709-A0B9FABC7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98" name="Oval 738">
                  <a:extLst>
                    <a:ext uri="{FF2B5EF4-FFF2-40B4-BE49-F238E27FC236}">
                      <a16:creationId xmlns:a16="http://schemas.microsoft.com/office/drawing/2014/main" id="{8920F47E-DA98-D76E-0F5F-585FE2B8BF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99" name="Oval 739">
                  <a:extLst>
                    <a:ext uri="{FF2B5EF4-FFF2-40B4-BE49-F238E27FC236}">
                      <a16:creationId xmlns:a16="http://schemas.microsoft.com/office/drawing/2014/main" id="{5B69108E-3E5E-7C87-6D5C-A1F3B32F72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00" name="Oval 740">
                  <a:extLst>
                    <a:ext uri="{FF2B5EF4-FFF2-40B4-BE49-F238E27FC236}">
                      <a16:creationId xmlns:a16="http://schemas.microsoft.com/office/drawing/2014/main" id="{D30F91F3-72BA-B1A5-835F-5511673E5F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01" name="Oval 741">
                  <a:extLst>
                    <a:ext uri="{FF2B5EF4-FFF2-40B4-BE49-F238E27FC236}">
                      <a16:creationId xmlns:a16="http://schemas.microsoft.com/office/drawing/2014/main" id="{4A9CCCA2-7656-661F-9D4A-46E6D51BAC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02" name="Oval 742">
                  <a:extLst>
                    <a:ext uri="{FF2B5EF4-FFF2-40B4-BE49-F238E27FC236}">
                      <a16:creationId xmlns:a16="http://schemas.microsoft.com/office/drawing/2014/main" id="{D849337D-84CD-25A2-1FD6-CA40A67941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03" name="Oval 743">
                  <a:extLst>
                    <a:ext uri="{FF2B5EF4-FFF2-40B4-BE49-F238E27FC236}">
                      <a16:creationId xmlns:a16="http://schemas.microsoft.com/office/drawing/2014/main" id="{2A0C9B42-31B3-338E-5923-4CC12D4CA2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04" name="Oval 744">
                  <a:extLst>
                    <a:ext uri="{FF2B5EF4-FFF2-40B4-BE49-F238E27FC236}">
                      <a16:creationId xmlns:a16="http://schemas.microsoft.com/office/drawing/2014/main" id="{F32C9FB5-638E-0547-AD31-35DF3DE435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05" name="Oval 745">
                  <a:extLst>
                    <a:ext uri="{FF2B5EF4-FFF2-40B4-BE49-F238E27FC236}">
                      <a16:creationId xmlns:a16="http://schemas.microsoft.com/office/drawing/2014/main" id="{7A60229F-EF19-781F-6B05-EB61C833D0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06" name="Oval 746">
                  <a:extLst>
                    <a:ext uri="{FF2B5EF4-FFF2-40B4-BE49-F238E27FC236}">
                      <a16:creationId xmlns:a16="http://schemas.microsoft.com/office/drawing/2014/main" id="{A8B8D789-A989-DF07-A437-C034B2908D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07" name="Oval 747">
                  <a:extLst>
                    <a:ext uri="{FF2B5EF4-FFF2-40B4-BE49-F238E27FC236}">
                      <a16:creationId xmlns:a16="http://schemas.microsoft.com/office/drawing/2014/main" id="{40AFC6FD-5041-04CE-4B49-7C24B60A8D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08" name="Oval 748">
                  <a:extLst>
                    <a:ext uri="{FF2B5EF4-FFF2-40B4-BE49-F238E27FC236}">
                      <a16:creationId xmlns:a16="http://schemas.microsoft.com/office/drawing/2014/main" id="{14BC4E86-9CF1-5559-C2E6-3ECC305479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09" name="Oval 749">
                  <a:extLst>
                    <a:ext uri="{FF2B5EF4-FFF2-40B4-BE49-F238E27FC236}">
                      <a16:creationId xmlns:a16="http://schemas.microsoft.com/office/drawing/2014/main" id="{E4A36129-BD00-6D1E-C0C8-2826C13E5B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410" name="Oval 750">
                  <a:extLst>
                    <a:ext uri="{FF2B5EF4-FFF2-40B4-BE49-F238E27FC236}">
                      <a16:creationId xmlns:a16="http://schemas.microsoft.com/office/drawing/2014/main" id="{7F0A364D-45C9-E84B-C627-6A3497DFE9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382" name="Group 751">
                <a:extLst>
                  <a:ext uri="{FF2B5EF4-FFF2-40B4-BE49-F238E27FC236}">
                    <a16:creationId xmlns:a16="http://schemas.microsoft.com/office/drawing/2014/main" id="{426F710D-5F0F-CCC8-173F-C59E52538D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4" y="2305"/>
                <a:ext cx="346" cy="304"/>
                <a:chOff x="3098" y="2084"/>
                <a:chExt cx="346" cy="304"/>
              </a:xfrm>
            </p:grpSpPr>
            <p:sp>
              <p:nvSpPr>
                <p:cNvPr id="73383" name="Oval 752">
                  <a:extLst>
                    <a:ext uri="{FF2B5EF4-FFF2-40B4-BE49-F238E27FC236}">
                      <a16:creationId xmlns:a16="http://schemas.microsoft.com/office/drawing/2014/main" id="{55E1501C-FAB9-B704-B898-DEF647B85E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84" name="Oval 753">
                  <a:extLst>
                    <a:ext uri="{FF2B5EF4-FFF2-40B4-BE49-F238E27FC236}">
                      <a16:creationId xmlns:a16="http://schemas.microsoft.com/office/drawing/2014/main" id="{998B3E87-22EF-8AB2-72D6-D2246FD364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85" name="Oval 754">
                  <a:extLst>
                    <a:ext uri="{FF2B5EF4-FFF2-40B4-BE49-F238E27FC236}">
                      <a16:creationId xmlns:a16="http://schemas.microsoft.com/office/drawing/2014/main" id="{FE562E57-F2AD-B76A-5446-75351983E0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86" name="Oval 755">
                  <a:extLst>
                    <a:ext uri="{FF2B5EF4-FFF2-40B4-BE49-F238E27FC236}">
                      <a16:creationId xmlns:a16="http://schemas.microsoft.com/office/drawing/2014/main" id="{FE11FDC4-E269-3B94-B52C-BCAA3112DC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87" name="Oval 756">
                  <a:extLst>
                    <a:ext uri="{FF2B5EF4-FFF2-40B4-BE49-F238E27FC236}">
                      <a16:creationId xmlns:a16="http://schemas.microsoft.com/office/drawing/2014/main" id="{AF68A00C-8540-0213-CBE9-185ACCF9C8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88" name="Oval 757">
                  <a:extLst>
                    <a:ext uri="{FF2B5EF4-FFF2-40B4-BE49-F238E27FC236}">
                      <a16:creationId xmlns:a16="http://schemas.microsoft.com/office/drawing/2014/main" id="{8A4E7E81-028B-0092-E480-F19653C440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89" name="Oval 758">
                  <a:extLst>
                    <a:ext uri="{FF2B5EF4-FFF2-40B4-BE49-F238E27FC236}">
                      <a16:creationId xmlns:a16="http://schemas.microsoft.com/office/drawing/2014/main" id="{6E725167-1042-AF31-066E-ACBA5E8787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90" name="Oval 759">
                  <a:extLst>
                    <a:ext uri="{FF2B5EF4-FFF2-40B4-BE49-F238E27FC236}">
                      <a16:creationId xmlns:a16="http://schemas.microsoft.com/office/drawing/2014/main" id="{231D9B42-06DF-E4B2-04C7-B565F97F2A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91" name="Oval 760">
                  <a:extLst>
                    <a:ext uri="{FF2B5EF4-FFF2-40B4-BE49-F238E27FC236}">
                      <a16:creationId xmlns:a16="http://schemas.microsoft.com/office/drawing/2014/main" id="{66B6E677-2864-CBA2-1ACA-F7385CCC6E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92" name="Oval 761">
                  <a:extLst>
                    <a:ext uri="{FF2B5EF4-FFF2-40B4-BE49-F238E27FC236}">
                      <a16:creationId xmlns:a16="http://schemas.microsoft.com/office/drawing/2014/main" id="{5661928D-B537-872F-94B4-3A1B341651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93" name="Oval 762">
                  <a:extLst>
                    <a:ext uri="{FF2B5EF4-FFF2-40B4-BE49-F238E27FC236}">
                      <a16:creationId xmlns:a16="http://schemas.microsoft.com/office/drawing/2014/main" id="{1E84DDB4-CE4C-537E-5695-36954A421A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94" name="Oval 763">
                  <a:extLst>
                    <a:ext uri="{FF2B5EF4-FFF2-40B4-BE49-F238E27FC236}">
                      <a16:creationId xmlns:a16="http://schemas.microsoft.com/office/drawing/2014/main" id="{63B956D6-AD49-9B10-8443-CC1451414D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95" name="Oval 764">
                  <a:extLst>
                    <a:ext uri="{FF2B5EF4-FFF2-40B4-BE49-F238E27FC236}">
                      <a16:creationId xmlns:a16="http://schemas.microsoft.com/office/drawing/2014/main" id="{3D5BE437-3411-8C2E-12B0-29F2807E03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96" name="Oval 765">
                  <a:extLst>
                    <a:ext uri="{FF2B5EF4-FFF2-40B4-BE49-F238E27FC236}">
                      <a16:creationId xmlns:a16="http://schemas.microsoft.com/office/drawing/2014/main" id="{FAA86026-8EB7-7035-6205-B83DF6813B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854" name="Group 766">
              <a:extLst>
                <a:ext uri="{FF2B5EF4-FFF2-40B4-BE49-F238E27FC236}">
                  <a16:creationId xmlns:a16="http://schemas.microsoft.com/office/drawing/2014/main" id="{2C631996-DEF1-F2AC-2893-860A362862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6" y="2655"/>
              <a:ext cx="631" cy="1062"/>
              <a:chOff x="3810" y="2559"/>
              <a:chExt cx="631" cy="1062"/>
            </a:xfrm>
          </p:grpSpPr>
          <p:grpSp>
            <p:nvGrpSpPr>
              <p:cNvPr id="73351" name="Group 767">
                <a:extLst>
                  <a:ext uri="{FF2B5EF4-FFF2-40B4-BE49-F238E27FC236}">
                    <a16:creationId xmlns:a16="http://schemas.microsoft.com/office/drawing/2014/main" id="{AF45D948-1B32-F414-11B4-482B6D213B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5" y="3317"/>
                <a:ext cx="346" cy="304"/>
                <a:chOff x="3098" y="2084"/>
                <a:chExt cx="346" cy="304"/>
              </a:xfrm>
            </p:grpSpPr>
            <p:sp>
              <p:nvSpPr>
                <p:cNvPr id="73367" name="Oval 768">
                  <a:extLst>
                    <a:ext uri="{FF2B5EF4-FFF2-40B4-BE49-F238E27FC236}">
                      <a16:creationId xmlns:a16="http://schemas.microsoft.com/office/drawing/2014/main" id="{E07F06F7-0235-EE35-5E2C-CCAF95EF14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68" name="Oval 769">
                  <a:extLst>
                    <a:ext uri="{FF2B5EF4-FFF2-40B4-BE49-F238E27FC236}">
                      <a16:creationId xmlns:a16="http://schemas.microsoft.com/office/drawing/2014/main" id="{F4AC9A35-B95E-2CF4-A499-AC2B49FDC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69" name="Oval 770">
                  <a:extLst>
                    <a:ext uri="{FF2B5EF4-FFF2-40B4-BE49-F238E27FC236}">
                      <a16:creationId xmlns:a16="http://schemas.microsoft.com/office/drawing/2014/main" id="{884F86C7-C1DA-6F70-E5FD-46B4FD79F8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70" name="Oval 771">
                  <a:extLst>
                    <a:ext uri="{FF2B5EF4-FFF2-40B4-BE49-F238E27FC236}">
                      <a16:creationId xmlns:a16="http://schemas.microsoft.com/office/drawing/2014/main" id="{00F37547-F1BB-A0EE-4157-D01999D758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71" name="Oval 772">
                  <a:extLst>
                    <a:ext uri="{FF2B5EF4-FFF2-40B4-BE49-F238E27FC236}">
                      <a16:creationId xmlns:a16="http://schemas.microsoft.com/office/drawing/2014/main" id="{62984AD8-AB4D-ED2C-C467-490D23D2DF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72" name="Oval 773">
                  <a:extLst>
                    <a:ext uri="{FF2B5EF4-FFF2-40B4-BE49-F238E27FC236}">
                      <a16:creationId xmlns:a16="http://schemas.microsoft.com/office/drawing/2014/main" id="{B1E5286C-8FF1-A6BA-A6C2-51520508E2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73" name="Oval 774">
                  <a:extLst>
                    <a:ext uri="{FF2B5EF4-FFF2-40B4-BE49-F238E27FC236}">
                      <a16:creationId xmlns:a16="http://schemas.microsoft.com/office/drawing/2014/main" id="{E06DD173-E485-30AB-D6BC-5AF5639605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74" name="Oval 775">
                  <a:extLst>
                    <a:ext uri="{FF2B5EF4-FFF2-40B4-BE49-F238E27FC236}">
                      <a16:creationId xmlns:a16="http://schemas.microsoft.com/office/drawing/2014/main" id="{4B00C931-8481-A89A-980D-4685E9298C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75" name="Oval 776">
                  <a:extLst>
                    <a:ext uri="{FF2B5EF4-FFF2-40B4-BE49-F238E27FC236}">
                      <a16:creationId xmlns:a16="http://schemas.microsoft.com/office/drawing/2014/main" id="{82927076-50A6-6F9A-6F1D-A48AA3A5C4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76" name="Oval 777">
                  <a:extLst>
                    <a:ext uri="{FF2B5EF4-FFF2-40B4-BE49-F238E27FC236}">
                      <a16:creationId xmlns:a16="http://schemas.microsoft.com/office/drawing/2014/main" id="{B7E83AE8-F1EB-56EC-5B04-B916747934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77" name="Oval 778">
                  <a:extLst>
                    <a:ext uri="{FF2B5EF4-FFF2-40B4-BE49-F238E27FC236}">
                      <a16:creationId xmlns:a16="http://schemas.microsoft.com/office/drawing/2014/main" id="{3B00DFD5-7E3D-5A1D-2246-F06CE2A294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78" name="Oval 779">
                  <a:extLst>
                    <a:ext uri="{FF2B5EF4-FFF2-40B4-BE49-F238E27FC236}">
                      <a16:creationId xmlns:a16="http://schemas.microsoft.com/office/drawing/2014/main" id="{2C9B5116-87ED-6F0A-17AD-5F2B1D2249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79" name="Oval 780">
                  <a:extLst>
                    <a:ext uri="{FF2B5EF4-FFF2-40B4-BE49-F238E27FC236}">
                      <a16:creationId xmlns:a16="http://schemas.microsoft.com/office/drawing/2014/main" id="{EA738C75-74A3-85AD-FBD5-9DF19E59B7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80" name="Oval 781">
                  <a:extLst>
                    <a:ext uri="{FF2B5EF4-FFF2-40B4-BE49-F238E27FC236}">
                      <a16:creationId xmlns:a16="http://schemas.microsoft.com/office/drawing/2014/main" id="{D5D46D22-74D5-EAE7-2333-9F11CA3617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352" name="Group 782">
                <a:extLst>
                  <a:ext uri="{FF2B5EF4-FFF2-40B4-BE49-F238E27FC236}">
                    <a16:creationId xmlns:a16="http://schemas.microsoft.com/office/drawing/2014/main" id="{B15948CB-7B9C-3AFD-7E8E-0F972BC0C0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0" y="2559"/>
                <a:ext cx="346" cy="304"/>
                <a:chOff x="3098" y="2084"/>
                <a:chExt cx="346" cy="304"/>
              </a:xfrm>
            </p:grpSpPr>
            <p:sp>
              <p:nvSpPr>
                <p:cNvPr id="73353" name="Oval 783">
                  <a:extLst>
                    <a:ext uri="{FF2B5EF4-FFF2-40B4-BE49-F238E27FC236}">
                      <a16:creationId xmlns:a16="http://schemas.microsoft.com/office/drawing/2014/main" id="{0FAED964-354F-B890-E864-3AE2ACDCD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54" name="Oval 784">
                  <a:extLst>
                    <a:ext uri="{FF2B5EF4-FFF2-40B4-BE49-F238E27FC236}">
                      <a16:creationId xmlns:a16="http://schemas.microsoft.com/office/drawing/2014/main" id="{4D0470DA-3D00-E1FE-0997-4C09409E1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55" name="Oval 785">
                  <a:extLst>
                    <a:ext uri="{FF2B5EF4-FFF2-40B4-BE49-F238E27FC236}">
                      <a16:creationId xmlns:a16="http://schemas.microsoft.com/office/drawing/2014/main" id="{98B3482D-55E1-51EE-9478-729A1AB111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56" name="Oval 786">
                  <a:extLst>
                    <a:ext uri="{FF2B5EF4-FFF2-40B4-BE49-F238E27FC236}">
                      <a16:creationId xmlns:a16="http://schemas.microsoft.com/office/drawing/2014/main" id="{AB3E23F2-8F1E-42F5-BB88-7D1965E1BA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57" name="Oval 787">
                  <a:extLst>
                    <a:ext uri="{FF2B5EF4-FFF2-40B4-BE49-F238E27FC236}">
                      <a16:creationId xmlns:a16="http://schemas.microsoft.com/office/drawing/2014/main" id="{13820005-F5C3-B009-DB44-E23555BB95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58" name="Oval 788">
                  <a:extLst>
                    <a:ext uri="{FF2B5EF4-FFF2-40B4-BE49-F238E27FC236}">
                      <a16:creationId xmlns:a16="http://schemas.microsoft.com/office/drawing/2014/main" id="{E7A0779D-8083-8D3B-E083-1880AF7403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59" name="Oval 789">
                  <a:extLst>
                    <a:ext uri="{FF2B5EF4-FFF2-40B4-BE49-F238E27FC236}">
                      <a16:creationId xmlns:a16="http://schemas.microsoft.com/office/drawing/2014/main" id="{5916F890-610C-27ED-9D90-ABB5C71A87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60" name="Oval 790">
                  <a:extLst>
                    <a:ext uri="{FF2B5EF4-FFF2-40B4-BE49-F238E27FC236}">
                      <a16:creationId xmlns:a16="http://schemas.microsoft.com/office/drawing/2014/main" id="{8A7C5DC4-2321-84FE-0E9D-1CF51D664D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61" name="Oval 791">
                  <a:extLst>
                    <a:ext uri="{FF2B5EF4-FFF2-40B4-BE49-F238E27FC236}">
                      <a16:creationId xmlns:a16="http://schemas.microsoft.com/office/drawing/2014/main" id="{AD40BA90-614A-B604-7658-D2CB274B66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62" name="Oval 792">
                  <a:extLst>
                    <a:ext uri="{FF2B5EF4-FFF2-40B4-BE49-F238E27FC236}">
                      <a16:creationId xmlns:a16="http://schemas.microsoft.com/office/drawing/2014/main" id="{64579709-C3DF-F66F-F4B6-EE1F4F89B8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63" name="Oval 793">
                  <a:extLst>
                    <a:ext uri="{FF2B5EF4-FFF2-40B4-BE49-F238E27FC236}">
                      <a16:creationId xmlns:a16="http://schemas.microsoft.com/office/drawing/2014/main" id="{ADD01478-B6E7-842F-8B6F-9813420251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64" name="Oval 794">
                  <a:extLst>
                    <a:ext uri="{FF2B5EF4-FFF2-40B4-BE49-F238E27FC236}">
                      <a16:creationId xmlns:a16="http://schemas.microsoft.com/office/drawing/2014/main" id="{473BB5C1-EBD7-EACA-69DC-C84E71361B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65" name="Oval 795">
                  <a:extLst>
                    <a:ext uri="{FF2B5EF4-FFF2-40B4-BE49-F238E27FC236}">
                      <a16:creationId xmlns:a16="http://schemas.microsoft.com/office/drawing/2014/main" id="{259AE61A-EF95-70AA-24F9-6E3E60D27E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66" name="Oval 796">
                  <a:extLst>
                    <a:ext uri="{FF2B5EF4-FFF2-40B4-BE49-F238E27FC236}">
                      <a16:creationId xmlns:a16="http://schemas.microsoft.com/office/drawing/2014/main" id="{BA707D2B-1BA8-EE48-CDEA-E84D998593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855" name="Group 797">
              <a:extLst>
                <a:ext uri="{FF2B5EF4-FFF2-40B4-BE49-F238E27FC236}">
                  <a16:creationId xmlns:a16="http://schemas.microsoft.com/office/drawing/2014/main" id="{9A6046B2-12D4-C430-534D-398599562B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9" y="2032"/>
              <a:ext cx="1303" cy="973"/>
              <a:chOff x="3523" y="1936"/>
              <a:chExt cx="1303" cy="973"/>
            </a:xfrm>
          </p:grpSpPr>
          <p:grpSp>
            <p:nvGrpSpPr>
              <p:cNvPr id="73321" name="Group 798">
                <a:extLst>
                  <a:ext uri="{FF2B5EF4-FFF2-40B4-BE49-F238E27FC236}">
                    <a16:creationId xmlns:a16="http://schemas.microsoft.com/office/drawing/2014/main" id="{7CA77BF6-DA54-0C22-74FF-117759582C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0" y="2605"/>
                <a:ext cx="346" cy="304"/>
                <a:chOff x="3098" y="2084"/>
                <a:chExt cx="346" cy="304"/>
              </a:xfrm>
            </p:grpSpPr>
            <p:sp>
              <p:nvSpPr>
                <p:cNvPr id="73337" name="Oval 799">
                  <a:extLst>
                    <a:ext uri="{FF2B5EF4-FFF2-40B4-BE49-F238E27FC236}">
                      <a16:creationId xmlns:a16="http://schemas.microsoft.com/office/drawing/2014/main" id="{4AC16495-7284-E0E7-C1DD-7B1889C026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38" name="Oval 800">
                  <a:extLst>
                    <a:ext uri="{FF2B5EF4-FFF2-40B4-BE49-F238E27FC236}">
                      <a16:creationId xmlns:a16="http://schemas.microsoft.com/office/drawing/2014/main" id="{BF0F5D2F-9AB9-A7C2-0612-A501D45474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39" name="Oval 801">
                  <a:extLst>
                    <a:ext uri="{FF2B5EF4-FFF2-40B4-BE49-F238E27FC236}">
                      <a16:creationId xmlns:a16="http://schemas.microsoft.com/office/drawing/2014/main" id="{EB09B223-A2D5-DFF5-7C2E-B43E4A28A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40" name="Oval 802">
                  <a:extLst>
                    <a:ext uri="{FF2B5EF4-FFF2-40B4-BE49-F238E27FC236}">
                      <a16:creationId xmlns:a16="http://schemas.microsoft.com/office/drawing/2014/main" id="{D8217916-AA33-96C0-D0D0-8A30A548B8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41" name="Oval 803">
                  <a:extLst>
                    <a:ext uri="{FF2B5EF4-FFF2-40B4-BE49-F238E27FC236}">
                      <a16:creationId xmlns:a16="http://schemas.microsoft.com/office/drawing/2014/main" id="{0A0989C3-9BA3-011D-EFC3-ED28DFAB60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42" name="Oval 804">
                  <a:extLst>
                    <a:ext uri="{FF2B5EF4-FFF2-40B4-BE49-F238E27FC236}">
                      <a16:creationId xmlns:a16="http://schemas.microsoft.com/office/drawing/2014/main" id="{D901837F-A5A8-E29B-2EF1-882A2676A9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43" name="Oval 805">
                  <a:extLst>
                    <a:ext uri="{FF2B5EF4-FFF2-40B4-BE49-F238E27FC236}">
                      <a16:creationId xmlns:a16="http://schemas.microsoft.com/office/drawing/2014/main" id="{3526AF60-08EA-986C-F52A-E74E637ED1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44" name="Oval 806">
                  <a:extLst>
                    <a:ext uri="{FF2B5EF4-FFF2-40B4-BE49-F238E27FC236}">
                      <a16:creationId xmlns:a16="http://schemas.microsoft.com/office/drawing/2014/main" id="{C31FE204-36CE-13C5-3259-FE203C160B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45" name="Oval 807">
                  <a:extLst>
                    <a:ext uri="{FF2B5EF4-FFF2-40B4-BE49-F238E27FC236}">
                      <a16:creationId xmlns:a16="http://schemas.microsoft.com/office/drawing/2014/main" id="{3E569B04-08A0-08AE-C4E6-CDF7B94845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46" name="Oval 808">
                  <a:extLst>
                    <a:ext uri="{FF2B5EF4-FFF2-40B4-BE49-F238E27FC236}">
                      <a16:creationId xmlns:a16="http://schemas.microsoft.com/office/drawing/2014/main" id="{FA3956AF-C7EA-BCEA-FB21-AFE4F4B7F3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47" name="Oval 809">
                  <a:extLst>
                    <a:ext uri="{FF2B5EF4-FFF2-40B4-BE49-F238E27FC236}">
                      <a16:creationId xmlns:a16="http://schemas.microsoft.com/office/drawing/2014/main" id="{564F36F9-4B47-287B-06FC-CE1FE56E2F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48" name="Oval 810">
                  <a:extLst>
                    <a:ext uri="{FF2B5EF4-FFF2-40B4-BE49-F238E27FC236}">
                      <a16:creationId xmlns:a16="http://schemas.microsoft.com/office/drawing/2014/main" id="{5FAF3D07-8C47-A834-708F-411A9BA9DC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49" name="Oval 811">
                  <a:extLst>
                    <a:ext uri="{FF2B5EF4-FFF2-40B4-BE49-F238E27FC236}">
                      <a16:creationId xmlns:a16="http://schemas.microsoft.com/office/drawing/2014/main" id="{F7B44C94-F072-F923-CFB3-57C0BA7326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50" name="Oval 812">
                  <a:extLst>
                    <a:ext uri="{FF2B5EF4-FFF2-40B4-BE49-F238E27FC236}">
                      <a16:creationId xmlns:a16="http://schemas.microsoft.com/office/drawing/2014/main" id="{7ED16145-0785-56A3-1F97-90989CC5E4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322" name="Group 813">
                <a:extLst>
                  <a:ext uri="{FF2B5EF4-FFF2-40B4-BE49-F238E27FC236}">
                    <a16:creationId xmlns:a16="http://schemas.microsoft.com/office/drawing/2014/main" id="{69BF1FDB-9F9F-D412-08F9-A5B40D83C1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23" y="1936"/>
                <a:ext cx="346" cy="304"/>
                <a:chOff x="3098" y="2084"/>
                <a:chExt cx="346" cy="304"/>
              </a:xfrm>
            </p:grpSpPr>
            <p:sp>
              <p:nvSpPr>
                <p:cNvPr id="73323" name="Oval 814">
                  <a:extLst>
                    <a:ext uri="{FF2B5EF4-FFF2-40B4-BE49-F238E27FC236}">
                      <a16:creationId xmlns:a16="http://schemas.microsoft.com/office/drawing/2014/main" id="{52C643C7-2D17-B7DB-BB22-C9A1ECF8D9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24" name="Oval 815">
                  <a:extLst>
                    <a:ext uri="{FF2B5EF4-FFF2-40B4-BE49-F238E27FC236}">
                      <a16:creationId xmlns:a16="http://schemas.microsoft.com/office/drawing/2014/main" id="{AB3FA5E1-CCD0-8E0E-F17F-2694339B20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25" name="Oval 816">
                  <a:extLst>
                    <a:ext uri="{FF2B5EF4-FFF2-40B4-BE49-F238E27FC236}">
                      <a16:creationId xmlns:a16="http://schemas.microsoft.com/office/drawing/2014/main" id="{5725A897-ECDE-18DB-81FE-7B10D80143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26" name="Oval 817">
                  <a:extLst>
                    <a:ext uri="{FF2B5EF4-FFF2-40B4-BE49-F238E27FC236}">
                      <a16:creationId xmlns:a16="http://schemas.microsoft.com/office/drawing/2014/main" id="{B05CACF2-6D49-7328-36B7-72C328F049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27" name="Oval 818">
                  <a:extLst>
                    <a:ext uri="{FF2B5EF4-FFF2-40B4-BE49-F238E27FC236}">
                      <a16:creationId xmlns:a16="http://schemas.microsoft.com/office/drawing/2014/main" id="{653EFD18-E2E4-AEB1-7ECB-F5578850F3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28" name="Oval 819">
                  <a:extLst>
                    <a:ext uri="{FF2B5EF4-FFF2-40B4-BE49-F238E27FC236}">
                      <a16:creationId xmlns:a16="http://schemas.microsoft.com/office/drawing/2014/main" id="{5A3CFD24-AE8F-7BB8-992D-A130344FA8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29" name="Oval 820">
                  <a:extLst>
                    <a:ext uri="{FF2B5EF4-FFF2-40B4-BE49-F238E27FC236}">
                      <a16:creationId xmlns:a16="http://schemas.microsoft.com/office/drawing/2014/main" id="{BF095B05-8DDC-B0C3-2548-36C9E1B81C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30" name="Oval 821">
                  <a:extLst>
                    <a:ext uri="{FF2B5EF4-FFF2-40B4-BE49-F238E27FC236}">
                      <a16:creationId xmlns:a16="http://schemas.microsoft.com/office/drawing/2014/main" id="{01D59E6E-FA6B-8584-231E-AE86CF75F0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31" name="Oval 822">
                  <a:extLst>
                    <a:ext uri="{FF2B5EF4-FFF2-40B4-BE49-F238E27FC236}">
                      <a16:creationId xmlns:a16="http://schemas.microsoft.com/office/drawing/2014/main" id="{E3ECFFA4-2BE0-4204-9A9B-F75DE0D1AA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32" name="Oval 823">
                  <a:extLst>
                    <a:ext uri="{FF2B5EF4-FFF2-40B4-BE49-F238E27FC236}">
                      <a16:creationId xmlns:a16="http://schemas.microsoft.com/office/drawing/2014/main" id="{FB8D4B1A-9889-75C5-58D0-93F294646C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33" name="Oval 824">
                  <a:extLst>
                    <a:ext uri="{FF2B5EF4-FFF2-40B4-BE49-F238E27FC236}">
                      <a16:creationId xmlns:a16="http://schemas.microsoft.com/office/drawing/2014/main" id="{58D4B1D8-9EEB-F4C1-EA05-B8E9799293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34" name="Oval 825">
                  <a:extLst>
                    <a:ext uri="{FF2B5EF4-FFF2-40B4-BE49-F238E27FC236}">
                      <a16:creationId xmlns:a16="http://schemas.microsoft.com/office/drawing/2014/main" id="{309C25DE-C49C-1F79-0F89-9DEB64233B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35" name="Oval 826">
                  <a:extLst>
                    <a:ext uri="{FF2B5EF4-FFF2-40B4-BE49-F238E27FC236}">
                      <a16:creationId xmlns:a16="http://schemas.microsoft.com/office/drawing/2014/main" id="{533B6F55-8356-07D1-EE3F-F548622865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36" name="Oval 827">
                  <a:extLst>
                    <a:ext uri="{FF2B5EF4-FFF2-40B4-BE49-F238E27FC236}">
                      <a16:creationId xmlns:a16="http://schemas.microsoft.com/office/drawing/2014/main" id="{040F10F6-91C9-8DCE-D88F-63577F49D0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856" name="Group 828">
              <a:extLst>
                <a:ext uri="{FF2B5EF4-FFF2-40B4-BE49-F238E27FC236}">
                  <a16:creationId xmlns:a16="http://schemas.microsoft.com/office/drawing/2014/main" id="{A58D1D9B-BC7F-6D5B-FA9C-ACEFE7BE78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24" y="2100"/>
              <a:ext cx="986" cy="508"/>
              <a:chOff x="2528" y="2004"/>
              <a:chExt cx="986" cy="508"/>
            </a:xfrm>
          </p:grpSpPr>
          <p:grpSp>
            <p:nvGrpSpPr>
              <p:cNvPr id="73291" name="Group 829">
                <a:extLst>
                  <a:ext uri="{FF2B5EF4-FFF2-40B4-BE49-F238E27FC236}">
                    <a16:creationId xmlns:a16="http://schemas.microsoft.com/office/drawing/2014/main" id="{E1DF6DBE-9AE2-C04D-601E-06C45CE005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8" y="2004"/>
                <a:ext cx="346" cy="304"/>
                <a:chOff x="3098" y="2084"/>
                <a:chExt cx="346" cy="304"/>
              </a:xfrm>
            </p:grpSpPr>
            <p:sp>
              <p:nvSpPr>
                <p:cNvPr id="73307" name="Oval 830">
                  <a:extLst>
                    <a:ext uri="{FF2B5EF4-FFF2-40B4-BE49-F238E27FC236}">
                      <a16:creationId xmlns:a16="http://schemas.microsoft.com/office/drawing/2014/main" id="{70ED2170-ED0E-FD33-9296-7C15B029BC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08" name="Oval 831">
                  <a:extLst>
                    <a:ext uri="{FF2B5EF4-FFF2-40B4-BE49-F238E27FC236}">
                      <a16:creationId xmlns:a16="http://schemas.microsoft.com/office/drawing/2014/main" id="{F92B0D17-C101-301D-75A3-4D922ADCCE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09" name="Oval 832">
                  <a:extLst>
                    <a:ext uri="{FF2B5EF4-FFF2-40B4-BE49-F238E27FC236}">
                      <a16:creationId xmlns:a16="http://schemas.microsoft.com/office/drawing/2014/main" id="{4A3B38D3-412D-6166-97E7-DA27C9095E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10" name="Oval 833">
                  <a:extLst>
                    <a:ext uri="{FF2B5EF4-FFF2-40B4-BE49-F238E27FC236}">
                      <a16:creationId xmlns:a16="http://schemas.microsoft.com/office/drawing/2014/main" id="{B5F68716-821B-09A5-4F92-EFF4E9B140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11" name="Oval 834">
                  <a:extLst>
                    <a:ext uri="{FF2B5EF4-FFF2-40B4-BE49-F238E27FC236}">
                      <a16:creationId xmlns:a16="http://schemas.microsoft.com/office/drawing/2014/main" id="{D3F632ED-7A1C-B0AA-9711-905BA3E00C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12" name="Oval 835">
                  <a:extLst>
                    <a:ext uri="{FF2B5EF4-FFF2-40B4-BE49-F238E27FC236}">
                      <a16:creationId xmlns:a16="http://schemas.microsoft.com/office/drawing/2014/main" id="{A60E5AFC-F5C4-D90C-6BB5-40890DAFB8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13" name="Oval 836">
                  <a:extLst>
                    <a:ext uri="{FF2B5EF4-FFF2-40B4-BE49-F238E27FC236}">
                      <a16:creationId xmlns:a16="http://schemas.microsoft.com/office/drawing/2014/main" id="{767808F9-6081-CA64-BCA8-0194E218B2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14" name="Oval 837">
                  <a:extLst>
                    <a:ext uri="{FF2B5EF4-FFF2-40B4-BE49-F238E27FC236}">
                      <a16:creationId xmlns:a16="http://schemas.microsoft.com/office/drawing/2014/main" id="{B8A74E5F-3173-4D49-9F70-4A24DBCF04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15" name="Oval 838">
                  <a:extLst>
                    <a:ext uri="{FF2B5EF4-FFF2-40B4-BE49-F238E27FC236}">
                      <a16:creationId xmlns:a16="http://schemas.microsoft.com/office/drawing/2014/main" id="{92EC97A0-6C5E-4A87-6C04-80D8C8A9B1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16" name="Oval 839">
                  <a:extLst>
                    <a:ext uri="{FF2B5EF4-FFF2-40B4-BE49-F238E27FC236}">
                      <a16:creationId xmlns:a16="http://schemas.microsoft.com/office/drawing/2014/main" id="{B914E285-53A1-5661-034D-FF199A9F3B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17" name="Oval 840">
                  <a:extLst>
                    <a:ext uri="{FF2B5EF4-FFF2-40B4-BE49-F238E27FC236}">
                      <a16:creationId xmlns:a16="http://schemas.microsoft.com/office/drawing/2014/main" id="{2AB5B2BA-A48D-AD56-924F-90FEAF08F3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18" name="Oval 841">
                  <a:extLst>
                    <a:ext uri="{FF2B5EF4-FFF2-40B4-BE49-F238E27FC236}">
                      <a16:creationId xmlns:a16="http://schemas.microsoft.com/office/drawing/2014/main" id="{0987B1EE-C9AF-9C57-30DE-7DB6CF7D22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19" name="Oval 842">
                  <a:extLst>
                    <a:ext uri="{FF2B5EF4-FFF2-40B4-BE49-F238E27FC236}">
                      <a16:creationId xmlns:a16="http://schemas.microsoft.com/office/drawing/2014/main" id="{F21C2CCA-92A8-0BB9-4D06-EEEA040A8A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20" name="Oval 843">
                  <a:extLst>
                    <a:ext uri="{FF2B5EF4-FFF2-40B4-BE49-F238E27FC236}">
                      <a16:creationId xmlns:a16="http://schemas.microsoft.com/office/drawing/2014/main" id="{1B189A39-9285-4D2D-4A9A-9321EACD3C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292" name="Group 844">
                <a:extLst>
                  <a:ext uri="{FF2B5EF4-FFF2-40B4-BE49-F238E27FC236}">
                    <a16:creationId xmlns:a16="http://schemas.microsoft.com/office/drawing/2014/main" id="{93E0A403-BF92-54D6-FFAB-0D0553DADF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28" y="2208"/>
                <a:ext cx="346" cy="304"/>
                <a:chOff x="3098" y="2084"/>
                <a:chExt cx="346" cy="304"/>
              </a:xfrm>
            </p:grpSpPr>
            <p:sp>
              <p:nvSpPr>
                <p:cNvPr id="73293" name="Oval 845">
                  <a:extLst>
                    <a:ext uri="{FF2B5EF4-FFF2-40B4-BE49-F238E27FC236}">
                      <a16:creationId xmlns:a16="http://schemas.microsoft.com/office/drawing/2014/main" id="{10E73CDE-FD2B-0440-F2BE-03C9EAED8C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94" name="Oval 846">
                  <a:extLst>
                    <a:ext uri="{FF2B5EF4-FFF2-40B4-BE49-F238E27FC236}">
                      <a16:creationId xmlns:a16="http://schemas.microsoft.com/office/drawing/2014/main" id="{674B0E0E-4265-3790-492A-7EE8D6EFA9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95" name="Oval 847">
                  <a:extLst>
                    <a:ext uri="{FF2B5EF4-FFF2-40B4-BE49-F238E27FC236}">
                      <a16:creationId xmlns:a16="http://schemas.microsoft.com/office/drawing/2014/main" id="{FB997E8B-36B8-1D07-6C79-D384AA4B8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96" name="Oval 848">
                  <a:extLst>
                    <a:ext uri="{FF2B5EF4-FFF2-40B4-BE49-F238E27FC236}">
                      <a16:creationId xmlns:a16="http://schemas.microsoft.com/office/drawing/2014/main" id="{2F1848AE-E46F-9117-4BF0-581934227E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97" name="Oval 849">
                  <a:extLst>
                    <a:ext uri="{FF2B5EF4-FFF2-40B4-BE49-F238E27FC236}">
                      <a16:creationId xmlns:a16="http://schemas.microsoft.com/office/drawing/2014/main" id="{D093087A-0A4B-7858-C065-ADD05841D9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98" name="Oval 850">
                  <a:extLst>
                    <a:ext uri="{FF2B5EF4-FFF2-40B4-BE49-F238E27FC236}">
                      <a16:creationId xmlns:a16="http://schemas.microsoft.com/office/drawing/2014/main" id="{32BD00FA-7C1B-C7A8-42C1-81BCA3EA3A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99" name="Oval 851">
                  <a:extLst>
                    <a:ext uri="{FF2B5EF4-FFF2-40B4-BE49-F238E27FC236}">
                      <a16:creationId xmlns:a16="http://schemas.microsoft.com/office/drawing/2014/main" id="{98B8B9B5-4C07-4947-2796-9DB96DEC12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00" name="Oval 852">
                  <a:extLst>
                    <a:ext uri="{FF2B5EF4-FFF2-40B4-BE49-F238E27FC236}">
                      <a16:creationId xmlns:a16="http://schemas.microsoft.com/office/drawing/2014/main" id="{B1C3D1EA-AA0F-BD7C-FEA8-73D62D62C7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01" name="Oval 853">
                  <a:extLst>
                    <a:ext uri="{FF2B5EF4-FFF2-40B4-BE49-F238E27FC236}">
                      <a16:creationId xmlns:a16="http://schemas.microsoft.com/office/drawing/2014/main" id="{76CB10F0-3F41-BE3E-B809-1B51C9CBC2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02" name="Oval 854">
                  <a:extLst>
                    <a:ext uri="{FF2B5EF4-FFF2-40B4-BE49-F238E27FC236}">
                      <a16:creationId xmlns:a16="http://schemas.microsoft.com/office/drawing/2014/main" id="{C9A5E109-30B6-1332-F97C-FD082F3B33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03" name="Oval 855">
                  <a:extLst>
                    <a:ext uri="{FF2B5EF4-FFF2-40B4-BE49-F238E27FC236}">
                      <a16:creationId xmlns:a16="http://schemas.microsoft.com/office/drawing/2014/main" id="{87CF5E49-2B04-70A9-AE13-6DD42D923D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04" name="Oval 856">
                  <a:extLst>
                    <a:ext uri="{FF2B5EF4-FFF2-40B4-BE49-F238E27FC236}">
                      <a16:creationId xmlns:a16="http://schemas.microsoft.com/office/drawing/2014/main" id="{56BEBB40-CEE8-BA4C-7500-AE921776EE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05" name="Oval 857">
                  <a:extLst>
                    <a:ext uri="{FF2B5EF4-FFF2-40B4-BE49-F238E27FC236}">
                      <a16:creationId xmlns:a16="http://schemas.microsoft.com/office/drawing/2014/main" id="{173E321A-0E24-89AD-DAC9-4D3D4D477E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306" name="Oval 858">
                  <a:extLst>
                    <a:ext uri="{FF2B5EF4-FFF2-40B4-BE49-F238E27FC236}">
                      <a16:creationId xmlns:a16="http://schemas.microsoft.com/office/drawing/2014/main" id="{7481F407-1DFA-B3E6-65A4-B354340903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857" name="Group 859">
              <a:extLst>
                <a:ext uri="{FF2B5EF4-FFF2-40B4-BE49-F238E27FC236}">
                  <a16:creationId xmlns:a16="http://schemas.microsoft.com/office/drawing/2014/main" id="{62F43C1E-06D1-B512-C298-88763948B9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54" y="2152"/>
              <a:ext cx="904" cy="429"/>
              <a:chOff x="2858" y="2056"/>
              <a:chExt cx="904" cy="429"/>
            </a:xfrm>
          </p:grpSpPr>
          <p:grpSp>
            <p:nvGrpSpPr>
              <p:cNvPr id="73261" name="Group 860">
                <a:extLst>
                  <a:ext uri="{FF2B5EF4-FFF2-40B4-BE49-F238E27FC236}">
                    <a16:creationId xmlns:a16="http://schemas.microsoft.com/office/drawing/2014/main" id="{579A4E61-1E34-CB68-8BD6-25C70AFC32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58" y="2056"/>
                <a:ext cx="346" cy="304"/>
                <a:chOff x="3098" y="2084"/>
                <a:chExt cx="346" cy="304"/>
              </a:xfrm>
            </p:grpSpPr>
            <p:sp>
              <p:nvSpPr>
                <p:cNvPr id="73277" name="Oval 861">
                  <a:extLst>
                    <a:ext uri="{FF2B5EF4-FFF2-40B4-BE49-F238E27FC236}">
                      <a16:creationId xmlns:a16="http://schemas.microsoft.com/office/drawing/2014/main" id="{F63BD86C-0AD6-7B76-601B-7DDF23FEF2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78" name="Oval 862">
                  <a:extLst>
                    <a:ext uri="{FF2B5EF4-FFF2-40B4-BE49-F238E27FC236}">
                      <a16:creationId xmlns:a16="http://schemas.microsoft.com/office/drawing/2014/main" id="{616EA46B-6D63-9B23-7150-B46B3A7341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79" name="Oval 863">
                  <a:extLst>
                    <a:ext uri="{FF2B5EF4-FFF2-40B4-BE49-F238E27FC236}">
                      <a16:creationId xmlns:a16="http://schemas.microsoft.com/office/drawing/2014/main" id="{3B81E795-6137-9B3D-8992-F6DD6F3438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80" name="Oval 864">
                  <a:extLst>
                    <a:ext uri="{FF2B5EF4-FFF2-40B4-BE49-F238E27FC236}">
                      <a16:creationId xmlns:a16="http://schemas.microsoft.com/office/drawing/2014/main" id="{74A70604-8E9A-B3D3-D137-B197884784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81" name="Oval 865">
                  <a:extLst>
                    <a:ext uri="{FF2B5EF4-FFF2-40B4-BE49-F238E27FC236}">
                      <a16:creationId xmlns:a16="http://schemas.microsoft.com/office/drawing/2014/main" id="{EAD3495D-349B-4A8E-C064-5CD94E9920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82" name="Oval 866">
                  <a:extLst>
                    <a:ext uri="{FF2B5EF4-FFF2-40B4-BE49-F238E27FC236}">
                      <a16:creationId xmlns:a16="http://schemas.microsoft.com/office/drawing/2014/main" id="{C565BCDF-B995-B430-567D-9EE76F8430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83" name="Oval 867">
                  <a:extLst>
                    <a:ext uri="{FF2B5EF4-FFF2-40B4-BE49-F238E27FC236}">
                      <a16:creationId xmlns:a16="http://schemas.microsoft.com/office/drawing/2014/main" id="{09460693-2D38-5846-2950-3777B7C382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84" name="Oval 868">
                  <a:extLst>
                    <a:ext uri="{FF2B5EF4-FFF2-40B4-BE49-F238E27FC236}">
                      <a16:creationId xmlns:a16="http://schemas.microsoft.com/office/drawing/2014/main" id="{48D134EA-8D4E-2275-41EF-35DC6024D3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85" name="Oval 869">
                  <a:extLst>
                    <a:ext uri="{FF2B5EF4-FFF2-40B4-BE49-F238E27FC236}">
                      <a16:creationId xmlns:a16="http://schemas.microsoft.com/office/drawing/2014/main" id="{93F950ED-1146-A3A1-9058-7A3BC6148D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86" name="Oval 870">
                  <a:extLst>
                    <a:ext uri="{FF2B5EF4-FFF2-40B4-BE49-F238E27FC236}">
                      <a16:creationId xmlns:a16="http://schemas.microsoft.com/office/drawing/2014/main" id="{DAE87EA8-B1BF-F3A6-158C-357FE7514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87" name="Oval 871">
                  <a:extLst>
                    <a:ext uri="{FF2B5EF4-FFF2-40B4-BE49-F238E27FC236}">
                      <a16:creationId xmlns:a16="http://schemas.microsoft.com/office/drawing/2014/main" id="{20A10038-BFBF-B13D-AF8B-0488789ABB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88" name="Oval 872">
                  <a:extLst>
                    <a:ext uri="{FF2B5EF4-FFF2-40B4-BE49-F238E27FC236}">
                      <a16:creationId xmlns:a16="http://schemas.microsoft.com/office/drawing/2014/main" id="{C453A769-5A01-CF3D-3429-266EC192F7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89" name="Oval 873">
                  <a:extLst>
                    <a:ext uri="{FF2B5EF4-FFF2-40B4-BE49-F238E27FC236}">
                      <a16:creationId xmlns:a16="http://schemas.microsoft.com/office/drawing/2014/main" id="{B4A15D60-C7E0-9602-8432-7411B1ECE0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90" name="Oval 874">
                  <a:extLst>
                    <a:ext uri="{FF2B5EF4-FFF2-40B4-BE49-F238E27FC236}">
                      <a16:creationId xmlns:a16="http://schemas.microsoft.com/office/drawing/2014/main" id="{F78EB639-EB9E-4167-EBEB-3987F47DB0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262" name="Group 875">
                <a:extLst>
                  <a:ext uri="{FF2B5EF4-FFF2-40B4-BE49-F238E27FC236}">
                    <a16:creationId xmlns:a16="http://schemas.microsoft.com/office/drawing/2014/main" id="{4616FEE7-2140-2E48-FEFE-7347EC3E9E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16" y="2181"/>
                <a:ext cx="346" cy="304"/>
                <a:chOff x="3098" y="2084"/>
                <a:chExt cx="346" cy="304"/>
              </a:xfrm>
            </p:grpSpPr>
            <p:sp>
              <p:nvSpPr>
                <p:cNvPr id="73263" name="Oval 876">
                  <a:extLst>
                    <a:ext uri="{FF2B5EF4-FFF2-40B4-BE49-F238E27FC236}">
                      <a16:creationId xmlns:a16="http://schemas.microsoft.com/office/drawing/2014/main" id="{D706093A-B935-0D20-0AF8-674098F431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64" name="Oval 877">
                  <a:extLst>
                    <a:ext uri="{FF2B5EF4-FFF2-40B4-BE49-F238E27FC236}">
                      <a16:creationId xmlns:a16="http://schemas.microsoft.com/office/drawing/2014/main" id="{D691207A-9B86-C167-BBA2-539C67BFF8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65" name="Oval 878">
                  <a:extLst>
                    <a:ext uri="{FF2B5EF4-FFF2-40B4-BE49-F238E27FC236}">
                      <a16:creationId xmlns:a16="http://schemas.microsoft.com/office/drawing/2014/main" id="{5557C18B-3CF6-3A67-C8EF-E290551206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66" name="Oval 879">
                  <a:extLst>
                    <a:ext uri="{FF2B5EF4-FFF2-40B4-BE49-F238E27FC236}">
                      <a16:creationId xmlns:a16="http://schemas.microsoft.com/office/drawing/2014/main" id="{B5E655F3-3403-C238-E3BA-213A392838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67" name="Oval 880">
                  <a:extLst>
                    <a:ext uri="{FF2B5EF4-FFF2-40B4-BE49-F238E27FC236}">
                      <a16:creationId xmlns:a16="http://schemas.microsoft.com/office/drawing/2014/main" id="{65BC0082-3171-D045-0EBE-8B25D0D9A2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68" name="Oval 881">
                  <a:extLst>
                    <a:ext uri="{FF2B5EF4-FFF2-40B4-BE49-F238E27FC236}">
                      <a16:creationId xmlns:a16="http://schemas.microsoft.com/office/drawing/2014/main" id="{08EA6933-E470-0B88-6248-97AC80B8D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69" name="Oval 882">
                  <a:extLst>
                    <a:ext uri="{FF2B5EF4-FFF2-40B4-BE49-F238E27FC236}">
                      <a16:creationId xmlns:a16="http://schemas.microsoft.com/office/drawing/2014/main" id="{114DC916-EDB0-9C31-5DD8-C5D07F4404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70" name="Oval 883">
                  <a:extLst>
                    <a:ext uri="{FF2B5EF4-FFF2-40B4-BE49-F238E27FC236}">
                      <a16:creationId xmlns:a16="http://schemas.microsoft.com/office/drawing/2014/main" id="{48D0FBF2-6E54-91FD-0AB8-E733D6B5BC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71" name="Oval 884">
                  <a:extLst>
                    <a:ext uri="{FF2B5EF4-FFF2-40B4-BE49-F238E27FC236}">
                      <a16:creationId xmlns:a16="http://schemas.microsoft.com/office/drawing/2014/main" id="{2C8E3F24-634F-1135-F51D-C9F4504D62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72" name="Oval 885">
                  <a:extLst>
                    <a:ext uri="{FF2B5EF4-FFF2-40B4-BE49-F238E27FC236}">
                      <a16:creationId xmlns:a16="http://schemas.microsoft.com/office/drawing/2014/main" id="{BC64D447-36D8-DC0F-F66C-536115752F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73" name="Oval 886">
                  <a:extLst>
                    <a:ext uri="{FF2B5EF4-FFF2-40B4-BE49-F238E27FC236}">
                      <a16:creationId xmlns:a16="http://schemas.microsoft.com/office/drawing/2014/main" id="{02EF4912-9F3D-B09F-30FD-E47F4661C9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74" name="Oval 887">
                  <a:extLst>
                    <a:ext uri="{FF2B5EF4-FFF2-40B4-BE49-F238E27FC236}">
                      <a16:creationId xmlns:a16="http://schemas.microsoft.com/office/drawing/2014/main" id="{1319CC60-F11C-2723-1111-09825322A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75" name="Oval 888">
                  <a:extLst>
                    <a:ext uri="{FF2B5EF4-FFF2-40B4-BE49-F238E27FC236}">
                      <a16:creationId xmlns:a16="http://schemas.microsoft.com/office/drawing/2014/main" id="{214A25DC-474F-DDBB-7AA4-E1186D0243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76" name="Oval 889">
                  <a:extLst>
                    <a:ext uri="{FF2B5EF4-FFF2-40B4-BE49-F238E27FC236}">
                      <a16:creationId xmlns:a16="http://schemas.microsoft.com/office/drawing/2014/main" id="{AE5EFF44-A66B-CDFC-6887-9F43F95F76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858" name="Group 890">
              <a:extLst>
                <a:ext uri="{FF2B5EF4-FFF2-40B4-BE49-F238E27FC236}">
                  <a16:creationId xmlns:a16="http://schemas.microsoft.com/office/drawing/2014/main" id="{A3BE3E65-AA09-4EE9-72AD-89DE50B660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1" y="2435"/>
              <a:ext cx="661" cy="752"/>
              <a:chOff x="3055" y="2339"/>
              <a:chExt cx="661" cy="752"/>
            </a:xfrm>
          </p:grpSpPr>
          <p:grpSp>
            <p:nvGrpSpPr>
              <p:cNvPr id="73231" name="Group 891">
                <a:extLst>
                  <a:ext uri="{FF2B5EF4-FFF2-40B4-BE49-F238E27FC236}">
                    <a16:creationId xmlns:a16="http://schemas.microsoft.com/office/drawing/2014/main" id="{39E8B262-4183-F5EB-2A79-43FD5E1B4B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55" y="2339"/>
                <a:ext cx="346" cy="304"/>
                <a:chOff x="3098" y="2084"/>
                <a:chExt cx="346" cy="304"/>
              </a:xfrm>
            </p:grpSpPr>
            <p:sp>
              <p:nvSpPr>
                <p:cNvPr id="73247" name="Oval 892">
                  <a:extLst>
                    <a:ext uri="{FF2B5EF4-FFF2-40B4-BE49-F238E27FC236}">
                      <a16:creationId xmlns:a16="http://schemas.microsoft.com/office/drawing/2014/main" id="{5F749624-9BD0-936E-3E9A-19DE4B5CF3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48" name="Oval 893">
                  <a:extLst>
                    <a:ext uri="{FF2B5EF4-FFF2-40B4-BE49-F238E27FC236}">
                      <a16:creationId xmlns:a16="http://schemas.microsoft.com/office/drawing/2014/main" id="{B09F6312-3EEC-4D92-5C95-5515BADD8C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49" name="Oval 894">
                  <a:extLst>
                    <a:ext uri="{FF2B5EF4-FFF2-40B4-BE49-F238E27FC236}">
                      <a16:creationId xmlns:a16="http://schemas.microsoft.com/office/drawing/2014/main" id="{0444943C-EA67-3C9D-D77C-DE1454D81D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50" name="Oval 895">
                  <a:extLst>
                    <a:ext uri="{FF2B5EF4-FFF2-40B4-BE49-F238E27FC236}">
                      <a16:creationId xmlns:a16="http://schemas.microsoft.com/office/drawing/2014/main" id="{EB7D85F1-597F-82BF-5726-77BF61485A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51" name="Oval 896">
                  <a:extLst>
                    <a:ext uri="{FF2B5EF4-FFF2-40B4-BE49-F238E27FC236}">
                      <a16:creationId xmlns:a16="http://schemas.microsoft.com/office/drawing/2014/main" id="{5ECD4E3F-ECC4-F10A-17F5-9F2DD3C667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52" name="Oval 897">
                  <a:extLst>
                    <a:ext uri="{FF2B5EF4-FFF2-40B4-BE49-F238E27FC236}">
                      <a16:creationId xmlns:a16="http://schemas.microsoft.com/office/drawing/2014/main" id="{6ABB2D42-9C27-7B8E-FAE1-F29DD223E2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53" name="Oval 898">
                  <a:extLst>
                    <a:ext uri="{FF2B5EF4-FFF2-40B4-BE49-F238E27FC236}">
                      <a16:creationId xmlns:a16="http://schemas.microsoft.com/office/drawing/2014/main" id="{4E462221-AA21-6729-F5A7-98ED27B9A6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54" name="Oval 899">
                  <a:extLst>
                    <a:ext uri="{FF2B5EF4-FFF2-40B4-BE49-F238E27FC236}">
                      <a16:creationId xmlns:a16="http://schemas.microsoft.com/office/drawing/2014/main" id="{93C2DAA9-46D9-9E5B-E344-119ADD1E25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55" name="Oval 900">
                  <a:extLst>
                    <a:ext uri="{FF2B5EF4-FFF2-40B4-BE49-F238E27FC236}">
                      <a16:creationId xmlns:a16="http://schemas.microsoft.com/office/drawing/2014/main" id="{6F4B4EB9-1D2C-AEE7-3B57-C029C51301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56" name="Oval 901">
                  <a:extLst>
                    <a:ext uri="{FF2B5EF4-FFF2-40B4-BE49-F238E27FC236}">
                      <a16:creationId xmlns:a16="http://schemas.microsoft.com/office/drawing/2014/main" id="{3A387C74-446B-8047-4203-1668690773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57" name="Oval 902">
                  <a:extLst>
                    <a:ext uri="{FF2B5EF4-FFF2-40B4-BE49-F238E27FC236}">
                      <a16:creationId xmlns:a16="http://schemas.microsoft.com/office/drawing/2014/main" id="{E59B7CE0-E58F-7141-10CA-726BE2C484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58" name="Oval 903">
                  <a:extLst>
                    <a:ext uri="{FF2B5EF4-FFF2-40B4-BE49-F238E27FC236}">
                      <a16:creationId xmlns:a16="http://schemas.microsoft.com/office/drawing/2014/main" id="{795220A7-E963-5FD7-563C-7B9CE75F61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59" name="Oval 904">
                  <a:extLst>
                    <a:ext uri="{FF2B5EF4-FFF2-40B4-BE49-F238E27FC236}">
                      <a16:creationId xmlns:a16="http://schemas.microsoft.com/office/drawing/2014/main" id="{ACFB17A7-C91F-F7F0-8D79-7B960FD8ED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60" name="Oval 905">
                  <a:extLst>
                    <a:ext uri="{FF2B5EF4-FFF2-40B4-BE49-F238E27FC236}">
                      <a16:creationId xmlns:a16="http://schemas.microsoft.com/office/drawing/2014/main" id="{6A4EFDE1-6CE1-1898-235A-B8F4402EC4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232" name="Group 906">
                <a:extLst>
                  <a:ext uri="{FF2B5EF4-FFF2-40B4-BE49-F238E27FC236}">
                    <a16:creationId xmlns:a16="http://schemas.microsoft.com/office/drawing/2014/main" id="{14D8E402-FD36-9FA3-910D-9B7A644870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70" y="2787"/>
                <a:ext cx="346" cy="304"/>
                <a:chOff x="3098" y="2084"/>
                <a:chExt cx="346" cy="304"/>
              </a:xfrm>
            </p:grpSpPr>
            <p:sp>
              <p:nvSpPr>
                <p:cNvPr id="73233" name="Oval 907">
                  <a:extLst>
                    <a:ext uri="{FF2B5EF4-FFF2-40B4-BE49-F238E27FC236}">
                      <a16:creationId xmlns:a16="http://schemas.microsoft.com/office/drawing/2014/main" id="{B20EA732-22E5-1842-E4BB-EBEEC826D8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34" name="Oval 908">
                  <a:extLst>
                    <a:ext uri="{FF2B5EF4-FFF2-40B4-BE49-F238E27FC236}">
                      <a16:creationId xmlns:a16="http://schemas.microsoft.com/office/drawing/2014/main" id="{0B87262E-99AD-7668-D746-AE867F104E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35" name="Oval 909">
                  <a:extLst>
                    <a:ext uri="{FF2B5EF4-FFF2-40B4-BE49-F238E27FC236}">
                      <a16:creationId xmlns:a16="http://schemas.microsoft.com/office/drawing/2014/main" id="{2A2A72A7-9D0D-3F81-3516-49A362ED39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36" name="Oval 910">
                  <a:extLst>
                    <a:ext uri="{FF2B5EF4-FFF2-40B4-BE49-F238E27FC236}">
                      <a16:creationId xmlns:a16="http://schemas.microsoft.com/office/drawing/2014/main" id="{6D0727C4-485F-36E8-C44A-0210C41ACF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37" name="Oval 911">
                  <a:extLst>
                    <a:ext uri="{FF2B5EF4-FFF2-40B4-BE49-F238E27FC236}">
                      <a16:creationId xmlns:a16="http://schemas.microsoft.com/office/drawing/2014/main" id="{971CFCE8-EFD2-9CD4-D60D-2E033E857B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38" name="Oval 912">
                  <a:extLst>
                    <a:ext uri="{FF2B5EF4-FFF2-40B4-BE49-F238E27FC236}">
                      <a16:creationId xmlns:a16="http://schemas.microsoft.com/office/drawing/2014/main" id="{DFB98200-9F51-85AE-E133-37E2BE5C93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39" name="Oval 913">
                  <a:extLst>
                    <a:ext uri="{FF2B5EF4-FFF2-40B4-BE49-F238E27FC236}">
                      <a16:creationId xmlns:a16="http://schemas.microsoft.com/office/drawing/2014/main" id="{A892297F-48B5-3F85-2C70-F7A9FF03F3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40" name="Oval 914">
                  <a:extLst>
                    <a:ext uri="{FF2B5EF4-FFF2-40B4-BE49-F238E27FC236}">
                      <a16:creationId xmlns:a16="http://schemas.microsoft.com/office/drawing/2014/main" id="{0CC54FD8-DA29-D888-0188-29BB0453E7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41" name="Oval 915">
                  <a:extLst>
                    <a:ext uri="{FF2B5EF4-FFF2-40B4-BE49-F238E27FC236}">
                      <a16:creationId xmlns:a16="http://schemas.microsoft.com/office/drawing/2014/main" id="{7C16414B-192A-A0A8-37D1-F1B79B27CB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42" name="Oval 916">
                  <a:extLst>
                    <a:ext uri="{FF2B5EF4-FFF2-40B4-BE49-F238E27FC236}">
                      <a16:creationId xmlns:a16="http://schemas.microsoft.com/office/drawing/2014/main" id="{CD1D7971-1086-EF5B-60CA-89B8D8CFA2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43" name="Oval 917">
                  <a:extLst>
                    <a:ext uri="{FF2B5EF4-FFF2-40B4-BE49-F238E27FC236}">
                      <a16:creationId xmlns:a16="http://schemas.microsoft.com/office/drawing/2014/main" id="{5EF2BE32-1C11-28F8-21E5-D8C547F4AB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44" name="Oval 918">
                  <a:extLst>
                    <a:ext uri="{FF2B5EF4-FFF2-40B4-BE49-F238E27FC236}">
                      <a16:creationId xmlns:a16="http://schemas.microsoft.com/office/drawing/2014/main" id="{E77431F9-FA5A-704D-C799-08D705BD47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45" name="Oval 919">
                  <a:extLst>
                    <a:ext uri="{FF2B5EF4-FFF2-40B4-BE49-F238E27FC236}">
                      <a16:creationId xmlns:a16="http://schemas.microsoft.com/office/drawing/2014/main" id="{CA921826-4152-46A9-01B0-A3FF3C1089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46" name="Oval 920">
                  <a:extLst>
                    <a:ext uri="{FF2B5EF4-FFF2-40B4-BE49-F238E27FC236}">
                      <a16:creationId xmlns:a16="http://schemas.microsoft.com/office/drawing/2014/main" id="{5DF97D48-6E74-481B-E904-B2C7488D35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859" name="Group 921">
              <a:extLst>
                <a:ext uri="{FF2B5EF4-FFF2-40B4-BE49-F238E27FC236}">
                  <a16:creationId xmlns:a16="http://schemas.microsoft.com/office/drawing/2014/main" id="{01EB3871-ED39-B47B-2FDF-55E6FB7D17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0" y="2080"/>
              <a:ext cx="1487" cy="1132"/>
              <a:chOff x="2614" y="1984"/>
              <a:chExt cx="1487" cy="1132"/>
            </a:xfrm>
          </p:grpSpPr>
          <p:grpSp>
            <p:nvGrpSpPr>
              <p:cNvPr id="73201" name="Group 922">
                <a:extLst>
                  <a:ext uri="{FF2B5EF4-FFF2-40B4-BE49-F238E27FC236}">
                    <a16:creationId xmlns:a16="http://schemas.microsoft.com/office/drawing/2014/main" id="{5129194F-3BA7-A062-B906-BF2EE81B2A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14" y="2812"/>
                <a:ext cx="346" cy="304"/>
                <a:chOff x="3098" y="2084"/>
                <a:chExt cx="346" cy="304"/>
              </a:xfrm>
            </p:grpSpPr>
            <p:sp>
              <p:nvSpPr>
                <p:cNvPr id="73217" name="Oval 923">
                  <a:extLst>
                    <a:ext uri="{FF2B5EF4-FFF2-40B4-BE49-F238E27FC236}">
                      <a16:creationId xmlns:a16="http://schemas.microsoft.com/office/drawing/2014/main" id="{13B6CF6C-8607-8782-3838-FF7C1A1483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18" name="Oval 924">
                  <a:extLst>
                    <a:ext uri="{FF2B5EF4-FFF2-40B4-BE49-F238E27FC236}">
                      <a16:creationId xmlns:a16="http://schemas.microsoft.com/office/drawing/2014/main" id="{98D59F19-159B-700C-152C-1439B3D377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19" name="Oval 925">
                  <a:extLst>
                    <a:ext uri="{FF2B5EF4-FFF2-40B4-BE49-F238E27FC236}">
                      <a16:creationId xmlns:a16="http://schemas.microsoft.com/office/drawing/2014/main" id="{8499A013-1920-E2DB-1CCA-02D6C54B3D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20" name="Oval 926">
                  <a:extLst>
                    <a:ext uri="{FF2B5EF4-FFF2-40B4-BE49-F238E27FC236}">
                      <a16:creationId xmlns:a16="http://schemas.microsoft.com/office/drawing/2014/main" id="{5BBC2CAF-45CC-6D71-071D-F269DEAFF0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21" name="Oval 927">
                  <a:extLst>
                    <a:ext uri="{FF2B5EF4-FFF2-40B4-BE49-F238E27FC236}">
                      <a16:creationId xmlns:a16="http://schemas.microsoft.com/office/drawing/2014/main" id="{FEF0D341-AAEB-7F7D-0600-AC0F79AEC7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22" name="Oval 928">
                  <a:extLst>
                    <a:ext uri="{FF2B5EF4-FFF2-40B4-BE49-F238E27FC236}">
                      <a16:creationId xmlns:a16="http://schemas.microsoft.com/office/drawing/2014/main" id="{C0423A0D-F9C4-FAFE-67A5-4B94C10656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23" name="Oval 929">
                  <a:extLst>
                    <a:ext uri="{FF2B5EF4-FFF2-40B4-BE49-F238E27FC236}">
                      <a16:creationId xmlns:a16="http://schemas.microsoft.com/office/drawing/2014/main" id="{1888B3BA-83D1-6DBD-8B45-25751B935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24" name="Oval 930">
                  <a:extLst>
                    <a:ext uri="{FF2B5EF4-FFF2-40B4-BE49-F238E27FC236}">
                      <a16:creationId xmlns:a16="http://schemas.microsoft.com/office/drawing/2014/main" id="{36AF25D7-B8E4-E5C4-438A-40834BFAE9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25" name="Oval 931">
                  <a:extLst>
                    <a:ext uri="{FF2B5EF4-FFF2-40B4-BE49-F238E27FC236}">
                      <a16:creationId xmlns:a16="http://schemas.microsoft.com/office/drawing/2014/main" id="{D87D09E0-9C95-7646-0F6D-5E3881C34A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26" name="Oval 932">
                  <a:extLst>
                    <a:ext uri="{FF2B5EF4-FFF2-40B4-BE49-F238E27FC236}">
                      <a16:creationId xmlns:a16="http://schemas.microsoft.com/office/drawing/2014/main" id="{4A0D1056-2CBB-F044-D941-3DE8301EE3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27" name="Oval 933">
                  <a:extLst>
                    <a:ext uri="{FF2B5EF4-FFF2-40B4-BE49-F238E27FC236}">
                      <a16:creationId xmlns:a16="http://schemas.microsoft.com/office/drawing/2014/main" id="{DF09CE98-38AD-49DD-57E0-DE0D96E1EE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28" name="Oval 934">
                  <a:extLst>
                    <a:ext uri="{FF2B5EF4-FFF2-40B4-BE49-F238E27FC236}">
                      <a16:creationId xmlns:a16="http://schemas.microsoft.com/office/drawing/2014/main" id="{8DDD327D-1D91-533D-4395-B09A408C46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29" name="Oval 935">
                  <a:extLst>
                    <a:ext uri="{FF2B5EF4-FFF2-40B4-BE49-F238E27FC236}">
                      <a16:creationId xmlns:a16="http://schemas.microsoft.com/office/drawing/2014/main" id="{F5A34235-9883-842B-143A-2C9C2A0658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30" name="Oval 936">
                  <a:extLst>
                    <a:ext uri="{FF2B5EF4-FFF2-40B4-BE49-F238E27FC236}">
                      <a16:creationId xmlns:a16="http://schemas.microsoft.com/office/drawing/2014/main" id="{D3D9B0AC-0941-B3D9-F70A-F39E410643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202" name="Group 937">
                <a:extLst>
                  <a:ext uri="{FF2B5EF4-FFF2-40B4-BE49-F238E27FC236}">
                    <a16:creationId xmlns:a16="http://schemas.microsoft.com/office/drawing/2014/main" id="{5D408790-4690-072F-0C41-EDC89FCF34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55" y="1984"/>
                <a:ext cx="346" cy="304"/>
                <a:chOff x="3098" y="2084"/>
                <a:chExt cx="346" cy="304"/>
              </a:xfrm>
            </p:grpSpPr>
            <p:sp>
              <p:nvSpPr>
                <p:cNvPr id="73203" name="Oval 938">
                  <a:extLst>
                    <a:ext uri="{FF2B5EF4-FFF2-40B4-BE49-F238E27FC236}">
                      <a16:creationId xmlns:a16="http://schemas.microsoft.com/office/drawing/2014/main" id="{0858CD2F-FE57-B9EF-1FB3-27F2E8D59C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04" name="Oval 939">
                  <a:extLst>
                    <a:ext uri="{FF2B5EF4-FFF2-40B4-BE49-F238E27FC236}">
                      <a16:creationId xmlns:a16="http://schemas.microsoft.com/office/drawing/2014/main" id="{C7E85A4B-52E8-35D6-5218-B02628D849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05" name="Oval 940">
                  <a:extLst>
                    <a:ext uri="{FF2B5EF4-FFF2-40B4-BE49-F238E27FC236}">
                      <a16:creationId xmlns:a16="http://schemas.microsoft.com/office/drawing/2014/main" id="{A09CDCBF-CDBE-AB8C-BA86-E86A00FEA5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06" name="Oval 941">
                  <a:extLst>
                    <a:ext uri="{FF2B5EF4-FFF2-40B4-BE49-F238E27FC236}">
                      <a16:creationId xmlns:a16="http://schemas.microsoft.com/office/drawing/2014/main" id="{AA4B03C9-FB54-CCC2-6A4D-3A1964C4B3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07" name="Oval 942">
                  <a:extLst>
                    <a:ext uri="{FF2B5EF4-FFF2-40B4-BE49-F238E27FC236}">
                      <a16:creationId xmlns:a16="http://schemas.microsoft.com/office/drawing/2014/main" id="{D81F59EB-A7CA-367A-B8EB-2BA5412CF1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08" name="Oval 943">
                  <a:extLst>
                    <a:ext uri="{FF2B5EF4-FFF2-40B4-BE49-F238E27FC236}">
                      <a16:creationId xmlns:a16="http://schemas.microsoft.com/office/drawing/2014/main" id="{FCB52D86-33ED-C49F-77B5-88BEF336FA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09" name="Oval 944">
                  <a:extLst>
                    <a:ext uri="{FF2B5EF4-FFF2-40B4-BE49-F238E27FC236}">
                      <a16:creationId xmlns:a16="http://schemas.microsoft.com/office/drawing/2014/main" id="{3654E745-4A3D-FC99-E47B-14EAF8CAED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10" name="Oval 945">
                  <a:extLst>
                    <a:ext uri="{FF2B5EF4-FFF2-40B4-BE49-F238E27FC236}">
                      <a16:creationId xmlns:a16="http://schemas.microsoft.com/office/drawing/2014/main" id="{C50A4EFF-B28F-EE6F-6B8C-D43DD9F78F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11" name="Oval 946">
                  <a:extLst>
                    <a:ext uri="{FF2B5EF4-FFF2-40B4-BE49-F238E27FC236}">
                      <a16:creationId xmlns:a16="http://schemas.microsoft.com/office/drawing/2014/main" id="{A8985324-CC48-962D-0549-A00D7B64DB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12" name="Oval 947">
                  <a:extLst>
                    <a:ext uri="{FF2B5EF4-FFF2-40B4-BE49-F238E27FC236}">
                      <a16:creationId xmlns:a16="http://schemas.microsoft.com/office/drawing/2014/main" id="{4607B830-F355-E84A-082D-2268821C2A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13" name="Oval 948">
                  <a:extLst>
                    <a:ext uri="{FF2B5EF4-FFF2-40B4-BE49-F238E27FC236}">
                      <a16:creationId xmlns:a16="http://schemas.microsoft.com/office/drawing/2014/main" id="{64CA4FE5-8270-F1A1-DDA8-7746969C6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14" name="Oval 949">
                  <a:extLst>
                    <a:ext uri="{FF2B5EF4-FFF2-40B4-BE49-F238E27FC236}">
                      <a16:creationId xmlns:a16="http://schemas.microsoft.com/office/drawing/2014/main" id="{39F42ED3-5925-BC24-383F-9BB462D123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15" name="Oval 950">
                  <a:extLst>
                    <a:ext uri="{FF2B5EF4-FFF2-40B4-BE49-F238E27FC236}">
                      <a16:creationId xmlns:a16="http://schemas.microsoft.com/office/drawing/2014/main" id="{6000552A-2026-D4F0-598F-AE40F48BA9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16" name="Oval 951">
                  <a:extLst>
                    <a:ext uri="{FF2B5EF4-FFF2-40B4-BE49-F238E27FC236}">
                      <a16:creationId xmlns:a16="http://schemas.microsoft.com/office/drawing/2014/main" id="{778863FB-69F3-81A3-75A7-404F29C5B7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860" name="Group 952">
              <a:extLst>
                <a:ext uri="{FF2B5EF4-FFF2-40B4-BE49-F238E27FC236}">
                  <a16:creationId xmlns:a16="http://schemas.microsoft.com/office/drawing/2014/main" id="{C0EF1C93-4C2C-865B-4A84-0BA9A4D1CF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2584"/>
              <a:ext cx="788" cy="488"/>
              <a:chOff x="3034" y="2488"/>
              <a:chExt cx="788" cy="488"/>
            </a:xfrm>
          </p:grpSpPr>
          <p:grpSp>
            <p:nvGrpSpPr>
              <p:cNvPr id="73171" name="Group 953">
                <a:extLst>
                  <a:ext uri="{FF2B5EF4-FFF2-40B4-BE49-F238E27FC236}">
                    <a16:creationId xmlns:a16="http://schemas.microsoft.com/office/drawing/2014/main" id="{FA8BE46A-D715-E9F1-BAAA-758F9C8971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34" y="2672"/>
                <a:ext cx="346" cy="304"/>
                <a:chOff x="3098" y="2084"/>
                <a:chExt cx="346" cy="304"/>
              </a:xfrm>
            </p:grpSpPr>
            <p:sp>
              <p:nvSpPr>
                <p:cNvPr id="73187" name="Oval 954">
                  <a:extLst>
                    <a:ext uri="{FF2B5EF4-FFF2-40B4-BE49-F238E27FC236}">
                      <a16:creationId xmlns:a16="http://schemas.microsoft.com/office/drawing/2014/main" id="{FBFAE914-7DE5-0E53-8B54-6FAC42B0C4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88" name="Oval 955">
                  <a:extLst>
                    <a:ext uri="{FF2B5EF4-FFF2-40B4-BE49-F238E27FC236}">
                      <a16:creationId xmlns:a16="http://schemas.microsoft.com/office/drawing/2014/main" id="{4534E733-601C-FC6F-F6B8-51B573C73A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89" name="Oval 956">
                  <a:extLst>
                    <a:ext uri="{FF2B5EF4-FFF2-40B4-BE49-F238E27FC236}">
                      <a16:creationId xmlns:a16="http://schemas.microsoft.com/office/drawing/2014/main" id="{FA9B6CB7-F1FE-8A37-04D1-D9DD5FE9D4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90" name="Oval 957">
                  <a:extLst>
                    <a:ext uri="{FF2B5EF4-FFF2-40B4-BE49-F238E27FC236}">
                      <a16:creationId xmlns:a16="http://schemas.microsoft.com/office/drawing/2014/main" id="{5FD5F577-C69F-F0E4-9D82-7887EA82D8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91" name="Oval 958">
                  <a:extLst>
                    <a:ext uri="{FF2B5EF4-FFF2-40B4-BE49-F238E27FC236}">
                      <a16:creationId xmlns:a16="http://schemas.microsoft.com/office/drawing/2014/main" id="{E4A61820-49B7-BA53-9B69-D1FBCD44DA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92" name="Oval 959">
                  <a:extLst>
                    <a:ext uri="{FF2B5EF4-FFF2-40B4-BE49-F238E27FC236}">
                      <a16:creationId xmlns:a16="http://schemas.microsoft.com/office/drawing/2014/main" id="{D4A045CF-31B2-7EBB-7F22-8E44501D7F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93" name="Oval 960">
                  <a:extLst>
                    <a:ext uri="{FF2B5EF4-FFF2-40B4-BE49-F238E27FC236}">
                      <a16:creationId xmlns:a16="http://schemas.microsoft.com/office/drawing/2014/main" id="{CA016D6F-1C58-2530-1AB2-230482E9FB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94" name="Oval 961">
                  <a:extLst>
                    <a:ext uri="{FF2B5EF4-FFF2-40B4-BE49-F238E27FC236}">
                      <a16:creationId xmlns:a16="http://schemas.microsoft.com/office/drawing/2014/main" id="{D23D6E29-739F-4720-99BC-BA09FAA125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95" name="Oval 962">
                  <a:extLst>
                    <a:ext uri="{FF2B5EF4-FFF2-40B4-BE49-F238E27FC236}">
                      <a16:creationId xmlns:a16="http://schemas.microsoft.com/office/drawing/2014/main" id="{D20BA3E2-A239-9CB5-CFF9-7ECFBF6A06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96" name="Oval 963">
                  <a:extLst>
                    <a:ext uri="{FF2B5EF4-FFF2-40B4-BE49-F238E27FC236}">
                      <a16:creationId xmlns:a16="http://schemas.microsoft.com/office/drawing/2014/main" id="{100529CA-6B18-237D-B17F-CBF988904C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97" name="Oval 964">
                  <a:extLst>
                    <a:ext uri="{FF2B5EF4-FFF2-40B4-BE49-F238E27FC236}">
                      <a16:creationId xmlns:a16="http://schemas.microsoft.com/office/drawing/2014/main" id="{AE97FD72-178D-2323-9EDF-485DFEE536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98" name="Oval 965">
                  <a:extLst>
                    <a:ext uri="{FF2B5EF4-FFF2-40B4-BE49-F238E27FC236}">
                      <a16:creationId xmlns:a16="http://schemas.microsoft.com/office/drawing/2014/main" id="{99CD9429-2468-556C-FADC-D76F9DFA40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99" name="Oval 966">
                  <a:extLst>
                    <a:ext uri="{FF2B5EF4-FFF2-40B4-BE49-F238E27FC236}">
                      <a16:creationId xmlns:a16="http://schemas.microsoft.com/office/drawing/2014/main" id="{C0CB3716-C45F-F796-A368-3710518E6D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200" name="Oval 967">
                  <a:extLst>
                    <a:ext uri="{FF2B5EF4-FFF2-40B4-BE49-F238E27FC236}">
                      <a16:creationId xmlns:a16="http://schemas.microsoft.com/office/drawing/2014/main" id="{2AC73530-4E33-6E2B-C5F8-47FEC97DAE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172" name="Group 968">
                <a:extLst>
                  <a:ext uri="{FF2B5EF4-FFF2-40B4-BE49-F238E27FC236}">
                    <a16:creationId xmlns:a16="http://schemas.microsoft.com/office/drawing/2014/main" id="{560D8C68-DE77-09BE-F651-95A92D22B0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76" y="2488"/>
                <a:ext cx="346" cy="304"/>
                <a:chOff x="3098" y="2084"/>
                <a:chExt cx="346" cy="304"/>
              </a:xfrm>
            </p:grpSpPr>
            <p:sp>
              <p:nvSpPr>
                <p:cNvPr id="73173" name="Oval 969">
                  <a:extLst>
                    <a:ext uri="{FF2B5EF4-FFF2-40B4-BE49-F238E27FC236}">
                      <a16:creationId xmlns:a16="http://schemas.microsoft.com/office/drawing/2014/main" id="{48BB7EF1-1718-2FDC-1E4F-887E3DD62C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74" name="Oval 970">
                  <a:extLst>
                    <a:ext uri="{FF2B5EF4-FFF2-40B4-BE49-F238E27FC236}">
                      <a16:creationId xmlns:a16="http://schemas.microsoft.com/office/drawing/2014/main" id="{19C163DB-4F7E-5EF2-44E6-B17A5C1A2C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75" name="Oval 971">
                  <a:extLst>
                    <a:ext uri="{FF2B5EF4-FFF2-40B4-BE49-F238E27FC236}">
                      <a16:creationId xmlns:a16="http://schemas.microsoft.com/office/drawing/2014/main" id="{89AD2228-06A9-91EC-FB1D-451509C879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76" name="Oval 972">
                  <a:extLst>
                    <a:ext uri="{FF2B5EF4-FFF2-40B4-BE49-F238E27FC236}">
                      <a16:creationId xmlns:a16="http://schemas.microsoft.com/office/drawing/2014/main" id="{6E9ED0C4-D236-34BB-CD49-8F1B9446D3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77" name="Oval 973">
                  <a:extLst>
                    <a:ext uri="{FF2B5EF4-FFF2-40B4-BE49-F238E27FC236}">
                      <a16:creationId xmlns:a16="http://schemas.microsoft.com/office/drawing/2014/main" id="{2B60598F-0A56-6245-8C30-3BDED3ACA1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78" name="Oval 974">
                  <a:extLst>
                    <a:ext uri="{FF2B5EF4-FFF2-40B4-BE49-F238E27FC236}">
                      <a16:creationId xmlns:a16="http://schemas.microsoft.com/office/drawing/2014/main" id="{70FB5C1C-5BB0-BF1D-F4AC-7ACD99F8CA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79" name="Oval 975">
                  <a:extLst>
                    <a:ext uri="{FF2B5EF4-FFF2-40B4-BE49-F238E27FC236}">
                      <a16:creationId xmlns:a16="http://schemas.microsoft.com/office/drawing/2014/main" id="{DB3308AA-6522-59AD-EFAE-2E3A09709B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80" name="Oval 976">
                  <a:extLst>
                    <a:ext uri="{FF2B5EF4-FFF2-40B4-BE49-F238E27FC236}">
                      <a16:creationId xmlns:a16="http://schemas.microsoft.com/office/drawing/2014/main" id="{474C1488-CAC3-44E3-84C3-BBA6838EFC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81" name="Oval 977">
                  <a:extLst>
                    <a:ext uri="{FF2B5EF4-FFF2-40B4-BE49-F238E27FC236}">
                      <a16:creationId xmlns:a16="http://schemas.microsoft.com/office/drawing/2014/main" id="{97F84767-861E-D6A3-C26D-ED1A5E9CD9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82" name="Oval 978">
                  <a:extLst>
                    <a:ext uri="{FF2B5EF4-FFF2-40B4-BE49-F238E27FC236}">
                      <a16:creationId xmlns:a16="http://schemas.microsoft.com/office/drawing/2014/main" id="{C1F9A7A2-A26E-8078-72CC-08FD03353F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83" name="Oval 979">
                  <a:extLst>
                    <a:ext uri="{FF2B5EF4-FFF2-40B4-BE49-F238E27FC236}">
                      <a16:creationId xmlns:a16="http://schemas.microsoft.com/office/drawing/2014/main" id="{A5CDF03F-B1B7-A5C9-A77C-98FA1815E7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84" name="Oval 980">
                  <a:extLst>
                    <a:ext uri="{FF2B5EF4-FFF2-40B4-BE49-F238E27FC236}">
                      <a16:creationId xmlns:a16="http://schemas.microsoft.com/office/drawing/2014/main" id="{AB99C57F-8D95-F63D-1A20-2FF7936FE6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85" name="Oval 981">
                  <a:extLst>
                    <a:ext uri="{FF2B5EF4-FFF2-40B4-BE49-F238E27FC236}">
                      <a16:creationId xmlns:a16="http://schemas.microsoft.com/office/drawing/2014/main" id="{D4A25CB9-203A-D49A-2EED-062B856731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86" name="Oval 982">
                  <a:extLst>
                    <a:ext uri="{FF2B5EF4-FFF2-40B4-BE49-F238E27FC236}">
                      <a16:creationId xmlns:a16="http://schemas.microsoft.com/office/drawing/2014/main" id="{C6DA4D16-2F7B-77DF-1D5F-05E9C3F894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861" name="Group 983">
              <a:extLst>
                <a:ext uri="{FF2B5EF4-FFF2-40B4-BE49-F238E27FC236}">
                  <a16:creationId xmlns:a16="http://schemas.microsoft.com/office/drawing/2014/main" id="{E1FA76FB-06B3-1556-6350-865D7CA279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69" y="3143"/>
              <a:ext cx="650" cy="402"/>
              <a:chOff x="3773" y="3047"/>
              <a:chExt cx="650" cy="402"/>
            </a:xfrm>
          </p:grpSpPr>
          <p:grpSp>
            <p:nvGrpSpPr>
              <p:cNvPr id="73141" name="Group 984">
                <a:extLst>
                  <a:ext uri="{FF2B5EF4-FFF2-40B4-BE49-F238E27FC236}">
                    <a16:creationId xmlns:a16="http://schemas.microsoft.com/office/drawing/2014/main" id="{99209558-CE8C-32B6-5B32-8847B7C3BB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77" y="3047"/>
                <a:ext cx="346" cy="304"/>
                <a:chOff x="3098" y="2084"/>
                <a:chExt cx="346" cy="304"/>
              </a:xfrm>
            </p:grpSpPr>
            <p:sp>
              <p:nvSpPr>
                <p:cNvPr id="73157" name="Oval 985">
                  <a:extLst>
                    <a:ext uri="{FF2B5EF4-FFF2-40B4-BE49-F238E27FC236}">
                      <a16:creationId xmlns:a16="http://schemas.microsoft.com/office/drawing/2014/main" id="{EA098D50-18F3-92AD-A153-BA83403CB3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58" name="Oval 986">
                  <a:extLst>
                    <a:ext uri="{FF2B5EF4-FFF2-40B4-BE49-F238E27FC236}">
                      <a16:creationId xmlns:a16="http://schemas.microsoft.com/office/drawing/2014/main" id="{642E5CF5-8A26-48CF-EFFD-52450A3337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59" name="Oval 987">
                  <a:extLst>
                    <a:ext uri="{FF2B5EF4-FFF2-40B4-BE49-F238E27FC236}">
                      <a16:creationId xmlns:a16="http://schemas.microsoft.com/office/drawing/2014/main" id="{D77C3B06-19A8-B4AC-C81C-A46F53AB2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60" name="Oval 988">
                  <a:extLst>
                    <a:ext uri="{FF2B5EF4-FFF2-40B4-BE49-F238E27FC236}">
                      <a16:creationId xmlns:a16="http://schemas.microsoft.com/office/drawing/2014/main" id="{32296C5E-C471-9976-797F-6A671D25E4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61" name="Oval 989">
                  <a:extLst>
                    <a:ext uri="{FF2B5EF4-FFF2-40B4-BE49-F238E27FC236}">
                      <a16:creationId xmlns:a16="http://schemas.microsoft.com/office/drawing/2014/main" id="{6E73ABB8-E003-338E-47A2-350DFD1A9E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62" name="Oval 990">
                  <a:extLst>
                    <a:ext uri="{FF2B5EF4-FFF2-40B4-BE49-F238E27FC236}">
                      <a16:creationId xmlns:a16="http://schemas.microsoft.com/office/drawing/2014/main" id="{EF9FB4C2-9E9B-1ECF-CF37-26FCA51C0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63" name="Oval 991">
                  <a:extLst>
                    <a:ext uri="{FF2B5EF4-FFF2-40B4-BE49-F238E27FC236}">
                      <a16:creationId xmlns:a16="http://schemas.microsoft.com/office/drawing/2014/main" id="{62E5D0FD-08CB-7023-E811-1904A7FB62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64" name="Oval 992">
                  <a:extLst>
                    <a:ext uri="{FF2B5EF4-FFF2-40B4-BE49-F238E27FC236}">
                      <a16:creationId xmlns:a16="http://schemas.microsoft.com/office/drawing/2014/main" id="{3DE1FFAD-D9D0-94E5-567F-C15144A11A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65" name="Oval 993">
                  <a:extLst>
                    <a:ext uri="{FF2B5EF4-FFF2-40B4-BE49-F238E27FC236}">
                      <a16:creationId xmlns:a16="http://schemas.microsoft.com/office/drawing/2014/main" id="{B1A6C73D-B192-7E9C-61F8-6048844E01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66" name="Oval 994">
                  <a:extLst>
                    <a:ext uri="{FF2B5EF4-FFF2-40B4-BE49-F238E27FC236}">
                      <a16:creationId xmlns:a16="http://schemas.microsoft.com/office/drawing/2014/main" id="{0B49B0FC-8327-908E-77EE-8254C6BD8E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67" name="Oval 995">
                  <a:extLst>
                    <a:ext uri="{FF2B5EF4-FFF2-40B4-BE49-F238E27FC236}">
                      <a16:creationId xmlns:a16="http://schemas.microsoft.com/office/drawing/2014/main" id="{F85BD06C-9728-25A0-BEB4-6036101BCE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68" name="Oval 996">
                  <a:extLst>
                    <a:ext uri="{FF2B5EF4-FFF2-40B4-BE49-F238E27FC236}">
                      <a16:creationId xmlns:a16="http://schemas.microsoft.com/office/drawing/2014/main" id="{49486D56-EEBD-86B7-190B-0FD4E905BD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69" name="Oval 997">
                  <a:extLst>
                    <a:ext uri="{FF2B5EF4-FFF2-40B4-BE49-F238E27FC236}">
                      <a16:creationId xmlns:a16="http://schemas.microsoft.com/office/drawing/2014/main" id="{A4E62203-B921-9FBE-86F8-0A8DA1ADA7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70" name="Oval 998">
                  <a:extLst>
                    <a:ext uri="{FF2B5EF4-FFF2-40B4-BE49-F238E27FC236}">
                      <a16:creationId xmlns:a16="http://schemas.microsoft.com/office/drawing/2014/main" id="{1ADB06C3-BDBB-595D-7ACC-999BE276D9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142" name="Group 999">
                <a:extLst>
                  <a:ext uri="{FF2B5EF4-FFF2-40B4-BE49-F238E27FC236}">
                    <a16:creationId xmlns:a16="http://schemas.microsoft.com/office/drawing/2014/main" id="{56202DF6-C6BC-4FB0-8550-9EE196CD03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73" y="3145"/>
                <a:ext cx="346" cy="304"/>
                <a:chOff x="3098" y="2084"/>
                <a:chExt cx="346" cy="304"/>
              </a:xfrm>
            </p:grpSpPr>
            <p:sp>
              <p:nvSpPr>
                <p:cNvPr id="73143" name="Oval 1000">
                  <a:extLst>
                    <a:ext uri="{FF2B5EF4-FFF2-40B4-BE49-F238E27FC236}">
                      <a16:creationId xmlns:a16="http://schemas.microsoft.com/office/drawing/2014/main" id="{78E653DE-AACC-7C3F-4228-E8F76E1C93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44" name="Oval 1001">
                  <a:extLst>
                    <a:ext uri="{FF2B5EF4-FFF2-40B4-BE49-F238E27FC236}">
                      <a16:creationId xmlns:a16="http://schemas.microsoft.com/office/drawing/2014/main" id="{5689A843-AACA-07F9-2808-13BB817B32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45" name="Oval 1002">
                  <a:extLst>
                    <a:ext uri="{FF2B5EF4-FFF2-40B4-BE49-F238E27FC236}">
                      <a16:creationId xmlns:a16="http://schemas.microsoft.com/office/drawing/2014/main" id="{300D160F-AFD1-B83A-D731-7379E26B14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46" name="Oval 1003">
                  <a:extLst>
                    <a:ext uri="{FF2B5EF4-FFF2-40B4-BE49-F238E27FC236}">
                      <a16:creationId xmlns:a16="http://schemas.microsoft.com/office/drawing/2014/main" id="{EAA23329-E269-5AB8-B4AA-2202E59FDD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47" name="Oval 1004">
                  <a:extLst>
                    <a:ext uri="{FF2B5EF4-FFF2-40B4-BE49-F238E27FC236}">
                      <a16:creationId xmlns:a16="http://schemas.microsoft.com/office/drawing/2014/main" id="{0895D577-37EB-7086-BBB4-93C1D04F55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48" name="Oval 1005">
                  <a:extLst>
                    <a:ext uri="{FF2B5EF4-FFF2-40B4-BE49-F238E27FC236}">
                      <a16:creationId xmlns:a16="http://schemas.microsoft.com/office/drawing/2014/main" id="{ED33BFE4-2A45-7130-F03B-302044B530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49" name="Oval 1006">
                  <a:extLst>
                    <a:ext uri="{FF2B5EF4-FFF2-40B4-BE49-F238E27FC236}">
                      <a16:creationId xmlns:a16="http://schemas.microsoft.com/office/drawing/2014/main" id="{54BE718F-A73C-655A-9587-68E8A359FF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50" name="Oval 1007">
                  <a:extLst>
                    <a:ext uri="{FF2B5EF4-FFF2-40B4-BE49-F238E27FC236}">
                      <a16:creationId xmlns:a16="http://schemas.microsoft.com/office/drawing/2014/main" id="{4E603954-E19C-8CF2-EDFD-6A776FD8AF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51" name="Oval 1008">
                  <a:extLst>
                    <a:ext uri="{FF2B5EF4-FFF2-40B4-BE49-F238E27FC236}">
                      <a16:creationId xmlns:a16="http://schemas.microsoft.com/office/drawing/2014/main" id="{17D6C0DD-B592-B255-74C3-26D3117E7C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52" name="Oval 1009">
                  <a:extLst>
                    <a:ext uri="{FF2B5EF4-FFF2-40B4-BE49-F238E27FC236}">
                      <a16:creationId xmlns:a16="http://schemas.microsoft.com/office/drawing/2014/main" id="{9969954A-3863-5A02-6FEE-E566520AAF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53" name="Oval 1010">
                  <a:extLst>
                    <a:ext uri="{FF2B5EF4-FFF2-40B4-BE49-F238E27FC236}">
                      <a16:creationId xmlns:a16="http://schemas.microsoft.com/office/drawing/2014/main" id="{10A11B0E-45A3-7391-F375-1FDE1CB12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54" name="Oval 1011">
                  <a:extLst>
                    <a:ext uri="{FF2B5EF4-FFF2-40B4-BE49-F238E27FC236}">
                      <a16:creationId xmlns:a16="http://schemas.microsoft.com/office/drawing/2014/main" id="{C0E656D1-DF70-40EC-0517-D41CC3DF11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55" name="Oval 1012">
                  <a:extLst>
                    <a:ext uri="{FF2B5EF4-FFF2-40B4-BE49-F238E27FC236}">
                      <a16:creationId xmlns:a16="http://schemas.microsoft.com/office/drawing/2014/main" id="{F538EDCF-96B9-CA6B-7C57-C52B82A1BC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56" name="Oval 1013">
                  <a:extLst>
                    <a:ext uri="{FF2B5EF4-FFF2-40B4-BE49-F238E27FC236}">
                      <a16:creationId xmlns:a16="http://schemas.microsoft.com/office/drawing/2014/main" id="{2E4EDA20-D9F6-2B2D-8924-8C513BE147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862" name="Group 1014">
              <a:extLst>
                <a:ext uri="{FF2B5EF4-FFF2-40B4-BE49-F238E27FC236}">
                  <a16:creationId xmlns:a16="http://schemas.microsoft.com/office/drawing/2014/main" id="{D775611A-7D57-6C54-2CEB-B2FD3CDEDC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5" y="3197"/>
              <a:ext cx="1569" cy="622"/>
              <a:chOff x="2489" y="3101"/>
              <a:chExt cx="1569" cy="622"/>
            </a:xfrm>
          </p:grpSpPr>
          <p:grpSp>
            <p:nvGrpSpPr>
              <p:cNvPr id="73111" name="Group 1015">
                <a:extLst>
                  <a:ext uri="{FF2B5EF4-FFF2-40B4-BE49-F238E27FC236}">
                    <a16:creationId xmlns:a16="http://schemas.microsoft.com/office/drawing/2014/main" id="{D715FB87-BABA-DE9F-74C1-C404D34112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12" y="3419"/>
                <a:ext cx="346" cy="304"/>
                <a:chOff x="3098" y="2084"/>
                <a:chExt cx="346" cy="304"/>
              </a:xfrm>
            </p:grpSpPr>
            <p:sp>
              <p:nvSpPr>
                <p:cNvPr id="73127" name="Oval 1016">
                  <a:extLst>
                    <a:ext uri="{FF2B5EF4-FFF2-40B4-BE49-F238E27FC236}">
                      <a16:creationId xmlns:a16="http://schemas.microsoft.com/office/drawing/2014/main" id="{244A50A3-DDF2-CBDA-A3B6-7013A11CA1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28" name="Oval 1017">
                  <a:extLst>
                    <a:ext uri="{FF2B5EF4-FFF2-40B4-BE49-F238E27FC236}">
                      <a16:creationId xmlns:a16="http://schemas.microsoft.com/office/drawing/2014/main" id="{DD055211-7C0A-8C45-0941-EA23E56167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29" name="Oval 1018">
                  <a:extLst>
                    <a:ext uri="{FF2B5EF4-FFF2-40B4-BE49-F238E27FC236}">
                      <a16:creationId xmlns:a16="http://schemas.microsoft.com/office/drawing/2014/main" id="{AC050E16-601C-7ECE-9E34-728332A128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30" name="Oval 1019">
                  <a:extLst>
                    <a:ext uri="{FF2B5EF4-FFF2-40B4-BE49-F238E27FC236}">
                      <a16:creationId xmlns:a16="http://schemas.microsoft.com/office/drawing/2014/main" id="{98C26912-5143-4C21-D482-A31EE06624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31" name="Oval 1020">
                  <a:extLst>
                    <a:ext uri="{FF2B5EF4-FFF2-40B4-BE49-F238E27FC236}">
                      <a16:creationId xmlns:a16="http://schemas.microsoft.com/office/drawing/2014/main" id="{E58E88E0-2BE2-8685-82AE-506F04A5DC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32" name="Oval 1021">
                  <a:extLst>
                    <a:ext uri="{FF2B5EF4-FFF2-40B4-BE49-F238E27FC236}">
                      <a16:creationId xmlns:a16="http://schemas.microsoft.com/office/drawing/2014/main" id="{6C90BE1C-1DAE-082D-9049-A56B6B0296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33" name="Oval 1022">
                  <a:extLst>
                    <a:ext uri="{FF2B5EF4-FFF2-40B4-BE49-F238E27FC236}">
                      <a16:creationId xmlns:a16="http://schemas.microsoft.com/office/drawing/2014/main" id="{2947F27F-0110-3FFD-A84E-4D8AD4AB06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34" name="Oval 1023">
                  <a:extLst>
                    <a:ext uri="{FF2B5EF4-FFF2-40B4-BE49-F238E27FC236}">
                      <a16:creationId xmlns:a16="http://schemas.microsoft.com/office/drawing/2014/main" id="{80145214-539A-FEDC-BF35-8DA02181FA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35" name="Oval 1024">
                  <a:extLst>
                    <a:ext uri="{FF2B5EF4-FFF2-40B4-BE49-F238E27FC236}">
                      <a16:creationId xmlns:a16="http://schemas.microsoft.com/office/drawing/2014/main" id="{9F3EA4A5-EBEE-CCB0-9155-C52C341976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36" name="Oval 1025">
                  <a:extLst>
                    <a:ext uri="{FF2B5EF4-FFF2-40B4-BE49-F238E27FC236}">
                      <a16:creationId xmlns:a16="http://schemas.microsoft.com/office/drawing/2014/main" id="{A40B8634-D2D3-2876-C238-7C0EC16DD4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37" name="Oval 1026">
                  <a:extLst>
                    <a:ext uri="{FF2B5EF4-FFF2-40B4-BE49-F238E27FC236}">
                      <a16:creationId xmlns:a16="http://schemas.microsoft.com/office/drawing/2014/main" id="{1FDE71B0-C0C9-BFA1-F67D-81FDF66452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38" name="Oval 1027">
                  <a:extLst>
                    <a:ext uri="{FF2B5EF4-FFF2-40B4-BE49-F238E27FC236}">
                      <a16:creationId xmlns:a16="http://schemas.microsoft.com/office/drawing/2014/main" id="{1EBAB39D-2FC7-FF89-D380-084515849D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39" name="Oval 1028">
                  <a:extLst>
                    <a:ext uri="{FF2B5EF4-FFF2-40B4-BE49-F238E27FC236}">
                      <a16:creationId xmlns:a16="http://schemas.microsoft.com/office/drawing/2014/main" id="{AB01D9DD-E8B5-B71F-1ADB-BDA8117FC6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40" name="Oval 1029">
                  <a:extLst>
                    <a:ext uri="{FF2B5EF4-FFF2-40B4-BE49-F238E27FC236}">
                      <a16:creationId xmlns:a16="http://schemas.microsoft.com/office/drawing/2014/main" id="{1E9F5096-0F26-95B5-0E97-56368FB976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112" name="Group 1030">
                <a:extLst>
                  <a:ext uri="{FF2B5EF4-FFF2-40B4-BE49-F238E27FC236}">
                    <a16:creationId xmlns:a16="http://schemas.microsoft.com/office/drawing/2014/main" id="{A12DD560-CC1D-741D-492C-87C670A92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89" y="3101"/>
                <a:ext cx="346" cy="304"/>
                <a:chOff x="3098" y="2084"/>
                <a:chExt cx="346" cy="304"/>
              </a:xfrm>
            </p:grpSpPr>
            <p:sp>
              <p:nvSpPr>
                <p:cNvPr id="73113" name="Oval 1031">
                  <a:extLst>
                    <a:ext uri="{FF2B5EF4-FFF2-40B4-BE49-F238E27FC236}">
                      <a16:creationId xmlns:a16="http://schemas.microsoft.com/office/drawing/2014/main" id="{7E8EA492-0469-44F7-D898-2D7712DE11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14" name="Oval 1032">
                  <a:extLst>
                    <a:ext uri="{FF2B5EF4-FFF2-40B4-BE49-F238E27FC236}">
                      <a16:creationId xmlns:a16="http://schemas.microsoft.com/office/drawing/2014/main" id="{DB0FA524-8A06-9E3A-0837-CC9E59381A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15" name="Oval 1033">
                  <a:extLst>
                    <a:ext uri="{FF2B5EF4-FFF2-40B4-BE49-F238E27FC236}">
                      <a16:creationId xmlns:a16="http://schemas.microsoft.com/office/drawing/2014/main" id="{C13934D8-25EC-304A-6EC6-09B6BCD4A5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16" name="Oval 1034">
                  <a:extLst>
                    <a:ext uri="{FF2B5EF4-FFF2-40B4-BE49-F238E27FC236}">
                      <a16:creationId xmlns:a16="http://schemas.microsoft.com/office/drawing/2014/main" id="{8051D71D-F665-CD99-E76C-47B0BAD1F7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17" name="Oval 1035">
                  <a:extLst>
                    <a:ext uri="{FF2B5EF4-FFF2-40B4-BE49-F238E27FC236}">
                      <a16:creationId xmlns:a16="http://schemas.microsoft.com/office/drawing/2014/main" id="{EFF3C7C8-4A27-FD5C-8D34-1DE01F72D9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18" name="Oval 1036">
                  <a:extLst>
                    <a:ext uri="{FF2B5EF4-FFF2-40B4-BE49-F238E27FC236}">
                      <a16:creationId xmlns:a16="http://schemas.microsoft.com/office/drawing/2014/main" id="{ECEAA47C-F452-F95B-A13E-D42E3C6363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19" name="Oval 1037">
                  <a:extLst>
                    <a:ext uri="{FF2B5EF4-FFF2-40B4-BE49-F238E27FC236}">
                      <a16:creationId xmlns:a16="http://schemas.microsoft.com/office/drawing/2014/main" id="{77325B0A-C7AE-F990-9E0C-3CB8DD63A4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20" name="Oval 1038">
                  <a:extLst>
                    <a:ext uri="{FF2B5EF4-FFF2-40B4-BE49-F238E27FC236}">
                      <a16:creationId xmlns:a16="http://schemas.microsoft.com/office/drawing/2014/main" id="{0708F2B0-5BA9-4D4C-BCA2-0B60E24E80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21" name="Oval 1039">
                  <a:extLst>
                    <a:ext uri="{FF2B5EF4-FFF2-40B4-BE49-F238E27FC236}">
                      <a16:creationId xmlns:a16="http://schemas.microsoft.com/office/drawing/2014/main" id="{842CE71E-627B-0305-0691-B7F85E674D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22" name="Oval 1040">
                  <a:extLst>
                    <a:ext uri="{FF2B5EF4-FFF2-40B4-BE49-F238E27FC236}">
                      <a16:creationId xmlns:a16="http://schemas.microsoft.com/office/drawing/2014/main" id="{D59D1875-8E7E-E84C-8ACD-BDEA13F47C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23" name="Oval 1041">
                  <a:extLst>
                    <a:ext uri="{FF2B5EF4-FFF2-40B4-BE49-F238E27FC236}">
                      <a16:creationId xmlns:a16="http://schemas.microsoft.com/office/drawing/2014/main" id="{F49CE7D7-346E-2EC7-ED24-8AFADD9AA7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24" name="Oval 1042">
                  <a:extLst>
                    <a:ext uri="{FF2B5EF4-FFF2-40B4-BE49-F238E27FC236}">
                      <a16:creationId xmlns:a16="http://schemas.microsoft.com/office/drawing/2014/main" id="{45313DF6-4137-DCCB-FF6C-8AF390BC25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25" name="Oval 1043">
                  <a:extLst>
                    <a:ext uri="{FF2B5EF4-FFF2-40B4-BE49-F238E27FC236}">
                      <a16:creationId xmlns:a16="http://schemas.microsoft.com/office/drawing/2014/main" id="{08A65FEA-DEF6-F444-FB5F-E766A2E7C2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26" name="Oval 1044">
                  <a:extLst>
                    <a:ext uri="{FF2B5EF4-FFF2-40B4-BE49-F238E27FC236}">
                      <a16:creationId xmlns:a16="http://schemas.microsoft.com/office/drawing/2014/main" id="{563D5C24-36DC-92BD-73A3-08917D17C3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863" name="Group 1045">
              <a:extLst>
                <a:ext uri="{FF2B5EF4-FFF2-40B4-BE49-F238E27FC236}">
                  <a16:creationId xmlns:a16="http://schemas.microsoft.com/office/drawing/2014/main" id="{44FABEBB-25DF-BF84-8AB2-1F4DED34C0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3" y="2853"/>
              <a:ext cx="1414" cy="967"/>
              <a:chOff x="2267" y="2757"/>
              <a:chExt cx="1414" cy="967"/>
            </a:xfrm>
          </p:grpSpPr>
          <p:grpSp>
            <p:nvGrpSpPr>
              <p:cNvPr id="73081" name="Group 1046">
                <a:extLst>
                  <a:ext uri="{FF2B5EF4-FFF2-40B4-BE49-F238E27FC236}">
                    <a16:creationId xmlns:a16="http://schemas.microsoft.com/office/drawing/2014/main" id="{EB38D61F-C92B-3875-860F-6FF90917B8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35" y="3420"/>
                <a:ext cx="346" cy="304"/>
                <a:chOff x="3098" y="2084"/>
                <a:chExt cx="346" cy="304"/>
              </a:xfrm>
            </p:grpSpPr>
            <p:sp>
              <p:nvSpPr>
                <p:cNvPr id="73097" name="Oval 1047">
                  <a:extLst>
                    <a:ext uri="{FF2B5EF4-FFF2-40B4-BE49-F238E27FC236}">
                      <a16:creationId xmlns:a16="http://schemas.microsoft.com/office/drawing/2014/main" id="{75B420E6-0374-43F6-C0E7-F3DBCBE93A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98" name="Oval 1048">
                  <a:extLst>
                    <a:ext uri="{FF2B5EF4-FFF2-40B4-BE49-F238E27FC236}">
                      <a16:creationId xmlns:a16="http://schemas.microsoft.com/office/drawing/2014/main" id="{C421EBDE-E89D-3B9D-1DA6-19F26B8C62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99" name="Oval 1049">
                  <a:extLst>
                    <a:ext uri="{FF2B5EF4-FFF2-40B4-BE49-F238E27FC236}">
                      <a16:creationId xmlns:a16="http://schemas.microsoft.com/office/drawing/2014/main" id="{2EE649F7-C309-A326-23D6-BBD956B09C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00" name="Oval 1050">
                  <a:extLst>
                    <a:ext uri="{FF2B5EF4-FFF2-40B4-BE49-F238E27FC236}">
                      <a16:creationId xmlns:a16="http://schemas.microsoft.com/office/drawing/2014/main" id="{7B68989C-F32B-0900-5CB8-EF65CD3947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01" name="Oval 1051">
                  <a:extLst>
                    <a:ext uri="{FF2B5EF4-FFF2-40B4-BE49-F238E27FC236}">
                      <a16:creationId xmlns:a16="http://schemas.microsoft.com/office/drawing/2014/main" id="{E91959AD-D0DE-BC8B-5EE6-D9785C62FB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02" name="Oval 1052">
                  <a:extLst>
                    <a:ext uri="{FF2B5EF4-FFF2-40B4-BE49-F238E27FC236}">
                      <a16:creationId xmlns:a16="http://schemas.microsoft.com/office/drawing/2014/main" id="{C655D9FF-EC51-E2DD-ADE2-0429A50AB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03" name="Oval 1053">
                  <a:extLst>
                    <a:ext uri="{FF2B5EF4-FFF2-40B4-BE49-F238E27FC236}">
                      <a16:creationId xmlns:a16="http://schemas.microsoft.com/office/drawing/2014/main" id="{41F721AD-7728-A351-BC96-B7C97707D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04" name="Oval 1054">
                  <a:extLst>
                    <a:ext uri="{FF2B5EF4-FFF2-40B4-BE49-F238E27FC236}">
                      <a16:creationId xmlns:a16="http://schemas.microsoft.com/office/drawing/2014/main" id="{273F05F2-4EE9-5E8E-690F-782A242F53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05" name="Oval 1055">
                  <a:extLst>
                    <a:ext uri="{FF2B5EF4-FFF2-40B4-BE49-F238E27FC236}">
                      <a16:creationId xmlns:a16="http://schemas.microsoft.com/office/drawing/2014/main" id="{A12A3908-5FA4-9CAF-1403-E5C91BA538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06" name="Oval 1056">
                  <a:extLst>
                    <a:ext uri="{FF2B5EF4-FFF2-40B4-BE49-F238E27FC236}">
                      <a16:creationId xmlns:a16="http://schemas.microsoft.com/office/drawing/2014/main" id="{CF473DC2-2B84-B798-C9CB-1725027EE6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07" name="Oval 1057">
                  <a:extLst>
                    <a:ext uri="{FF2B5EF4-FFF2-40B4-BE49-F238E27FC236}">
                      <a16:creationId xmlns:a16="http://schemas.microsoft.com/office/drawing/2014/main" id="{E0A90EC3-CA17-BB57-391F-90488EE9AC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08" name="Oval 1058">
                  <a:extLst>
                    <a:ext uri="{FF2B5EF4-FFF2-40B4-BE49-F238E27FC236}">
                      <a16:creationId xmlns:a16="http://schemas.microsoft.com/office/drawing/2014/main" id="{0A596A44-E5A9-343A-0CD2-32C373534A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09" name="Oval 1059">
                  <a:extLst>
                    <a:ext uri="{FF2B5EF4-FFF2-40B4-BE49-F238E27FC236}">
                      <a16:creationId xmlns:a16="http://schemas.microsoft.com/office/drawing/2014/main" id="{ED6087B0-1CDF-1737-AFE8-70989BCEB5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110" name="Oval 1060">
                  <a:extLst>
                    <a:ext uri="{FF2B5EF4-FFF2-40B4-BE49-F238E27FC236}">
                      <a16:creationId xmlns:a16="http://schemas.microsoft.com/office/drawing/2014/main" id="{A9CBDD2B-6C92-FF27-52B5-1EC3B8F4CD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082" name="Group 1061">
                <a:extLst>
                  <a:ext uri="{FF2B5EF4-FFF2-40B4-BE49-F238E27FC236}">
                    <a16:creationId xmlns:a16="http://schemas.microsoft.com/office/drawing/2014/main" id="{3D79B5E0-097A-008A-B261-ABB5041755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67" y="2757"/>
                <a:ext cx="346" cy="304"/>
                <a:chOff x="3098" y="2084"/>
                <a:chExt cx="346" cy="304"/>
              </a:xfrm>
            </p:grpSpPr>
            <p:sp>
              <p:nvSpPr>
                <p:cNvPr id="73083" name="Oval 1062">
                  <a:extLst>
                    <a:ext uri="{FF2B5EF4-FFF2-40B4-BE49-F238E27FC236}">
                      <a16:creationId xmlns:a16="http://schemas.microsoft.com/office/drawing/2014/main" id="{EAFD5339-05B4-1C98-BC58-680486D26A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84" name="Oval 1063">
                  <a:extLst>
                    <a:ext uri="{FF2B5EF4-FFF2-40B4-BE49-F238E27FC236}">
                      <a16:creationId xmlns:a16="http://schemas.microsoft.com/office/drawing/2014/main" id="{AFD48B5A-1BD6-1322-F074-129AEB59CF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85" name="Oval 1064">
                  <a:extLst>
                    <a:ext uri="{FF2B5EF4-FFF2-40B4-BE49-F238E27FC236}">
                      <a16:creationId xmlns:a16="http://schemas.microsoft.com/office/drawing/2014/main" id="{C32D9A73-D0AB-BD42-E7E6-D45E2E0308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86" name="Oval 1065">
                  <a:extLst>
                    <a:ext uri="{FF2B5EF4-FFF2-40B4-BE49-F238E27FC236}">
                      <a16:creationId xmlns:a16="http://schemas.microsoft.com/office/drawing/2014/main" id="{E56F766B-EC13-F9ED-6A07-CFDE1A3FC5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87" name="Oval 1066">
                  <a:extLst>
                    <a:ext uri="{FF2B5EF4-FFF2-40B4-BE49-F238E27FC236}">
                      <a16:creationId xmlns:a16="http://schemas.microsoft.com/office/drawing/2014/main" id="{4C4D5C1E-CBC3-2AA3-051A-68E16389EA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88" name="Oval 1067">
                  <a:extLst>
                    <a:ext uri="{FF2B5EF4-FFF2-40B4-BE49-F238E27FC236}">
                      <a16:creationId xmlns:a16="http://schemas.microsoft.com/office/drawing/2014/main" id="{8DB0AB44-C61D-71E0-DD65-99CF941770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89" name="Oval 1068">
                  <a:extLst>
                    <a:ext uri="{FF2B5EF4-FFF2-40B4-BE49-F238E27FC236}">
                      <a16:creationId xmlns:a16="http://schemas.microsoft.com/office/drawing/2014/main" id="{3B6DF26E-B8B4-106E-C1C5-9BBFC1C10F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90" name="Oval 1069">
                  <a:extLst>
                    <a:ext uri="{FF2B5EF4-FFF2-40B4-BE49-F238E27FC236}">
                      <a16:creationId xmlns:a16="http://schemas.microsoft.com/office/drawing/2014/main" id="{0C67CCF6-9F0F-ECBC-7991-18B3F0A4C2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91" name="Oval 1070">
                  <a:extLst>
                    <a:ext uri="{FF2B5EF4-FFF2-40B4-BE49-F238E27FC236}">
                      <a16:creationId xmlns:a16="http://schemas.microsoft.com/office/drawing/2014/main" id="{BC924C70-5D8F-A6F5-8E3B-0DDD50FDE8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92" name="Oval 1071">
                  <a:extLst>
                    <a:ext uri="{FF2B5EF4-FFF2-40B4-BE49-F238E27FC236}">
                      <a16:creationId xmlns:a16="http://schemas.microsoft.com/office/drawing/2014/main" id="{E0943106-1224-28A4-910D-328BC10550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93" name="Oval 1072">
                  <a:extLst>
                    <a:ext uri="{FF2B5EF4-FFF2-40B4-BE49-F238E27FC236}">
                      <a16:creationId xmlns:a16="http://schemas.microsoft.com/office/drawing/2014/main" id="{10D99CD3-5884-A570-6FBF-EDC2C73F69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94" name="Oval 1073">
                  <a:extLst>
                    <a:ext uri="{FF2B5EF4-FFF2-40B4-BE49-F238E27FC236}">
                      <a16:creationId xmlns:a16="http://schemas.microsoft.com/office/drawing/2014/main" id="{C6E4D2F3-5C09-D354-628F-AA29B52B98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95" name="Oval 1074">
                  <a:extLst>
                    <a:ext uri="{FF2B5EF4-FFF2-40B4-BE49-F238E27FC236}">
                      <a16:creationId xmlns:a16="http://schemas.microsoft.com/office/drawing/2014/main" id="{D046DACF-931B-646B-3ADB-A2B0E1F44D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96" name="Oval 1075">
                  <a:extLst>
                    <a:ext uri="{FF2B5EF4-FFF2-40B4-BE49-F238E27FC236}">
                      <a16:creationId xmlns:a16="http://schemas.microsoft.com/office/drawing/2014/main" id="{F1A239D6-4671-772D-9FE9-51DA8403DD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864" name="Group 1076">
              <a:extLst>
                <a:ext uri="{FF2B5EF4-FFF2-40B4-BE49-F238E27FC236}">
                  <a16:creationId xmlns:a16="http://schemas.microsoft.com/office/drawing/2014/main" id="{27111788-162A-5848-B3AE-F01C70BA11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94" y="2440"/>
              <a:ext cx="1189" cy="937"/>
              <a:chOff x="2998" y="2344"/>
              <a:chExt cx="1189" cy="937"/>
            </a:xfrm>
          </p:grpSpPr>
          <p:grpSp>
            <p:nvGrpSpPr>
              <p:cNvPr id="73051" name="Group 1077">
                <a:extLst>
                  <a:ext uri="{FF2B5EF4-FFF2-40B4-BE49-F238E27FC236}">
                    <a16:creationId xmlns:a16="http://schemas.microsoft.com/office/drawing/2014/main" id="{D6256C95-B9E9-1BE1-4F2A-BA3CE4C921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98" y="2977"/>
                <a:ext cx="346" cy="304"/>
                <a:chOff x="3098" y="2084"/>
                <a:chExt cx="346" cy="304"/>
              </a:xfrm>
            </p:grpSpPr>
            <p:sp>
              <p:nvSpPr>
                <p:cNvPr id="73067" name="Oval 1078">
                  <a:extLst>
                    <a:ext uri="{FF2B5EF4-FFF2-40B4-BE49-F238E27FC236}">
                      <a16:creationId xmlns:a16="http://schemas.microsoft.com/office/drawing/2014/main" id="{EF918E99-8940-DD69-1124-7E1416D9B4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68" name="Oval 1079">
                  <a:extLst>
                    <a:ext uri="{FF2B5EF4-FFF2-40B4-BE49-F238E27FC236}">
                      <a16:creationId xmlns:a16="http://schemas.microsoft.com/office/drawing/2014/main" id="{910C705D-1EC9-D36D-1726-658F1BCEE2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69" name="Oval 1080">
                  <a:extLst>
                    <a:ext uri="{FF2B5EF4-FFF2-40B4-BE49-F238E27FC236}">
                      <a16:creationId xmlns:a16="http://schemas.microsoft.com/office/drawing/2014/main" id="{C4509691-6B5E-E0DE-3079-730153893E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70" name="Oval 1081">
                  <a:extLst>
                    <a:ext uri="{FF2B5EF4-FFF2-40B4-BE49-F238E27FC236}">
                      <a16:creationId xmlns:a16="http://schemas.microsoft.com/office/drawing/2014/main" id="{8E273605-C7A1-4170-C594-DAD2E1B734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71" name="Oval 1082">
                  <a:extLst>
                    <a:ext uri="{FF2B5EF4-FFF2-40B4-BE49-F238E27FC236}">
                      <a16:creationId xmlns:a16="http://schemas.microsoft.com/office/drawing/2014/main" id="{C13C7C73-5138-5BB4-8EE7-818F0C4196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72" name="Oval 1083">
                  <a:extLst>
                    <a:ext uri="{FF2B5EF4-FFF2-40B4-BE49-F238E27FC236}">
                      <a16:creationId xmlns:a16="http://schemas.microsoft.com/office/drawing/2014/main" id="{2FCBC713-DB79-2765-7ECD-0789CFA18B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73" name="Oval 1084">
                  <a:extLst>
                    <a:ext uri="{FF2B5EF4-FFF2-40B4-BE49-F238E27FC236}">
                      <a16:creationId xmlns:a16="http://schemas.microsoft.com/office/drawing/2014/main" id="{9B10D1ED-D2A7-C3BC-1FD9-B19A920519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74" name="Oval 1085">
                  <a:extLst>
                    <a:ext uri="{FF2B5EF4-FFF2-40B4-BE49-F238E27FC236}">
                      <a16:creationId xmlns:a16="http://schemas.microsoft.com/office/drawing/2014/main" id="{2110D4D8-7994-AB58-EF1B-2A789DFB35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75" name="Oval 1086">
                  <a:extLst>
                    <a:ext uri="{FF2B5EF4-FFF2-40B4-BE49-F238E27FC236}">
                      <a16:creationId xmlns:a16="http://schemas.microsoft.com/office/drawing/2014/main" id="{E00195F3-7C09-5086-9494-8DD6A316C3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76" name="Oval 1087">
                  <a:extLst>
                    <a:ext uri="{FF2B5EF4-FFF2-40B4-BE49-F238E27FC236}">
                      <a16:creationId xmlns:a16="http://schemas.microsoft.com/office/drawing/2014/main" id="{31C0CF31-C2B1-1483-6D6E-BA75B8EF18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77" name="Oval 1088">
                  <a:extLst>
                    <a:ext uri="{FF2B5EF4-FFF2-40B4-BE49-F238E27FC236}">
                      <a16:creationId xmlns:a16="http://schemas.microsoft.com/office/drawing/2014/main" id="{F17BC5C5-C53A-C21C-7791-7F8C9194E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78" name="Oval 1089">
                  <a:extLst>
                    <a:ext uri="{FF2B5EF4-FFF2-40B4-BE49-F238E27FC236}">
                      <a16:creationId xmlns:a16="http://schemas.microsoft.com/office/drawing/2014/main" id="{C657416B-DCE1-8B7C-345A-0A082F858D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79" name="Oval 1090">
                  <a:extLst>
                    <a:ext uri="{FF2B5EF4-FFF2-40B4-BE49-F238E27FC236}">
                      <a16:creationId xmlns:a16="http://schemas.microsoft.com/office/drawing/2014/main" id="{11808478-2C32-E041-9C3B-31DA94D983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80" name="Oval 1091">
                  <a:extLst>
                    <a:ext uri="{FF2B5EF4-FFF2-40B4-BE49-F238E27FC236}">
                      <a16:creationId xmlns:a16="http://schemas.microsoft.com/office/drawing/2014/main" id="{53E58B75-8925-5483-3316-D0BFD2DEBD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052" name="Group 1092">
                <a:extLst>
                  <a:ext uri="{FF2B5EF4-FFF2-40B4-BE49-F238E27FC236}">
                    <a16:creationId xmlns:a16="http://schemas.microsoft.com/office/drawing/2014/main" id="{B735C303-6DB7-27C4-EBE2-8C49EFCA4E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41" y="2344"/>
                <a:ext cx="346" cy="304"/>
                <a:chOff x="3098" y="2084"/>
                <a:chExt cx="346" cy="304"/>
              </a:xfrm>
            </p:grpSpPr>
            <p:sp>
              <p:nvSpPr>
                <p:cNvPr id="73053" name="Oval 1093">
                  <a:extLst>
                    <a:ext uri="{FF2B5EF4-FFF2-40B4-BE49-F238E27FC236}">
                      <a16:creationId xmlns:a16="http://schemas.microsoft.com/office/drawing/2014/main" id="{AB79CAD4-108D-8198-5354-6371C8623A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54" name="Oval 1094">
                  <a:extLst>
                    <a:ext uri="{FF2B5EF4-FFF2-40B4-BE49-F238E27FC236}">
                      <a16:creationId xmlns:a16="http://schemas.microsoft.com/office/drawing/2014/main" id="{D1E80767-C77E-DA37-991B-772B1CFCF2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55" name="Oval 1095">
                  <a:extLst>
                    <a:ext uri="{FF2B5EF4-FFF2-40B4-BE49-F238E27FC236}">
                      <a16:creationId xmlns:a16="http://schemas.microsoft.com/office/drawing/2014/main" id="{DE569271-CE35-B309-B760-32281C467D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56" name="Oval 1096">
                  <a:extLst>
                    <a:ext uri="{FF2B5EF4-FFF2-40B4-BE49-F238E27FC236}">
                      <a16:creationId xmlns:a16="http://schemas.microsoft.com/office/drawing/2014/main" id="{DFD01C38-E6DA-F1F2-8899-1FF4602780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57" name="Oval 1097">
                  <a:extLst>
                    <a:ext uri="{FF2B5EF4-FFF2-40B4-BE49-F238E27FC236}">
                      <a16:creationId xmlns:a16="http://schemas.microsoft.com/office/drawing/2014/main" id="{8B7E6E2A-72E1-A35E-FA8A-AB62B84D1D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58" name="Oval 1098">
                  <a:extLst>
                    <a:ext uri="{FF2B5EF4-FFF2-40B4-BE49-F238E27FC236}">
                      <a16:creationId xmlns:a16="http://schemas.microsoft.com/office/drawing/2014/main" id="{16880F9B-91E2-A3B7-67E5-6D105CEE2E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59" name="Oval 1099">
                  <a:extLst>
                    <a:ext uri="{FF2B5EF4-FFF2-40B4-BE49-F238E27FC236}">
                      <a16:creationId xmlns:a16="http://schemas.microsoft.com/office/drawing/2014/main" id="{7A2C7671-B84F-4F30-5175-7137E575D5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60" name="Oval 1100">
                  <a:extLst>
                    <a:ext uri="{FF2B5EF4-FFF2-40B4-BE49-F238E27FC236}">
                      <a16:creationId xmlns:a16="http://schemas.microsoft.com/office/drawing/2014/main" id="{4549E8B2-B57D-25FC-0A4B-F0ACFB0832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61" name="Oval 1101">
                  <a:extLst>
                    <a:ext uri="{FF2B5EF4-FFF2-40B4-BE49-F238E27FC236}">
                      <a16:creationId xmlns:a16="http://schemas.microsoft.com/office/drawing/2014/main" id="{F3D72403-A481-AC49-EBBA-3F42DBEFD1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62" name="Oval 1102">
                  <a:extLst>
                    <a:ext uri="{FF2B5EF4-FFF2-40B4-BE49-F238E27FC236}">
                      <a16:creationId xmlns:a16="http://schemas.microsoft.com/office/drawing/2014/main" id="{F13CBB54-534D-569D-3D41-F0125D68FD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63" name="Oval 1103">
                  <a:extLst>
                    <a:ext uri="{FF2B5EF4-FFF2-40B4-BE49-F238E27FC236}">
                      <a16:creationId xmlns:a16="http://schemas.microsoft.com/office/drawing/2014/main" id="{797F8F3F-7BF6-FB28-1CAA-A4E65D8BE8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64" name="Oval 1104">
                  <a:extLst>
                    <a:ext uri="{FF2B5EF4-FFF2-40B4-BE49-F238E27FC236}">
                      <a16:creationId xmlns:a16="http://schemas.microsoft.com/office/drawing/2014/main" id="{BA9FA7C6-E6CF-0B5B-090F-7AED966E1E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65" name="Oval 1105">
                  <a:extLst>
                    <a:ext uri="{FF2B5EF4-FFF2-40B4-BE49-F238E27FC236}">
                      <a16:creationId xmlns:a16="http://schemas.microsoft.com/office/drawing/2014/main" id="{E0C5BE86-6928-5A39-32A4-FA7FAE14CA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66" name="Oval 1106">
                  <a:extLst>
                    <a:ext uri="{FF2B5EF4-FFF2-40B4-BE49-F238E27FC236}">
                      <a16:creationId xmlns:a16="http://schemas.microsoft.com/office/drawing/2014/main" id="{2F790155-5628-6542-B614-7DB9CEC7D3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865" name="Group 1107">
              <a:extLst>
                <a:ext uri="{FF2B5EF4-FFF2-40B4-BE49-F238E27FC236}">
                  <a16:creationId xmlns:a16="http://schemas.microsoft.com/office/drawing/2014/main" id="{E8DE315F-B1BB-4AE0-19A0-48ABE7960A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65" y="2899"/>
              <a:ext cx="884" cy="539"/>
              <a:chOff x="3569" y="2803"/>
              <a:chExt cx="884" cy="539"/>
            </a:xfrm>
          </p:grpSpPr>
          <p:grpSp>
            <p:nvGrpSpPr>
              <p:cNvPr id="73021" name="Group 1108">
                <a:extLst>
                  <a:ext uri="{FF2B5EF4-FFF2-40B4-BE49-F238E27FC236}">
                    <a16:creationId xmlns:a16="http://schemas.microsoft.com/office/drawing/2014/main" id="{299FE355-DA42-8B56-3C79-782E26A905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07" y="2803"/>
                <a:ext cx="346" cy="304"/>
                <a:chOff x="3098" y="2084"/>
                <a:chExt cx="346" cy="304"/>
              </a:xfrm>
            </p:grpSpPr>
            <p:sp>
              <p:nvSpPr>
                <p:cNvPr id="73037" name="Oval 1109">
                  <a:extLst>
                    <a:ext uri="{FF2B5EF4-FFF2-40B4-BE49-F238E27FC236}">
                      <a16:creationId xmlns:a16="http://schemas.microsoft.com/office/drawing/2014/main" id="{55A81582-E594-E2AA-F92F-AE2EB802D8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38" name="Oval 1110">
                  <a:extLst>
                    <a:ext uri="{FF2B5EF4-FFF2-40B4-BE49-F238E27FC236}">
                      <a16:creationId xmlns:a16="http://schemas.microsoft.com/office/drawing/2014/main" id="{5CC543C3-CBF3-7DDD-4943-E9F4E26023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39" name="Oval 1111">
                  <a:extLst>
                    <a:ext uri="{FF2B5EF4-FFF2-40B4-BE49-F238E27FC236}">
                      <a16:creationId xmlns:a16="http://schemas.microsoft.com/office/drawing/2014/main" id="{10BD5BEE-216E-6B73-7716-5017286405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40" name="Oval 1112">
                  <a:extLst>
                    <a:ext uri="{FF2B5EF4-FFF2-40B4-BE49-F238E27FC236}">
                      <a16:creationId xmlns:a16="http://schemas.microsoft.com/office/drawing/2014/main" id="{45050483-D148-58E5-4BC8-356EC892B3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41" name="Oval 1113">
                  <a:extLst>
                    <a:ext uri="{FF2B5EF4-FFF2-40B4-BE49-F238E27FC236}">
                      <a16:creationId xmlns:a16="http://schemas.microsoft.com/office/drawing/2014/main" id="{FFBFEB5A-E72B-C238-3359-E1A26DED05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42" name="Oval 1114">
                  <a:extLst>
                    <a:ext uri="{FF2B5EF4-FFF2-40B4-BE49-F238E27FC236}">
                      <a16:creationId xmlns:a16="http://schemas.microsoft.com/office/drawing/2014/main" id="{F9938EAF-FBA6-1EE3-FFDF-60A9A3AAE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43" name="Oval 1115">
                  <a:extLst>
                    <a:ext uri="{FF2B5EF4-FFF2-40B4-BE49-F238E27FC236}">
                      <a16:creationId xmlns:a16="http://schemas.microsoft.com/office/drawing/2014/main" id="{1FD802C5-83DF-65E2-7671-CE74C054A4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44" name="Oval 1116">
                  <a:extLst>
                    <a:ext uri="{FF2B5EF4-FFF2-40B4-BE49-F238E27FC236}">
                      <a16:creationId xmlns:a16="http://schemas.microsoft.com/office/drawing/2014/main" id="{41BE7FBD-9475-ACCC-89B9-AB9CF50E0C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45" name="Oval 1117">
                  <a:extLst>
                    <a:ext uri="{FF2B5EF4-FFF2-40B4-BE49-F238E27FC236}">
                      <a16:creationId xmlns:a16="http://schemas.microsoft.com/office/drawing/2014/main" id="{4B73977E-27E1-BD3F-34A2-BE4334F595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46" name="Oval 1118">
                  <a:extLst>
                    <a:ext uri="{FF2B5EF4-FFF2-40B4-BE49-F238E27FC236}">
                      <a16:creationId xmlns:a16="http://schemas.microsoft.com/office/drawing/2014/main" id="{7DD6388D-8EC2-EA27-5E18-36BD94D08C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47" name="Oval 1119">
                  <a:extLst>
                    <a:ext uri="{FF2B5EF4-FFF2-40B4-BE49-F238E27FC236}">
                      <a16:creationId xmlns:a16="http://schemas.microsoft.com/office/drawing/2014/main" id="{A2A3D806-2A3E-556B-4937-47E21B9263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48" name="Oval 1120">
                  <a:extLst>
                    <a:ext uri="{FF2B5EF4-FFF2-40B4-BE49-F238E27FC236}">
                      <a16:creationId xmlns:a16="http://schemas.microsoft.com/office/drawing/2014/main" id="{61DD32BC-9DE2-8E28-B6CD-506937A02E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49" name="Oval 1121">
                  <a:extLst>
                    <a:ext uri="{FF2B5EF4-FFF2-40B4-BE49-F238E27FC236}">
                      <a16:creationId xmlns:a16="http://schemas.microsoft.com/office/drawing/2014/main" id="{6DE0CF60-4F42-CEE7-F9F0-5CFD9A0CBC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50" name="Oval 1122">
                  <a:extLst>
                    <a:ext uri="{FF2B5EF4-FFF2-40B4-BE49-F238E27FC236}">
                      <a16:creationId xmlns:a16="http://schemas.microsoft.com/office/drawing/2014/main" id="{E8D938F8-457D-AC09-A7A7-5FF86B83B2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3022" name="Group 1123">
                <a:extLst>
                  <a:ext uri="{FF2B5EF4-FFF2-40B4-BE49-F238E27FC236}">
                    <a16:creationId xmlns:a16="http://schemas.microsoft.com/office/drawing/2014/main" id="{E5367E0A-90F9-DD97-773A-0EB4B55F99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9" y="3038"/>
                <a:ext cx="346" cy="304"/>
                <a:chOff x="3098" y="2084"/>
                <a:chExt cx="346" cy="304"/>
              </a:xfrm>
            </p:grpSpPr>
            <p:sp>
              <p:nvSpPr>
                <p:cNvPr id="73023" name="Oval 1124">
                  <a:extLst>
                    <a:ext uri="{FF2B5EF4-FFF2-40B4-BE49-F238E27FC236}">
                      <a16:creationId xmlns:a16="http://schemas.microsoft.com/office/drawing/2014/main" id="{93F31172-6675-3446-5310-249192E398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24" name="Oval 1125">
                  <a:extLst>
                    <a:ext uri="{FF2B5EF4-FFF2-40B4-BE49-F238E27FC236}">
                      <a16:creationId xmlns:a16="http://schemas.microsoft.com/office/drawing/2014/main" id="{F66B8533-E347-94CB-4D0E-C68F8CF99D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25" name="Oval 1126">
                  <a:extLst>
                    <a:ext uri="{FF2B5EF4-FFF2-40B4-BE49-F238E27FC236}">
                      <a16:creationId xmlns:a16="http://schemas.microsoft.com/office/drawing/2014/main" id="{417AAABE-0E6F-5931-3D32-29C1BC13D1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26" name="Oval 1127">
                  <a:extLst>
                    <a:ext uri="{FF2B5EF4-FFF2-40B4-BE49-F238E27FC236}">
                      <a16:creationId xmlns:a16="http://schemas.microsoft.com/office/drawing/2014/main" id="{A4735677-4245-C2D5-9F71-8252E29207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27" name="Oval 1128">
                  <a:extLst>
                    <a:ext uri="{FF2B5EF4-FFF2-40B4-BE49-F238E27FC236}">
                      <a16:creationId xmlns:a16="http://schemas.microsoft.com/office/drawing/2014/main" id="{CE95213F-9627-6D2E-83D3-FB4DEE94B8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28" name="Oval 1129">
                  <a:extLst>
                    <a:ext uri="{FF2B5EF4-FFF2-40B4-BE49-F238E27FC236}">
                      <a16:creationId xmlns:a16="http://schemas.microsoft.com/office/drawing/2014/main" id="{978D7A1A-5148-DDEF-3C19-1F1ED4F095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29" name="Oval 1130">
                  <a:extLst>
                    <a:ext uri="{FF2B5EF4-FFF2-40B4-BE49-F238E27FC236}">
                      <a16:creationId xmlns:a16="http://schemas.microsoft.com/office/drawing/2014/main" id="{8502922B-15D6-8024-28BB-8F6FEAB31E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30" name="Oval 1131">
                  <a:extLst>
                    <a:ext uri="{FF2B5EF4-FFF2-40B4-BE49-F238E27FC236}">
                      <a16:creationId xmlns:a16="http://schemas.microsoft.com/office/drawing/2014/main" id="{464CC0D4-B79C-2546-E8EB-0B36709305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31" name="Oval 1132">
                  <a:extLst>
                    <a:ext uri="{FF2B5EF4-FFF2-40B4-BE49-F238E27FC236}">
                      <a16:creationId xmlns:a16="http://schemas.microsoft.com/office/drawing/2014/main" id="{E3AF718A-404F-D52E-9CA4-B7861E42C1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32" name="Oval 1133">
                  <a:extLst>
                    <a:ext uri="{FF2B5EF4-FFF2-40B4-BE49-F238E27FC236}">
                      <a16:creationId xmlns:a16="http://schemas.microsoft.com/office/drawing/2014/main" id="{48E14EB3-9C9A-2924-6927-8EE1402086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33" name="Oval 1134">
                  <a:extLst>
                    <a:ext uri="{FF2B5EF4-FFF2-40B4-BE49-F238E27FC236}">
                      <a16:creationId xmlns:a16="http://schemas.microsoft.com/office/drawing/2014/main" id="{390CD66F-F741-54F3-7C90-18010423D4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34" name="Oval 1135">
                  <a:extLst>
                    <a:ext uri="{FF2B5EF4-FFF2-40B4-BE49-F238E27FC236}">
                      <a16:creationId xmlns:a16="http://schemas.microsoft.com/office/drawing/2014/main" id="{FF26C808-7BBF-99CC-300F-96151EAB20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35" name="Oval 1136">
                  <a:extLst>
                    <a:ext uri="{FF2B5EF4-FFF2-40B4-BE49-F238E27FC236}">
                      <a16:creationId xmlns:a16="http://schemas.microsoft.com/office/drawing/2014/main" id="{57D7CB63-97C7-CAD6-6AAD-AB056855DC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36" name="Oval 1137">
                  <a:extLst>
                    <a:ext uri="{FF2B5EF4-FFF2-40B4-BE49-F238E27FC236}">
                      <a16:creationId xmlns:a16="http://schemas.microsoft.com/office/drawing/2014/main" id="{E5465DA5-EB94-4C37-2800-9F3B97A483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866" name="Group 1138">
              <a:extLst>
                <a:ext uri="{FF2B5EF4-FFF2-40B4-BE49-F238E27FC236}">
                  <a16:creationId xmlns:a16="http://schemas.microsoft.com/office/drawing/2014/main" id="{C29DECC0-2222-61AE-D172-B0AC000A3E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5" y="2712"/>
              <a:ext cx="1088" cy="816"/>
              <a:chOff x="3369" y="2616"/>
              <a:chExt cx="1088" cy="816"/>
            </a:xfrm>
          </p:grpSpPr>
          <p:grpSp>
            <p:nvGrpSpPr>
              <p:cNvPr id="72991" name="Group 1139">
                <a:extLst>
                  <a:ext uri="{FF2B5EF4-FFF2-40B4-BE49-F238E27FC236}">
                    <a16:creationId xmlns:a16="http://schemas.microsoft.com/office/drawing/2014/main" id="{898A4A62-1A1C-6CAF-60BC-3A2C40C89D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69" y="3128"/>
                <a:ext cx="346" cy="304"/>
                <a:chOff x="3098" y="2084"/>
                <a:chExt cx="346" cy="304"/>
              </a:xfrm>
            </p:grpSpPr>
            <p:sp>
              <p:nvSpPr>
                <p:cNvPr id="73007" name="Oval 1140">
                  <a:extLst>
                    <a:ext uri="{FF2B5EF4-FFF2-40B4-BE49-F238E27FC236}">
                      <a16:creationId xmlns:a16="http://schemas.microsoft.com/office/drawing/2014/main" id="{F2DF37B0-4901-1075-6A59-99EC7F8426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08" name="Oval 1141">
                  <a:extLst>
                    <a:ext uri="{FF2B5EF4-FFF2-40B4-BE49-F238E27FC236}">
                      <a16:creationId xmlns:a16="http://schemas.microsoft.com/office/drawing/2014/main" id="{D3CE908C-702D-DDDA-DA7D-ADDD92428C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09" name="Oval 1142">
                  <a:extLst>
                    <a:ext uri="{FF2B5EF4-FFF2-40B4-BE49-F238E27FC236}">
                      <a16:creationId xmlns:a16="http://schemas.microsoft.com/office/drawing/2014/main" id="{9FB87B4B-1D2E-D5B5-AE82-1AD7496D2E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10" name="Oval 1143">
                  <a:extLst>
                    <a:ext uri="{FF2B5EF4-FFF2-40B4-BE49-F238E27FC236}">
                      <a16:creationId xmlns:a16="http://schemas.microsoft.com/office/drawing/2014/main" id="{1EC580B2-6A4D-479B-E074-F2A3EAF997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11" name="Oval 1144">
                  <a:extLst>
                    <a:ext uri="{FF2B5EF4-FFF2-40B4-BE49-F238E27FC236}">
                      <a16:creationId xmlns:a16="http://schemas.microsoft.com/office/drawing/2014/main" id="{B6C3FB38-2E23-F103-2495-AE320F564F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12" name="Oval 1145">
                  <a:extLst>
                    <a:ext uri="{FF2B5EF4-FFF2-40B4-BE49-F238E27FC236}">
                      <a16:creationId xmlns:a16="http://schemas.microsoft.com/office/drawing/2014/main" id="{A3C67C12-988C-A097-6D67-88B17E02BD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13" name="Oval 1146">
                  <a:extLst>
                    <a:ext uri="{FF2B5EF4-FFF2-40B4-BE49-F238E27FC236}">
                      <a16:creationId xmlns:a16="http://schemas.microsoft.com/office/drawing/2014/main" id="{4493DA03-42F1-A876-3BAE-147BBE01DE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14" name="Oval 1147">
                  <a:extLst>
                    <a:ext uri="{FF2B5EF4-FFF2-40B4-BE49-F238E27FC236}">
                      <a16:creationId xmlns:a16="http://schemas.microsoft.com/office/drawing/2014/main" id="{5F44153A-516E-7B6A-2D99-B7B343D40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15" name="Oval 1148">
                  <a:extLst>
                    <a:ext uri="{FF2B5EF4-FFF2-40B4-BE49-F238E27FC236}">
                      <a16:creationId xmlns:a16="http://schemas.microsoft.com/office/drawing/2014/main" id="{F59CDA9D-956B-3148-04A5-B1DD5E1703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16" name="Oval 1149">
                  <a:extLst>
                    <a:ext uri="{FF2B5EF4-FFF2-40B4-BE49-F238E27FC236}">
                      <a16:creationId xmlns:a16="http://schemas.microsoft.com/office/drawing/2014/main" id="{02232444-F035-4CDC-12FE-5833FAE229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17" name="Oval 1150">
                  <a:extLst>
                    <a:ext uri="{FF2B5EF4-FFF2-40B4-BE49-F238E27FC236}">
                      <a16:creationId xmlns:a16="http://schemas.microsoft.com/office/drawing/2014/main" id="{5048BBF9-2983-FC41-F5F4-60FAD04671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18" name="Oval 1151">
                  <a:extLst>
                    <a:ext uri="{FF2B5EF4-FFF2-40B4-BE49-F238E27FC236}">
                      <a16:creationId xmlns:a16="http://schemas.microsoft.com/office/drawing/2014/main" id="{D1623D48-A2E6-3846-0923-C63D10428A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19" name="Oval 1152">
                  <a:extLst>
                    <a:ext uri="{FF2B5EF4-FFF2-40B4-BE49-F238E27FC236}">
                      <a16:creationId xmlns:a16="http://schemas.microsoft.com/office/drawing/2014/main" id="{9E02C8C0-E612-703E-4CC1-73EFF93620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20" name="Oval 1153">
                  <a:extLst>
                    <a:ext uri="{FF2B5EF4-FFF2-40B4-BE49-F238E27FC236}">
                      <a16:creationId xmlns:a16="http://schemas.microsoft.com/office/drawing/2014/main" id="{BF9E769E-7957-7CBF-41B0-446BF9FAF9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992" name="Group 1154">
                <a:extLst>
                  <a:ext uri="{FF2B5EF4-FFF2-40B4-BE49-F238E27FC236}">
                    <a16:creationId xmlns:a16="http://schemas.microsoft.com/office/drawing/2014/main" id="{B315DF84-B538-CBBB-771D-D46DC657B1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11" y="2616"/>
                <a:ext cx="346" cy="304"/>
                <a:chOff x="3098" y="2084"/>
                <a:chExt cx="346" cy="304"/>
              </a:xfrm>
            </p:grpSpPr>
            <p:sp>
              <p:nvSpPr>
                <p:cNvPr id="72993" name="Oval 1155">
                  <a:extLst>
                    <a:ext uri="{FF2B5EF4-FFF2-40B4-BE49-F238E27FC236}">
                      <a16:creationId xmlns:a16="http://schemas.microsoft.com/office/drawing/2014/main" id="{E301C81A-5821-6658-D4F4-F12816DC59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94" name="Oval 1156">
                  <a:extLst>
                    <a:ext uri="{FF2B5EF4-FFF2-40B4-BE49-F238E27FC236}">
                      <a16:creationId xmlns:a16="http://schemas.microsoft.com/office/drawing/2014/main" id="{C966C9E1-D088-B7EC-B5CA-795FF7B5C0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95" name="Oval 1157">
                  <a:extLst>
                    <a:ext uri="{FF2B5EF4-FFF2-40B4-BE49-F238E27FC236}">
                      <a16:creationId xmlns:a16="http://schemas.microsoft.com/office/drawing/2014/main" id="{D77A9F03-408B-FF3C-06F1-3DAB158F79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96" name="Oval 1158">
                  <a:extLst>
                    <a:ext uri="{FF2B5EF4-FFF2-40B4-BE49-F238E27FC236}">
                      <a16:creationId xmlns:a16="http://schemas.microsoft.com/office/drawing/2014/main" id="{0F79D8EB-6CE5-96D1-8375-4AA63E7493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97" name="Oval 1159">
                  <a:extLst>
                    <a:ext uri="{FF2B5EF4-FFF2-40B4-BE49-F238E27FC236}">
                      <a16:creationId xmlns:a16="http://schemas.microsoft.com/office/drawing/2014/main" id="{28C2DC76-23DB-9D19-B41A-57F9FF54D3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98" name="Oval 1160">
                  <a:extLst>
                    <a:ext uri="{FF2B5EF4-FFF2-40B4-BE49-F238E27FC236}">
                      <a16:creationId xmlns:a16="http://schemas.microsoft.com/office/drawing/2014/main" id="{1056B00F-38B1-1390-4931-C7F8DCCF64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99" name="Oval 1161">
                  <a:extLst>
                    <a:ext uri="{FF2B5EF4-FFF2-40B4-BE49-F238E27FC236}">
                      <a16:creationId xmlns:a16="http://schemas.microsoft.com/office/drawing/2014/main" id="{D3005311-7E6E-306D-F4C3-5773C6C828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00" name="Oval 1162">
                  <a:extLst>
                    <a:ext uri="{FF2B5EF4-FFF2-40B4-BE49-F238E27FC236}">
                      <a16:creationId xmlns:a16="http://schemas.microsoft.com/office/drawing/2014/main" id="{E766BD9C-FAFE-AFA5-D0F0-2BD6D1D49B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01" name="Oval 1163">
                  <a:extLst>
                    <a:ext uri="{FF2B5EF4-FFF2-40B4-BE49-F238E27FC236}">
                      <a16:creationId xmlns:a16="http://schemas.microsoft.com/office/drawing/2014/main" id="{5D170CC8-B73A-6C74-ADF8-1F7237F96B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02" name="Oval 1164">
                  <a:extLst>
                    <a:ext uri="{FF2B5EF4-FFF2-40B4-BE49-F238E27FC236}">
                      <a16:creationId xmlns:a16="http://schemas.microsoft.com/office/drawing/2014/main" id="{16B451CE-FC92-4ACB-8756-535B43FFF1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03" name="Oval 1165">
                  <a:extLst>
                    <a:ext uri="{FF2B5EF4-FFF2-40B4-BE49-F238E27FC236}">
                      <a16:creationId xmlns:a16="http://schemas.microsoft.com/office/drawing/2014/main" id="{FE004A65-2895-DE4A-49CD-DACF1A8DF2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04" name="Oval 1166">
                  <a:extLst>
                    <a:ext uri="{FF2B5EF4-FFF2-40B4-BE49-F238E27FC236}">
                      <a16:creationId xmlns:a16="http://schemas.microsoft.com/office/drawing/2014/main" id="{61507F11-4524-5751-F70B-B69E0484BA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05" name="Oval 1167">
                  <a:extLst>
                    <a:ext uri="{FF2B5EF4-FFF2-40B4-BE49-F238E27FC236}">
                      <a16:creationId xmlns:a16="http://schemas.microsoft.com/office/drawing/2014/main" id="{1680F9B8-9C95-10B2-8C78-8F6F9A61BB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006" name="Oval 1168">
                  <a:extLst>
                    <a:ext uri="{FF2B5EF4-FFF2-40B4-BE49-F238E27FC236}">
                      <a16:creationId xmlns:a16="http://schemas.microsoft.com/office/drawing/2014/main" id="{12F783B4-FCBE-850E-5070-3DE4DD8656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867" name="Group 1169">
              <a:extLst>
                <a:ext uri="{FF2B5EF4-FFF2-40B4-BE49-F238E27FC236}">
                  <a16:creationId xmlns:a16="http://schemas.microsoft.com/office/drawing/2014/main" id="{53BB3990-0319-FC11-5264-53C5FE8F50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6" y="2407"/>
              <a:ext cx="457" cy="899"/>
              <a:chOff x="4230" y="2311"/>
              <a:chExt cx="457" cy="899"/>
            </a:xfrm>
          </p:grpSpPr>
          <p:grpSp>
            <p:nvGrpSpPr>
              <p:cNvPr id="72961" name="Group 1170">
                <a:extLst>
                  <a:ext uri="{FF2B5EF4-FFF2-40B4-BE49-F238E27FC236}">
                    <a16:creationId xmlns:a16="http://schemas.microsoft.com/office/drawing/2014/main" id="{063A3FD8-1B32-B43C-CC69-4FBA3742C2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30" y="2311"/>
                <a:ext cx="346" cy="304"/>
                <a:chOff x="3098" y="2084"/>
                <a:chExt cx="346" cy="304"/>
              </a:xfrm>
            </p:grpSpPr>
            <p:sp>
              <p:nvSpPr>
                <p:cNvPr id="72977" name="Oval 1171">
                  <a:extLst>
                    <a:ext uri="{FF2B5EF4-FFF2-40B4-BE49-F238E27FC236}">
                      <a16:creationId xmlns:a16="http://schemas.microsoft.com/office/drawing/2014/main" id="{A0B6E1F2-B929-4A03-C1DE-A8694BA281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78" name="Oval 1172">
                  <a:extLst>
                    <a:ext uri="{FF2B5EF4-FFF2-40B4-BE49-F238E27FC236}">
                      <a16:creationId xmlns:a16="http://schemas.microsoft.com/office/drawing/2014/main" id="{350DA4BB-1C83-E2CD-69FF-FDB16318B3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79" name="Oval 1173">
                  <a:extLst>
                    <a:ext uri="{FF2B5EF4-FFF2-40B4-BE49-F238E27FC236}">
                      <a16:creationId xmlns:a16="http://schemas.microsoft.com/office/drawing/2014/main" id="{D708EE33-1536-844A-4CC6-51AC288E26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80" name="Oval 1174">
                  <a:extLst>
                    <a:ext uri="{FF2B5EF4-FFF2-40B4-BE49-F238E27FC236}">
                      <a16:creationId xmlns:a16="http://schemas.microsoft.com/office/drawing/2014/main" id="{F940ED50-46BF-A2DB-138B-1060EB2E88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81" name="Oval 1175">
                  <a:extLst>
                    <a:ext uri="{FF2B5EF4-FFF2-40B4-BE49-F238E27FC236}">
                      <a16:creationId xmlns:a16="http://schemas.microsoft.com/office/drawing/2014/main" id="{7DFE4D75-C534-D711-6BF2-24BC4916E4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82" name="Oval 1176">
                  <a:extLst>
                    <a:ext uri="{FF2B5EF4-FFF2-40B4-BE49-F238E27FC236}">
                      <a16:creationId xmlns:a16="http://schemas.microsoft.com/office/drawing/2014/main" id="{9D25967E-A8D6-244E-C252-C5D57F5172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83" name="Oval 1177">
                  <a:extLst>
                    <a:ext uri="{FF2B5EF4-FFF2-40B4-BE49-F238E27FC236}">
                      <a16:creationId xmlns:a16="http://schemas.microsoft.com/office/drawing/2014/main" id="{0B09947E-1CD9-A478-D187-B51CB38E95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84" name="Oval 1178">
                  <a:extLst>
                    <a:ext uri="{FF2B5EF4-FFF2-40B4-BE49-F238E27FC236}">
                      <a16:creationId xmlns:a16="http://schemas.microsoft.com/office/drawing/2014/main" id="{B1136BB2-5093-4E30-E50F-DF3611BBB5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85" name="Oval 1179">
                  <a:extLst>
                    <a:ext uri="{FF2B5EF4-FFF2-40B4-BE49-F238E27FC236}">
                      <a16:creationId xmlns:a16="http://schemas.microsoft.com/office/drawing/2014/main" id="{99FAE09B-ED5E-B8AA-4B98-3B558E74A3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86" name="Oval 1180">
                  <a:extLst>
                    <a:ext uri="{FF2B5EF4-FFF2-40B4-BE49-F238E27FC236}">
                      <a16:creationId xmlns:a16="http://schemas.microsoft.com/office/drawing/2014/main" id="{0890140F-B212-DE37-B674-01D2352B24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87" name="Oval 1181">
                  <a:extLst>
                    <a:ext uri="{FF2B5EF4-FFF2-40B4-BE49-F238E27FC236}">
                      <a16:creationId xmlns:a16="http://schemas.microsoft.com/office/drawing/2014/main" id="{D2E2B8EE-C8F3-E882-E1DD-3EE3E889EE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88" name="Oval 1182">
                  <a:extLst>
                    <a:ext uri="{FF2B5EF4-FFF2-40B4-BE49-F238E27FC236}">
                      <a16:creationId xmlns:a16="http://schemas.microsoft.com/office/drawing/2014/main" id="{C4BEE153-59A4-282E-9005-475B07BFCB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89" name="Oval 1183">
                  <a:extLst>
                    <a:ext uri="{FF2B5EF4-FFF2-40B4-BE49-F238E27FC236}">
                      <a16:creationId xmlns:a16="http://schemas.microsoft.com/office/drawing/2014/main" id="{89E93F17-2AE2-2CC3-DEBA-E181987632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90" name="Oval 1184">
                  <a:extLst>
                    <a:ext uri="{FF2B5EF4-FFF2-40B4-BE49-F238E27FC236}">
                      <a16:creationId xmlns:a16="http://schemas.microsoft.com/office/drawing/2014/main" id="{4DBB802A-B8E3-BC04-5BBB-7897B43CBA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962" name="Group 1185">
                <a:extLst>
                  <a:ext uri="{FF2B5EF4-FFF2-40B4-BE49-F238E27FC236}">
                    <a16:creationId xmlns:a16="http://schemas.microsoft.com/office/drawing/2014/main" id="{B608F993-E955-7EFD-BF54-79D4DB40FC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41" y="2906"/>
                <a:ext cx="346" cy="304"/>
                <a:chOff x="3098" y="2084"/>
                <a:chExt cx="346" cy="304"/>
              </a:xfrm>
            </p:grpSpPr>
            <p:sp>
              <p:nvSpPr>
                <p:cNvPr id="72963" name="Oval 1186">
                  <a:extLst>
                    <a:ext uri="{FF2B5EF4-FFF2-40B4-BE49-F238E27FC236}">
                      <a16:creationId xmlns:a16="http://schemas.microsoft.com/office/drawing/2014/main" id="{BF761F63-231A-8AAC-DE9E-7B4D1F8225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64" name="Oval 1187">
                  <a:extLst>
                    <a:ext uri="{FF2B5EF4-FFF2-40B4-BE49-F238E27FC236}">
                      <a16:creationId xmlns:a16="http://schemas.microsoft.com/office/drawing/2014/main" id="{F73AF8A8-451B-EC87-76A4-7770BA8918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65" name="Oval 1188">
                  <a:extLst>
                    <a:ext uri="{FF2B5EF4-FFF2-40B4-BE49-F238E27FC236}">
                      <a16:creationId xmlns:a16="http://schemas.microsoft.com/office/drawing/2014/main" id="{158CB898-FF03-45D9-7012-DDA5116787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66" name="Oval 1189">
                  <a:extLst>
                    <a:ext uri="{FF2B5EF4-FFF2-40B4-BE49-F238E27FC236}">
                      <a16:creationId xmlns:a16="http://schemas.microsoft.com/office/drawing/2014/main" id="{B6A258EE-9534-E835-9A1D-9C6224EED4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67" name="Oval 1190">
                  <a:extLst>
                    <a:ext uri="{FF2B5EF4-FFF2-40B4-BE49-F238E27FC236}">
                      <a16:creationId xmlns:a16="http://schemas.microsoft.com/office/drawing/2014/main" id="{420DE249-D44B-D358-C48D-088BB95F69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68" name="Oval 1191">
                  <a:extLst>
                    <a:ext uri="{FF2B5EF4-FFF2-40B4-BE49-F238E27FC236}">
                      <a16:creationId xmlns:a16="http://schemas.microsoft.com/office/drawing/2014/main" id="{90762FF3-460B-989F-8AF3-7C97DAA617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69" name="Oval 1192">
                  <a:extLst>
                    <a:ext uri="{FF2B5EF4-FFF2-40B4-BE49-F238E27FC236}">
                      <a16:creationId xmlns:a16="http://schemas.microsoft.com/office/drawing/2014/main" id="{71CB6CCC-ACBB-56B0-D58B-4032694206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70" name="Oval 1193">
                  <a:extLst>
                    <a:ext uri="{FF2B5EF4-FFF2-40B4-BE49-F238E27FC236}">
                      <a16:creationId xmlns:a16="http://schemas.microsoft.com/office/drawing/2014/main" id="{B3FC28F5-B4B2-90CB-61FE-B5B49C6780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71" name="Oval 1194">
                  <a:extLst>
                    <a:ext uri="{FF2B5EF4-FFF2-40B4-BE49-F238E27FC236}">
                      <a16:creationId xmlns:a16="http://schemas.microsoft.com/office/drawing/2014/main" id="{BE4ED056-ADAC-DAA2-994A-3CE1865EFB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72" name="Oval 1195">
                  <a:extLst>
                    <a:ext uri="{FF2B5EF4-FFF2-40B4-BE49-F238E27FC236}">
                      <a16:creationId xmlns:a16="http://schemas.microsoft.com/office/drawing/2014/main" id="{74EF891F-8E78-61CA-6104-A20357EBA4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73" name="Oval 1196">
                  <a:extLst>
                    <a:ext uri="{FF2B5EF4-FFF2-40B4-BE49-F238E27FC236}">
                      <a16:creationId xmlns:a16="http://schemas.microsoft.com/office/drawing/2014/main" id="{0A6189C6-C50C-379F-13DA-BF25AF5962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74" name="Oval 1197">
                  <a:extLst>
                    <a:ext uri="{FF2B5EF4-FFF2-40B4-BE49-F238E27FC236}">
                      <a16:creationId xmlns:a16="http://schemas.microsoft.com/office/drawing/2014/main" id="{6F20B29C-2F6A-5BEF-3A5E-53DFB3EB29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75" name="Oval 1198">
                  <a:extLst>
                    <a:ext uri="{FF2B5EF4-FFF2-40B4-BE49-F238E27FC236}">
                      <a16:creationId xmlns:a16="http://schemas.microsoft.com/office/drawing/2014/main" id="{EFDEA3EF-0481-6AD3-A8AA-A2366DFC43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76" name="Oval 1199">
                  <a:extLst>
                    <a:ext uri="{FF2B5EF4-FFF2-40B4-BE49-F238E27FC236}">
                      <a16:creationId xmlns:a16="http://schemas.microsoft.com/office/drawing/2014/main" id="{5F440710-C9BE-3E42-1DE1-B23CA1C573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868" name="Group 1200">
              <a:extLst>
                <a:ext uri="{FF2B5EF4-FFF2-40B4-BE49-F238E27FC236}">
                  <a16:creationId xmlns:a16="http://schemas.microsoft.com/office/drawing/2014/main" id="{861518A2-4A85-5E83-1B8A-F9AC4B72B1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71" y="2841"/>
              <a:ext cx="1246" cy="598"/>
              <a:chOff x="2675" y="2745"/>
              <a:chExt cx="1246" cy="598"/>
            </a:xfrm>
          </p:grpSpPr>
          <p:grpSp>
            <p:nvGrpSpPr>
              <p:cNvPr id="72931" name="Group 1201">
                <a:extLst>
                  <a:ext uri="{FF2B5EF4-FFF2-40B4-BE49-F238E27FC236}">
                    <a16:creationId xmlns:a16="http://schemas.microsoft.com/office/drawing/2014/main" id="{E78CE1CF-5FE6-0C90-8693-4826126E30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5" y="3039"/>
                <a:ext cx="346" cy="304"/>
                <a:chOff x="3098" y="2084"/>
                <a:chExt cx="346" cy="304"/>
              </a:xfrm>
            </p:grpSpPr>
            <p:sp>
              <p:nvSpPr>
                <p:cNvPr id="72947" name="Oval 1202">
                  <a:extLst>
                    <a:ext uri="{FF2B5EF4-FFF2-40B4-BE49-F238E27FC236}">
                      <a16:creationId xmlns:a16="http://schemas.microsoft.com/office/drawing/2014/main" id="{6EADF8E0-3751-DCE9-8E5B-1E1B9D70A3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48" name="Oval 1203">
                  <a:extLst>
                    <a:ext uri="{FF2B5EF4-FFF2-40B4-BE49-F238E27FC236}">
                      <a16:creationId xmlns:a16="http://schemas.microsoft.com/office/drawing/2014/main" id="{462119CB-4654-BD2F-E9EF-01072BC00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49" name="Oval 1204">
                  <a:extLst>
                    <a:ext uri="{FF2B5EF4-FFF2-40B4-BE49-F238E27FC236}">
                      <a16:creationId xmlns:a16="http://schemas.microsoft.com/office/drawing/2014/main" id="{91CD2169-6C7F-1796-1173-C8B6AAA0D3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50" name="Oval 1205">
                  <a:extLst>
                    <a:ext uri="{FF2B5EF4-FFF2-40B4-BE49-F238E27FC236}">
                      <a16:creationId xmlns:a16="http://schemas.microsoft.com/office/drawing/2014/main" id="{C58B3A1D-379F-4960-B467-D7623FF349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51" name="Oval 1206">
                  <a:extLst>
                    <a:ext uri="{FF2B5EF4-FFF2-40B4-BE49-F238E27FC236}">
                      <a16:creationId xmlns:a16="http://schemas.microsoft.com/office/drawing/2014/main" id="{1D47BBBB-5E1D-0D9C-3EFB-B637EC3D3D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52" name="Oval 1207">
                  <a:extLst>
                    <a:ext uri="{FF2B5EF4-FFF2-40B4-BE49-F238E27FC236}">
                      <a16:creationId xmlns:a16="http://schemas.microsoft.com/office/drawing/2014/main" id="{3BB24522-EA54-E613-0ECD-0F702B5BC7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53" name="Oval 1208">
                  <a:extLst>
                    <a:ext uri="{FF2B5EF4-FFF2-40B4-BE49-F238E27FC236}">
                      <a16:creationId xmlns:a16="http://schemas.microsoft.com/office/drawing/2014/main" id="{3D0EF868-4566-6909-7A54-AC5675F367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54" name="Oval 1209">
                  <a:extLst>
                    <a:ext uri="{FF2B5EF4-FFF2-40B4-BE49-F238E27FC236}">
                      <a16:creationId xmlns:a16="http://schemas.microsoft.com/office/drawing/2014/main" id="{9F0863F7-B63C-3117-9CCC-B7D9EA9F1D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55" name="Oval 1210">
                  <a:extLst>
                    <a:ext uri="{FF2B5EF4-FFF2-40B4-BE49-F238E27FC236}">
                      <a16:creationId xmlns:a16="http://schemas.microsoft.com/office/drawing/2014/main" id="{378FE84F-AB47-AEED-1DEA-B041052694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56" name="Oval 1211">
                  <a:extLst>
                    <a:ext uri="{FF2B5EF4-FFF2-40B4-BE49-F238E27FC236}">
                      <a16:creationId xmlns:a16="http://schemas.microsoft.com/office/drawing/2014/main" id="{3FCACD36-6DF2-CBFF-6114-FDA8051014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57" name="Oval 1212">
                  <a:extLst>
                    <a:ext uri="{FF2B5EF4-FFF2-40B4-BE49-F238E27FC236}">
                      <a16:creationId xmlns:a16="http://schemas.microsoft.com/office/drawing/2014/main" id="{7C431A6B-A74A-6DDD-E951-9398D0C127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58" name="Oval 1213">
                  <a:extLst>
                    <a:ext uri="{FF2B5EF4-FFF2-40B4-BE49-F238E27FC236}">
                      <a16:creationId xmlns:a16="http://schemas.microsoft.com/office/drawing/2014/main" id="{7C2B3814-D29B-B68F-2AE5-1879DF83B2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59" name="Oval 1214">
                  <a:extLst>
                    <a:ext uri="{FF2B5EF4-FFF2-40B4-BE49-F238E27FC236}">
                      <a16:creationId xmlns:a16="http://schemas.microsoft.com/office/drawing/2014/main" id="{E513AF0B-2009-2B66-31F6-CB0FFEF3C5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60" name="Oval 1215">
                  <a:extLst>
                    <a:ext uri="{FF2B5EF4-FFF2-40B4-BE49-F238E27FC236}">
                      <a16:creationId xmlns:a16="http://schemas.microsoft.com/office/drawing/2014/main" id="{AB280C3D-17DC-1C9D-E954-DDD69764BC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932" name="Group 1216">
                <a:extLst>
                  <a:ext uri="{FF2B5EF4-FFF2-40B4-BE49-F238E27FC236}">
                    <a16:creationId xmlns:a16="http://schemas.microsoft.com/office/drawing/2014/main" id="{CF4005BA-2872-0018-070E-A589A853CD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5" y="2745"/>
                <a:ext cx="346" cy="304"/>
                <a:chOff x="3098" y="2084"/>
                <a:chExt cx="346" cy="304"/>
              </a:xfrm>
            </p:grpSpPr>
            <p:sp>
              <p:nvSpPr>
                <p:cNvPr id="72933" name="Oval 1217">
                  <a:extLst>
                    <a:ext uri="{FF2B5EF4-FFF2-40B4-BE49-F238E27FC236}">
                      <a16:creationId xmlns:a16="http://schemas.microsoft.com/office/drawing/2014/main" id="{210ECDF7-AD12-1D65-92A3-F0E590404B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34" name="Oval 1218">
                  <a:extLst>
                    <a:ext uri="{FF2B5EF4-FFF2-40B4-BE49-F238E27FC236}">
                      <a16:creationId xmlns:a16="http://schemas.microsoft.com/office/drawing/2014/main" id="{16A8B09E-AE01-B7B3-D4DA-8A8C7981DB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35" name="Oval 1219">
                  <a:extLst>
                    <a:ext uri="{FF2B5EF4-FFF2-40B4-BE49-F238E27FC236}">
                      <a16:creationId xmlns:a16="http://schemas.microsoft.com/office/drawing/2014/main" id="{355B87A9-4701-4EE8-A1C3-9ED867EE51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36" name="Oval 1220">
                  <a:extLst>
                    <a:ext uri="{FF2B5EF4-FFF2-40B4-BE49-F238E27FC236}">
                      <a16:creationId xmlns:a16="http://schemas.microsoft.com/office/drawing/2014/main" id="{ADA6C6EA-5586-91B7-6685-5B5CC91263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37" name="Oval 1221">
                  <a:extLst>
                    <a:ext uri="{FF2B5EF4-FFF2-40B4-BE49-F238E27FC236}">
                      <a16:creationId xmlns:a16="http://schemas.microsoft.com/office/drawing/2014/main" id="{895EA6D0-EE8F-D1BE-AC9D-1C481A4209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38" name="Oval 1222">
                  <a:extLst>
                    <a:ext uri="{FF2B5EF4-FFF2-40B4-BE49-F238E27FC236}">
                      <a16:creationId xmlns:a16="http://schemas.microsoft.com/office/drawing/2014/main" id="{FED0EBD1-5A40-D049-F37A-74ECDD448E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39" name="Oval 1223">
                  <a:extLst>
                    <a:ext uri="{FF2B5EF4-FFF2-40B4-BE49-F238E27FC236}">
                      <a16:creationId xmlns:a16="http://schemas.microsoft.com/office/drawing/2014/main" id="{51F8FD7B-25F1-A9DF-CBAB-7E72A78FCB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40" name="Oval 1224">
                  <a:extLst>
                    <a:ext uri="{FF2B5EF4-FFF2-40B4-BE49-F238E27FC236}">
                      <a16:creationId xmlns:a16="http://schemas.microsoft.com/office/drawing/2014/main" id="{5885AD50-1DC5-6E04-2875-F969C58E32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41" name="Oval 1225">
                  <a:extLst>
                    <a:ext uri="{FF2B5EF4-FFF2-40B4-BE49-F238E27FC236}">
                      <a16:creationId xmlns:a16="http://schemas.microsoft.com/office/drawing/2014/main" id="{5FE5A158-1CD8-9303-E50D-0765A62A4B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42" name="Oval 1226">
                  <a:extLst>
                    <a:ext uri="{FF2B5EF4-FFF2-40B4-BE49-F238E27FC236}">
                      <a16:creationId xmlns:a16="http://schemas.microsoft.com/office/drawing/2014/main" id="{C3812693-7D10-D8EB-275E-6CF1956C35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43" name="Oval 1227">
                  <a:extLst>
                    <a:ext uri="{FF2B5EF4-FFF2-40B4-BE49-F238E27FC236}">
                      <a16:creationId xmlns:a16="http://schemas.microsoft.com/office/drawing/2014/main" id="{05AFBD9A-6092-1098-36ED-4DF887C025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44" name="Oval 1228">
                  <a:extLst>
                    <a:ext uri="{FF2B5EF4-FFF2-40B4-BE49-F238E27FC236}">
                      <a16:creationId xmlns:a16="http://schemas.microsoft.com/office/drawing/2014/main" id="{FB4DB709-52EE-DDAE-425D-F350E5BADA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45" name="Oval 1229">
                  <a:extLst>
                    <a:ext uri="{FF2B5EF4-FFF2-40B4-BE49-F238E27FC236}">
                      <a16:creationId xmlns:a16="http://schemas.microsoft.com/office/drawing/2014/main" id="{D577FE96-889D-CFC9-FC14-905F2A71FF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46" name="Oval 1230">
                  <a:extLst>
                    <a:ext uri="{FF2B5EF4-FFF2-40B4-BE49-F238E27FC236}">
                      <a16:creationId xmlns:a16="http://schemas.microsoft.com/office/drawing/2014/main" id="{F8CFC805-3B2D-6876-634E-DC61B11B2C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869" name="Group 1231">
              <a:extLst>
                <a:ext uri="{FF2B5EF4-FFF2-40B4-BE49-F238E27FC236}">
                  <a16:creationId xmlns:a16="http://schemas.microsoft.com/office/drawing/2014/main" id="{4986FC13-9EAC-F0F8-7095-635C677063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72" y="2585"/>
              <a:ext cx="1437" cy="648"/>
              <a:chOff x="2676" y="2489"/>
              <a:chExt cx="1437" cy="648"/>
            </a:xfrm>
          </p:grpSpPr>
          <p:grpSp>
            <p:nvGrpSpPr>
              <p:cNvPr id="72901" name="Group 1232">
                <a:extLst>
                  <a:ext uri="{FF2B5EF4-FFF2-40B4-BE49-F238E27FC236}">
                    <a16:creationId xmlns:a16="http://schemas.microsoft.com/office/drawing/2014/main" id="{66A1CE56-D892-7172-39DA-439A854F9B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6" y="2489"/>
                <a:ext cx="346" cy="304"/>
                <a:chOff x="3098" y="2084"/>
                <a:chExt cx="346" cy="304"/>
              </a:xfrm>
            </p:grpSpPr>
            <p:sp>
              <p:nvSpPr>
                <p:cNvPr id="72917" name="Oval 1233">
                  <a:extLst>
                    <a:ext uri="{FF2B5EF4-FFF2-40B4-BE49-F238E27FC236}">
                      <a16:creationId xmlns:a16="http://schemas.microsoft.com/office/drawing/2014/main" id="{B0AEC8A4-B179-C99F-2D2F-5ECEB3EB8B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18" name="Oval 1234">
                  <a:extLst>
                    <a:ext uri="{FF2B5EF4-FFF2-40B4-BE49-F238E27FC236}">
                      <a16:creationId xmlns:a16="http://schemas.microsoft.com/office/drawing/2014/main" id="{4D9AAABA-1BC5-683C-5243-AE450A69CF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19" name="Oval 1235">
                  <a:extLst>
                    <a:ext uri="{FF2B5EF4-FFF2-40B4-BE49-F238E27FC236}">
                      <a16:creationId xmlns:a16="http://schemas.microsoft.com/office/drawing/2014/main" id="{382C9B2E-1C84-CBBF-2B98-83F92F3F3A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20" name="Oval 1236">
                  <a:extLst>
                    <a:ext uri="{FF2B5EF4-FFF2-40B4-BE49-F238E27FC236}">
                      <a16:creationId xmlns:a16="http://schemas.microsoft.com/office/drawing/2014/main" id="{E6809026-0914-82DC-EEA3-4EC64CCE3F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21" name="Oval 1237">
                  <a:extLst>
                    <a:ext uri="{FF2B5EF4-FFF2-40B4-BE49-F238E27FC236}">
                      <a16:creationId xmlns:a16="http://schemas.microsoft.com/office/drawing/2014/main" id="{76293800-018E-1557-A9C9-E79B479094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22" name="Oval 1238">
                  <a:extLst>
                    <a:ext uri="{FF2B5EF4-FFF2-40B4-BE49-F238E27FC236}">
                      <a16:creationId xmlns:a16="http://schemas.microsoft.com/office/drawing/2014/main" id="{C4637AE4-BAB5-0FDF-F5A4-F35F08BE49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23" name="Oval 1239">
                  <a:extLst>
                    <a:ext uri="{FF2B5EF4-FFF2-40B4-BE49-F238E27FC236}">
                      <a16:creationId xmlns:a16="http://schemas.microsoft.com/office/drawing/2014/main" id="{2BEE4DF8-06AE-1259-6BED-05D153844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24" name="Oval 1240">
                  <a:extLst>
                    <a:ext uri="{FF2B5EF4-FFF2-40B4-BE49-F238E27FC236}">
                      <a16:creationId xmlns:a16="http://schemas.microsoft.com/office/drawing/2014/main" id="{DC9754A6-D09E-E37C-0862-28BA98A69C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25" name="Oval 1241">
                  <a:extLst>
                    <a:ext uri="{FF2B5EF4-FFF2-40B4-BE49-F238E27FC236}">
                      <a16:creationId xmlns:a16="http://schemas.microsoft.com/office/drawing/2014/main" id="{C929519F-E9E7-1A2D-875D-83BDD06778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26" name="Oval 1242">
                  <a:extLst>
                    <a:ext uri="{FF2B5EF4-FFF2-40B4-BE49-F238E27FC236}">
                      <a16:creationId xmlns:a16="http://schemas.microsoft.com/office/drawing/2014/main" id="{E526D0EF-771F-59C7-7D3E-631B869971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27" name="Oval 1243">
                  <a:extLst>
                    <a:ext uri="{FF2B5EF4-FFF2-40B4-BE49-F238E27FC236}">
                      <a16:creationId xmlns:a16="http://schemas.microsoft.com/office/drawing/2014/main" id="{61AD7459-E69F-B543-537B-23A9B40BF1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28" name="Oval 1244">
                  <a:extLst>
                    <a:ext uri="{FF2B5EF4-FFF2-40B4-BE49-F238E27FC236}">
                      <a16:creationId xmlns:a16="http://schemas.microsoft.com/office/drawing/2014/main" id="{5E1D1DB9-E281-45CA-C6C7-B0F7E9C5D2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29" name="Oval 1245">
                  <a:extLst>
                    <a:ext uri="{FF2B5EF4-FFF2-40B4-BE49-F238E27FC236}">
                      <a16:creationId xmlns:a16="http://schemas.microsoft.com/office/drawing/2014/main" id="{E47C76D2-A1DB-AC5F-3E99-8987B57F05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30" name="Oval 1246">
                  <a:extLst>
                    <a:ext uri="{FF2B5EF4-FFF2-40B4-BE49-F238E27FC236}">
                      <a16:creationId xmlns:a16="http://schemas.microsoft.com/office/drawing/2014/main" id="{3F3919F3-E8BE-43DB-7946-2E5C33EBF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902" name="Group 1247">
                <a:extLst>
                  <a:ext uri="{FF2B5EF4-FFF2-40B4-BE49-F238E27FC236}">
                    <a16:creationId xmlns:a16="http://schemas.microsoft.com/office/drawing/2014/main" id="{9B321524-83C6-24E9-6A55-5A480633EB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67" y="2833"/>
                <a:ext cx="346" cy="304"/>
                <a:chOff x="3098" y="2084"/>
                <a:chExt cx="346" cy="304"/>
              </a:xfrm>
            </p:grpSpPr>
            <p:sp>
              <p:nvSpPr>
                <p:cNvPr id="72903" name="Oval 1248">
                  <a:extLst>
                    <a:ext uri="{FF2B5EF4-FFF2-40B4-BE49-F238E27FC236}">
                      <a16:creationId xmlns:a16="http://schemas.microsoft.com/office/drawing/2014/main" id="{186A0624-B2F8-A0BC-8791-2D7F798373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04" name="Oval 1249">
                  <a:extLst>
                    <a:ext uri="{FF2B5EF4-FFF2-40B4-BE49-F238E27FC236}">
                      <a16:creationId xmlns:a16="http://schemas.microsoft.com/office/drawing/2014/main" id="{C9540BD2-A376-8797-709F-4E7AF23A31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05" name="Oval 1250">
                  <a:extLst>
                    <a:ext uri="{FF2B5EF4-FFF2-40B4-BE49-F238E27FC236}">
                      <a16:creationId xmlns:a16="http://schemas.microsoft.com/office/drawing/2014/main" id="{5A01BD1E-226C-EAD4-A62F-A4D1EE30A1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06" name="Oval 1251">
                  <a:extLst>
                    <a:ext uri="{FF2B5EF4-FFF2-40B4-BE49-F238E27FC236}">
                      <a16:creationId xmlns:a16="http://schemas.microsoft.com/office/drawing/2014/main" id="{4F5F7DD6-F8F7-A496-074C-9ADD9F27CF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07" name="Oval 1252">
                  <a:extLst>
                    <a:ext uri="{FF2B5EF4-FFF2-40B4-BE49-F238E27FC236}">
                      <a16:creationId xmlns:a16="http://schemas.microsoft.com/office/drawing/2014/main" id="{97B48C5A-5E2B-358A-B90F-42903D559B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08" name="Oval 1253">
                  <a:extLst>
                    <a:ext uri="{FF2B5EF4-FFF2-40B4-BE49-F238E27FC236}">
                      <a16:creationId xmlns:a16="http://schemas.microsoft.com/office/drawing/2014/main" id="{0BAC8BDC-DD26-0387-163E-E4DF947F44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09" name="Oval 1254">
                  <a:extLst>
                    <a:ext uri="{FF2B5EF4-FFF2-40B4-BE49-F238E27FC236}">
                      <a16:creationId xmlns:a16="http://schemas.microsoft.com/office/drawing/2014/main" id="{6938F0E5-E64E-0F67-B14D-7D2414696D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10" name="Oval 1255">
                  <a:extLst>
                    <a:ext uri="{FF2B5EF4-FFF2-40B4-BE49-F238E27FC236}">
                      <a16:creationId xmlns:a16="http://schemas.microsoft.com/office/drawing/2014/main" id="{158998B6-8B2B-523C-C933-F2DFF101AB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11" name="Oval 1256">
                  <a:extLst>
                    <a:ext uri="{FF2B5EF4-FFF2-40B4-BE49-F238E27FC236}">
                      <a16:creationId xmlns:a16="http://schemas.microsoft.com/office/drawing/2014/main" id="{57E3C7C6-BF52-5CB5-247C-F0D156BC7F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12" name="Oval 1257">
                  <a:extLst>
                    <a:ext uri="{FF2B5EF4-FFF2-40B4-BE49-F238E27FC236}">
                      <a16:creationId xmlns:a16="http://schemas.microsoft.com/office/drawing/2014/main" id="{5E194671-E2DE-AD84-CABC-C94639CDB2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13" name="Oval 1258">
                  <a:extLst>
                    <a:ext uri="{FF2B5EF4-FFF2-40B4-BE49-F238E27FC236}">
                      <a16:creationId xmlns:a16="http://schemas.microsoft.com/office/drawing/2014/main" id="{ACC2A570-6C8B-155F-6E92-F568453180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14" name="Oval 1259">
                  <a:extLst>
                    <a:ext uri="{FF2B5EF4-FFF2-40B4-BE49-F238E27FC236}">
                      <a16:creationId xmlns:a16="http://schemas.microsoft.com/office/drawing/2014/main" id="{D9063FFF-0463-285B-F518-E16E565280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15" name="Oval 1260">
                  <a:extLst>
                    <a:ext uri="{FF2B5EF4-FFF2-40B4-BE49-F238E27FC236}">
                      <a16:creationId xmlns:a16="http://schemas.microsoft.com/office/drawing/2014/main" id="{6C66490A-9872-D31B-9869-D75E446AA4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16" name="Oval 1261">
                  <a:extLst>
                    <a:ext uri="{FF2B5EF4-FFF2-40B4-BE49-F238E27FC236}">
                      <a16:creationId xmlns:a16="http://schemas.microsoft.com/office/drawing/2014/main" id="{BE7F1E9C-8C02-EFEB-C980-8D94DCE2C6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870" name="Group 1262">
              <a:extLst>
                <a:ext uri="{FF2B5EF4-FFF2-40B4-BE49-F238E27FC236}">
                  <a16:creationId xmlns:a16="http://schemas.microsoft.com/office/drawing/2014/main" id="{04849137-3297-AD82-3C8D-A086A0BFE9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7" y="2454"/>
              <a:ext cx="1005" cy="1172"/>
              <a:chOff x="2271" y="2358"/>
              <a:chExt cx="1005" cy="1172"/>
            </a:xfrm>
          </p:grpSpPr>
          <p:grpSp>
            <p:nvGrpSpPr>
              <p:cNvPr id="72871" name="Group 1263">
                <a:extLst>
                  <a:ext uri="{FF2B5EF4-FFF2-40B4-BE49-F238E27FC236}">
                    <a16:creationId xmlns:a16="http://schemas.microsoft.com/office/drawing/2014/main" id="{A8DE3582-CCD0-685E-6C27-F9FED110C7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30" y="3226"/>
                <a:ext cx="346" cy="304"/>
                <a:chOff x="3098" y="2084"/>
                <a:chExt cx="346" cy="304"/>
              </a:xfrm>
            </p:grpSpPr>
            <p:sp>
              <p:nvSpPr>
                <p:cNvPr id="72887" name="Oval 1264">
                  <a:extLst>
                    <a:ext uri="{FF2B5EF4-FFF2-40B4-BE49-F238E27FC236}">
                      <a16:creationId xmlns:a16="http://schemas.microsoft.com/office/drawing/2014/main" id="{01AE8716-F50C-7F75-7874-6C791A6832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88" name="Oval 1265">
                  <a:extLst>
                    <a:ext uri="{FF2B5EF4-FFF2-40B4-BE49-F238E27FC236}">
                      <a16:creationId xmlns:a16="http://schemas.microsoft.com/office/drawing/2014/main" id="{C0CB9717-1ACF-A0B3-19F8-0B5CD9341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89" name="Oval 1266">
                  <a:extLst>
                    <a:ext uri="{FF2B5EF4-FFF2-40B4-BE49-F238E27FC236}">
                      <a16:creationId xmlns:a16="http://schemas.microsoft.com/office/drawing/2014/main" id="{D428FA36-BE57-4F64-CFCC-52091A4C44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90" name="Oval 1267">
                  <a:extLst>
                    <a:ext uri="{FF2B5EF4-FFF2-40B4-BE49-F238E27FC236}">
                      <a16:creationId xmlns:a16="http://schemas.microsoft.com/office/drawing/2014/main" id="{16B01585-A0C9-1513-6D8A-A6D5E98BE1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91" name="Oval 1268">
                  <a:extLst>
                    <a:ext uri="{FF2B5EF4-FFF2-40B4-BE49-F238E27FC236}">
                      <a16:creationId xmlns:a16="http://schemas.microsoft.com/office/drawing/2014/main" id="{853FCAF6-5A75-28B6-29AB-7E63354603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92" name="Oval 1269">
                  <a:extLst>
                    <a:ext uri="{FF2B5EF4-FFF2-40B4-BE49-F238E27FC236}">
                      <a16:creationId xmlns:a16="http://schemas.microsoft.com/office/drawing/2014/main" id="{DACA0CD2-7CBE-D200-8A46-667230097A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93" name="Oval 1270">
                  <a:extLst>
                    <a:ext uri="{FF2B5EF4-FFF2-40B4-BE49-F238E27FC236}">
                      <a16:creationId xmlns:a16="http://schemas.microsoft.com/office/drawing/2014/main" id="{37C51140-A58C-0157-0535-4DEAD085EA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94" name="Oval 1271">
                  <a:extLst>
                    <a:ext uri="{FF2B5EF4-FFF2-40B4-BE49-F238E27FC236}">
                      <a16:creationId xmlns:a16="http://schemas.microsoft.com/office/drawing/2014/main" id="{3FADD03C-A07F-445A-7886-A0EA4014C5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95" name="Oval 1272">
                  <a:extLst>
                    <a:ext uri="{FF2B5EF4-FFF2-40B4-BE49-F238E27FC236}">
                      <a16:creationId xmlns:a16="http://schemas.microsoft.com/office/drawing/2014/main" id="{6A77EC00-BF9C-34B9-5C28-DB1ABC961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96" name="Oval 1273">
                  <a:extLst>
                    <a:ext uri="{FF2B5EF4-FFF2-40B4-BE49-F238E27FC236}">
                      <a16:creationId xmlns:a16="http://schemas.microsoft.com/office/drawing/2014/main" id="{8B913EA6-486D-9D80-0838-720EAC3F40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97" name="Oval 1274">
                  <a:extLst>
                    <a:ext uri="{FF2B5EF4-FFF2-40B4-BE49-F238E27FC236}">
                      <a16:creationId xmlns:a16="http://schemas.microsoft.com/office/drawing/2014/main" id="{60E623D2-6D5F-379B-272E-44101669DB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98" name="Oval 1275">
                  <a:extLst>
                    <a:ext uri="{FF2B5EF4-FFF2-40B4-BE49-F238E27FC236}">
                      <a16:creationId xmlns:a16="http://schemas.microsoft.com/office/drawing/2014/main" id="{A19351A5-3468-7005-5333-E464978F65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99" name="Oval 1276">
                  <a:extLst>
                    <a:ext uri="{FF2B5EF4-FFF2-40B4-BE49-F238E27FC236}">
                      <a16:creationId xmlns:a16="http://schemas.microsoft.com/office/drawing/2014/main" id="{9014767A-7B32-A424-5078-F67C36CB46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900" name="Oval 1277">
                  <a:extLst>
                    <a:ext uri="{FF2B5EF4-FFF2-40B4-BE49-F238E27FC236}">
                      <a16:creationId xmlns:a16="http://schemas.microsoft.com/office/drawing/2014/main" id="{03DFEA73-8D56-12B0-7DBB-02A353F372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872" name="Group 1278">
                <a:extLst>
                  <a:ext uri="{FF2B5EF4-FFF2-40B4-BE49-F238E27FC236}">
                    <a16:creationId xmlns:a16="http://schemas.microsoft.com/office/drawing/2014/main" id="{4C643E03-C1F2-8B0A-0E0F-F71EF5FBA0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1" y="2358"/>
                <a:ext cx="346" cy="304"/>
                <a:chOff x="3098" y="2084"/>
                <a:chExt cx="346" cy="304"/>
              </a:xfrm>
            </p:grpSpPr>
            <p:sp>
              <p:nvSpPr>
                <p:cNvPr id="72873" name="Oval 1279">
                  <a:extLst>
                    <a:ext uri="{FF2B5EF4-FFF2-40B4-BE49-F238E27FC236}">
                      <a16:creationId xmlns:a16="http://schemas.microsoft.com/office/drawing/2014/main" id="{F373F5A4-6436-5866-6440-E2C7FE86B7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74" name="Oval 1280">
                  <a:extLst>
                    <a:ext uri="{FF2B5EF4-FFF2-40B4-BE49-F238E27FC236}">
                      <a16:creationId xmlns:a16="http://schemas.microsoft.com/office/drawing/2014/main" id="{99B8F93C-CE21-D0AF-A76F-6FFE8E3BE5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75" name="Oval 1281">
                  <a:extLst>
                    <a:ext uri="{FF2B5EF4-FFF2-40B4-BE49-F238E27FC236}">
                      <a16:creationId xmlns:a16="http://schemas.microsoft.com/office/drawing/2014/main" id="{AA6DFA91-8655-B775-3840-7410FA05A5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76" name="Oval 1282">
                  <a:extLst>
                    <a:ext uri="{FF2B5EF4-FFF2-40B4-BE49-F238E27FC236}">
                      <a16:creationId xmlns:a16="http://schemas.microsoft.com/office/drawing/2014/main" id="{500C0A72-3503-1ACB-24DF-6BC1200303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77" name="Oval 1283">
                  <a:extLst>
                    <a:ext uri="{FF2B5EF4-FFF2-40B4-BE49-F238E27FC236}">
                      <a16:creationId xmlns:a16="http://schemas.microsoft.com/office/drawing/2014/main" id="{641ADC52-484B-AEAC-B418-5327D7C660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78" name="Oval 1284">
                  <a:extLst>
                    <a:ext uri="{FF2B5EF4-FFF2-40B4-BE49-F238E27FC236}">
                      <a16:creationId xmlns:a16="http://schemas.microsoft.com/office/drawing/2014/main" id="{2DA09687-FE0A-DCBF-365A-87E211414C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79" name="Oval 1285">
                  <a:extLst>
                    <a:ext uri="{FF2B5EF4-FFF2-40B4-BE49-F238E27FC236}">
                      <a16:creationId xmlns:a16="http://schemas.microsoft.com/office/drawing/2014/main" id="{79FD67EB-33E7-4B05-38FB-1868398BCD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80" name="Oval 1286">
                  <a:extLst>
                    <a:ext uri="{FF2B5EF4-FFF2-40B4-BE49-F238E27FC236}">
                      <a16:creationId xmlns:a16="http://schemas.microsoft.com/office/drawing/2014/main" id="{B86977A3-F7A8-D5FA-9E3D-F97749C077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81" name="Oval 1287">
                  <a:extLst>
                    <a:ext uri="{FF2B5EF4-FFF2-40B4-BE49-F238E27FC236}">
                      <a16:creationId xmlns:a16="http://schemas.microsoft.com/office/drawing/2014/main" id="{835FD99E-638B-0F92-508E-49E1448C84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82" name="Oval 1288">
                  <a:extLst>
                    <a:ext uri="{FF2B5EF4-FFF2-40B4-BE49-F238E27FC236}">
                      <a16:creationId xmlns:a16="http://schemas.microsoft.com/office/drawing/2014/main" id="{69F5AC13-3A78-2D57-7DDD-504F8F7851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83" name="Oval 1289">
                  <a:extLst>
                    <a:ext uri="{FF2B5EF4-FFF2-40B4-BE49-F238E27FC236}">
                      <a16:creationId xmlns:a16="http://schemas.microsoft.com/office/drawing/2014/main" id="{8C69A121-EF5E-9EA3-2F83-339FD0E676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84" name="Oval 1290">
                  <a:extLst>
                    <a:ext uri="{FF2B5EF4-FFF2-40B4-BE49-F238E27FC236}">
                      <a16:creationId xmlns:a16="http://schemas.microsoft.com/office/drawing/2014/main" id="{846A0CF2-8D02-9EAD-2EB3-735A19B9FF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85" name="Oval 1291">
                  <a:extLst>
                    <a:ext uri="{FF2B5EF4-FFF2-40B4-BE49-F238E27FC236}">
                      <a16:creationId xmlns:a16="http://schemas.microsoft.com/office/drawing/2014/main" id="{9C6456AB-D122-C212-AE5C-CAC6DDD4BD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86" name="Oval 1292">
                  <a:extLst>
                    <a:ext uri="{FF2B5EF4-FFF2-40B4-BE49-F238E27FC236}">
                      <a16:creationId xmlns:a16="http://schemas.microsoft.com/office/drawing/2014/main" id="{57A4E0CF-34D9-924B-5F9F-01AF0D3BFA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</p:grpSp>
      <p:grpSp>
        <p:nvGrpSpPr>
          <p:cNvPr id="812301" name="Group 1293">
            <a:extLst>
              <a:ext uri="{FF2B5EF4-FFF2-40B4-BE49-F238E27FC236}">
                <a16:creationId xmlns:a16="http://schemas.microsoft.com/office/drawing/2014/main" id="{399232F7-2DB7-9802-BD92-F08002FBC495}"/>
              </a:ext>
            </a:extLst>
          </p:cNvPr>
          <p:cNvGrpSpPr>
            <a:grpSpLocks/>
          </p:cNvGrpSpPr>
          <p:nvPr/>
        </p:nvGrpSpPr>
        <p:grpSpPr bwMode="auto">
          <a:xfrm>
            <a:off x="5081588" y="714375"/>
            <a:ext cx="4062412" cy="2838450"/>
            <a:chOff x="2363" y="2032"/>
            <a:chExt cx="2559" cy="1788"/>
          </a:xfrm>
        </p:grpSpPr>
        <p:grpSp>
          <p:nvGrpSpPr>
            <p:cNvPr id="72215" name="Group 1294">
              <a:extLst>
                <a:ext uri="{FF2B5EF4-FFF2-40B4-BE49-F238E27FC236}">
                  <a16:creationId xmlns:a16="http://schemas.microsoft.com/office/drawing/2014/main" id="{E7E8A5CB-CDF1-BC92-FBBD-7F91A388F0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1" y="2338"/>
              <a:ext cx="346" cy="304"/>
              <a:chOff x="3098" y="2084"/>
              <a:chExt cx="346" cy="304"/>
            </a:xfrm>
          </p:grpSpPr>
          <p:sp>
            <p:nvSpPr>
              <p:cNvPr id="72835" name="Oval 1295">
                <a:extLst>
                  <a:ext uri="{FF2B5EF4-FFF2-40B4-BE49-F238E27FC236}">
                    <a16:creationId xmlns:a16="http://schemas.microsoft.com/office/drawing/2014/main" id="{FA99C8B9-F92D-470F-F87F-2D3037BC4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2084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36" name="Oval 1296">
                <a:extLst>
                  <a:ext uri="{FF2B5EF4-FFF2-40B4-BE49-F238E27FC236}">
                    <a16:creationId xmlns:a16="http://schemas.microsoft.com/office/drawing/2014/main" id="{FD3AB428-FC0D-058A-5EBC-09A579387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37" name="Oval 1297">
                <a:extLst>
                  <a:ext uri="{FF2B5EF4-FFF2-40B4-BE49-F238E27FC236}">
                    <a16:creationId xmlns:a16="http://schemas.microsoft.com/office/drawing/2014/main" id="{484A5E10-316D-31AB-E332-908154881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2092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38" name="Oval 1298">
                <a:extLst>
                  <a:ext uri="{FF2B5EF4-FFF2-40B4-BE49-F238E27FC236}">
                    <a16:creationId xmlns:a16="http://schemas.microsoft.com/office/drawing/2014/main" id="{8B11403D-E650-B002-8C59-5B486FAA1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224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39" name="Oval 1299">
                <a:extLst>
                  <a:ext uri="{FF2B5EF4-FFF2-40B4-BE49-F238E27FC236}">
                    <a16:creationId xmlns:a16="http://schemas.microsoft.com/office/drawing/2014/main" id="{D0E9B44E-6506-9DBB-234F-B55E01231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218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40" name="Oval 1300">
                <a:extLst>
                  <a:ext uri="{FF2B5EF4-FFF2-40B4-BE49-F238E27FC236}">
                    <a16:creationId xmlns:a16="http://schemas.microsoft.com/office/drawing/2014/main" id="{2511E1AD-1DC1-840A-8AED-CE97BA58E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41" name="Oval 1301">
                <a:extLst>
                  <a:ext uri="{FF2B5EF4-FFF2-40B4-BE49-F238E27FC236}">
                    <a16:creationId xmlns:a16="http://schemas.microsoft.com/office/drawing/2014/main" id="{26789FF6-C44E-14CC-EFDA-29C166C64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27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42" name="Oval 1302">
                <a:extLst>
                  <a:ext uri="{FF2B5EF4-FFF2-40B4-BE49-F238E27FC236}">
                    <a16:creationId xmlns:a16="http://schemas.microsoft.com/office/drawing/2014/main" id="{F11273E2-854E-8CBF-92C9-6A0184386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2188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43" name="Oval 1303">
                <a:extLst>
                  <a:ext uri="{FF2B5EF4-FFF2-40B4-BE49-F238E27FC236}">
                    <a16:creationId xmlns:a16="http://schemas.microsoft.com/office/drawing/2014/main" id="{3432AA54-4D1F-14CF-5941-F7086C3C0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" y="233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44" name="Oval 1304">
                <a:extLst>
                  <a:ext uri="{FF2B5EF4-FFF2-40B4-BE49-F238E27FC236}">
                    <a16:creationId xmlns:a16="http://schemas.microsoft.com/office/drawing/2014/main" id="{8AC6DEAE-A84E-9C3F-4F73-50BA99B2E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283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45" name="Oval 1305">
                <a:extLst>
                  <a:ext uri="{FF2B5EF4-FFF2-40B4-BE49-F238E27FC236}">
                    <a16:creationId xmlns:a16="http://schemas.microsoft.com/office/drawing/2014/main" id="{5B55D40A-84A3-5776-9A7C-76C9337F8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115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46" name="Oval 1306">
                <a:extLst>
                  <a:ext uri="{FF2B5EF4-FFF2-40B4-BE49-F238E27FC236}">
                    <a16:creationId xmlns:a16="http://schemas.microsoft.com/office/drawing/2014/main" id="{20EC18A1-8C10-ACB9-6511-CC10B8042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24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47" name="Oval 1307">
                <a:extLst>
                  <a:ext uri="{FF2B5EF4-FFF2-40B4-BE49-F238E27FC236}">
                    <a16:creationId xmlns:a16="http://schemas.microsoft.com/office/drawing/2014/main" id="{629EE4C3-7655-0BBA-3877-7A5BD148F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216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48" name="Oval 1308">
                <a:extLst>
                  <a:ext uri="{FF2B5EF4-FFF2-40B4-BE49-F238E27FC236}">
                    <a16:creationId xmlns:a16="http://schemas.microsoft.com/office/drawing/2014/main" id="{16838017-8F28-0ECE-ADD5-DDEB12B35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81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2216" name="Group 1309">
              <a:extLst>
                <a:ext uri="{FF2B5EF4-FFF2-40B4-BE49-F238E27FC236}">
                  <a16:creationId xmlns:a16="http://schemas.microsoft.com/office/drawing/2014/main" id="{9C62D1A6-59DF-3580-CAC1-18C1E30D63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8" y="2252"/>
              <a:ext cx="346" cy="304"/>
              <a:chOff x="3098" y="2084"/>
              <a:chExt cx="346" cy="304"/>
            </a:xfrm>
          </p:grpSpPr>
          <p:sp>
            <p:nvSpPr>
              <p:cNvPr id="72821" name="Oval 1310">
                <a:extLst>
                  <a:ext uri="{FF2B5EF4-FFF2-40B4-BE49-F238E27FC236}">
                    <a16:creationId xmlns:a16="http://schemas.microsoft.com/office/drawing/2014/main" id="{7E26E85F-19E8-F16F-92E2-FB61F54BB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2084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22" name="Oval 1311">
                <a:extLst>
                  <a:ext uri="{FF2B5EF4-FFF2-40B4-BE49-F238E27FC236}">
                    <a16:creationId xmlns:a16="http://schemas.microsoft.com/office/drawing/2014/main" id="{C6665493-6D5D-B31D-4CBE-6A71F1733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23" name="Oval 1312">
                <a:extLst>
                  <a:ext uri="{FF2B5EF4-FFF2-40B4-BE49-F238E27FC236}">
                    <a16:creationId xmlns:a16="http://schemas.microsoft.com/office/drawing/2014/main" id="{860084DC-6102-CFE8-490D-0D2C8762B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2092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24" name="Oval 1313">
                <a:extLst>
                  <a:ext uri="{FF2B5EF4-FFF2-40B4-BE49-F238E27FC236}">
                    <a16:creationId xmlns:a16="http://schemas.microsoft.com/office/drawing/2014/main" id="{55EB5BB3-54FA-1AB9-32E7-4D234260E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224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25" name="Oval 1314">
                <a:extLst>
                  <a:ext uri="{FF2B5EF4-FFF2-40B4-BE49-F238E27FC236}">
                    <a16:creationId xmlns:a16="http://schemas.microsoft.com/office/drawing/2014/main" id="{EF19F07A-9952-99E1-088A-33DBA0BA6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218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26" name="Oval 1315">
                <a:extLst>
                  <a:ext uri="{FF2B5EF4-FFF2-40B4-BE49-F238E27FC236}">
                    <a16:creationId xmlns:a16="http://schemas.microsoft.com/office/drawing/2014/main" id="{B0587248-9C46-78B8-F1F4-3D2F335F6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27" name="Oval 1316">
                <a:extLst>
                  <a:ext uri="{FF2B5EF4-FFF2-40B4-BE49-F238E27FC236}">
                    <a16:creationId xmlns:a16="http://schemas.microsoft.com/office/drawing/2014/main" id="{48C1EEB2-075D-437C-EED3-6D27A4B92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27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28" name="Oval 1317">
                <a:extLst>
                  <a:ext uri="{FF2B5EF4-FFF2-40B4-BE49-F238E27FC236}">
                    <a16:creationId xmlns:a16="http://schemas.microsoft.com/office/drawing/2014/main" id="{7B153259-F4EE-A0CA-845B-6DC816375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2188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29" name="Oval 1318">
                <a:extLst>
                  <a:ext uri="{FF2B5EF4-FFF2-40B4-BE49-F238E27FC236}">
                    <a16:creationId xmlns:a16="http://schemas.microsoft.com/office/drawing/2014/main" id="{52AD5C90-EFCE-0EA4-E799-4C537722C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" y="233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30" name="Oval 1319">
                <a:extLst>
                  <a:ext uri="{FF2B5EF4-FFF2-40B4-BE49-F238E27FC236}">
                    <a16:creationId xmlns:a16="http://schemas.microsoft.com/office/drawing/2014/main" id="{039AFF89-9886-71BF-50B4-150E69523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283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31" name="Oval 1320">
                <a:extLst>
                  <a:ext uri="{FF2B5EF4-FFF2-40B4-BE49-F238E27FC236}">
                    <a16:creationId xmlns:a16="http://schemas.microsoft.com/office/drawing/2014/main" id="{C0C10C0B-2C6A-6DC7-1214-8763015C2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115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32" name="Oval 1321">
                <a:extLst>
                  <a:ext uri="{FF2B5EF4-FFF2-40B4-BE49-F238E27FC236}">
                    <a16:creationId xmlns:a16="http://schemas.microsoft.com/office/drawing/2014/main" id="{91C1A7CC-3735-7559-F5CD-BF78BCB6F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24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33" name="Oval 1322">
                <a:extLst>
                  <a:ext uri="{FF2B5EF4-FFF2-40B4-BE49-F238E27FC236}">
                    <a16:creationId xmlns:a16="http://schemas.microsoft.com/office/drawing/2014/main" id="{0EB5647A-95AD-698D-880B-D1DED7870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216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34" name="Oval 1323">
                <a:extLst>
                  <a:ext uri="{FF2B5EF4-FFF2-40B4-BE49-F238E27FC236}">
                    <a16:creationId xmlns:a16="http://schemas.microsoft.com/office/drawing/2014/main" id="{3F6F340B-DD8B-98B3-3F25-A35CB82FA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81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2217" name="Group 1324">
              <a:extLst>
                <a:ext uri="{FF2B5EF4-FFF2-40B4-BE49-F238E27FC236}">
                  <a16:creationId xmlns:a16="http://schemas.microsoft.com/office/drawing/2014/main" id="{AB9B7FF4-F3FD-794A-E4EB-4BCB79B548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8" y="2795"/>
              <a:ext cx="346" cy="304"/>
              <a:chOff x="3098" y="2084"/>
              <a:chExt cx="346" cy="304"/>
            </a:xfrm>
          </p:grpSpPr>
          <p:sp>
            <p:nvSpPr>
              <p:cNvPr id="72807" name="Oval 1325">
                <a:extLst>
                  <a:ext uri="{FF2B5EF4-FFF2-40B4-BE49-F238E27FC236}">
                    <a16:creationId xmlns:a16="http://schemas.microsoft.com/office/drawing/2014/main" id="{EFCD63FB-70EA-C857-7F06-C80C2214E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2084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08" name="Oval 1326">
                <a:extLst>
                  <a:ext uri="{FF2B5EF4-FFF2-40B4-BE49-F238E27FC236}">
                    <a16:creationId xmlns:a16="http://schemas.microsoft.com/office/drawing/2014/main" id="{9610FBAA-9BB2-CA10-9A09-26042035B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09" name="Oval 1327">
                <a:extLst>
                  <a:ext uri="{FF2B5EF4-FFF2-40B4-BE49-F238E27FC236}">
                    <a16:creationId xmlns:a16="http://schemas.microsoft.com/office/drawing/2014/main" id="{CB4FE264-6767-5122-68BA-60264A13F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2092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10" name="Oval 1328">
                <a:extLst>
                  <a:ext uri="{FF2B5EF4-FFF2-40B4-BE49-F238E27FC236}">
                    <a16:creationId xmlns:a16="http://schemas.microsoft.com/office/drawing/2014/main" id="{5571813B-6880-4255-3F1D-447D0BE02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224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11" name="Oval 1329">
                <a:extLst>
                  <a:ext uri="{FF2B5EF4-FFF2-40B4-BE49-F238E27FC236}">
                    <a16:creationId xmlns:a16="http://schemas.microsoft.com/office/drawing/2014/main" id="{7F57B17A-3D58-4DB5-F8BC-FC08FB737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218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12" name="Oval 1330">
                <a:extLst>
                  <a:ext uri="{FF2B5EF4-FFF2-40B4-BE49-F238E27FC236}">
                    <a16:creationId xmlns:a16="http://schemas.microsoft.com/office/drawing/2014/main" id="{D73B00C0-809C-DF21-AE63-405605719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13" name="Oval 1331">
                <a:extLst>
                  <a:ext uri="{FF2B5EF4-FFF2-40B4-BE49-F238E27FC236}">
                    <a16:creationId xmlns:a16="http://schemas.microsoft.com/office/drawing/2014/main" id="{B9EE95F5-7E8F-83BC-AC3A-8EAED6269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27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14" name="Oval 1332">
                <a:extLst>
                  <a:ext uri="{FF2B5EF4-FFF2-40B4-BE49-F238E27FC236}">
                    <a16:creationId xmlns:a16="http://schemas.microsoft.com/office/drawing/2014/main" id="{964C7928-3059-8A4A-6CB2-4D26E650D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2188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15" name="Oval 1333">
                <a:extLst>
                  <a:ext uri="{FF2B5EF4-FFF2-40B4-BE49-F238E27FC236}">
                    <a16:creationId xmlns:a16="http://schemas.microsoft.com/office/drawing/2014/main" id="{43C571C8-AF9B-13CF-AD87-87BE93E0C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" y="233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16" name="Oval 1334">
                <a:extLst>
                  <a:ext uri="{FF2B5EF4-FFF2-40B4-BE49-F238E27FC236}">
                    <a16:creationId xmlns:a16="http://schemas.microsoft.com/office/drawing/2014/main" id="{ACB42F69-92FA-0597-88E2-8C1FF83B5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283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17" name="Oval 1335">
                <a:extLst>
                  <a:ext uri="{FF2B5EF4-FFF2-40B4-BE49-F238E27FC236}">
                    <a16:creationId xmlns:a16="http://schemas.microsoft.com/office/drawing/2014/main" id="{3E264449-295F-91DC-EF14-4167E7D89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115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18" name="Oval 1336">
                <a:extLst>
                  <a:ext uri="{FF2B5EF4-FFF2-40B4-BE49-F238E27FC236}">
                    <a16:creationId xmlns:a16="http://schemas.microsoft.com/office/drawing/2014/main" id="{4EC610CC-7EC2-5A6C-7001-A158ECD00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24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19" name="Oval 1337">
                <a:extLst>
                  <a:ext uri="{FF2B5EF4-FFF2-40B4-BE49-F238E27FC236}">
                    <a16:creationId xmlns:a16="http://schemas.microsoft.com/office/drawing/2014/main" id="{988D9361-A69A-6FAE-9D6C-BC72D6B48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216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820" name="Oval 1338">
                <a:extLst>
                  <a:ext uri="{FF2B5EF4-FFF2-40B4-BE49-F238E27FC236}">
                    <a16:creationId xmlns:a16="http://schemas.microsoft.com/office/drawing/2014/main" id="{DA47A4F1-7204-ADDA-F207-616FBCD68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81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2218" name="Group 1339">
              <a:extLst>
                <a:ext uri="{FF2B5EF4-FFF2-40B4-BE49-F238E27FC236}">
                  <a16:creationId xmlns:a16="http://schemas.microsoft.com/office/drawing/2014/main" id="{2EBC5133-6A55-0C7A-DCAE-40EEA461CB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27" y="2695"/>
              <a:ext cx="1106" cy="319"/>
              <a:chOff x="2431" y="2599"/>
              <a:chExt cx="1106" cy="319"/>
            </a:xfrm>
          </p:grpSpPr>
          <p:grpSp>
            <p:nvGrpSpPr>
              <p:cNvPr id="72777" name="Group 1340">
                <a:extLst>
                  <a:ext uri="{FF2B5EF4-FFF2-40B4-BE49-F238E27FC236}">
                    <a16:creationId xmlns:a16="http://schemas.microsoft.com/office/drawing/2014/main" id="{CED232D8-1201-1B93-B346-30B06CC999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91" y="2599"/>
                <a:ext cx="346" cy="304"/>
                <a:chOff x="3098" y="2084"/>
                <a:chExt cx="346" cy="304"/>
              </a:xfrm>
            </p:grpSpPr>
            <p:sp>
              <p:nvSpPr>
                <p:cNvPr id="72793" name="Oval 1341">
                  <a:extLst>
                    <a:ext uri="{FF2B5EF4-FFF2-40B4-BE49-F238E27FC236}">
                      <a16:creationId xmlns:a16="http://schemas.microsoft.com/office/drawing/2014/main" id="{CECEB615-DA20-A21E-049F-56CD69A54B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94" name="Oval 1342">
                  <a:extLst>
                    <a:ext uri="{FF2B5EF4-FFF2-40B4-BE49-F238E27FC236}">
                      <a16:creationId xmlns:a16="http://schemas.microsoft.com/office/drawing/2014/main" id="{CDC88A2B-CA9E-34FD-9EB6-4A4A1A9F50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95" name="Oval 1343">
                  <a:extLst>
                    <a:ext uri="{FF2B5EF4-FFF2-40B4-BE49-F238E27FC236}">
                      <a16:creationId xmlns:a16="http://schemas.microsoft.com/office/drawing/2014/main" id="{9264042D-E8C7-E754-D279-425AAC89DA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96" name="Oval 1344">
                  <a:extLst>
                    <a:ext uri="{FF2B5EF4-FFF2-40B4-BE49-F238E27FC236}">
                      <a16:creationId xmlns:a16="http://schemas.microsoft.com/office/drawing/2014/main" id="{B135845A-BED4-D1C4-B71E-8005081055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97" name="Oval 1345">
                  <a:extLst>
                    <a:ext uri="{FF2B5EF4-FFF2-40B4-BE49-F238E27FC236}">
                      <a16:creationId xmlns:a16="http://schemas.microsoft.com/office/drawing/2014/main" id="{24DA5660-E355-BA23-FA6C-8D93F76D8F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98" name="Oval 1346">
                  <a:extLst>
                    <a:ext uri="{FF2B5EF4-FFF2-40B4-BE49-F238E27FC236}">
                      <a16:creationId xmlns:a16="http://schemas.microsoft.com/office/drawing/2014/main" id="{B27D2B70-E7C4-96DA-FBF8-3D0C5812F7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99" name="Oval 1347">
                  <a:extLst>
                    <a:ext uri="{FF2B5EF4-FFF2-40B4-BE49-F238E27FC236}">
                      <a16:creationId xmlns:a16="http://schemas.microsoft.com/office/drawing/2014/main" id="{44507FBC-29C4-28A5-6CAB-7E028432FA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00" name="Oval 1348">
                  <a:extLst>
                    <a:ext uri="{FF2B5EF4-FFF2-40B4-BE49-F238E27FC236}">
                      <a16:creationId xmlns:a16="http://schemas.microsoft.com/office/drawing/2014/main" id="{3C3799CE-B0FE-4B0C-B03F-7AFE2A941B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01" name="Oval 1349">
                  <a:extLst>
                    <a:ext uri="{FF2B5EF4-FFF2-40B4-BE49-F238E27FC236}">
                      <a16:creationId xmlns:a16="http://schemas.microsoft.com/office/drawing/2014/main" id="{2E1536DC-ABCE-3FE7-4E05-29F478CA71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02" name="Oval 1350">
                  <a:extLst>
                    <a:ext uri="{FF2B5EF4-FFF2-40B4-BE49-F238E27FC236}">
                      <a16:creationId xmlns:a16="http://schemas.microsoft.com/office/drawing/2014/main" id="{831AEB6A-80AE-BE62-11E4-DFAECC2415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03" name="Oval 1351">
                  <a:extLst>
                    <a:ext uri="{FF2B5EF4-FFF2-40B4-BE49-F238E27FC236}">
                      <a16:creationId xmlns:a16="http://schemas.microsoft.com/office/drawing/2014/main" id="{6E1CCB87-EEBA-0C61-8BD6-03AB1FCA7D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04" name="Oval 1352">
                  <a:extLst>
                    <a:ext uri="{FF2B5EF4-FFF2-40B4-BE49-F238E27FC236}">
                      <a16:creationId xmlns:a16="http://schemas.microsoft.com/office/drawing/2014/main" id="{BF807760-C081-624A-73F7-3324AD9A29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05" name="Oval 1353">
                  <a:extLst>
                    <a:ext uri="{FF2B5EF4-FFF2-40B4-BE49-F238E27FC236}">
                      <a16:creationId xmlns:a16="http://schemas.microsoft.com/office/drawing/2014/main" id="{E74F1BA9-4871-84B2-5078-F4ECC6298E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806" name="Oval 1354">
                  <a:extLst>
                    <a:ext uri="{FF2B5EF4-FFF2-40B4-BE49-F238E27FC236}">
                      <a16:creationId xmlns:a16="http://schemas.microsoft.com/office/drawing/2014/main" id="{2994657D-2BB5-4D0C-868B-D567DDF429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778" name="Group 1355">
                <a:extLst>
                  <a:ext uri="{FF2B5EF4-FFF2-40B4-BE49-F238E27FC236}">
                    <a16:creationId xmlns:a16="http://schemas.microsoft.com/office/drawing/2014/main" id="{7C1912E1-F7E6-0279-6ED3-3ACF2F6264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31" y="2614"/>
                <a:ext cx="346" cy="304"/>
                <a:chOff x="3098" y="2084"/>
                <a:chExt cx="346" cy="304"/>
              </a:xfrm>
            </p:grpSpPr>
            <p:sp>
              <p:nvSpPr>
                <p:cNvPr id="72779" name="Oval 1356">
                  <a:extLst>
                    <a:ext uri="{FF2B5EF4-FFF2-40B4-BE49-F238E27FC236}">
                      <a16:creationId xmlns:a16="http://schemas.microsoft.com/office/drawing/2014/main" id="{1A978DFB-85FF-4AE6-EC65-D32294BBF9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80" name="Oval 1357">
                  <a:extLst>
                    <a:ext uri="{FF2B5EF4-FFF2-40B4-BE49-F238E27FC236}">
                      <a16:creationId xmlns:a16="http://schemas.microsoft.com/office/drawing/2014/main" id="{6654C029-D4C0-0C6C-5F88-F9DC50064F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81" name="Oval 1358">
                  <a:extLst>
                    <a:ext uri="{FF2B5EF4-FFF2-40B4-BE49-F238E27FC236}">
                      <a16:creationId xmlns:a16="http://schemas.microsoft.com/office/drawing/2014/main" id="{D134A3D9-1952-50D2-6D7D-2047B9E400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82" name="Oval 1359">
                  <a:extLst>
                    <a:ext uri="{FF2B5EF4-FFF2-40B4-BE49-F238E27FC236}">
                      <a16:creationId xmlns:a16="http://schemas.microsoft.com/office/drawing/2014/main" id="{500142D6-3881-DA4E-C72D-7C64221C72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83" name="Oval 1360">
                  <a:extLst>
                    <a:ext uri="{FF2B5EF4-FFF2-40B4-BE49-F238E27FC236}">
                      <a16:creationId xmlns:a16="http://schemas.microsoft.com/office/drawing/2014/main" id="{8F6170BB-6478-CE97-5313-D601B7688A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84" name="Oval 1361">
                  <a:extLst>
                    <a:ext uri="{FF2B5EF4-FFF2-40B4-BE49-F238E27FC236}">
                      <a16:creationId xmlns:a16="http://schemas.microsoft.com/office/drawing/2014/main" id="{EE59284F-C783-6085-A1AF-15229A3DD4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85" name="Oval 1362">
                  <a:extLst>
                    <a:ext uri="{FF2B5EF4-FFF2-40B4-BE49-F238E27FC236}">
                      <a16:creationId xmlns:a16="http://schemas.microsoft.com/office/drawing/2014/main" id="{335412FB-5030-5F0A-D914-75FE332D76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86" name="Oval 1363">
                  <a:extLst>
                    <a:ext uri="{FF2B5EF4-FFF2-40B4-BE49-F238E27FC236}">
                      <a16:creationId xmlns:a16="http://schemas.microsoft.com/office/drawing/2014/main" id="{CABBB117-CB8E-FB4D-EFD8-7D675AD000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87" name="Oval 1364">
                  <a:extLst>
                    <a:ext uri="{FF2B5EF4-FFF2-40B4-BE49-F238E27FC236}">
                      <a16:creationId xmlns:a16="http://schemas.microsoft.com/office/drawing/2014/main" id="{B8583965-CF8F-BD96-D6A6-C5BB7DADE9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88" name="Oval 1365">
                  <a:extLst>
                    <a:ext uri="{FF2B5EF4-FFF2-40B4-BE49-F238E27FC236}">
                      <a16:creationId xmlns:a16="http://schemas.microsoft.com/office/drawing/2014/main" id="{68F97500-C6BD-2319-43B0-C6D3B9F579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89" name="Oval 1366">
                  <a:extLst>
                    <a:ext uri="{FF2B5EF4-FFF2-40B4-BE49-F238E27FC236}">
                      <a16:creationId xmlns:a16="http://schemas.microsoft.com/office/drawing/2014/main" id="{77C23425-5016-21D6-6C67-CFF258C93F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90" name="Oval 1367">
                  <a:extLst>
                    <a:ext uri="{FF2B5EF4-FFF2-40B4-BE49-F238E27FC236}">
                      <a16:creationId xmlns:a16="http://schemas.microsoft.com/office/drawing/2014/main" id="{45722AAE-2BF6-7D47-DC17-D7B1309D1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91" name="Oval 1368">
                  <a:extLst>
                    <a:ext uri="{FF2B5EF4-FFF2-40B4-BE49-F238E27FC236}">
                      <a16:creationId xmlns:a16="http://schemas.microsoft.com/office/drawing/2014/main" id="{97945C75-E258-A1F4-5FFF-BAEF2B6530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92" name="Oval 1369">
                  <a:extLst>
                    <a:ext uri="{FF2B5EF4-FFF2-40B4-BE49-F238E27FC236}">
                      <a16:creationId xmlns:a16="http://schemas.microsoft.com/office/drawing/2014/main" id="{BCD73543-6289-72B4-DE29-D73340B64C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219" name="Group 1370">
              <a:extLst>
                <a:ext uri="{FF2B5EF4-FFF2-40B4-BE49-F238E27FC236}">
                  <a16:creationId xmlns:a16="http://schemas.microsoft.com/office/drawing/2014/main" id="{5CC62406-FE9E-80FB-0C1A-7D7863DB09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0" y="2112"/>
              <a:ext cx="1664" cy="593"/>
              <a:chOff x="2784" y="2016"/>
              <a:chExt cx="1664" cy="593"/>
            </a:xfrm>
          </p:grpSpPr>
          <p:grpSp>
            <p:nvGrpSpPr>
              <p:cNvPr id="72747" name="Group 1371">
                <a:extLst>
                  <a:ext uri="{FF2B5EF4-FFF2-40B4-BE49-F238E27FC236}">
                    <a16:creationId xmlns:a16="http://schemas.microsoft.com/office/drawing/2014/main" id="{4EDDDABE-4D33-62A0-9083-437B04C98A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02" y="2016"/>
                <a:ext cx="346" cy="304"/>
                <a:chOff x="3098" y="2084"/>
                <a:chExt cx="346" cy="304"/>
              </a:xfrm>
            </p:grpSpPr>
            <p:sp>
              <p:nvSpPr>
                <p:cNvPr id="72763" name="Oval 1372">
                  <a:extLst>
                    <a:ext uri="{FF2B5EF4-FFF2-40B4-BE49-F238E27FC236}">
                      <a16:creationId xmlns:a16="http://schemas.microsoft.com/office/drawing/2014/main" id="{6A3212DA-4327-D1D9-0159-B50CB1A902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64" name="Oval 1373">
                  <a:extLst>
                    <a:ext uri="{FF2B5EF4-FFF2-40B4-BE49-F238E27FC236}">
                      <a16:creationId xmlns:a16="http://schemas.microsoft.com/office/drawing/2014/main" id="{528E9C55-0EAA-C011-E5CC-6A59C40370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65" name="Oval 1374">
                  <a:extLst>
                    <a:ext uri="{FF2B5EF4-FFF2-40B4-BE49-F238E27FC236}">
                      <a16:creationId xmlns:a16="http://schemas.microsoft.com/office/drawing/2014/main" id="{C151A56E-FE12-E2FB-D776-5D79880B67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66" name="Oval 1375">
                  <a:extLst>
                    <a:ext uri="{FF2B5EF4-FFF2-40B4-BE49-F238E27FC236}">
                      <a16:creationId xmlns:a16="http://schemas.microsoft.com/office/drawing/2014/main" id="{41F47C16-3A5F-0410-22F8-7A7C42B0FD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67" name="Oval 1376">
                  <a:extLst>
                    <a:ext uri="{FF2B5EF4-FFF2-40B4-BE49-F238E27FC236}">
                      <a16:creationId xmlns:a16="http://schemas.microsoft.com/office/drawing/2014/main" id="{B6822082-9458-0D94-2AED-0D51A59B7E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68" name="Oval 1377">
                  <a:extLst>
                    <a:ext uri="{FF2B5EF4-FFF2-40B4-BE49-F238E27FC236}">
                      <a16:creationId xmlns:a16="http://schemas.microsoft.com/office/drawing/2014/main" id="{EAE7614D-090F-89AD-3449-8AFA8F6C07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69" name="Oval 1378">
                  <a:extLst>
                    <a:ext uri="{FF2B5EF4-FFF2-40B4-BE49-F238E27FC236}">
                      <a16:creationId xmlns:a16="http://schemas.microsoft.com/office/drawing/2014/main" id="{36B849AB-00C3-81BC-7A77-E8D3D8E243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70" name="Oval 1379">
                  <a:extLst>
                    <a:ext uri="{FF2B5EF4-FFF2-40B4-BE49-F238E27FC236}">
                      <a16:creationId xmlns:a16="http://schemas.microsoft.com/office/drawing/2014/main" id="{C9B47C54-69AF-8645-5077-19FB1FCF94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71" name="Oval 1380">
                  <a:extLst>
                    <a:ext uri="{FF2B5EF4-FFF2-40B4-BE49-F238E27FC236}">
                      <a16:creationId xmlns:a16="http://schemas.microsoft.com/office/drawing/2014/main" id="{1546378C-D470-4523-849E-548F2C0845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72" name="Oval 1381">
                  <a:extLst>
                    <a:ext uri="{FF2B5EF4-FFF2-40B4-BE49-F238E27FC236}">
                      <a16:creationId xmlns:a16="http://schemas.microsoft.com/office/drawing/2014/main" id="{E6D48665-7C9D-8F4C-DF7E-EDD813877F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73" name="Oval 1382">
                  <a:extLst>
                    <a:ext uri="{FF2B5EF4-FFF2-40B4-BE49-F238E27FC236}">
                      <a16:creationId xmlns:a16="http://schemas.microsoft.com/office/drawing/2014/main" id="{FD0DB9CD-1221-4EB2-7CB2-1E7522CA0D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74" name="Oval 1383">
                  <a:extLst>
                    <a:ext uri="{FF2B5EF4-FFF2-40B4-BE49-F238E27FC236}">
                      <a16:creationId xmlns:a16="http://schemas.microsoft.com/office/drawing/2014/main" id="{E652031D-43EB-51A7-FFE9-B86752F0D2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75" name="Oval 1384">
                  <a:extLst>
                    <a:ext uri="{FF2B5EF4-FFF2-40B4-BE49-F238E27FC236}">
                      <a16:creationId xmlns:a16="http://schemas.microsoft.com/office/drawing/2014/main" id="{1A175152-9B0F-E4C6-997C-C3B2871D20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76" name="Oval 1385">
                  <a:extLst>
                    <a:ext uri="{FF2B5EF4-FFF2-40B4-BE49-F238E27FC236}">
                      <a16:creationId xmlns:a16="http://schemas.microsoft.com/office/drawing/2014/main" id="{17451F78-933D-B132-011B-E753374150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748" name="Group 1386">
                <a:extLst>
                  <a:ext uri="{FF2B5EF4-FFF2-40B4-BE49-F238E27FC236}">
                    <a16:creationId xmlns:a16="http://schemas.microsoft.com/office/drawing/2014/main" id="{47DA190B-BEBA-7283-0A5C-6CF2329366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4" y="2305"/>
                <a:ext cx="346" cy="304"/>
                <a:chOff x="3098" y="2084"/>
                <a:chExt cx="346" cy="304"/>
              </a:xfrm>
            </p:grpSpPr>
            <p:sp>
              <p:nvSpPr>
                <p:cNvPr id="72749" name="Oval 1387">
                  <a:extLst>
                    <a:ext uri="{FF2B5EF4-FFF2-40B4-BE49-F238E27FC236}">
                      <a16:creationId xmlns:a16="http://schemas.microsoft.com/office/drawing/2014/main" id="{FA82CE2D-3864-BA87-6D6C-B6144B3105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50" name="Oval 1388">
                  <a:extLst>
                    <a:ext uri="{FF2B5EF4-FFF2-40B4-BE49-F238E27FC236}">
                      <a16:creationId xmlns:a16="http://schemas.microsoft.com/office/drawing/2014/main" id="{3C496273-7F55-CE2B-DA5A-7BE9481062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51" name="Oval 1389">
                  <a:extLst>
                    <a:ext uri="{FF2B5EF4-FFF2-40B4-BE49-F238E27FC236}">
                      <a16:creationId xmlns:a16="http://schemas.microsoft.com/office/drawing/2014/main" id="{205200C7-D577-E3B2-38BC-E3F439F69E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52" name="Oval 1390">
                  <a:extLst>
                    <a:ext uri="{FF2B5EF4-FFF2-40B4-BE49-F238E27FC236}">
                      <a16:creationId xmlns:a16="http://schemas.microsoft.com/office/drawing/2014/main" id="{F8EA89A5-B38A-0486-5AD4-EA8352579E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53" name="Oval 1391">
                  <a:extLst>
                    <a:ext uri="{FF2B5EF4-FFF2-40B4-BE49-F238E27FC236}">
                      <a16:creationId xmlns:a16="http://schemas.microsoft.com/office/drawing/2014/main" id="{DC3598BC-2DCD-7AC8-DA62-5FCF8656C4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54" name="Oval 1392">
                  <a:extLst>
                    <a:ext uri="{FF2B5EF4-FFF2-40B4-BE49-F238E27FC236}">
                      <a16:creationId xmlns:a16="http://schemas.microsoft.com/office/drawing/2014/main" id="{CE3170FB-B5B6-67C8-E509-70C4B5A451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55" name="Oval 1393">
                  <a:extLst>
                    <a:ext uri="{FF2B5EF4-FFF2-40B4-BE49-F238E27FC236}">
                      <a16:creationId xmlns:a16="http://schemas.microsoft.com/office/drawing/2014/main" id="{736DCE00-8B2A-5980-3FA2-144E202B00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56" name="Oval 1394">
                  <a:extLst>
                    <a:ext uri="{FF2B5EF4-FFF2-40B4-BE49-F238E27FC236}">
                      <a16:creationId xmlns:a16="http://schemas.microsoft.com/office/drawing/2014/main" id="{91B19FBA-C051-E52D-B561-D0082CECD3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57" name="Oval 1395">
                  <a:extLst>
                    <a:ext uri="{FF2B5EF4-FFF2-40B4-BE49-F238E27FC236}">
                      <a16:creationId xmlns:a16="http://schemas.microsoft.com/office/drawing/2014/main" id="{C5C10EEB-772A-9CB2-08BB-663BB1D582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58" name="Oval 1396">
                  <a:extLst>
                    <a:ext uri="{FF2B5EF4-FFF2-40B4-BE49-F238E27FC236}">
                      <a16:creationId xmlns:a16="http://schemas.microsoft.com/office/drawing/2014/main" id="{80BA1526-DFEC-65E6-ACC5-5CA33CCC80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59" name="Oval 1397">
                  <a:extLst>
                    <a:ext uri="{FF2B5EF4-FFF2-40B4-BE49-F238E27FC236}">
                      <a16:creationId xmlns:a16="http://schemas.microsoft.com/office/drawing/2014/main" id="{B1E725F5-044C-12C6-640D-FF8B2700F7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60" name="Oval 1398">
                  <a:extLst>
                    <a:ext uri="{FF2B5EF4-FFF2-40B4-BE49-F238E27FC236}">
                      <a16:creationId xmlns:a16="http://schemas.microsoft.com/office/drawing/2014/main" id="{13BA1BF2-6BFB-648B-6C91-42024F9845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61" name="Oval 1399">
                  <a:extLst>
                    <a:ext uri="{FF2B5EF4-FFF2-40B4-BE49-F238E27FC236}">
                      <a16:creationId xmlns:a16="http://schemas.microsoft.com/office/drawing/2014/main" id="{C86C0C95-223E-51EC-AD0D-8721733CB9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62" name="Oval 1400">
                  <a:extLst>
                    <a:ext uri="{FF2B5EF4-FFF2-40B4-BE49-F238E27FC236}">
                      <a16:creationId xmlns:a16="http://schemas.microsoft.com/office/drawing/2014/main" id="{B3007F68-8CFF-DF70-8B90-D864B58974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220" name="Group 1401">
              <a:extLst>
                <a:ext uri="{FF2B5EF4-FFF2-40B4-BE49-F238E27FC236}">
                  <a16:creationId xmlns:a16="http://schemas.microsoft.com/office/drawing/2014/main" id="{4B2CB4D4-2152-638A-950D-930452C4A2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6" y="2655"/>
              <a:ext cx="631" cy="1062"/>
              <a:chOff x="3810" y="2559"/>
              <a:chExt cx="631" cy="1062"/>
            </a:xfrm>
          </p:grpSpPr>
          <p:grpSp>
            <p:nvGrpSpPr>
              <p:cNvPr id="72717" name="Group 1402">
                <a:extLst>
                  <a:ext uri="{FF2B5EF4-FFF2-40B4-BE49-F238E27FC236}">
                    <a16:creationId xmlns:a16="http://schemas.microsoft.com/office/drawing/2014/main" id="{30CFB81E-7ABC-840B-9379-EF2F38D963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5" y="3317"/>
                <a:ext cx="346" cy="304"/>
                <a:chOff x="3098" y="2084"/>
                <a:chExt cx="346" cy="304"/>
              </a:xfrm>
            </p:grpSpPr>
            <p:sp>
              <p:nvSpPr>
                <p:cNvPr id="72733" name="Oval 1403">
                  <a:extLst>
                    <a:ext uri="{FF2B5EF4-FFF2-40B4-BE49-F238E27FC236}">
                      <a16:creationId xmlns:a16="http://schemas.microsoft.com/office/drawing/2014/main" id="{BFDB81B1-CFC0-17BB-FF85-808BF45AB6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34" name="Oval 1404">
                  <a:extLst>
                    <a:ext uri="{FF2B5EF4-FFF2-40B4-BE49-F238E27FC236}">
                      <a16:creationId xmlns:a16="http://schemas.microsoft.com/office/drawing/2014/main" id="{93C543C7-EF14-65B4-9500-4ED1D10D5C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35" name="Oval 1405">
                  <a:extLst>
                    <a:ext uri="{FF2B5EF4-FFF2-40B4-BE49-F238E27FC236}">
                      <a16:creationId xmlns:a16="http://schemas.microsoft.com/office/drawing/2014/main" id="{DD9BC2D1-97D4-2DAC-CA26-DE5CD4888C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36" name="Oval 1406">
                  <a:extLst>
                    <a:ext uri="{FF2B5EF4-FFF2-40B4-BE49-F238E27FC236}">
                      <a16:creationId xmlns:a16="http://schemas.microsoft.com/office/drawing/2014/main" id="{093FA55B-A9A7-DE3D-DF6E-DDD4EB3C77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37" name="Oval 1407">
                  <a:extLst>
                    <a:ext uri="{FF2B5EF4-FFF2-40B4-BE49-F238E27FC236}">
                      <a16:creationId xmlns:a16="http://schemas.microsoft.com/office/drawing/2014/main" id="{750DA014-08E5-E84A-F571-252F2A32DA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38" name="Oval 1408">
                  <a:extLst>
                    <a:ext uri="{FF2B5EF4-FFF2-40B4-BE49-F238E27FC236}">
                      <a16:creationId xmlns:a16="http://schemas.microsoft.com/office/drawing/2014/main" id="{FB9F3EF8-2ACD-2E6E-D904-86E5899644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39" name="Oval 1409">
                  <a:extLst>
                    <a:ext uri="{FF2B5EF4-FFF2-40B4-BE49-F238E27FC236}">
                      <a16:creationId xmlns:a16="http://schemas.microsoft.com/office/drawing/2014/main" id="{C8F8C9FD-8574-155C-CABC-727BFAAB94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40" name="Oval 1410">
                  <a:extLst>
                    <a:ext uri="{FF2B5EF4-FFF2-40B4-BE49-F238E27FC236}">
                      <a16:creationId xmlns:a16="http://schemas.microsoft.com/office/drawing/2014/main" id="{5ED91F2A-31D1-1AF4-1646-24ED120B2E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41" name="Oval 1411">
                  <a:extLst>
                    <a:ext uri="{FF2B5EF4-FFF2-40B4-BE49-F238E27FC236}">
                      <a16:creationId xmlns:a16="http://schemas.microsoft.com/office/drawing/2014/main" id="{43043E3A-B62A-4D06-9EA2-886703CCCA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42" name="Oval 1412">
                  <a:extLst>
                    <a:ext uri="{FF2B5EF4-FFF2-40B4-BE49-F238E27FC236}">
                      <a16:creationId xmlns:a16="http://schemas.microsoft.com/office/drawing/2014/main" id="{761E85E1-AC80-C724-E95C-2D86DC3547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43" name="Oval 1413">
                  <a:extLst>
                    <a:ext uri="{FF2B5EF4-FFF2-40B4-BE49-F238E27FC236}">
                      <a16:creationId xmlns:a16="http://schemas.microsoft.com/office/drawing/2014/main" id="{80AF622F-9BFD-E1C9-65F8-2EA62D7818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44" name="Oval 1414">
                  <a:extLst>
                    <a:ext uri="{FF2B5EF4-FFF2-40B4-BE49-F238E27FC236}">
                      <a16:creationId xmlns:a16="http://schemas.microsoft.com/office/drawing/2014/main" id="{68ECD78C-41E6-D568-2531-08E467935C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45" name="Oval 1415">
                  <a:extLst>
                    <a:ext uri="{FF2B5EF4-FFF2-40B4-BE49-F238E27FC236}">
                      <a16:creationId xmlns:a16="http://schemas.microsoft.com/office/drawing/2014/main" id="{2C190702-D659-4456-7B34-1A53F878FB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46" name="Oval 1416">
                  <a:extLst>
                    <a:ext uri="{FF2B5EF4-FFF2-40B4-BE49-F238E27FC236}">
                      <a16:creationId xmlns:a16="http://schemas.microsoft.com/office/drawing/2014/main" id="{8D5DCA07-B5CF-80C0-EE7B-13A6574071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718" name="Group 1417">
                <a:extLst>
                  <a:ext uri="{FF2B5EF4-FFF2-40B4-BE49-F238E27FC236}">
                    <a16:creationId xmlns:a16="http://schemas.microsoft.com/office/drawing/2014/main" id="{7DB7B1E7-4BBA-9499-D4E1-561FDD41DD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0" y="2559"/>
                <a:ext cx="346" cy="304"/>
                <a:chOff x="3098" y="2084"/>
                <a:chExt cx="346" cy="304"/>
              </a:xfrm>
            </p:grpSpPr>
            <p:sp>
              <p:nvSpPr>
                <p:cNvPr id="72719" name="Oval 1418">
                  <a:extLst>
                    <a:ext uri="{FF2B5EF4-FFF2-40B4-BE49-F238E27FC236}">
                      <a16:creationId xmlns:a16="http://schemas.microsoft.com/office/drawing/2014/main" id="{D44631F6-A7A9-6E30-4EAD-C6ED6546CC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20" name="Oval 1419">
                  <a:extLst>
                    <a:ext uri="{FF2B5EF4-FFF2-40B4-BE49-F238E27FC236}">
                      <a16:creationId xmlns:a16="http://schemas.microsoft.com/office/drawing/2014/main" id="{92FB2097-AE11-245B-39E1-39CE44304A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21" name="Oval 1420">
                  <a:extLst>
                    <a:ext uri="{FF2B5EF4-FFF2-40B4-BE49-F238E27FC236}">
                      <a16:creationId xmlns:a16="http://schemas.microsoft.com/office/drawing/2014/main" id="{C4ED073C-926D-30E3-D43E-E773E8D3B9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22" name="Oval 1421">
                  <a:extLst>
                    <a:ext uri="{FF2B5EF4-FFF2-40B4-BE49-F238E27FC236}">
                      <a16:creationId xmlns:a16="http://schemas.microsoft.com/office/drawing/2014/main" id="{48D9BB48-953A-E474-E94D-B63E206603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23" name="Oval 1422">
                  <a:extLst>
                    <a:ext uri="{FF2B5EF4-FFF2-40B4-BE49-F238E27FC236}">
                      <a16:creationId xmlns:a16="http://schemas.microsoft.com/office/drawing/2014/main" id="{5840CC88-FD13-21DA-E717-27A6C786B1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24" name="Oval 1423">
                  <a:extLst>
                    <a:ext uri="{FF2B5EF4-FFF2-40B4-BE49-F238E27FC236}">
                      <a16:creationId xmlns:a16="http://schemas.microsoft.com/office/drawing/2014/main" id="{CA583BD1-44EA-DC52-3043-C7929F10A5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25" name="Oval 1424">
                  <a:extLst>
                    <a:ext uri="{FF2B5EF4-FFF2-40B4-BE49-F238E27FC236}">
                      <a16:creationId xmlns:a16="http://schemas.microsoft.com/office/drawing/2014/main" id="{4706248C-B535-14BB-3E79-434AC54A7F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26" name="Oval 1425">
                  <a:extLst>
                    <a:ext uri="{FF2B5EF4-FFF2-40B4-BE49-F238E27FC236}">
                      <a16:creationId xmlns:a16="http://schemas.microsoft.com/office/drawing/2014/main" id="{C4DA3C21-6A81-C6D9-E8B7-93251362A0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27" name="Oval 1426">
                  <a:extLst>
                    <a:ext uri="{FF2B5EF4-FFF2-40B4-BE49-F238E27FC236}">
                      <a16:creationId xmlns:a16="http://schemas.microsoft.com/office/drawing/2014/main" id="{34EE54BD-3452-C5A2-138A-D37AAD0B8A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28" name="Oval 1427">
                  <a:extLst>
                    <a:ext uri="{FF2B5EF4-FFF2-40B4-BE49-F238E27FC236}">
                      <a16:creationId xmlns:a16="http://schemas.microsoft.com/office/drawing/2014/main" id="{DBABED26-A7DF-8D5E-6275-7648F757BE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29" name="Oval 1428">
                  <a:extLst>
                    <a:ext uri="{FF2B5EF4-FFF2-40B4-BE49-F238E27FC236}">
                      <a16:creationId xmlns:a16="http://schemas.microsoft.com/office/drawing/2014/main" id="{8BDE37EF-29AF-589B-073B-12869FC842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30" name="Oval 1429">
                  <a:extLst>
                    <a:ext uri="{FF2B5EF4-FFF2-40B4-BE49-F238E27FC236}">
                      <a16:creationId xmlns:a16="http://schemas.microsoft.com/office/drawing/2014/main" id="{C8206A9D-DA03-4856-E5DB-AB799FE46D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31" name="Oval 1430">
                  <a:extLst>
                    <a:ext uri="{FF2B5EF4-FFF2-40B4-BE49-F238E27FC236}">
                      <a16:creationId xmlns:a16="http://schemas.microsoft.com/office/drawing/2014/main" id="{6FFD4D72-CC51-53E9-5222-BB4D496F1E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32" name="Oval 1431">
                  <a:extLst>
                    <a:ext uri="{FF2B5EF4-FFF2-40B4-BE49-F238E27FC236}">
                      <a16:creationId xmlns:a16="http://schemas.microsoft.com/office/drawing/2014/main" id="{10D9D352-DD79-30E0-EEAD-CD82192028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221" name="Group 1432">
              <a:extLst>
                <a:ext uri="{FF2B5EF4-FFF2-40B4-BE49-F238E27FC236}">
                  <a16:creationId xmlns:a16="http://schemas.microsoft.com/office/drawing/2014/main" id="{202A9690-6530-50F9-8872-ACC06DAEC7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9" y="2032"/>
              <a:ext cx="1303" cy="973"/>
              <a:chOff x="3523" y="1936"/>
              <a:chExt cx="1303" cy="973"/>
            </a:xfrm>
          </p:grpSpPr>
          <p:grpSp>
            <p:nvGrpSpPr>
              <p:cNvPr id="72687" name="Group 1433">
                <a:extLst>
                  <a:ext uri="{FF2B5EF4-FFF2-40B4-BE49-F238E27FC236}">
                    <a16:creationId xmlns:a16="http://schemas.microsoft.com/office/drawing/2014/main" id="{2ADFA8F4-9CDB-B4FA-BF9C-F2D9981B3A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0" y="2605"/>
                <a:ext cx="346" cy="304"/>
                <a:chOff x="3098" y="2084"/>
                <a:chExt cx="346" cy="304"/>
              </a:xfrm>
            </p:grpSpPr>
            <p:sp>
              <p:nvSpPr>
                <p:cNvPr id="72703" name="Oval 1434">
                  <a:extLst>
                    <a:ext uri="{FF2B5EF4-FFF2-40B4-BE49-F238E27FC236}">
                      <a16:creationId xmlns:a16="http://schemas.microsoft.com/office/drawing/2014/main" id="{105B9E74-2502-81D6-DF28-06B835706D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04" name="Oval 1435">
                  <a:extLst>
                    <a:ext uri="{FF2B5EF4-FFF2-40B4-BE49-F238E27FC236}">
                      <a16:creationId xmlns:a16="http://schemas.microsoft.com/office/drawing/2014/main" id="{2F1A9D8F-7226-2AE8-F5A1-0264E5B01B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05" name="Oval 1436">
                  <a:extLst>
                    <a:ext uri="{FF2B5EF4-FFF2-40B4-BE49-F238E27FC236}">
                      <a16:creationId xmlns:a16="http://schemas.microsoft.com/office/drawing/2014/main" id="{5306DC11-D611-A976-EE57-3828E3A017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06" name="Oval 1437">
                  <a:extLst>
                    <a:ext uri="{FF2B5EF4-FFF2-40B4-BE49-F238E27FC236}">
                      <a16:creationId xmlns:a16="http://schemas.microsoft.com/office/drawing/2014/main" id="{3ABFAA97-E2ED-CED1-F5B7-CD75FFACEF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07" name="Oval 1438">
                  <a:extLst>
                    <a:ext uri="{FF2B5EF4-FFF2-40B4-BE49-F238E27FC236}">
                      <a16:creationId xmlns:a16="http://schemas.microsoft.com/office/drawing/2014/main" id="{F7AC9F61-9455-37D5-E6CC-7CC425B76D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08" name="Oval 1439">
                  <a:extLst>
                    <a:ext uri="{FF2B5EF4-FFF2-40B4-BE49-F238E27FC236}">
                      <a16:creationId xmlns:a16="http://schemas.microsoft.com/office/drawing/2014/main" id="{C64A9B42-5A63-8002-8013-2ED4C9FF07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09" name="Oval 1440">
                  <a:extLst>
                    <a:ext uri="{FF2B5EF4-FFF2-40B4-BE49-F238E27FC236}">
                      <a16:creationId xmlns:a16="http://schemas.microsoft.com/office/drawing/2014/main" id="{9D412FD3-1858-4F77-8316-DA6DB68F6C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10" name="Oval 1441">
                  <a:extLst>
                    <a:ext uri="{FF2B5EF4-FFF2-40B4-BE49-F238E27FC236}">
                      <a16:creationId xmlns:a16="http://schemas.microsoft.com/office/drawing/2014/main" id="{9DE3155E-5E2E-45D6-F8C3-6A4481B95F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11" name="Oval 1442">
                  <a:extLst>
                    <a:ext uri="{FF2B5EF4-FFF2-40B4-BE49-F238E27FC236}">
                      <a16:creationId xmlns:a16="http://schemas.microsoft.com/office/drawing/2014/main" id="{B06D1846-CFAB-7CAF-9EB9-BF4A6CBBC4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12" name="Oval 1443">
                  <a:extLst>
                    <a:ext uri="{FF2B5EF4-FFF2-40B4-BE49-F238E27FC236}">
                      <a16:creationId xmlns:a16="http://schemas.microsoft.com/office/drawing/2014/main" id="{A38D5064-4F0A-8654-6D90-2F7492DF22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13" name="Oval 1444">
                  <a:extLst>
                    <a:ext uri="{FF2B5EF4-FFF2-40B4-BE49-F238E27FC236}">
                      <a16:creationId xmlns:a16="http://schemas.microsoft.com/office/drawing/2014/main" id="{4D895F27-E276-C289-B101-EFBE402EA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14" name="Oval 1445">
                  <a:extLst>
                    <a:ext uri="{FF2B5EF4-FFF2-40B4-BE49-F238E27FC236}">
                      <a16:creationId xmlns:a16="http://schemas.microsoft.com/office/drawing/2014/main" id="{73DB656C-8549-82FD-CEB4-B7EDA3F31D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15" name="Oval 1446">
                  <a:extLst>
                    <a:ext uri="{FF2B5EF4-FFF2-40B4-BE49-F238E27FC236}">
                      <a16:creationId xmlns:a16="http://schemas.microsoft.com/office/drawing/2014/main" id="{C8C8EE0C-986D-4C0B-E9FB-438B2C427A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16" name="Oval 1447">
                  <a:extLst>
                    <a:ext uri="{FF2B5EF4-FFF2-40B4-BE49-F238E27FC236}">
                      <a16:creationId xmlns:a16="http://schemas.microsoft.com/office/drawing/2014/main" id="{9E64AE0C-62D8-861F-FFD9-D698C4A576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688" name="Group 1448">
                <a:extLst>
                  <a:ext uri="{FF2B5EF4-FFF2-40B4-BE49-F238E27FC236}">
                    <a16:creationId xmlns:a16="http://schemas.microsoft.com/office/drawing/2014/main" id="{57D25892-D80E-9FAE-58F5-F431BF9E0D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23" y="1936"/>
                <a:ext cx="346" cy="304"/>
                <a:chOff x="3098" y="2084"/>
                <a:chExt cx="346" cy="304"/>
              </a:xfrm>
            </p:grpSpPr>
            <p:sp>
              <p:nvSpPr>
                <p:cNvPr id="72689" name="Oval 1449">
                  <a:extLst>
                    <a:ext uri="{FF2B5EF4-FFF2-40B4-BE49-F238E27FC236}">
                      <a16:creationId xmlns:a16="http://schemas.microsoft.com/office/drawing/2014/main" id="{F2FC8198-2D91-8631-8DBE-919EC6E2C7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90" name="Oval 1450">
                  <a:extLst>
                    <a:ext uri="{FF2B5EF4-FFF2-40B4-BE49-F238E27FC236}">
                      <a16:creationId xmlns:a16="http://schemas.microsoft.com/office/drawing/2014/main" id="{BC789C13-C39A-49D2-609C-BDCE0437FF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91" name="Oval 1451">
                  <a:extLst>
                    <a:ext uri="{FF2B5EF4-FFF2-40B4-BE49-F238E27FC236}">
                      <a16:creationId xmlns:a16="http://schemas.microsoft.com/office/drawing/2014/main" id="{5E849CF0-3C95-0FF5-060F-4AF074F1D3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92" name="Oval 1452">
                  <a:extLst>
                    <a:ext uri="{FF2B5EF4-FFF2-40B4-BE49-F238E27FC236}">
                      <a16:creationId xmlns:a16="http://schemas.microsoft.com/office/drawing/2014/main" id="{86781921-5BA6-CD73-396C-7DBE75099E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93" name="Oval 1453">
                  <a:extLst>
                    <a:ext uri="{FF2B5EF4-FFF2-40B4-BE49-F238E27FC236}">
                      <a16:creationId xmlns:a16="http://schemas.microsoft.com/office/drawing/2014/main" id="{59A16E49-C2F1-29AA-01C1-7965DD3F4F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94" name="Oval 1454">
                  <a:extLst>
                    <a:ext uri="{FF2B5EF4-FFF2-40B4-BE49-F238E27FC236}">
                      <a16:creationId xmlns:a16="http://schemas.microsoft.com/office/drawing/2014/main" id="{96A831A6-29ED-D45B-89DA-0CE8E144FA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95" name="Oval 1455">
                  <a:extLst>
                    <a:ext uri="{FF2B5EF4-FFF2-40B4-BE49-F238E27FC236}">
                      <a16:creationId xmlns:a16="http://schemas.microsoft.com/office/drawing/2014/main" id="{DFB1A168-636E-6F74-0E1F-E7FE67A90B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96" name="Oval 1456">
                  <a:extLst>
                    <a:ext uri="{FF2B5EF4-FFF2-40B4-BE49-F238E27FC236}">
                      <a16:creationId xmlns:a16="http://schemas.microsoft.com/office/drawing/2014/main" id="{09BED36C-3E37-39E3-F646-D18B378677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97" name="Oval 1457">
                  <a:extLst>
                    <a:ext uri="{FF2B5EF4-FFF2-40B4-BE49-F238E27FC236}">
                      <a16:creationId xmlns:a16="http://schemas.microsoft.com/office/drawing/2014/main" id="{A910A0D1-E50D-FCDC-42ED-F4C1AC12D8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98" name="Oval 1458">
                  <a:extLst>
                    <a:ext uri="{FF2B5EF4-FFF2-40B4-BE49-F238E27FC236}">
                      <a16:creationId xmlns:a16="http://schemas.microsoft.com/office/drawing/2014/main" id="{CD2417C5-424E-E96B-F5A5-A1670825AE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99" name="Oval 1459">
                  <a:extLst>
                    <a:ext uri="{FF2B5EF4-FFF2-40B4-BE49-F238E27FC236}">
                      <a16:creationId xmlns:a16="http://schemas.microsoft.com/office/drawing/2014/main" id="{926B5FDC-1EE9-1BAD-2892-95E74C712E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00" name="Oval 1460">
                  <a:extLst>
                    <a:ext uri="{FF2B5EF4-FFF2-40B4-BE49-F238E27FC236}">
                      <a16:creationId xmlns:a16="http://schemas.microsoft.com/office/drawing/2014/main" id="{B0D69476-AA80-2DD9-98E0-7771FF5CCF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01" name="Oval 1461">
                  <a:extLst>
                    <a:ext uri="{FF2B5EF4-FFF2-40B4-BE49-F238E27FC236}">
                      <a16:creationId xmlns:a16="http://schemas.microsoft.com/office/drawing/2014/main" id="{AC0C498D-3359-0604-0B83-54A27E8594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702" name="Oval 1462">
                  <a:extLst>
                    <a:ext uri="{FF2B5EF4-FFF2-40B4-BE49-F238E27FC236}">
                      <a16:creationId xmlns:a16="http://schemas.microsoft.com/office/drawing/2014/main" id="{C60A3F4A-7A97-A52D-3278-DA5A694C92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222" name="Group 1463">
              <a:extLst>
                <a:ext uri="{FF2B5EF4-FFF2-40B4-BE49-F238E27FC236}">
                  <a16:creationId xmlns:a16="http://schemas.microsoft.com/office/drawing/2014/main" id="{4D687861-8695-363E-39D3-6DF760C3FE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24" y="2100"/>
              <a:ext cx="986" cy="508"/>
              <a:chOff x="2528" y="2004"/>
              <a:chExt cx="986" cy="508"/>
            </a:xfrm>
          </p:grpSpPr>
          <p:grpSp>
            <p:nvGrpSpPr>
              <p:cNvPr id="72657" name="Group 1464">
                <a:extLst>
                  <a:ext uri="{FF2B5EF4-FFF2-40B4-BE49-F238E27FC236}">
                    <a16:creationId xmlns:a16="http://schemas.microsoft.com/office/drawing/2014/main" id="{02B20B16-8F50-A72A-2553-1C081AE68C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8" y="2004"/>
                <a:ext cx="346" cy="304"/>
                <a:chOff x="3098" y="2084"/>
                <a:chExt cx="346" cy="304"/>
              </a:xfrm>
            </p:grpSpPr>
            <p:sp>
              <p:nvSpPr>
                <p:cNvPr id="72673" name="Oval 1465">
                  <a:extLst>
                    <a:ext uri="{FF2B5EF4-FFF2-40B4-BE49-F238E27FC236}">
                      <a16:creationId xmlns:a16="http://schemas.microsoft.com/office/drawing/2014/main" id="{8C084226-9FA7-444F-DD36-9E61135BBF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74" name="Oval 1466">
                  <a:extLst>
                    <a:ext uri="{FF2B5EF4-FFF2-40B4-BE49-F238E27FC236}">
                      <a16:creationId xmlns:a16="http://schemas.microsoft.com/office/drawing/2014/main" id="{CF24CBB6-9914-DFBB-028D-6839CC3258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75" name="Oval 1467">
                  <a:extLst>
                    <a:ext uri="{FF2B5EF4-FFF2-40B4-BE49-F238E27FC236}">
                      <a16:creationId xmlns:a16="http://schemas.microsoft.com/office/drawing/2014/main" id="{734BEDB5-7413-E7E1-8F1B-A66ECEAFA0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76" name="Oval 1468">
                  <a:extLst>
                    <a:ext uri="{FF2B5EF4-FFF2-40B4-BE49-F238E27FC236}">
                      <a16:creationId xmlns:a16="http://schemas.microsoft.com/office/drawing/2014/main" id="{460B1DF9-FE06-AE69-9810-42C2E3956A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77" name="Oval 1469">
                  <a:extLst>
                    <a:ext uri="{FF2B5EF4-FFF2-40B4-BE49-F238E27FC236}">
                      <a16:creationId xmlns:a16="http://schemas.microsoft.com/office/drawing/2014/main" id="{718DB5D8-1D5B-5A3E-F638-9F29B5252B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78" name="Oval 1470">
                  <a:extLst>
                    <a:ext uri="{FF2B5EF4-FFF2-40B4-BE49-F238E27FC236}">
                      <a16:creationId xmlns:a16="http://schemas.microsoft.com/office/drawing/2014/main" id="{813980A6-ED4F-0D85-A13E-47512E66D2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79" name="Oval 1471">
                  <a:extLst>
                    <a:ext uri="{FF2B5EF4-FFF2-40B4-BE49-F238E27FC236}">
                      <a16:creationId xmlns:a16="http://schemas.microsoft.com/office/drawing/2014/main" id="{6357403E-4950-D28D-444B-20F718714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80" name="Oval 1472">
                  <a:extLst>
                    <a:ext uri="{FF2B5EF4-FFF2-40B4-BE49-F238E27FC236}">
                      <a16:creationId xmlns:a16="http://schemas.microsoft.com/office/drawing/2014/main" id="{E39134D4-4855-E46B-D45A-3F1CC9C844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81" name="Oval 1473">
                  <a:extLst>
                    <a:ext uri="{FF2B5EF4-FFF2-40B4-BE49-F238E27FC236}">
                      <a16:creationId xmlns:a16="http://schemas.microsoft.com/office/drawing/2014/main" id="{DD5B16CF-1CD7-8EBE-4994-0EAF8FF571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82" name="Oval 1474">
                  <a:extLst>
                    <a:ext uri="{FF2B5EF4-FFF2-40B4-BE49-F238E27FC236}">
                      <a16:creationId xmlns:a16="http://schemas.microsoft.com/office/drawing/2014/main" id="{42D30AA7-BA3D-1C70-1A1B-8809B556AC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83" name="Oval 1475">
                  <a:extLst>
                    <a:ext uri="{FF2B5EF4-FFF2-40B4-BE49-F238E27FC236}">
                      <a16:creationId xmlns:a16="http://schemas.microsoft.com/office/drawing/2014/main" id="{907F4EB4-0B42-9DBC-BC43-C4059F956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84" name="Oval 1476">
                  <a:extLst>
                    <a:ext uri="{FF2B5EF4-FFF2-40B4-BE49-F238E27FC236}">
                      <a16:creationId xmlns:a16="http://schemas.microsoft.com/office/drawing/2014/main" id="{568D885D-2718-41CD-8958-65AB23278C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85" name="Oval 1477">
                  <a:extLst>
                    <a:ext uri="{FF2B5EF4-FFF2-40B4-BE49-F238E27FC236}">
                      <a16:creationId xmlns:a16="http://schemas.microsoft.com/office/drawing/2014/main" id="{7094A4C5-4435-7A13-D6E9-685662D7BA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86" name="Oval 1478">
                  <a:extLst>
                    <a:ext uri="{FF2B5EF4-FFF2-40B4-BE49-F238E27FC236}">
                      <a16:creationId xmlns:a16="http://schemas.microsoft.com/office/drawing/2014/main" id="{C906C309-0170-BB98-7715-C76E31AC0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658" name="Group 1479">
                <a:extLst>
                  <a:ext uri="{FF2B5EF4-FFF2-40B4-BE49-F238E27FC236}">
                    <a16:creationId xmlns:a16="http://schemas.microsoft.com/office/drawing/2014/main" id="{B9AB2800-F762-4B40-BFDA-2F1DDF2183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28" y="2208"/>
                <a:ext cx="346" cy="304"/>
                <a:chOff x="3098" y="2084"/>
                <a:chExt cx="346" cy="304"/>
              </a:xfrm>
            </p:grpSpPr>
            <p:sp>
              <p:nvSpPr>
                <p:cNvPr id="72659" name="Oval 1480">
                  <a:extLst>
                    <a:ext uri="{FF2B5EF4-FFF2-40B4-BE49-F238E27FC236}">
                      <a16:creationId xmlns:a16="http://schemas.microsoft.com/office/drawing/2014/main" id="{34CF520B-FA83-85BB-7134-A6DCF00A7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60" name="Oval 1481">
                  <a:extLst>
                    <a:ext uri="{FF2B5EF4-FFF2-40B4-BE49-F238E27FC236}">
                      <a16:creationId xmlns:a16="http://schemas.microsoft.com/office/drawing/2014/main" id="{404F8C57-F39E-8E90-EB8E-8B354F4862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61" name="Oval 1482">
                  <a:extLst>
                    <a:ext uri="{FF2B5EF4-FFF2-40B4-BE49-F238E27FC236}">
                      <a16:creationId xmlns:a16="http://schemas.microsoft.com/office/drawing/2014/main" id="{264416AF-439C-916A-F2CC-BBCCB1AD71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62" name="Oval 1483">
                  <a:extLst>
                    <a:ext uri="{FF2B5EF4-FFF2-40B4-BE49-F238E27FC236}">
                      <a16:creationId xmlns:a16="http://schemas.microsoft.com/office/drawing/2014/main" id="{2ACC5475-33A8-8155-F5A5-7E4F427EE8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63" name="Oval 1484">
                  <a:extLst>
                    <a:ext uri="{FF2B5EF4-FFF2-40B4-BE49-F238E27FC236}">
                      <a16:creationId xmlns:a16="http://schemas.microsoft.com/office/drawing/2014/main" id="{BB031B39-0CA7-52CD-6D10-1452F12B1B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64" name="Oval 1485">
                  <a:extLst>
                    <a:ext uri="{FF2B5EF4-FFF2-40B4-BE49-F238E27FC236}">
                      <a16:creationId xmlns:a16="http://schemas.microsoft.com/office/drawing/2014/main" id="{93905717-AAAB-8699-0BEA-A1366DDB91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65" name="Oval 1486">
                  <a:extLst>
                    <a:ext uri="{FF2B5EF4-FFF2-40B4-BE49-F238E27FC236}">
                      <a16:creationId xmlns:a16="http://schemas.microsoft.com/office/drawing/2014/main" id="{B60A7577-687B-A5ED-DECB-D5A5DE616F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66" name="Oval 1487">
                  <a:extLst>
                    <a:ext uri="{FF2B5EF4-FFF2-40B4-BE49-F238E27FC236}">
                      <a16:creationId xmlns:a16="http://schemas.microsoft.com/office/drawing/2014/main" id="{C2F2805A-A775-7EC8-E512-81E8F1F38D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67" name="Oval 1488">
                  <a:extLst>
                    <a:ext uri="{FF2B5EF4-FFF2-40B4-BE49-F238E27FC236}">
                      <a16:creationId xmlns:a16="http://schemas.microsoft.com/office/drawing/2014/main" id="{BB8FCB08-5C08-C244-BD18-6DA0CF9F27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68" name="Oval 1489">
                  <a:extLst>
                    <a:ext uri="{FF2B5EF4-FFF2-40B4-BE49-F238E27FC236}">
                      <a16:creationId xmlns:a16="http://schemas.microsoft.com/office/drawing/2014/main" id="{DD29BA16-052A-B344-B97E-917990E726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69" name="Oval 1490">
                  <a:extLst>
                    <a:ext uri="{FF2B5EF4-FFF2-40B4-BE49-F238E27FC236}">
                      <a16:creationId xmlns:a16="http://schemas.microsoft.com/office/drawing/2014/main" id="{09785D0B-E4FA-2D46-FA69-3282C02482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70" name="Oval 1491">
                  <a:extLst>
                    <a:ext uri="{FF2B5EF4-FFF2-40B4-BE49-F238E27FC236}">
                      <a16:creationId xmlns:a16="http://schemas.microsoft.com/office/drawing/2014/main" id="{CD0C5C8E-D0E6-33E3-49E0-284B56A978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71" name="Oval 1492">
                  <a:extLst>
                    <a:ext uri="{FF2B5EF4-FFF2-40B4-BE49-F238E27FC236}">
                      <a16:creationId xmlns:a16="http://schemas.microsoft.com/office/drawing/2014/main" id="{F8EF136C-2DC0-C735-D822-AC83933274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72" name="Oval 1493">
                  <a:extLst>
                    <a:ext uri="{FF2B5EF4-FFF2-40B4-BE49-F238E27FC236}">
                      <a16:creationId xmlns:a16="http://schemas.microsoft.com/office/drawing/2014/main" id="{B1B82E2F-DD01-E7DE-9BD4-580766140E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223" name="Group 1494">
              <a:extLst>
                <a:ext uri="{FF2B5EF4-FFF2-40B4-BE49-F238E27FC236}">
                  <a16:creationId xmlns:a16="http://schemas.microsoft.com/office/drawing/2014/main" id="{F9265045-2671-6665-AC05-D31D12DAB8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54" y="2152"/>
              <a:ext cx="904" cy="429"/>
              <a:chOff x="2858" y="2056"/>
              <a:chExt cx="904" cy="429"/>
            </a:xfrm>
          </p:grpSpPr>
          <p:grpSp>
            <p:nvGrpSpPr>
              <p:cNvPr id="72627" name="Group 1495">
                <a:extLst>
                  <a:ext uri="{FF2B5EF4-FFF2-40B4-BE49-F238E27FC236}">
                    <a16:creationId xmlns:a16="http://schemas.microsoft.com/office/drawing/2014/main" id="{B15800E0-96B3-34A4-CD1C-3CABA22850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58" y="2056"/>
                <a:ext cx="346" cy="304"/>
                <a:chOff x="3098" y="2084"/>
                <a:chExt cx="346" cy="304"/>
              </a:xfrm>
            </p:grpSpPr>
            <p:sp>
              <p:nvSpPr>
                <p:cNvPr id="72643" name="Oval 1496">
                  <a:extLst>
                    <a:ext uri="{FF2B5EF4-FFF2-40B4-BE49-F238E27FC236}">
                      <a16:creationId xmlns:a16="http://schemas.microsoft.com/office/drawing/2014/main" id="{570D85B1-9919-7EDB-B778-B6A233BB64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44" name="Oval 1497">
                  <a:extLst>
                    <a:ext uri="{FF2B5EF4-FFF2-40B4-BE49-F238E27FC236}">
                      <a16:creationId xmlns:a16="http://schemas.microsoft.com/office/drawing/2014/main" id="{879F56DD-4605-CE66-4802-59FC76419E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45" name="Oval 1498">
                  <a:extLst>
                    <a:ext uri="{FF2B5EF4-FFF2-40B4-BE49-F238E27FC236}">
                      <a16:creationId xmlns:a16="http://schemas.microsoft.com/office/drawing/2014/main" id="{49523ADA-1DC7-6249-F55A-40B1FBD792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46" name="Oval 1499">
                  <a:extLst>
                    <a:ext uri="{FF2B5EF4-FFF2-40B4-BE49-F238E27FC236}">
                      <a16:creationId xmlns:a16="http://schemas.microsoft.com/office/drawing/2014/main" id="{475C7E99-EE39-BBC4-65FD-AB172AC129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47" name="Oval 1500">
                  <a:extLst>
                    <a:ext uri="{FF2B5EF4-FFF2-40B4-BE49-F238E27FC236}">
                      <a16:creationId xmlns:a16="http://schemas.microsoft.com/office/drawing/2014/main" id="{34FB1E16-E71F-3E2D-557C-3E91F1AF78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48" name="Oval 1501">
                  <a:extLst>
                    <a:ext uri="{FF2B5EF4-FFF2-40B4-BE49-F238E27FC236}">
                      <a16:creationId xmlns:a16="http://schemas.microsoft.com/office/drawing/2014/main" id="{038D0B78-F6E7-00E8-EF42-5ED83D9068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49" name="Oval 1502">
                  <a:extLst>
                    <a:ext uri="{FF2B5EF4-FFF2-40B4-BE49-F238E27FC236}">
                      <a16:creationId xmlns:a16="http://schemas.microsoft.com/office/drawing/2014/main" id="{5DAD32D4-023A-2259-153A-2167852274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50" name="Oval 1503">
                  <a:extLst>
                    <a:ext uri="{FF2B5EF4-FFF2-40B4-BE49-F238E27FC236}">
                      <a16:creationId xmlns:a16="http://schemas.microsoft.com/office/drawing/2014/main" id="{B59012CF-3926-7603-3C8E-4DF22BC80B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51" name="Oval 1504">
                  <a:extLst>
                    <a:ext uri="{FF2B5EF4-FFF2-40B4-BE49-F238E27FC236}">
                      <a16:creationId xmlns:a16="http://schemas.microsoft.com/office/drawing/2014/main" id="{73D3A524-8175-3639-2B42-FD53B4101F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52" name="Oval 1505">
                  <a:extLst>
                    <a:ext uri="{FF2B5EF4-FFF2-40B4-BE49-F238E27FC236}">
                      <a16:creationId xmlns:a16="http://schemas.microsoft.com/office/drawing/2014/main" id="{F778A760-7055-59F8-7550-8C0A922372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53" name="Oval 1506">
                  <a:extLst>
                    <a:ext uri="{FF2B5EF4-FFF2-40B4-BE49-F238E27FC236}">
                      <a16:creationId xmlns:a16="http://schemas.microsoft.com/office/drawing/2014/main" id="{5B077225-9FD7-A352-BD75-68D67C9C36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54" name="Oval 1507">
                  <a:extLst>
                    <a:ext uri="{FF2B5EF4-FFF2-40B4-BE49-F238E27FC236}">
                      <a16:creationId xmlns:a16="http://schemas.microsoft.com/office/drawing/2014/main" id="{E980A26D-BEC9-1386-0141-8CD7267B37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55" name="Oval 1508">
                  <a:extLst>
                    <a:ext uri="{FF2B5EF4-FFF2-40B4-BE49-F238E27FC236}">
                      <a16:creationId xmlns:a16="http://schemas.microsoft.com/office/drawing/2014/main" id="{43EB2F56-EC72-8D33-1B26-B737F2AACA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56" name="Oval 1509">
                  <a:extLst>
                    <a:ext uri="{FF2B5EF4-FFF2-40B4-BE49-F238E27FC236}">
                      <a16:creationId xmlns:a16="http://schemas.microsoft.com/office/drawing/2014/main" id="{74957F1F-49C6-1489-2BA1-F6A7A18112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628" name="Group 1510">
                <a:extLst>
                  <a:ext uri="{FF2B5EF4-FFF2-40B4-BE49-F238E27FC236}">
                    <a16:creationId xmlns:a16="http://schemas.microsoft.com/office/drawing/2014/main" id="{191DD5A8-7C83-30FD-B25F-39B755FE8F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16" y="2181"/>
                <a:ext cx="346" cy="304"/>
                <a:chOff x="3098" y="2084"/>
                <a:chExt cx="346" cy="304"/>
              </a:xfrm>
            </p:grpSpPr>
            <p:sp>
              <p:nvSpPr>
                <p:cNvPr id="72629" name="Oval 1511">
                  <a:extLst>
                    <a:ext uri="{FF2B5EF4-FFF2-40B4-BE49-F238E27FC236}">
                      <a16:creationId xmlns:a16="http://schemas.microsoft.com/office/drawing/2014/main" id="{1DA55A42-363B-138E-8ABA-9888D5AEEE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30" name="Oval 1512">
                  <a:extLst>
                    <a:ext uri="{FF2B5EF4-FFF2-40B4-BE49-F238E27FC236}">
                      <a16:creationId xmlns:a16="http://schemas.microsoft.com/office/drawing/2014/main" id="{AE79BD8D-EA7C-87A1-65C7-D7724209DF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31" name="Oval 1513">
                  <a:extLst>
                    <a:ext uri="{FF2B5EF4-FFF2-40B4-BE49-F238E27FC236}">
                      <a16:creationId xmlns:a16="http://schemas.microsoft.com/office/drawing/2014/main" id="{2C7EBC04-5121-77B5-9A52-4BD418F14A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32" name="Oval 1514">
                  <a:extLst>
                    <a:ext uri="{FF2B5EF4-FFF2-40B4-BE49-F238E27FC236}">
                      <a16:creationId xmlns:a16="http://schemas.microsoft.com/office/drawing/2014/main" id="{3C00A58D-95F8-21EE-4685-C8FD771EB4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33" name="Oval 1515">
                  <a:extLst>
                    <a:ext uri="{FF2B5EF4-FFF2-40B4-BE49-F238E27FC236}">
                      <a16:creationId xmlns:a16="http://schemas.microsoft.com/office/drawing/2014/main" id="{E4557366-8F43-3874-0FE7-894054CFBD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34" name="Oval 1516">
                  <a:extLst>
                    <a:ext uri="{FF2B5EF4-FFF2-40B4-BE49-F238E27FC236}">
                      <a16:creationId xmlns:a16="http://schemas.microsoft.com/office/drawing/2014/main" id="{4FD85A23-0A1E-3593-15B3-6DE5373F13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35" name="Oval 1517">
                  <a:extLst>
                    <a:ext uri="{FF2B5EF4-FFF2-40B4-BE49-F238E27FC236}">
                      <a16:creationId xmlns:a16="http://schemas.microsoft.com/office/drawing/2014/main" id="{06CD034C-E5F2-C5B0-35A4-88D5D8B38C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36" name="Oval 1518">
                  <a:extLst>
                    <a:ext uri="{FF2B5EF4-FFF2-40B4-BE49-F238E27FC236}">
                      <a16:creationId xmlns:a16="http://schemas.microsoft.com/office/drawing/2014/main" id="{1D00B94C-368A-12AA-9ED5-DE59205A68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37" name="Oval 1519">
                  <a:extLst>
                    <a:ext uri="{FF2B5EF4-FFF2-40B4-BE49-F238E27FC236}">
                      <a16:creationId xmlns:a16="http://schemas.microsoft.com/office/drawing/2014/main" id="{26E2A618-8323-D877-A4C0-172ACBDA90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38" name="Oval 1520">
                  <a:extLst>
                    <a:ext uri="{FF2B5EF4-FFF2-40B4-BE49-F238E27FC236}">
                      <a16:creationId xmlns:a16="http://schemas.microsoft.com/office/drawing/2014/main" id="{6435C334-337D-3E2B-73D1-235E76AD3C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39" name="Oval 1521">
                  <a:extLst>
                    <a:ext uri="{FF2B5EF4-FFF2-40B4-BE49-F238E27FC236}">
                      <a16:creationId xmlns:a16="http://schemas.microsoft.com/office/drawing/2014/main" id="{C89EA86F-03D5-F308-E75C-F28E91106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40" name="Oval 1522">
                  <a:extLst>
                    <a:ext uri="{FF2B5EF4-FFF2-40B4-BE49-F238E27FC236}">
                      <a16:creationId xmlns:a16="http://schemas.microsoft.com/office/drawing/2014/main" id="{8DC0E3D3-0C51-BDC0-7518-50C9731FB9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41" name="Oval 1523">
                  <a:extLst>
                    <a:ext uri="{FF2B5EF4-FFF2-40B4-BE49-F238E27FC236}">
                      <a16:creationId xmlns:a16="http://schemas.microsoft.com/office/drawing/2014/main" id="{6A1D9A72-0128-CC4F-AE5A-FCD101EAA0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42" name="Oval 1524">
                  <a:extLst>
                    <a:ext uri="{FF2B5EF4-FFF2-40B4-BE49-F238E27FC236}">
                      <a16:creationId xmlns:a16="http://schemas.microsoft.com/office/drawing/2014/main" id="{895F66A4-E5A8-24EC-3618-F21A605E7F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224" name="Group 1525">
              <a:extLst>
                <a:ext uri="{FF2B5EF4-FFF2-40B4-BE49-F238E27FC236}">
                  <a16:creationId xmlns:a16="http://schemas.microsoft.com/office/drawing/2014/main" id="{2B0368F0-4BC1-A88D-C043-EA0A7C94A2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1" y="2435"/>
              <a:ext cx="661" cy="752"/>
              <a:chOff x="3055" y="2339"/>
              <a:chExt cx="661" cy="752"/>
            </a:xfrm>
          </p:grpSpPr>
          <p:grpSp>
            <p:nvGrpSpPr>
              <p:cNvPr id="72597" name="Group 1526">
                <a:extLst>
                  <a:ext uri="{FF2B5EF4-FFF2-40B4-BE49-F238E27FC236}">
                    <a16:creationId xmlns:a16="http://schemas.microsoft.com/office/drawing/2014/main" id="{A2C9F7C3-4214-4FCC-0837-CCC57FD5E3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55" y="2339"/>
                <a:ext cx="346" cy="304"/>
                <a:chOff x="3098" y="2084"/>
                <a:chExt cx="346" cy="304"/>
              </a:xfrm>
            </p:grpSpPr>
            <p:sp>
              <p:nvSpPr>
                <p:cNvPr id="72613" name="Oval 1527">
                  <a:extLst>
                    <a:ext uri="{FF2B5EF4-FFF2-40B4-BE49-F238E27FC236}">
                      <a16:creationId xmlns:a16="http://schemas.microsoft.com/office/drawing/2014/main" id="{0DAD3638-C6EF-6249-D09B-01D49CD2D7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14" name="Oval 1528">
                  <a:extLst>
                    <a:ext uri="{FF2B5EF4-FFF2-40B4-BE49-F238E27FC236}">
                      <a16:creationId xmlns:a16="http://schemas.microsoft.com/office/drawing/2014/main" id="{187C7D19-D670-8944-3D26-E667B27DC8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15" name="Oval 1529">
                  <a:extLst>
                    <a:ext uri="{FF2B5EF4-FFF2-40B4-BE49-F238E27FC236}">
                      <a16:creationId xmlns:a16="http://schemas.microsoft.com/office/drawing/2014/main" id="{896C72EF-9F47-C7CB-1AD6-8BDE96D5B8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16" name="Oval 1530">
                  <a:extLst>
                    <a:ext uri="{FF2B5EF4-FFF2-40B4-BE49-F238E27FC236}">
                      <a16:creationId xmlns:a16="http://schemas.microsoft.com/office/drawing/2014/main" id="{47066555-0618-BFF4-84B8-39CEFF56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17" name="Oval 1531">
                  <a:extLst>
                    <a:ext uri="{FF2B5EF4-FFF2-40B4-BE49-F238E27FC236}">
                      <a16:creationId xmlns:a16="http://schemas.microsoft.com/office/drawing/2014/main" id="{FC415BB3-FD9C-6190-6A62-5BEEF763D4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18" name="Oval 1532">
                  <a:extLst>
                    <a:ext uri="{FF2B5EF4-FFF2-40B4-BE49-F238E27FC236}">
                      <a16:creationId xmlns:a16="http://schemas.microsoft.com/office/drawing/2014/main" id="{6688555D-13D8-C50C-1D99-74910FF6E2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19" name="Oval 1533">
                  <a:extLst>
                    <a:ext uri="{FF2B5EF4-FFF2-40B4-BE49-F238E27FC236}">
                      <a16:creationId xmlns:a16="http://schemas.microsoft.com/office/drawing/2014/main" id="{13360E78-5BEE-06AA-2BA9-589EFDAF22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20" name="Oval 1534">
                  <a:extLst>
                    <a:ext uri="{FF2B5EF4-FFF2-40B4-BE49-F238E27FC236}">
                      <a16:creationId xmlns:a16="http://schemas.microsoft.com/office/drawing/2014/main" id="{3C4CDB1D-F2EF-E08B-858D-CAED29F63C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21" name="Oval 1535">
                  <a:extLst>
                    <a:ext uri="{FF2B5EF4-FFF2-40B4-BE49-F238E27FC236}">
                      <a16:creationId xmlns:a16="http://schemas.microsoft.com/office/drawing/2014/main" id="{E991B5E0-F4BD-D920-E62F-4D1FE5ACAF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22" name="Oval 1536">
                  <a:extLst>
                    <a:ext uri="{FF2B5EF4-FFF2-40B4-BE49-F238E27FC236}">
                      <a16:creationId xmlns:a16="http://schemas.microsoft.com/office/drawing/2014/main" id="{548A89D1-3364-6375-1BCA-1621B88C91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23" name="Oval 1537">
                  <a:extLst>
                    <a:ext uri="{FF2B5EF4-FFF2-40B4-BE49-F238E27FC236}">
                      <a16:creationId xmlns:a16="http://schemas.microsoft.com/office/drawing/2014/main" id="{265633CB-BC69-845E-72B7-AF218A72BA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24" name="Oval 1538">
                  <a:extLst>
                    <a:ext uri="{FF2B5EF4-FFF2-40B4-BE49-F238E27FC236}">
                      <a16:creationId xmlns:a16="http://schemas.microsoft.com/office/drawing/2014/main" id="{5B025EDE-6992-0F78-A3E7-C9B4D64153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25" name="Oval 1539">
                  <a:extLst>
                    <a:ext uri="{FF2B5EF4-FFF2-40B4-BE49-F238E27FC236}">
                      <a16:creationId xmlns:a16="http://schemas.microsoft.com/office/drawing/2014/main" id="{941FEC99-B10C-F128-D600-AD03E7906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26" name="Oval 1540">
                  <a:extLst>
                    <a:ext uri="{FF2B5EF4-FFF2-40B4-BE49-F238E27FC236}">
                      <a16:creationId xmlns:a16="http://schemas.microsoft.com/office/drawing/2014/main" id="{56859E27-907C-39DB-6BB4-8B44822601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598" name="Group 1541">
                <a:extLst>
                  <a:ext uri="{FF2B5EF4-FFF2-40B4-BE49-F238E27FC236}">
                    <a16:creationId xmlns:a16="http://schemas.microsoft.com/office/drawing/2014/main" id="{E2675E37-6D30-0164-48F5-5564877464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70" y="2787"/>
                <a:ext cx="346" cy="304"/>
                <a:chOff x="3098" y="2084"/>
                <a:chExt cx="346" cy="304"/>
              </a:xfrm>
            </p:grpSpPr>
            <p:sp>
              <p:nvSpPr>
                <p:cNvPr id="72599" name="Oval 1542">
                  <a:extLst>
                    <a:ext uri="{FF2B5EF4-FFF2-40B4-BE49-F238E27FC236}">
                      <a16:creationId xmlns:a16="http://schemas.microsoft.com/office/drawing/2014/main" id="{887EBC7F-3955-4CCF-B079-862A74D505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00" name="Oval 1543">
                  <a:extLst>
                    <a:ext uri="{FF2B5EF4-FFF2-40B4-BE49-F238E27FC236}">
                      <a16:creationId xmlns:a16="http://schemas.microsoft.com/office/drawing/2014/main" id="{3BEBCF2F-7CDF-7204-B040-0FEED4E8D1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01" name="Oval 1544">
                  <a:extLst>
                    <a:ext uri="{FF2B5EF4-FFF2-40B4-BE49-F238E27FC236}">
                      <a16:creationId xmlns:a16="http://schemas.microsoft.com/office/drawing/2014/main" id="{547E6C73-9AD9-7D9F-91E2-9DD5338935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02" name="Oval 1545">
                  <a:extLst>
                    <a:ext uri="{FF2B5EF4-FFF2-40B4-BE49-F238E27FC236}">
                      <a16:creationId xmlns:a16="http://schemas.microsoft.com/office/drawing/2014/main" id="{06A5FA10-D788-405A-6272-BF0839B0B0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03" name="Oval 1546">
                  <a:extLst>
                    <a:ext uri="{FF2B5EF4-FFF2-40B4-BE49-F238E27FC236}">
                      <a16:creationId xmlns:a16="http://schemas.microsoft.com/office/drawing/2014/main" id="{33FC3759-7A9C-02E0-C06C-488ECB00AD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04" name="Oval 1547">
                  <a:extLst>
                    <a:ext uri="{FF2B5EF4-FFF2-40B4-BE49-F238E27FC236}">
                      <a16:creationId xmlns:a16="http://schemas.microsoft.com/office/drawing/2014/main" id="{BF5071A1-9A1D-30E2-9E15-DB55A8145D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05" name="Oval 1548">
                  <a:extLst>
                    <a:ext uri="{FF2B5EF4-FFF2-40B4-BE49-F238E27FC236}">
                      <a16:creationId xmlns:a16="http://schemas.microsoft.com/office/drawing/2014/main" id="{99630F51-E619-0B64-D34D-5037154BC7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06" name="Oval 1549">
                  <a:extLst>
                    <a:ext uri="{FF2B5EF4-FFF2-40B4-BE49-F238E27FC236}">
                      <a16:creationId xmlns:a16="http://schemas.microsoft.com/office/drawing/2014/main" id="{1A519BCF-1D22-B9FB-7AEE-4CB8993DF7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07" name="Oval 1550">
                  <a:extLst>
                    <a:ext uri="{FF2B5EF4-FFF2-40B4-BE49-F238E27FC236}">
                      <a16:creationId xmlns:a16="http://schemas.microsoft.com/office/drawing/2014/main" id="{6CF8A9F0-8F3A-B028-3029-D77E6B2B83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08" name="Oval 1551">
                  <a:extLst>
                    <a:ext uri="{FF2B5EF4-FFF2-40B4-BE49-F238E27FC236}">
                      <a16:creationId xmlns:a16="http://schemas.microsoft.com/office/drawing/2014/main" id="{6C7FE527-26AA-E0B3-E850-C5EB8E1385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09" name="Oval 1552">
                  <a:extLst>
                    <a:ext uri="{FF2B5EF4-FFF2-40B4-BE49-F238E27FC236}">
                      <a16:creationId xmlns:a16="http://schemas.microsoft.com/office/drawing/2014/main" id="{F48368F6-4043-6082-3687-B4D2098510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10" name="Oval 1553">
                  <a:extLst>
                    <a:ext uri="{FF2B5EF4-FFF2-40B4-BE49-F238E27FC236}">
                      <a16:creationId xmlns:a16="http://schemas.microsoft.com/office/drawing/2014/main" id="{1A0CA7EA-1BD6-0AB2-9EF6-FBB2C89227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11" name="Oval 1554">
                  <a:extLst>
                    <a:ext uri="{FF2B5EF4-FFF2-40B4-BE49-F238E27FC236}">
                      <a16:creationId xmlns:a16="http://schemas.microsoft.com/office/drawing/2014/main" id="{FD5E32E8-9A7D-74E8-AD82-6AFA99163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612" name="Oval 1555">
                  <a:extLst>
                    <a:ext uri="{FF2B5EF4-FFF2-40B4-BE49-F238E27FC236}">
                      <a16:creationId xmlns:a16="http://schemas.microsoft.com/office/drawing/2014/main" id="{BED0757E-838B-A27A-7004-485D14FEC7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225" name="Group 1556">
              <a:extLst>
                <a:ext uri="{FF2B5EF4-FFF2-40B4-BE49-F238E27FC236}">
                  <a16:creationId xmlns:a16="http://schemas.microsoft.com/office/drawing/2014/main" id="{6C9A8001-E991-4E08-F01F-368C986AA9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0" y="2080"/>
              <a:ext cx="1487" cy="1132"/>
              <a:chOff x="2614" y="1984"/>
              <a:chExt cx="1487" cy="1132"/>
            </a:xfrm>
          </p:grpSpPr>
          <p:grpSp>
            <p:nvGrpSpPr>
              <p:cNvPr id="72567" name="Group 1557">
                <a:extLst>
                  <a:ext uri="{FF2B5EF4-FFF2-40B4-BE49-F238E27FC236}">
                    <a16:creationId xmlns:a16="http://schemas.microsoft.com/office/drawing/2014/main" id="{30E8E82E-2EE1-289E-A37F-4457CDB1C7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14" y="2812"/>
                <a:ext cx="346" cy="304"/>
                <a:chOff x="3098" y="2084"/>
                <a:chExt cx="346" cy="304"/>
              </a:xfrm>
            </p:grpSpPr>
            <p:sp>
              <p:nvSpPr>
                <p:cNvPr id="72583" name="Oval 1558">
                  <a:extLst>
                    <a:ext uri="{FF2B5EF4-FFF2-40B4-BE49-F238E27FC236}">
                      <a16:creationId xmlns:a16="http://schemas.microsoft.com/office/drawing/2014/main" id="{371D3822-67E2-D200-CEED-A6E98E40D7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84" name="Oval 1559">
                  <a:extLst>
                    <a:ext uri="{FF2B5EF4-FFF2-40B4-BE49-F238E27FC236}">
                      <a16:creationId xmlns:a16="http://schemas.microsoft.com/office/drawing/2014/main" id="{F3CEECD2-F390-D31E-A7CF-71C4CB7070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85" name="Oval 1560">
                  <a:extLst>
                    <a:ext uri="{FF2B5EF4-FFF2-40B4-BE49-F238E27FC236}">
                      <a16:creationId xmlns:a16="http://schemas.microsoft.com/office/drawing/2014/main" id="{37BDB5AC-16E1-632C-2108-DDC8549963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86" name="Oval 1561">
                  <a:extLst>
                    <a:ext uri="{FF2B5EF4-FFF2-40B4-BE49-F238E27FC236}">
                      <a16:creationId xmlns:a16="http://schemas.microsoft.com/office/drawing/2014/main" id="{AADEA81A-981E-2F00-79D0-982CFAD267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87" name="Oval 1562">
                  <a:extLst>
                    <a:ext uri="{FF2B5EF4-FFF2-40B4-BE49-F238E27FC236}">
                      <a16:creationId xmlns:a16="http://schemas.microsoft.com/office/drawing/2014/main" id="{2B27C589-5E4B-1585-A662-9E01890A0C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88" name="Oval 1563">
                  <a:extLst>
                    <a:ext uri="{FF2B5EF4-FFF2-40B4-BE49-F238E27FC236}">
                      <a16:creationId xmlns:a16="http://schemas.microsoft.com/office/drawing/2014/main" id="{A0B90086-0074-2961-95C8-D7384C6C83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89" name="Oval 1564">
                  <a:extLst>
                    <a:ext uri="{FF2B5EF4-FFF2-40B4-BE49-F238E27FC236}">
                      <a16:creationId xmlns:a16="http://schemas.microsoft.com/office/drawing/2014/main" id="{3C582D0E-1AB7-CD4D-79C9-9B7E6262A0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90" name="Oval 1565">
                  <a:extLst>
                    <a:ext uri="{FF2B5EF4-FFF2-40B4-BE49-F238E27FC236}">
                      <a16:creationId xmlns:a16="http://schemas.microsoft.com/office/drawing/2014/main" id="{FC89B094-2B6A-E66C-FA2C-02A01A9090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91" name="Oval 1566">
                  <a:extLst>
                    <a:ext uri="{FF2B5EF4-FFF2-40B4-BE49-F238E27FC236}">
                      <a16:creationId xmlns:a16="http://schemas.microsoft.com/office/drawing/2014/main" id="{1FEA606A-3F79-D20D-E671-DA28F70720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92" name="Oval 1567">
                  <a:extLst>
                    <a:ext uri="{FF2B5EF4-FFF2-40B4-BE49-F238E27FC236}">
                      <a16:creationId xmlns:a16="http://schemas.microsoft.com/office/drawing/2014/main" id="{41B33673-16E5-3B90-9B03-09D6A2C43C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93" name="Oval 1568">
                  <a:extLst>
                    <a:ext uri="{FF2B5EF4-FFF2-40B4-BE49-F238E27FC236}">
                      <a16:creationId xmlns:a16="http://schemas.microsoft.com/office/drawing/2014/main" id="{4356A2BE-5301-C159-6E9B-E457BE58CF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94" name="Oval 1569">
                  <a:extLst>
                    <a:ext uri="{FF2B5EF4-FFF2-40B4-BE49-F238E27FC236}">
                      <a16:creationId xmlns:a16="http://schemas.microsoft.com/office/drawing/2014/main" id="{3C59025B-9ACE-744E-55B7-050A4024EF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95" name="Oval 1570">
                  <a:extLst>
                    <a:ext uri="{FF2B5EF4-FFF2-40B4-BE49-F238E27FC236}">
                      <a16:creationId xmlns:a16="http://schemas.microsoft.com/office/drawing/2014/main" id="{AC601AC9-829D-2A8C-7AC4-25521119D9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96" name="Oval 1571">
                  <a:extLst>
                    <a:ext uri="{FF2B5EF4-FFF2-40B4-BE49-F238E27FC236}">
                      <a16:creationId xmlns:a16="http://schemas.microsoft.com/office/drawing/2014/main" id="{84AD33C1-ED1C-CF86-2878-B47C9543A5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568" name="Group 1572">
                <a:extLst>
                  <a:ext uri="{FF2B5EF4-FFF2-40B4-BE49-F238E27FC236}">
                    <a16:creationId xmlns:a16="http://schemas.microsoft.com/office/drawing/2014/main" id="{1D0D466F-A213-D3FB-E15A-3209241F1C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55" y="1984"/>
                <a:ext cx="346" cy="304"/>
                <a:chOff x="3098" y="2084"/>
                <a:chExt cx="346" cy="304"/>
              </a:xfrm>
            </p:grpSpPr>
            <p:sp>
              <p:nvSpPr>
                <p:cNvPr id="72569" name="Oval 1573">
                  <a:extLst>
                    <a:ext uri="{FF2B5EF4-FFF2-40B4-BE49-F238E27FC236}">
                      <a16:creationId xmlns:a16="http://schemas.microsoft.com/office/drawing/2014/main" id="{FF22D316-D574-01C2-8DB7-CACD950166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70" name="Oval 1574">
                  <a:extLst>
                    <a:ext uri="{FF2B5EF4-FFF2-40B4-BE49-F238E27FC236}">
                      <a16:creationId xmlns:a16="http://schemas.microsoft.com/office/drawing/2014/main" id="{4A46F762-73AC-D933-236B-CEBD6783B2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71" name="Oval 1575">
                  <a:extLst>
                    <a:ext uri="{FF2B5EF4-FFF2-40B4-BE49-F238E27FC236}">
                      <a16:creationId xmlns:a16="http://schemas.microsoft.com/office/drawing/2014/main" id="{18985E27-3C1A-4F87-2755-ECBBADE082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72" name="Oval 1576">
                  <a:extLst>
                    <a:ext uri="{FF2B5EF4-FFF2-40B4-BE49-F238E27FC236}">
                      <a16:creationId xmlns:a16="http://schemas.microsoft.com/office/drawing/2014/main" id="{9727DCEC-F518-8003-8518-8569A5D34F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73" name="Oval 1577">
                  <a:extLst>
                    <a:ext uri="{FF2B5EF4-FFF2-40B4-BE49-F238E27FC236}">
                      <a16:creationId xmlns:a16="http://schemas.microsoft.com/office/drawing/2014/main" id="{CBAB434C-EC31-B304-65D2-90187C5524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74" name="Oval 1578">
                  <a:extLst>
                    <a:ext uri="{FF2B5EF4-FFF2-40B4-BE49-F238E27FC236}">
                      <a16:creationId xmlns:a16="http://schemas.microsoft.com/office/drawing/2014/main" id="{BD4DABAF-3F3D-8BCE-096B-7189B3998C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75" name="Oval 1579">
                  <a:extLst>
                    <a:ext uri="{FF2B5EF4-FFF2-40B4-BE49-F238E27FC236}">
                      <a16:creationId xmlns:a16="http://schemas.microsoft.com/office/drawing/2014/main" id="{24C60128-6022-EDD2-5B76-F58DDF06E2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76" name="Oval 1580">
                  <a:extLst>
                    <a:ext uri="{FF2B5EF4-FFF2-40B4-BE49-F238E27FC236}">
                      <a16:creationId xmlns:a16="http://schemas.microsoft.com/office/drawing/2014/main" id="{87974E93-1816-CC23-5A05-029A745B32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77" name="Oval 1581">
                  <a:extLst>
                    <a:ext uri="{FF2B5EF4-FFF2-40B4-BE49-F238E27FC236}">
                      <a16:creationId xmlns:a16="http://schemas.microsoft.com/office/drawing/2014/main" id="{7F8D7FB2-8B2B-8D23-84CE-0D7CE8933B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78" name="Oval 1582">
                  <a:extLst>
                    <a:ext uri="{FF2B5EF4-FFF2-40B4-BE49-F238E27FC236}">
                      <a16:creationId xmlns:a16="http://schemas.microsoft.com/office/drawing/2014/main" id="{22FADE65-19E9-5A87-6306-44129AF04D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79" name="Oval 1583">
                  <a:extLst>
                    <a:ext uri="{FF2B5EF4-FFF2-40B4-BE49-F238E27FC236}">
                      <a16:creationId xmlns:a16="http://schemas.microsoft.com/office/drawing/2014/main" id="{D2B9985D-1FD3-21EA-AB91-CB97C8FE54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80" name="Oval 1584">
                  <a:extLst>
                    <a:ext uri="{FF2B5EF4-FFF2-40B4-BE49-F238E27FC236}">
                      <a16:creationId xmlns:a16="http://schemas.microsoft.com/office/drawing/2014/main" id="{D1B66495-4EFE-3AC6-18B1-8741C99CF5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81" name="Oval 1585">
                  <a:extLst>
                    <a:ext uri="{FF2B5EF4-FFF2-40B4-BE49-F238E27FC236}">
                      <a16:creationId xmlns:a16="http://schemas.microsoft.com/office/drawing/2014/main" id="{0871A12D-B72B-BF3A-F5B7-B64643573B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82" name="Oval 1586">
                  <a:extLst>
                    <a:ext uri="{FF2B5EF4-FFF2-40B4-BE49-F238E27FC236}">
                      <a16:creationId xmlns:a16="http://schemas.microsoft.com/office/drawing/2014/main" id="{FC893DBC-E248-D12C-37BE-FE49A0A693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226" name="Group 1587">
              <a:extLst>
                <a:ext uri="{FF2B5EF4-FFF2-40B4-BE49-F238E27FC236}">
                  <a16:creationId xmlns:a16="http://schemas.microsoft.com/office/drawing/2014/main" id="{0C0DC0E3-0D44-53F8-269C-8AC359093A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2584"/>
              <a:ext cx="788" cy="488"/>
              <a:chOff x="3034" y="2488"/>
              <a:chExt cx="788" cy="488"/>
            </a:xfrm>
          </p:grpSpPr>
          <p:grpSp>
            <p:nvGrpSpPr>
              <p:cNvPr id="72537" name="Group 1588">
                <a:extLst>
                  <a:ext uri="{FF2B5EF4-FFF2-40B4-BE49-F238E27FC236}">
                    <a16:creationId xmlns:a16="http://schemas.microsoft.com/office/drawing/2014/main" id="{3CF93F50-EFFA-E9B7-B45B-60ACC551A2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34" y="2672"/>
                <a:ext cx="346" cy="304"/>
                <a:chOff x="3098" y="2084"/>
                <a:chExt cx="346" cy="304"/>
              </a:xfrm>
            </p:grpSpPr>
            <p:sp>
              <p:nvSpPr>
                <p:cNvPr id="72553" name="Oval 1589">
                  <a:extLst>
                    <a:ext uri="{FF2B5EF4-FFF2-40B4-BE49-F238E27FC236}">
                      <a16:creationId xmlns:a16="http://schemas.microsoft.com/office/drawing/2014/main" id="{629BD454-C52B-7366-24F0-6FB407E84E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54" name="Oval 1590">
                  <a:extLst>
                    <a:ext uri="{FF2B5EF4-FFF2-40B4-BE49-F238E27FC236}">
                      <a16:creationId xmlns:a16="http://schemas.microsoft.com/office/drawing/2014/main" id="{7911C00A-ED75-FAEA-5BEB-064FC37DC9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55" name="Oval 1591">
                  <a:extLst>
                    <a:ext uri="{FF2B5EF4-FFF2-40B4-BE49-F238E27FC236}">
                      <a16:creationId xmlns:a16="http://schemas.microsoft.com/office/drawing/2014/main" id="{98606199-E760-64A2-5056-CD97304886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56" name="Oval 1592">
                  <a:extLst>
                    <a:ext uri="{FF2B5EF4-FFF2-40B4-BE49-F238E27FC236}">
                      <a16:creationId xmlns:a16="http://schemas.microsoft.com/office/drawing/2014/main" id="{EEC3ED5B-C34A-32DB-1723-4F9AF9836C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57" name="Oval 1593">
                  <a:extLst>
                    <a:ext uri="{FF2B5EF4-FFF2-40B4-BE49-F238E27FC236}">
                      <a16:creationId xmlns:a16="http://schemas.microsoft.com/office/drawing/2014/main" id="{BEE7AE52-50DB-5458-8C3B-714CA752D5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58" name="Oval 1594">
                  <a:extLst>
                    <a:ext uri="{FF2B5EF4-FFF2-40B4-BE49-F238E27FC236}">
                      <a16:creationId xmlns:a16="http://schemas.microsoft.com/office/drawing/2014/main" id="{8A7C2A4C-7BA7-D29E-C545-E67906AF1E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59" name="Oval 1595">
                  <a:extLst>
                    <a:ext uri="{FF2B5EF4-FFF2-40B4-BE49-F238E27FC236}">
                      <a16:creationId xmlns:a16="http://schemas.microsoft.com/office/drawing/2014/main" id="{94F0F3ED-4E5D-F3D4-706E-4F0826E6FC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60" name="Oval 1596">
                  <a:extLst>
                    <a:ext uri="{FF2B5EF4-FFF2-40B4-BE49-F238E27FC236}">
                      <a16:creationId xmlns:a16="http://schemas.microsoft.com/office/drawing/2014/main" id="{3D599186-B374-91DA-5714-4D98EAA7B4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61" name="Oval 1597">
                  <a:extLst>
                    <a:ext uri="{FF2B5EF4-FFF2-40B4-BE49-F238E27FC236}">
                      <a16:creationId xmlns:a16="http://schemas.microsoft.com/office/drawing/2014/main" id="{BF5997C9-E34A-7A20-4672-2A5E20C6C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62" name="Oval 1598">
                  <a:extLst>
                    <a:ext uri="{FF2B5EF4-FFF2-40B4-BE49-F238E27FC236}">
                      <a16:creationId xmlns:a16="http://schemas.microsoft.com/office/drawing/2014/main" id="{18B4C1FC-9E58-29D5-85DE-2C88439D43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63" name="Oval 1599">
                  <a:extLst>
                    <a:ext uri="{FF2B5EF4-FFF2-40B4-BE49-F238E27FC236}">
                      <a16:creationId xmlns:a16="http://schemas.microsoft.com/office/drawing/2014/main" id="{D794EDAC-C74C-7294-5A01-B3051BAB91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64" name="Oval 1600">
                  <a:extLst>
                    <a:ext uri="{FF2B5EF4-FFF2-40B4-BE49-F238E27FC236}">
                      <a16:creationId xmlns:a16="http://schemas.microsoft.com/office/drawing/2014/main" id="{B74C0AC2-6572-B92E-CDF1-7BC7FD2EC4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65" name="Oval 1601">
                  <a:extLst>
                    <a:ext uri="{FF2B5EF4-FFF2-40B4-BE49-F238E27FC236}">
                      <a16:creationId xmlns:a16="http://schemas.microsoft.com/office/drawing/2014/main" id="{F4EDE4B4-649F-56DB-D34D-8AEFF7A92E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66" name="Oval 1602">
                  <a:extLst>
                    <a:ext uri="{FF2B5EF4-FFF2-40B4-BE49-F238E27FC236}">
                      <a16:creationId xmlns:a16="http://schemas.microsoft.com/office/drawing/2014/main" id="{76F9F627-B8AB-CFE4-248A-80AA5F85F2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538" name="Group 1603">
                <a:extLst>
                  <a:ext uri="{FF2B5EF4-FFF2-40B4-BE49-F238E27FC236}">
                    <a16:creationId xmlns:a16="http://schemas.microsoft.com/office/drawing/2014/main" id="{3ACB411C-0E78-993B-5AEC-FB961784E4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76" y="2488"/>
                <a:ext cx="346" cy="304"/>
                <a:chOff x="3098" y="2084"/>
                <a:chExt cx="346" cy="304"/>
              </a:xfrm>
            </p:grpSpPr>
            <p:sp>
              <p:nvSpPr>
                <p:cNvPr id="72539" name="Oval 1604">
                  <a:extLst>
                    <a:ext uri="{FF2B5EF4-FFF2-40B4-BE49-F238E27FC236}">
                      <a16:creationId xmlns:a16="http://schemas.microsoft.com/office/drawing/2014/main" id="{A3E3F64C-5BD4-7D80-97DB-C96C8CFEC6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40" name="Oval 1605">
                  <a:extLst>
                    <a:ext uri="{FF2B5EF4-FFF2-40B4-BE49-F238E27FC236}">
                      <a16:creationId xmlns:a16="http://schemas.microsoft.com/office/drawing/2014/main" id="{D19F6E8A-DC26-5759-A3D1-19C8FE4870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41" name="Oval 1606">
                  <a:extLst>
                    <a:ext uri="{FF2B5EF4-FFF2-40B4-BE49-F238E27FC236}">
                      <a16:creationId xmlns:a16="http://schemas.microsoft.com/office/drawing/2014/main" id="{9FA720AE-E16A-EB85-EE2A-77F9BD3987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42" name="Oval 1607">
                  <a:extLst>
                    <a:ext uri="{FF2B5EF4-FFF2-40B4-BE49-F238E27FC236}">
                      <a16:creationId xmlns:a16="http://schemas.microsoft.com/office/drawing/2014/main" id="{B55AB698-031E-FF1D-67C2-8BD540364B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43" name="Oval 1608">
                  <a:extLst>
                    <a:ext uri="{FF2B5EF4-FFF2-40B4-BE49-F238E27FC236}">
                      <a16:creationId xmlns:a16="http://schemas.microsoft.com/office/drawing/2014/main" id="{F858E13C-BF55-742C-20C4-EB01577597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44" name="Oval 1609">
                  <a:extLst>
                    <a:ext uri="{FF2B5EF4-FFF2-40B4-BE49-F238E27FC236}">
                      <a16:creationId xmlns:a16="http://schemas.microsoft.com/office/drawing/2014/main" id="{617B9971-FCFE-517C-DB0A-B2C4D5ACA6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45" name="Oval 1610">
                  <a:extLst>
                    <a:ext uri="{FF2B5EF4-FFF2-40B4-BE49-F238E27FC236}">
                      <a16:creationId xmlns:a16="http://schemas.microsoft.com/office/drawing/2014/main" id="{85AB082D-0A9B-DE16-2C22-A912C20EE8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46" name="Oval 1611">
                  <a:extLst>
                    <a:ext uri="{FF2B5EF4-FFF2-40B4-BE49-F238E27FC236}">
                      <a16:creationId xmlns:a16="http://schemas.microsoft.com/office/drawing/2014/main" id="{BBAAF886-1614-9671-2317-37CBBABC11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47" name="Oval 1612">
                  <a:extLst>
                    <a:ext uri="{FF2B5EF4-FFF2-40B4-BE49-F238E27FC236}">
                      <a16:creationId xmlns:a16="http://schemas.microsoft.com/office/drawing/2014/main" id="{BDBF8C7B-4557-6197-D9D0-C771402C52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48" name="Oval 1613">
                  <a:extLst>
                    <a:ext uri="{FF2B5EF4-FFF2-40B4-BE49-F238E27FC236}">
                      <a16:creationId xmlns:a16="http://schemas.microsoft.com/office/drawing/2014/main" id="{3FF8E459-22FA-4C22-F878-5F7110AFBB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49" name="Oval 1614">
                  <a:extLst>
                    <a:ext uri="{FF2B5EF4-FFF2-40B4-BE49-F238E27FC236}">
                      <a16:creationId xmlns:a16="http://schemas.microsoft.com/office/drawing/2014/main" id="{AA94A066-707D-B438-9E20-DE81D0D3C1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50" name="Oval 1615">
                  <a:extLst>
                    <a:ext uri="{FF2B5EF4-FFF2-40B4-BE49-F238E27FC236}">
                      <a16:creationId xmlns:a16="http://schemas.microsoft.com/office/drawing/2014/main" id="{94BF1946-7074-BFDF-136F-09EC85E2EA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51" name="Oval 1616">
                  <a:extLst>
                    <a:ext uri="{FF2B5EF4-FFF2-40B4-BE49-F238E27FC236}">
                      <a16:creationId xmlns:a16="http://schemas.microsoft.com/office/drawing/2014/main" id="{853A579C-54E7-21F8-4696-068311F742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52" name="Oval 1617">
                  <a:extLst>
                    <a:ext uri="{FF2B5EF4-FFF2-40B4-BE49-F238E27FC236}">
                      <a16:creationId xmlns:a16="http://schemas.microsoft.com/office/drawing/2014/main" id="{BAE24761-6DC4-2907-DC32-071DAA0B4E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227" name="Group 1618">
              <a:extLst>
                <a:ext uri="{FF2B5EF4-FFF2-40B4-BE49-F238E27FC236}">
                  <a16:creationId xmlns:a16="http://schemas.microsoft.com/office/drawing/2014/main" id="{32394C52-6F96-7EFA-636C-BA6AD8CCD9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69" y="3143"/>
              <a:ext cx="650" cy="402"/>
              <a:chOff x="3773" y="3047"/>
              <a:chExt cx="650" cy="402"/>
            </a:xfrm>
          </p:grpSpPr>
          <p:grpSp>
            <p:nvGrpSpPr>
              <p:cNvPr id="72507" name="Group 1619">
                <a:extLst>
                  <a:ext uri="{FF2B5EF4-FFF2-40B4-BE49-F238E27FC236}">
                    <a16:creationId xmlns:a16="http://schemas.microsoft.com/office/drawing/2014/main" id="{CC122C21-105D-354D-48A4-97BAE2305C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77" y="3047"/>
                <a:ext cx="346" cy="304"/>
                <a:chOff x="3098" y="2084"/>
                <a:chExt cx="346" cy="304"/>
              </a:xfrm>
            </p:grpSpPr>
            <p:sp>
              <p:nvSpPr>
                <p:cNvPr id="72523" name="Oval 1620">
                  <a:extLst>
                    <a:ext uri="{FF2B5EF4-FFF2-40B4-BE49-F238E27FC236}">
                      <a16:creationId xmlns:a16="http://schemas.microsoft.com/office/drawing/2014/main" id="{C6141B88-C6F6-EBF9-25E3-DDF242E5EF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24" name="Oval 1621">
                  <a:extLst>
                    <a:ext uri="{FF2B5EF4-FFF2-40B4-BE49-F238E27FC236}">
                      <a16:creationId xmlns:a16="http://schemas.microsoft.com/office/drawing/2014/main" id="{3AA4202F-68BC-D754-1A96-2218FB6034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25" name="Oval 1622">
                  <a:extLst>
                    <a:ext uri="{FF2B5EF4-FFF2-40B4-BE49-F238E27FC236}">
                      <a16:creationId xmlns:a16="http://schemas.microsoft.com/office/drawing/2014/main" id="{33AEECF8-25F1-E7FD-2942-CC634AFCF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26" name="Oval 1623">
                  <a:extLst>
                    <a:ext uri="{FF2B5EF4-FFF2-40B4-BE49-F238E27FC236}">
                      <a16:creationId xmlns:a16="http://schemas.microsoft.com/office/drawing/2014/main" id="{9EBD5D2E-F309-FDA6-B02C-96315B5CD0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27" name="Oval 1624">
                  <a:extLst>
                    <a:ext uri="{FF2B5EF4-FFF2-40B4-BE49-F238E27FC236}">
                      <a16:creationId xmlns:a16="http://schemas.microsoft.com/office/drawing/2014/main" id="{7123DB92-8D1F-F252-A660-DADD28056A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28" name="Oval 1625">
                  <a:extLst>
                    <a:ext uri="{FF2B5EF4-FFF2-40B4-BE49-F238E27FC236}">
                      <a16:creationId xmlns:a16="http://schemas.microsoft.com/office/drawing/2014/main" id="{6789B148-C625-A0BA-5DAF-CF53224400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29" name="Oval 1626">
                  <a:extLst>
                    <a:ext uri="{FF2B5EF4-FFF2-40B4-BE49-F238E27FC236}">
                      <a16:creationId xmlns:a16="http://schemas.microsoft.com/office/drawing/2014/main" id="{B764B6C3-E005-32ED-CEB0-731325ADB8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30" name="Oval 1627">
                  <a:extLst>
                    <a:ext uri="{FF2B5EF4-FFF2-40B4-BE49-F238E27FC236}">
                      <a16:creationId xmlns:a16="http://schemas.microsoft.com/office/drawing/2014/main" id="{01C6B291-1D85-D311-7E67-8105570999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31" name="Oval 1628">
                  <a:extLst>
                    <a:ext uri="{FF2B5EF4-FFF2-40B4-BE49-F238E27FC236}">
                      <a16:creationId xmlns:a16="http://schemas.microsoft.com/office/drawing/2014/main" id="{8A6EBDC5-DA7F-21AB-5A02-5F84857157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32" name="Oval 1629">
                  <a:extLst>
                    <a:ext uri="{FF2B5EF4-FFF2-40B4-BE49-F238E27FC236}">
                      <a16:creationId xmlns:a16="http://schemas.microsoft.com/office/drawing/2014/main" id="{4C7DF509-A13A-D065-98DC-DDA4F60212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33" name="Oval 1630">
                  <a:extLst>
                    <a:ext uri="{FF2B5EF4-FFF2-40B4-BE49-F238E27FC236}">
                      <a16:creationId xmlns:a16="http://schemas.microsoft.com/office/drawing/2014/main" id="{6702FD77-5090-406B-C071-C700B568B5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34" name="Oval 1631">
                  <a:extLst>
                    <a:ext uri="{FF2B5EF4-FFF2-40B4-BE49-F238E27FC236}">
                      <a16:creationId xmlns:a16="http://schemas.microsoft.com/office/drawing/2014/main" id="{0FBC9283-DD7B-878F-40F5-566FD1026B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35" name="Oval 1632">
                  <a:extLst>
                    <a:ext uri="{FF2B5EF4-FFF2-40B4-BE49-F238E27FC236}">
                      <a16:creationId xmlns:a16="http://schemas.microsoft.com/office/drawing/2014/main" id="{CECF1DD8-DA46-DF4B-600E-A6296895C8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36" name="Oval 1633">
                  <a:extLst>
                    <a:ext uri="{FF2B5EF4-FFF2-40B4-BE49-F238E27FC236}">
                      <a16:creationId xmlns:a16="http://schemas.microsoft.com/office/drawing/2014/main" id="{DDFA2793-6551-72BE-45AB-E7594DBEBA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508" name="Group 1634">
                <a:extLst>
                  <a:ext uri="{FF2B5EF4-FFF2-40B4-BE49-F238E27FC236}">
                    <a16:creationId xmlns:a16="http://schemas.microsoft.com/office/drawing/2014/main" id="{C385EC5F-C0BB-3923-3816-D0BC68AAE4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73" y="3145"/>
                <a:ext cx="346" cy="304"/>
                <a:chOff x="3098" y="2084"/>
                <a:chExt cx="346" cy="304"/>
              </a:xfrm>
            </p:grpSpPr>
            <p:sp>
              <p:nvSpPr>
                <p:cNvPr id="72509" name="Oval 1635">
                  <a:extLst>
                    <a:ext uri="{FF2B5EF4-FFF2-40B4-BE49-F238E27FC236}">
                      <a16:creationId xmlns:a16="http://schemas.microsoft.com/office/drawing/2014/main" id="{A5B61A8D-73F3-AEE9-7028-C85B0F9233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10" name="Oval 1636">
                  <a:extLst>
                    <a:ext uri="{FF2B5EF4-FFF2-40B4-BE49-F238E27FC236}">
                      <a16:creationId xmlns:a16="http://schemas.microsoft.com/office/drawing/2014/main" id="{236BC27F-0C97-A40D-DB38-4921483A2B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11" name="Oval 1637">
                  <a:extLst>
                    <a:ext uri="{FF2B5EF4-FFF2-40B4-BE49-F238E27FC236}">
                      <a16:creationId xmlns:a16="http://schemas.microsoft.com/office/drawing/2014/main" id="{527E0A03-371F-2A40-0B89-12C6BD9B38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12" name="Oval 1638">
                  <a:extLst>
                    <a:ext uri="{FF2B5EF4-FFF2-40B4-BE49-F238E27FC236}">
                      <a16:creationId xmlns:a16="http://schemas.microsoft.com/office/drawing/2014/main" id="{927662E8-C874-4C4E-FED9-875718FE8E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13" name="Oval 1639">
                  <a:extLst>
                    <a:ext uri="{FF2B5EF4-FFF2-40B4-BE49-F238E27FC236}">
                      <a16:creationId xmlns:a16="http://schemas.microsoft.com/office/drawing/2014/main" id="{4040603F-8266-86AD-823E-1A21C46550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14" name="Oval 1640">
                  <a:extLst>
                    <a:ext uri="{FF2B5EF4-FFF2-40B4-BE49-F238E27FC236}">
                      <a16:creationId xmlns:a16="http://schemas.microsoft.com/office/drawing/2014/main" id="{254B6E74-CBB1-B3ED-70A1-8228FD2069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15" name="Oval 1641">
                  <a:extLst>
                    <a:ext uri="{FF2B5EF4-FFF2-40B4-BE49-F238E27FC236}">
                      <a16:creationId xmlns:a16="http://schemas.microsoft.com/office/drawing/2014/main" id="{AC9B0ECD-AB4D-D4BE-84E8-B9DB0BA815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16" name="Oval 1642">
                  <a:extLst>
                    <a:ext uri="{FF2B5EF4-FFF2-40B4-BE49-F238E27FC236}">
                      <a16:creationId xmlns:a16="http://schemas.microsoft.com/office/drawing/2014/main" id="{AF12C0BD-2592-2145-8728-E8788D5A27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17" name="Oval 1643">
                  <a:extLst>
                    <a:ext uri="{FF2B5EF4-FFF2-40B4-BE49-F238E27FC236}">
                      <a16:creationId xmlns:a16="http://schemas.microsoft.com/office/drawing/2014/main" id="{83C8CC1D-9DFA-7B3E-230A-C570C882BB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18" name="Oval 1644">
                  <a:extLst>
                    <a:ext uri="{FF2B5EF4-FFF2-40B4-BE49-F238E27FC236}">
                      <a16:creationId xmlns:a16="http://schemas.microsoft.com/office/drawing/2014/main" id="{003ECE55-6BD2-D8C1-9DEE-F598A397BD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19" name="Oval 1645">
                  <a:extLst>
                    <a:ext uri="{FF2B5EF4-FFF2-40B4-BE49-F238E27FC236}">
                      <a16:creationId xmlns:a16="http://schemas.microsoft.com/office/drawing/2014/main" id="{038C1046-08C8-9DE8-3029-4B477C6E7B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20" name="Oval 1646">
                  <a:extLst>
                    <a:ext uri="{FF2B5EF4-FFF2-40B4-BE49-F238E27FC236}">
                      <a16:creationId xmlns:a16="http://schemas.microsoft.com/office/drawing/2014/main" id="{0570B116-D286-B2E5-3465-6B7ED330F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21" name="Oval 1647">
                  <a:extLst>
                    <a:ext uri="{FF2B5EF4-FFF2-40B4-BE49-F238E27FC236}">
                      <a16:creationId xmlns:a16="http://schemas.microsoft.com/office/drawing/2014/main" id="{0E49EC8B-D888-910E-07B6-88CEE72DFC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22" name="Oval 1648">
                  <a:extLst>
                    <a:ext uri="{FF2B5EF4-FFF2-40B4-BE49-F238E27FC236}">
                      <a16:creationId xmlns:a16="http://schemas.microsoft.com/office/drawing/2014/main" id="{CFC4C0AF-0EA6-0AFA-3763-936DBBD8F6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228" name="Group 1649">
              <a:extLst>
                <a:ext uri="{FF2B5EF4-FFF2-40B4-BE49-F238E27FC236}">
                  <a16:creationId xmlns:a16="http://schemas.microsoft.com/office/drawing/2014/main" id="{D063A636-698D-64E6-8729-F184FB4FF4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5" y="3197"/>
              <a:ext cx="1569" cy="622"/>
              <a:chOff x="2489" y="3101"/>
              <a:chExt cx="1569" cy="622"/>
            </a:xfrm>
          </p:grpSpPr>
          <p:grpSp>
            <p:nvGrpSpPr>
              <p:cNvPr id="72477" name="Group 1650">
                <a:extLst>
                  <a:ext uri="{FF2B5EF4-FFF2-40B4-BE49-F238E27FC236}">
                    <a16:creationId xmlns:a16="http://schemas.microsoft.com/office/drawing/2014/main" id="{95098FA8-3BAF-E272-B694-D57FFB8613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12" y="3419"/>
                <a:ext cx="346" cy="304"/>
                <a:chOff x="3098" y="2084"/>
                <a:chExt cx="346" cy="304"/>
              </a:xfrm>
            </p:grpSpPr>
            <p:sp>
              <p:nvSpPr>
                <p:cNvPr id="72493" name="Oval 1651">
                  <a:extLst>
                    <a:ext uri="{FF2B5EF4-FFF2-40B4-BE49-F238E27FC236}">
                      <a16:creationId xmlns:a16="http://schemas.microsoft.com/office/drawing/2014/main" id="{27947BEC-FF42-7357-5D72-DC512E1870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94" name="Oval 1652">
                  <a:extLst>
                    <a:ext uri="{FF2B5EF4-FFF2-40B4-BE49-F238E27FC236}">
                      <a16:creationId xmlns:a16="http://schemas.microsoft.com/office/drawing/2014/main" id="{0BFDD041-1DE8-383F-4A43-EEA5B71B15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95" name="Oval 1653">
                  <a:extLst>
                    <a:ext uri="{FF2B5EF4-FFF2-40B4-BE49-F238E27FC236}">
                      <a16:creationId xmlns:a16="http://schemas.microsoft.com/office/drawing/2014/main" id="{725AC7BB-56D2-5E63-95AA-B6C1B8DC31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96" name="Oval 1654">
                  <a:extLst>
                    <a:ext uri="{FF2B5EF4-FFF2-40B4-BE49-F238E27FC236}">
                      <a16:creationId xmlns:a16="http://schemas.microsoft.com/office/drawing/2014/main" id="{98A84D04-6896-AB55-872E-CAEB9F8B30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97" name="Oval 1655">
                  <a:extLst>
                    <a:ext uri="{FF2B5EF4-FFF2-40B4-BE49-F238E27FC236}">
                      <a16:creationId xmlns:a16="http://schemas.microsoft.com/office/drawing/2014/main" id="{D6D48022-AADB-4498-338D-AF6D9FDDEF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98" name="Oval 1656">
                  <a:extLst>
                    <a:ext uri="{FF2B5EF4-FFF2-40B4-BE49-F238E27FC236}">
                      <a16:creationId xmlns:a16="http://schemas.microsoft.com/office/drawing/2014/main" id="{F916799F-F854-F874-0E16-15A61F6A74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99" name="Oval 1657">
                  <a:extLst>
                    <a:ext uri="{FF2B5EF4-FFF2-40B4-BE49-F238E27FC236}">
                      <a16:creationId xmlns:a16="http://schemas.microsoft.com/office/drawing/2014/main" id="{8BF3AEC3-7A02-764B-9A9B-DB17FEBA8F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00" name="Oval 1658">
                  <a:extLst>
                    <a:ext uri="{FF2B5EF4-FFF2-40B4-BE49-F238E27FC236}">
                      <a16:creationId xmlns:a16="http://schemas.microsoft.com/office/drawing/2014/main" id="{CFF5021C-7465-611A-2CC9-BACF4F2591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01" name="Oval 1659">
                  <a:extLst>
                    <a:ext uri="{FF2B5EF4-FFF2-40B4-BE49-F238E27FC236}">
                      <a16:creationId xmlns:a16="http://schemas.microsoft.com/office/drawing/2014/main" id="{AAA34FE0-87BD-849B-CCEA-DE342AD9AF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02" name="Oval 1660">
                  <a:extLst>
                    <a:ext uri="{FF2B5EF4-FFF2-40B4-BE49-F238E27FC236}">
                      <a16:creationId xmlns:a16="http://schemas.microsoft.com/office/drawing/2014/main" id="{B76EFCF5-D990-4FCE-CC69-EF5A2FC0EC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03" name="Oval 1661">
                  <a:extLst>
                    <a:ext uri="{FF2B5EF4-FFF2-40B4-BE49-F238E27FC236}">
                      <a16:creationId xmlns:a16="http://schemas.microsoft.com/office/drawing/2014/main" id="{2A6326D4-6DA7-B2A7-DEE3-7FBE1E4185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04" name="Oval 1662">
                  <a:extLst>
                    <a:ext uri="{FF2B5EF4-FFF2-40B4-BE49-F238E27FC236}">
                      <a16:creationId xmlns:a16="http://schemas.microsoft.com/office/drawing/2014/main" id="{B8DC31DE-D5C3-285A-EA65-B4B49A6631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05" name="Oval 1663">
                  <a:extLst>
                    <a:ext uri="{FF2B5EF4-FFF2-40B4-BE49-F238E27FC236}">
                      <a16:creationId xmlns:a16="http://schemas.microsoft.com/office/drawing/2014/main" id="{FCBE9D44-F59D-B725-EC9C-B25F61C0C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506" name="Oval 1664">
                  <a:extLst>
                    <a:ext uri="{FF2B5EF4-FFF2-40B4-BE49-F238E27FC236}">
                      <a16:creationId xmlns:a16="http://schemas.microsoft.com/office/drawing/2014/main" id="{505A7785-4147-5E52-2ACD-3B7E0FE673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478" name="Group 1665">
                <a:extLst>
                  <a:ext uri="{FF2B5EF4-FFF2-40B4-BE49-F238E27FC236}">
                    <a16:creationId xmlns:a16="http://schemas.microsoft.com/office/drawing/2014/main" id="{CBC0500A-4AEB-926A-B5BE-809A2B4D51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89" y="3101"/>
                <a:ext cx="346" cy="304"/>
                <a:chOff x="3098" y="2084"/>
                <a:chExt cx="346" cy="304"/>
              </a:xfrm>
            </p:grpSpPr>
            <p:sp>
              <p:nvSpPr>
                <p:cNvPr id="72479" name="Oval 1666">
                  <a:extLst>
                    <a:ext uri="{FF2B5EF4-FFF2-40B4-BE49-F238E27FC236}">
                      <a16:creationId xmlns:a16="http://schemas.microsoft.com/office/drawing/2014/main" id="{9DD7E2E6-2E32-21CA-7CBC-ACB8A81701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80" name="Oval 1667">
                  <a:extLst>
                    <a:ext uri="{FF2B5EF4-FFF2-40B4-BE49-F238E27FC236}">
                      <a16:creationId xmlns:a16="http://schemas.microsoft.com/office/drawing/2014/main" id="{7636235A-1255-C4E9-3C8B-04A7B86AF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81" name="Oval 1668">
                  <a:extLst>
                    <a:ext uri="{FF2B5EF4-FFF2-40B4-BE49-F238E27FC236}">
                      <a16:creationId xmlns:a16="http://schemas.microsoft.com/office/drawing/2014/main" id="{C471363D-7223-FAA9-6437-ADFF50D7CA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82" name="Oval 1669">
                  <a:extLst>
                    <a:ext uri="{FF2B5EF4-FFF2-40B4-BE49-F238E27FC236}">
                      <a16:creationId xmlns:a16="http://schemas.microsoft.com/office/drawing/2014/main" id="{BBFB0A8E-410E-8F1F-4246-FB7F47F0BC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83" name="Oval 1670">
                  <a:extLst>
                    <a:ext uri="{FF2B5EF4-FFF2-40B4-BE49-F238E27FC236}">
                      <a16:creationId xmlns:a16="http://schemas.microsoft.com/office/drawing/2014/main" id="{9E022ECE-939A-F8B0-1829-3F650FC798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84" name="Oval 1671">
                  <a:extLst>
                    <a:ext uri="{FF2B5EF4-FFF2-40B4-BE49-F238E27FC236}">
                      <a16:creationId xmlns:a16="http://schemas.microsoft.com/office/drawing/2014/main" id="{1578AF5D-6404-F940-7D82-9B8F9816E0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85" name="Oval 1672">
                  <a:extLst>
                    <a:ext uri="{FF2B5EF4-FFF2-40B4-BE49-F238E27FC236}">
                      <a16:creationId xmlns:a16="http://schemas.microsoft.com/office/drawing/2014/main" id="{4B0989BD-BD62-621B-4893-8E13CD8775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86" name="Oval 1673">
                  <a:extLst>
                    <a:ext uri="{FF2B5EF4-FFF2-40B4-BE49-F238E27FC236}">
                      <a16:creationId xmlns:a16="http://schemas.microsoft.com/office/drawing/2014/main" id="{197A9D03-5355-8B7B-A015-F14B7BC545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87" name="Oval 1674">
                  <a:extLst>
                    <a:ext uri="{FF2B5EF4-FFF2-40B4-BE49-F238E27FC236}">
                      <a16:creationId xmlns:a16="http://schemas.microsoft.com/office/drawing/2014/main" id="{71B55610-47EA-005D-2A9E-3F54C313CA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88" name="Oval 1675">
                  <a:extLst>
                    <a:ext uri="{FF2B5EF4-FFF2-40B4-BE49-F238E27FC236}">
                      <a16:creationId xmlns:a16="http://schemas.microsoft.com/office/drawing/2014/main" id="{B0F147F4-0A0C-7EE6-6FBF-D1FF5E1974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89" name="Oval 1676">
                  <a:extLst>
                    <a:ext uri="{FF2B5EF4-FFF2-40B4-BE49-F238E27FC236}">
                      <a16:creationId xmlns:a16="http://schemas.microsoft.com/office/drawing/2014/main" id="{D582D8CE-C3E6-84AA-576D-2F1A6FF08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90" name="Oval 1677">
                  <a:extLst>
                    <a:ext uri="{FF2B5EF4-FFF2-40B4-BE49-F238E27FC236}">
                      <a16:creationId xmlns:a16="http://schemas.microsoft.com/office/drawing/2014/main" id="{CE5336A7-193C-43BD-FD6F-DCB8184593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91" name="Oval 1678">
                  <a:extLst>
                    <a:ext uri="{FF2B5EF4-FFF2-40B4-BE49-F238E27FC236}">
                      <a16:creationId xmlns:a16="http://schemas.microsoft.com/office/drawing/2014/main" id="{44E23D44-937F-30EB-072D-6FB874C19F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92" name="Oval 1679">
                  <a:extLst>
                    <a:ext uri="{FF2B5EF4-FFF2-40B4-BE49-F238E27FC236}">
                      <a16:creationId xmlns:a16="http://schemas.microsoft.com/office/drawing/2014/main" id="{C480304E-C5E1-71BB-5422-412F2D983B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229" name="Group 1680">
              <a:extLst>
                <a:ext uri="{FF2B5EF4-FFF2-40B4-BE49-F238E27FC236}">
                  <a16:creationId xmlns:a16="http://schemas.microsoft.com/office/drawing/2014/main" id="{DD802DD1-02F2-B699-7E2B-758558832B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3" y="2853"/>
              <a:ext cx="1414" cy="967"/>
              <a:chOff x="2267" y="2757"/>
              <a:chExt cx="1414" cy="967"/>
            </a:xfrm>
          </p:grpSpPr>
          <p:grpSp>
            <p:nvGrpSpPr>
              <p:cNvPr id="72447" name="Group 1681">
                <a:extLst>
                  <a:ext uri="{FF2B5EF4-FFF2-40B4-BE49-F238E27FC236}">
                    <a16:creationId xmlns:a16="http://schemas.microsoft.com/office/drawing/2014/main" id="{74365022-D159-0EC6-4012-CEBAA391DE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35" y="3420"/>
                <a:ext cx="346" cy="304"/>
                <a:chOff x="3098" y="2084"/>
                <a:chExt cx="346" cy="304"/>
              </a:xfrm>
            </p:grpSpPr>
            <p:sp>
              <p:nvSpPr>
                <p:cNvPr id="72463" name="Oval 1682">
                  <a:extLst>
                    <a:ext uri="{FF2B5EF4-FFF2-40B4-BE49-F238E27FC236}">
                      <a16:creationId xmlns:a16="http://schemas.microsoft.com/office/drawing/2014/main" id="{77B339F2-27FF-6ECA-305B-9C96ACAE13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64" name="Oval 1683">
                  <a:extLst>
                    <a:ext uri="{FF2B5EF4-FFF2-40B4-BE49-F238E27FC236}">
                      <a16:creationId xmlns:a16="http://schemas.microsoft.com/office/drawing/2014/main" id="{A066037D-F151-A84F-20D8-C2921785FB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65" name="Oval 1684">
                  <a:extLst>
                    <a:ext uri="{FF2B5EF4-FFF2-40B4-BE49-F238E27FC236}">
                      <a16:creationId xmlns:a16="http://schemas.microsoft.com/office/drawing/2014/main" id="{40BB302F-03B4-4AD3-922A-D782351BEA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66" name="Oval 1685">
                  <a:extLst>
                    <a:ext uri="{FF2B5EF4-FFF2-40B4-BE49-F238E27FC236}">
                      <a16:creationId xmlns:a16="http://schemas.microsoft.com/office/drawing/2014/main" id="{7D1AF838-7658-74E8-517C-FED7ED5171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67" name="Oval 1686">
                  <a:extLst>
                    <a:ext uri="{FF2B5EF4-FFF2-40B4-BE49-F238E27FC236}">
                      <a16:creationId xmlns:a16="http://schemas.microsoft.com/office/drawing/2014/main" id="{51C6B677-69B0-8825-B006-E59305D79E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68" name="Oval 1687">
                  <a:extLst>
                    <a:ext uri="{FF2B5EF4-FFF2-40B4-BE49-F238E27FC236}">
                      <a16:creationId xmlns:a16="http://schemas.microsoft.com/office/drawing/2014/main" id="{93114B71-EFA8-643C-F8CF-89F60B91DD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69" name="Oval 1688">
                  <a:extLst>
                    <a:ext uri="{FF2B5EF4-FFF2-40B4-BE49-F238E27FC236}">
                      <a16:creationId xmlns:a16="http://schemas.microsoft.com/office/drawing/2014/main" id="{994A6077-ECF9-586C-1C26-27CD3A9FE9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70" name="Oval 1689">
                  <a:extLst>
                    <a:ext uri="{FF2B5EF4-FFF2-40B4-BE49-F238E27FC236}">
                      <a16:creationId xmlns:a16="http://schemas.microsoft.com/office/drawing/2014/main" id="{14D23927-791E-F446-9DF4-3A75B89158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71" name="Oval 1690">
                  <a:extLst>
                    <a:ext uri="{FF2B5EF4-FFF2-40B4-BE49-F238E27FC236}">
                      <a16:creationId xmlns:a16="http://schemas.microsoft.com/office/drawing/2014/main" id="{DB7225EE-5D68-0B45-1C7A-59A7255A12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72" name="Oval 1691">
                  <a:extLst>
                    <a:ext uri="{FF2B5EF4-FFF2-40B4-BE49-F238E27FC236}">
                      <a16:creationId xmlns:a16="http://schemas.microsoft.com/office/drawing/2014/main" id="{7EC6A8CC-0715-ECC2-F3F4-C48C686E3A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73" name="Oval 1692">
                  <a:extLst>
                    <a:ext uri="{FF2B5EF4-FFF2-40B4-BE49-F238E27FC236}">
                      <a16:creationId xmlns:a16="http://schemas.microsoft.com/office/drawing/2014/main" id="{6B133246-EAF4-A80B-3B13-A569AB5104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74" name="Oval 1693">
                  <a:extLst>
                    <a:ext uri="{FF2B5EF4-FFF2-40B4-BE49-F238E27FC236}">
                      <a16:creationId xmlns:a16="http://schemas.microsoft.com/office/drawing/2014/main" id="{0B385221-4BB7-E967-B46B-964EA2FB07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75" name="Oval 1694">
                  <a:extLst>
                    <a:ext uri="{FF2B5EF4-FFF2-40B4-BE49-F238E27FC236}">
                      <a16:creationId xmlns:a16="http://schemas.microsoft.com/office/drawing/2014/main" id="{89781C85-DECC-3BE1-2C4E-DEE53B7B03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76" name="Oval 1695">
                  <a:extLst>
                    <a:ext uri="{FF2B5EF4-FFF2-40B4-BE49-F238E27FC236}">
                      <a16:creationId xmlns:a16="http://schemas.microsoft.com/office/drawing/2014/main" id="{810412F1-C7C9-315F-CA93-9320C7AE10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448" name="Group 1696">
                <a:extLst>
                  <a:ext uri="{FF2B5EF4-FFF2-40B4-BE49-F238E27FC236}">
                    <a16:creationId xmlns:a16="http://schemas.microsoft.com/office/drawing/2014/main" id="{BF354D28-AC6F-98A5-45FF-9494B7C78D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67" y="2757"/>
                <a:ext cx="346" cy="304"/>
                <a:chOff x="3098" y="2084"/>
                <a:chExt cx="346" cy="304"/>
              </a:xfrm>
            </p:grpSpPr>
            <p:sp>
              <p:nvSpPr>
                <p:cNvPr id="72449" name="Oval 1697">
                  <a:extLst>
                    <a:ext uri="{FF2B5EF4-FFF2-40B4-BE49-F238E27FC236}">
                      <a16:creationId xmlns:a16="http://schemas.microsoft.com/office/drawing/2014/main" id="{28A2AAB0-63BC-92CC-E104-18B5FA844B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50" name="Oval 1698">
                  <a:extLst>
                    <a:ext uri="{FF2B5EF4-FFF2-40B4-BE49-F238E27FC236}">
                      <a16:creationId xmlns:a16="http://schemas.microsoft.com/office/drawing/2014/main" id="{9565BD9F-7F89-53D1-F8B4-91FDFF6591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51" name="Oval 1699">
                  <a:extLst>
                    <a:ext uri="{FF2B5EF4-FFF2-40B4-BE49-F238E27FC236}">
                      <a16:creationId xmlns:a16="http://schemas.microsoft.com/office/drawing/2014/main" id="{A61F78EF-349C-DFA0-14F2-1782CCCB41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52" name="Oval 1700">
                  <a:extLst>
                    <a:ext uri="{FF2B5EF4-FFF2-40B4-BE49-F238E27FC236}">
                      <a16:creationId xmlns:a16="http://schemas.microsoft.com/office/drawing/2014/main" id="{F1048D77-5229-5644-838A-6FFD1B2DF0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53" name="Oval 1701">
                  <a:extLst>
                    <a:ext uri="{FF2B5EF4-FFF2-40B4-BE49-F238E27FC236}">
                      <a16:creationId xmlns:a16="http://schemas.microsoft.com/office/drawing/2014/main" id="{A3D4B5E4-5169-37FB-AD93-E62A461512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54" name="Oval 1702">
                  <a:extLst>
                    <a:ext uri="{FF2B5EF4-FFF2-40B4-BE49-F238E27FC236}">
                      <a16:creationId xmlns:a16="http://schemas.microsoft.com/office/drawing/2014/main" id="{FC6187EF-8D3B-B73C-0F1B-D8B1A72CB9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55" name="Oval 1703">
                  <a:extLst>
                    <a:ext uri="{FF2B5EF4-FFF2-40B4-BE49-F238E27FC236}">
                      <a16:creationId xmlns:a16="http://schemas.microsoft.com/office/drawing/2014/main" id="{39429BF3-22B9-B449-8FCB-37EAB914BE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56" name="Oval 1704">
                  <a:extLst>
                    <a:ext uri="{FF2B5EF4-FFF2-40B4-BE49-F238E27FC236}">
                      <a16:creationId xmlns:a16="http://schemas.microsoft.com/office/drawing/2014/main" id="{A90291E1-CEE3-81C6-E74A-4AEC513B9F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57" name="Oval 1705">
                  <a:extLst>
                    <a:ext uri="{FF2B5EF4-FFF2-40B4-BE49-F238E27FC236}">
                      <a16:creationId xmlns:a16="http://schemas.microsoft.com/office/drawing/2014/main" id="{1726BCC8-AEF6-65F8-EBAD-95A91C315E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58" name="Oval 1706">
                  <a:extLst>
                    <a:ext uri="{FF2B5EF4-FFF2-40B4-BE49-F238E27FC236}">
                      <a16:creationId xmlns:a16="http://schemas.microsoft.com/office/drawing/2014/main" id="{79197A6A-515E-5358-01B6-2792068AF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59" name="Oval 1707">
                  <a:extLst>
                    <a:ext uri="{FF2B5EF4-FFF2-40B4-BE49-F238E27FC236}">
                      <a16:creationId xmlns:a16="http://schemas.microsoft.com/office/drawing/2014/main" id="{FC887D72-4182-C648-468A-25C1A57406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60" name="Oval 1708">
                  <a:extLst>
                    <a:ext uri="{FF2B5EF4-FFF2-40B4-BE49-F238E27FC236}">
                      <a16:creationId xmlns:a16="http://schemas.microsoft.com/office/drawing/2014/main" id="{DF0F4B4C-83C7-AD44-A582-491DBE0ACC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61" name="Oval 1709">
                  <a:extLst>
                    <a:ext uri="{FF2B5EF4-FFF2-40B4-BE49-F238E27FC236}">
                      <a16:creationId xmlns:a16="http://schemas.microsoft.com/office/drawing/2014/main" id="{E5624302-3DCA-A57B-6263-A9B5FCA326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62" name="Oval 1710">
                  <a:extLst>
                    <a:ext uri="{FF2B5EF4-FFF2-40B4-BE49-F238E27FC236}">
                      <a16:creationId xmlns:a16="http://schemas.microsoft.com/office/drawing/2014/main" id="{82E14DC9-0BB5-2D67-4327-D0C18F68C4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230" name="Group 1711">
              <a:extLst>
                <a:ext uri="{FF2B5EF4-FFF2-40B4-BE49-F238E27FC236}">
                  <a16:creationId xmlns:a16="http://schemas.microsoft.com/office/drawing/2014/main" id="{60CB9D07-0391-3A1F-07D1-FDBC3E87DD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94" y="2440"/>
              <a:ext cx="1189" cy="937"/>
              <a:chOff x="2998" y="2344"/>
              <a:chExt cx="1189" cy="937"/>
            </a:xfrm>
          </p:grpSpPr>
          <p:grpSp>
            <p:nvGrpSpPr>
              <p:cNvPr id="72417" name="Group 1712">
                <a:extLst>
                  <a:ext uri="{FF2B5EF4-FFF2-40B4-BE49-F238E27FC236}">
                    <a16:creationId xmlns:a16="http://schemas.microsoft.com/office/drawing/2014/main" id="{EE9AA400-0ECB-97D5-4996-88BB470BFA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98" y="2977"/>
                <a:ext cx="346" cy="304"/>
                <a:chOff x="3098" y="2084"/>
                <a:chExt cx="346" cy="304"/>
              </a:xfrm>
            </p:grpSpPr>
            <p:sp>
              <p:nvSpPr>
                <p:cNvPr id="72433" name="Oval 1713">
                  <a:extLst>
                    <a:ext uri="{FF2B5EF4-FFF2-40B4-BE49-F238E27FC236}">
                      <a16:creationId xmlns:a16="http://schemas.microsoft.com/office/drawing/2014/main" id="{7BCC92EB-690E-E3AA-679C-61FA7E64A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34" name="Oval 1714">
                  <a:extLst>
                    <a:ext uri="{FF2B5EF4-FFF2-40B4-BE49-F238E27FC236}">
                      <a16:creationId xmlns:a16="http://schemas.microsoft.com/office/drawing/2014/main" id="{C8485AB3-A119-A17D-5F8C-F6F239696A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35" name="Oval 1715">
                  <a:extLst>
                    <a:ext uri="{FF2B5EF4-FFF2-40B4-BE49-F238E27FC236}">
                      <a16:creationId xmlns:a16="http://schemas.microsoft.com/office/drawing/2014/main" id="{06966D06-9670-01F7-4C71-65E51F6ADA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36" name="Oval 1716">
                  <a:extLst>
                    <a:ext uri="{FF2B5EF4-FFF2-40B4-BE49-F238E27FC236}">
                      <a16:creationId xmlns:a16="http://schemas.microsoft.com/office/drawing/2014/main" id="{B5CAB230-538A-551F-C443-6077BBC12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37" name="Oval 1717">
                  <a:extLst>
                    <a:ext uri="{FF2B5EF4-FFF2-40B4-BE49-F238E27FC236}">
                      <a16:creationId xmlns:a16="http://schemas.microsoft.com/office/drawing/2014/main" id="{E74E920C-1BA4-6ED7-9ABA-531611CB84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38" name="Oval 1718">
                  <a:extLst>
                    <a:ext uri="{FF2B5EF4-FFF2-40B4-BE49-F238E27FC236}">
                      <a16:creationId xmlns:a16="http://schemas.microsoft.com/office/drawing/2014/main" id="{B3C03B53-2534-0ADD-8B09-099D88C676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39" name="Oval 1719">
                  <a:extLst>
                    <a:ext uri="{FF2B5EF4-FFF2-40B4-BE49-F238E27FC236}">
                      <a16:creationId xmlns:a16="http://schemas.microsoft.com/office/drawing/2014/main" id="{A5097028-4548-7089-FF93-3495CCFC41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40" name="Oval 1720">
                  <a:extLst>
                    <a:ext uri="{FF2B5EF4-FFF2-40B4-BE49-F238E27FC236}">
                      <a16:creationId xmlns:a16="http://schemas.microsoft.com/office/drawing/2014/main" id="{54E26D9A-7D03-6693-7FCA-64AFAE2B75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41" name="Oval 1721">
                  <a:extLst>
                    <a:ext uri="{FF2B5EF4-FFF2-40B4-BE49-F238E27FC236}">
                      <a16:creationId xmlns:a16="http://schemas.microsoft.com/office/drawing/2014/main" id="{0839A3E3-5F2A-9C29-237C-8B411B4777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42" name="Oval 1722">
                  <a:extLst>
                    <a:ext uri="{FF2B5EF4-FFF2-40B4-BE49-F238E27FC236}">
                      <a16:creationId xmlns:a16="http://schemas.microsoft.com/office/drawing/2014/main" id="{7238D488-32FE-EAE9-0D6D-A942F537E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43" name="Oval 1723">
                  <a:extLst>
                    <a:ext uri="{FF2B5EF4-FFF2-40B4-BE49-F238E27FC236}">
                      <a16:creationId xmlns:a16="http://schemas.microsoft.com/office/drawing/2014/main" id="{5340BDDA-A39F-25A5-94EF-28DFAE7D3F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44" name="Oval 1724">
                  <a:extLst>
                    <a:ext uri="{FF2B5EF4-FFF2-40B4-BE49-F238E27FC236}">
                      <a16:creationId xmlns:a16="http://schemas.microsoft.com/office/drawing/2014/main" id="{C222E6DB-6333-D600-9C44-E58E28FDC3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45" name="Oval 1725">
                  <a:extLst>
                    <a:ext uri="{FF2B5EF4-FFF2-40B4-BE49-F238E27FC236}">
                      <a16:creationId xmlns:a16="http://schemas.microsoft.com/office/drawing/2014/main" id="{42CCB0C8-A8D0-92B0-5561-C0A71835F4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46" name="Oval 1726">
                  <a:extLst>
                    <a:ext uri="{FF2B5EF4-FFF2-40B4-BE49-F238E27FC236}">
                      <a16:creationId xmlns:a16="http://schemas.microsoft.com/office/drawing/2014/main" id="{D3E8ECF5-F5F0-C72C-E5E1-3CC2B5CB2B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418" name="Group 1727">
                <a:extLst>
                  <a:ext uri="{FF2B5EF4-FFF2-40B4-BE49-F238E27FC236}">
                    <a16:creationId xmlns:a16="http://schemas.microsoft.com/office/drawing/2014/main" id="{D06EB6B3-7FB0-2A77-4FBE-1F7017AD59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41" y="2344"/>
                <a:ext cx="346" cy="304"/>
                <a:chOff x="3098" y="2084"/>
                <a:chExt cx="346" cy="304"/>
              </a:xfrm>
            </p:grpSpPr>
            <p:sp>
              <p:nvSpPr>
                <p:cNvPr id="72419" name="Oval 1728">
                  <a:extLst>
                    <a:ext uri="{FF2B5EF4-FFF2-40B4-BE49-F238E27FC236}">
                      <a16:creationId xmlns:a16="http://schemas.microsoft.com/office/drawing/2014/main" id="{0BECBBD3-4E66-BEB3-F53E-86368A5E0B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20" name="Oval 1729">
                  <a:extLst>
                    <a:ext uri="{FF2B5EF4-FFF2-40B4-BE49-F238E27FC236}">
                      <a16:creationId xmlns:a16="http://schemas.microsoft.com/office/drawing/2014/main" id="{42CE3013-8141-6396-E862-E3E9E8F13B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21" name="Oval 1730">
                  <a:extLst>
                    <a:ext uri="{FF2B5EF4-FFF2-40B4-BE49-F238E27FC236}">
                      <a16:creationId xmlns:a16="http://schemas.microsoft.com/office/drawing/2014/main" id="{F85B0840-9935-F83A-491F-F4B6B2AC06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22" name="Oval 1731">
                  <a:extLst>
                    <a:ext uri="{FF2B5EF4-FFF2-40B4-BE49-F238E27FC236}">
                      <a16:creationId xmlns:a16="http://schemas.microsoft.com/office/drawing/2014/main" id="{51EAE818-4C7F-9257-2998-12E7B183BF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23" name="Oval 1732">
                  <a:extLst>
                    <a:ext uri="{FF2B5EF4-FFF2-40B4-BE49-F238E27FC236}">
                      <a16:creationId xmlns:a16="http://schemas.microsoft.com/office/drawing/2014/main" id="{FC7345AB-AC15-F62B-8CF1-F71FC0A2B7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24" name="Oval 1733">
                  <a:extLst>
                    <a:ext uri="{FF2B5EF4-FFF2-40B4-BE49-F238E27FC236}">
                      <a16:creationId xmlns:a16="http://schemas.microsoft.com/office/drawing/2014/main" id="{735357B2-FDDE-612C-BE19-2FF710028E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25" name="Oval 1734">
                  <a:extLst>
                    <a:ext uri="{FF2B5EF4-FFF2-40B4-BE49-F238E27FC236}">
                      <a16:creationId xmlns:a16="http://schemas.microsoft.com/office/drawing/2014/main" id="{72207518-9FBD-D04B-FAD5-38C8A4164D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26" name="Oval 1735">
                  <a:extLst>
                    <a:ext uri="{FF2B5EF4-FFF2-40B4-BE49-F238E27FC236}">
                      <a16:creationId xmlns:a16="http://schemas.microsoft.com/office/drawing/2014/main" id="{86C91B1D-94FD-0A17-6E9F-1106A92B8B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27" name="Oval 1736">
                  <a:extLst>
                    <a:ext uri="{FF2B5EF4-FFF2-40B4-BE49-F238E27FC236}">
                      <a16:creationId xmlns:a16="http://schemas.microsoft.com/office/drawing/2014/main" id="{7430903C-8B44-2FFE-773E-386435AF4C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28" name="Oval 1737">
                  <a:extLst>
                    <a:ext uri="{FF2B5EF4-FFF2-40B4-BE49-F238E27FC236}">
                      <a16:creationId xmlns:a16="http://schemas.microsoft.com/office/drawing/2014/main" id="{A24C6ED2-C209-12E0-039D-6425BF11CD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29" name="Oval 1738">
                  <a:extLst>
                    <a:ext uri="{FF2B5EF4-FFF2-40B4-BE49-F238E27FC236}">
                      <a16:creationId xmlns:a16="http://schemas.microsoft.com/office/drawing/2014/main" id="{50E521C2-4345-644A-0DF1-3B2E36A3B9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30" name="Oval 1739">
                  <a:extLst>
                    <a:ext uri="{FF2B5EF4-FFF2-40B4-BE49-F238E27FC236}">
                      <a16:creationId xmlns:a16="http://schemas.microsoft.com/office/drawing/2014/main" id="{A10D0D74-E22B-46E9-7D4B-4BA84430FA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31" name="Oval 1740">
                  <a:extLst>
                    <a:ext uri="{FF2B5EF4-FFF2-40B4-BE49-F238E27FC236}">
                      <a16:creationId xmlns:a16="http://schemas.microsoft.com/office/drawing/2014/main" id="{ACF0CF32-77D1-5FEB-65B4-BB3DEF913C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32" name="Oval 1741">
                  <a:extLst>
                    <a:ext uri="{FF2B5EF4-FFF2-40B4-BE49-F238E27FC236}">
                      <a16:creationId xmlns:a16="http://schemas.microsoft.com/office/drawing/2014/main" id="{3E909545-3D51-138C-671B-FF40A72715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231" name="Group 1742">
              <a:extLst>
                <a:ext uri="{FF2B5EF4-FFF2-40B4-BE49-F238E27FC236}">
                  <a16:creationId xmlns:a16="http://schemas.microsoft.com/office/drawing/2014/main" id="{A134948B-66C4-F542-0E84-9A0FE65623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65" y="2899"/>
              <a:ext cx="884" cy="539"/>
              <a:chOff x="3569" y="2803"/>
              <a:chExt cx="884" cy="539"/>
            </a:xfrm>
          </p:grpSpPr>
          <p:grpSp>
            <p:nvGrpSpPr>
              <p:cNvPr id="72387" name="Group 1743">
                <a:extLst>
                  <a:ext uri="{FF2B5EF4-FFF2-40B4-BE49-F238E27FC236}">
                    <a16:creationId xmlns:a16="http://schemas.microsoft.com/office/drawing/2014/main" id="{448789E6-8520-BAA0-81AF-B5F4126E47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07" y="2803"/>
                <a:ext cx="346" cy="304"/>
                <a:chOff x="3098" y="2084"/>
                <a:chExt cx="346" cy="304"/>
              </a:xfrm>
            </p:grpSpPr>
            <p:sp>
              <p:nvSpPr>
                <p:cNvPr id="72403" name="Oval 1744">
                  <a:extLst>
                    <a:ext uri="{FF2B5EF4-FFF2-40B4-BE49-F238E27FC236}">
                      <a16:creationId xmlns:a16="http://schemas.microsoft.com/office/drawing/2014/main" id="{A1C8CB72-4675-C8FC-3CD2-383233D5F5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04" name="Oval 1745">
                  <a:extLst>
                    <a:ext uri="{FF2B5EF4-FFF2-40B4-BE49-F238E27FC236}">
                      <a16:creationId xmlns:a16="http://schemas.microsoft.com/office/drawing/2014/main" id="{54557DB8-C66F-A82A-61B4-4832267C74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05" name="Oval 1746">
                  <a:extLst>
                    <a:ext uri="{FF2B5EF4-FFF2-40B4-BE49-F238E27FC236}">
                      <a16:creationId xmlns:a16="http://schemas.microsoft.com/office/drawing/2014/main" id="{2CCF92FD-B273-E423-F996-AD622EF9B6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06" name="Oval 1747">
                  <a:extLst>
                    <a:ext uri="{FF2B5EF4-FFF2-40B4-BE49-F238E27FC236}">
                      <a16:creationId xmlns:a16="http://schemas.microsoft.com/office/drawing/2014/main" id="{36689406-0D5B-950C-8B40-82E702A31B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07" name="Oval 1748">
                  <a:extLst>
                    <a:ext uri="{FF2B5EF4-FFF2-40B4-BE49-F238E27FC236}">
                      <a16:creationId xmlns:a16="http://schemas.microsoft.com/office/drawing/2014/main" id="{D44678D8-0761-99A1-179D-766950E4A9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08" name="Oval 1749">
                  <a:extLst>
                    <a:ext uri="{FF2B5EF4-FFF2-40B4-BE49-F238E27FC236}">
                      <a16:creationId xmlns:a16="http://schemas.microsoft.com/office/drawing/2014/main" id="{1E742D52-417E-F6CF-FC54-378BA8DAC8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09" name="Oval 1750">
                  <a:extLst>
                    <a:ext uri="{FF2B5EF4-FFF2-40B4-BE49-F238E27FC236}">
                      <a16:creationId xmlns:a16="http://schemas.microsoft.com/office/drawing/2014/main" id="{A9FAB509-EAC8-F406-7542-15E4058D50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10" name="Oval 1751">
                  <a:extLst>
                    <a:ext uri="{FF2B5EF4-FFF2-40B4-BE49-F238E27FC236}">
                      <a16:creationId xmlns:a16="http://schemas.microsoft.com/office/drawing/2014/main" id="{C3193DFB-7D74-01F1-3814-8794CF192E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11" name="Oval 1752">
                  <a:extLst>
                    <a:ext uri="{FF2B5EF4-FFF2-40B4-BE49-F238E27FC236}">
                      <a16:creationId xmlns:a16="http://schemas.microsoft.com/office/drawing/2014/main" id="{EA4D72A2-9817-0B72-3295-C1725CF63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12" name="Oval 1753">
                  <a:extLst>
                    <a:ext uri="{FF2B5EF4-FFF2-40B4-BE49-F238E27FC236}">
                      <a16:creationId xmlns:a16="http://schemas.microsoft.com/office/drawing/2014/main" id="{ED2CE2AB-2D9E-403C-D889-CD2CF8F2A9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13" name="Oval 1754">
                  <a:extLst>
                    <a:ext uri="{FF2B5EF4-FFF2-40B4-BE49-F238E27FC236}">
                      <a16:creationId xmlns:a16="http://schemas.microsoft.com/office/drawing/2014/main" id="{38FAF090-1FA3-F8E1-8787-994CA9FD21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14" name="Oval 1755">
                  <a:extLst>
                    <a:ext uri="{FF2B5EF4-FFF2-40B4-BE49-F238E27FC236}">
                      <a16:creationId xmlns:a16="http://schemas.microsoft.com/office/drawing/2014/main" id="{FB8D76E9-A727-0732-B6FB-CF012F322A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15" name="Oval 1756">
                  <a:extLst>
                    <a:ext uri="{FF2B5EF4-FFF2-40B4-BE49-F238E27FC236}">
                      <a16:creationId xmlns:a16="http://schemas.microsoft.com/office/drawing/2014/main" id="{67DC60BC-45FC-4334-2795-41F759E30B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16" name="Oval 1757">
                  <a:extLst>
                    <a:ext uri="{FF2B5EF4-FFF2-40B4-BE49-F238E27FC236}">
                      <a16:creationId xmlns:a16="http://schemas.microsoft.com/office/drawing/2014/main" id="{49CAA02C-B462-9FF6-CC98-ADE3FAA8AC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388" name="Group 1758">
                <a:extLst>
                  <a:ext uri="{FF2B5EF4-FFF2-40B4-BE49-F238E27FC236}">
                    <a16:creationId xmlns:a16="http://schemas.microsoft.com/office/drawing/2014/main" id="{B6E57E44-AB1E-2C36-0C57-4739820262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9" y="3038"/>
                <a:ext cx="346" cy="304"/>
                <a:chOff x="3098" y="2084"/>
                <a:chExt cx="346" cy="304"/>
              </a:xfrm>
            </p:grpSpPr>
            <p:sp>
              <p:nvSpPr>
                <p:cNvPr id="72389" name="Oval 1759">
                  <a:extLst>
                    <a:ext uri="{FF2B5EF4-FFF2-40B4-BE49-F238E27FC236}">
                      <a16:creationId xmlns:a16="http://schemas.microsoft.com/office/drawing/2014/main" id="{918881D4-606C-1797-6F84-205C31E44A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90" name="Oval 1760">
                  <a:extLst>
                    <a:ext uri="{FF2B5EF4-FFF2-40B4-BE49-F238E27FC236}">
                      <a16:creationId xmlns:a16="http://schemas.microsoft.com/office/drawing/2014/main" id="{7BFDCE7F-BC49-7206-6AC3-C6FFDB0808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91" name="Oval 1761">
                  <a:extLst>
                    <a:ext uri="{FF2B5EF4-FFF2-40B4-BE49-F238E27FC236}">
                      <a16:creationId xmlns:a16="http://schemas.microsoft.com/office/drawing/2014/main" id="{71EF0026-DF30-F1A0-7707-CE66AF78A1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92" name="Oval 1762">
                  <a:extLst>
                    <a:ext uri="{FF2B5EF4-FFF2-40B4-BE49-F238E27FC236}">
                      <a16:creationId xmlns:a16="http://schemas.microsoft.com/office/drawing/2014/main" id="{A849F232-7F6A-7F95-7278-4BFA8B37D0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93" name="Oval 1763">
                  <a:extLst>
                    <a:ext uri="{FF2B5EF4-FFF2-40B4-BE49-F238E27FC236}">
                      <a16:creationId xmlns:a16="http://schemas.microsoft.com/office/drawing/2014/main" id="{A5296659-3224-846F-8A8F-DA682982B8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94" name="Oval 1764">
                  <a:extLst>
                    <a:ext uri="{FF2B5EF4-FFF2-40B4-BE49-F238E27FC236}">
                      <a16:creationId xmlns:a16="http://schemas.microsoft.com/office/drawing/2014/main" id="{F4F1D0EF-D38D-23AB-B01B-7B5B2ABC13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95" name="Oval 1765">
                  <a:extLst>
                    <a:ext uri="{FF2B5EF4-FFF2-40B4-BE49-F238E27FC236}">
                      <a16:creationId xmlns:a16="http://schemas.microsoft.com/office/drawing/2014/main" id="{FCBDCD9A-FA63-F8D8-4D2B-4F7E3DBF57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96" name="Oval 1766">
                  <a:extLst>
                    <a:ext uri="{FF2B5EF4-FFF2-40B4-BE49-F238E27FC236}">
                      <a16:creationId xmlns:a16="http://schemas.microsoft.com/office/drawing/2014/main" id="{3CC00D54-F010-C63C-D49B-C2D550C5F4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97" name="Oval 1767">
                  <a:extLst>
                    <a:ext uri="{FF2B5EF4-FFF2-40B4-BE49-F238E27FC236}">
                      <a16:creationId xmlns:a16="http://schemas.microsoft.com/office/drawing/2014/main" id="{2EA1E504-000F-96FE-E197-2761B7A945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98" name="Oval 1768">
                  <a:extLst>
                    <a:ext uri="{FF2B5EF4-FFF2-40B4-BE49-F238E27FC236}">
                      <a16:creationId xmlns:a16="http://schemas.microsoft.com/office/drawing/2014/main" id="{004ED71A-292C-B544-0219-C89223F36F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99" name="Oval 1769">
                  <a:extLst>
                    <a:ext uri="{FF2B5EF4-FFF2-40B4-BE49-F238E27FC236}">
                      <a16:creationId xmlns:a16="http://schemas.microsoft.com/office/drawing/2014/main" id="{6DC8B447-21A0-A227-C52D-B2EA7A1BD8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00" name="Oval 1770">
                  <a:extLst>
                    <a:ext uri="{FF2B5EF4-FFF2-40B4-BE49-F238E27FC236}">
                      <a16:creationId xmlns:a16="http://schemas.microsoft.com/office/drawing/2014/main" id="{9C8A6EE1-B748-4E54-7527-AEFA7B89EF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01" name="Oval 1771">
                  <a:extLst>
                    <a:ext uri="{FF2B5EF4-FFF2-40B4-BE49-F238E27FC236}">
                      <a16:creationId xmlns:a16="http://schemas.microsoft.com/office/drawing/2014/main" id="{609C978A-FE00-4E43-84F0-68D24BFA08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402" name="Oval 1772">
                  <a:extLst>
                    <a:ext uri="{FF2B5EF4-FFF2-40B4-BE49-F238E27FC236}">
                      <a16:creationId xmlns:a16="http://schemas.microsoft.com/office/drawing/2014/main" id="{30828E06-27CE-CFFE-B82D-570D826ACB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232" name="Group 1773">
              <a:extLst>
                <a:ext uri="{FF2B5EF4-FFF2-40B4-BE49-F238E27FC236}">
                  <a16:creationId xmlns:a16="http://schemas.microsoft.com/office/drawing/2014/main" id="{D7868814-D6C1-E968-E409-F69722DA75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5" y="2712"/>
              <a:ext cx="1088" cy="816"/>
              <a:chOff x="3369" y="2616"/>
              <a:chExt cx="1088" cy="816"/>
            </a:xfrm>
          </p:grpSpPr>
          <p:grpSp>
            <p:nvGrpSpPr>
              <p:cNvPr id="72357" name="Group 1774">
                <a:extLst>
                  <a:ext uri="{FF2B5EF4-FFF2-40B4-BE49-F238E27FC236}">
                    <a16:creationId xmlns:a16="http://schemas.microsoft.com/office/drawing/2014/main" id="{3F70BCFD-FB53-2011-2CBD-478692C903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69" y="3128"/>
                <a:ext cx="346" cy="304"/>
                <a:chOff x="3098" y="2084"/>
                <a:chExt cx="346" cy="304"/>
              </a:xfrm>
            </p:grpSpPr>
            <p:sp>
              <p:nvSpPr>
                <p:cNvPr id="72373" name="Oval 1775">
                  <a:extLst>
                    <a:ext uri="{FF2B5EF4-FFF2-40B4-BE49-F238E27FC236}">
                      <a16:creationId xmlns:a16="http://schemas.microsoft.com/office/drawing/2014/main" id="{2B7250BF-CCC5-CB90-4E8E-67751EA500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74" name="Oval 1776">
                  <a:extLst>
                    <a:ext uri="{FF2B5EF4-FFF2-40B4-BE49-F238E27FC236}">
                      <a16:creationId xmlns:a16="http://schemas.microsoft.com/office/drawing/2014/main" id="{CD2213D6-B526-83B9-24D8-F080D3C5B3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75" name="Oval 1777">
                  <a:extLst>
                    <a:ext uri="{FF2B5EF4-FFF2-40B4-BE49-F238E27FC236}">
                      <a16:creationId xmlns:a16="http://schemas.microsoft.com/office/drawing/2014/main" id="{58539471-3BB8-CF4E-AEFE-B007854D6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76" name="Oval 1778">
                  <a:extLst>
                    <a:ext uri="{FF2B5EF4-FFF2-40B4-BE49-F238E27FC236}">
                      <a16:creationId xmlns:a16="http://schemas.microsoft.com/office/drawing/2014/main" id="{8F8D35F2-59CA-1443-0F85-4E483D2DBA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77" name="Oval 1779">
                  <a:extLst>
                    <a:ext uri="{FF2B5EF4-FFF2-40B4-BE49-F238E27FC236}">
                      <a16:creationId xmlns:a16="http://schemas.microsoft.com/office/drawing/2014/main" id="{422F9887-E7AA-9DAB-99FC-C6F4D17CC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78" name="Oval 1780">
                  <a:extLst>
                    <a:ext uri="{FF2B5EF4-FFF2-40B4-BE49-F238E27FC236}">
                      <a16:creationId xmlns:a16="http://schemas.microsoft.com/office/drawing/2014/main" id="{DE4882C7-FA24-C6C2-9F1B-606E339CCF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79" name="Oval 1781">
                  <a:extLst>
                    <a:ext uri="{FF2B5EF4-FFF2-40B4-BE49-F238E27FC236}">
                      <a16:creationId xmlns:a16="http://schemas.microsoft.com/office/drawing/2014/main" id="{EEDF003D-5FBB-5435-F0FA-BC607C35D9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80" name="Oval 1782">
                  <a:extLst>
                    <a:ext uri="{FF2B5EF4-FFF2-40B4-BE49-F238E27FC236}">
                      <a16:creationId xmlns:a16="http://schemas.microsoft.com/office/drawing/2014/main" id="{F0838EC5-B4C7-FBDB-C6EB-B38471E0AB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81" name="Oval 1783">
                  <a:extLst>
                    <a:ext uri="{FF2B5EF4-FFF2-40B4-BE49-F238E27FC236}">
                      <a16:creationId xmlns:a16="http://schemas.microsoft.com/office/drawing/2014/main" id="{375F1AD8-5D04-1EC5-E7A3-BB0FE0146F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82" name="Oval 1784">
                  <a:extLst>
                    <a:ext uri="{FF2B5EF4-FFF2-40B4-BE49-F238E27FC236}">
                      <a16:creationId xmlns:a16="http://schemas.microsoft.com/office/drawing/2014/main" id="{44D65E2A-C2F9-6863-C382-D0AE18A96D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83" name="Oval 1785">
                  <a:extLst>
                    <a:ext uri="{FF2B5EF4-FFF2-40B4-BE49-F238E27FC236}">
                      <a16:creationId xmlns:a16="http://schemas.microsoft.com/office/drawing/2014/main" id="{AA974168-E932-00A3-B50E-3C099A3EB3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84" name="Oval 1786">
                  <a:extLst>
                    <a:ext uri="{FF2B5EF4-FFF2-40B4-BE49-F238E27FC236}">
                      <a16:creationId xmlns:a16="http://schemas.microsoft.com/office/drawing/2014/main" id="{0F7A8230-5B87-C9B1-C5D3-5C35DCD54B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85" name="Oval 1787">
                  <a:extLst>
                    <a:ext uri="{FF2B5EF4-FFF2-40B4-BE49-F238E27FC236}">
                      <a16:creationId xmlns:a16="http://schemas.microsoft.com/office/drawing/2014/main" id="{EFBC7D42-147E-DAFC-214B-EB0FD55728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86" name="Oval 1788">
                  <a:extLst>
                    <a:ext uri="{FF2B5EF4-FFF2-40B4-BE49-F238E27FC236}">
                      <a16:creationId xmlns:a16="http://schemas.microsoft.com/office/drawing/2014/main" id="{58375F1C-AEC4-C3D3-F97E-214DB36670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358" name="Group 1789">
                <a:extLst>
                  <a:ext uri="{FF2B5EF4-FFF2-40B4-BE49-F238E27FC236}">
                    <a16:creationId xmlns:a16="http://schemas.microsoft.com/office/drawing/2014/main" id="{0F93FD0A-E5A6-888F-9FB2-79F63419A2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11" y="2616"/>
                <a:ext cx="346" cy="304"/>
                <a:chOff x="3098" y="2084"/>
                <a:chExt cx="346" cy="304"/>
              </a:xfrm>
            </p:grpSpPr>
            <p:sp>
              <p:nvSpPr>
                <p:cNvPr id="72359" name="Oval 1790">
                  <a:extLst>
                    <a:ext uri="{FF2B5EF4-FFF2-40B4-BE49-F238E27FC236}">
                      <a16:creationId xmlns:a16="http://schemas.microsoft.com/office/drawing/2014/main" id="{05AFD8AB-0C7E-FBCF-E84E-CB61068F7B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60" name="Oval 1791">
                  <a:extLst>
                    <a:ext uri="{FF2B5EF4-FFF2-40B4-BE49-F238E27FC236}">
                      <a16:creationId xmlns:a16="http://schemas.microsoft.com/office/drawing/2014/main" id="{D5A3BAA0-7F9B-0131-2582-AC4AA97454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61" name="Oval 1792">
                  <a:extLst>
                    <a:ext uri="{FF2B5EF4-FFF2-40B4-BE49-F238E27FC236}">
                      <a16:creationId xmlns:a16="http://schemas.microsoft.com/office/drawing/2014/main" id="{9D16B673-2185-5A8D-7DD6-9180F1768C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62" name="Oval 1793">
                  <a:extLst>
                    <a:ext uri="{FF2B5EF4-FFF2-40B4-BE49-F238E27FC236}">
                      <a16:creationId xmlns:a16="http://schemas.microsoft.com/office/drawing/2014/main" id="{05904086-BAAC-AD85-2904-458E4E93C6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63" name="Oval 1794">
                  <a:extLst>
                    <a:ext uri="{FF2B5EF4-FFF2-40B4-BE49-F238E27FC236}">
                      <a16:creationId xmlns:a16="http://schemas.microsoft.com/office/drawing/2014/main" id="{05094F19-F5B6-8DFB-3341-73A338989F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64" name="Oval 1795">
                  <a:extLst>
                    <a:ext uri="{FF2B5EF4-FFF2-40B4-BE49-F238E27FC236}">
                      <a16:creationId xmlns:a16="http://schemas.microsoft.com/office/drawing/2014/main" id="{271760E1-DC05-DFC3-0C13-A054738313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65" name="Oval 1796">
                  <a:extLst>
                    <a:ext uri="{FF2B5EF4-FFF2-40B4-BE49-F238E27FC236}">
                      <a16:creationId xmlns:a16="http://schemas.microsoft.com/office/drawing/2014/main" id="{DA67DFA2-D67D-129B-3836-01EA7FB847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66" name="Oval 1797">
                  <a:extLst>
                    <a:ext uri="{FF2B5EF4-FFF2-40B4-BE49-F238E27FC236}">
                      <a16:creationId xmlns:a16="http://schemas.microsoft.com/office/drawing/2014/main" id="{5A5E1A2B-C809-6071-C39F-CBECEE026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67" name="Oval 1798">
                  <a:extLst>
                    <a:ext uri="{FF2B5EF4-FFF2-40B4-BE49-F238E27FC236}">
                      <a16:creationId xmlns:a16="http://schemas.microsoft.com/office/drawing/2014/main" id="{7DBBCE67-ED96-C281-6BB5-67441D0C9D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68" name="Oval 1799">
                  <a:extLst>
                    <a:ext uri="{FF2B5EF4-FFF2-40B4-BE49-F238E27FC236}">
                      <a16:creationId xmlns:a16="http://schemas.microsoft.com/office/drawing/2014/main" id="{CC809D0C-7736-5B8E-C8DB-F359F3ADE3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69" name="Oval 1800">
                  <a:extLst>
                    <a:ext uri="{FF2B5EF4-FFF2-40B4-BE49-F238E27FC236}">
                      <a16:creationId xmlns:a16="http://schemas.microsoft.com/office/drawing/2014/main" id="{4B2EC34F-38A2-6853-2B72-9ED180EA2B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70" name="Oval 1801">
                  <a:extLst>
                    <a:ext uri="{FF2B5EF4-FFF2-40B4-BE49-F238E27FC236}">
                      <a16:creationId xmlns:a16="http://schemas.microsoft.com/office/drawing/2014/main" id="{4979FECA-B105-4316-9B29-A52362D64D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71" name="Oval 1802">
                  <a:extLst>
                    <a:ext uri="{FF2B5EF4-FFF2-40B4-BE49-F238E27FC236}">
                      <a16:creationId xmlns:a16="http://schemas.microsoft.com/office/drawing/2014/main" id="{EA5419EB-A1D5-9E98-8DB5-734B458BEC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72" name="Oval 1803">
                  <a:extLst>
                    <a:ext uri="{FF2B5EF4-FFF2-40B4-BE49-F238E27FC236}">
                      <a16:creationId xmlns:a16="http://schemas.microsoft.com/office/drawing/2014/main" id="{B1EC579F-87CC-A92D-24A2-AABC93044B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233" name="Group 1804">
              <a:extLst>
                <a:ext uri="{FF2B5EF4-FFF2-40B4-BE49-F238E27FC236}">
                  <a16:creationId xmlns:a16="http://schemas.microsoft.com/office/drawing/2014/main" id="{423D87BD-5ADD-31DA-B01B-08E3380087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6" y="2407"/>
              <a:ext cx="457" cy="899"/>
              <a:chOff x="4230" y="2311"/>
              <a:chExt cx="457" cy="899"/>
            </a:xfrm>
          </p:grpSpPr>
          <p:grpSp>
            <p:nvGrpSpPr>
              <p:cNvPr id="72327" name="Group 1805">
                <a:extLst>
                  <a:ext uri="{FF2B5EF4-FFF2-40B4-BE49-F238E27FC236}">
                    <a16:creationId xmlns:a16="http://schemas.microsoft.com/office/drawing/2014/main" id="{519CCC2B-8530-B4E8-7360-4C34762EDF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30" y="2311"/>
                <a:ext cx="346" cy="304"/>
                <a:chOff x="3098" y="2084"/>
                <a:chExt cx="346" cy="304"/>
              </a:xfrm>
            </p:grpSpPr>
            <p:sp>
              <p:nvSpPr>
                <p:cNvPr id="72343" name="Oval 1806">
                  <a:extLst>
                    <a:ext uri="{FF2B5EF4-FFF2-40B4-BE49-F238E27FC236}">
                      <a16:creationId xmlns:a16="http://schemas.microsoft.com/office/drawing/2014/main" id="{AAA239CF-CC2F-0555-181F-C6D2B39048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44" name="Oval 1807">
                  <a:extLst>
                    <a:ext uri="{FF2B5EF4-FFF2-40B4-BE49-F238E27FC236}">
                      <a16:creationId xmlns:a16="http://schemas.microsoft.com/office/drawing/2014/main" id="{698A76E7-B249-6399-7232-204AB343D5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45" name="Oval 1808">
                  <a:extLst>
                    <a:ext uri="{FF2B5EF4-FFF2-40B4-BE49-F238E27FC236}">
                      <a16:creationId xmlns:a16="http://schemas.microsoft.com/office/drawing/2014/main" id="{3E5F9C9A-C604-A201-2D8E-981F37B153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46" name="Oval 1809">
                  <a:extLst>
                    <a:ext uri="{FF2B5EF4-FFF2-40B4-BE49-F238E27FC236}">
                      <a16:creationId xmlns:a16="http://schemas.microsoft.com/office/drawing/2014/main" id="{4083CADE-617D-1EA5-3DEE-D9A06C7EB1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47" name="Oval 1810">
                  <a:extLst>
                    <a:ext uri="{FF2B5EF4-FFF2-40B4-BE49-F238E27FC236}">
                      <a16:creationId xmlns:a16="http://schemas.microsoft.com/office/drawing/2014/main" id="{3C034138-2EA0-6626-4A89-B0AECB04E9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48" name="Oval 1811">
                  <a:extLst>
                    <a:ext uri="{FF2B5EF4-FFF2-40B4-BE49-F238E27FC236}">
                      <a16:creationId xmlns:a16="http://schemas.microsoft.com/office/drawing/2014/main" id="{66C1DBBE-19F2-BF6A-B2C4-AE51609B86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49" name="Oval 1812">
                  <a:extLst>
                    <a:ext uri="{FF2B5EF4-FFF2-40B4-BE49-F238E27FC236}">
                      <a16:creationId xmlns:a16="http://schemas.microsoft.com/office/drawing/2014/main" id="{7DABAFA8-22F8-695A-A641-4FCC7D9AB8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50" name="Oval 1813">
                  <a:extLst>
                    <a:ext uri="{FF2B5EF4-FFF2-40B4-BE49-F238E27FC236}">
                      <a16:creationId xmlns:a16="http://schemas.microsoft.com/office/drawing/2014/main" id="{2B2C767C-56DA-D62A-0981-F36F429887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51" name="Oval 1814">
                  <a:extLst>
                    <a:ext uri="{FF2B5EF4-FFF2-40B4-BE49-F238E27FC236}">
                      <a16:creationId xmlns:a16="http://schemas.microsoft.com/office/drawing/2014/main" id="{09C9A678-4467-8F34-630B-76F05A475F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52" name="Oval 1815">
                  <a:extLst>
                    <a:ext uri="{FF2B5EF4-FFF2-40B4-BE49-F238E27FC236}">
                      <a16:creationId xmlns:a16="http://schemas.microsoft.com/office/drawing/2014/main" id="{693364BE-6ED5-E5C3-DCDD-72B35604E5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53" name="Oval 1816">
                  <a:extLst>
                    <a:ext uri="{FF2B5EF4-FFF2-40B4-BE49-F238E27FC236}">
                      <a16:creationId xmlns:a16="http://schemas.microsoft.com/office/drawing/2014/main" id="{2244FC12-26F1-DBD7-571E-035C9563A3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54" name="Oval 1817">
                  <a:extLst>
                    <a:ext uri="{FF2B5EF4-FFF2-40B4-BE49-F238E27FC236}">
                      <a16:creationId xmlns:a16="http://schemas.microsoft.com/office/drawing/2014/main" id="{8D1ECB62-E4CE-E108-0994-780AFF31C1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55" name="Oval 1818">
                  <a:extLst>
                    <a:ext uri="{FF2B5EF4-FFF2-40B4-BE49-F238E27FC236}">
                      <a16:creationId xmlns:a16="http://schemas.microsoft.com/office/drawing/2014/main" id="{73DBA807-7AC2-AEAC-B23C-3391730E6F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56" name="Oval 1819">
                  <a:extLst>
                    <a:ext uri="{FF2B5EF4-FFF2-40B4-BE49-F238E27FC236}">
                      <a16:creationId xmlns:a16="http://schemas.microsoft.com/office/drawing/2014/main" id="{18EAD58B-AF22-B966-EE25-4F1BA4497E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328" name="Group 1820">
                <a:extLst>
                  <a:ext uri="{FF2B5EF4-FFF2-40B4-BE49-F238E27FC236}">
                    <a16:creationId xmlns:a16="http://schemas.microsoft.com/office/drawing/2014/main" id="{F2C5BF6E-AEC1-4310-8871-182540130A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41" y="2906"/>
                <a:ext cx="346" cy="304"/>
                <a:chOff x="3098" y="2084"/>
                <a:chExt cx="346" cy="304"/>
              </a:xfrm>
            </p:grpSpPr>
            <p:sp>
              <p:nvSpPr>
                <p:cNvPr id="72329" name="Oval 1821">
                  <a:extLst>
                    <a:ext uri="{FF2B5EF4-FFF2-40B4-BE49-F238E27FC236}">
                      <a16:creationId xmlns:a16="http://schemas.microsoft.com/office/drawing/2014/main" id="{7212F3D0-03A4-33B6-4A08-17BDE9D168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30" name="Oval 1822">
                  <a:extLst>
                    <a:ext uri="{FF2B5EF4-FFF2-40B4-BE49-F238E27FC236}">
                      <a16:creationId xmlns:a16="http://schemas.microsoft.com/office/drawing/2014/main" id="{83E66523-BC29-0ACC-4EF5-5BF8A4EACD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31" name="Oval 1823">
                  <a:extLst>
                    <a:ext uri="{FF2B5EF4-FFF2-40B4-BE49-F238E27FC236}">
                      <a16:creationId xmlns:a16="http://schemas.microsoft.com/office/drawing/2014/main" id="{CFCEF989-A2FB-0A53-0518-38A6D41E87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32" name="Oval 1824">
                  <a:extLst>
                    <a:ext uri="{FF2B5EF4-FFF2-40B4-BE49-F238E27FC236}">
                      <a16:creationId xmlns:a16="http://schemas.microsoft.com/office/drawing/2014/main" id="{A6D70B06-F6C7-0603-F6D5-3C051C4407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33" name="Oval 1825">
                  <a:extLst>
                    <a:ext uri="{FF2B5EF4-FFF2-40B4-BE49-F238E27FC236}">
                      <a16:creationId xmlns:a16="http://schemas.microsoft.com/office/drawing/2014/main" id="{02681EFD-B1A5-1735-00FC-77754887D4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34" name="Oval 1826">
                  <a:extLst>
                    <a:ext uri="{FF2B5EF4-FFF2-40B4-BE49-F238E27FC236}">
                      <a16:creationId xmlns:a16="http://schemas.microsoft.com/office/drawing/2014/main" id="{9A2E9BDA-6DC7-E27E-D237-1AB5D8FCA2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35" name="Oval 1827">
                  <a:extLst>
                    <a:ext uri="{FF2B5EF4-FFF2-40B4-BE49-F238E27FC236}">
                      <a16:creationId xmlns:a16="http://schemas.microsoft.com/office/drawing/2014/main" id="{B879EDDA-2161-E791-9470-A339CC48D7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36" name="Oval 1828">
                  <a:extLst>
                    <a:ext uri="{FF2B5EF4-FFF2-40B4-BE49-F238E27FC236}">
                      <a16:creationId xmlns:a16="http://schemas.microsoft.com/office/drawing/2014/main" id="{C330ABF5-7DFA-4772-C0C2-7A65D87515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37" name="Oval 1829">
                  <a:extLst>
                    <a:ext uri="{FF2B5EF4-FFF2-40B4-BE49-F238E27FC236}">
                      <a16:creationId xmlns:a16="http://schemas.microsoft.com/office/drawing/2014/main" id="{3230DE7B-8561-1389-3B3B-962B7CBEFC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38" name="Oval 1830">
                  <a:extLst>
                    <a:ext uri="{FF2B5EF4-FFF2-40B4-BE49-F238E27FC236}">
                      <a16:creationId xmlns:a16="http://schemas.microsoft.com/office/drawing/2014/main" id="{B70DFF51-F686-B5C7-8ECB-640F79B091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39" name="Oval 1831">
                  <a:extLst>
                    <a:ext uri="{FF2B5EF4-FFF2-40B4-BE49-F238E27FC236}">
                      <a16:creationId xmlns:a16="http://schemas.microsoft.com/office/drawing/2014/main" id="{76B35A19-B4A2-A95E-9816-B50F956128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40" name="Oval 1832">
                  <a:extLst>
                    <a:ext uri="{FF2B5EF4-FFF2-40B4-BE49-F238E27FC236}">
                      <a16:creationId xmlns:a16="http://schemas.microsoft.com/office/drawing/2014/main" id="{64081E03-C4F9-95EE-A030-F48740A808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41" name="Oval 1833">
                  <a:extLst>
                    <a:ext uri="{FF2B5EF4-FFF2-40B4-BE49-F238E27FC236}">
                      <a16:creationId xmlns:a16="http://schemas.microsoft.com/office/drawing/2014/main" id="{49328D17-F709-77FC-11D6-46C97BE799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42" name="Oval 1834">
                  <a:extLst>
                    <a:ext uri="{FF2B5EF4-FFF2-40B4-BE49-F238E27FC236}">
                      <a16:creationId xmlns:a16="http://schemas.microsoft.com/office/drawing/2014/main" id="{06B8E7A7-213E-AF69-B0A7-A08C236F42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234" name="Group 1835">
              <a:extLst>
                <a:ext uri="{FF2B5EF4-FFF2-40B4-BE49-F238E27FC236}">
                  <a16:creationId xmlns:a16="http://schemas.microsoft.com/office/drawing/2014/main" id="{51E665C2-8ED1-177D-CCB7-75C31D2FBD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71" y="2841"/>
              <a:ext cx="1246" cy="598"/>
              <a:chOff x="2675" y="2745"/>
              <a:chExt cx="1246" cy="598"/>
            </a:xfrm>
          </p:grpSpPr>
          <p:grpSp>
            <p:nvGrpSpPr>
              <p:cNvPr id="72297" name="Group 1836">
                <a:extLst>
                  <a:ext uri="{FF2B5EF4-FFF2-40B4-BE49-F238E27FC236}">
                    <a16:creationId xmlns:a16="http://schemas.microsoft.com/office/drawing/2014/main" id="{ECC1D6C5-6D4E-C425-578F-771B3F67BA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5" y="3039"/>
                <a:ext cx="346" cy="304"/>
                <a:chOff x="3098" y="2084"/>
                <a:chExt cx="346" cy="304"/>
              </a:xfrm>
            </p:grpSpPr>
            <p:sp>
              <p:nvSpPr>
                <p:cNvPr id="72313" name="Oval 1837">
                  <a:extLst>
                    <a:ext uri="{FF2B5EF4-FFF2-40B4-BE49-F238E27FC236}">
                      <a16:creationId xmlns:a16="http://schemas.microsoft.com/office/drawing/2014/main" id="{061F1E5B-9E0C-44AE-DEDD-51F8B7A653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14" name="Oval 1838">
                  <a:extLst>
                    <a:ext uri="{FF2B5EF4-FFF2-40B4-BE49-F238E27FC236}">
                      <a16:creationId xmlns:a16="http://schemas.microsoft.com/office/drawing/2014/main" id="{3D0D5002-6B5A-47AB-0F39-6B67D287D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15" name="Oval 1839">
                  <a:extLst>
                    <a:ext uri="{FF2B5EF4-FFF2-40B4-BE49-F238E27FC236}">
                      <a16:creationId xmlns:a16="http://schemas.microsoft.com/office/drawing/2014/main" id="{D0A8CBCD-D061-EFD0-3647-2992D4D3CE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16" name="Oval 1840">
                  <a:extLst>
                    <a:ext uri="{FF2B5EF4-FFF2-40B4-BE49-F238E27FC236}">
                      <a16:creationId xmlns:a16="http://schemas.microsoft.com/office/drawing/2014/main" id="{00EE70F3-5407-DDCF-F363-C961A8B7E8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17" name="Oval 1841">
                  <a:extLst>
                    <a:ext uri="{FF2B5EF4-FFF2-40B4-BE49-F238E27FC236}">
                      <a16:creationId xmlns:a16="http://schemas.microsoft.com/office/drawing/2014/main" id="{AE4D989E-6694-EE30-9194-16B441A437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18" name="Oval 1842">
                  <a:extLst>
                    <a:ext uri="{FF2B5EF4-FFF2-40B4-BE49-F238E27FC236}">
                      <a16:creationId xmlns:a16="http://schemas.microsoft.com/office/drawing/2014/main" id="{C78D2FE6-2F84-D9A9-1E3A-1EC6103BE6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19" name="Oval 1843">
                  <a:extLst>
                    <a:ext uri="{FF2B5EF4-FFF2-40B4-BE49-F238E27FC236}">
                      <a16:creationId xmlns:a16="http://schemas.microsoft.com/office/drawing/2014/main" id="{51FB03EF-E6D2-7276-CBC6-B511418583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20" name="Oval 1844">
                  <a:extLst>
                    <a:ext uri="{FF2B5EF4-FFF2-40B4-BE49-F238E27FC236}">
                      <a16:creationId xmlns:a16="http://schemas.microsoft.com/office/drawing/2014/main" id="{76308E6B-4109-7F41-7883-F91A992F58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21" name="Oval 1845">
                  <a:extLst>
                    <a:ext uri="{FF2B5EF4-FFF2-40B4-BE49-F238E27FC236}">
                      <a16:creationId xmlns:a16="http://schemas.microsoft.com/office/drawing/2014/main" id="{147B7999-FF53-477E-F3A2-F956BE3681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22" name="Oval 1846">
                  <a:extLst>
                    <a:ext uri="{FF2B5EF4-FFF2-40B4-BE49-F238E27FC236}">
                      <a16:creationId xmlns:a16="http://schemas.microsoft.com/office/drawing/2014/main" id="{31A2A906-ECD2-127C-450D-7A01D27470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23" name="Oval 1847">
                  <a:extLst>
                    <a:ext uri="{FF2B5EF4-FFF2-40B4-BE49-F238E27FC236}">
                      <a16:creationId xmlns:a16="http://schemas.microsoft.com/office/drawing/2014/main" id="{DD64C64E-C326-604A-8305-2688144764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24" name="Oval 1848">
                  <a:extLst>
                    <a:ext uri="{FF2B5EF4-FFF2-40B4-BE49-F238E27FC236}">
                      <a16:creationId xmlns:a16="http://schemas.microsoft.com/office/drawing/2014/main" id="{2C2801A7-7AEB-EA08-91A6-A69AED3044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25" name="Oval 1849">
                  <a:extLst>
                    <a:ext uri="{FF2B5EF4-FFF2-40B4-BE49-F238E27FC236}">
                      <a16:creationId xmlns:a16="http://schemas.microsoft.com/office/drawing/2014/main" id="{D4372121-8F85-6654-73F5-11B476BB6C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26" name="Oval 1850">
                  <a:extLst>
                    <a:ext uri="{FF2B5EF4-FFF2-40B4-BE49-F238E27FC236}">
                      <a16:creationId xmlns:a16="http://schemas.microsoft.com/office/drawing/2014/main" id="{3C1A99A4-30F0-C689-9F99-52177B1CDF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298" name="Group 1851">
                <a:extLst>
                  <a:ext uri="{FF2B5EF4-FFF2-40B4-BE49-F238E27FC236}">
                    <a16:creationId xmlns:a16="http://schemas.microsoft.com/office/drawing/2014/main" id="{A30FFB73-426C-EC4F-0C71-818FA3E717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5" y="2745"/>
                <a:ext cx="346" cy="304"/>
                <a:chOff x="3098" y="2084"/>
                <a:chExt cx="346" cy="304"/>
              </a:xfrm>
            </p:grpSpPr>
            <p:sp>
              <p:nvSpPr>
                <p:cNvPr id="72299" name="Oval 1852">
                  <a:extLst>
                    <a:ext uri="{FF2B5EF4-FFF2-40B4-BE49-F238E27FC236}">
                      <a16:creationId xmlns:a16="http://schemas.microsoft.com/office/drawing/2014/main" id="{31BB3B2A-0745-FF69-664F-B4B9A8A320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00" name="Oval 1853">
                  <a:extLst>
                    <a:ext uri="{FF2B5EF4-FFF2-40B4-BE49-F238E27FC236}">
                      <a16:creationId xmlns:a16="http://schemas.microsoft.com/office/drawing/2014/main" id="{A1F4F7D5-5DA9-D0B7-76D5-4C22649D18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01" name="Oval 1854">
                  <a:extLst>
                    <a:ext uri="{FF2B5EF4-FFF2-40B4-BE49-F238E27FC236}">
                      <a16:creationId xmlns:a16="http://schemas.microsoft.com/office/drawing/2014/main" id="{15862E78-9BE8-9040-A0C4-71634D82E2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02" name="Oval 1855">
                  <a:extLst>
                    <a:ext uri="{FF2B5EF4-FFF2-40B4-BE49-F238E27FC236}">
                      <a16:creationId xmlns:a16="http://schemas.microsoft.com/office/drawing/2014/main" id="{EF1956B2-63AD-3676-FA02-CB2C2856D5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03" name="Oval 1856">
                  <a:extLst>
                    <a:ext uri="{FF2B5EF4-FFF2-40B4-BE49-F238E27FC236}">
                      <a16:creationId xmlns:a16="http://schemas.microsoft.com/office/drawing/2014/main" id="{98ED00A6-F54E-82C1-4E1E-9CF6E84437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04" name="Oval 1857">
                  <a:extLst>
                    <a:ext uri="{FF2B5EF4-FFF2-40B4-BE49-F238E27FC236}">
                      <a16:creationId xmlns:a16="http://schemas.microsoft.com/office/drawing/2014/main" id="{9BB0D8CA-9870-A959-AC5A-CF71554F09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05" name="Oval 1858">
                  <a:extLst>
                    <a:ext uri="{FF2B5EF4-FFF2-40B4-BE49-F238E27FC236}">
                      <a16:creationId xmlns:a16="http://schemas.microsoft.com/office/drawing/2014/main" id="{719FD186-673E-8C6D-F5C3-E41568E95B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06" name="Oval 1859">
                  <a:extLst>
                    <a:ext uri="{FF2B5EF4-FFF2-40B4-BE49-F238E27FC236}">
                      <a16:creationId xmlns:a16="http://schemas.microsoft.com/office/drawing/2014/main" id="{14341260-8A2A-00A6-1DD1-5CC376186D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07" name="Oval 1860">
                  <a:extLst>
                    <a:ext uri="{FF2B5EF4-FFF2-40B4-BE49-F238E27FC236}">
                      <a16:creationId xmlns:a16="http://schemas.microsoft.com/office/drawing/2014/main" id="{6257DA4D-BF6D-18FD-1019-E580922D6D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08" name="Oval 1861">
                  <a:extLst>
                    <a:ext uri="{FF2B5EF4-FFF2-40B4-BE49-F238E27FC236}">
                      <a16:creationId xmlns:a16="http://schemas.microsoft.com/office/drawing/2014/main" id="{8268F937-29C9-8756-33A4-5335203077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09" name="Oval 1862">
                  <a:extLst>
                    <a:ext uri="{FF2B5EF4-FFF2-40B4-BE49-F238E27FC236}">
                      <a16:creationId xmlns:a16="http://schemas.microsoft.com/office/drawing/2014/main" id="{6FD4D490-52C2-3455-8D76-B88831423B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10" name="Oval 1863">
                  <a:extLst>
                    <a:ext uri="{FF2B5EF4-FFF2-40B4-BE49-F238E27FC236}">
                      <a16:creationId xmlns:a16="http://schemas.microsoft.com/office/drawing/2014/main" id="{D85F170B-8F47-0F7E-AF1B-35B31FBCFD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11" name="Oval 1864">
                  <a:extLst>
                    <a:ext uri="{FF2B5EF4-FFF2-40B4-BE49-F238E27FC236}">
                      <a16:creationId xmlns:a16="http://schemas.microsoft.com/office/drawing/2014/main" id="{19C0013D-9987-C548-4A5D-7D798B49A9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312" name="Oval 1865">
                  <a:extLst>
                    <a:ext uri="{FF2B5EF4-FFF2-40B4-BE49-F238E27FC236}">
                      <a16:creationId xmlns:a16="http://schemas.microsoft.com/office/drawing/2014/main" id="{F86B47BB-B071-3103-A12A-3A30787BCB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235" name="Group 1866">
              <a:extLst>
                <a:ext uri="{FF2B5EF4-FFF2-40B4-BE49-F238E27FC236}">
                  <a16:creationId xmlns:a16="http://schemas.microsoft.com/office/drawing/2014/main" id="{8DDC6F8C-E98F-5202-432E-BED945E73E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72" y="2585"/>
              <a:ext cx="1437" cy="648"/>
              <a:chOff x="2676" y="2489"/>
              <a:chExt cx="1437" cy="648"/>
            </a:xfrm>
          </p:grpSpPr>
          <p:grpSp>
            <p:nvGrpSpPr>
              <p:cNvPr id="72267" name="Group 1867">
                <a:extLst>
                  <a:ext uri="{FF2B5EF4-FFF2-40B4-BE49-F238E27FC236}">
                    <a16:creationId xmlns:a16="http://schemas.microsoft.com/office/drawing/2014/main" id="{7228C380-5A8B-3E57-F5D9-B3A30CD846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6" y="2489"/>
                <a:ext cx="346" cy="304"/>
                <a:chOff x="3098" y="2084"/>
                <a:chExt cx="346" cy="304"/>
              </a:xfrm>
            </p:grpSpPr>
            <p:sp>
              <p:nvSpPr>
                <p:cNvPr id="72283" name="Oval 1868">
                  <a:extLst>
                    <a:ext uri="{FF2B5EF4-FFF2-40B4-BE49-F238E27FC236}">
                      <a16:creationId xmlns:a16="http://schemas.microsoft.com/office/drawing/2014/main" id="{A5D591D4-3FAF-D099-5697-CEF0F313BA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84" name="Oval 1869">
                  <a:extLst>
                    <a:ext uri="{FF2B5EF4-FFF2-40B4-BE49-F238E27FC236}">
                      <a16:creationId xmlns:a16="http://schemas.microsoft.com/office/drawing/2014/main" id="{3B8573C4-B3FE-84E6-5D4E-BE412D20E5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85" name="Oval 1870">
                  <a:extLst>
                    <a:ext uri="{FF2B5EF4-FFF2-40B4-BE49-F238E27FC236}">
                      <a16:creationId xmlns:a16="http://schemas.microsoft.com/office/drawing/2014/main" id="{27D0C0E0-9411-CF29-325C-22B871E687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86" name="Oval 1871">
                  <a:extLst>
                    <a:ext uri="{FF2B5EF4-FFF2-40B4-BE49-F238E27FC236}">
                      <a16:creationId xmlns:a16="http://schemas.microsoft.com/office/drawing/2014/main" id="{531126FD-A6C5-E9C0-564E-D336ADE992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87" name="Oval 1872">
                  <a:extLst>
                    <a:ext uri="{FF2B5EF4-FFF2-40B4-BE49-F238E27FC236}">
                      <a16:creationId xmlns:a16="http://schemas.microsoft.com/office/drawing/2014/main" id="{054BC5BE-7D3E-FC72-D394-102D568C34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88" name="Oval 1873">
                  <a:extLst>
                    <a:ext uri="{FF2B5EF4-FFF2-40B4-BE49-F238E27FC236}">
                      <a16:creationId xmlns:a16="http://schemas.microsoft.com/office/drawing/2014/main" id="{86D72157-D79B-B2A1-1A2C-2D52F84D54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89" name="Oval 1874">
                  <a:extLst>
                    <a:ext uri="{FF2B5EF4-FFF2-40B4-BE49-F238E27FC236}">
                      <a16:creationId xmlns:a16="http://schemas.microsoft.com/office/drawing/2014/main" id="{46C11D9F-9983-5C54-7083-33D569CDE7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90" name="Oval 1875">
                  <a:extLst>
                    <a:ext uri="{FF2B5EF4-FFF2-40B4-BE49-F238E27FC236}">
                      <a16:creationId xmlns:a16="http://schemas.microsoft.com/office/drawing/2014/main" id="{54E49EB3-234B-144B-B04C-5C2B4914C7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91" name="Oval 1876">
                  <a:extLst>
                    <a:ext uri="{FF2B5EF4-FFF2-40B4-BE49-F238E27FC236}">
                      <a16:creationId xmlns:a16="http://schemas.microsoft.com/office/drawing/2014/main" id="{CF73BDA2-2F6F-433F-8656-FE6605661D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92" name="Oval 1877">
                  <a:extLst>
                    <a:ext uri="{FF2B5EF4-FFF2-40B4-BE49-F238E27FC236}">
                      <a16:creationId xmlns:a16="http://schemas.microsoft.com/office/drawing/2014/main" id="{6C27090F-F8BE-7FBE-EC20-9BE79AD7AE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93" name="Oval 1878">
                  <a:extLst>
                    <a:ext uri="{FF2B5EF4-FFF2-40B4-BE49-F238E27FC236}">
                      <a16:creationId xmlns:a16="http://schemas.microsoft.com/office/drawing/2014/main" id="{EA8EA7F5-42CE-2006-ED61-ACE8025A68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94" name="Oval 1879">
                  <a:extLst>
                    <a:ext uri="{FF2B5EF4-FFF2-40B4-BE49-F238E27FC236}">
                      <a16:creationId xmlns:a16="http://schemas.microsoft.com/office/drawing/2014/main" id="{AD571480-057F-0B98-E08F-192E309589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95" name="Oval 1880">
                  <a:extLst>
                    <a:ext uri="{FF2B5EF4-FFF2-40B4-BE49-F238E27FC236}">
                      <a16:creationId xmlns:a16="http://schemas.microsoft.com/office/drawing/2014/main" id="{F5FF56BF-365F-C136-7EAC-F99F69316F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96" name="Oval 1881">
                  <a:extLst>
                    <a:ext uri="{FF2B5EF4-FFF2-40B4-BE49-F238E27FC236}">
                      <a16:creationId xmlns:a16="http://schemas.microsoft.com/office/drawing/2014/main" id="{E47387FF-2FF4-B132-AE10-B7F91D9330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268" name="Group 1882">
                <a:extLst>
                  <a:ext uri="{FF2B5EF4-FFF2-40B4-BE49-F238E27FC236}">
                    <a16:creationId xmlns:a16="http://schemas.microsoft.com/office/drawing/2014/main" id="{97D7E75D-F062-F514-1774-0E9120E21C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67" y="2833"/>
                <a:ext cx="346" cy="304"/>
                <a:chOff x="3098" y="2084"/>
                <a:chExt cx="346" cy="304"/>
              </a:xfrm>
            </p:grpSpPr>
            <p:sp>
              <p:nvSpPr>
                <p:cNvPr id="72269" name="Oval 1883">
                  <a:extLst>
                    <a:ext uri="{FF2B5EF4-FFF2-40B4-BE49-F238E27FC236}">
                      <a16:creationId xmlns:a16="http://schemas.microsoft.com/office/drawing/2014/main" id="{74B06D0C-BC9B-0950-8617-18C7E01BF7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70" name="Oval 1884">
                  <a:extLst>
                    <a:ext uri="{FF2B5EF4-FFF2-40B4-BE49-F238E27FC236}">
                      <a16:creationId xmlns:a16="http://schemas.microsoft.com/office/drawing/2014/main" id="{AD92EF56-E363-A7C8-3052-2401E66160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71" name="Oval 1885">
                  <a:extLst>
                    <a:ext uri="{FF2B5EF4-FFF2-40B4-BE49-F238E27FC236}">
                      <a16:creationId xmlns:a16="http://schemas.microsoft.com/office/drawing/2014/main" id="{1E1DBCF3-69BB-AEF2-131E-DCADF65506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72" name="Oval 1886">
                  <a:extLst>
                    <a:ext uri="{FF2B5EF4-FFF2-40B4-BE49-F238E27FC236}">
                      <a16:creationId xmlns:a16="http://schemas.microsoft.com/office/drawing/2014/main" id="{35122053-9593-7983-967B-45782F3010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73" name="Oval 1887">
                  <a:extLst>
                    <a:ext uri="{FF2B5EF4-FFF2-40B4-BE49-F238E27FC236}">
                      <a16:creationId xmlns:a16="http://schemas.microsoft.com/office/drawing/2014/main" id="{5CF23B2E-787D-401E-8D8A-1B89E3043C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74" name="Oval 1888">
                  <a:extLst>
                    <a:ext uri="{FF2B5EF4-FFF2-40B4-BE49-F238E27FC236}">
                      <a16:creationId xmlns:a16="http://schemas.microsoft.com/office/drawing/2014/main" id="{382F8C66-C6F8-3CE5-A685-E00A576A55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75" name="Oval 1889">
                  <a:extLst>
                    <a:ext uri="{FF2B5EF4-FFF2-40B4-BE49-F238E27FC236}">
                      <a16:creationId xmlns:a16="http://schemas.microsoft.com/office/drawing/2014/main" id="{F4B11C34-220F-E0B2-AE4E-76A6E1C6D4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76" name="Oval 1890">
                  <a:extLst>
                    <a:ext uri="{FF2B5EF4-FFF2-40B4-BE49-F238E27FC236}">
                      <a16:creationId xmlns:a16="http://schemas.microsoft.com/office/drawing/2014/main" id="{3A5D06CE-6DC0-601A-D0BE-1AD916ED3A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77" name="Oval 1891">
                  <a:extLst>
                    <a:ext uri="{FF2B5EF4-FFF2-40B4-BE49-F238E27FC236}">
                      <a16:creationId xmlns:a16="http://schemas.microsoft.com/office/drawing/2014/main" id="{C5F29154-617D-11C7-F274-EF16D5B1A2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78" name="Oval 1892">
                  <a:extLst>
                    <a:ext uri="{FF2B5EF4-FFF2-40B4-BE49-F238E27FC236}">
                      <a16:creationId xmlns:a16="http://schemas.microsoft.com/office/drawing/2014/main" id="{55B3749D-FEF7-2CFA-FFF5-09F333D66D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79" name="Oval 1893">
                  <a:extLst>
                    <a:ext uri="{FF2B5EF4-FFF2-40B4-BE49-F238E27FC236}">
                      <a16:creationId xmlns:a16="http://schemas.microsoft.com/office/drawing/2014/main" id="{A561C0D8-A473-DD40-51C4-3F5DFBDF6E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80" name="Oval 1894">
                  <a:extLst>
                    <a:ext uri="{FF2B5EF4-FFF2-40B4-BE49-F238E27FC236}">
                      <a16:creationId xmlns:a16="http://schemas.microsoft.com/office/drawing/2014/main" id="{8879C321-0A22-5CF0-60B2-A83407898E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81" name="Oval 1895">
                  <a:extLst>
                    <a:ext uri="{FF2B5EF4-FFF2-40B4-BE49-F238E27FC236}">
                      <a16:creationId xmlns:a16="http://schemas.microsoft.com/office/drawing/2014/main" id="{B03DB14B-20DF-DC5A-BF95-11BC33251F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82" name="Oval 1896">
                  <a:extLst>
                    <a:ext uri="{FF2B5EF4-FFF2-40B4-BE49-F238E27FC236}">
                      <a16:creationId xmlns:a16="http://schemas.microsoft.com/office/drawing/2014/main" id="{E00E495F-C3A1-EAEC-43EC-C22D75F4E9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2236" name="Group 1897">
              <a:extLst>
                <a:ext uri="{FF2B5EF4-FFF2-40B4-BE49-F238E27FC236}">
                  <a16:creationId xmlns:a16="http://schemas.microsoft.com/office/drawing/2014/main" id="{C42C0D01-E0E5-27D8-93D2-F88E59B5E2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7" y="2454"/>
              <a:ext cx="1005" cy="1172"/>
              <a:chOff x="2271" y="2358"/>
              <a:chExt cx="1005" cy="1172"/>
            </a:xfrm>
          </p:grpSpPr>
          <p:grpSp>
            <p:nvGrpSpPr>
              <p:cNvPr id="72237" name="Group 1898">
                <a:extLst>
                  <a:ext uri="{FF2B5EF4-FFF2-40B4-BE49-F238E27FC236}">
                    <a16:creationId xmlns:a16="http://schemas.microsoft.com/office/drawing/2014/main" id="{F60B0BF2-4B34-A724-D5B5-09BCADD987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30" y="3226"/>
                <a:ext cx="346" cy="304"/>
                <a:chOff x="3098" y="2084"/>
                <a:chExt cx="346" cy="304"/>
              </a:xfrm>
            </p:grpSpPr>
            <p:sp>
              <p:nvSpPr>
                <p:cNvPr id="72253" name="Oval 1899">
                  <a:extLst>
                    <a:ext uri="{FF2B5EF4-FFF2-40B4-BE49-F238E27FC236}">
                      <a16:creationId xmlns:a16="http://schemas.microsoft.com/office/drawing/2014/main" id="{48D24028-5851-AD93-3223-252A93EFD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54" name="Oval 1900">
                  <a:extLst>
                    <a:ext uri="{FF2B5EF4-FFF2-40B4-BE49-F238E27FC236}">
                      <a16:creationId xmlns:a16="http://schemas.microsoft.com/office/drawing/2014/main" id="{8F1FC0B9-246C-4F64-AFEB-3CCA56030F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55" name="Oval 1901">
                  <a:extLst>
                    <a:ext uri="{FF2B5EF4-FFF2-40B4-BE49-F238E27FC236}">
                      <a16:creationId xmlns:a16="http://schemas.microsoft.com/office/drawing/2014/main" id="{DDC41441-7684-8303-E8F8-24C2810F38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56" name="Oval 1902">
                  <a:extLst>
                    <a:ext uri="{FF2B5EF4-FFF2-40B4-BE49-F238E27FC236}">
                      <a16:creationId xmlns:a16="http://schemas.microsoft.com/office/drawing/2014/main" id="{C8DD724B-C946-7096-DF5C-C3F9D0F1B4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57" name="Oval 1903">
                  <a:extLst>
                    <a:ext uri="{FF2B5EF4-FFF2-40B4-BE49-F238E27FC236}">
                      <a16:creationId xmlns:a16="http://schemas.microsoft.com/office/drawing/2014/main" id="{631BB749-3A12-C047-8793-B7CD7339BE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58" name="Oval 1904">
                  <a:extLst>
                    <a:ext uri="{FF2B5EF4-FFF2-40B4-BE49-F238E27FC236}">
                      <a16:creationId xmlns:a16="http://schemas.microsoft.com/office/drawing/2014/main" id="{15876DBF-E937-24A8-C53F-765CD03DD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59" name="Oval 1905">
                  <a:extLst>
                    <a:ext uri="{FF2B5EF4-FFF2-40B4-BE49-F238E27FC236}">
                      <a16:creationId xmlns:a16="http://schemas.microsoft.com/office/drawing/2014/main" id="{3F5DF90B-6859-678B-7A54-87D64C7D7F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60" name="Oval 1906">
                  <a:extLst>
                    <a:ext uri="{FF2B5EF4-FFF2-40B4-BE49-F238E27FC236}">
                      <a16:creationId xmlns:a16="http://schemas.microsoft.com/office/drawing/2014/main" id="{04029D63-06A8-BCFD-99E3-7D1BADFFF5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61" name="Oval 1907">
                  <a:extLst>
                    <a:ext uri="{FF2B5EF4-FFF2-40B4-BE49-F238E27FC236}">
                      <a16:creationId xmlns:a16="http://schemas.microsoft.com/office/drawing/2014/main" id="{C58F6B48-0493-080A-AA3C-732A5AD891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62" name="Oval 1908">
                  <a:extLst>
                    <a:ext uri="{FF2B5EF4-FFF2-40B4-BE49-F238E27FC236}">
                      <a16:creationId xmlns:a16="http://schemas.microsoft.com/office/drawing/2014/main" id="{2ABBFDD9-6630-BD6D-25AC-11FCCBEDF5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63" name="Oval 1909">
                  <a:extLst>
                    <a:ext uri="{FF2B5EF4-FFF2-40B4-BE49-F238E27FC236}">
                      <a16:creationId xmlns:a16="http://schemas.microsoft.com/office/drawing/2014/main" id="{C0F489FC-CAFB-F1FB-9BB5-4533A783C7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64" name="Oval 1910">
                  <a:extLst>
                    <a:ext uri="{FF2B5EF4-FFF2-40B4-BE49-F238E27FC236}">
                      <a16:creationId xmlns:a16="http://schemas.microsoft.com/office/drawing/2014/main" id="{210C38C1-41AE-C332-EE4E-7AA1BC96B4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65" name="Oval 1911">
                  <a:extLst>
                    <a:ext uri="{FF2B5EF4-FFF2-40B4-BE49-F238E27FC236}">
                      <a16:creationId xmlns:a16="http://schemas.microsoft.com/office/drawing/2014/main" id="{43837230-C87C-3EFB-32CB-31C6BDB31E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66" name="Oval 1912">
                  <a:extLst>
                    <a:ext uri="{FF2B5EF4-FFF2-40B4-BE49-F238E27FC236}">
                      <a16:creationId xmlns:a16="http://schemas.microsoft.com/office/drawing/2014/main" id="{B17C60FE-42F1-0F01-1485-076E7A3EE4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238" name="Group 1913">
                <a:extLst>
                  <a:ext uri="{FF2B5EF4-FFF2-40B4-BE49-F238E27FC236}">
                    <a16:creationId xmlns:a16="http://schemas.microsoft.com/office/drawing/2014/main" id="{291EF9BE-3A0E-9D36-B7A0-7C728CCEF5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1" y="2358"/>
                <a:ext cx="346" cy="304"/>
                <a:chOff x="3098" y="2084"/>
                <a:chExt cx="346" cy="304"/>
              </a:xfrm>
            </p:grpSpPr>
            <p:sp>
              <p:nvSpPr>
                <p:cNvPr id="72239" name="Oval 1914">
                  <a:extLst>
                    <a:ext uri="{FF2B5EF4-FFF2-40B4-BE49-F238E27FC236}">
                      <a16:creationId xmlns:a16="http://schemas.microsoft.com/office/drawing/2014/main" id="{7DA814E5-CF23-4B20-4FA7-D4F41A8BBB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40" name="Oval 1915">
                  <a:extLst>
                    <a:ext uri="{FF2B5EF4-FFF2-40B4-BE49-F238E27FC236}">
                      <a16:creationId xmlns:a16="http://schemas.microsoft.com/office/drawing/2014/main" id="{9ACC2CAE-EB94-B99B-BDAE-05BD229FC1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41" name="Oval 1916">
                  <a:extLst>
                    <a:ext uri="{FF2B5EF4-FFF2-40B4-BE49-F238E27FC236}">
                      <a16:creationId xmlns:a16="http://schemas.microsoft.com/office/drawing/2014/main" id="{173BD11C-8F11-6EFC-F3DF-160D8A2A6A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42" name="Oval 1917">
                  <a:extLst>
                    <a:ext uri="{FF2B5EF4-FFF2-40B4-BE49-F238E27FC236}">
                      <a16:creationId xmlns:a16="http://schemas.microsoft.com/office/drawing/2014/main" id="{2F59530B-A670-622A-DFA3-3F865262EC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43" name="Oval 1918">
                  <a:extLst>
                    <a:ext uri="{FF2B5EF4-FFF2-40B4-BE49-F238E27FC236}">
                      <a16:creationId xmlns:a16="http://schemas.microsoft.com/office/drawing/2014/main" id="{6ACAE23D-3F2C-321D-2A21-DEEEEC9BB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44" name="Oval 1919">
                  <a:extLst>
                    <a:ext uri="{FF2B5EF4-FFF2-40B4-BE49-F238E27FC236}">
                      <a16:creationId xmlns:a16="http://schemas.microsoft.com/office/drawing/2014/main" id="{5603E9E5-CFC9-02A2-96DF-364DB02C49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45" name="Oval 1920">
                  <a:extLst>
                    <a:ext uri="{FF2B5EF4-FFF2-40B4-BE49-F238E27FC236}">
                      <a16:creationId xmlns:a16="http://schemas.microsoft.com/office/drawing/2014/main" id="{68C3C234-6329-5ED9-3E49-CEF1E00107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46" name="Oval 1921">
                  <a:extLst>
                    <a:ext uri="{FF2B5EF4-FFF2-40B4-BE49-F238E27FC236}">
                      <a16:creationId xmlns:a16="http://schemas.microsoft.com/office/drawing/2014/main" id="{8F063063-AD20-5075-2F2F-565A7F5955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47" name="Oval 1922">
                  <a:extLst>
                    <a:ext uri="{FF2B5EF4-FFF2-40B4-BE49-F238E27FC236}">
                      <a16:creationId xmlns:a16="http://schemas.microsoft.com/office/drawing/2014/main" id="{C348074E-D304-E567-0378-95F5DB6D0B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48" name="Oval 1923">
                  <a:extLst>
                    <a:ext uri="{FF2B5EF4-FFF2-40B4-BE49-F238E27FC236}">
                      <a16:creationId xmlns:a16="http://schemas.microsoft.com/office/drawing/2014/main" id="{65407049-538B-F339-2244-9090E8BA75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49" name="Oval 1924">
                  <a:extLst>
                    <a:ext uri="{FF2B5EF4-FFF2-40B4-BE49-F238E27FC236}">
                      <a16:creationId xmlns:a16="http://schemas.microsoft.com/office/drawing/2014/main" id="{1733AB10-1BEC-5540-082D-BE9D9F7649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50" name="Oval 1925">
                  <a:extLst>
                    <a:ext uri="{FF2B5EF4-FFF2-40B4-BE49-F238E27FC236}">
                      <a16:creationId xmlns:a16="http://schemas.microsoft.com/office/drawing/2014/main" id="{1B3C7D83-DAC5-CB9F-B983-32EC754697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51" name="Oval 1926">
                  <a:extLst>
                    <a:ext uri="{FF2B5EF4-FFF2-40B4-BE49-F238E27FC236}">
                      <a16:creationId xmlns:a16="http://schemas.microsoft.com/office/drawing/2014/main" id="{02329268-BB59-915C-C23A-990C45FBB6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252" name="Oval 1927">
                  <a:extLst>
                    <a:ext uri="{FF2B5EF4-FFF2-40B4-BE49-F238E27FC236}">
                      <a16:creationId xmlns:a16="http://schemas.microsoft.com/office/drawing/2014/main" id="{17091286-5757-0C8E-C82A-014631C857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</p:grpSp>
      <p:grpSp>
        <p:nvGrpSpPr>
          <p:cNvPr id="812936" name="Group 1928">
            <a:extLst>
              <a:ext uri="{FF2B5EF4-FFF2-40B4-BE49-F238E27FC236}">
                <a16:creationId xmlns:a16="http://schemas.microsoft.com/office/drawing/2014/main" id="{CCAC0BA4-4D84-270F-920B-6975E81EBDD7}"/>
              </a:ext>
            </a:extLst>
          </p:cNvPr>
          <p:cNvGrpSpPr>
            <a:grpSpLocks/>
          </p:cNvGrpSpPr>
          <p:nvPr/>
        </p:nvGrpSpPr>
        <p:grpSpPr bwMode="auto">
          <a:xfrm>
            <a:off x="0" y="1071563"/>
            <a:ext cx="4062413" cy="2838450"/>
            <a:chOff x="2363" y="2032"/>
            <a:chExt cx="2559" cy="1788"/>
          </a:xfrm>
        </p:grpSpPr>
        <p:grpSp>
          <p:nvGrpSpPr>
            <p:cNvPr id="71581" name="Group 1929">
              <a:extLst>
                <a:ext uri="{FF2B5EF4-FFF2-40B4-BE49-F238E27FC236}">
                  <a16:creationId xmlns:a16="http://schemas.microsoft.com/office/drawing/2014/main" id="{C866D06D-1315-3768-8E9B-BEEABFA219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1" y="2338"/>
              <a:ext cx="346" cy="304"/>
              <a:chOff x="3098" y="2084"/>
              <a:chExt cx="346" cy="304"/>
            </a:xfrm>
          </p:grpSpPr>
          <p:sp>
            <p:nvSpPr>
              <p:cNvPr id="72201" name="Oval 1930">
                <a:extLst>
                  <a:ext uri="{FF2B5EF4-FFF2-40B4-BE49-F238E27FC236}">
                    <a16:creationId xmlns:a16="http://schemas.microsoft.com/office/drawing/2014/main" id="{4BB714CA-3832-9298-B589-8649E129F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2084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202" name="Oval 1931">
                <a:extLst>
                  <a:ext uri="{FF2B5EF4-FFF2-40B4-BE49-F238E27FC236}">
                    <a16:creationId xmlns:a16="http://schemas.microsoft.com/office/drawing/2014/main" id="{734058B0-3A00-557B-B8E8-DA04A7B1E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203" name="Oval 1932">
                <a:extLst>
                  <a:ext uri="{FF2B5EF4-FFF2-40B4-BE49-F238E27FC236}">
                    <a16:creationId xmlns:a16="http://schemas.microsoft.com/office/drawing/2014/main" id="{6B7BBBE4-A7C1-61A6-EB7F-C753FF7CA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2092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204" name="Oval 1933">
                <a:extLst>
                  <a:ext uri="{FF2B5EF4-FFF2-40B4-BE49-F238E27FC236}">
                    <a16:creationId xmlns:a16="http://schemas.microsoft.com/office/drawing/2014/main" id="{0F012200-1C13-9165-AE59-F09CAE96C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224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205" name="Oval 1934">
                <a:extLst>
                  <a:ext uri="{FF2B5EF4-FFF2-40B4-BE49-F238E27FC236}">
                    <a16:creationId xmlns:a16="http://schemas.microsoft.com/office/drawing/2014/main" id="{B40FDCF2-FD58-2B8D-4082-69E320F71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218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206" name="Oval 1935">
                <a:extLst>
                  <a:ext uri="{FF2B5EF4-FFF2-40B4-BE49-F238E27FC236}">
                    <a16:creationId xmlns:a16="http://schemas.microsoft.com/office/drawing/2014/main" id="{BE8D38BE-AF55-CE84-0059-7A8281ED5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207" name="Oval 1936">
                <a:extLst>
                  <a:ext uri="{FF2B5EF4-FFF2-40B4-BE49-F238E27FC236}">
                    <a16:creationId xmlns:a16="http://schemas.microsoft.com/office/drawing/2014/main" id="{9C593EC8-EF46-4FE8-D59E-05C92DB3FA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27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208" name="Oval 1937">
                <a:extLst>
                  <a:ext uri="{FF2B5EF4-FFF2-40B4-BE49-F238E27FC236}">
                    <a16:creationId xmlns:a16="http://schemas.microsoft.com/office/drawing/2014/main" id="{9A970F24-58FA-CC79-1344-2D44FC470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2188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209" name="Oval 1938">
                <a:extLst>
                  <a:ext uri="{FF2B5EF4-FFF2-40B4-BE49-F238E27FC236}">
                    <a16:creationId xmlns:a16="http://schemas.microsoft.com/office/drawing/2014/main" id="{5B1DB371-9083-B9C2-CADE-1AC5F3F8A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" y="233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210" name="Oval 1939">
                <a:extLst>
                  <a:ext uri="{FF2B5EF4-FFF2-40B4-BE49-F238E27FC236}">
                    <a16:creationId xmlns:a16="http://schemas.microsoft.com/office/drawing/2014/main" id="{817CF0AB-A649-6C71-3B19-C5CDD0D5C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283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211" name="Oval 1940">
                <a:extLst>
                  <a:ext uri="{FF2B5EF4-FFF2-40B4-BE49-F238E27FC236}">
                    <a16:creationId xmlns:a16="http://schemas.microsoft.com/office/drawing/2014/main" id="{E4470B70-EED6-02D9-AD00-D460BA5A5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115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212" name="Oval 1941">
                <a:extLst>
                  <a:ext uri="{FF2B5EF4-FFF2-40B4-BE49-F238E27FC236}">
                    <a16:creationId xmlns:a16="http://schemas.microsoft.com/office/drawing/2014/main" id="{585DD870-CBAF-852C-5095-F5AF233D1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24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213" name="Oval 1942">
                <a:extLst>
                  <a:ext uri="{FF2B5EF4-FFF2-40B4-BE49-F238E27FC236}">
                    <a16:creationId xmlns:a16="http://schemas.microsoft.com/office/drawing/2014/main" id="{C2962CC1-CE85-8606-9E1E-543674E50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216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214" name="Oval 1943">
                <a:extLst>
                  <a:ext uri="{FF2B5EF4-FFF2-40B4-BE49-F238E27FC236}">
                    <a16:creationId xmlns:a16="http://schemas.microsoft.com/office/drawing/2014/main" id="{08F0D684-7D88-3DC7-4D5B-190151E27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81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1582" name="Group 1944">
              <a:extLst>
                <a:ext uri="{FF2B5EF4-FFF2-40B4-BE49-F238E27FC236}">
                  <a16:creationId xmlns:a16="http://schemas.microsoft.com/office/drawing/2014/main" id="{3E8A1E5A-F9E6-596F-0576-169FBE28F5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8" y="2252"/>
              <a:ext cx="346" cy="304"/>
              <a:chOff x="3098" y="2084"/>
              <a:chExt cx="346" cy="304"/>
            </a:xfrm>
          </p:grpSpPr>
          <p:sp>
            <p:nvSpPr>
              <p:cNvPr id="72187" name="Oval 1945">
                <a:extLst>
                  <a:ext uri="{FF2B5EF4-FFF2-40B4-BE49-F238E27FC236}">
                    <a16:creationId xmlns:a16="http://schemas.microsoft.com/office/drawing/2014/main" id="{C5EE7FA3-C859-DF0F-8418-661455371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2084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88" name="Oval 1946">
                <a:extLst>
                  <a:ext uri="{FF2B5EF4-FFF2-40B4-BE49-F238E27FC236}">
                    <a16:creationId xmlns:a16="http://schemas.microsoft.com/office/drawing/2014/main" id="{507A22E8-A982-1D34-E366-EF2D0B7B5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89" name="Oval 1947">
                <a:extLst>
                  <a:ext uri="{FF2B5EF4-FFF2-40B4-BE49-F238E27FC236}">
                    <a16:creationId xmlns:a16="http://schemas.microsoft.com/office/drawing/2014/main" id="{F4262CC0-96E2-E77F-7923-CE6C4DC40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2092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90" name="Oval 1948">
                <a:extLst>
                  <a:ext uri="{FF2B5EF4-FFF2-40B4-BE49-F238E27FC236}">
                    <a16:creationId xmlns:a16="http://schemas.microsoft.com/office/drawing/2014/main" id="{B4158818-23E9-E05C-E249-FA63D817C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224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91" name="Oval 1949">
                <a:extLst>
                  <a:ext uri="{FF2B5EF4-FFF2-40B4-BE49-F238E27FC236}">
                    <a16:creationId xmlns:a16="http://schemas.microsoft.com/office/drawing/2014/main" id="{117B1728-3FE4-EF27-DE8C-74AEF012B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218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92" name="Oval 1950">
                <a:extLst>
                  <a:ext uri="{FF2B5EF4-FFF2-40B4-BE49-F238E27FC236}">
                    <a16:creationId xmlns:a16="http://schemas.microsoft.com/office/drawing/2014/main" id="{F4D97551-E40A-39B4-8812-520A9CE1D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93" name="Oval 1951">
                <a:extLst>
                  <a:ext uri="{FF2B5EF4-FFF2-40B4-BE49-F238E27FC236}">
                    <a16:creationId xmlns:a16="http://schemas.microsoft.com/office/drawing/2014/main" id="{899FE55E-11EE-AB3B-606C-61737ED88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27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94" name="Oval 1952">
                <a:extLst>
                  <a:ext uri="{FF2B5EF4-FFF2-40B4-BE49-F238E27FC236}">
                    <a16:creationId xmlns:a16="http://schemas.microsoft.com/office/drawing/2014/main" id="{E279C4F6-F74D-DBED-FCA2-58B943270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2188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95" name="Oval 1953">
                <a:extLst>
                  <a:ext uri="{FF2B5EF4-FFF2-40B4-BE49-F238E27FC236}">
                    <a16:creationId xmlns:a16="http://schemas.microsoft.com/office/drawing/2014/main" id="{A52CD07D-9720-12C0-04BC-64B89E358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" y="233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96" name="Oval 1954">
                <a:extLst>
                  <a:ext uri="{FF2B5EF4-FFF2-40B4-BE49-F238E27FC236}">
                    <a16:creationId xmlns:a16="http://schemas.microsoft.com/office/drawing/2014/main" id="{5665C6FF-9DEF-C12B-90C1-0D5B85813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283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97" name="Oval 1955">
                <a:extLst>
                  <a:ext uri="{FF2B5EF4-FFF2-40B4-BE49-F238E27FC236}">
                    <a16:creationId xmlns:a16="http://schemas.microsoft.com/office/drawing/2014/main" id="{0B07A095-39C6-D332-CF8A-FAC5DFA97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115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98" name="Oval 1956">
                <a:extLst>
                  <a:ext uri="{FF2B5EF4-FFF2-40B4-BE49-F238E27FC236}">
                    <a16:creationId xmlns:a16="http://schemas.microsoft.com/office/drawing/2014/main" id="{F085ED7D-0191-9CC1-EF04-598740801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24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99" name="Oval 1957">
                <a:extLst>
                  <a:ext uri="{FF2B5EF4-FFF2-40B4-BE49-F238E27FC236}">
                    <a16:creationId xmlns:a16="http://schemas.microsoft.com/office/drawing/2014/main" id="{AABE239B-C075-4A32-EFB7-BE075CD3F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216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200" name="Oval 1958">
                <a:extLst>
                  <a:ext uri="{FF2B5EF4-FFF2-40B4-BE49-F238E27FC236}">
                    <a16:creationId xmlns:a16="http://schemas.microsoft.com/office/drawing/2014/main" id="{17C07721-DF53-97A0-30CF-C38BBA817B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81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1583" name="Group 1959">
              <a:extLst>
                <a:ext uri="{FF2B5EF4-FFF2-40B4-BE49-F238E27FC236}">
                  <a16:creationId xmlns:a16="http://schemas.microsoft.com/office/drawing/2014/main" id="{4B7DC072-86FB-D3C4-851B-0A73876089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8" y="2795"/>
              <a:ext cx="346" cy="304"/>
              <a:chOff x="3098" y="2084"/>
              <a:chExt cx="346" cy="304"/>
            </a:xfrm>
          </p:grpSpPr>
          <p:sp>
            <p:nvSpPr>
              <p:cNvPr id="72173" name="Oval 1960">
                <a:extLst>
                  <a:ext uri="{FF2B5EF4-FFF2-40B4-BE49-F238E27FC236}">
                    <a16:creationId xmlns:a16="http://schemas.microsoft.com/office/drawing/2014/main" id="{D7B94496-DB8C-DCA3-01FB-384D66D95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2084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74" name="Oval 1961">
                <a:extLst>
                  <a:ext uri="{FF2B5EF4-FFF2-40B4-BE49-F238E27FC236}">
                    <a16:creationId xmlns:a16="http://schemas.microsoft.com/office/drawing/2014/main" id="{24F8B9A0-0970-E299-7E66-D08079B7C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75" name="Oval 1962">
                <a:extLst>
                  <a:ext uri="{FF2B5EF4-FFF2-40B4-BE49-F238E27FC236}">
                    <a16:creationId xmlns:a16="http://schemas.microsoft.com/office/drawing/2014/main" id="{4FC1D747-1919-5DF7-6BF8-D3D592B20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2092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76" name="Oval 1963">
                <a:extLst>
                  <a:ext uri="{FF2B5EF4-FFF2-40B4-BE49-F238E27FC236}">
                    <a16:creationId xmlns:a16="http://schemas.microsoft.com/office/drawing/2014/main" id="{A559157F-FBDB-EEAB-D086-BAA22EF57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224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77" name="Oval 1964">
                <a:extLst>
                  <a:ext uri="{FF2B5EF4-FFF2-40B4-BE49-F238E27FC236}">
                    <a16:creationId xmlns:a16="http://schemas.microsoft.com/office/drawing/2014/main" id="{2F390D50-2296-D3D5-A2EC-4CED0A7B5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218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78" name="Oval 1965">
                <a:extLst>
                  <a:ext uri="{FF2B5EF4-FFF2-40B4-BE49-F238E27FC236}">
                    <a16:creationId xmlns:a16="http://schemas.microsoft.com/office/drawing/2014/main" id="{468D4439-E9B7-C82E-1E17-E61B60071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79" name="Oval 1966">
                <a:extLst>
                  <a:ext uri="{FF2B5EF4-FFF2-40B4-BE49-F238E27FC236}">
                    <a16:creationId xmlns:a16="http://schemas.microsoft.com/office/drawing/2014/main" id="{26626451-AD87-D4B9-13BF-5C33BF210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27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80" name="Oval 1967">
                <a:extLst>
                  <a:ext uri="{FF2B5EF4-FFF2-40B4-BE49-F238E27FC236}">
                    <a16:creationId xmlns:a16="http://schemas.microsoft.com/office/drawing/2014/main" id="{06FC431F-EBE9-C48F-27B9-DC51A1177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2188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81" name="Oval 1968">
                <a:extLst>
                  <a:ext uri="{FF2B5EF4-FFF2-40B4-BE49-F238E27FC236}">
                    <a16:creationId xmlns:a16="http://schemas.microsoft.com/office/drawing/2014/main" id="{F198EFCE-9B10-D689-EAC1-DCE6309A2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" y="233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82" name="Oval 1969">
                <a:extLst>
                  <a:ext uri="{FF2B5EF4-FFF2-40B4-BE49-F238E27FC236}">
                    <a16:creationId xmlns:a16="http://schemas.microsoft.com/office/drawing/2014/main" id="{8443824D-6D3D-E4B9-EB17-C87297038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283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83" name="Oval 1970">
                <a:extLst>
                  <a:ext uri="{FF2B5EF4-FFF2-40B4-BE49-F238E27FC236}">
                    <a16:creationId xmlns:a16="http://schemas.microsoft.com/office/drawing/2014/main" id="{46C15D39-9EDD-317F-FB43-FC6AAAEB9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115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84" name="Oval 1971">
                <a:extLst>
                  <a:ext uri="{FF2B5EF4-FFF2-40B4-BE49-F238E27FC236}">
                    <a16:creationId xmlns:a16="http://schemas.microsoft.com/office/drawing/2014/main" id="{7F3BA29C-8AF2-F6B9-E1AC-ED14A2B18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24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85" name="Oval 1972">
                <a:extLst>
                  <a:ext uri="{FF2B5EF4-FFF2-40B4-BE49-F238E27FC236}">
                    <a16:creationId xmlns:a16="http://schemas.microsoft.com/office/drawing/2014/main" id="{C7157475-F2C5-D9C8-57B9-C7C8A8104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216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2186" name="Oval 1973">
                <a:extLst>
                  <a:ext uri="{FF2B5EF4-FFF2-40B4-BE49-F238E27FC236}">
                    <a16:creationId xmlns:a16="http://schemas.microsoft.com/office/drawing/2014/main" id="{FB4BDA68-BCFE-049D-F299-FB3D855AB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81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1584" name="Group 1974">
              <a:extLst>
                <a:ext uri="{FF2B5EF4-FFF2-40B4-BE49-F238E27FC236}">
                  <a16:creationId xmlns:a16="http://schemas.microsoft.com/office/drawing/2014/main" id="{F6D77FEC-8BA0-6F86-A8D0-5C15649363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27" y="2695"/>
              <a:ext cx="1106" cy="319"/>
              <a:chOff x="2431" y="2599"/>
              <a:chExt cx="1106" cy="319"/>
            </a:xfrm>
          </p:grpSpPr>
          <p:grpSp>
            <p:nvGrpSpPr>
              <p:cNvPr id="72143" name="Group 1975">
                <a:extLst>
                  <a:ext uri="{FF2B5EF4-FFF2-40B4-BE49-F238E27FC236}">
                    <a16:creationId xmlns:a16="http://schemas.microsoft.com/office/drawing/2014/main" id="{2209FC48-CD07-8B3E-8E44-4C93329E93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91" y="2599"/>
                <a:ext cx="346" cy="304"/>
                <a:chOff x="3098" y="2084"/>
                <a:chExt cx="346" cy="304"/>
              </a:xfrm>
            </p:grpSpPr>
            <p:sp>
              <p:nvSpPr>
                <p:cNvPr id="72159" name="Oval 1976">
                  <a:extLst>
                    <a:ext uri="{FF2B5EF4-FFF2-40B4-BE49-F238E27FC236}">
                      <a16:creationId xmlns:a16="http://schemas.microsoft.com/office/drawing/2014/main" id="{8D686967-7636-3CFC-6A5F-CC375F1A29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60" name="Oval 1977">
                  <a:extLst>
                    <a:ext uri="{FF2B5EF4-FFF2-40B4-BE49-F238E27FC236}">
                      <a16:creationId xmlns:a16="http://schemas.microsoft.com/office/drawing/2014/main" id="{6EB49BFB-A9D2-855E-4D8D-70EBA7EF93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61" name="Oval 1978">
                  <a:extLst>
                    <a:ext uri="{FF2B5EF4-FFF2-40B4-BE49-F238E27FC236}">
                      <a16:creationId xmlns:a16="http://schemas.microsoft.com/office/drawing/2014/main" id="{B7910BF3-D1D2-BBBE-650A-C263F940BF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62" name="Oval 1979">
                  <a:extLst>
                    <a:ext uri="{FF2B5EF4-FFF2-40B4-BE49-F238E27FC236}">
                      <a16:creationId xmlns:a16="http://schemas.microsoft.com/office/drawing/2014/main" id="{38DBA976-99A0-D284-BC0C-51DEEF0E21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63" name="Oval 1980">
                  <a:extLst>
                    <a:ext uri="{FF2B5EF4-FFF2-40B4-BE49-F238E27FC236}">
                      <a16:creationId xmlns:a16="http://schemas.microsoft.com/office/drawing/2014/main" id="{E5BFE543-D15A-A12F-E60B-73EAF49175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64" name="Oval 1981">
                  <a:extLst>
                    <a:ext uri="{FF2B5EF4-FFF2-40B4-BE49-F238E27FC236}">
                      <a16:creationId xmlns:a16="http://schemas.microsoft.com/office/drawing/2014/main" id="{AA527C8D-8B95-A049-C168-14A332D256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65" name="Oval 1982">
                  <a:extLst>
                    <a:ext uri="{FF2B5EF4-FFF2-40B4-BE49-F238E27FC236}">
                      <a16:creationId xmlns:a16="http://schemas.microsoft.com/office/drawing/2014/main" id="{CA6F11DC-7838-3315-8967-5E7F16A902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66" name="Oval 1983">
                  <a:extLst>
                    <a:ext uri="{FF2B5EF4-FFF2-40B4-BE49-F238E27FC236}">
                      <a16:creationId xmlns:a16="http://schemas.microsoft.com/office/drawing/2014/main" id="{FBD0D7EE-D4A1-C628-5DC4-143CE70236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67" name="Oval 1984">
                  <a:extLst>
                    <a:ext uri="{FF2B5EF4-FFF2-40B4-BE49-F238E27FC236}">
                      <a16:creationId xmlns:a16="http://schemas.microsoft.com/office/drawing/2014/main" id="{BA479EEF-8790-ED6C-1499-AF288F373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68" name="Oval 1985">
                  <a:extLst>
                    <a:ext uri="{FF2B5EF4-FFF2-40B4-BE49-F238E27FC236}">
                      <a16:creationId xmlns:a16="http://schemas.microsoft.com/office/drawing/2014/main" id="{8840BC7B-F443-2356-D102-91B32FA676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69" name="Oval 1986">
                  <a:extLst>
                    <a:ext uri="{FF2B5EF4-FFF2-40B4-BE49-F238E27FC236}">
                      <a16:creationId xmlns:a16="http://schemas.microsoft.com/office/drawing/2014/main" id="{04D8E0CA-2BAF-9AC8-6294-FD4A6BE62D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70" name="Oval 1987">
                  <a:extLst>
                    <a:ext uri="{FF2B5EF4-FFF2-40B4-BE49-F238E27FC236}">
                      <a16:creationId xmlns:a16="http://schemas.microsoft.com/office/drawing/2014/main" id="{642C4C20-5523-CEB6-62C7-9A624AE9AF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71" name="Oval 1988">
                  <a:extLst>
                    <a:ext uri="{FF2B5EF4-FFF2-40B4-BE49-F238E27FC236}">
                      <a16:creationId xmlns:a16="http://schemas.microsoft.com/office/drawing/2014/main" id="{F1DF0FC4-BEB8-E864-E549-CC9A2D07E6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72" name="Oval 1989">
                  <a:extLst>
                    <a:ext uri="{FF2B5EF4-FFF2-40B4-BE49-F238E27FC236}">
                      <a16:creationId xmlns:a16="http://schemas.microsoft.com/office/drawing/2014/main" id="{E90B6F97-5B8E-5DE3-6DCA-08D748CDF8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144" name="Group 1990">
                <a:extLst>
                  <a:ext uri="{FF2B5EF4-FFF2-40B4-BE49-F238E27FC236}">
                    <a16:creationId xmlns:a16="http://schemas.microsoft.com/office/drawing/2014/main" id="{54FAC760-6F9D-9470-6EFC-C4245A2356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31" y="2614"/>
                <a:ext cx="346" cy="304"/>
                <a:chOff x="3098" y="2084"/>
                <a:chExt cx="346" cy="304"/>
              </a:xfrm>
            </p:grpSpPr>
            <p:sp>
              <p:nvSpPr>
                <p:cNvPr id="72145" name="Oval 1991">
                  <a:extLst>
                    <a:ext uri="{FF2B5EF4-FFF2-40B4-BE49-F238E27FC236}">
                      <a16:creationId xmlns:a16="http://schemas.microsoft.com/office/drawing/2014/main" id="{B4334E5F-E47E-BCEF-BB35-B92AFF0D13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46" name="Oval 1992">
                  <a:extLst>
                    <a:ext uri="{FF2B5EF4-FFF2-40B4-BE49-F238E27FC236}">
                      <a16:creationId xmlns:a16="http://schemas.microsoft.com/office/drawing/2014/main" id="{41A2406D-CBB6-39B5-2791-270B7A85A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47" name="Oval 1993">
                  <a:extLst>
                    <a:ext uri="{FF2B5EF4-FFF2-40B4-BE49-F238E27FC236}">
                      <a16:creationId xmlns:a16="http://schemas.microsoft.com/office/drawing/2014/main" id="{33A5B9EC-D0F3-3BE4-F738-3E4C8F850F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48" name="Oval 1994">
                  <a:extLst>
                    <a:ext uri="{FF2B5EF4-FFF2-40B4-BE49-F238E27FC236}">
                      <a16:creationId xmlns:a16="http://schemas.microsoft.com/office/drawing/2014/main" id="{830C1414-29F9-099E-2044-3932AC924A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49" name="Oval 1995">
                  <a:extLst>
                    <a:ext uri="{FF2B5EF4-FFF2-40B4-BE49-F238E27FC236}">
                      <a16:creationId xmlns:a16="http://schemas.microsoft.com/office/drawing/2014/main" id="{E9CC96CD-6200-8B35-802F-F9A6C0D59A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50" name="Oval 1996">
                  <a:extLst>
                    <a:ext uri="{FF2B5EF4-FFF2-40B4-BE49-F238E27FC236}">
                      <a16:creationId xmlns:a16="http://schemas.microsoft.com/office/drawing/2014/main" id="{D8B20DA4-570A-99D8-EFD0-05948C505A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51" name="Oval 1997">
                  <a:extLst>
                    <a:ext uri="{FF2B5EF4-FFF2-40B4-BE49-F238E27FC236}">
                      <a16:creationId xmlns:a16="http://schemas.microsoft.com/office/drawing/2014/main" id="{A3EAF1F4-EEC5-6C4F-CA12-C703281273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52" name="Oval 1998">
                  <a:extLst>
                    <a:ext uri="{FF2B5EF4-FFF2-40B4-BE49-F238E27FC236}">
                      <a16:creationId xmlns:a16="http://schemas.microsoft.com/office/drawing/2014/main" id="{D477458B-F621-DDBB-C352-31B920CC1C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53" name="Oval 1999">
                  <a:extLst>
                    <a:ext uri="{FF2B5EF4-FFF2-40B4-BE49-F238E27FC236}">
                      <a16:creationId xmlns:a16="http://schemas.microsoft.com/office/drawing/2014/main" id="{44C33C87-2374-06A4-48FD-AFC8E89152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54" name="Oval 2000">
                  <a:extLst>
                    <a:ext uri="{FF2B5EF4-FFF2-40B4-BE49-F238E27FC236}">
                      <a16:creationId xmlns:a16="http://schemas.microsoft.com/office/drawing/2014/main" id="{B78F0F00-7ADE-B4B1-FF25-56A84454A2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55" name="Oval 2001">
                  <a:extLst>
                    <a:ext uri="{FF2B5EF4-FFF2-40B4-BE49-F238E27FC236}">
                      <a16:creationId xmlns:a16="http://schemas.microsoft.com/office/drawing/2014/main" id="{01AC43FD-8BD3-CC57-A266-5B529E166E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56" name="Oval 2002">
                  <a:extLst>
                    <a:ext uri="{FF2B5EF4-FFF2-40B4-BE49-F238E27FC236}">
                      <a16:creationId xmlns:a16="http://schemas.microsoft.com/office/drawing/2014/main" id="{48A5EB4D-DF55-0247-9749-6A1A96F7D2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57" name="Oval 2003">
                  <a:extLst>
                    <a:ext uri="{FF2B5EF4-FFF2-40B4-BE49-F238E27FC236}">
                      <a16:creationId xmlns:a16="http://schemas.microsoft.com/office/drawing/2014/main" id="{2E52216F-7F2B-AD44-C9FC-6966249E37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58" name="Oval 2004">
                  <a:extLst>
                    <a:ext uri="{FF2B5EF4-FFF2-40B4-BE49-F238E27FC236}">
                      <a16:creationId xmlns:a16="http://schemas.microsoft.com/office/drawing/2014/main" id="{A6890148-8874-C7C2-C0C2-778F5B16B1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1585" name="Group 2005">
              <a:extLst>
                <a:ext uri="{FF2B5EF4-FFF2-40B4-BE49-F238E27FC236}">
                  <a16:creationId xmlns:a16="http://schemas.microsoft.com/office/drawing/2014/main" id="{71191C3E-BBDB-CEF9-D5B8-529CBAF11B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0" y="2112"/>
              <a:ext cx="1664" cy="593"/>
              <a:chOff x="2784" y="2016"/>
              <a:chExt cx="1664" cy="593"/>
            </a:xfrm>
          </p:grpSpPr>
          <p:grpSp>
            <p:nvGrpSpPr>
              <p:cNvPr id="72113" name="Group 2006">
                <a:extLst>
                  <a:ext uri="{FF2B5EF4-FFF2-40B4-BE49-F238E27FC236}">
                    <a16:creationId xmlns:a16="http://schemas.microsoft.com/office/drawing/2014/main" id="{6B7ECF22-CBEF-5AB7-1B75-2F7EBADAA2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02" y="2016"/>
                <a:ext cx="346" cy="304"/>
                <a:chOff x="3098" y="2084"/>
                <a:chExt cx="346" cy="304"/>
              </a:xfrm>
            </p:grpSpPr>
            <p:sp>
              <p:nvSpPr>
                <p:cNvPr id="72129" name="Oval 2007">
                  <a:extLst>
                    <a:ext uri="{FF2B5EF4-FFF2-40B4-BE49-F238E27FC236}">
                      <a16:creationId xmlns:a16="http://schemas.microsoft.com/office/drawing/2014/main" id="{8F0BFAF9-A680-8146-8895-043DEF27B3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30" name="Oval 2008">
                  <a:extLst>
                    <a:ext uri="{FF2B5EF4-FFF2-40B4-BE49-F238E27FC236}">
                      <a16:creationId xmlns:a16="http://schemas.microsoft.com/office/drawing/2014/main" id="{0509BA01-5348-E2F1-D84F-C54EFD94C1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31" name="Oval 2009">
                  <a:extLst>
                    <a:ext uri="{FF2B5EF4-FFF2-40B4-BE49-F238E27FC236}">
                      <a16:creationId xmlns:a16="http://schemas.microsoft.com/office/drawing/2014/main" id="{0476E3A3-108E-454F-143D-13CFD2D1BD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32" name="Oval 2010">
                  <a:extLst>
                    <a:ext uri="{FF2B5EF4-FFF2-40B4-BE49-F238E27FC236}">
                      <a16:creationId xmlns:a16="http://schemas.microsoft.com/office/drawing/2014/main" id="{B7C5D5B4-D58B-104C-58C1-0124EB1D3D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33" name="Oval 2011">
                  <a:extLst>
                    <a:ext uri="{FF2B5EF4-FFF2-40B4-BE49-F238E27FC236}">
                      <a16:creationId xmlns:a16="http://schemas.microsoft.com/office/drawing/2014/main" id="{6C38C632-9D2F-B1E7-B7E4-23B8FCE86E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34" name="Oval 2012">
                  <a:extLst>
                    <a:ext uri="{FF2B5EF4-FFF2-40B4-BE49-F238E27FC236}">
                      <a16:creationId xmlns:a16="http://schemas.microsoft.com/office/drawing/2014/main" id="{163B23C6-D5F1-E711-ABFD-8354E40569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35" name="Oval 2013">
                  <a:extLst>
                    <a:ext uri="{FF2B5EF4-FFF2-40B4-BE49-F238E27FC236}">
                      <a16:creationId xmlns:a16="http://schemas.microsoft.com/office/drawing/2014/main" id="{BAFB8ADD-B741-4714-3E97-6822DC19F9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36" name="Oval 2014">
                  <a:extLst>
                    <a:ext uri="{FF2B5EF4-FFF2-40B4-BE49-F238E27FC236}">
                      <a16:creationId xmlns:a16="http://schemas.microsoft.com/office/drawing/2014/main" id="{6C8CBA76-F2C4-5419-5C5A-CB739C7B8C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37" name="Oval 2015">
                  <a:extLst>
                    <a:ext uri="{FF2B5EF4-FFF2-40B4-BE49-F238E27FC236}">
                      <a16:creationId xmlns:a16="http://schemas.microsoft.com/office/drawing/2014/main" id="{B30354D5-B86B-8001-2086-2EF5426488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38" name="Oval 2016">
                  <a:extLst>
                    <a:ext uri="{FF2B5EF4-FFF2-40B4-BE49-F238E27FC236}">
                      <a16:creationId xmlns:a16="http://schemas.microsoft.com/office/drawing/2014/main" id="{5E709B1D-3538-7F32-33A2-6ADA6C2E95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39" name="Oval 2017">
                  <a:extLst>
                    <a:ext uri="{FF2B5EF4-FFF2-40B4-BE49-F238E27FC236}">
                      <a16:creationId xmlns:a16="http://schemas.microsoft.com/office/drawing/2014/main" id="{7F61271B-0DEE-87C4-1C0E-AA25BB370B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40" name="Oval 2018">
                  <a:extLst>
                    <a:ext uri="{FF2B5EF4-FFF2-40B4-BE49-F238E27FC236}">
                      <a16:creationId xmlns:a16="http://schemas.microsoft.com/office/drawing/2014/main" id="{32A58322-FA67-E4D6-B24B-9DE3DCC0EB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41" name="Oval 2019">
                  <a:extLst>
                    <a:ext uri="{FF2B5EF4-FFF2-40B4-BE49-F238E27FC236}">
                      <a16:creationId xmlns:a16="http://schemas.microsoft.com/office/drawing/2014/main" id="{FD275195-7CCC-7BF4-21F6-49A71C2AD7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42" name="Oval 2020">
                  <a:extLst>
                    <a:ext uri="{FF2B5EF4-FFF2-40B4-BE49-F238E27FC236}">
                      <a16:creationId xmlns:a16="http://schemas.microsoft.com/office/drawing/2014/main" id="{EAFDE64D-1B60-AC82-A879-F669015FD8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114" name="Group 2021">
                <a:extLst>
                  <a:ext uri="{FF2B5EF4-FFF2-40B4-BE49-F238E27FC236}">
                    <a16:creationId xmlns:a16="http://schemas.microsoft.com/office/drawing/2014/main" id="{BB868886-13D4-24CE-DD1E-0BB8B9A078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4" y="2305"/>
                <a:ext cx="346" cy="304"/>
                <a:chOff x="3098" y="2084"/>
                <a:chExt cx="346" cy="304"/>
              </a:xfrm>
            </p:grpSpPr>
            <p:sp>
              <p:nvSpPr>
                <p:cNvPr id="72115" name="Oval 2022">
                  <a:extLst>
                    <a:ext uri="{FF2B5EF4-FFF2-40B4-BE49-F238E27FC236}">
                      <a16:creationId xmlns:a16="http://schemas.microsoft.com/office/drawing/2014/main" id="{F37C3340-232F-982E-F7E8-CA24A03D67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16" name="Oval 2023">
                  <a:extLst>
                    <a:ext uri="{FF2B5EF4-FFF2-40B4-BE49-F238E27FC236}">
                      <a16:creationId xmlns:a16="http://schemas.microsoft.com/office/drawing/2014/main" id="{C1DB2454-9065-BA0C-0A80-87E32BAA09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17" name="Oval 2024">
                  <a:extLst>
                    <a:ext uri="{FF2B5EF4-FFF2-40B4-BE49-F238E27FC236}">
                      <a16:creationId xmlns:a16="http://schemas.microsoft.com/office/drawing/2014/main" id="{9B1514C3-2B42-94E3-36D9-2CE2E4E32E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18" name="Oval 2025">
                  <a:extLst>
                    <a:ext uri="{FF2B5EF4-FFF2-40B4-BE49-F238E27FC236}">
                      <a16:creationId xmlns:a16="http://schemas.microsoft.com/office/drawing/2014/main" id="{EF50E4BE-BA76-DAD6-DB07-43EA85003B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19" name="Oval 2026">
                  <a:extLst>
                    <a:ext uri="{FF2B5EF4-FFF2-40B4-BE49-F238E27FC236}">
                      <a16:creationId xmlns:a16="http://schemas.microsoft.com/office/drawing/2014/main" id="{2983523B-6066-D224-6AC5-38084CE5E5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20" name="Oval 2027">
                  <a:extLst>
                    <a:ext uri="{FF2B5EF4-FFF2-40B4-BE49-F238E27FC236}">
                      <a16:creationId xmlns:a16="http://schemas.microsoft.com/office/drawing/2014/main" id="{C0713E96-CF99-266B-91E6-C1DEB77C1C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21" name="Oval 2028">
                  <a:extLst>
                    <a:ext uri="{FF2B5EF4-FFF2-40B4-BE49-F238E27FC236}">
                      <a16:creationId xmlns:a16="http://schemas.microsoft.com/office/drawing/2014/main" id="{0365CFF9-6A60-F853-55EE-30C8321287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22" name="Oval 2029">
                  <a:extLst>
                    <a:ext uri="{FF2B5EF4-FFF2-40B4-BE49-F238E27FC236}">
                      <a16:creationId xmlns:a16="http://schemas.microsoft.com/office/drawing/2014/main" id="{8C885CBF-CE11-B144-5500-21A5C5C4C2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23" name="Oval 2030">
                  <a:extLst>
                    <a:ext uri="{FF2B5EF4-FFF2-40B4-BE49-F238E27FC236}">
                      <a16:creationId xmlns:a16="http://schemas.microsoft.com/office/drawing/2014/main" id="{C1C20A21-B53D-B1AE-1FF4-9B2C257F60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24" name="Oval 2031">
                  <a:extLst>
                    <a:ext uri="{FF2B5EF4-FFF2-40B4-BE49-F238E27FC236}">
                      <a16:creationId xmlns:a16="http://schemas.microsoft.com/office/drawing/2014/main" id="{CC044097-C66C-031F-B7F4-C94EF75096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25" name="Oval 2032">
                  <a:extLst>
                    <a:ext uri="{FF2B5EF4-FFF2-40B4-BE49-F238E27FC236}">
                      <a16:creationId xmlns:a16="http://schemas.microsoft.com/office/drawing/2014/main" id="{3A40684C-4CA4-5F52-2644-3E0E1FDF61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26" name="Oval 2033">
                  <a:extLst>
                    <a:ext uri="{FF2B5EF4-FFF2-40B4-BE49-F238E27FC236}">
                      <a16:creationId xmlns:a16="http://schemas.microsoft.com/office/drawing/2014/main" id="{1DA89C60-5B54-3DFD-84C9-122C90B0CE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27" name="Oval 2034">
                  <a:extLst>
                    <a:ext uri="{FF2B5EF4-FFF2-40B4-BE49-F238E27FC236}">
                      <a16:creationId xmlns:a16="http://schemas.microsoft.com/office/drawing/2014/main" id="{82B4D163-5A14-0027-790A-BDB0379700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28" name="Oval 2035">
                  <a:extLst>
                    <a:ext uri="{FF2B5EF4-FFF2-40B4-BE49-F238E27FC236}">
                      <a16:creationId xmlns:a16="http://schemas.microsoft.com/office/drawing/2014/main" id="{FC17445A-58C2-FB7D-C2C7-5EEC6CC3DA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1586" name="Group 2036">
              <a:extLst>
                <a:ext uri="{FF2B5EF4-FFF2-40B4-BE49-F238E27FC236}">
                  <a16:creationId xmlns:a16="http://schemas.microsoft.com/office/drawing/2014/main" id="{1CC5EBC0-DD36-1BF6-A705-D9ACB31167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6" y="2655"/>
              <a:ext cx="631" cy="1062"/>
              <a:chOff x="3810" y="2559"/>
              <a:chExt cx="631" cy="1062"/>
            </a:xfrm>
          </p:grpSpPr>
          <p:grpSp>
            <p:nvGrpSpPr>
              <p:cNvPr id="72083" name="Group 2037">
                <a:extLst>
                  <a:ext uri="{FF2B5EF4-FFF2-40B4-BE49-F238E27FC236}">
                    <a16:creationId xmlns:a16="http://schemas.microsoft.com/office/drawing/2014/main" id="{C3AB6595-4E4B-0835-4968-265B4F7A0B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5" y="3317"/>
                <a:ext cx="346" cy="304"/>
                <a:chOff x="3098" y="2084"/>
                <a:chExt cx="346" cy="304"/>
              </a:xfrm>
            </p:grpSpPr>
            <p:sp>
              <p:nvSpPr>
                <p:cNvPr id="72099" name="Oval 2038">
                  <a:extLst>
                    <a:ext uri="{FF2B5EF4-FFF2-40B4-BE49-F238E27FC236}">
                      <a16:creationId xmlns:a16="http://schemas.microsoft.com/office/drawing/2014/main" id="{9D9AC928-671B-E1A7-B7DD-CCB2789CD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00" name="Oval 2039">
                  <a:extLst>
                    <a:ext uri="{FF2B5EF4-FFF2-40B4-BE49-F238E27FC236}">
                      <a16:creationId xmlns:a16="http://schemas.microsoft.com/office/drawing/2014/main" id="{4B0467D0-EAC0-7A7B-889C-B432AE8983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01" name="Oval 2040">
                  <a:extLst>
                    <a:ext uri="{FF2B5EF4-FFF2-40B4-BE49-F238E27FC236}">
                      <a16:creationId xmlns:a16="http://schemas.microsoft.com/office/drawing/2014/main" id="{49936D19-6DFF-87CA-1776-22B3CBEC14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02" name="Oval 2041">
                  <a:extLst>
                    <a:ext uri="{FF2B5EF4-FFF2-40B4-BE49-F238E27FC236}">
                      <a16:creationId xmlns:a16="http://schemas.microsoft.com/office/drawing/2014/main" id="{A7EF7BF6-3DD0-7A04-08A3-C7536D53EF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03" name="Oval 2042">
                  <a:extLst>
                    <a:ext uri="{FF2B5EF4-FFF2-40B4-BE49-F238E27FC236}">
                      <a16:creationId xmlns:a16="http://schemas.microsoft.com/office/drawing/2014/main" id="{C405FD6D-8F54-F4D3-E6EA-F6F1E83997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04" name="Oval 2043">
                  <a:extLst>
                    <a:ext uri="{FF2B5EF4-FFF2-40B4-BE49-F238E27FC236}">
                      <a16:creationId xmlns:a16="http://schemas.microsoft.com/office/drawing/2014/main" id="{75A6570E-D680-306E-9E25-6169A7A2D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05" name="Oval 2044">
                  <a:extLst>
                    <a:ext uri="{FF2B5EF4-FFF2-40B4-BE49-F238E27FC236}">
                      <a16:creationId xmlns:a16="http://schemas.microsoft.com/office/drawing/2014/main" id="{90F42ACB-4E58-F585-82DB-7A9F5D1A57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06" name="Oval 2045">
                  <a:extLst>
                    <a:ext uri="{FF2B5EF4-FFF2-40B4-BE49-F238E27FC236}">
                      <a16:creationId xmlns:a16="http://schemas.microsoft.com/office/drawing/2014/main" id="{20AF0D25-F5F1-565C-7D59-A6B45608E1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07" name="Oval 2046">
                  <a:extLst>
                    <a:ext uri="{FF2B5EF4-FFF2-40B4-BE49-F238E27FC236}">
                      <a16:creationId xmlns:a16="http://schemas.microsoft.com/office/drawing/2014/main" id="{DCA25663-48F4-F3F6-73C4-AE244944D6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08" name="Oval 2047">
                  <a:extLst>
                    <a:ext uri="{FF2B5EF4-FFF2-40B4-BE49-F238E27FC236}">
                      <a16:creationId xmlns:a16="http://schemas.microsoft.com/office/drawing/2014/main" id="{F08A53FF-05FA-CE61-EE17-77F9AC33DB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09" name="Oval 2048">
                  <a:extLst>
                    <a:ext uri="{FF2B5EF4-FFF2-40B4-BE49-F238E27FC236}">
                      <a16:creationId xmlns:a16="http://schemas.microsoft.com/office/drawing/2014/main" id="{2034068D-08D9-0A27-FCF1-5A3258E6A7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10" name="Oval 2049">
                  <a:extLst>
                    <a:ext uri="{FF2B5EF4-FFF2-40B4-BE49-F238E27FC236}">
                      <a16:creationId xmlns:a16="http://schemas.microsoft.com/office/drawing/2014/main" id="{4E2791D4-4F77-254E-3197-FDCD515A64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11" name="Oval 2050">
                  <a:extLst>
                    <a:ext uri="{FF2B5EF4-FFF2-40B4-BE49-F238E27FC236}">
                      <a16:creationId xmlns:a16="http://schemas.microsoft.com/office/drawing/2014/main" id="{E94DDE9F-5070-5299-56FB-7CC5104AC8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112" name="Oval 2051">
                  <a:extLst>
                    <a:ext uri="{FF2B5EF4-FFF2-40B4-BE49-F238E27FC236}">
                      <a16:creationId xmlns:a16="http://schemas.microsoft.com/office/drawing/2014/main" id="{2E59828F-E560-9E08-E6B5-6CEC6797DF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084" name="Group 2052">
                <a:extLst>
                  <a:ext uri="{FF2B5EF4-FFF2-40B4-BE49-F238E27FC236}">
                    <a16:creationId xmlns:a16="http://schemas.microsoft.com/office/drawing/2014/main" id="{E62041D3-61B8-1791-7821-21ABC105C7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0" y="2559"/>
                <a:ext cx="346" cy="304"/>
                <a:chOff x="3098" y="2084"/>
                <a:chExt cx="346" cy="304"/>
              </a:xfrm>
            </p:grpSpPr>
            <p:sp>
              <p:nvSpPr>
                <p:cNvPr id="72085" name="Oval 2053">
                  <a:extLst>
                    <a:ext uri="{FF2B5EF4-FFF2-40B4-BE49-F238E27FC236}">
                      <a16:creationId xmlns:a16="http://schemas.microsoft.com/office/drawing/2014/main" id="{8AC4D388-2FD9-BA59-8B94-227888B924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86" name="Oval 2054">
                  <a:extLst>
                    <a:ext uri="{FF2B5EF4-FFF2-40B4-BE49-F238E27FC236}">
                      <a16:creationId xmlns:a16="http://schemas.microsoft.com/office/drawing/2014/main" id="{78D48434-4162-3B6C-019E-337697265B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87" name="Oval 2055">
                  <a:extLst>
                    <a:ext uri="{FF2B5EF4-FFF2-40B4-BE49-F238E27FC236}">
                      <a16:creationId xmlns:a16="http://schemas.microsoft.com/office/drawing/2014/main" id="{3F423156-433D-8E05-8668-F34F9DF4D1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88" name="Oval 2056">
                  <a:extLst>
                    <a:ext uri="{FF2B5EF4-FFF2-40B4-BE49-F238E27FC236}">
                      <a16:creationId xmlns:a16="http://schemas.microsoft.com/office/drawing/2014/main" id="{DDBCFB3D-C729-0E43-5511-392EB780A3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89" name="Oval 2057">
                  <a:extLst>
                    <a:ext uri="{FF2B5EF4-FFF2-40B4-BE49-F238E27FC236}">
                      <a16:creationId xmlns:a16="http://schemas.microsoft.com/office/drawing/2014/main" id="{A48DDF17-6566-8A81-24EA-C72B413FA2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90" name="Oval 2058">
                  <a:extLst>
                    <a:ext uri="{FF2B5EF4-FFF2-40B4-BE49-F238E27FC236}">
                      <a16:creationId xmlns:a16="http://schemas.microsoft.com/office/drawing/2014/main" id="{F72A65DA-3E78-B9B9-ED96-EFD2C2BFBC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91" name="Oval 2059">
                  <a:extLst>
                    <a:ext uri="{FF2B5EF4-FFF2-40B4-BE49-F238E27FC236}">
                      <a16:creationId xmlns:a16="http://schemas.microsoft.com/office/drawing/2014/main" id="{EE779A3F-5203-E29D-5205-1C2ADD6545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92" name="Oval 2060">
                  <a:extLst>
                    <a:ext uri="{FF2B5EF4-FFF2-40B4-BE49-F238E27FC236}">
                      <a16:creationId xmlns:a16="http://schemas.microsoft.com/office/drawing/2014/main" id="{802E6CB4-FAC7-530E-5E9A-98C1A4A8F5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93" name="Oval 2061">
                  <a:extLst>
                    <a:ext uri="{FF2B5EF4-FFF2-40B4-BE49-F238E27FC236}">
                      <a16:creationId xmlns:a16="http://schemas.microsoft.com/office/drawing/2014/main" id="{10EAC258-4B66-9CAA-482F-9A2D1CE930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94" name="Oval 2062">
                  <a:extLst>
                    <a:ext uri="{FF2B5EF4-FFF2-40B4-BE49-F238E27FC236}">
                      <a16:creationId xmlns:a16="http://schemas.microsoft.com/office/drawing/2014/main" id="{396AB066-CBA0-6344-CC6B-C3DAE9C18D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95" name="Oval 2063">
                  <a:extLst>
                    <a:ext uri="{FF2B5EF4-FFF2-40B4-BE49-F238E27FC236}">
                      <a16:creationId xmlns:a16="http://schemas.microsoft.com/office/drawing/2014/main" id="{EBDA1D50-0EB9-9C8C-4DC5-DD8442D9E1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96" name="Oval 2064">
                  <a:extLst>
                    <a:ext uri="{FF2B5EF4-FFF2-40B4-BE49-F238E27FC236}">
                      <a16:creationId xmlns:a16="http://schemas.microsoft.com/office/drawing/2014/main" id="{A97659E4-E550-9C7F-CC06-8C202F0E16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97" name="Oval 2065">
                  <a:extLst>
                    <a:ext uri="{FF2B5EF4-FFF2-40B4-BE49-F238E27FC236}">
                      <a16:creationId xmlns:a16="http://schemas.microsoft.com/office/drawing/2014/main" id="{4EAA51EF-FDAE-A341-ED73-F69A51083B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98" name="Oval 2066">
                  <a:extLst>
                    <a:ext uri="{FF2B5EF4-FFF2-40B4-BE49-F238E27FC236}">
                      <a16:creationId xmlns:a16="http://schemas.microsoft.com/office/drawing/2014/main" id="{01DB9EEC-9AF0-FFA7-606F-3367C32520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1587" name="Group 2067">
              <a:extLst>
                <a:ext uri="{FF2B5EF4-FFF2-40B4-BE49-F238E27FC236}">
                  <a16:creationId xmlns:a16="http://schemas.microsoft.com/office/drawing/2014/main" id="{DB0AB95B-50BD-014F-49B5-3E5AFCC355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9" y="2032"/>
              <a:ext cx="1303" cy="973"/>
              <a:chOff x="3523" y="1936"/>
              <a:chExt cx="1303" cy="973"/>
            </a:xfrm>
          </p:grpSpPr>
          <p:grpSp>
            <p:nvGrpSpPr>
              <p:cNvPr id="72053" name="Group 2068">
                <a:extLst>
                  <a:ext uri="{FF2B5EF4-FFF2-40B4-BE49-F238E27FC236}">
                    <a16:creationId xmlns:a16="http://schemas.microsoft.com/office/drawing/2014/main" id="{783B29D6-88A0-33E8-CD78-BED8B68DE6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0" y="2605"/>
                <a:ext cx="346" cy="304"/>
                <a:chOff x="3098" y="2084"/>
                <a:chExt cx="346" cy="304"/>
              </a:xfrm>
            </p:grpSpPr>
            <p:sp>
              <p:nvSpPr>
                <p:cNvPr id="72069" name="Oval 2069">
                  <a:extLst>
                    <a:ext uri="{FF2B5EF4-FFF2-40B4-BE49-F238E27FC236}">
                      <a16:creationId xmlns:a16="http://schemas.microsoft.com/office/drawing/2014/main" id="{CE1BDA00-B74D-69F7-D44D-5CDF9C96F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70" name="Oval 2070">
                  <a:extLst>
                    <a:ext uri="{FF2B5EF4-FFF2-40B4-BE49-F238E27FC236}">
                      <a16:creationId xmlns:a16="http://schemas.microsoft.com/office/drawing/2014/main" id="{4C444B15-2C35-A655-3A7E-EC11585FB9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71" name="Oval 2071">
                  <a:extLst>
                    <a:ext uri="{FF2B5EF4-FFF2-40B4-BE49-F238E27FC236}">
                      <a16:creationId xmlns:a16="http://schemas.microsoft.com/office/drawing/2014/main" id="{78614C61-61B9-EFFD-02AA-6E6AC69C25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72" name="Oval 2072">
                  <a:extLst>
                    <a:ext uri="{FF2B5EF4-FFF2-40B4-BE49-F238E27FC236}">
                      <a16:creationId xmlns:a16="http://schemas.microsoft.com/office/drawing/2014/main" id="{BB3226FD-8A52-C07A-29B0-6FEA359FAE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73" name="Oval 2073">
                  <a:extLst>
                    <a:ext uri="{FF2B5EF4-FFF2-40B4-BE49-F238E27FC236}">
                      <a16:creationId xmlns:a16="http://schemas.microsoft.com/office/drawing/2014/main" id="{B5C31403-9A1C-7D26-6826-56E8B34E00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74" name="Oval 2074">
                  <a:extLst>
                    <a:ext uri="{FF2B5EF4-FFF2-40B4-BE49-F238E27FC236}">
                      <a16:creationId xmlns:a16="http://schemas.microsoft.com/office/drawing/2014/main" id="{31DD50CB-8C9E-4F6F-2609-48FD8812F2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75" name="Oval 2075">
                  <a:extLst>
                    <a:ext uri="{FF2B5EF4-FFF2-40B4-BE49-F238E27FC236}">
                      <a16:creationId xmlns:a16="http://schemas.microsoft.com/office/drawing/2014/main" id="{359D92ED-EC4A-4B34-33B5-E98BE554A3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76" name="Oval 2076">
                  <a:extLst>
                    <a:ext uri="{FF2B5EF4-FFF2-40B4-BE49-F238E27FC236}">
                      <a16:creationId xmlns:a16="http://schemas.microsoft.com/office/drawing/2014/main" id="{C8D3BC53-A532-BAED-929E-BB45EBAED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77" name="Oval 2077">
                  <a:extLst>
                    <a:ext uri="{FF2B5EF4-FFF2-40B4-BE49-F238E27FC236}">
                      <a16:creationId xmlns:a16="http://schemas.microsoft.com/office/drawing/2014/main" id="{B5F27A91-2FAF-1077-F1EA-65565AFA2E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78" name="Oval 2078">
                  <a:extLst>
                    <a:ext uri="{FF2B5EF4-FFF2-40B4-BE49-F238E27FC236}">
                      <a16:creationId xmlns:a16="http://schemas.microsoft.com/office/drawing/2014/main" id="{00663380-D8FA-7877-862B-BEDFBC061A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79" name="Oval 2079">
                  <a:extLst>
                    <a:ext uri="{FF2B5EF4-FFF2-40B4-BE49-F238E27FC236}">
                      <a16:creationId xmlns:a16="http://schemas.microsoft.com/office/drawing/2014/main" id="{AAEDD7E4-FB14-9477-8E29-50538DEC3F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80" name="Oval 2080">
                  <a:extLst>
                    <a:ext uri="{FF2B5EF4-FFF2-40B4-BE49-F238E27FC236}">
                      <a16:creationId xmlns:a16="http://schemas.microsoft.com/office/drawing/2014/main" id="{2004D2D6-04FD-B1E8-6536-705185520F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81" name="Oval 2081">
                  <a:extLst>
                    <a:ext uri="{FF2B5EF4-FFF2-40B4-BE49-F238E27FC236}">
                      <a16:creationId xmlns:a16="http://schemas.microsoft.com/office/drawing/2014/main" id="{C8590E6C-B2C9-860D-830C-46F4CB8F28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82" name="Oval 2082">
                  <a:extLst>
                    <a:ext uri="{FF2B5EF4-FFF2-40B4-BE49-F238E27FC236}">
                      <a16:creationId xmlns:a16="http://schemas.microsoft.com/office/drawing/2014/main" id="{EBD744FB-FD5A-C7CD-F1BD-2F360B814E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054" name="Group 2083">
                <a:extLst>
                  <a:ext uri="{FF2B5EF4-FFF2-40B4-BE49-F238E27FC236}">
                    <a16:creationId xmlns:a16="http://schemas.microsoft.com/office/drawing/2014/main" id="{09F76440-4415-020B-E5EA-832945E810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23" y="1936"/>
                <a:ext cx="346" cy="304"/>
                <a:chOff x="3098" y="2084"/>
                <a:chExt cx="346" cy="304"/>
              </a:xfrm>
            </p:grpSpPr>
            <p:sp>
              <p:nvSpPr>
                <p:cNvPr id="72055" name="Oval 2084">
                  <a:extLst>
                    <a:ext uri="{FF2B5EF4-FFF2-40B4-BE49-F238E27FC236}">
                      <a16:creationId xmlns:a16="http://schemas.microsoft.com/office/drawing/2014/main" id="{12DEE737-7024-4D7F-A33F-68B4398E45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56" name="Oval 2085">
                  <a:extLst>
                    <a:ext uri="{FF2B5EF4-FFF2-40B4-BE49-F238E27FC236}">
                      <a16:creationId xmlns:a16="http://schemas.microsoft.com/office/drawing/2014/main" id="{89807599-1282-2671-DF67-073B020DD8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57" name="Oval 2086">
                  <a:extLst>
                    <a:ext uri="{FF2B5EF4-FFF2-40B4-BE49-F238E27FC236}">
                      <a16:creationId xmlns:a16="http://schemas.microsoft.com/office/drawing/2014/main" id="{FFCF07C7-35D6-0DBB-26D7-493CC3DCF3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58" name="Oval 2087">
                  <a:extLst>
                    <a:ext uri="{FF2B5EF4-FFF2-40B4-BE49-F238E27FC236}">
                      <a16:creationId xmlns:a16="http://schemas.microsoft.com/office/drawing/2014/main" id="{78461699-9A69-346A-FA8E-396B2BAACD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59" name="Oval 2088">
                  <a:extLst>
                    <a:ext uri="{FF2B5EF4-FFF2-40B4-BE49-F238E27FC236}">
                      <a16:creationId xmlns:a16="http://schemas.microsoft.com/office/drawing/2014/main" id="{98530B9E-9E21-F33C-3983-10F12AB28D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60" name="Oval 2089">
                  <a:extLst>
                    <a:ext uri="{FF2B5EF4-FFF2-40B4-BE49-F238E27FC236}">
                      <a16:creationId xmlns:a16="http://schemas.microsoft.com/office/drawing/2014/main" id="{B6005CF1-18FE-1751-16F4-402112DB09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61" name="Oval 2090">
                  <a:extLst>
                    <a:ext uri="{FF2B5EF4-FFF2-40B4-BE49-F238E27FC236}">
                      <a16:creationId xmlns:a16="http://schemas.microsoft.com/office/drawing/2014/main" id="{EBC0124C-F2E2-72C9-AF12-82C39088DE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62" name="Oval 2091">
                  <a:extLst>
                    <a:ext uri="{FF2B5EF4-FFF2-40B4-BE49-F238E27FC236}">
                      <a16:creationId xmlns:a16="http://schemas.microsoft.com/office/drawing/2014/main" id="{0CBFC764-4946-A73B-BC59-667FE116E6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63" name="Oval 2092">
                  <a:extLst>
                    <a:ext uri="{FF2B5EF4-FFF2-40B4-BE49-F238E27FC236}">
                      <a16:creationId xmlns:a16="http://schemas.microsoft.com/office/drawing/2014/main" id="{3DAB8BE7-05B4-D815-5C8F-91BF62B03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64" name="Oval 2093">
                  <a:extLst>
                    <a:ext uri="{FF2B5EF4-FFF2-40B4-BE49-F238E27FC236}">
                      <a16:creationId xmlns:a16="http://schemas.microsoft.com/office/drawing/2014/main" id="{647DD4E2-EBF2-209B-B7D4-B366354614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65" name="Oval 2094">
                  <a:extLst>
                    <a:ext uri="{FF2B5EF4-FFF2-40B4-BE49-F238E27FC236}">
                      <a16:creationId xmlns:a16="http://schemas.microsoft.com/office/drawing/2014/main" id="{ADD30395-673B-5D87-C180-AE55DF28F7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66" name="Oval 2095">
                  <a:extLst>
                    <a:ext uri="{FF2B5EF4-FFF2-40B4-BE49-F238E27FC236}">
                      <a16:creationId xmlns:a16="http://schemas.microsoft.com/office/drawing/2014/main" id="{26787A41-C29A-F36D-1B58-7797A4B12F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67" name="Oval 2096">
                  <a:extLst>
                    <a:ext uri="{FF2B5EF4-FFF2-40B4-BE49-F238E27FC236}">
                      <a16:creationId xmlns:a16="http://schemas.microsoft.com/office/drawing/2014/main" id="{CF4CF700-60C3-6848-FFAD-F5AFC22AA8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68" name="Oval 2097">
                  <a:extLst>
                    <a:ext uri="{FF2B5EF4-FFF2-40B4-BE49-F238E27FC236}">
                      <a16:creationId xmlns:a16="http://schemas.microsoft.com/office/drawing/2014/main" id="{ABD8F7BA-CD7B-02C9-9EF6-39F992FDD2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1588" name="Group 2098">
              <a:extLst>
                <a:ext uri="{FF2B5EF4-FFF2-40B4-BE49-F238E27FC236}">
                  <a16:creationId xmlns:a16="http://schemas.microsoft.com/office/drawing/2014/main" id="{97C90F35-E32D-EC77-9B26-939FABB120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24" y="2100"/>
              <a:ext cx="986" cy="508"/>
              <a:chOff x="2528" y="2004"/>
              <a:chExt cx="986" cy="508"/>
            </a:xfrm>
          </p:grpSpPr>
          <p:grpSp>
            <p:nvGrpSpPr>
              <p:cNvPr id="72023" name="Group 2099">
                <a:extLst>
                  <a:ext uri="{FF2B5EF4-FFF2-40B4-BE49-F238E27FC236}">
                    <a16:creationId xmlns:a16="http://schemas.microsoft.com/office/drawing/2014/main" id="{28D3E763-96B5-F724-40D0-D4DA3FE5B6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8" y="2004"/>
                <a:ext cx="346" cy="304"/>
                <a:chOff x="3098" y="2084"/>
                <a:chExt cx="346" cy="304"/>
              </a:xfrm>
            </p:grpSpPr>
            <p:sp>
              <p:nvSpPr>
                <p:cNvPr id="72039" name="Oval 2100">
                  <a:extLst>
                    <a:ext uri="{FF2B5EF4-FFF2-40B4-BE49-F238E27FC236}">
                      <a16:creationId xmlns:a16="http://schemas.microsoft.com/office/drawing/2014/main" id="{7E9C2A34-B177-2500-0DA7-79A3DC1E3A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40" name="Oval 2101">
                  <a:extLst>
                    <a:ext uri="{FF2B5EF4-FFF2-40B4-BE49-F238E27FC236}">
                      <a16:creationId xmlns:a16="http://schemas.microsoft.com/office/drawing/2014/main" id="{2EB2D551-59AF-E54C-3FC9-81A175BF85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41" name="Oval 2102">
                  <a:extLst>
                    <a:ext uri="{FF2B5EF4-FFF2-40B4-BE49-F238E27FC236}">
                      <a16:creationId xmlns:a16="http://schemas.microsoft.com/office/drawing/2014/main" id="{1CC9AEC9-86E7-5475-0A91-491102994A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42" name="Oval 2103">
                  <a:extLst>
                    <a:ext uri="{FF2B5EF4-FFF2-40B4-BE49-F238E27FC236}">
                      <a16:creationId xmlns:a16="http://schemas.microsoft.com/office/drawing/2014/main" id="{465F61A0-9293-B9E1-9618-1BA1AD57B7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43" name="Oval 2104">
                  <a:extLst>
                    <a:ext uri="{FF2B5EF4-FFF2-40B4-BE49-F238E27FC236}">
                      <a16:creationId xmlns:a16="http://schemas.microsoft.com/office/drawing/2014/main" id="{5BDB2A67-9302-ACDB-213B-1B29FC1E43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44" name="Oval 2105">
                  <a:extLst>
                    <a:ext uri="{FF2B5EF4-FFF2-40B4-BE49-F238E27FC236}">
                      <a16:creationId xmlns:a16="http://schemas.microsoft.com/office/drawing/2014/main" id="{31D5ECA3-048C-BDDA-6209-DFBB5FECB6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45" name="Oval 2106">
                  <a:extLst>
                    <a:ext uri="{FF2B5EF4-FFF2-40B4-BE49-F238E27FC236}">
                      <a16:creationId xmlns:a16="http://schemas.microsoft.com/office/drawing/2014/main" id="{E164D07A-776B-85F4-7E06-6ADB3AA22A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46" name="Oval 2107">
                  <a:extLst>
                    <a:ext uri="{FF2B5EF4-FFF2-40B4-BE49-F238E27FC236}">
                      <a16:creationId xmlns:a16="http://schemas.microsoft.com/office/drawing/2014/main" id="{C745A198-7AAC-26F2-740E-1D10896A4D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47" name="Oval 2108">
                  <a:extLst>
                    <a:ext uri="{FF2B5EF4-FFF2-40B4-BE49-F238E27FC236}">
                      <a16:creationId xmlns:a16="http://schemas.microsoft.com/office/drawing/2014/main" id="{97390E39-640D-A2F0-7CD4-50226FDEF2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48" name="Oval 2109">
                  <a:extLst>
                    <a:ext uri="{FF2B5EF4-FFF2-40B4-BE49-F238E27FC236}">
                      <a16:creationId xmlns:a16="http://schemas.microsoft.com/office/drawing/2014/main" id="{1EBAF1D9-884D-3A09-F2BF-9C224A6344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49" name="Oval 2110">
                  <a:extLst>
                    <a:ext uri="{FF2B5EF4-FFF2-40B4-BE49-F238E27FC236}">
                      <a16:creationId xmlns:a16="http://schemas.microsoft.com/office/drawing/2014/main" id="{B05AE1DC-BAE9-BCE9-1578-200568921B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50" name="Oval 2111">
                  <a:extLst>
                    <a:ext uri="{FF2B5EF4-FFF2-40B4-BE49-F238E27FC236}">
                      <a16:creationId xmlns:a16="http://schemas.microsoft.com/office/drawing/2014/main" id="{8E4253E2-2974-D6C4-0307-2DE57E37F0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51" name="Oval 2112">
                  <a:extLst>
                    <a:ext uri="{FF2B5EF4-FFF2-40B4-BE49-F238E27FC236}">
                      <a16:creationId xmlns:a16="http://schemas.microsoft.com/office/drawing/2014/main" id="{08C85279-023D-5A93-7B34-4D235C2F9E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52" name="Oval 2113">
                  <a:extLst>
                    <a:ext uri="{FF2B5EF4-FFF2-40B4-BE49-F238E27FC236}">
                      <a16:creationId xmlns:a16="http://schemas.microsoft.com/office/drawing/2014/main" id="{85F8815D-F322-41CB-3D05-6260A5636F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2024" name="Group 2114">
                <a:extLst>
                  <a:ext uri="{FF2B5EF4-FFF2-40B4-BE49-F238E27FC236}">
                    <a16:creationId xmlns:a16="http://schemas.microsoft.com/office/drawing/2014/main" id="{23F5017E-A774-9433-9DE1-F0D3A27E90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28" y="2208"/>
                <a:ext cx="346" cy="304"/>
                <a:chOff x="3098" y="2084"/>
                <a:chExt cx="346" cy="304"/>
              </a:xfrm>
            </p:grpSpPr>
            <p:sp>
              <p:nvSpPr>
                <p:cNvPr id="72025" name="Oval 2115">
                  <a:extLst>
                    <a:ext uri="{FF2B5EF4-FFF2-40B4-BE49-F238E27FC236}">
                      <a16:creationId xmlns:a16="http://schemas.microsoft.com/office/drawing/2014/main" id="{9D6BC9B2-8B9E-7AA4-C555-78289790BD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26" name="Oval 2116">
                  <a:extLst>
                    <a:ext uri="{FF2B5EF4-FFF2-40B4-BE49-F238E27FC236}">
                      <a16:creationId xmlns:a16="http://schemas.microsoft.com/office/drawing/2014/main" id="{21FDF076-7E86-CEAD-7160-7698BC9AAF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27" name="Oval 2117">
                  <a:extLst>
                    <a:ext uri="{FF2B5EF4-FFF2-40B4-BE49-F238E27FC236}">
                      <a16:creationId xmlns:a16="http://schemas.microsoft.com/office/drawing/2014/main" id="{A5C4B0C2-8030-C7BB-95E2-AF51104E1A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28" name="Oval 2118">
                  <a:extLst>
                    <a:ext uri="{FF2B5EF4-FFF2-40B4-BE49-F238E27FC236}">
                      <a16:creationId xmlns:a16="http://schemas.microsoft.com/office/drawing/2014/main" id="{13A7D0CB-15AF-235B-D540-99B1B8F647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29" name="Oval 2119">
                  <a:extLst>
                    <a:ext uri="{FF2B5EF4-FFF2-40B4-BE49-F238E27FC236}">
                      <a16:creationId xmlns:a16="http://schemas.microsoft.com/office/drawing/2014/main" id="{D4FB6120-F3AF-CF34-0B25-3CB0B27DC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30" name="Oval 2120">
                  <a:extLst>
                    <a:ext uri="{FF2B5EF4-FFF2-40B4-BE49-F238E27FC236}">
                      <a16:creationId xmlns:a16="http://schemas.microsoft.com/office/drawing/2014/main" id="{D1C277AA-05A0-52BD-F157-61D8A4F689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31" name="Oval 2121">
                  <a:extLst>
                    <a:ext uri="{FF2B5EF4-FFF2-40B4-BE49-F238E27FC236}">
                      <a16:creationId xmlns:a16="http://schemas.microsoft.com/office/drawing/2014/main" id="{BD9AC5C8-3BB3-E30C-4C6A-CBFEF5DC06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32" name="Oval 2122">
                  <a:extLst>
                    <a:ext uri="{FF2B5EF4-FFF2-40B4-BE49-F238E27FC236}">
                      <a16:creationId xmlns:a16="http://schemas.microsoft.com/office/drawing/2014/main" id="{30253492-A1F8-324C-41A6-E04EE7A5F3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33" name="Oval 2123">
                  <a:extLst>
                    <a:ext uri="{FF2B5EF4-FFF2-40B4-BE49-F238E27FC236}">
                      <a16:creationId xmlns:a16="http://schemas.microsoft.com/office/drawing/2014/main" id="{D04B2813-95C4-9F1D-4A2A-2393FA0BAD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34" name="Oval 2124">
                  <a:extLst>
                    <a:ext uri="{FF2B5EF4-FFF2-40B4-BE49-F238E27FC236}">
                      <a16:creationId xmlns:a16="http://schemas.microsoft.com/office/drawing/2014/main" id="{3FEE71B7-46CC-06DE-C793-C596B74624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35" name="Oval 2125">
                  <a:extLst>
                    <a:ext uri="{FF2B5EF4-FFF2-40B4-BE49-F238E27FC236}">
                      <a16:creationId xmlns:a16="http://schemas.microsoft.com/office/drawing/2014/main" id="{AC7CAFE2-6A60-649D-E246-426936AAEC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36" name="Oval 2126">
                  <a:extLst>
                    <a:ext uri="{FF2B5EF4-FFF2-40B4-BE49-F238E27FC236}">
                      <a16:creationId xmlns:a16="http://schemas.microsoft.com/office/drawing/2014/main" id="{CCF9EB28-E54B-85D2-AE15-D557E9F067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37" name="Oval 2127">
                  <a:extLst>
                    <a:ext uri="{FF2B5EF4-FFF2-40B4-BE49-F238E27FC236}">
                      <a16:creationId xmlns:a16="http://schemas.microsoft.com/office/drawing/2014/main" id="{5A92095E-AA9B-2202-17D4-22D93C270F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38" name="Oval 2128">
                  <a:extLst>
                    <a:ext uri="{FF2B5EF4-FFF2-40B4-BE49-F238E27FC236}">
                      <a16:creationId xmlns:a16="http://schemas.microsoft.com/office/drawing/2014/main" id="{58DA1370-AB78-5992-B76D-D81B6FFFA1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1589" name="Group 2129">
              <a:extLst>
                <a:ext uri="{FF2B5EF4-FFF2-40B4-BE49-F238E27FC236}">
                  <a16:creationId xmlns:a16="http://schemas.microsoft.com/office/drawing/2014/main" id="{F5371F47-A567-DF20-BB36-CEA19C753D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54" y="2152"/>
              <a:ext cx="904" cy="429"/>
              <a:chOff x="2858" y="2056"/>
              <a:chExt cx="904" cy="429"/>
            </a:xfrm>
          </p:grpSpPr>
          <p:grpSp>
            <p:nvGrpSpPr>
              <p:cNvPr id="71993" name="Group 2130">
                <a:extLst>
                  <a:ext uri="{FF2B5EF4-FFF2-40B4-BE49-F238E27FC236}">
                    <a16:creationId xmlns:a16="http://schemas.microsoft.com/office/drawing/2014/main" id="{85107428-5795-0E91-2DB6-8594C4F985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58" y="2056"/>
                <a:ext cx="346" cy="304"/>
                <a:chOff x="3098" y="2084"/>
                <a:chExt cx="346" cy="304"/>
              </a:xfrm>
            </p:grpSpPr>
            <p:sp>
              <p:nvSpPr>
                <p:cNvPr id="72009" name="Oval 2131">
                  <a:extLst>
                    <a:ext uri="{FF2B5EF4-FFF2-40B4-BE49-F238E27FC236}">
                      <a16:creationId xmlns:a16="http://schemas.microsoft.com/office/drawing/2014/main" id="{F07C2BC2-0B50-1427-5FC3-79BA030F9B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10" name="Oval 2132">
                  <a:extLst>
                    <a:ext uri="{FF2B5EF4-FFF2-40B4-BE49-F238E27FC236}">
                      <a16:creationId xmlns:a16="http://schemas.microsoft.com/office/drawing/2014/main" id="{45E31EA8-A780-A0DC-1424-CCE2A40093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11" name="Oval 2133">
                  <a:extLst>
                    <a:ext uri="{FF2B5EF4-FFF2-40B4-BE49-F238E27FC236}">
                      <a16:creationId xmlns:a16="http://schemas.microsoft.com/office/drawing/2014/main" id="{FEBE60FB-F231-2A83-4B0E-90C3A03679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12" name="Oval 2134">
                  <a:extLst>
                    <a:ext uri="{FF2B5EF4-FFF2-40B4-BE49-F238E27FC236}">
                      <a16:creationId xmlns:a16="http://schemas.microsoft.com/office/drawing/2014/main" id="{5423A514-C3B5-0F57-7A9F-193E633507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13" name="Oval 2135">
                  <a:extLst>
                    <a:ext uri="{FF2B5EF4-FFF2-40B4-BE49-F238E27FC236}">
                      <a16:creationId xmlns:a16="http://schemas.microsoft.com/office/drawing/2014/main" id="{1B4CBA0E-4D60-3B6E-DBF1-C14A6AE278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14" name="Oval 2136">
                  <a:extLst>
                    <a:ext uri="{FF2B5EF4-FFF2-40B4-BE49-F238E27FC236}">
                      <a16:creationId xmlns:a16="http://schemas.microsoft.com/office/drawing/2014/main" id="{53126C2F-E341-6D13-342E-ADA180D160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15" name="Oval 2137">
                  <a:extLst>
                    <a:ext uri="{FF2B5EF4-FFF2-40B4-BE49-F238E27FC236}">
                      <a16:creationId xmlns:a16="http://schemas.microsoft.com/office/drawing/2014/main" id="{DF65E096-B76F-7FFF-27E4-3F2B1EA4CD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16" name="Oval 2138">
                  <a:extLst>
                    <a:ext uri="{FF2B5EF4-FFF2-40B4-BE49-F238E27FC236}">
                      <a16:creationId xmlns:a16="http://schemas.microsoft.com/office/drawing/2014/main" id="{13AF49D9-0F8F-3B63-DE62-A887059A7F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17" name="Oval 2139">
                  <a:extLst>
                    <a:ext uri="{FF2B5EF4-FFF2-40B4-BE49-F238E27FC236}">
                      <a16:creationId xmlns:a16="http://schemas.microsoft.com/office/drawing/2014/main" id="{03FC10E3-0A0B-4D11-0DDF-BA44DFA923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18" name="Oval 2140">
                  <a:extLst>
                    <a:ext uri="{FF2B5EF4-FFF2-40B4-BE49-F238E27FC236}">
                      <a16:creationId xmlns:a16="http://schemas.microsoft.com/office/drawing/2014/main" id="{CD05C4EC-763F-1E7A-3460-10098CDF14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19" name="Oval 2141">
                  <a:extLst>
                    <a:ext uri="{FF2B5EF4-FFF2-40B4-BE49-F238E27FC236}">
                      <a16:creationId xmlns:a16="http://schemas.microsoft.com/office/drawing/2014/main" id="{7C662F1E-93A5-6742-51DD-25FACF2BE9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20" name="Oval 2142">
                  <a:extLst>
                    <a:ext uri="{FF2B5EF4-FFF2-40B4-BE49-F238E27FC236}">
                      <a16:creationId xmlns:a16="http://schemas.microsoft.com/office/drawing/2014/main" id="{8EB3ACD5-5E29-6F24-ACDF-9CD9365099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21" name="Oval 2143">
                  <a:extLst>
                    <a:ext uri="{FF2B5EF4-FFF2-40B4-BE49-F238E27FC236}">
                      <a16:creationId xmlns:a16="http://schemas.microsoft.com/office/drawing/2014/main" id="{4B834EAA-3B03-4C6D-51C3-AB6125919F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22" name="Oval 2144">
                  <a:extLst>
                    <a:ext uri="{FF2B5EF4-FFF2-40B4-BE49-F238E27FC236}">
                      <a16:creationId xmlns:a16="http://schemas.microsoft.com/office/drawing/2014/main" id="{6899753F-CE4D-0963-7BBF-7D5E51031B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994" name="Group 2145">
                <a:extLst>
                  <a:ext uri="{FF2B5EF4-FFF2-40B4-BE49-F238E27FC236}">
                    <a16:creationId xmlns:a16="http://schemas.microsoft.com/office/drawing/2014/main" id="{3648D8D2-E874-CEBC-FA14-D635FD17EB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16" y="2181"/>
                <a:ext cx="346" cy="304"/>
                <a:chOff x="3098" y="2084"/>
                <a:chExt cx="346" cy="304"/>
              </a:xfrm>
            </p:grpSpPr>
            <p:sp>
              <p:nvSpPr>
                <p:cNvPr id="71995" name="Oval 2146">
                  <a:extLst>
                    <a:ext uri="{FF2B5EF4-FFF2-40B4-BE49-F238E27FC236}">
                      <a16:creationId xmlns:a16="http://schemas.microsoft.com/office/drawing/2014/main" id="{202AF9EE-C86B-3CA1-8535-BE44D692AF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96" name="Oval 2147">
                  <a:extLst>
                    <a:ext uri="{FF2B5EF4-FFF2-40B4-BE49-F238E27FC236}">
                      <a16:creationId xmlns:a16="http://schemas.microsoft.com/office/drawing/2014/main" id="{E4B8A011-8711-56FC-28A7-C5E573C60C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97" name="Oval 2148">
                  <a:extLst>
                    <a:ext uri="{FF2B5EF4-FFF2-40B4-BE49-F238E27FC236}">
                      <a16:creationId xmlns:a16="http://schemas.microsoft.com/office/drawing/2014/main" id="{9E748F92-C67A-C8B0-23B5-27CFF69582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98" name="Oval 2149">
                  <a:extLst>
                    <a:ext uri="{FF2B5EF4-FFF2-40B4-BE49-F238E27FC236}">
                      <a16:creationId xmlns:a16="http://schemas.microsoft.com/office/drawing/2014/main" id="{31CD862D-F6A0-C342-E47B-6FCB24D449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99" name="Oval 2150">
                  <a:extLst>
                    <a:ext uri="{FF2B5EF4-FFF2-40B4-BE49-F238E27FC236}">
                      <a16:creationId xmlns:a16="http://schemas.microsoft.com/office/drawing/2014/main" id="{450F1FEB-6A71-7DEF-6835-3F657FD6D1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00" name="Oval 2151">
                  <a:extLst>
                    <a:ext uri="{FF2B5EF4-FFF2-40B4-BE49-F238E27FC236}">
                      <a16:creationId xmlns:a16="http://schemas.microsoft.com/office/drawing/2014/main" id="{2823DBE7-B4D3-0BCD-071D-A7A6C8FD72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01" name="Oval 2152">
                  <a:extLst>
                    <a:ext uri="{FF2B5EF4-FFF2-40B4-BE49-F238E27FC236}">
                      <a16:creationId xmlns:a16="http://schemas.microsoft.com/office/drawing/2014/main" id="{24A0702D-0F89-6018-813D-8BF1055487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02" name="Oval 2153">
                  <a:extLst>
                    <a:ext uri="{FF2B5EF4-FFF2-40B4-BE49-F238E27FC236}">
                      <a16:creationId xmlns:a16="http://schemas.microsoft.com/office/drawing/2014/main" id="{C12A61D2-C044-D4CF-B79C-F2781539D2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03" name="Oval 2154">
                  <a:extLst>
                    <a:ext uri="{FF2B5EF4-FFF2-40B4-BE49-F238E27FC236}">
                      <a16:creationId xmlns:a16="http://schemas.microsoft.com/office/drawing/2014/main" id="{DF66FCBA-F7A1-77CA-85D0-BFF9C38EE5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04" name="Oval 2155">
                  <a:extLst>
                    <a:ext uri="{FF2B5EF4-FFF2-40B4-BE49-F238E27FC236}">
                      <a16:creationId xmlns:a16="http://schemas.microsoft.com/office/drawing/2014/main" id="{FACF8AC9-D8C7-3A2A-9B2B-E5C4075D2D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05" name="Oval 2156">
                  <a:extLst>
                    <a:ext uri="{FF2B5EF4-FFF2-40B4-BE49-F238E27FC236}">
                      <a16:creationId xmlns:a16="http://schemas.microsoft.com/office/drawing/2014/main" id="{238D431F-98D9-3DB3-4055-5423DAE070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06" name="Oval 2157">
                  <a:extLst>
                    <a:ext uri="{FF2B5EF4-FFF2-40B4-BE49-F238E27FC236}">
                      <a16:creationId xmlns:a16="http://schemas.microsoft.com/office/drawing/2014/main" id="{79FA2316-6989-06DB-A2C7-CDB4342B51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07" name="Oval 2158">
                  <a:extLst>
                    <a:ext uri="{FF2B5EF4-FFF2-40B4-BE49-F238E27FC236}">
                      <a16:creationId xmlns:a16="http://schemas.microsoft.com/office/drawing/2014/main" id="{1DFF641B-5FA4-4668-3073-52CCC7825C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2008" name="Oval 2159">
                  <a:extLst>
                    <a:ext uri="{FF2B5EF4-FFF2-40B4-BE49-F238E27FC236}">
                      <a16:creationId xmlns:a16="http://schemas.microsoft.com/office/drawing/2014/main" id="{B6816F28-2DA5-274F-1E27-DC3A673E9F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1590" name="Group 2160">
              <a:extLst>
                <a:ext uri="{FF2B5EF4-FFF2-40B4-BE49-F238E27FC236}">
                  <a16:creationId xmlns:a16="http://schemas.microsoft.com/office/drawing/2014/main" id="{1F8E12A2-FCA3-FE3B-6A24-A6DF81DA1C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1" y="2435"/>
              <a:ext cx="661" cy="752"/>
              <a:chOff x="3055" y="2339"/>
              <a:chExt cx="661" cy="752"/>
            </a:xfrm>
          </p:grpSpPr>
          <p:grpSp>
            <p:nvGrpSpPr>
              <p:cNvPr id="71963" name="Group 2161">
                <a:extLst>
                  <a:ext uri="{FF2B5EF4-FFF2-40B4-BE49-F238E27FC236}">
                    <a16:creationId xmlns:a16="http://schemas.microsoft.com/office/drawing/2014/main" id="{83F65C11-1467-398B-28A2-0BE181FD45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55" y="2339"/>
                <a:ext cx="346" cy="304"/>
                <a:chOff x="3098" y="2084"/>
                <a:chExt cx="346" cy="304"/>
              </a:xfrm>
            </p:grpSpPr>
            <p:sp>
              <p:nvSpPr>
                <p:cNvPr id="71979" name="Oval 2162">
                  <a:extLst>
                    <a:ext uri="{FF2B5EF4-FFF2-40B4-BE49-F238E27FC236}">
                      <a16:creationId xmlns:a16="http://schemas.microsoft.com/office/drawing/2014/main" id="{2071890D-D6B2-1E27-E8D3-E7FB6E8512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80" name="Oval 2163">
                  <a:extLst>
                    <a:ext uri="{FF2B5EF4-FFF2-40B4-BE49-F238E27FC236}">
                      <a16:creationId xmlns:a16="http://schemas.microsoft.com/office/drawing/2014/main" id="{69EC4FBD-C701-91FB-BD9E-872A1B3589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81" name="Oval 2164">
                  <a:extLst>
                    <a:ext uri="{FF2B5EF4-FFF2-40B4-BE49-F238E27FC236}">
                      <a16:creationId xmlns:a16="http://schemas.microsoft.com/office/drawing/2014/main" id="{FC539A67-9DAF-46C6-6BB4-9C6305FA7F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82" name="Oval 2165">
                  <a:extLst>
                    <a:ext uri="{FF2B5EF4-FFF2-40B4-BE49-F238E27FC236}">
                      <a16:creationId xmlns:a16="http://schemas.microsoft.com/office/drawing/2014/main" id="{D8B79F2D-4C74-FC88-9316-02EFEEBC86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83" name="Oval 2166">
                  <a:extLst>
                    <a:ext uri="{FF2B5EF4-FFF2-40B4-BE49-F238E27FC236}">
                      <a16:creationId xmlns:a16="http://schemas.microsoft.com/office/drawing/2014/main" id="{1552A87B-7DC1-FB3D-AAAD-C15C2AED03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84" name="Oval 2167">
                  <a:extLst>
                    <a:ext uri="{FF2B5EF4-FFF2-40B4-BE49-F238E27FC236}">
                      <a16:creationId xmlns:a16="http://schemas.microsoft.com/office/drawing/2014/main" id="{53F3DC2F-48A9-11F0-6792-3C2EEF9DA8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85" name="Oval 2168">
                  <a:extLst>
                    <a:ext uri="{FF2B5EF4-FFF2-40B4-BE49-F238E27FC236}">
                      <a16:creationId xmlns:a16="http://schemas.microsoft.com/office/drawing/2014/main" id="{DCEA121F-3DE3-5D6D-5D19-66FE2F401B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86" name="Oval 2169">
                  <a:extLst>
                    <a:ext uri="{FF2B5EF4-FFF2-40B4-BE49-F238E27FC236}">
                      <a16:creationId xmlns:a16="http://schemas.microsoft.com/office/drawing/2014/main" id="{3BCBBE1F-2F79-F04C-0710-79A3723C3D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87" name="Oval 2170">
                  <a:extLst>
                    <a:ext uri="{FF2B5EF4-FFF2-40B4-BE49-F238E27FC236}">
                      <a16:creationId xmlns:a16="http://schemas.microsoft.com/office/drawing/2014/main" id="{E19C3DEB-44CC-B175-997F-4C6DCDC851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88" name="Oval 2171">
                  <a:extLst>
                    <a:ext uri="{FF2B5EF4-FFF2-40B4-BE49-F238E27FC236}">
                      <a16:creationId xmlns:a16="http://schemas.microsoft.com/office/drawing/2014/main" id="{8012910C-7A59-0646-FA9D-15047CFAE8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89" name="Oval 2172">
                  <a:extLst>
                    <a:ext uri="{FF2B5EF4-FFF2-40B4-BE49-F238E27FC236}">
                      <a16:creationId xmlns:a16="http://schemas.microsoft.com/office/drawing/2014/main" id="{7AAA718B-25E6-6C48-6E6B-4DAD308313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90" name="Oval 2173">
                  <a:extLst>
                    <a:ext uri="{FF2B5EF4-FFF2-40B4-BE49-F238E27FC236}">
                      <a16:creationId xmlns:a16="http://schemas.microsoft.com/office/drawing/2014/main" id="{5E832B7C-21F4-BCBA-888D-37952CD7FB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91" name="Oval 2174">
                  <a:extLst>
                    <a:ext uri="{FF2B5EF4-FFF2-40B4-BE49-F238E27FC236}">
                      <a16:creationId xmlns:a16="http://schemas.microsoft.com/office/drawing/2014/main" id="{6F3F12BA-8B6D-1B8A-F5CF-9B81E793B4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92" name="Oval 2175">
                  <a:extLst>
                    <a:ext uri="{FF2B5EF4-FFF2-40B4-BE49-F238E27FC236}">
                      <a16:creationId xmlns:a16="http://schemas.microsoft.com/office/drawing/2014/main" id="{89F210D0-F23A-33D0-8EA5-6385BB0F87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964" name="Group 2176">
                <a:extLst>
                  <a:ext uri="{FF2B5EF4-FFF2-40B4-BE49-F238E27FC236}">
                    <a16:creationId xmlns:a16="http://schemas.microsoft.com/office/drawing/2014/main" id="{22CC4443-CFD1-88A8-BBB3-62A88A59D6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70" y="2787"/>
                <a:ext cx="346" cy="304"/>
                <a:chOff x="3098" y="2084"/>
                <a:chExt cx="346" cy="304"/>
              </a:xfrm>
            </p:grpSpPr>
            <p:sp>
              <p:nvSpPr>
                <p:cNvPr id="71965" name="Oval 2177">
                  <a:extLst>
                    <a:ext uri="{FF2B5EF4-FFF2-40B4-BE49-F238E27FC236}">
                      <a16:creationId xmlns:a16="http://schemas.microsoft.com/office/drawing/2014/main" id="{B959AA7B-8AF3-FA28-C9FF-46A5F9BDEA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66" name="Oval 2178">
                  <a:extLst>
                    <a:ext uri="{FF2B5EF4-FFF2-40B4-BE49-F238E27FC236}">
                      <a16:creationId xmlns:a16="http://schemas.microsoft.com/office/drawing/2014/main" id="{C690BC75-0C39-7D26-49D0-858C26162E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67" name="Oval 2179">
                  <a:extLst>
                    <a:ext uri="{FF2B5EF4-FFF2-40B4-BE49-F238E27FC236}">
                      <a16:creationId xmlns:a16="http://schemas.microsoft.com/office/drawing/2014/main" id="{F520FF52-5110-8B8C-6486-FFC643BD11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68" name="Oval 2180">
                  <a:extLst>
                    <a:ext uri="{FF2B5EF4-FFF2-40B4-BE49-F238E27FC236}">
                      <a16:creationId xmlns:a16="http://schemas.microsoft.com/office/drawing/2014/main" id="{E8AF9FE2-37E4-E06B-4EF9-4F33950313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69" name="Oval 2181">
                  <a:extLst>
                    <a:ext uri="{FF2B5EF4-FFF2-40B4-BE49-F238E27FC236}">
                      <a16:creationId xmlns:a16="http://schemas.microsoft.com/office/drawing/2014/main" id="{C29F55D4-2532-5296-6195-0A5602A4BD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70" name="Oval 2182">
                  <a:extLst>
                    <a:ext uri="{FF2B5EF4-FFF2-40B4-BE49-F238E27FC236}">
                      <a16:creationId xmlns:a16="http://schemas.microsoft.com/office/drawing/2014/main" id="{7857C77C-E8A7-BAAD-6954-42BC733036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71" name="Oval 2183">
                  <a:extLst>
                    <a:ext uri="{FF2B5EF4-FFF2-40B4-BE49-F238E27FC236}">
                      <a16:creationId xmlns:a16="http://schemas.microsoft.com/office/drawing/2014/main" id="{DFC5D95C-A67D-9495-76F1-5A25726620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72" name="Oval 2184">
                  <a:extLst>
                    <a:ext uri="{FF2B5EF4-FFF2-40B4-BE49-F238E27FC236}">
                      <a16:creationId xmlns:a16="http://schemas.microsoft.com/office/drawing/2014/main" id="{A85D4C44-2D48-E83E-B2DE-44387EBB41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73" name="Oval 2185">
                  <a:extLst>
                    <a:ext uri="{FF2B5EF4-FFF2-40B4-BE49-F238E27FC236}">
                      <a16:creationId xmlns:a16="http://schemas.microsoft.com/office/drawing/2014/main" id="{9D397C90-BE63-C7E2-31F4-E8B48961CC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74" name="Oval 2186">
                  <a:extLst>
                    <a:ext uri="{FF2B5EF4-FFF2-40B4-BE49-F238E27FC236}">
                      <a16:creationId xmlns:a16="http://schemas.microsoft.com/office/drawing/2014/main" id="{9D46C632-6246-6E70-D8B0-19373CFE33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75" name="Oval 2187">
                  <a:extLst>
                    <a:ext uri="{FF2B5EF4-FFF2-40B4-BE49-F238E27FC236}">
                      <a16:creationId xmlns:a16="http://schemas.microsoft.com/office/drawing/2014/main" id="{A2655AC6-509E-9712-5732-CD974F5B4A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76" name="Oval 2188">
                  <a:extLst>
                    <a:ext uri="{FF2B5EF4-FFF2-40B4-BE49-F238E27FC236}">
                      <a16:creationId xmlns:a16="http://schemas.microsoft.com/office/drawing/2014/main" id="{4B9988E5-2360-933F-4105-64F5C38EF3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77" name="Oval 2189">
                  <a:extLst>
                    <a:ext uri="{FF2B5EF4-FFF2-40B4-BE49-F238E27FC236}">
                      <a16:creationId xmlns:a16="http://schemas.microsoft.com/office/drawing/2014/main" id="{CD3C88C9-177D-60BB-2C26-94274C636D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78" name="Oval 2190">
                  <a:extLst>
                    <a:ext uri="{FF2B5EF4-FFF2-40B4-BE49-F238E27FC236}">
                      <a16:creationId xmlns:a16="http://schemas.microsoft.com/office/drawing/2014/main" id="{DDAC0865-A2EC-EBF8-6EDE-8EA0C07BA2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1591" name="Group 2191">
              <a:extLst>
                <a:ext uri="{FF2B5EF4-FFF2-40B4-BE49-F238E27FC236}">
                  <a16:creationId xmlns:a16="http://schemas.microsoft.com/office/drawing/2014/main" id="{5FE36E3E-3EC6-E903-DF75-F27C9B790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0" y="2080"/>
              <a:ext cx="1487" cy="1132"/>
              <a:chOff x="2614" y="1984"/>
              <a:chExt cx="1487" cy="1132"/>
            </a:xfrm>
          </p:grpSpPr>
          <p:grpSp>
            <p:nvGrpSpPr>
              <p:cNvPr id="71933" name="Group 2192">
                <a:extLst>
                  <a:ext uri="{FF2B5EF4-FFF2-40B4-BE49-F238E27FC236}">
                    <a16:creationId xmlns:a16="http://schemas.microsoft.com/office/drawing/2014/main" id="{A7E20C1A-EC60-8E41-201C-34CC40BDFE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14" y="2812"/>
                <a:ext cx="346" cy="304"/>
                <a:chOff x="3098" y="2084"/>
                <a:chExt cx="346" cy="304"/>
              </a:xfrm>
            </p:grpSpPr>
            <p:sp>
              <p:nvSpPr>
                <p:cNvPr id="71949" name="Oval 2193">
                  <a:extLst>
                    <a:ext uri="{FF2B5EF4-FFF2-40B4-BE49-F238E27FC236}">
                      <a16:creationId xmlns:a16="http://schemas.microsoft.com/office/drawing/2014/main" id="{DEDE243D-A5DA-32D8-7F55-3B83985F4B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50" name="Oval 2194">
                  <a:extLst>
                    <a:ext uri="{FF2B5EF4-FFF2-40B4-BE49-F238E27FC236}">
                      <a16:creationId xmlns:a16="http://schemas.microsoft.com/office/drawing/2014/main" id="{B0A9F929-94C2-E36C-DCCC-C563B20D9D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51" name="Oval 2195">
                  <a:extLst>
                    <a:ext uri="{FF2B5EF4-FFF2-40B4-BE49-F238E27FC236}">
                      <a16:creationId xmlns:a16="http://schemas.microsoft.com/office/drawing/2014/main" id="{D9D4E5FE-4801-9F83-0A9D-995D0F05D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52" name="Oval 2196">
                  <a:extLst>
                    <a:ext uri="{FF2B5EF4-FFF2-40B4-BE49-F238E27FC236}">
                      <a16:creationId xmlns:a16="http://schemas.microsoft.com/office/drawing/2014/main" id="{520D3ADE-B4FB-C2A4-B989-E5F00B24F2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53" name="Oval 2197">
                  <a:extLst>
                    <a:ext uri="{FF2B5EF4-FFF2-40B4-BE49-F238E27FC236}">
                      <a16:creationId xmlns:a16="http://schemas.microsoft.com/office/drawing/2014/main" id="{8621B6BC-3E0B-F2FD-BE33-4B53158FFC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54" name="Oval 2198">
                  <a:extLst>
                    <a:ext uri="{FF2B5EF4-FFF2-40B4-BE49-F238E27FC236}">
                      <a16:creationId xmlns:a16="http://schemas.microsoft.com/office/drawing/2014/main" id="{EB568063-5705-EC8C-1174-773F3244E4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55" name="Oval 2199">
                  <a:extLst>
                    <a:ext uri="{FF2B5EF4-FFF2-40B4-BE49-F238E27FC236}">
                      <a16:creationId xmlns:a16="http://schemas.microsoft.com/office/drawing/2014/main" id="{9BE6076A-76AD-4EF6-4335-BFFA8E86FC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56" name="Oval 2200">
                  <a:extLst>
                    <a:ext uri="{FF2B5EF4-FFF2-40B4-BE49-F238E27FC236}">
                      <a16:creationId xmlns:a16="http://schemas.microsoft.com/office/drawing/2014/main" id="{F940EA97-5F9B-8C01-1C2A-A3C88DE2F8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57" name="Oval 2201">
                  <a:extLst>
                    <a:ext uri="{FF2B5EF4-FFF2-40B4-BE49-F238E27FC236}">
                      <a16:creationId xmlns:a16="http://schemas.microsoft.com/office/drawing/2014/main" id="{18540353-804B-2D92-7ED7-F8D3C6E045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58" name="Oval 2202">
                  <a:extLst>
                    <a:ext uri="{FF2B5EF4-FFF2-40B4-BE49-F238E27FC236}">
                      <a16:creationId xmlns:a16="http://schemas.microsoft.com/office/drawing/2014/main" id="{7FEC74D3-2AFA-5925-F51B-F22E346072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59" name="Oval 2203">
                  <a:extLst>
                    <a:ext uri="{FF2B5EF4-FFF2-40B4-BE49-F238E27FC236}">
                      <a16:creationId xmlns:a16="http://schemas.microsoft.com/office/drawing/2014/main" id="{8195AAD0-8891-F3C0-664C-66485B6C74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60" name="Oval 2204">
                  <a:extLst>
                    <a:ext uri="{FF2B5EF4-FFF2-40B4-BE49-F238E27FC236}">
                      <a16:creationId xmlns:a16="http://schemas.microsoft.com/office/drawing/2014/main" id="{F239019A-A910-17D8-E9BD-479F3E9737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61" name="Oval 2205">
                  <a:extLst>
                    <a:ext uri="{FF2B5EF4-FFF2-40B4-BE49-F238E27FC236}">
                      <a16:creationId xmlns:a16="http://schemas.microsoft.com/office/drawing/2014/main" id="{2FFECBDB-BAA2-E254-871D-515906DDA0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62" name="Oval 2206">
                  <a:extLst>
                    <a:ext uri="{FF2B5EF4-FFF2-40B4-BE49-F238E27FC236}">
                      <a16:creationId xmlns:a16="http://schemas.microsoft.com/office/drawing/2014/main" id="{5692509B-2C03-39A4-9DA0-F04BFAD79A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934" name="Group 2207">
                <a:extLst>
                  <a:ext uri="{FF2B5EF4-FFF2-40B4-BE49-F238E27FC236}">
                    <a16:creationId xmlns:a16="http://schemas.microsoft.com/office/drawing/2014/main" id="{D452488F-482B-0F4D-9887-DFED2260D3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55" y="1984"/>
                <a:ext cx="346" cy="304"/>
                <a:chOff x="3098" y="2084"/>
                <a:chExt cx="346" cy="304"/>
              </a:xfrm>
            </p:grpSpPr>
            <p:sp>
              <p:nvSpPr>
                <p:cNvPr id="71935" name="Oval 2208">
                  <a:extLst>
                    <a:ext uri="{FF2B5EF4-FFF2-40B4-BE49-F238E27FC236}">
                      <a16:creationId xmlns:a16="http://schemas.microsoft.com/office/drawing/2014/main" id="{8475EEDF-1818-880C-6372-EF2B151E3B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36" name="Oval 2209">
                  <a:extLst>
                    <a:ext uri="{FF2B5EF4-FFF2-40B4-BE49-F238E27FC236}">
                      <a16:creationId xmlns:a16="http://schemas.microsoft.com/office/drawing/2014/main" id="{7BD53CDD-A097-F0FF-749B-56F0292C63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37" name="Oval 2210">
                  <a:extLst>
                    <a:ext uri="{FF2B5EF4-FFF2-40B4-BE49-F238E27FC236}">
                      <a16:creationId xmlns:a16="http://schemas.microsoft.com/office/drawing/2014/main" id="{ECCDF1FB-BAAC-2E96-668F-9F3FA456FF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38" name="Oval 2211">
                  <a:extLst>
                    <a:ext uri="{FF2B5EF4-FFF2-40B4-BE49-F238E27FC236}">
                      <a16:creationId xmlns:a16="http://schemas.microsoft.com/office/drawing/2014/main" id="{0F6A858B-1F73-1157-DB26-020B8FA61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39" name="Oval 2212">
                  <a:extLst>
                    <a:ext uri="{FF2B5EF4-FFF2-40B4-BE49-F238E27FC236}">
                      <a16:creationId xmlns:a16="http://schemas.microsoft.com/office/drawing/2014/main" id="{4E5A314A-B42C-A24F-BEAD-3341E39722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40" name="Oval 2213">
                  <a:extLst>
                    <a:ext uri="{FF2B5EF4-FFF2-40B4-BE49-F238E27FC236}">
                      <a16:creationId xmlns:a16="http://schemas.microsoft.com/office/drawing/2014/main" id="{D2BB9E77-CEE6-B7FD-A027-94A8D6D3D7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41" name="Oval 2214">
                  <a:extLst>
                    <a:ext uri="{FF2B5EF4-FFF2-40B4-BE49-F238E27FC236}">
                      <a16:creationId xmlns:a16="http://schemas.microsoft.com/office/drawing/2014/main" id="{9657C164-BA11-3F9C-B7C7-6EC826EFEF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42" name="Oval 2215">
                  <a:extLst>
                    <a:ext uri="{FF2B5EF4-FFF2-40B4-BE49-F238E27FC236}">
                      <a16:creationId xmlns:a16="http://schemas.microsoft.com/office/drawing/2014/main" id="{EC63A601-1453-2305-CD04-CA9A8C8258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43" name="Oval 2216">
                  <a:extLst>
                    <a:ext uri="{FF2B5EF4-FFF2-40B4-BE49-F238E27FC236}">
                      <a16:creationId xmlns:a16="http://schemas.microsoft.com/office/drawing/2014/main" id="{0A9A9019-C433-ACF3-537B-83B0A48C46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44" name="Oval 2217">
                  <a:extLst>
                    <a:ext uri="{FF2B5EF4-FFF2-40B4-BE49-F238E27FC236}">
                      <a16:creationId xmlns:a16="http://schemas.microsoft.com/office/drawing/2014/main" id="{D7EE42CE-5939-B9FE-EB8A-D092BDD379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45" name="Oval 2218">
                  <a:extLst>
                    <a:ext uri="{FF2B5EF4-FFF2-40B4-BE49-F238E27FC236}">
                      <a16:creationId xmlns:a16="http://schemas.microsoft.com/office/drawing/2014/main" id="{4A468441-D6BA-C91E-82B5-4BE2A03E61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46" name="Oval 2219">
                  <a:extLst>
                    <a:ext uri="{FF2B5EF4-FFF2-40B4-BE49-F238E27FC236}">
                      <a16:creationId xmlns:a16="http://schemas.microsoft.com/office/drawing/2014/main" id="{76B60F13-FB69-4927-A6F4-EB6E1348E8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47" name="Oval 2220">
                  <a:extLst>
                    <a:ext uri="{FF2B5EF4-FFF2-40B4-BE49-F238E27FC236}">
                      <a16:creationId xmlns:a16="http://schemas.microsoft.com/office/drawing/2014/main" id="{9B4F5D8E-683B-079F-F724-F2556C10FD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48" name="Oval 2221">
                  <a:extLst>
                    <a:ext uri="{FF2B5EF4-FFF2-40B4-BE49-F238E27FC236}">
                      <a16:creationId xmlns:a16="http://schemas.microsoft.com/office/drawing/2014/main" id="{CA46D52B-C72F-AFEF-78A6-0D47EEF4EE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1592" name="Group 2222">
              <a:extLst>
                <a:ext uri="{FF2B5EF4-FFF2-40B4-BE49-F238E27FC236}">
                  <a16:creationId xmlns:a16="http://schemas.microsoft.com/office/drawing/2014/main" id="{A37459C0-8E2E-3623-47E7-285017AED8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2584"/>
              <a:ext cx="788" cy="488"/>
              <a:chOff x="3034" y="2488"/>
              <a:chExt cx="788" cy="488"/>
            </a:xfrm>
          </p:grpSpPr>
          <p:grpSp>
            <p:nvGrpSpPr>
              <p:cNvPr id="71903" name="Group 2223">
                <a:extLst>
                  <a:ext uri="{FF2B5EF4-FFF2-40B4-BE49-F238E27FC236}">
                    <a16:creationId xmlns:a16="http://schemas.microsoft.com/office/drawing/2014/main" id="{8B33C2DE-287F-1B05-5E40-D8AC20EECF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34" y="2672"/>
                <a:ext cx="346" cy="304"/>
                <a:chOff x="3098" y="2084"/>
                <a:chExt cx="346" cy="304"/>
              </a:xfrm>
            </p:grpSpPr>
            <p:sp>
              <p:nvSpPr>
                <p:cNvPr id="71919" name="Oval 2224">
                  <a:extLst>
                    <a:ext uri="{FF2B5EF4-FFF2-40B4-BE49-F238E27FC236}">
                      <a16:creationId xmlns:a16="http://schemas.microsoft.com/office/drawing/2014/main" id="{CCED954D-4C39-8A19-76FA-C13546A1A1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20" name="Oval 2225">
                  <a:extLst>
                    <a:ext uri="{FF2B5EF4-FFF2-40B4-BE49-F238E27FC236}">
                      <a16:creationId xmlns:a16="http://schemas.microsoft.com/office/drawing/2014/main" id="{9BFE6D79-9807-EBBC-F2AB-14C62E70AA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21" name="Oval 2226">
                  <a:extLst>
                    <a:ext uri="{FF2B5EF4-FFF2-40B4-BE49-F238E27FC236}">
                      <a16:creationId xmlns:a16="http://schemas.microsoft.com/office/drawing/2014/main" id="{0E3861FB-642A-89DE-FBD5-16A8EF288D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22" name="Oval 2227">
                  <a:extLst>
                    <a:ext uri="{FF2B5EF4-FFF2-40B4-BE49-F238E27FC236}">
                      <a16:creationId xmlns:a16="http://schemas.microsoft.com/office/drawing/2014/main" id="{5F36BDD7-459C-611A-407E-91BBEF9282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23" name="Oval 2228">
                  <a:extLst>
                    <a:ext uri="{FF2B5EF4-FFF2-40B4-BE49-F238E27FC236}">
                      <a16:creationId xmlns:a16="http://schemas.microsoft.com/office/drawing/2014/main" id="{244F9D3D-961C-D4F5-9F94-E5F49413EC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24" name="Oval 2229">
                  <a:extLst>
                    <a:ext uri="{FF2B5EF4-FFF2-40B4-BE49-F238E27FC236}">
                      <a16:creationId xmlns:a16="http://schemas.microsoft.com/office/drawing/2014/main" id="{0F2F0BFE-265C-8BE5-52DF-96BD086327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25" name="Oval 2230">
                  <a:extLst>
                    <a:ext uri="{FF2B5EF4-FFF2-40B4-BE49-F238E27FC236}">
                      <a16:creationId xmlns:a16="http://schemas.microsoft.com/office/drawing/2014/main" id="{C2E6D43D-98EF-143C-3E6C-968A7A0835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26" name="Oval 2231">
                  <a:extLst>
                    <a:ext uri="{FF2B5EF4-FFF2-40B4-BE49-F238E27FC236}">
                      <a16:creationId xmlns:a16="http://schemas.microsoft.com/office/drawing/2014/main" id="{6D2E67D1-530B-1ED0-2D92-7893049E03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27" name="Oval 2232">
                  <a:extLst>
                    <a:ext uri="{FF2B5EF4-FFF2-40B4-BE49-F238E27FC236}">
                      <a16:creationId xmlns:a16="http://schemas.microsoft.com/office/drawing/2014/main" id="{96C324D0-8274-3D81-CDD0-E8FFBA2EFE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28" name="Oval 2233">
                  <a:extLst>
                    <a:ext uri="{FF2B5EF4-FFF2-40B4-BE49-F238E27FC236}">
                      <a16:creationId xmlns:a16="http://schemas.microsoft.com/office/drawing/2014/main" id="{CD0FFE29-37AB-A988-62F3-E9F531364A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29" name="Oval 2234">
                  <a:extLst>
                    <a:ext uri="{FF2B5EF4-FFF2-40B4-BE49-F238E27FC236}">
                      <a16:creationId xmlns:a16="http://schemas.microsoft.com/office/drawing/2014/main" id="{30F0FB74-98A9-7760-53A6-F43E84BCE0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30" name="Oval 2235">
                  <a:extLst>
                    <a:ext uri="{FF2B5EF4-FFF2-40B4-BE49-F238E27FC236}">
                      <a16:creationId xmlns:a16="http://schemas.microsoft.com/office/drawing/2014/main" id="{0D57E2EB-6FD3-7875-4756-22FCAAC008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31" name="Oval 2236">
                  <a:extLst>
                    <a:ext uri="{FF2B5EF4-FFF2-40B4-BE49-F238E27FC236}">
                      <a16:creationId xmlns:a16="http://schemas.microsoft.com/office/drawing/2014/main" id="{A866A6FC-9B80-5AEA-70AD-84E8849A28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32" name="Oval 2237">
                  <a:extLst>
                    <a:ext uri="{FF2B5EF4-FFF2-40B4-BE49-F238E27FC236}">
                      <a16:creationId xmlns:a16="http://schemas.microsoft.com/office/drawing/2014/main" id="{D9B2C84F-F88C-8EE4-5B38-75A0AF1C1E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904" name="Group 2238">
                <a:extLst>
                  <a:ext uri="{FF2B5EF4-FFF2-40B4-BE49-F238E27FC236}">
                    <a16:creationId xmlns:a16="http://schemas.microsoft.com/office/drawing/2014/main" id="{C97CD615-BF2C-BDD3-2981-64EADBC2A9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76" y="2488"/>
                <a:ext cx="346" cy="304"/>
                <a:chOff x="3098" y="2084"/>
                <a:chExt cx="346" cy="304"/>
              </a:xfrm>
            </p:grpSpPr>
            <p:sp>
              <p:nvSpPr>
                <p:cNvPr id="71905" name="Oval 2239">
                  <a:extLst>
                    <a:ext uri="{FF2B5EF4-FFF2-40B4-BE49-F238E27FC236}">
                      <a16:creationId xmlns:a16="http://schemas.microsoft.com/office/drawing/2014/main" id="{7DD7E889-B449-451D-4958-65259FB46B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06" name="Oval 2240">
                  <a:extLst>
                    <a:ext uri="{FF2B5EF4-FFF2-40B4-BE49-F238E27FC236}">
                      <a16:creationId xmlns:a16="http://schemas.microsoft.com/office/drawing/2014/main" id="{3C6FEB27-2A4A-5EAA-1756-5E9D33057B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07" name="Oval 2241">
                  <a:extLst>
                    <a:ext uri="{FF2B5EF4-FFF2-40B4-BE49-F238E27FC236}">
                      <a16:creationId xmlns:a16="http://schemas.microsoft.com/office/drawing/2014/main" id="{DB04A061-684C-F670-F2F0-787E102C93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08" name="Oval 2242">
                  <a:extLst>
                    <a:ext uri="{FF2B5EF4-FFF2-40B4-BE49-F238E27FC236}">
                      <a16:creationId xmlns:a16="http://schemas.microsoft.com/office/drawing/2014/main" id="{C299AFBE-28AA-3E80-75A4-83358DD099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09" name="Oval 2243">
                  <a:extLst>
                    <a:ext uri="{FF2B5EF4-FFF2-40B4-BE49-F238E27FC236}">
                      <a16:creationId xmlns:a16="http://schemas.microsoft.com/office/drawing/2014/main" id="{D6D031ED-A051-5745-CF82-CC8CA4E374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10" name="Oval 2244">
                  <a:extLst>
                    <a:ext uri="{FF2B5EF4-FFF2-40B4-BE49-F238E27FC236}">
                      <a16:creationId xmlns:a16="http://schemas.microsoft.com/office/drawing/2014/main" id="{704BA495-7CA9-F8A0-49D6-C243EB5296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11" name="Oval 2245">
                  <a:extLst>
                    <a:ext uri="{FF2B5EF4-FFF2-40B4-BE49-F238E27FC236}">
                      <a16:creationId xmlns:a16="http://schemas.microsoft.com/office/drawing/2014/main" id="{A4285078-D728-99EB-FF41-E03F84DA4E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12" name="Oval 2246">
                  <a:extLst>
                    <a:ext uri="{FF2B5EF4-FFF2-40B4-BE49-F238E27FC236}">
                      <a16:creationId xmlns:a16="http://schemas.microsoft.com/office/drawing/2014/main" id="{44369D9F-DD1C-BE5A-8CA7-5804C45A5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13" name="Oval 2247">
                  <a:extLst>
                    <a:ext uri="{FF2B5EF4-FFF2-40B4-BE49-F238E27FC236}">
                      <a16:creationId xmlns:a16="http://schemas.microsoft.com/office/drawing/2014/main" id="{C27C8933-3EA0-2B1C-067D-CB34219A5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14" name="Oval 2248">
                  <a:extLst>
                    <a:ext uri="{FF2B5EF4-FFF2-40B4-BE49-F238E27FC236}">
                      <a16:creationId xmlns:a16="http://schemas.microsoft.com/office/drawing/2014/main" id="{83BF0AEC-2D20-9A82-257D-DADC50C045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15" name="Oval 2249">
                  <a:extLst>
                    <a:ext uri="{FF2B5EF4-FFF2-40B4-BE49-F238E27FC236}">
                      <a16:creationId xmlns:a16="http://schemas.microsoft.com/office/drawing/2014/main" id="{EA28C42F-76A5-D5B2-D0F7-8FF1B2D858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16" name="Oval 2250">
                  <a:extLst>
                    <a:ext uri="{FF2B5EF4-FFF2-40B4-BE49-F238E27FC236}">
                      <a16:creationId xmlns:a16="http://schemas.microsoft.com/office/drawing/2014/main" id="{67B03F87-D325-2F76-7D99-65650C7264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17" name="Oval 2251">
                  <a:extLst>
                    <a:ext uri="{FF2B5EF4-FFF2-40B4-BE49-F238E27FC236}">
                      <a16:creationId xmlns:a16="http://schemas.microsoft.com/office/drawing/2014/main" id="{7EE601EA-7EF2-F8A0-AC75-2D1FFF45CA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18" name="Oval 2252">
                  <a:extLst>
                    <a:ext uri="{FF2B5EF4-FFF2-40B4-BE49-F238E27FC236}">
                      <a16:creationId xmlns:a16="http://schemas.microsoft.com/office/drawing/2014/main" id="{1A62DF0D-5632-296F-0163-9C2D2E9F89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1593" name="Group 2253">
              <a:extLst>
                <a:ext uri="{FF2B5EF4-FFF2-40B4-BE49-F238E27FC236}">
                  <a16:creationId xmlns:a16="http://schemas.microsoft.com/office/drawing/2014/main" id="{AF37CE2E-EC2D-2C93-70BC-75897404C5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69" y="3143"/>
              <a:ext cx="650" cy="402"/>
              <a:chOff x="3773" y="3047"/>
              <a:chExt cx="650" cy="402"/>
            </a:xfrm>
          </p:grpSpPr>
          <p:grpSp>
            <p:nvGrpSpPr>
              <p:cNvPr id="71873" name="Group 2254">
                <a:extLst>
                  <a:ext uri="{FF2B5EF4-FFF2-40B4-BE49-F238E27FC236}">
                    <a16:creationId xmlns:a16="http://schemas.microsoft.com/office/drawing/2014/main" id="{D3563A89-B681-291B-0B99-D4BAC829D6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77" y="3047"/>
                <a:ext cx="346" cy="304"/>
                <a:chOff x="3098" y="2084"/>
                <a:chExt cx="346" cy="304"/>
              </a:xfrm>
            </p:grpSpPr>
            <p:sp>
              <p:nvSpPr>
                <p:cNvPr id="71889" name="Oval 2255">
                  <a:extLst>
                    <a:ext uri="{FF2B5EF4-FFF2-40B4-BE49-F238E27FC236}">
                      <a16:creationId xmlns:a16="http://schemas.microsoft.com/office/drawing/2014/main" id="{40DC5EAB-5C73-05CA-5FA4-1E928BE558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90" name="Oval 2256">
                  <a:extLst>
                    <a:ext uri="{FF2B5EF4-FFF2-40B4-BE49-F238E27FC236}">
                      <a16:creationId xmlns:a16="http://schemas.microsoft.com/office/drawing/2014/main" id="{B7CB565B-34E5-4885-DD00-05355B543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91" name="Oval 2257">
                  <a:extLst>
                    <a:ext uri="{FF2B5EF4-FFF2-40B4-BE49-F238E27FC236}">
                      <a16:creationId xmlns:a16="http://schemas.microsoft.com/office/drawing/2014/main" id="{006EA8D7-D356-820F-B0DD-386165B925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92" name="Oval 2258">
                  <a:extLst>
                    <a:ext uri="{FF2B5EF4-FFF2-40B4-BE49-F238E27FC236}">
                      <a16:creationId xmlns:a16="http://schemas.microsoft.com/office/drawing/2014/main" id="{085D6780-CF63-06DC-16EE-A88C88F196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93" name="Oval 2259">
                  <a:extLst>
                    <a:ext uri="{FF2B5EF4-FFF2-40B4-BE49-F238E27FC236}">
                      <a16:creationId xmlns:a16="http://schemas.microsoft.com/office/drawing/2014/main" id="{75F784FE-6882-362F-9885-810023EA29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94" name="Oval 2260">
                  <a:extLst>
                    <a:ext uri="{FF2B5EF4-FFF2-40B4-BE49-F238E27FC236}">
                      <a16:creationId xmlns:a16="http://schemas.microsoft.com/office/drawing/2014/main" id="{A5710A32-CCAB-61AC-394B-5EBEC56661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95" name="Oval 2261">
                  <a:extLst>
                    <a:ext uri="{FF2B5EF4-FFF2-40B4-BE49-F238E27FC236}">
                      <a16:creationId xmlns:a16="http://schemas.microsoft.com/office/drawing/2014/main" id="{6C6186BB-3C15-D65B-4190-FAF07F694F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96" name="Oval 2262">
                  <a:extLst>
                    <a:ext uri="{FF2B5EF4-FFF2-40B4-BE49-F238E27FC236}">
                      <a16:creationId xmlns:a16="http://schemas.microsoft.com/office/drawing/2014/main" id="{FD246946-22C3-D242-A090-C6678D0F68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97" name="Oval 2263">
                  <a:extLst>
                    <a:ext uri="{FF2B5EF4-FFF2-40B4-BE49-F238E27FC236}">
                      <a16:creationId xmlns:a16="http://schemas.microsoft.com/office/drawing/2014/main" id="{56BBF941-B7A7-9009-D24E-ABE43D558D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98" name="Oval 2264">
                  <a:extLst>
                    <a:ext uri="{FF2B5EF4-FFF2-40B4-BE49-F238E27FC236}">
                      <a16:creationId xmlns:a16="http://schemas.microsoft.com/office/drawing/2014/main" id="{0E6562AD-DAA8-888C-D0E7-45A5716213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99" name="Oval 2265">
                  <a:extLst>
                    <a:ext uri="{FF2B5EF4-FFF2-40B4-BE49-F238E27FC236}">
                      <a16:creationId xmlns:a16="http://schemas.microsoft.com/office/drawing/2014/main" id="{97D04F38-4040-3924-5B1D-E26144CDD9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00" name="Oval 2266">
                  <a:extLst>
                    <a:ext uri="{FF2B5EF4-FFF2-40B4-BE49-F238E27FC236}">
                      <a16:creationId xmlns:a16="http://schemas.microsoft.com/office/drawing/2014/main" id="{780608B6-F54F-2358-57AB-B46C47445D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01" name="Oval 2267">
                  <a:extLst>
                    <a:ext uri="{FF2B5EF4-FFF2-40B4-BE49-F238E27FC236}">
                      <a16:creationId xmlns:a16="http://schemas.microsoft.com/office/drawing/2014/main" id="{C742AF00-98E6-BFF6-6EFC-0508E59441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902" name="Oval 2268">
                  <a:extLst>
                    <a:ext uri="{FF2B5EF4-FFF2-40B4-BE49-F238E27FC236}">
                      <a16:creationId xmlns:a16="http://schemas.microsoft.com/office/drawing/2014/main" id="{F22AD9E2-ABF3-6009-6B25-4C9DADCCA6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874" name="Group 2269">
                <a:extLst>
                  <a:ext uri="{FF2B5EF4-FFF2-40B4-BE49-F238E27FC236}">
                    <a16:creationId xmlns:a16="http://schemas.microsoft.com/office/drawing/2014/main" id="{226AEFBC-CCFF-E0DC-1A8D-048A316E70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73" y="3145"/>
                <a:ext cx="346" cy="304"/>
                <a:chOff x="3098" y="2084"/>
                <a:chExt cx="346" cy="304"/>
              </a:xfrm>
            </p:grpSpPr>
            <p:sp>
              <p:nvSpPr>
                <p:cNvPr id="71875" name="Oval 2270">
                  <a:extLst>
                    <a:ext uri="{FF2B5EF4-FFF2-40B4-BE49-F238E27FC236}">
                      <a16:creationId xmlns:a16="http://schemas.microsoft.com/office/drawing/2014/main" id="{902B3449-0D02-B240-E813-6893998B6B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76" name="Oval 2271">
                  <a:extLst>
                    <a:ext uri="{FF2B5EF4-FFF2-40B4-BE49-F238E27FC236}">
                      <a16:creationId xmlns:a16="http://schemas.microsoft.com/office/drawing/2014/main" id="{BE74775E-0147-D98C-1EFB-92322412DA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77" name="Oval 2272">
                  <a:extLst>
                    <a:ext uri="{FF2B5EF4-FFF2-40B4-BE49-F238E27FC236}">
                      <a16:creationId xmlns:a16="http://schemas.microsoft.com/office/drawing/2014/main" id="{39FEF8B7-6AFB-DBA7-D622-41F8779491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78" name="Oval 2273">
                  <a:extLst>
                    <a:ext uri="{FF2B5EF4-FFF2-40B4-BE49-F238E27FC236}">
                      <a16:creationId xmlns:a16="http://schemas.microsoft.com/office/drawing/2014/main" id="{23C0313B-D68C-1495-2438-80CF427179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79" name="Oval 2274">
                  <a:extLst>
                    <a:ext uri="{FF2B5EF4-FFF2-40B4-BE49-F238E27FC236}">
                      <a16:creationId xmlns:a16="http://schemas.microsoft.com/office/drawing/2014/main" id="{900C6BE1-AAA8-5F20-C673-5439B0865C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80" name="Oval 2275">
                  <a:extLst>
                    <a:ext uri="{FF2B5EF4-FFF2-40B4-BE49-F238E27FC236}">
                      <a16:creationId xmlns:a16="http://schemas.microsoft.com/office/drawing/2014/main" id="{F3A8EC59-4F5F-12A0-A25B-DA81469DA2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81" name="Oval 2276">
                  <a:extLst>
                    <a:ext uri="{FF2B5EF4-FFF2-40B4-BE49-F238E27FC236}">
                      <a16:creationId xmlns:a16="http://schemas.microsoft.com/office/drawing/2014/main" id="{8353ABFE-FC85-F94A-F9FC-3B71006ECD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82" name="Oval 2277">
                  <a:extLst>
                    <a:ext uri="{FF2B5EF4-FFF2-40B4-BE49-F238E27FC236}">
                      <a16:creationId xmlns:a16="http://schemas.microsoft.com/office/drawing/2014/main" id="{5529291B-090D-B08B-546A-A007462F45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83" name="Oval 2278">
                  <a:extLst>
                    <a:ext uri="{FF2B5EF4-FFF2-40B4-BE49-F238E27FC236}">
                      <a16:creationId xmlns:a16="http://schemas.microsoft.com/office/drawing/2014/main" id="{67ADFE35-9072-B4DA-CEFC-D460573122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84" name="Oval 2279">
                  <a:extLst>
                    <a:ext uri="{FF2B5EF4-FFF2-40B4-BE49-F238E27FC236}">
                      <a16:creationId xmlns:a16="http://schemas.microsoft.com/office/drawing/2014/main" id="{095D9040-1828-9E35-3B41-417FF57189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85" name="Oval 2280">
                  <a:extLst>
                    <a:ext uri="{FF2B5EF4-FFF2-40B4-BE49-F238E27FC236}">
                      <a16:creationId xmlns:a16="http://schemas.microsoft.com/office/drawing/2014/main" id="{4D83374E-348B-078B-926F-67FE714C0A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86" name="Oval 2281">
                  <a:extLst>
                    <a:ext uri="{FF2B5EF4-FFF2-40B4-BE49-F238E27FC236}">
                      <a16:creationId xmlns:a16="http://schemas.microsoft.com/office/drawing/2014/main" id="{D29B32E7-545E-BF75-FDB2-803BB081CB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87" name="Oval 2282">
                  <a:extLst>
                    <a:ext uri="{FF2B5EF4-FFF2-40B4-BE49-F238E27FC236}">
                      <a16:creationId xmlns:a16="http://schemas.microsoft.com/office/drawing/2014/main" id="{8C3B22A9-1F5C-137C-4C25-B0F19E0CC6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88" name="Oval 2283">
                  <a:extLst>
                    <a:ext uri="{FF2B5EF4-FFF2-40B4-BE49-F238E27FC236}">
                      <a16:creationId xmlns:a16="http://schemas.microsoft.com/office/drawing/2014/main" id="{F1769829-001D-51D3-56D6-2CF2D905D7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1594" name="Group 2284">
              <a:extLst>
                <a:ext uri="{FF2B5EF4-FFF2-40B4-BE49-F238E27FC236}">
                  <a16:creationId xmlns:a16="http://schemas.microsoft.com/office/drawing/2014/main" id="{BDDECD3F-39C9-3973-8086-9F6AB2776F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5" y="3197"/>
              <a:ext cx="1569" cy="622"/>
              <a:chOff x="2489" y="3101"/>
              <a:chExt cx="1569" cy="622"/>
            </a:xfrm>
          </p:grpSpPr>
          <p:grpSp>
            <p:nvGrpSpPr>
              <p:cNvPr id="71843" name="Group 2285">
                <a:extLst>
                  <a:ext uri="{FF2B5EF4-FFF2-40B4-BE49-F238E27FC236}">
                    <a16:creationId xmlns:a16="http://schemas.microsoft.com/office/drawing/2014/main" id="{AABE8FEA-2785-CD80-398D-09CB6E4D33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12" y="3419"/>
                <a:ext cx="346" cy="304"/>
                <a:chOff x="3098" y="2084"/>
                <a:chExt cx="346" cy="304"/>
              </a:xfrm>
            </p:grpSpPr>
            <p:sp>
              <p:nvSpPr>
                <p:cNvPr id="71859" name="Oval 2286">
                  <a:extLst>
                    <a:ext uri="{FF2B5EF4-FFF2-40B4-BE49-F238E27FC236}">
                      <a16:creationId xmlns:a16="http://schemas.microsoft.com/office/drawing/2014/main" id="{1E68E05B-9D9C-8209-1D58-B6BB71CD74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60" name="Oval 2287">
                  <a:extLst>
                    <a:ext uri="{FF2B5EF4-FFF2-40B4-BE49-F238E27FC236}">
                      <a16:creationId xmlns:a16="http://schemas.microsoft.com/office/drawing/2014/main" id="{CECC84D2-265F-AAAF-F6BD-2E1734916C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61" name="Oval 2288">
                  <a:extLst>
                    <a:ext uri="{FF2B5EF4-FFF2-40B4-BE49-F238E27FC236}">
                      <a16:creationId xmlns:a16="http://schemas.microsoft.com/office/drawing/2014/main" id="{7D651097-34BB-6F4A-E7E8-1F879580B0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62" name="Oval 2289">
                  <a:extLst>
                    <a:ext uri="{FF2B5EF4-FFF2-40B4-BE49-F238E27FC236}">
                      <a16:creationId xmlns:a16="http://schemas.microsoft.com/office/drawing/2014/main" id="{4C755093-E745-8CB0-5F48-124E725E9D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63" name="Oval 2290">
                  <a:extLst>
                    <a:ext uri="{FF2B5EF4-FFF2-40B4-BE49-F238E27FC236}">
                      <a16:creationId xmlns:a16="http://schemas.microsoft.com/office/drawing/2014/main" id="{7A87844A-78CD-8E2F-3E24-58C54FE321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64" name="Oval 2291">
                  <a:extLst>
                    <a:ext uri="{FF2B5EF4-FFF2-40B4-BE49-F238E27FC236}">
                      <a16:creationId xmlns:a16="http://schemas.microsoft.com/office/drawing/2014/main" id="{18C7F989-4C7C-EA5C-759F-4BAB1ADC64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65" name="Oval 2292">
                  <a:extLst>
                    <a:ext uri="{FF2B5EF4-FFF2-40B4-BE49-F238E27FC236}">
                      <a16:creationId xmlns:a16="http://schemas.microsoft.com/office/drawing/2014/main" id="{19FCF514-E76F-139C-72DE-DBBB5F284D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66" name="Oval 2293">
                  <a:extLst>
                    <a:ext uri="{FF2B5EF4-FFF2-40B4-BE49-F238E27FC236}">
                      <a16:creationId xmlns:a16="http://schemas.microsoft.com/office/drawing/2014/main" id="{EBD5F9AE-54E2-4B4D-5479-2FF637E006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67" name="Oval 2294">
                  <a:extLst>
                    <a:ext uri="{FF2B5EF4-FFF2-40B4-BE49-F238E27FC236}">
                      <a16:creationId xmlns:a16="http://schemas.microsoft.com/office/drawing/2014/main" id="{544DA2E4-E07B-7A2E-D0E9-505B004A6D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68" name="Oval 2295">
                  <a:extLst>
                    <a:ext uri="{FF2B5EF4-FFF2-40B4-BE49-F238E27FC236}">
                      <a16:creationId xmlns:a16="http://schemas.microsoft.com/office/drawing/2014/main" id="{DACB87CD-B394-140F-6229-4E00F8FC56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69" name="Oval 2296">
                  <a:extLst>
                    <a:ext uri="{FF2B5EF4-FFF2-40B4-BE49-F238E27FC236}">
                      <a16:creationId xmlns:a16="http://schemas.microsoft.com/office/drawing/2014/main" id="{F0B2E81A-1F03-DF8C-62CE-B55FAB56A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70" name="Oval 2297">
                  <a:extLst>
                    <a:ext uri="{FF2B5EF4-FFF2-40B4-BE49-F238E27FC236}">
                      <a16:creationId xmlns:a16="http://schemas.microsoft.com/office/drawing/2014/main" id="{61C5AEB0-8BE4-13F3-724F-DFDA21E23A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71" name="Oval 2298">
                  <a:extLst>
                    <a:ext uri="{FF2B5EF4-FFF2-40B4-BE49-F238E27FC236}">
                      <a16:creationId xmlns:a16="http://schemas.microsoft.com/office/drawing/2014/main" id="{05DCDC14-FFC5-7414-6780-45A1B4A6B8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72" name="Oval 2299">
                  <a:extLst>
                    <a:ext uri="{FF2B5EF4-FFF2-40B4-BE49-F238E27FC236}">
                      <a16:creationId xmlns:a16="http://schemas.microsoft.com/office/drawing/2014/main" id="{E87A39E2-0804-9FA8-14CA-A531BFB226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844" name="Group 2300">
                <a:extLst>
                  <a:ext uri="{FF2B5EF4-FFF2-40B4-BE49-F238E27FC236}">
                    <a16:creationId xmlns:a16="http://schemas.microsoft.com/office/drawing/2014/main" id="{3B9D4FEA-0256-30CE-10DB-B90A708844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89" y="3101"/>
                <a:ext cx="346" cy="304"/>
                <a:chOff x="3098" y="2084"/>
                <a:chExt cx="346" cy="304"/>
              </a:xfrm>
            </p:grpSpPr>
            <p:sp>
              <p:nvSpPr>
                <p:cNvPr id="71845" name="Oval 2301">
                  <a:extLst>
                    <a:ext uri="{FF2B5EF4-FFF2-40B4-BE49-F238E27FC236}">
                      <a16:creationId xmlns:a16="http://schemas.microsoft.com/office/drawing/2014/main" id="{EE5380DB-24F8-E2EC-E94D-D5FF509753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46" name="Oval 2302">
                  <a:extLst>
                    <a:ext uri="{FF2B5EF4-FFF2-40B4-BE49-F238E27FC236}">
                      <a16:creationId xmlns:a16="http://schemas.microsoft.com/office/drawing/2014/main" id="{7C61CB2C-E80F-127A-8EA5-A65C82F6B9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47" name="Oval 2303">
                  <a:extLst>
                    <a:ext uri="{FF2B5EF4-FFF2-40B4-BE49-F238E27FC236}">
                      <a16:creationId xmlns:a16="http://schemas.microsoft.com/office/drawing/2014/main" id="{B8E36943-4E41-7844-7C96-189AFB69E8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48" name="Oval 2304">
                  <a:extLst>
                    <a:ext uri="{FF2B5EF4-FFF2-40B4-BE49-F238E27FC236}">
                      <a16:creationId xmlns:a16="http://schemas.microsoft.com/office/drawing/2014/main" id="{B6C06AF0-32F5-C604-09F4-4DE929068D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49" name="Oval 2305">
                  <a:extLst>
                    <a:ext uri="{FF2B5EF4-FFF2-40B4-BE49-F238E27FC236}">
                      <a16:creationId xmlns:a16="http://schemas.microsoft.com/office/drawing/2014/main" id="{48433C62-A47B-149A-1EB4-9D2E45D07D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50" name="Oval 2306">
                  <a:extLst>
                    <a:ext uri="{FF2B5EF4-FFF2-40B4-BE49-F238E27FC236}">
                      <a16:creationId xmlns:a16="http://schemas.microsoft.com/office/drawing/2014/main" id="{B6058E0B-C25C-CA6C-02CA-10FFA63418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51" name="Oval 2307">
                  <a:extLst>
                    <a:ext uri="{FF2B5EF4-FFF2-40B4-BE49-F238E27FC236}">
                      <a16:creationId xmlns:a16="http://schemas.microsoft.com/office/drawing/2014/main" id="{3673A311-FD4B-98B8-4E49-1309BF6BA9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52" name="Oval 2308">
                  <a:extLst>
                    <a:ext uri="{FF2B5EF4-FFF2-40B4-BE49-F238E27FC236}">
                      <a16:creationId xmlns:a16="http://schemas.microsoft.com/office/drawing/2014/main" id="{89234F6D-F4B3-6060-ED8A-BB777AD5B0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53" name="Oval 2309">
                  <a:extLst>
                    <a:ext uri="{FF2B5EF4-FFF2-40B4-BE49-F238E27FC236}">
                      <a16:creationId xmlns:a16="http://schemas.microsoft.com/office/drawing/2014/main" id="{1A1ECCC1-6F23-67B7-D6D0-5464CD89D1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54" name="Oval 2310">
                  <a:extLst>
                    <a:ext uri="{FF2B5EF4-FFF2-40B4-BE49-F238E27FC236}">
                      <a16:creationId xmlns:a16="http://schemas.microsoft.com/office/drawing/2014/main" id="{31CD2AB6-92DC-ECC0-AA94-A4A348AF43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55" name="Oval 2311">
                  <a:extLst>
                    <a:ext uri="{FF2B5EF4-FFF2-40B4-BE49-F238E27FC236}">
                      <a16:creationId xmlns:a16="http://schemas.microsoft.com/office/drawing/2014/main" id="{7E8448E3-D6C7-824D-5458-3A07F7B6C0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56" name="Oval 2312">
                  <a:extLst>
                    <a:ext uri="{FF2B5EF4-FFF2-40B4-BE49-F238E27FC236}">
                      <a16:creationId xmlns:a16="http://schemas.microsoft.com/office/drawing/2014/main" id="{C9431C19-F838-6079-65BC-4DF00E2B87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57" name="Oval 2313">
                  <a:extLst>
                    <a:ext uri="{FF2B5EF4-FFF2-40B4-BE49-F238E27FC236}">
                      <a16:creationId xmlns:a16="http://schemas.microsoft.com/office/drawing/2014/main" id="{EB66492B-AEFF-D39B-CBB1-264FCA06C3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58" name="Oval 2314">
                  <a:extLst>
                    <a:ext uri="{FF2B5EF4-FFF2-40B4-BE49-F238E27FC236}">
                      <a16:creationId xmlns:a16="http://schemas.microsoft.com/office/drawing/2014/main" id="{3981CF3D-EDC4-614E-E040-D19FFEBEE7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1595" name="Group 2315">
              <a:extLst>
                <a:ext uri="{FF2B5EF4-FFF2-40B4-BE49-F238E27FC236}">
                  <a16:creationId xmlns:a16="http://schemas.microsoft.com/office/drawing/2014/main" id="{D374669A-A3CD-037D-2601-47C2273849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3" y="2853"/>
              <a:ext cx="1414" cy="967"/>
              <a:chOff x="2267" y="2757"/>
              <a:chExt cx="1414" cy="967"/>
            </a:xfrm>
          </p:grpSpPr>
          <p:grpSp>
            <p:nvGrpSpPr>
              <p:cNvPr id="71813" name="Group 2316">
                <a:extLst>
                  <a:ext uri="{FF2B5EF4-FFF2-40B4-BE49-F238E27FC236}">
                    <a16:creationId xmlns:a16="http://schemas.microsoft.com/office/drawing/2014/main" id="{00478041-8DB3-2391-6287-C464F5D12B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35" y="3420"/>
                <a:ext cx="346" cy="304"/>
                <a:chOff x="3098" y="2084"/>
                <a:chExt cx="346" cy="304"/>
              </a:xfrm>
            </p:grpSpPr>
            <p:sp>
              <p:nvSpPr>
                <p:cNvPr id="71829" name="Oval 2317">
                  <a:extLst>
                    <a:ext uri="{FF2B5EF4-FFF2-40B4-BE49-F238E27FC236}">
                      <a16:creationId xmlns:a16="http://schemas.microsoft.com/office/drawing/2014/main" id="{62765E3C-B48B-A0DE-AB70-5A5D6C9610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30" name="Oval 2318">
                  <a:extLst>
                    <a:ext uri="{FF2B5EF4-FFF2-40B4-BE49-F238E27FC236}">
                      <a16:creationId xmlns:a16="http://schemas.microsoft.com/office/drawing/2014/main" id="{DE82A2D3-A080-050B-583A-FB8E3C8F15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31" name="Oval 2319">
                  <a:extLst>
                    <a:ext uri="{FF2B5EF4-FFF2-40B4-BE49-F238E27FC236}">
                      <a16:creationId xmlns:a16="http://schemas.microsoft.com/office/drawing/2014/main" id="{5265BB35-9A9E-59DF-22F8-C0E31A92FF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32" name="Oval 2320">
                  <a:extLst>
                    <a:ext uri="{FF2B5EF4-FFF2-40B4-BE49-F238E27FC236}">
                      <a16:creationId xmlns:a16="http://schemas.microsoft.com/office/drawing/2014/main" id="{71AF95A1-EA31-8ACF-5B76-8683B9ED31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33" name="Oval 2321">
                  <a:extLst>
                    <a:ext uri="{FF2B5EF4-FFF2-40B4-BE49-F238E27FC236}">
                      <a16:creationId xmlns:a16="http://schemas.microsoft.com/office/drawing/2014/main" id="{4D2C9B2C-A474-475E-5F15-BBF5FCBBE0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34" name="Oval 2322">
                  <a:extLst>
                    <a:ext uri="{FF2B5EF4-FFF2-40B4-BE49-F238E27FC236}">
                      <a16:creationId xmlns:a16="http://schemas.microsoft.com/office/drawing/2014/main" id="{D544D12D-CBEE-6BD3-10F4-7B0A2CE14D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35" name="Oval 2323">
                  <a:extLst>
                    <a:ext uri="{FF2B5EF4-FFF2-40B4-BE49-F238E27FC236}">
                      <a16:creationId xmlns:a16="http://schemas.microsoft.com/office/drawing/2014/main" id="{DD583381-D278-231E-9FE9-AF2430ABC9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36" name="Oval 2324">
                  <a:extLst>
                    <a:ext uri="{FF2B5EF4-FFF2-40B4-BE49-F238E27FC236}">
                      <a16:creationId xmlns:a16="http://schemas.microsoft.com/office/drawing/2014/main" id="{7686C166-CF1B-952E-DD65-134AE323BD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37" name="Oval 2325">
                  <a:extLst>
                    <a:ext uri="{FF2B5EF4-FFF2-40B4-BE49-F238E27FC236}">
                      <a16:creationId xmlns:a16="http://schemas.microsoft.com/office/drawing/2014/main" id="{F9EE1987-E0B1-443D-CF78-A83C08D3B9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38" name="Oval 2326">
                  <a:extLst>
                    <a:ext uri="{FF2B5EF4-FFF2-40B4-BE49-F238E27FC236}">
                      <a16:creationId xmlns:a16="http://schemas.microsoft.com/office/drawing/2014/main" id="{D075CCBB-FBD4-82F7-FF29-954FA74CB4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39" name="Oval 2327">
                  <a:extLst>
                    <a:ext uri="{FF2B5EF4-FFF2-40B4-BE49-F238E27FC236}">
                      <a16:creationId xmlns:a16="http://schemas.microsoft.com/office/drawing/2014/main" id="{6008574C-4E91-892A-1489-3FC579AAC2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40" name="Oval 2328">
                  <a:extLst>
                    <a:ext uri="{FF2B5EF4-FFF2-40B4-BE49-F238E27FC236}">
                      <a16:creationId xmlns:a16="http://schemas.microsoft.com/office/drawing/2014/main" id="{78C5EC3E-5ADF-7E33-C3E0-25E6B5533F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41" name="Oval 2329">
                  <a:extLst>
                    <a:ext uri="{FF2B5EF4-FFF2-40B4-BE49-F238E27FC236}">
                      <a16:creationId xmlns:a16="http://schemas.microsoft.com/office/drawing/2014/main" id="{96F05103-AE0D-7F03-7089-EC10744F9B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42" name="Oval 2330">
                  <a:extLst>
                    <a:ext uri="{FF2B5EF4-FFF2-40B4-BE49-F238E27FC236}">
                      <a16:creationId xmlns:a16="http://schemas.microsoft.com/office/drawing/2014/main" id="{0C9E896A-3190-DAC6-DB77-E84CB30626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814" name="Group 2331">
                <a:extLst>
                  <a:ext uri="{FF2B5EF4-FFF2-40B4-BE49-F238E27FC236}">
                    <a16:creationId xmlns:a16="http://schemas.microsoft.com/office/drawing/2014/main" id="{719562D6-0566-A936-ED99-270437B9EE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67" y="2757"/>
                <a:ext cx="346" cy="304"/>
                <a:chOff x="3098" y="2084"/>
                <a:chExt cx="346" cy="304"/>
              </a:xfrm>
            </p:grpSpPr>
            <p:sp>
              <p:nvSpPr>
                <p:cNvPr id="71815" name="Oval 2332">
                  <a:extLst>
                    <a:ext uri="{FF2B5EF4-FFF2-40B4-BE49-F238E27FC236}">
                      <a16:creationId xmlns:a16="http://schemas.microsoft.com/office/drawing/2014/main" id="{7F9B7B82-3974-E566-20AC-35732F95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16" name="Oval 2333">
                  <a:extLst>
                    <a:ext uri="{FF2B5EF4-FFF2-40B4-BE49-F238E27FC236}">
                      <a16:creationId xmlns:a16="http://schemas.microsoft.com/office/drawing/2014/main" id="{B77AA828-95A2-B1E3-D558-FDDFAABB6E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17" name="Oval 2334">
                  <a:extLst>
                    <a:ext uri="{FF2B5EF4-FFF2-40B4-BE49-F238E27FC236}">
                      <a16:creationId xmlns:a16="http://schemas.microsoft.com/office/drawing/2014/main" id="{F16166C7-8138-F3FD-593E-9766FC9D60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18" name="Oval 2335">
                  <a:extLst>
                    <a:ext uri="{FF2B5EF4-FFF2-40B4-BE49-F238E27FC236}">
                      <a16:creationId xmlns:a16="http://schemas.microsoft.com/office/drawing/2014/main" id="{99150145-F954-64A3-A204-0E3CEA8416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19" name="Oval 2336">
                  <a:extLst>
                    <a:ext uri="{FF2B5EF4-FFF2-40B4-BE49-F238E27FC236}">
                      <a16:creationId xmlns:a16="http://schemas.microsoft.com/office/drawing/2014/main" id="{8CD526AA-DB40-72AE-9D9D-FC66BF17CD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20" name="Oval 2337">
                  <a:extLst>
                    <a:ext uri="{FF2B5EF4-FFF2-40B4-BE49-F238E27FC236}">
                      <a16:creationId xmlns:a16="http://schemas.microsoft.com/office/drawing/2014/main" id="{254226A9-2475-02D2-EE09-53046345D8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21" name="Oval 2338">
                  <a:extLst>
                    <a:ext uri="{FF2B5EF4-FFF2-40B4-BE49-F238E27FC236}">
                      <a16:creationId xmlns:a16="http://schemas.microsoft.com/office/drawing/2014/main" id="{F3E31746-5CA4-F3FA-9D21-F75B7C6455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22" name="Oval 2339">
                  <a:extLst>
                    <a:ext uri="{FF2B5EF4-FFF2-40B4-BE49-F238E27FC236}">
                      <a16:creationId xmlns:a16="http://schemas.microsoft.com/office/drawing/2014/main" id="{C70D74E7-3821-6D39-FD7D-8CE0514D8F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23" name="Oval 2340">
                  <a:extLst>
                    <a:ext uri="{FF2B5EF4-FFF2-40B4-BE49-F238E27FC236}">
                      <a16:creationId xmlns:a16="http://schemas.microsoft.com/office/drawing/2014/main" id="{0FDCB31E-0C00-F21B-D02C-82F989F9AF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24" name="Oval 2341">
                  <a:extLst>
                    <a:ext uri="{FF2B5EF4-FFF2-40B4-BE49-F238E27FC236}">
                      <a16:creationId xmlns:a16="http://schemas.microsoft.com/office/drawing/2014/main" id="{E6B251C4-1ED1-B56E-97B7-DCCC920CBF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25" name="Oval 2342">
                  <a:extLst>
                    <a:ext uri="{FF2B5EF4-FFF2-40B4-BE49-F238E27FC236}">
                      <a16:creationId xmlns:a16="http://schemas.microsoft.com/office/drawing/2014/main" id="{0EEE0C84-02A2-6A17-9170-DB1A862C31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26" name="Oval 2343">
                  <a:extLst>
                    <a:ext uri="{FF2B5EF4-FFF2-40B4-BE49-F238E27FC236}">
                      <a16:creationId xmlns:a16="http://schemas.microsoft.com/office/drawing/2014/main" id="{D610B00D-A43D-B6A6-3A5E-F13DE1CACE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27" name="Oval 2344">
                  <a:extLst>
                    <a:ext uri="{FF2B5EF4-FFF2-40B4-BE49-F238E27FC236}">
                      <a16:creationId xmlns:a16="http://schemas.microsoft.com/office/drawing/2014/main" id="{4F7039AE-E4F4-C52E-19EB-393FF980A6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28" name="Oval 2345">
                  <a:extLst>
                    <a:ext uri="{FF2B5EF4-FFF2-40B4-BE49-F238E27FC236}">
                      <a16:creationId xmlns:a16="http://schemas.microsoft.com/office/drawing/2014/main" id="{D07548D9-8B2B-8654-BEAC-E3EC9EFDE0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1596" name="Group 2346">
              <a:extLst>
                <a:ext uri="{FF2B5EF4-FFF2-40B4-BE49-F238E27FC236}">
                  <a16:creationId xmlns:a16="http://schemas.microsoft.com/office/drawing/2014/main" id="{FAA21621-B052-24D7-FDCD-7969C709D4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94" y="2440"/>
              <a:ext cx="1189" cy="937"/>
              <a:chOff x="2998" y="2344"/>
              <a:chExt cx="1189" cy="937"/>
            </a:xfrm>
          </p:grpSpPr>
          <p:grpSp>
            <p:nvGrpSpPr>
              <p:cNvPr id="71783" name="Group 2347">
                <a:extLst>
                  <a:ext uri="{FF2B5EF4-FFF2-40B4-BE49-F238E27FC236}">
                    <a16:creationId xmlns:a16="http://schemas.microsoft.com/office/drawing/2014/main" id="{0D3CC482-700A-07F6-79B0-BD8E3F13A3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98" y="2977"/>
                <a:ext cx="346" cy="304"/>
                <a:chOff x="3098" y="2084"/>
                <a:chExt cx="346" cy="304"/>
              </a:xfrm>
            </p:grpSpPr>
            <p:sp>
              <p:nvSpPr>
                <p:cNvPr id="71799" name="Oval 2348">
                  <a:extLst>
                    <a:ext uri="{FF2B5EF4-FFF2-40B4-BE49-F238E27FC236}">
                      <a16:creationId xmlns:a16="http://schemas.microsoft.com/office/drawing/2014/main" id="{A5727B0C-D02F-7AC3-E343-E04B5218BF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00" name="Oval 2349">
                  <a:extLst>
                    <a:ext uri="{FF2B5EF4-FFF2-40B4-BE49-F238E27FC236}">
                      <a16:creationId xmlns:a16="http://schemas.microsoft.com/office/drawing/2014/main" id="{DA126ED8-840D-3EFA-2FE0-04C13A3047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01" name="Oval 2350">
                  <a:extLst>
                    <a:ext uri="{FF2B5EF4-FFF2-40B4-BE49-F238E27FC236}">
                      <a16:creationId xmlns:a16="http://schemas.microsoft.com/office/drawing/2014/main" id="{2D19FC22-7A29-4C48-9DDC-7764EE83FD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02" name="Oval 2351">
                  <a:extLst>
                    <a:ext uri="{FF2B5EF4-FFF2-40B4-BE49-F238E27FC236}">
                      <a16:creationId xmlns:a16="http://schemas.microsoft.com/office/drawing/2014/main" id="{F0803E94-3118-E37B-F93E-D129FCD02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03" name="Oval 2352">
                  <a:extLst>
                    <a:ext uri="{FF2B5EF4-FFF2-40B4-BE49-F238E27FC236}">
                      <a16:creationId xmlns:a16="http://schemas.microsoft.com/office/drawing/2014/main" id="{B349526E-CDF0-8C49-4F1A-07424E18E4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04" name="Oval 2353">
                  <a:extLst>
                    <a:ext uri="{FF2B5EF4-FFF2-40B4-BE49-F238E27FC236}">
                      <a16:creationId xmlns:a16="http://schemas.microsoft.com/office/drawing/2014/main" id="{3FCFBDF4-D33F-AA83-40F7-083E61F492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05" name="Oval 2354">
                  <a:extLst>
                    <a:ext uri="{FF2B5EF4-FFF2-40B4-BE49-F238E27FC236}">
                      <a16:creationId xmlns:a16="http://schemas.microsoft.com/office/drawing/2014/main" id="{F8E895E9-ECFF-3F91-56FB-3520CBF80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06" name="Oval 2355">
                  <a:extLst>
                    <a:ext uri="{FF2B5EF4-FFF2-40B4-BE49-F238E27FC236}">
                      <a16:creationId xmlns:a16="http://schemas.microsoft.com/office/drawing/2014/main" id="{6886D6D5-3B39-4609-8AF9-B6B2A1F5CF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07" name="Oval 2356">
                  <a:extLst>
                    <a:ext uri="{FF2B5EF4-FFF2-40B4-BE49-F238E27FC236}">
                      <a16:creationId xmlns:a16="http://schemas.microsoft.com/office/drawing/2014/main" id="{94A1FD45-CA7C-F271-410B-358E40533D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08" name="Oval 2357">
                  <a:extLst>
                    <a:ext uri="{FF2B5EF4-FFF2-40B4-BE49-F238E27FC236}">
                      <a16:creationId xmlns:a16="http://schemas.microsoft.com/office/drawing/2014/main" id="{BE81C72B-DA85-9CB0-C835-A87203C0A5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09" name="Oval 2358">
                  <a:extLst>
                    <a:ext uri="{FF2B5EF4-FFF2-40B4-BE49-F238E27FC236}">
                      <a16:creationId xmlns:a16="http://schemas.microsoft.com/office/drawing/2014/main" id="{E755A6EE-3328-E998-96C7-27EEEEC526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10" name="Oval 2359">
                  <a:extLst>
                    <a:ext uri="{FF2B5EF4-FFF2-40B4-BE49-F238E27FC236}">
                      <a16:creationId xmlns:a16="http://schemas.microsoft.com/office/drawing/2014/main" id="{2E911971-E167-5A55-9015-1578494FC6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11" name="Oval 2360">
                  <a:extLst>
                    <a:ext uri="{FF2B5EF4-FFF2-40B4-BE49-F238E27FC236}">
                      <a16:creationId xmlns:a16="http://schemas.microsoft.com/office/drawing/2014/main" id="{BD18C5B2-D1DB-B8F6-A551-8658D58A2A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812" name="Oval 2361">
                  <a:extLst>
                    <a:ext uri="{FF2B5EF4-FFF2-40B4-BE49-F238E27FC236}">
                      <a16:creationId xmlns:a16="http://schemas.microsoft.com/office/drawing/2014/main" id="{5CF4E09F-6EA6-0E2E-5110-965099BAD3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784" name="Group 2362">
                <a:extLst>
                  <a:ext uri="{FF2B5EF4-FFF2-40B4-BE49-F238E27FC236}">
                    <a16:creationId xmlns:a16="http://schemas.microsoft.com/office/drawing/2014/main" id="{CF2F11A6-DF88-5316-E7DE-A774231F65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41" y="2344"/>
                <a:ext cx="346" cy="304"/>
                <a:chOff x="3098" y="2084"/>
                <a:chExt cx="346" cy="304"/>
              </a:xfrm>
            </p:grpSpPr>
            <p:sp>
              <p:nvSpPr>
                <p:cNvPr id="71785" name="Oval 2363">
                  <a:extLst>
                    <a:ext uri="{FF2B5EF4-FFF2-40B4-BE49-F238E27FC236}">
                      <a16:creationId xmlns:a16="http://schemas.microsoft.com/office/drawing/2014/main" id="{6701CC47-0655-1A1D-EEDB-2DB31045F0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86" name="Oval 2364">
                  <a:extLst>
                    <a:ext uri="{FF2B5EF4-FFF2-40B4-BE49-F238E27FC236}">
                      <a16:creationId xmlns:a16="http://schemas.microsoft.com/office/drawing/2014/main" id="{482F7648-EB16-9DF6-A91B-BA5C894231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87" name="Oval 2365">
                  <a:extLst>
                    <a:ext uri="{FF2B5EF4-FFF2-40B4-BE49-F238E27FC236}">
                      <a16:creationId xmlns:a16="http://schemas.microsoft.com/office/drawing/2014/main" id="{999F249B-36EE-2F38-A01D-E3715FD43B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88" name="Oval 2366">
                  <a:extLst>
                    <a:ext uri="{FF2B5EF4-FFF2-40B4-BE49-F238E27FC236}">
                      <a16:creationId xmlns:a16="http://schemas.microsoft.com/office/drawing/2014/main" id="{B38B33AC-5A1F-1D40-48B0-E1A9CCF111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89" name="Oval 2367">
                  <a:extLst>
                    <a:ext uri="{FF2B5EF4-FFF2-40B4-BE49-F238E27FC236}">
                      <a16:creationId xmlns:a16="http://schemas.microsoft.com/office/drawing/2014/main" id="{85B594E8-3B69-0D45-4423-E4028B5930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90" name="Oval 2368">
                  <a:extLst>
                    <a:ext uri="{FF2B5EF4-FFF2-40B4-BE49-F238E27FC236}">
                      <a16:creationId xmlns:a16="http://schemas.microsoft.com/office/drawing/2014/main" id="{6A5E6BB4-1DEF-9414-E7FC-DC9C602517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91" name="Oval 2369">
                  <a:extLst>
                    <a:ext uri="{FF2B5EF4-FFF2-40B4-BE49-F238E27FC236}">
                      <a16:creationId xmlns:a16="http://schemas.microsoft.com/office/drawing/2014/main" id="{7592F95E-3088-6E9B-4D7C-CE6E2BB5B6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92" name="Oval 2370">
                  <a:extLst>
                    <a:ext uri="{FF2B5EF4-FFF2-40B4-BE49-F238E27FC236}">
                      <a16:creationId xmlns:a16="http://schemas.microsoft.com/office/drawing/2014/main" id="{A6D3DE18-0516-7343-AC04-90F60879A6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93" name="Oval 2371">
                  <a:extLst>
                    <a:ext uri="{FF2B5EF4-FFF2-40B4-BE49-F238E27FC236}">
                      <a16:creationId xmlns:a16="http://schemas.microsoft.com/office/drawing/2014/main" id="{3ADE97A8-8362-A46E-1B0E-89083062F3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94" name="Oval 2372">
                  <a:extLst>
                    <a:ext uri="{FF2B5EF4-FFF2-40B4-BE49-F238E27FC236}">
                      <a16:creationId xmlns:a16="http://schemas.microsoft.com/office/drawing/2014/main" id="{82A84A69-07ED-90BE-A61D-35E748667D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95" name="Oval 2373">
                  <a:extLst>
                    <a:ext uri="{FF2B5EF4-FFF2-40B4-BE49-F238E27FC236}">
                      <a16:creationId xmlns:a16="http://schemas.microsoft.com/office/drawing/2014/main" id="{105BE7EC-727A-1989-6EF7-96328572D3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96" name="Oval 2374">
                  <a:extLst>
                    <a:ext uri="{FF2B5EF4-FFF2-40B4-BE49-F238E27FC236}">
                      <a16:creationId xmlns:a16="http://schemas.microsoft.com/office/drawing/2014/main" id="{B1D4245D-27DB-00F1-C505-06200C21B4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97" name="Oval 2375">
                  <a:extLst>
                    <a:ext uri="{FF2B5EF4-FFF2-40B4-BE49-F238E27FC236}">
                      <a16:creationId xmlns:a16="http://schemas.microsoft.com/office/drawing/2014/main" id="{13298E65-4ED4-1662-2A5E-0FB2DC9195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98" name="Oval 2376">
                  <a:extLst>
                    <a:ext uri="{FF2B5EF4-FFF2-40B4-BE49-F238E27FC236}">
                      <a16:creationId xmlns:a16="http://schemas.microsoft.com/office/drawing/2014/main" id="{A5A216C1-0FAA-C8A3-8B44-7F25882CC4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1597" name="Group 2377">
              <a:extLst>
                <a:ext uri="{FF2B5EF4-FFF2-40B4-BE49-F238E27FC236}">
                  <a16:creationId xmlns:a16="http://schemas.microsoft.com/office/drawing/2014/main" id="{A26557F6-844E-38BB-43F8-D5DFB910F5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65" y="2899"/>
              <a:ext cx="884" cy="539"/>
              <a:chOff x="3569" y="2803"/>
              <a:chExt cx="884" cy="539"/>
            </a:xfrm>
          </p:grpSpPr>
          <p:grpSp>
            <p:nvGrpSpPr>
              <p:cNvPr id="71753" name="Group 2378">
                <a:extLst>
                  <a:ext uri="{FF2B5EF4-FFF2-40B4-BE49-F238E27FC236}">
                    <a16:creationId xmlns:a16="http://schemas.microsoft.com/office/drawing/2014/main" id="{820B05FA-899E-1691-2AD4-5AF3E906B9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07" y="2803"/>
                <a:ext cx="346" cy="304"/>
                <a:chOff x="3098" y="2084"/>
                <a:chExt cx="346" cy="304"/>
              </a:xfrm>
            </p:grpSpPr>
            <p:sp>
              <p:nvSpPr>
                <p:cNvPr id="71769" name="Oval 2379">
                  <a:extLst>
                    <a:ext uri="{FF2B5EF4-FFF2-40B4-BE49-F238E27FC236}">
                      <a16:creationId xmlns:a16="http://schemas.microsoft.com/office/drawing/2014/main" id="{AEC1EFD3-61D2-46D6-2D4E-4A126354A5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70" name="Oval 2380">
                  <a:extLst>
                    <a:ext uri="{FF2B5EF4-FFF2-40B4-BE49-F238E27FC236}">
                      <a16:creationId xmlns:a16="http://schemas.microsoft.com/office/drawing/2014/main" id="{07FE70B0-23F2-906F-F534-94098C8367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71" name="Oval 2381">
                  <a:extLst>
                    <a:ext uri="{FF2B5EF4-FFF2-40B4-BE49-F238E27FC236}">
                      <a16:creationId xmlns:a16="http://schemas.microsoft.com/office/drawing/2014/main" id="{A151D77E-4EAF-3665-D683-27D81D7863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72" name="Oval 2382">
                  <a:extLst>
                    <a:ext uri="{FF2B5EF4-FFF2-40B4-BE49-F238E27FC236}">
                      <a16:creationId xmlns:a16="http://schemas.microsoft.com/office/drawing/2014/main" id="{9029FEC1-E5D2-8173-7941-DDE18FEB86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73" name="Oval 2383">
                  <a:extLst>
                    <a:ext uri="{FF2B5EF4-FFF2-40B4-BE49-F238E27FC236}">
                      <a16:creationId xmlns:a16="http://schemas.microsoft.com/office/drawing/2014/main" id="{15D39A7E-1C4D-9826-8D38-26667F7AA9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74" name="Oval 2384">
                  <a:extLst>
                    <a:ext uri="{FF2B5EF4-FFF2-40B4-BE49-F238E27FC236}">
                      <a16:creationId xmlns:a16="http://schemas.microsoft.com/office/drawing/2014/main" id="{11F48344-D889-B69A-7D64-D36218FC0F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75" name="Oval 2385">
                  <a:extLst>
                    <a:ext uri="{FF2B5EF4-FFF2-40B4-BE49-F238E27FC236}">
                      <a16:creationId xmlns:a16="http://schemas.microsoft.com/office/drawing/2014/main" id="{C25F8A0D-BA6A-A637-459D-7E05017B42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76" name="Oval 2386">
                  <a:extLst>
                    <a:ext uri="{FF2B5EF4-FFF2-40B4-BE49-F238E27FC236}">
                      <a16:creationId xmlns:a16="http://schemas.microsoft.com/office/drawing/2014/main" id="{B0E289AB-7DA3-317D-2B08-6564D5C9EC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77" name="Oval 2387">
                  <a:extLst>
                    <a:ext uri="{FF2B5EF4-FFF2-40B4-BE49-F238E27FC236}">
                      <a16:creationId xmlns:a16="http://schemas.microsoft.com/office/drawing/2014/main" id="{633519C5-D859-A079-8334-94A06A999C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78" name="Oval 2388">
                  <a:extLst>
                    <a:ext uri="{FF2B5EF4-FFF2-40B4-BE49-F238E27FC236}">
                      <a16:creationId xmlns:a16="http://schemas.microsoft.com/office/drawing/2014/main" id="{31342ED2-E396-BA7E-E493-0835612BDE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79" name="Oval 2389">
                  <a:extLst>
                    <a:ext uri="{FF2B5EF4-FFF2-40B4-BE49-F238E27FC236}">
                      <a16:creationId xmlns:a16="http://schemas.microsoft.com/office/drawing/2014/main" id="{DAD3FD16-BA26-73EB-9166-08DEA735E8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80" name="Oval 2390">
                  <a:extLst>
                    <a:ext uri="{FF2B5EF4-FFF2-40B4-BE49-F238E27FC236}">
                      <a16:creationId xmlns:a16="http://schemas.microsoft.com/office/drawing/2014/main" id="{4887DA8D-22DB-CB7B-2C53-C4B505F8D2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81" name="Oval 2391">
                  <a:extLst>
                    <a:ext uri="{FF2B5EF4-FFF2-40B4-BE49-F238E27FC236}">
                      <a16:creationId xmlns:a16="http://schemas.microsoft.com/office/drawing/2014/main" id="{20322606-767B-2E97-CAD2-0865A9A9D9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82" name="Oval 2392">
                  <a:extLst>
                    <a:ext uri="{FF2B5EF4-FFF2-40B4-BE49-F238E27FC236}">
                      <a16:creationId xmlns:a16="http://schemas.microsoft.com/office/drawing/2014/main" id="{ACF435CD-6D94-46D1-7476-42DD34474A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754" name="Group 2393">
                <a:extLst>
                  <a:ext uri="{FF2B5EF4-FFF2-40B4-BE49-F238E27FC236}">
                    <a16:creationId xmlns:a16="http://schemas.microsoft.com/office/drawing/2014/main" id="{0068ED63-73BB-66DB-BA26-C9F7A16C0A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9" y="3038"/>
                <a:ext cx="346" cy="304"/>
                <a:chOff x="3098" y="2084"/>
                <a:chExt cx="346" cy="304"/>
              </a:xfrm>
            </p:grpSpPr>
            <p:sp>
              <p:nvSpPr>
                <p:cNvPr id="71755" name="Oval 2394">
                  <a:extLst>
                    <a:ext uri="{FF2B5EF4-FFF2-40B4-BE49-F238E27FC236}">
                      <a16:creationId xmlns:a16="http://schemas.microsoft.com/office/drawing/2014/main" id="{56310F52-0225-879E-36BF-9B347A189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56" name="Oval 2395">
                  <a:extLst>
                    <a:ext uri="{FF2B5EF4-FFF2-40B4-BE49-F238E27FC236}">
                      <a16:creationId xmlns:a16="http://schemas.microsoft.com/office/drawing/2014/main" id="{2A30E795-4896-7AF9-A900-FE7F969883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57" name="Oval 2396">
                  <a:extLst>
                    <a:ext uri="{FF2B5EF4-FFF2-40B4-BE49-F238E27FC236}">
                      <a16:creationId xmlns:a16="http://schemas.microsoft.com/office/drawing/2014/main" id="{D8BA44A9-A007-DB3E-68DB-E63547263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58" name="Oval 2397">
                  <a:extLst>
                    <a:ext uri="{FF2B5EF4-FFF2-40B4-BE49-F238E27FC236}">
                      <a16:creationId xmlns:a16="http://schemas.microsoft.com/office/drawing/2014/main" id="{286294A3-73A3-A46B-05E4-CBC969754D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59" name="Oval 2398">
                  <a:extLst>
                    <a:ext uri="{FF2B5EF4-FFF2-40B4-BE49-F238E27FC236}">
                      <a16:creationId xmlns:a16="http://schemas.microsoft.com/office/drawing/2014/main" id="{6BD2DE72-EA4C-7EC8-5204-91069594FB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60" name="Oval 2399">
                  <a:extLst>
                    <a:ext uri="{FF2B5EF4-FFF2-40B4-BE49-F238E27FC236}">
                      <a16:creationId xmlns:a16="http://schemas.microsoft.com/office/drawing/2014/main" id="{2CEE32F7-DEBF-BC48-9B40-AA804C4087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61" name="Oval 2400">
                  <a:extLst>
                    <a:ext uri="{FF2B5EF4-FFF2-40B4-BE49-F238E27FC236}">
                      <a16:creationId xmlns:a16="http://schemas.microsoft.com/office/drawing/2014/main" id="{8D470C17-BC49-5089-7128-85F4F0E29B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62" name="Oval 2401">
                  <a:extLst>
                    <a:ext uri="{FF2B5EF4-FFF2-40B4-BE49-F238E27FC236}">
                      <a16:creationId xmlns:a16="http://schemas.microsoft.com/office/drawing/2014/main" id="{295288BD-D9AF-D7A8-AA6F-9B301E2E4E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63" name="Oval 2402">
                  <a:extLst>
                    <a:ext uri="{FF2B5EF4-FFF2-40B4-BE49-F238E27FC236}">
                      <a16:creationId xmlns:a16="http://schemas.microsoft.com/office/drawing/2014/main" id="{C5AA5C13-244E-A664-F1E4-F844A32729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64" name="Oval 2403">
                  <a:extLst>
                    <a:ext uri="{FF2B5EF4-FFF2-40B4-BE49-F238E27FC236}">
                      <a16:creationId xmlns:a16="http://schemas.microsoft.com/office/drawing/2014/main" id="{B33CCF80-C2E2-DD0E-D7CD-F4D05820F8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65" name="Oval 2404">
                  <a:extLst>
                    <a:ext uri="{FF2B5EF4-FFF2-40B4-BE49-F238E27FC236}">
                      <a16:creationId xmlns:a16="http://schemas.microsoft.com/office/drawing/2014/main" id="{C392550E-1457-5183-EEC3-119FD108A5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66" name="Oval 2405">
                  <a:extLst>
                    <a:ext uri="{FF2B5EF4-FFF2-40B4-BE49-F238E27FC236}">
                      <a16:creationId xmlns:a16="http://schemas.microsoft.com/office/drawing/2014/main" id="{52CEA73F-F6E8-BD81-ACD1-15DA667B6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67" name="Oval 2406">
                  <a:extLst>
                    <a:ext uri="{FF2B5EF4-FFF2-40B4-BE49-F238E27FC236}">
                      <a16:creationId xmlns:a16="http://schemas.microsoft.com/office/drawing/2014/main" id="{DDEC6755-34E6-6C58-454B-79AA7B8257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68" name="Oval 2407">
                  <a:extLst>
                    <a:ext uri="{FF2B5EF4-FFF2-40B4-BE49-F238E27FC236}">
                      <a16:creationId xmlns:a16="http://schemas.microsoft.com/office/drawing/2014/main" id="{E4B5798C-81AA-CACA-933E-0B72B6EA22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1598" name="Group 2408">
              <a:extLst>
                <a:ext uri="{FF2B5EF4-FFF2-40B4-BE49-F238E27FC236}">
                  <a16:creationId xmlns:a16="http://schemas.microsoft.com/office/drawing/2014/main" id="{3A9525F0-BF5F-68FA-1B9D-86F980CC1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5" y="2712"/>
              <a:ext cx="1088" cy="816"/>
              <a:chOff x="3369" y="2616"/>
              <a:chExt cx="1088" cy="816"/>
            </a:xfrm>
          </p:grpSpPr>
          <p:grpSp>
            <p:nvGrpSpPr>
              <p:cNvPr id="71723" name="Group 2409">
                <a:extLst>
                  <a:ext uri="{FF2B5EF4-FFF2-40B4-BE49-F238E27FC236}">
                    <a16:creationId xmlns:a16="http://schemas.microsoft.com/office/drawing/2014/main" id="{AEA2473D-501A-A76B-3E9A-BFFB5A42AD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69" y="3128"/>
                <a:ext cx="346" cy="304"/>
                <a:chOff x="3098" y="2084"/>
                <a:chExt cx="346" cy="304"/>
              </a:xfrm>
            </p:grpSpPr>
            <p:sp>
              <p:nvSpPr>
                <p:cNvPr id="71739" name="Oval 2410">
                  <a:extLst>
                    <a:ext uri="{FF2B5EF4-FFF2-40B4-BE49-F238E27FC236}">
                      <a16:creationId xmlns:a16="http://schemas.microsoft.com/office/drawing/2014/main" id="{40F61612-D78C-B7CB-AB5B-D014C8FE64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40" name="Oval 2411">
                  <a:extLst>
                    <a:ext uri="{FF2B5EF4-FFF2-40B4-BE49-F238E27FC236}">
                      <a16:creationId xmlns:a16="http://schemas.microsoft.com/office/drawing/2014/main" id="{F582E1F7-9AD9-6273-F746-C946A95C27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41" name="Oval 2412">
                  <a:extLst>
                    <a:ext uri="{FF2B5EF4-FFF2-40B4-BE49-F238E27FC236}">
                      <a16:creationId xmlns:a16="http://schemas.microsoft.com/office/drawing/2014/main" id="{112F6B55-7D7C-6F00-09DA-6DC48151F3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42" name="Oval 2413">
                  <a:extLst>
                    <a:ext uri="{FF2B5EF4-FFF2-40B4-BE49-F238E27FC236}">
                      <a16:creationId xmlns:a16="http://schemas.microsoft.com/office/drawing/2014/main" id="{E42622E9-EFF0-87A9-FF3A-CA969A74CC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43" name="Oval 2414">
                  <a:extLst>
                    <a:ext uri="{FF2B5EF4-FFF2-40B4-BE49-F238E27FC236}">
                      <a16:creationId xmlns:a16="http://schemas.microsoft.com/office/drawing/2014/main" id="{DCA04C7F-4E12-1D63-55DD-7D1BE2738A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44" name="Oval 2415">
                  <a:extLst>
                    <a:ext uri="{FF2B5EF4-FFF2-40B4-BE49-F238E27FC236}">
                      <a16:creationId xmlns:a16="http://schemas.microsoft.com/office/drawing/2014/main" id="{573F72DD-A6E9-73D5-E848-CAB382E761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45" name="Oval 2416">
                  <a:extLst>
                    <a:ext uri="{FF2B5EF4-FFF2-40B4-BE49-F238E27FC236}">
                      <a16:creationId xmlns:a16="http://schemas.microsoft.com/office/drawing/2014/main" id="{40486039-276E-2AA2-DFEE-ACB9500664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46" name="Oval 2417">
                  <a:extLst>
                    <a:ext uri="{FF2B5EF4-FFF2-40B4-BE49-F238E27FC236}">
                      <a16:creationId xmlns:a16="http://schemas.microsoft.com/office/drawing/2014/main" id="{655C2CA5-F1C6-5637-FEE4-D68F5933CD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47" name="Oval 2418">
                  <a:extLst>
                    <a:ext uri="{FF2B5EF4-FFF2-40B4-BE49-F238E27FC236}">
                      <a16:creationId xmlns:a16="http://schemas.microsoft.com/office/drawing/2014/main" id="{A71218E4-F2D6-1739-F723-EEA17F5B61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48" name="Oval 2419">
                  <a:extLst>
                    <a:ext uri="{FF2B5EF4-FFF2-40B4-BE49-F238E27FC236}">
                      <a16:creationId xmlns:a16="http://schemas.microsoft.com/office/drawing/2014/main" id="{C70A3C01-A9ED-04BC-BA49-AD81CBF013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49" name="Oval 2420">
                  <a:extLst>
                    <a:ext uri="{FF2B5EF4-FFF2-40B4-BE49-F238E27FC236}">
                      <a16:creationId xmlns:a16="http://schemas.microsoft.com/office/drawing/2014/main" id="{B6D6C82C-3C46-F0CE-A888-D1B2E3696D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50" name="Oval 2421">
                  <a:extLst>
                    <a:ext uri="{FF2B5EF4-FFF2-40B4-BE49-F238E27FC236}">
                      <a16:creationId xmlns:a16="http://schemas.microsoft.com/office/drawing/2014/main" id="{16EC20B4-A3D9-2C5A-7367-9A9014D70E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51" name="Oval 2422">
                  <a:extLst>
                    <a:ext uri="{FF2B5EF4-FFF2-40B4-BE49-F238E27FC236}">
                      <a16:creationId xmlns:a16="http://schemas.microsoft.com/office/drawing/2014/main" id="{41287003-1848-3FDF-C230-491F94E65F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52" name="Oval 2423">
                  <a:extLst>
                    <a:ext uri="{FF2B5EF4-FFF2-40B4-BE49-F238E27FC236}">
                      <a16:creationId xmlns:a16="http://schemas.microsoft.com/office/drawing/2014/main" id="{9C97CC48-F36B-3BE3-C6EA-97C50934BC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724" name="Group 2424">
                <a:extLst>
                  <a:ext uri="{FF2B5EF4-FFF2-40B4-BE49-F238E27FC236}">
                    <a16:creationId xmlns:a16="http://schemas.microsoft.com/office/drawing/2014/main" id="{9AC83BA6-E61F-D6AD-E6B6-6C7A8F7041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11" y="2616"/>
                <a:ext cx="346" cy="304"/>
                <a:chOff x="3098" y="2084"/>
                <a:chExt cx="346" cy="304"/>
              </a:xfrm>
            </p:grpSpPr>
            <p:sp>
              <p:nvSpPr>
                <p:cNvPr id="71725" name="Oval 2425">
                  <a:extLst>
                    <a:ext uri="{FF2B5EF4-FFF2-40B4-BE49-F238E27FC236}">
                      <a16:creationId xmlns:a16="http://schemas.microsoft.com/office/drawing/2014/main" id="{040D4ECB-FC81-6E65-488C-4C5DDBD105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26" name="Oval 2426">
                  <a:extLst>
                    <a:ext uri="{FF2B5EF4-FFF2-40B4-BE49-F238E27FC236}">
                      <a16:creationId xmlns:a16="http://schemas.microsoft.com/office/drawing/2014/main" id="{3B53DD17-DF90-07B3-F5BB-94A8E7D03B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27" name="Oval 2427">
                  <a:extLst>
                    <a:ext uri="{FF2B5EF4-FFF2-40B4-BE49-F238E27FC236}">
                      <a16:creationId xmlns:a16="http://schemas.microsoft.com/office/drawing/2014/main" id="{ED564575-7C0C-E18D-0817-B5C28D1979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28" name="Oval 2428">
                  <a:extLst>
                    <a:ext uri="{FF2B5EF4-FFF2-40B4-BE49-F238E27FC236}">
                      <a16:creationId xmlns:a16="http://schemas.microsoft.com/office/drawing/2014/main" id="{3D0EA82E-B3AB-C28F-2602-03BC1FCF4C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29" name="Oval 2429">
                  <a:extLst>
                    <a:ext uri="{FF2B5EF4-FFF2-40B4-BE49-F238E27FC236}">
                      <a16:creationId xmlns:a16="http://schemas.microsoft.com/office/drawing/2014/main" id="{62A70F28-0670-9878-65F6-5BE8ED4256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30" name="Oval 2430">
                  <a:extLst>
                    <a:ext uri="{FF2B5EF4-FFF2-40B4-BE49-F238E27FC236}">
                      <a16:creationId xmlns:a16="http://schemas.microsoft.com/office/drawing/2014/main" id="{2D576A70-9B80-E0A9-C5D2-69A0B0234B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31" name="Oval 2431">
                  <a:extLst>
                    <a:ext uri="{FF2B5EF4-FFF2-40B4-BE49-F238E27FC236}">
                      <a16:creationId xmlns:a16="http://schemas.microsoft.com/office/drawing/2014/main" id="{E38F4180-6623-1886-A547-5B2090863C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32" name="Oval 2432">
                  <a:extLst>
                    <a:ext uri="{FF2B5EF4-FFF2-40B4-BE49-F238E27FC236}">
                      <a16:creationId xmlns:a16="http://schemas.microsoft.com/office/drawing/2014/main" id="{76EBE0F0-302A-C7FA-ACBA-6C6ED8C1FB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33" name="Oval 2433">
                  <a:extLst>
                    <a:ext uri="{FF2B5EF4-FFF2-40B4-BE49-F238E27FC236}">
                      <a16:creationId xmlns:a16="http://schemas.microsoft.com/office/drawing/2014/main" id="{B0BE306B-2BC1-9EC7-AC0A-961E55617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34" name="Oval 2434">
                  <a:extLst>
                    <a:ext uri="{FF2B5EF4-FFF2-40B4-BE49-F238E27FC236}">
                      <a16:creationId xmlns:a16="http://schemas.microsoft.com/office/drawing/2014/main" id="{5B6282E7-849B-EA2E-79A8-7C5E517A9D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35" name="Oval 2435">
                  <a:extLst>
                    <a:ext uri="{FF2B5EF4-FFF2-40B4-BE49-F238E27FC236}">
                      <a16:creationId xmlns:a16="http://schemas.microsoft.com/office/drawing/2014/main" id="{C91F4817-2BAF-EA68-E5EB-088E7D9E29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36" name="Oval 2436">
                  <a:extLst>
                    <a:ext uri="{FF2B5EF4-FFF2-40B4-BE49-F238E27FC236}">
                      <a16:creationId xmlns:a16="http://schemas.microsoft.com/office/drawing/2014/main" id="{98CE1F12-BA52-665E-E7FF-FDADB145BF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37" name="Oval 2437">
                  <a:extLst>
                    <a:ext uri="{FF2B5EF4-FFF2-40B4-BE49-F238E27FC236}">
                      <a16:creationId xmlns:a16="http://schemas.microsoft.com/office/drawing/2014/main" id="{6C8E1EB7-B90C-222F-22BD-034EC20117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38" name="Oval 2438">
                  <a:extLst>
                    <a:ext uri="{FF2B5EF4-FFF2-40B4-BE49-F238E27FC236}">
                      <a16:creationId xmlns:a16="http://schemas.microsoft.com/office/drawing/2014/main" id="{586F7454-0995-D746-65F0-B9609BEE8B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1599" name="Group 2439">
              <a:extLst>
                <a:ext uri="{FF2B5EF4-FFF2-40B4-BE49-F238E27FC236}">
                  <a16:creationId xmlns:a16="http://schemas.microsoft.com/office/drawing/2014/main" id="{D0F01AC9-3C04-398E-1BBE-88322F993F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6" y="2407"/>
              <a:ext cx="457" cy="899"/>
              <a:chOff x="4230" y="2311"/>
              <a:chExt cx="457" cy="899"/>
            </a:xfrm>
          </p:grpSpPr>
          <p:grpSp>
            <p:nvGrpSpPr>
              <p:cNvPr id="71693" name="Group 2440">
                <a:extLst>
                  <a:ext uri="{FF2B5EF4-FFF2-40B4-BE49-F238E27FC236}">
                    <a16:creationId xmlns:a16="http://schemas.microsoft.com/office/drawing/2014/main" id="{4FEAFE0C-B204-DA3B-61FA-701B13C009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30" y="2311"/>
                <a:ext cx="346" cy="304"/>
                <a:chOff x="3098" y="2084"/>
                <a:chExt cx="346" cy="304"/>
              </a:xfrm>
            </p:grpSpPr>
            <p:sp>
              <p:nvSpPr>
                <p:cNvPr id="71709" name="Oval 2441">
                  <a:extLst>
                    <a:ext uri="{FF2B5EF4-FFF2-40B4-BE49-F238E27FC236}">
                      <a16:creationId xmlns:a16="http://schemas.microsoft.com/office/drawing/2014/main" id="{D4E3D42D-7C89-5828-4E5F-E0E081E64C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10" name="Oval 2442">
                  <a:extLst>
                    <a:ext uri="{FF2B5EF4-FFF2-40B4-BE49-F238E27FC236}">
                      <a16:creationId xmlns:a16="http://schemas.microsoft.com/office/drawing/2014/main" id="{443D4FF8-79A9-C135-EBEF-588AE1115F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11" name="Oval 2443">
                  <a:extLst>
                    <a:ext uri="{FF2B5EF4-FFF2-40B4-BE49-F238E27FC236}">
                      <a16:creationId xmlns:a16="http://schemas.microsoft.com/office/drawing/2014/main" id="{6897BD3D-241A-C016-5316-37F6F85838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12" name="Oval 2444">
                  <a:extLst>
                    <a:ext uri="{FF2B5EF4-FFF2-40B4-BE49-F238E27FC236}">
                      <a16:creationId xmlns:a16="http://schemas.microsoft.com/office/drawing/2014/main" id="{24E14729-DB9E-5861-BAB0-6EEAA54982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13" name="Oval 2445">
                  <a:extLst>
                    <a:ext uri="{FF2B5EF4-FFF2-40B4-BE49-F238E27FC236}">
                      <a16:creationId xmlns:a16="http://schemas.microsoft.com/office/drawing/2014/main" id="{BED9B358-CA61-A59E-C02A-7F9A664580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14" name="Oval 2446">
                  <a:extLst>
                    <a:ext uri="{FF2B5EF4-FFF2-40B4-BE49-F238E27FC236}">
                      <a16:creationId xmlns:a16="http://schemas.microsoft.com/office/drawing/2014/main" id="{71CA7AB1-F181-C292-6C2F-DFB56A7F00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15" name="Oval 2447">
                  <a:extLst>
                    <a:ext uri="{FF2B5EF4-FFF2-40B4-BE49-F238E27FC236}">
                      <a16:creationId xmlns:a16="http://schemas.microsoft.com/office/drawing/2014/main" id="{35E97DD2-2A03-FD86-3714-B4988A0D56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16" name="Oval 2448">
                  <a:extLst>
                    <a:ext uri="{FF2B5EF4-FFF2-40B4-BE49-F238E27FC236}">
                      <a16:creationId xmlns:a16="http://schemas.microsoft.com/office/drawing/2014/main" id="{36D54674-8137-D26A-D895-7397545D34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17" name="Oval 2449">
                  <a:extLst>
                    <a:ext uri="{FF2B5EF4-FFF2-40B4-BE49-F238E27FC236}">
                      <a16:creationId xmlns:a16="http://schemas.microsoft.com/office/drawing/2014/main" id="{31D249CD-A8A4-DD4E-B64B-37F65A690F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18" name="Oval 2450">
                  <a:extLst>
                    <a:ext uri="{FF2B5EF4-FFF2-40B4-BE49-F238E27FC236}">
                      <a16:creationId xmlns:a16="http://schemas.microsoft.com/office/drawing/2014/main" id="{36D2A1BE-0F97-FE16-9407-D10FC38868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19" name="Oval 2451">
                  <a:extLst>
                    <a:ext uri="{FF2B5EF4-FFF2-40B4-BE49-F238E27FC236}">
                      <a16:creationId xmlns:a16="http://schemas.microsoft.com/office/drawing/2014/main" id="{2BFA0F43-575B-267A-F190-37244F8A9B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20" name="Oval 2452">
                  <a:extLst>
                    <a:ext uri="{FF2B5EF4-FFF2-40B4-BE49-F238E27FC236}">
                      <a16:creationId xmlns:a16="http://schemas.microsoft.com/office/drawing/2014/main" id="{32222DD0-B18F-4113-0832-D3084ED962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21" name="Oval 2453">
                  <a:extLst>
                    <a:ext uri="{FF2B5EF4-FFF2-40B4-BE49-F238E27FC236}">
                      <a16:creationId xmlns:a16="http://schemas.microsoft.com/office/drawing/2014/main" id="{E0119084-EC16-9F03-EA99-F8B93AB545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22" name="Oval 2454">
                  <a:extLst>
                    <a:ext uri="{FF2B5EF4-FFF2-40B4-BE49-F238E27FC236}">
                      <a16:creationId xmlns:a16="http://schemas.microsoft.com/office/drawing/2014/main" id="{19048200-946D-3E9A-9691-7ED126B3B9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694" name="Group 2455">
                <a:extLst>
                  <a:ext uri="{FF2B5EF4-FFF2-40B4-BE49-F238E27FC236}">
                    <a16:creationId xmlns:a16="http://schemas.microsoft.com/office/drawing/2014/main" id="{B05F9AB5-4056-ED84-E40A-BE7015F4F8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41" y="2906"/>
                <a:ext cx="346" cy="304"/>
                <a:chOff x="3098" y="2084"/>
                <a:chExt cx="346" cy="304"/>
              </a:xfrm>
            </p:grpSpPr>
            <p:sp>
              <p:nvSpPr>
                <p:cNvPr id="71695" name="Oval 2456">
                  <a:extLst>
                    <a:ext uri="{FF2B5EF4-FFF2-40B4-BE49-F238E27FC236}">
                      <a16:creationId xmlns:a16="http://schemas.microsoft.com/office/drawing/2014/main" id="{C84B83C5-9CA4-1C5A-0562-CBB78E63CD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96" name="Oval 2457">
                  <a:extLst>
                    <a:ext uri="{FF2B5EF4-FFF2-40B4-BE49-F238E27FC236}">
                      <a16:creationId xmlns:a16="http://schemas.microsoft.com/office/drawing/2014/main" id="{14F22500-9A8C-9A8B-7FBC-1AB6A31B0C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97" name="Oval 2458">
                  <a:extLst>
                    <a:ext uri="{FF2B5EF4-FFF2-40B4-BE49-F238E27FC236}">
                      <a16:creationId xmlns:a16="http://schemas.microsoft.com/office/drawing/2014/main" id="{E8756AF9-941E-AE7D-B98E-AD4CF275E9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98" name="Oval 2459">
                  <a:extLst>
                    <a:ext uri="{FF2B5EF4-FFF2-40B4-BE49-F238E27FC236}">
                      <a16:creationId xmlns:a16="http://schemas.microsoft.com/office/drawing/2014/main" id="{87DBAE82-7600-296D-C13A-B4A0FBF1E6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99" name="Oval 2460">
                  <a:extLst>
                    <a:ext uri="{FF2B5EF4-FFF2-40B4-BE49-F238E27FC236}">
                      <a16:creationId xmlns:a16="http://schemas.microsoft.com/office/drawing/2014/main" id="{40304060-8B3F-B1AC-37E0-AF983AA753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00" name="Oval 2461">
                  <a:extLst>
                    <a:ext uri="{FF2B5EF4-FFF2-40B4-BE49-F238E27FC236}">
                      <a16:creationId xmlns:a16="http://schemas.microsoft.com/office/drawing/2014/main" id="{86191D8E-81BE-D968-F95E-92C3565808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01" name="Oval 2462">
                  <a:extLst>
                    <a:ext uri="{FF2B5EF4-FFF2-40B4-BE49-F238E27FC236}">
                      <a16:creationId xmlns:a16="http://schemas.microsoft.com/office/drawing/2014/main" id="{2AD478D2-92BD-134E-6C26-2192258B80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02" name="Oval 2463">
                  <a:extLst>
                    <a:ext uri="{FF2B5EF4-FFF2-40B4-BE49-F238E27FC236}">
                      <a16:creationId xmlns:a16="http://schemas.microsoft.com/office/drawing/2014/main" id="{4A44946A-835B-3447-C9D6-F770ACB842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03" name="Oval 2464">
                  <a:extLst>
                    <a:ext uri="{FF2B5EF4-FFF2-40B4-BE49-F238E27FC236}">
                      <a16:creationId xmlns:a16="http://schemas.microsoft.com/office/drawing/2014/main" id="{1466DF7F-8CEC-D469-4BE1-6020016CC3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04" name="Oval 2465">
                  <a:extLst>
                    <a:ext uri="{FF2B5EF4-FFF2-40B4-BE49-F238E27FC236}">
                      <a16:creationId xmlns:a16="http://schemas.microsoft.com/office/drawing/2014/main" id="{4230F327-8229-1515-DC83-038043EB76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05" name="Oval 2466">
                  <a:extLst>
                    <a:ext uri="{FF2B5EF4-FFF2-40B4-BE49-F238E27FC236}">
                      <a16:creationId xmlns:a16="http://schemas.microsoft.com/office/drawing/2014/main" id="{794D4C5F-AF73-1468-CE68-E6332613A5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06" name="Oval 2467">
                  <a:extLst>
                    <a:ext uri="{FF2B5EF4-FFF2-40B4-BE49-F238E27FC236}">
                      <a16:creationId xmlns:a16="http://schemas.microsoft.com/office/drawing/2014/main" id="{98FA912A-8B83-48BC-CAB7-EF31577E4B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07" name="Oval 2468">
                  <a:extLst>
                    <a:ext uri="{FF2B5EF4-FFF2-40B4-BE49-F238E27FC236}">
                      <a16:creationId xmlns:a16="http://schemas.microsoft.com/office/drawing/2014/main" id="{24255027-4D88-D8AC-0787-FD0FDBDA45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708" name="Oval 2469">
                  <a:extLst>
                    <a:ext uri="{FF2B5EF4-FFF2-40B4-BE49-F238E27FC236}">
                      <a16:creationId xmlns:a16="http://schemas.microsoft.com/office/drawing/2014/main" id="{5B3CF81A-435E-A95A-BCAB-B7BF3E8912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1600" name="Group 2470">
              <a:extLst>
                <a:ext uri="{FF2B5EF4-FFF2-40B4-BE49-F238E27FC236}">
                  <a16:creationId xmlns:a16="http://schemas.microsoft.com/office/drawing/2014/main" id="{D23372D5-C12F-320A-4E2C-F3D298A1F2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71" y="2841"/>
              <a:ext cx="1246" cy="598"/>
              <a:chOff x="2675" y="2745"/>
              <a:chExt cx="1246" cy="598"/>
            </a:xfrm>
          </p:grpSpPr>
          <p:grpSp>
            <p:nvGrpSpPr>
              <p:cNvPr id="71663" name="Group 2471">
                <a:extLst>
                  <a:ext uri="{FF2B5EF4-FFF2-40B4-BE49-F238E27FC236}">
                    <a16:creationId xmlns:a16="http://schemas.microsoft.com/office/drawing/2014/main" id="{F8AF94EF-4321-A3CF-D410-B6A84AB4CB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5" y="3039"/>
                <a:ext cx="346" cy="304"/>
                <a:chOff x="3098" y="2084"/>
                <a:chExt cx="346" cy="304"/>
              </a:xfrm>
            </p:grpSpPr>
            <p:sp>
              <p:nvSpPr>
                <p:cNvPr id="71679" name="Oval 2472">
                  <a:extLst>
                    <a:ext uri="{FF2B5EF4-FFF2-40B4-BE49-F238E27FC236}">
                      <a16:creationId xmlns:a16="http://schemas.microsoft.com/office/drawing/2014/main" id="{81325271-048E-510C-BC30-94044AD116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80" name="Oval 2473">
                  <a:extLst>
                    <a:ext uri="{FF2B5EF4-FFF2-40B4-BE49-F238E27FC236}">
                      <a16:creationId xmlns:a16="http://schemas.microsoft.com/office/drawing/2014/main" id="{A170B3B9-2E12-80D9-5494-0ECF7CABC1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81" name="Oval 2474">
                  <a:extLst>
                    <a:ext uri="{FF2B5EF4-FFF2-40B4-BE49-F238E27FC236}">
                      <a16:creationId xmlns:a16="http://schemas.microsoft.com/office/drawing/2014/main" id="{C88737B1-F7A4-390E-3698-A9A03CC2B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82" name="Oval 2475">
                  <a:extLst>
                    <a:ext uri="{FF2B5EF4-FFF2-40B4-BE49-F238E27FC236}">
                      <a16:creationId xmlns:a16="http://schemas.microsoft.com/office/drawing/2014/main" id="{195250AC-A0EB-CD39-7BE7-A7A5D3796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83" name="Oval 2476">
                  <a:extLst>
                    <a:ext uri="{FF2B5EF4-FFF2-40B4-BE49-F238E27FC236}">
                      <a16:creationId xmlns:a16="http://schemas.microsoft.com/office/drawing/2014/main" id="{D0CFE690-A6CC-497F-BD5D-9E09190E32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84" name="Oval 2477">
                  <a:extLst>
                    <a:ext uri="{FF2B5EF4-FFF2-40B4-BE49-F238E27FC236}">
                      <a16:creationId xmlns:a16="http://schemas.microsoft.com/office/drawing/2014/main" id="{EF6C9A8C-403E-7812-546F-BD31438099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85" name="Oval 2478">
                  <a:extLst>
                    <a:ext uri="{FF2B5EF4-FFF2-40B4-BE49-F238E27FC236}">
                      <a16:creationId xmlns:a16="http://schemas.microsoft.com/office/drawing/2014/main" id="{FEF45D16-84BE-DBD3-69F9-E9137F369F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86" name="Oval 2479">
                  <a:extLst>
                    <a:ext uri="{FF2B5EF4-FFF2-40B4-BE49-F238E27FC236}">
                      <a16:creationId xmlns:a16="http://schemas.microsoft.com/office/drawing/2014/main" id="{CEB29EF3-8750-317C-8752-7599349DA6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87" name="Oval 2480">
                  <a:extLst>
                    <a:ext uri="{FF2B5EF4-FFF2-40B4-BE49-F238E27FC236}">
                      <a16:creationId xmlns:a16="http://schemas.microsoft.com/office/drawing/2014/main" id="{D39E13D2-9D6E-E593-550C-4EDD9F83F7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88" name="Oval 2481">
                  <a:extLst>
                    <a:ext uri="{FF2B5EF4-FFF2-40B4-BE49-F238E27FC236}">
                      <a16:creationId xmlns:a16="http://schemas.microsoft.com/office/drawing/2014/main" id="{1672E0BC-A269-253F-A596-F4A9761BE9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89" name="Oval 2482">
                  <a:extLst>
                    <a:ext uri="{FF2B5EF4-FFF2-40B4-BE49-F238E27FC236}">
                      <a16:creationId xmlns:a16="http://schemas.microsoft.com/office/drawing/2014/main" id="{28ED80CA-DCFE-7C3E-5366-80C203D76A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90" name="Oval 2483">
                  <a:extLst>
                    <a:ext uri="{FF2B5EF4-FFF2-40B4-BE49-F238E27FC236}">
                      <a16:creationId xmlns:a16="http://schemas.microsoft.com/office/drawing/2014/main" id="{D8483C7C-A161-35EA-010D-0B36F2F91B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91" name="Oval 2484">
                  <a:extLst>
                    <a:ext uri="{FF2B5EF4-FFF2-40B4-BE49-F238E27FC236}">
                      <a16:creationId xmlns:a16="http://schemas.microsoft.com/office/drawing/2014/main" id="{240B0C2D-63B5-93ED-C318-255B6359C6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92" name="Oval 2485">
                  <a:extLst>
                    <a:ext uri="{FF2B5EF4-FFF2-40B4-BE49-F238E27FC236}">
                      <a16:creationId xmlns:a16="http://schemas.microsoft.com/office/drawing/2014/main" id="{FFE247B6-61E5-43F6-A760-246F868F17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664" name="Group 2486">
                <a:extLst>
                  <a:ext uri="{FF2B5EF4-FFF2-40B4-BE49-F238E27FC236}">
                    <a16:creationId xmlns:a16="http://schemas.microsoft.com/office/drawing/2014/main" id="{B48FC116-4B93-196C-A51C-9215982D71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5" y="2745"/>
                <a:ext cx="346" cy="304"/>
                <a:chOff x="3098" y="2084"/>
                <a:chExt cx="346" cy="304"/>
              </a:xfrm>
            </p:grpSpPr>
            <p:sp>
              <p:nvSpPr>
                <p:cNvPr id="71665" name="Oval 2487">
                  <a:extLst>
                    <a:ext uri="{FF2B5EF4-FFF2-40B4-BE49-F238E27FC236}">
                      <a16:creationId xmlns:a16="http://schemas.microsoft.com/office/drawing/2014/main" id="{B0F35227-AFD3-3631-8BCE-008A24169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66" name="Oval 2488">
                  <a:extLst>
                    <a:ext uri="{FF2B5EF4-FFF2-40B4-BE49-F238E27FC236}">
                      <a16:creationId xmlns:a16="http://schemas.microsoft.com/office/drawing/2014/main" id="{79AF9CC6-4C48-413E-E116-27A91CA75B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67" name="Oval 2489">
                  <a:extLst>
                    <a:ext uri="{FF2B5EF4-FFF2-40B4-BE49-F238E27FC236}">
                      <a16:creationId xmlns:a16="http://schemas.microsoft.com/office/drawing/2014/main" id="{C15140B8-BE47-DD20-4678-FCF4082C80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68" name="Oval 2490">
                  <a:extLst>
                    <a:ext uri="{FF2B5EF4-FFF2-40B4-BE49-F238E27FC236}">
                      <a16:creationId xmlns:a16="http://schemas.microsoft.com/office/drawing/2014/main" id="{BE2F4C36-E86B-2638-D282-D6C585292C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69" name="Oval 2491">
                  <a:extLst>
                    <a:ext uri="{FF2B5EF4-FFF2-40B4-BE49-F238E27FC236}">
                      <a16:creationId xmlns:a16="http://schemas.microsoft.com/office/drawing/2014/main" id="{87FFC5C7-998F-F23E-FEF5-BB98332213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70" name="Oval 2492">
                  <a:extLst>
                    <a:ext uri="{FF2B5EF4-FFF2-40B4-BE49-F238E27FC236}">
                      <a16:creationId xmlns:a16="http://schemas.microsoft.com/office/drawing/2014/main" id="{5954EA72-D6D1-7EE9-C49E-F57F0D612F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71" name="Oval 2493">
                  <a:extLst>
                    <a:ext uri="{FF2B5EF4-FFF2-40B4-BE49-F238E27FC236}">
                      <a16:creationId xmlns:a16="http://schemas.microsoft.com/office/drawing/2014/main" id="{90EE977F-E4F4-EE0D-15CB-2146940743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72" name="Oval 2494">
                  <a:extLst>
                    <a:ext uri="{FF2B5EF4-FFF2-40B4-BE49-F238E27FC236}">
                      <a16:creationId xmlns:a16="http://schemas.microsoft.com/office/drawing/2014/main" id="{7EB88BBF-A3FA-FD8D-3568-601B5C7FD8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73" name="Oval 2495">
                  <a:extLst>
                    <a:ext uri="{FF2B5EF4-FFF2-40B4-BE49-F238E27FC236}">
                      <a16:creationId xmlns:a16="http://schemas.microsoft.com/office/drawing/2014/main" id="{E78D710D-42EE-8A49-F241-2E78528DC8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74" name="Oval 2496">
                  <a:extLst>
                    <a:ext uri="{FF2B5EF4-FFF2-40B4-BE49-F238E27FC236}">
                      <a16:creationId xmlns:a16="http://schemas.microsoft.com/office/drawing/2014/main" id="{E0ABB9A4-5404-0B13-791A-04E0D5B276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75" name="Oval 2497">
                  <a:extLst>
                    <a:ext uri="{FF2B5EF4-FFF2-40B4-BE49-F238E27FC236}">
                      <a16:creationId xmlns:a16="http://schemas.microsoft.com/office/drawing/2014/main" id="{AE72D39E-FA5E-269A-5EC3-500A68C20C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76" name="Oval 2498">
                  <a:extLst>
                    <a:ext uri="{FF2B5EF4-FFF2-40B4-BE49-F238E27FC236}">
                      <a16:creationId xmlns:a16="http://schemas.microsoft.com/office/drawing/2014/main" id="{67905E4F-C908-8F28-0964-E285FFF276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77" name="Oval 2499">
                  <a:extLst>
                    <a:ext uri="{FF2B5EF4-FFF2-40B4-BE49-F238E27FC236}">
                      <a16:creationId xmlns:a16="http://schemas.microsoft.com/office/drawing/2014/main" id="{2B238A86-4E60-7F3E-399F-DDA57708AD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78" name="Oval 2500">
                  <a:extLst>
                    <a:ext uri="{FF2B5EF4-FFF2-40B4-BE49-F238E27FC236}">
                      <a16:creationId xmlns:a16="http://schemas.microsoft.com/office/drawing/2014/main" id="{D1A9ACE0-6A1C-1699-9A89-F56867129A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1601" name="Group 2501">
              <a:extLst>
                <a:ext uri="{FF2B5EF4-FFF2-40B4-BE49-F238E27FC236}">
                  <a16:creationId xmlns:a16="http://schemas.microsoft.com/office/drawing/2014/main" id="{94EEF45B-A9DF-A002-D087-669AFFB877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72" y="2585"/>
              <a:ext cx="1437" cy="648"/>
              <a:chOff x="2676" y="2489"/>
              <a:chExt cx="1437" cy="648"/>
            </a:xfrm>
          </p:grpSpPr>
          <p:grpSp>
            <p:nvGrpSpPr>
              <p:cNvPr id="71633" name="Group 2502">
                <a:extLst>
                  <a:ext uri="{FF2B5EF4-FFF2-40B4-BE49-F238E27FC236}">
                    <a16:creationId xmlns:a16="http://schemas.microsoft.com/office/drawing/2014/main" id="{BDEFFB2F-FBC7-FEE9-3157-126139B272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6" y="2489"/>
                <a:ext cx="346" cy="304"/>
                <a:chOff x="3098" y="2084"/>
                <a:chExt cx="346" cy="304"/>
              </a:xfrm>
            </p:grpSpPr>
            <p:sp>
              <p:nvSpPr>
                <p:cNvPr id="71649" name="Oval 2503">
                  <a:extLst>
                    <a:ext uri="{FF2B5EF4-FFF2-40B4-BE49-F238E27FC236}">
                      <a16:creationId xmlns:a16="http://schemas.microsoft.com/office/drawing/2014/main" id="{8551B296-34A0-F2E4-9426-5F3F4A6AB5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50" name="Oval 2504">
                  <a:extLst>
                    <a:ext uri="{FF2B5EF4-FFF2-40B4-BE49-F238E27FC236}">
                      <a16:creationId xmlns:a16="http://schemas.microsoft.com/office/drawing/2014/main" id="{EAD44D34-7AC7-DD28-A06C-963BE744FD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51" name="Oval 2505">
                  <a:extLst>
                    <a:ext uri="{FF2B5EF4-FFF2-40B4-BE49-F238E27FC236}">
                      <a16:creationId xmlns:a16="http://schemas.microsoft.com/office/drawing/2014/main" id="{EEDA483C-EED1-F677-F0FB-3452D25494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52" name="Oval 2506">
                  <a:extLst>
                    <a:ext uri="{FF2B5EF4-FFF2-40B4-BE49-F238E27FC236}">
                      <a16:creationId xmlns:a16="http://schemas.microsoft.com/office/drawing/2014/main" id="{BCFBC785-0909-35DB-3617-12B9A9D456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53" name="Oval 2507">
                  <a:extLst>
                    <a:ext uri="{FF2B5EF4-FFF2-40B4-BE49-F238E27FC236}">
                      <a16:creationId xmlns:a16="http://schemas.microsoft.com/office/drawing/2014/main" id="{18079EB8-D066-48FD-2512-14E4D478A7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54" name="Oval 2508">
                  <a:extLst>
                    <a:ext uri="{FF2B5EF4-FFF2-40B4-BE49-F238E27FC236}">
                      <a16:creationId xmlns:a16="http://schemas.microsoft.com/office/drawing/2014/main" id="{A618782F-4806-FFA9-27E2-554953239E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55" name="Oval 2509">
                  <a:extLst>
                    <a:ext uri="{FF2B5EF4-FFF2-40B4-BE49-F238E27FC236}">
                      <a16:creationId xmlns:a16="http://schemas.microsoft.com/office/drawing/2014/main" id="{01D2CBB0-F2A9-6F0B-EEDD-551E3B7A3F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56" name="Oval 2510">
                  <a:extLst>
                    <a:ext uri="{FF2B5EF4-FFF2-40B4-BE49-F238E27FC236}">
                      <a16:creationId xmlns:a16="http://schemas.microsoft.com/office/drawing/2014/main" id="{2118F092-A444-9B79-0789-6CC38ACF98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57" name="Oval 2511">
                  <a:extLst>
                    <a:ext uri="{FF2B5EF4-FFF2-40B4-BE49-F238E27FC236}">
                      <a16:creationId xmlns:a16="http://schemas.microsoft.com/office/drawing/2014/main" id="{2A427EC0-FE1E-8E15-8B4C-C2109EA6EA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58" name="Oval 2512">
                  <a:extLst>
                    <a:ext uri="{FF2B5EF4-FFF2-40B4-BE49-F238E27FC236}">
                      <a16:creationId xmlns:a16="http://schemas.microsoft.com/office/drawing/2014/main" id="{83D9C86F-498B-93AE-8583-9FA2AE03C3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59" name="Oval 2513">
                  <a:extLst>
                    <a:ext uri="{FF2B5EF4-FFF2-40B4-BE49-F238E27FC236}">
                      <a16:creationId xmlns:a16="http://schemas.microsoft.com/office/drawing/2014/main" id="{92E4D944-C984-9B12-BA5E-64DBE69D49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60" name="Oval 2514">
                  <a:extLst>
                    <a:ext uri="{FF2B5EF4-FFF2-40B4-BE49-F238E27FC236}">
                      <a16:creationId xmlns:a16="http://schemas.microsoft.com/office/drawing/2014/main" id="{4D0BA1E6-C272-2755-5AF0-A840DFD050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61" name="Oval 2515">
                  <a:extLst>
                    <a:ext uri="{FF2B5EF4-FFF2-40B4-BE49-F238E27FC236}">
                      <a16:creationId xmlns:a16="http://schemas.microsoft.com/office/drawing/2014/main" id="{933F7F83-DE3D-7ACF-C7D9-8DAF719382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62" name="Oval 2516">
                  <a:extLst>
                    <a:ext uri="{FF2B5EF4-FFF2-40B4-BE49-F238E27FC236}">
                      <a16:creationId xmlns:a16="http://schemas.microsoft.com/office/drawing/2014/main" id="{0E476FAD-B62C-756C-806B-A5975FF3E9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634" name="Group 2517">
                <a:extLst>
                  <a:ext uri="{FF2B5EF4-FFF2-40B4-BE49-F238E27FC236}">
                    <a16:creationId xmlns:a16="http://schemas.microsoft.com/office/drawing/2014/main" id="{93A96FFF-FDC2-4999-FDF5-CAF6B2168B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67" y="2833"/>
                <a:ext cx="346" cy="304"/>
                <a:chOff x="3098" y="2084"/>
                <a:chExt cx="346" cy="304"/>
              </a:xfrm>
            </p:grpSpPr>
            <p:sp>
              <p:nvSpPr>
                <p:cNvPr id="71635" name="Oval 2518">
                  <a:extLst>
                    <a:ext uri="{FF2B5EF4-FFF2-40B4-BE49-F238E27FC236}">
                      <a16:creationId xmlns:a16="http://schemas.microsoft.com/office/drawing/2014/main" id="{BFA7F4D3-FB69-0BB8-7E48-C073507C5E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36" name="Oval 2519">
                  <a:extLst>
                    <a:ext uri="{FF2B5EF4-FFF2-40B4-BE49-F238E27FC236}">
                      <a16:creationId xmlns:a16="http://schemas.microsoft.com/office/drawing/2014/main" id="{0999183D-5DC9-44FD-B20E-4762FB5EF0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37" name="Oval 2520">
                  <a:extLst>
                    <a:ext uri="{FF2B5EF4-FFF2-40B4-BE49-F238E27FC236}">
                      <a16:creationId xmlns:a16="http://schemas.microsoft.com/office/drawing/2014/main" id="{31D78004-2B1A-370D-BD2A-C535E7EADC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38" name="Oval 2521">
                  <a:extLst>
                    <a:ext uri="{FF2B5EF4-FFF2-40B4-BE49-F238E27FC236}">
                      <a16:creationId xmlns:a16="http://schemas.microsoft.com/office/drawing/2014/main" id="{FD0FB01F-46E0-8814-55CB-DD6DFD7BB4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39" name="Oval 2522">
                  <a:extLst>
                    <a:ext uri="{FF2B5EF4-FFF2-40B4-BE49-F238E27FC236}">
                      <a16:creationId xmlns:a16="http://schemas.microsoft.com/office/drawing/2014/main" id="{98EE199E-01ED-06DF-5BA0-64E7C40C69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40" name="Oval 2523">
                  <a:extLst>
                    <a:ext uri="{FF2B5EF4-FFF2-40B4-BE49-F238E27FC236}">
                      <a16:creationId xmlns:a16="http://schemas.microsoft.com/office/drawing/2014/main" id="{80B6FF52-EE06-F661-E743-EFBADC8C66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41" name="Oval 2524">
                  <a:extLst>
                    <a:ext uri="{FF2B5EF4-FFF2-40B4-BE49-F238E27FC236}">
                      <a16:creationId xmlns:a16="http://schemas.microsoft.com/office/drawing/2014/main" id="{849278C5-9633-BC88-3B35-9D200F666B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42" name="Oval 2525">
                  <a:extLst>
                    <a:ext uri="{FF2B5EF4-FFF2-40B4-BE49-F238E27FC236}">
                      <a16:creationId xmlns:a16="http://schemas.microsoft.com/office/drawing/2014/main" id="{10593760-D25F-5171-7F98-22627BF226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43" name="Oval 2526">
                  <a:extLst>
                    <a:ext uri="{FF2B5EF4-FFF2-40B4-BE49-F238E27FC236}">
                      <a16:creationId xmlns:a16="http://schemas.microsoft.com/office/drawing/2014/main" id="{729E71A1-25E0-7CDF-0C59-3179BB679F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44" name="Oval 2527">
                  <a:extLst>
                    <a:ext uri="{FF2B5EF4-FFF2-40B4-BE49-F238E27FC236}">
                      <a16:creationId xmlns:a16="http://schemas.microsoft.com/office/drawing/2014/main" id="{3DF58C46-682F-C2CB-BA95-CF355B02BC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45" name="Oval 2528">
                  <a:extLst>
                    <a:ext uri="{FF2B5EF4-FFF2-40B4-BE49-F238E27FC236}">
                      <a16:creationId xmlns:a16="http://schemas.microsoft.com/office/drawing/2014/main" id="{9222F96F-3F48-161A-7B9D-9D02FCA959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46" name="Oval 2529">
                  <a:extLst>
                    <a:ext uri="{FF2B5EF4-FFF2-40B4-BE49-F238E27FC236}">
                      <a16:creationId xmlns:a16="http://schemas.microsoft.com/office/drawing/2014/main" id="{AA2BC6DE-7FD5-2659-7916-529DF39720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47" name="Oval 2530">
                  <a:extLst>
                    <a:ext uri="{FF2B5EF4-FFF2-40B4-BE49-F238E27FC236}">
                      <a16:creationId xmlns:a16="http://schemas.microsoft.com/office/drawing/2014/main" id="{413CC27A-1226-00FF-AE30-26441E757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48" name="Oval 2531">
                  <a:extLst>
                    <a:ext uri="{FF2B5EF4-FFF2-40B4-BE49-F238E27FC236}">
                      <a16:creationId xmlns:a16="http://schemas.microsoft.com/office/drawing/2014/main" id="{CD54E11C-B0C1-48B2-B223-7F090944B0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1602" name="Group 2532">
              <a:extLst>
                <a:ext uri="{FF2B5EF4-FFF2-40B4-BE49-F238E27FC236}">
                  <a16:creationId xmlns:a16="http://schemas.microsoft.com/office/drawing/2014/main" id="{2D90D106-5390-06AE-71DD-33EF40381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7" y="2454"/>
              <a:ext cx="1005" cy="1172"/>
              <a:chOff x="2271" y="2358"/>
              <a:chExt cx="1005" cy="1172"/>
            </a:xfrm>
          </p:grpSpPr>
          <p:grpSp>
            <p:nvGrpSpPr>
              <p:cNvPr id="71603" name="Group 2533">
                <a:extLst>
                  <a:ext uri="{FF2B5EF4-FFF2-40B4-BE49-F238E27FC236}">
                    <a16:creationId xmlns:a16="http://schemas.microsoft.com/office/drawing/2014/main" id="{18FFBEF7-9360-1A15-8B89-22FAC3A41B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30" y="3226"/>
                <a:ext cx="346" cy="304"/>
                <a:chOff x="3098" y="2084"/>
                <a:chExt cx="346" cy="304"/>
              </a:xfrm>
            </p:grpSpPr>
            <p:sp>
              <p:nvSpPr>
                <p:cNvPr id="71619" name="Oval 2534">
                  <a:extLst>
                    <a:ext uri="{FF2B5EF4-FFF2-40B4-BE49-F238E27FC236}">
                      <a16:creationId xmlns:a16="http://schemas.microsoft.com/office/drawing/2014/main" id="{9044ECBA-7E33-5D3C-2CF3-535C147358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20" name="Oval 2535">
                  <a:extLst>
                    <a:ext uri="{FF2B5EF4-FFF2-40B4-BE49-F238E27FC236}">
                      <a16:creationId xmlns:a16="http://schemas.microsoft.com/office/drawing/2014/main" id="{CE8E2CD5-0FCF-8409-EBFB-C4D0816D88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21" name="Oval 2536">
                  <a:extLst>
                    <a:ext uri="{FF2B5EF4-FFF2-40B4-BE49-F238E27FC236}">
                      <a16:creationId xmlns:a16="http://schemas.microsoft.com/office/drawing/2014/main" id="{3A6B27FD-21DB-B506-99E5-A9E264C1D5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22" name="Oval 2537">
                  <a:extLst>
                    <a:ext uri="{FF2B5EF4-FFF2-40B4-BE49-F238E27FC236}">
                      <a16:creationId xmlns:a16="http://schemas.microsoft.com/office/drawing/2014/main" id="{8B85493E-4B92-C7E8-19E0-C7CC25F66D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23" name="Oval 2538">
                  <a:extLst>
                    <a:ext uri="{FF2B5EF4-FFF2-40B4-BE49-F238E27FC236}">
                      <a16:creationId xmlns:a16="http://schemas.microsoft.com/office/drawing/2014/main" id="{8B764F36-E763-3C82-F5EC-24DD1ADC99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24" name="Oval 2539">
                  <a:extLst>
                    <a:ext uri="{FF2B5EF4-FFF2-40B4-BE49-F238E27FC236}">
                      <a16:creationId xmlns:a16="http://schemas.microsoft.com/office/drawing/2014/main" id="{3E5F7BB4-FC56-20D4-1B89-EEB2C0E4F8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25" name="Oval 2540">
                  <a:extLst>
                    <a:ext uri="{FF2B5EF4-FFF2-40B4-BE49-F238E27FC236}">
                      <a16:creationId xmlns:a16="http://schemas.microsoft.com/office/drawing/2014/main" id="{FCDE4231-8753-DB7D-7035-1D667B90AF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26" name="Oval 2541">
                  <a:extLst>
                    <a:ext uri="{FF2B5EF4-FFF2-40B4-BE49-F238E27FC236}">
                      <a16:creationId xmlns:a16="http://schemas.microsoft.com/office/drawing/2014/main" id="{019F19D1-0C01-6809-E10F-5EB32E7E0D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27" name="Oval 2542">
                  <a:extLst>
                    <a:ext uri="{FF2B5EF4-FFF2-40B4-BE49-F238E27FC236}">
                      <a16:creationId xmlns:a16="http://schemas.microsoft.com/office/drawing/2014/main" id="{AA7E7906-46A7-CA7A-DC30-03E6E48847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28" name="Oval 2543">
                  <a:extLst>
                    <a:ext uri="{FF2B5EF4-FFF2-40B4-BE49-F238E27FC236}">
                      <a16:creationId xmlns:a16="http://schemas.microsoft.com/office/drawing/2014/main" id="{51384A78-2D69-C8DE-DE38-B48C46819C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29" name="Oval 2544">
                  <a:extLst>
                    <a:ext uri="{FF2B5EF4-FFF2-40B4-BE49-F238E27FC236}">
                      <a16:creationId xmlns:a16="http://schemas.microsoft.com/office/drawing/2014/main" id="{D5605507-A8E9-3C9F-B62B-77F32ADE9E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30" name="Oval 2545">
                  <a:extLst>
                    <a:ext uri="{FF2B5EF4-FFF2-40B4-BE49-F238E27FC236}">
                      <a16:creationId xmlns:a16="http://schemas.microsoft.com/office/drawing/2014/main" id="{DF225CCD-C617-D643-8CD9-56B9F0847A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31" name="Oval 2546">
                  <a:extLst>
                    <a:ext uri="{FF2B5EF4-FFF2-40B4-BE49-F238E27FC236}">
                      <a16:creationId xmlns:a16="http://schemas.microsoft.com/office/drawing/2014/main" id="{EA842A26-CBE7-B13A-7E23-2810761892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32" name="Oval 2547">
                  <a:extLst>
                    <a:ext uri="{FF2B5EF4-FFF2-40B4-BE49-F238E27FC236}">
                      <a16:creationId xmlns:a16="http://schemas.microsoft.com/office/drawing/2014/main" id="{8EE3B564-643A-4877-A6E4-CE317ED13A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604" name="Group 2548">
                <a:extLst>
                  <a:ext uri="{FF2B5EF4-FFF2-40B4-BE49-F238E27FC236}">
                    <a16:creationId xmlns:a16="http://schemas.microsoft.com/office/drawing/2014/main" id="{B70A7648-2310-E374-EF8E-9A0EE56B06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1" y="2358"/>
                <a:ext cx="346" cy="304"/>
                <a:chOff x="3098" y="2084"/>
                <a:chExt cx="346" cy="304"/>
              </a:xfrm>
            </p:grpSpPr>
            <p:sp>
              <p:nvSpPr>
                <p:cNvPr id="71605" name="Oval 2549">
                  <a:extLst>
                    <a:ext uri="{FF2B5EF4-FFF2-40B4-BE49-F238E27FC236}">
                      <a16:creationId xmlns:a16="http://schemas.microsoft.com/office/drawing/2014/main" id="{3742D081-86B0-761B-29DF-917EA2391F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06" name="Oval 2550">
                  <a:extLst>
                    <a:ext uri="{FF2B5EF4-FFF2-40B4-BE49-F238E27FC236}">
                      <a16:creationId xmlns:a16="http://schemas.microsoft.com/office/drawing/2014/main" id="{257D245E-19DC-FD51-B002-CE4679B618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07" name="Oval 2551">
                  <a:extLst>
                    <a:ext uri="{FF2B5EF4-FFF2-40B4-BE49-F238E27FC236}">
                      <a16:creationId xmlns:a16="http://schemas.microsoft.com/office/drawing/2014/main" id="{6B798C27-35A2-3049-507F-B2EB32CE85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08" name="Oval 2552">
                  <a:extLst>
                    <a:ext uri="{FF2B5EF4-FFF2-40B4-BE49-F238E27FC236}">
                      <a16:creationId xmlns:a16="http://schemas.microsoft.com/office/drawing/2014/main" id="{B31D58F9-257D-88A6-4A49-C13C49B9C9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09" name="Oval 2553">
                  <a:extLst>
                    <a:ext uri="{FF2B5EF4-FFF2-40B4-BE49-F238E27FC236}">
                      <a16:creationId xmlns:a16="http://schemas.microsoft.com/office/drawing/2014/main" id="{C9879E52-9E49-63D7-AB4D-03020EDDA1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10" name="Oval 2554">
                  <a:extLst>
                    <a:ext uri="{FF2B5EF4-FFF2-40B4-BE49-F238E27FC236}">
                      <a16:creationId xmlns:a16="http://schemas.microsoft.com/office/drawing/2014/main" id="{F2B5687F-4FE1-E84A-D594-4F608B63F7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11" name="Oval 2555">
                  <a:extLst>
                    <a:ext uri="{FF2B5EF4-FFF2-40B4-BE49-F238E27FC236}">
                      <a16:creationId xmlns:a16="http://schemas.microsoft.com/office/drawing/2014/main" id="{88B0FEA1-8A34-346F-371B-B4C616299F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12" name="Oval 2556">
                  <a:extLst>
                    <a:ext uri="{FF2B5EF4-FFF2-40B4-BE49-F238E27FC236}">
                      <a16:creationId xmlns:a16="http://schemas.microsoft.com/office/drawing/2014/main" id="{B8CA652C-B6B8-4AE5-B5D9-029DC35A5D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13" name="Oval 2557">
                  <a:extLst>
                    <a:ext uri="{FF2B5EF4-FFF2-40B4-BE49-F238E27FC236}">
                      <a16:creationId xmlns:a16="http://schemas.microsoft.com/office/drawing/2014/main" id="{B707475C-E861-7754-1334-793F711C8B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14" name="Oval 2558">
                  <a:extLst>
                    <a:ext uri="{FF2B5EF4-FFF2-40B4-BE49-F238E27FC236}">
                      <a16:creationId xmlns:a16="http://schemas.microsoft.com/office/drawing/2014/main" id="{6FBFA98B-7046-DCB9-83CC-65E99B1229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15" name="Oval 2559">
                  <a:extLst>
                    <a:ext uri="{FF2B5EF4-FFF2-40B4-BE49-F238E27FC236}">
                      <a16:creationId xmlns:a16="http://schemas.microsoft.com/office/drawing/2014/main" id="{ECEDD94F-0EE3-1C4C-3564-231933056B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16" name="Oval 2560">
                  <a:extLst>
                    <a:ext uri="{FF2B5EF4-FFF2-40B4-BE49-F238E27FC236}">
                      <a16:creationId xmlns:a16="http://schemas.microsoft.com/office/drawing/2014/main" id="{9D865FB2-35A6-313E-A94B-F146B069B0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17" name="Oval 2561">
                  <a:extLst>
                    <a:ext uri="{FF2B5EF4-FFF2-40B4-BE49-F238E27FC236}">
                      <a16:creationId xmlns:a16="http://schemas.microsoft.com/office/drawing/2014/main" id="{1207FF90-CEB9-DB02-B490-6EA1361376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618" name="Oval 2562">
                  <a:extLst>
                    <a:ext uri="{FF2B5EF4-FFF2-40B4-BE49-F238E27FC236}">
                      <a16:creationId xmlns:a16="http://schemas.microsoft.com/office/drawing/2014/main" id="{DD3A19CD-7BF0-191D-CAB4-5272FCD220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</p:grpSp>
      <p:sp>
        <p:nvSpPr>
          <p:cNvPr id="69659" name="Freeform 2563">
            <a:extLst>
              <a:ext uri="{FF2B5EF4-FFF2-40B4-BE49-F238E27FC236}">
                <a16:creationId xmlns:a16="http://schemas.microsoft.com/office/drawing/2014/main" id="{C7A373DA-5B70-7008-D043-6DDBEA48DA20}"/>
              </a:ext>
            </a:extLst>
          </p:cNvPr>
          <p:cNvSpPr>
            <a:spLocks/>
          </p:cNvSpPr>
          <p:nvPr/>
        </p:nvSpPr>
        <p:spPr bwMode="auto">
          <a:xfrm>
            <a:off x="8570913" y="3581400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0" name="Rectangle 2564">
            <a:extLst>
              <a:ext uri="{FF2B5EF4-FFF2-40B4-BE49-F238E27FC236}">
                <a16:creationId xmlns:a16="http://schemas.microsoft.com/office/drawing/2014/main" id="{0E150C1D-FC25-C3D6-5B8B-A50057DA4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1813" y="3911600"/>
            <a:ext cx="3048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9661" name="Freeform 2565">
            <a:extLst>
              <a:ext uri="{FF2B5EF4-FFF2-40B4-BE49-F238E27FC236}">
                <a16:creationId xmlns:a16="http://schemas.microsoft.com/office/drawing/2014/main" id="{0726582F-4496-FCBC-7911-DF6F63E2B505}"/>
              </a:ext>
            </a:extLst>
          </p:cNvPr>
          <p:cNvSpPr>
            <a:spLocks/>
          </p:cNvSpPr>
          <p:nvPr/>
        </p:nvSpPr>
        <p:spPr bwMode="auto">
          <a:xfrm>
            <a:off x="8566150" y="3541713"/>
            <a:ext cx="234950" cy="120650"/>
          </a:xfrm>
          <a:custGeom>
            <a:avLst/>
            <a:gdLst>
              <a:gd name="T0" fmla="*/ 233129 w 129"/>
              <a:gd name="T1" fmla="*/ 118188 h 49"/>
              <a:gd name="T2" fmla="*/ 0 w 129"/>
              <a:gd name="T3" fmla="*/ 118188 h 49"/>
              <a:gd name="T4" fmla="*/ 0 w 129"/>
              <a:gd name="T5" fmla="*/ 0 h 49"/>
              <a:gd name="T6" fmla="*/ 233129 w 129"/>
              <a:gd name="T7" fmla="*/ 118188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2" name="AutoShape 2566">
            <a:extLst>
              <a:ext uri="{FF2B5EF4-FFF2-40B4-BE49-F238E27FC236}">
                <a16:creationId xmlns:a16="http://schemas.microsoft.com/office/drawing/2014/main" id="{C3254734-8B43-43D4-AB46-14BD3D498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8300" y="3455988"/>
            <a:ext cx="730250" cy="290512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9663" name="Rectangle 2567">
            <a:extLst>
              <a:ext uri="{FF2B5EF4-FFF2-40B4-BE49-F238E27FC236}">
                <a16:creationId xmlns:a16="http://schemas.microsoft.com/office/drawing/2014/main" id="{4E9C93F2-148F-9EA5-D8AC-0A1C51526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9888" y="3603625"/>
            <a:ext cx="952500" cy="498475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9664" name="Rectangle 2568">
            <a:extLst>
              <a:ext uri="{FF2B5EF4-FFF2-40B4-BE49-F238E27FC236}">
                <a16:creationId xmlns:a16="http://schemas.microsoft.com/office/drawing/2014/main" id="{BC324AEE-EA57-3623-744B-4013F463BB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1013" y="3862388"/>
            <a:ext cx="514350" cy="1905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9665" name="AutoShape 2569">
            <a:extLst>
              <a:ext uri="{FF2B5EF4-FFF2-40B4-BE49-F238E27FC236}">
                <a16:creationId xmlns:a16="http://schemas.microsoft.com/office/drawing/2014/main" id="{45A924DF-7A05-D392-A002-3B5E7EF2F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3487738"/>
            <a:ext cx="692150" cy="290512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69666" name="Line 2570">
            <a:extLst>
              <a:ext uri="{FF2B5EF4-FFF2-40B4-BE49-F238E27FC236}">
                <a16:creationId xmlns:a16="http://schemas.microsoft.com/office/drawing/2014/main" id="{D298645C-366D-FD3E-9538-2DDD83CA1D23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3840163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7" name="Line 2571">
            <a:extLst>
              <a:ext uri="{FF2B5EF4-FFF2-40B4-BE49-F238E27FC236}">
                <a16:creationId xmlns:a16="http://schemas.microsoft.com/office/drawing/2014/main" id="{C996DDF1-FE8C-2500-2371-4FBC45C17C4E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1163" y="4025900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8" name="Rectangle 2572">
            <a:extLst>
              <a:ext uri="{FF2B5EF4-FFF2-40B4-BE49-F238E27FC236}">
                <a16:creationId xmlns:a16="http://schemas.microsoft.com/office/drawing/2014/main" id="{D5943015-34C3-F0CC-8632-5429B4D62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225" y="3429000"/>
            <a:ext cx="69373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ç¼ÞØËí</a:t>
            </a:r>
          </a:p>
        </p:txBody>
      </p:sp>
      <p:sp>
        <p:nvSpPr>
          <p:cNvPr id="69669" name="Rectangle 2573">
            <a:extLst>
              <a:ext uri="{FF2B5EF4-FFF2-40B4-BE49-F238E27FC236}">
                <a16:creationId xmlns:a16="http://schemas.microsoft.com/office/drawing/2014/main" id="{97F27765-B7F3-37E4-2198-318872273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0" y="3665538"/>
            <a:ext cx="7556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   </a:t>
            </a:r>
            <a:r>
              <a:rPr lang="en-US" altLang="en-US" sz="1000">
                <a:solidFill>
                  <a:schemeClr val="accent2"/>
                </a:solidFill>
              </a:rPr>
              <a:t>¥¿ßÎJ¢</a:t>
            </a:r>
            <a:endParaRPr lang="en-US" altLang="en-US" sz="1000" b="1">
              <a:solidFill>
                <a:srgbClr val="000000"/>
              </a:solidFill>
              <a:latin typeface="Helvetica" pitchFamily="2" charset="0"/>
            </a:endParaRPr>
          </a:p>
        </p:txBody>
      </p:sp>
      <p:sp>
        <p:nvSpPr>
          <p:cNvPr id="69670" name="Rectangle 2574">
            <a:extLst>
              <a:ext uri="{FF2B5EF4-FFF2-40B4-BE49-F238E27FC236}">
                <a16:creationId xmlns:a16="http://schemas.microsoft.com/office/drawing/2014/main" id="{16E9F195-0F5A-8672-57E4-07CD48622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0400" y="3854450"/>
            <a:ext cx="371475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900" b="1">
                <a:solidFill>
                  <a:srgbClr val="000000"/>
                </a:solidFill>
                <a:latin typeface="Helvetica" pitchFamily="2" charset="0"/>
              </a:rPr>
              <a:t>430</a:t>
            </a:r>
          </a:p>
        </p:txBody>
      </p:sp>
      <p:sp>
        <p:nvSpPr>
          <p:cNvPr id="813583" name="Rectangle 2575">
            <a:extLst>
              <a:ext uri="{FF2B5EF4-FFF2-40B4-BE49-F238E27FC236}">
                <a16:creationId xmlns:a16="http://schemas.microsoft.com/office/drawing/2014/main" id="{CC8B465C-F7CA-0E24-3ECD-94996D327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61</a:t>
            </a:r>
          </a:p>
        </p:txBody>
      </p:sp>
      <p:grpSp>
        <p:nvGrpSpPr>
          <p:cNvPr id="813584" name="Group 2576">
            <a:extLst>
              <a:ext uri="{FF2B5EF4-FFF2-40B4-BE49-F238E27FC236}">
                <a16:creationId xmlns:a16="http://schemas.microsoft.com/office/drawing/2014/main" id="{0C911295-6D6F-00EF-630C-74850B98D751}"/>
              </a:ext>
            </a:extLst>
          </p:cNvPr>
          <p:cNvGrpSpPr>
            <a:grpSpLocks/>
          </p:cNvGrpSpPr>
          <p:nvPr/>
        </p:nvGrpSpPr>
        <p:grpSpPr bwMode="auto">
          <a:xfrm>
            <a:off x="292100" y="3817938"/>
            <a:ext cx="4062413" cy="2838450"/>
            <a:chOff x="2363" y="2032"/>
            <a:chExt cx="2559" cy="1788"/>
          </a:xfrm>
        </p:grpSpPr>
        <p:grpSp>
          <p:nvGrpSpPr>
            <p:cNvPr id="70947" name="Group 2577">
              <a:extLst>
                <a:ext uri="{FF2B5EF4-FFF2-40B4-BE49-F238E27FC236}">
                  <a16:creationId xmlns:a16="http://schemas.microsoft.com/office/drawing/2014/main" id="{E02E1BEF-1A31-0246-6AD4-B9A66613A6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1" y="2338"/>
              <a:ext cx="346" cy="304"/>
              <a:chOff x="3098" y="2084"/>
              <a:chExt cx="346" cy="304"/>
            </a:xfrm>
          </p:grpSpPr>
          <p:sp>
            <p:nvSpPr>
              <p:cNvPr id="71567" name="Oval 2578">
                <a:extLst>
                  <a:ext uri="{FF2B5EF4-FFF2-40B4-BE49-F238E27FC236}">
                    <a16:creationId xmlns:a16="http://schemas.microsoft.com/office/drawing/2014/main" id="{62D9A83A-9142-4D12-08DB-374A8AD71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2084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68" name="Oval 2579">
                <a:extLst>
                  <a:ext uri="{FF2B5EF4-FFF2-40B4-BE49-F238E27FC236}">
                    <a16:creationId xmlns:a16="http://schemas.microsoft.com/office/drawing/2014/main" id="{2424B39F-F4A3-8F90-66C5-80781E739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69" name="Oval 2580">
                <a:extLst>
                  <a:ext uri="{FF2B5EF4-FFF2-40B4-BE49-F238E27FC236}">
                    <a16:creationId xmlns:a16="http://schemas.microsoft.com/office/drawing/2014/main" id="{0D9E8198-0060-A497-C06C-C2688F099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2092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70" name="Oval 2581">
                <a:extLst>
                  <a:ext uri="{FF2B5EF4-FFF2-40B4-BE49-F238E27FC236}">
                    <a16:creationId xmlns:a16="http://schemas.microsoft.com/office/drawing/2014/main" id="{48D9381E-B47F-0EEE-CAB8-2CF7B41BF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224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71" name="Oval 2582">
                <a:extLst>
                  <a:ext uri="{FF2B5EF4-FFF2-40B4-BE49-F238E27FC236}">
                    <a16:creationId xmlns:a16="http://schemas.microsoft.com/office/drawing/2014/main" id="{5539EE8A-8FD4-97DF-11E1-4F3B8BE42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218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72" name="Oval 2583">
                <a:extLst>
                  <a:ext uri="{FF2B5EF4-FFF2-40B4-BE49-F238E27FC236}">
                    <a16:creationId xmlns:a16="http://schemas.microsoft.com/office/drawing/2014/main" id="{8538C4CD-529D-5B81-A26A-04B024B4B1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73" name="Oval 2584">
                <a:extLst>
                  <a:ext uri="{FF2B5EF4-FFF2-40B4-BE49-F238E27FC236}">
                    <a16:creationId xmlns:a16="http://schemas.microsoft.com/office/drawing/2014/main" id="{E21EDA48-E4B8-E904-8071-7AE0CB2C4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27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74" name="Oval 2585">
                <a:extLst>
                  <a:ext uri="{FF2B5EF4-FFF2-40B4-BE49-F238E27FC236}">
                    <a16:creationId xmlns:a16="http://schemas.microsoft.com/office/drawing/2014/main" id="{F6CA22AC-D123-7087-223D-7C3C464F6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2188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75" name="Oval 2586">
                <a:extLst>
                  <a:ext uri="{FF2B5EF4-FFF2-40B4-BE49-F238E27FC236}">
                    <a16:creationId xmlns:a16="http://schemas.microsoft.com/office/drawing/2014/main" id="{33C8AA1C-30BF-C6CD-6288-3717151BA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" y="233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76" name="Oval 2587">
                <a:extLst>
                  <a:ext uri="{FF2B5EF4-FFF2-40B4-BE49-F238E27FC236}">
                    <a16:creationId xmlns:a16="http://schemas.microsoft.com/office/drawing/2014/main" id="{2FE9DADD-598A-E7A9-2766-479BA5305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283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77" name="Oval 2588">
                <a:extLst>
                  <a:ext uri="{FF2B5EF4-FFF2-40B4-BE49-F238E27FC236}">
                    <a16:creationId xmlns:a16="http://schemas.microsoft.com/office/drawing/2014/main" id="{E5843AC5-DA17-8CB3-494E-C672550E3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115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78" name="Oval 2589">
                <a:extLst>
                  <a:ext uri="{FF2B5EF4-FFF2-40B4-BE49-F238E27FC236}">
                    <a16:creationId xmlns:a16="http://schemas.microsoft.com/office/drawing/2014/main" id="{63AF35D6-61C1-831B-D4BD-4105F3245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24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79" name="Oval 2590">
                <a:extLst>
                  <a:ext uri="{FF2B5EF4-FFF2-40B4-BE49-F238E27FC236}">
                    <a16:creationId xmlns:a16="http://schemas.microsoft.com/office/drawing/2014/main" id="{A41EF299-76C5-D3EF-E0D0-543B41954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216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80" name="Oval 2591">
                <a:extLst>
                  <a:ext uri="{FF2B5EF4-FFF2-40B4-BE49-F238E27FC236}">
                    <a16:creationId xmlns:a16="http://schemas.microsoft.com/office/drawing/2014/main" id="{942F9C53-C600-6EC9-06D1-83E6879FC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81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0948" name="Group 2592">
              <a:extLst>
                <a:ext uri="{FF2B5EF4-FFF2-40B4-BE49-F238E27FC236}">
                  <a16:creationId xmlns:a16="http://schemas.microsoft.com/office/drawing/2014/main" id="{81F4E954-1E26-5A52-8C66-B82EABE2E5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8" y="2252"/>
              <a:ext cx="346" cy="304"/>
              <a:chOff x="3098" y="2084"/>
              <a:chExt cx="346" cy="304"/>
            </a:xfrm>
          </p:grpSpPr>
          <p:sp>
            <p:nvSpPr>
              <p:cNvPr id="71553" name="Oval 2593">
                <a:extLst>
                  <a:ext uri="{FF2B5EF4-FFF2-40B4-BE49-F238E27FC236}">
                    <a16:creationId xmlns:a16="http://schemas.microsoft.com/office/drawing/2014/main" id="{C41006A4-FBB1-A39E-2D23-75124DD62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2084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54" name="Oval 2594">
                <a:extLst>
                  <a:ext uri="{FF2B5EF4-FFF2-40B4-BE49-F238E27FC236}">
                    <a16:creationId xmlns:a16="http://schemas.microsoft.com/office/drawing/2014/main" id="{A0649EDB-68CC-2A08-983A-655633406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55" name="Oval 2595">
                <a:extLst>
                  <a:ext uri="{FF2B5EF4-FFF2-40B4-BE49-F238E27FC236}">
                    <a16:creationId xmlns:a16="http://schemas.microsoft.com/office/drawing/2014/main" id="{2B355FCE-F6F3-ED39-F489-06C1E1FEC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2092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56" name="Oval 2596">
                <a:extLst>
                  <a:ext uri="{FF2B5EF4-FFF2-40B4-BE49-F238E27FC236}">
                    <a16:creationId xmlns:a16="http://schemas.microsoft.com/office/drawing/2014/main" id="{C8009C4E-5682-CD8F-353B-C488AB934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224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57" name="Oval 2597">
                <a:extLst>
                  <a:ext uri="{FF2B5EF4-FFF2-40B4-BE49-F238E27FC236}">
                    <a16:creationId xmlns:a16="http://schemas.microsoft.com/office/drawing/2014/main" id="{CDA851CE-BE28-81D8-1AB1-370086569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218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58" name="Oval 2598">
                <a:extLst>
                  <a:ext uri="{FF2B5EF4-FFF2-40B4-BE49-F238E27FC236}">
                    <a16:creationId xmlns:a16="http://schemas.microsoft.com/office/drawing/2014/main" id="{5AF537CA-F141-7B04-E0BB-B8E6B221D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59" name="Oval 2599">
                <a:extLst>
                  <a:ext uri="{FF2B5EF4-FFF2-40B4-BE49-F238E27FC236}">
                    <a16:creationId xmlns:a16="http://schemas.microsoft.com/office/drawing/2014/main" id="{CD491E93-893A-56BE-123D-E9788C534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27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60" name="Oval 2600">
                <a:extLst>
                  <a:ext uri="{FF2B5EF4-FFF2-40B4-BE49-F238E27FC236}">
                    <a16:creationId xmlns:a16="http://schemas.microsoft.com/office/drawing/2014/main" id="{AFC6DB9E-9612-E0FB-B1E8-C612F3B3E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2188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61" name="Oval 2601">
                <a:extLst>
                  <a:ext uri="{FF2B5EF4-FFF2-40B4-BE49-F238E27FC236}">
                    <a16:creationId xmlns:a16="http://schemas.microsoft.com/office/drawing/2014/main" id="{6052877C-FD1C-4EBC-DA5D-A78595F75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" y="233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62" name="Oval 2602">
                <a:extLst>
                  <a:ext uri="{FF2B5EF4-FFF2-40B4-BE49-F238E27FC236}">
                    <a16:creationId xmlns:a16="http://schemas.microsoft.com/office/drawing/2014/main" id="{F77F7EFB-85C2-5791-3D45-8C4007301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283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63" name="Oval 2603">
                <a:extLst>
                  <a:ext uri="{FF2B5EF4-FFF2-40B4-BE49-F238E27FC236}">
                    <a16:creationId xmlns:a16="http://schemas.microsoft.com/office/drawing/2014/main" id="{2E72A144-08DA-0DE5-282B-CA29766D5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115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64" name="Oval 2604">
                <a:extLst>
                  <a:ext uri="{FF2B5EF4-FFF2-40B4-BE49-F238E27FC236}">
                    <a16:creationId xmlns:a16="http://schemas.microsoft.com/office/drawing/2014/main" id="{F83D3FEE-D57A-E92B-9A0A-BB3B02D52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24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65" name="Oval 2605">
                <a:extLst>
                  <a:ext uri="{FF2B5EF4-FFF2-40B4-BE49-F238E27FC236}">
                    <a16:creationId xmlns:a16="http://schemas.microsoft.com/office/drawing/2014/main" id="{4B5980FB-13C3-3717-987E-4C2EFDB50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216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66" name="Oval 2606">
                <a:extLst>
                  <a:ext uri="{FF2B5EF4-FFF2-40B4-BE49-F238E27FC236}">
                    <a16:creationId xmlns:a16="http://schemas.microsoft.com/office/drawing/2014/main" id="{232013CF-D02A-9AB1-91F8-55A8290CB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81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0949" name="Group 2607">
              <a:extLst>
                <a:ext uri="{FF2B5EF4-FFF2-40B4-BE49-F238E27FC236}">
                  <a16:creationId xmlns:a16="http://schemas.microsoft.com/office/drawing/2014/main" id="{A3C2E30A-A776-F502-19AE-748D8CF74B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8" y="2795"/>
              <a:ext cx="346" cy="304"/>
              <a:chOff x="3098" y="2084"/>
              <a:chExt cx="346" cy="304"/>
            </a:xfrm>
          </p:grpSpPr>
          <p:sp>
            <p:nvSpPr>
              <p:cNvPr id="71539" name="Oval 2608">
                <a:extLst>
                  <a:ext uri="{FF2B5EF4-FFF2-40B4-BE49-F238E27FC236}">
                    <a16:creationId xmlns:a16="http://schemas.microsoft.com/office/drawing/2014/main" id="{9A2C628E-7764-09D2-42FA-C305C58C0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2084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40" name="Oval 2609">
                <a:extLst>
                  <a:ext uri="{FF2B5EF4-FFF2-40B4-BE49-F238E27FC236}">
                    <a16:creationId xmlns:a16="http://schemas.microsoft.com/office/drawing/2014/main" id="{091F3173-138B-4F17-D7D2-1E4DD939C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41" name="Oval 2610">
                <a:extLst>
                  <a:ext uri="{FF2B5EF4-FFF2-40B4-BE49-F238E27FC236}">
                    <a16:creationId xmlns:a16="http://schemas.microsoft.com/office/drawing/2014/main" id="{3FB5CF89-AB38-E9F1-9BA7-E18E5CD50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2092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42" name="Oval 2611">
                <a:extLst>
                  <a:ext uri="{FF2B5EF4-FFF2-40B4-BE49-F238E27FC236}">
                    <a16:creationId xmlns:a16="http://schemas.microsoft.com/office/drawing/2014/main" id="{5BD3AC83-1ABB-261C-6C55-BF64681FB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224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43" name="Oval 2612">
                <a:extLst>
                  <a:ext uri="{FF2B5EF4-FFF2-40B4-BE49-F238E27FC236}">
                    <a16:creationId xmlns:a16="http://schemas.microsoft.com/office/drawing/2014/main" id="{E5886A51-4F99-5CBA-E2E2-352811D3F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218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44" name="Oval 2613">
                <a:extLst>
                  <a:ext uri="{FF2B5EF4-FFF2-40B4-BE49-F238E27FC236}">
                    <a16:creationId xmlns:a16="http://schemas.microsoft.com/office/drawing/2014/main" id="{49E5F999-F5F6-8E7E-EF9B-976545AC4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45" name="Oval 2614">
                <a:extLst>
                  <a:ext uri="{FF2B5EF4-FFF2-40B4-BE49-F238E27FC236}">
                    <a16:creationId xmlns:a16="http://schemas.microsoft.com/office/drawing/2014/main" id="{B88CACDF-B8ED-83B4-D60B-03A3A5C3A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27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46" name="Oval 2615">
                <a:extLst>
                  <a:ext uri="{FF2B5EF4-FFF2-40B4-BE49-F238E27FC236}">
                    <a16:creationId xmlns:a16="http://schemas.microsoft.com/office/drawing/2014/main" id="{D4AC2EBD-F594-3E8D-1C1E-9931F5E7E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2188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47" name="Oval 2616">
                <a:extLst>
                  <a:ext uri="{FF2B5EF4-FFF2-40B4-BE49-F238E27FC236}">
                    <a16:creationId xmlns:a16="http://schemas.microsoft.com/office/drawing/2014/main" id="{08145DF3-9488-6EA4-5D0B-6782B8BBB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" y="233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48" name="Oval 2617">
                <a:extLst>
                  <a:ext uri="{FF2B5EF4-FFF2-40B4-BE49-F238E27FC236}">
                    <a16:creationId xmlns:a16="http://schemas.microsoft.com/office/drawing/2014/main" id="{017F0073-66DB-D17C-4602-598C21F73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283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49" name="Oval 2618">
                <a:extLst>
                  <a:ext uri="{FF2B5EF4-FFF2-40B4-BE49-F238E27FC236}">
                    <a16:creationId xmlns:a16="http://schemas.microsoft.com/office/drawing/2014/main" id="{7A213DF1-41BF-EEAD-6490-751EF40B8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115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50" name="Oval 2619">
                <a:extLst>
                  <a:ext uri="{FF2B5EF4-FFF2-40B4-BE49-F238E27FC236}">
                    <a16:creationId xmlns:a16="http://schemas.microsoft.com/office/drawing/2014/main" id="{2DB350E0-CBA3-B44B-172A-19A6D2E1C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24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51" name="Oval 2620">
                <a:extLst>
                  <a:ext uri="{FF2B5EF4-FFF2-40B4-BE49-F238E27FC236}">
                    <a16:creationId xmlns:a16="http://schemas.microsoft.com/office/drawing/2014/main" id="{16C8D1A3-CC65-89BB-8940-0052E95AA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216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552" name="Oval 2621">
                <a:extLst>
                  <a:ext uri="{FF2B5EF4-FFF2-40B4-BE49-F238E27FC236}">
                    <a16:creationId xmlns:a16="http://schemas.microsoft.com/office/drawing/2014/main" id="{F45C7566-20D5-A7C7-683D-C89FC529C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81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0950" name="Group 2622">
              <a:extLst>
                <a:ext uri="{FF2B5EF4-FFF2-40B4-BE49-F238E27FC236}">
                  <a16:creationId xmlns:a16="http://schemas.microsoft.com/office/drawing/2014/main" id="{E2548083-B01C-8FE4-9BA3-61D8204565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27" y="2695"/>
              <a:ext cx="1106" cy="319"/>
              <a:chOff x="2431" y="2599"/>
              <a:chExt cx="1106" cy="319"/>
            </a:xfrm>
          </p:grpSpPr>
          <p:grpSp>
            <p:nvGrpSpPr>
              <p:cNvPr id="71509" name="Group 2623">
                <a:extLst>
                  <a:ext uri="{FF2B5EF4-FFF2-40B4-BE49-F238E27FC236}">
                    <a16:creationId xmlns:a16="http://schemas.microsoft.com/office/drawing/2014/main" id="{8D799161-97D3-2422-1A2B-6C59F3F38E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91" y="2599"/>
                <a:ext cx="346" cy="304"/>
                <a:chOff x="3098" y="2084"/>
                <a:chExt cx="346" cy="304"/>
              </a:xfrm>
            </p:grpSpPr>
            <p:sp>
              <p:nvSpPr>
                <p:cNvPr id="71525" name="Oval 2624">
                  <a:extLst>
                    <a:ext uri="{FF2B5EF4-FFF2-40B4-BE49-F238E27FC236}">
                      <a16:creationId xmlns:a16="http://schemas.microsoft.com/office/drawing/2014/main" id="{ADFA1606-A9DB-BB14-ACE5-7E833369C8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26" name="Oval 2625">
                  <a:extLst>
                    <a:ext uri="{FF2B5EF4-FFF2-40B4-BE49-F238E27FC236}">
                      <a16:creationId xmlns:a16="http://schemas.microsoft.com/office/drawing/2014/main" id="{6A8C7F93-74E3-1345-D4A7-09F3DC40CF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27" name="Oval 2626">
                  <a:extLst>
                    <a:ext uri="{FF2B5EF4-FFF2-40B4-BE49-F238E27FC236}">
                      <a16:creationId xmlns:a16="http://schemas.microsoft.com/office/drawing/2014/main" id="{8CC55467-AFD7-71DD-75E6-0545890BD2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28" name="Oval 2627">
                  <a:extLst>
                    <a:ext uri="{FF2B5EF4-FFF2-40B4-BE49-F238E27FC236}">
                      <a16:creationId xmlns:a16="http://schemas.microsoft.com/office/drawing/2014/main" id="{25A9EC96-42A4-5D8B-9EFE-E15E8E982F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29" name="Oval 2628">
                  <a:extLst>
                    <a:ext uri="{FF2B5EF4-FFF2-40B4-BE49-F238E27FC236}">
                      <a16:creationId xmlns:a16="http://schemas.microsoft.com/office/drawing/2014/main" id="{86340917-9DC8-CE81-0E3C-1F7C8234C7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30" name="Oval 2629">
                  <a:extLst>
                    <a:ext uri="{FF2B5EF4-FFF2-40B4-BE49-F238E27FC236}">
                      <a16:creationId xmlns:a16="http://schemas.microsoft.com/office/drawing/2014/main" id="{5EF325E1-DEFC-5445-19BE-2E82F24D0A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31" name="Oval 2630">
                  <a:extLst>
                    <a:ext uri="{FF2B5EF4-FFF2-40B4-BE49-F238E27FC236}">
                      <a16:creationId xmlns:a16="http://schemas.microsoft.com/office/drawing/2014/main" id="{8D1F0B33-FB73-59E3-374D-EB6A8EE98D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32" name="Oval 2631">
                  <a:extLst>
                    <a:ext uri="{FF2B5EF4-FFF2-40B4-BE49-F238E27FC236}">
                      <a16:creationId xmlns:a16="http://schemas.microsoft.com/office/drawing/2014/main" id="{83018DE7-4EF9-E09A-75B1-8365109B08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33" name="Oval 2632">
                  <a:extLst>
                    <a:ext uri="{FF2B5EF4-FFF2-40B4-BE49-F238E27FC236}">
                      <a16:creationId xmlns:a16="http://schemas.microsoft.com/office/drawing/2014/main" id="{82EAD3A3-273A-94D9-E8A7-0779A6D415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34" name="Oval 2633">
                  <a:extLst>
                    <a:ext uri="{FF2B5EF4-FFF2-40B4-BE49-F238E27FC236}">
                      <a16:creationId xmlns:a16="http://schemas.microsoft.com/office/drawing/2014/main" id="{E74A099B-E622-D085-E6B1-E43427C70C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35" name="Oval 2634">
                  <a:extLst>
                    <a:ext uri="{FF2B5EF4-FFF2-40B4-BE49-F238E27FC236}">
                      <a16:creationId xmlns:a16="http://schemas.microsoft.com/office/drawing/2014/main" id="{2283EB3A-F5F6-37EB-E4FD-D5B616E236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36" name="Oval 2635">
                  <a:extLst>
                    <a:ext uri="{FF2B5EF4-FFF2-40B4-BE49-F238E27FC236}">
                      <a16:creationId xmlns:a16="http://schemas.microsoft.com/office/drawing/2014/main" id="{A8BC877A-573C-49AA-C9C9-3795556FF4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37" name="Oval 2636">
                  <a:extLst>
                    <a:ext uri="{FF2B5EF4-FFF2-40B4-BE49-F238E27FC236}">
                      <a16:creationId xmlns:a16="http://schemas.microsoft.com/office/drawing/2014/main" id="{5FC94FAB-9D26-AD3F-C358-4DFADDFF36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38" name="Oval 2637">
                  <a:extLst>
                    <a:ext uri="{FF2B5EF4-FFF2-40B4-BE49-F238E27FC236}">
                      <a16:creationId xmlns:a16="http://schemas.microsoft.com/office/drawing/2014/main" id="{3C5B2274-C591-C180-FBA3-B89E33E12F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510" name="Group 2638">
                <a:extLst>
                  <a:ext uri="{FF2B5EF4-FFF2-40B4-BE49-F238E27FC236}">
                    <a16:creationId xmlns:a16="http://schemas.microsoft.com/office/drawing/2014/main" id="{8FF4CFF4-96C0-B7F3-8E55-D5603DC3ED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31" y="2614"/>
                <a:ext cx="346" cy="304"/>
                <a:chOff x="3098" y="2084"/>
                <a:chExt cx="346" cy="304"/>
              </a:xfrm>
            </p:grpSpPr>
            <p:sp>
              <p:nvSpPr>
                <p:cNvPr id="71511" name="Oval 2639">
                  <a:extLst>
                    <a:ext uri="{FF2B5EF4-FFF2-40B4-BE49-F238E27FC236}">
                      <a16:creationId xmlns:a16="http://schemas.microsoft.com/office/drawing/2014/main" id="{1E72BF86-034D-3198-5267-70DEC810DE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12" name="Oval 2640">
                  <a:extLst>
                    <a:ext uri="{FF2B5EF4-FFF2-40B4-BE49-F238E27FC236}">
                      <a16:creationId xmlns:a16="http://schemas.microsoft.com/office/drawing/2014/main" id="{207BDFF1-8FFF-06C6-6764-2C862F94BD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13" name="Oval 2641">
                  <a:extLst>
                    <a:ext uri="{FF2B5EF4-FFF2-40B4-BE49-F238E27FC236}">
                      <a16:creationId xmlns:a16="http://schemas.microsoft.com/office/drawing/2014/main" id="{D6595DB5-2EE4-2CF4-64E8-03A005454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14" name="Oval 2642">
                  <a:extLst>
                    <a:ext uri="{FF2B5EF4-FFF2-40B4-BE49-F238E27FC236}">
                      <a16:creationId xmlns:a16="http://schemas.microsoft.com/office/drawing/2014/main" id="{29E2A87A-39CF-5F24-0A6A-4841057145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15" name="Oval 2643">
                  <a:extLst>
                    <a:ext uri="{FF2B5EF4-FFF2-40B4-BE49-F238E27FC236}">
                      <a16:creationId xmlns:a16="http://schemas.microsoft.com/office/drawing/2014/main" id="{13B69402-C2B8-3200-BA93-9ACDB23600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16" name="Oval 2644">
                  <a:extLst>
                    <a:ext uri="{FF2B5EF4-FFF2-40B4-BE49-F238E27FC236}">
                      <a16:creationId xmlns:a16="http://schemas.microsoft.com/office/drawing/2014/main" id="{0E2FE5E3-C110-8429-77EC-89E6286DBF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17" name="Oval 2645">
                  <a:extLst>
                    <a:ext uri="{FF2B5EF4-FFF2-40B4-BE49-F238E27FC236}">
                      <a16:creationId xmlns:a16="http://schemas.microsoft.com/office/drawing/2014/main" id="{C3F007E7-A006-97E4-BE39-FF7761956A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18" name="Oval 2646">
                  <a:extLst>
                    <a:ext uri="{FF2B5EF4-FFF2-40B4-BE49-F238E27FC236}">
                      <a16:creationId xmlns:a16="http://schemas.microsoft.com/office/drawing/2014/main" id="{FD099062-8D86-B31B-D937-74F73C7FF2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19" name="Oval 2647">
                  <a:extLst>
                    <a:ext uri="{FF2B5EF4-FFF2-40B4-BE49-F238E27FC236}">
                      <a16:creationId xmlns:a16="http://schemas.microsoft.com/office/drawing/2014/main" id="{DB8EF61E-AC41-8972-057A-AC1AA5A460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20" name="Oval 2648">
                  <a:extLst>
                    <a:ext uri="{FF2B5EF4-FFF2-40B4-BE49-F238E27FC236}">
                      <a16:creationId xmlns:a16="http://schemas.microsoft.com/office/drawing/2014/main" id="{D1B08715-986D-3BC8-8889-361E760555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21" name="Oval 2649">
                  <a:extLst>
                    <a:ext uri="{FF2B5EF4-FFF2-40B4-BE49-F238E27FC236}">
                      <a16:creationId xmlns:a16="http://schemas.microsoft.com/office/drawing/2014/main" id="{241089E7-E970-D69D-5955-861500F394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22" name="Oval 2650">
                  <a:extLst>
                    <a:ext uri="{FF2B5EF4-FFF2-40B4-BE49-F238E27FC236}">
                      <a16:creationId xmlns:a16="http://schemas.microsoft.com/office/drawing/2014/main" id="{A0315666-99D8-2014-1343-CDFF03CEFC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23" name="Oval 2651">
                  <a:extLst>
                    <a:ext uri="{FF2B5EF4-FFF2-40B4-BE49-F238E27FC236}">
                      <a16:creationId xmlns:a16="http://schemas.microsoft.com/office/drawing/2014/main" id="{952109C1-AADC-2CA9-DFB5-E601BAC891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24" name="Oval 2652">
                  <a:extLst>
                    <a:ext uri="{FF2B5EF4-FFF2-40B4-BE49-F238E27FC236}">
                      <a16:creationId xmlns:a16="http://schemas.microsoft.com/office/drawing/2014/main" id="{AAD8257A-E7C7-F236-52B6-FF7DE602AE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951" name="Group 2653">
              <a:extLst>
                <a:ext uri="{FF2B5EF4-FFF2-40B4-BE49-F238E27FC236}">
                  <a16:creationId xmlns:a16="http://schemas.microsoft.com/office/drawing/2014/main" id="{02F03034-11B1-F77F-3EEA-9649129387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0" y="2112"/>
              <a:ext cx="1664" cy="593"/>
              <a:chOff x="2784" y="2016"/>
              <a:chExt cx="1664" cy="593"/>
            </a:xfrm>
          </p:grpSpPr>
          <p:grpSp>
            <p:nvGrpSpPr>
              <p:cNvPr id="71479" name="Group 2654">
                <a:extLst>
                  <a:ext uri="{FF2B5EF4-FFF2-40B4-BE49-F238E27FC236}">
                    <a16:creationId xmlns:a16="http://schemas.microsoft.com/office/drawing/2014/main" id="{56D3ACD8-623E-DABD-549F-28B7D0DEBB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02" y="2016"/>
                <a:ext cx="346" cy="304"/>
                <a:chOff x="3098" y="2084"/>
                <a:chExt cx="346" cy="304"/>
              </a:xfrm>
            </p:grpSpPr>
            <p:sp>
              <p:nvSpPr>
                <p:cNvPr id="71495" name="Oval 2655">
                  <a:extLst>
                    <a:ext uri="{FF2B5EF4-FFF2-40B4-BE49-F238E27FC236}">
                      <a16:creationId xmlns:a16="http://schemas.microsoft.com/office/drawing/2014/main" id="{8702CB6B-3C2B-B33A-6B18-389D2D9E30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96" name="Oval 2656">
                  <a:extLst>
                    <a:ext uri="{FF2B5EF4-FFF2-40B4-BE49-F238E27FC236}">
                      <a16:creationId xmlns:a16="http://schemas.microsoft.com/office/drawing/2014/main" id="{EA77E96F-A990-2E78-9CEB-FAFBDA2CD7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97" name="Oval 2657">
                  <a:extLst>
                    <a:ext uri="{FF2B5EF4-FFF2-40B4-BE49-F238E27FC236}">
                      <a16:creationId xmlns:a16="http://schemas.microsoft.com/office/drawing/2014/main" id="{1B8B52A8-14DD-DD53-6966-9ECE1CC0B0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98" name="Oval 2658">
                  <a:extLst>
                    <a:ext uri="{FF2B5EF4-FFF2-40B4-BE49-F238E27FC236}">
                      <a16:creationId xmlns:a16="http://schemas.microsoft.com/office/drawing/2014/main" id="{3BF89C59-F24A-AFB0-1E57-9D5F6DC30D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99" name="Oval 2659">
                  <a:extLst>
                    <a:ext uri="{FF2B5EF4-FFF2-40B4-BE49-F238E27FC236}">
                      <a16:creationId xmlns:a16="http://schemas.microsoft.com/office/drawing/2014/main" id="{D9BD5674-28C7-44FB-4CAE-7764F9B206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00" name="Oval 2660">
                  <a:extLst>
                    <a:ext uri="{FF2B5EF4-FFF2-40B4-BE49-F238E27FC236}">
                      <a16:creationId xmlns:a16="http://schemas.microsoft.com/office/drawing/2014/main" id="{4950D55A-ADF8-A408-DF22-189DFDB580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01" name="Oval 2661">
                  <a:extLst>
                    <a:ext uri="{FF2B5EF4-FFF2-40B4-BE49-F238E27FC236}">
                      <a16:creationId xmlns:a16="http://schemas.microsoft.com/office/drawing/2014/main" id="{1D8B6D4D-7DD3-9E91-C754-89131D6232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02" name="Oval 2662">
                  <a:extLst>
                    <a:ext uri="{FF2B5EF4-FFF2-40B4-BE49-F238E27FC236}">
                      <a16:creationId xmlns:a16="http://schemas.microsoft.com/office/drawing/2014/main" id="{07FE08B5-5B6D-9A0D-553B-470CC262FA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03" name="Oval 2663">
                  <a:extLst>
                    <a:ext uri="{FF2B5EF4-FFF2-40B4-BE49-F238E27FC236}">
                      <a16:creationId xmlns:a16="http://schemas.microsoft.com/office/drawing/2014/main" id="{8F7392C6-1DDB-03F9-CC31-44DFD86FCF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04" name="Oval 2664">
                  <a:extLst>
                    <a:ext uri="{FF2B5EF4-FFF2-40B4-BE49-F238E27FC236}">
                      <a16:creationId xmlns:a16="http://schemas.microsoft.com/office/drawing/2014/main" id="{682D97C0-B7D8-E5A8-7BA5-5214EEAB83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05" name="Oval 2665">
                  <a:extLst>
                    <a:ext uri="{FF2B5EF4-FFF2-40B4-BE49-F238E27FC236}">
                      <a16:creationId xmlns:a16="http://schemas.microsoft.com/office/drawing/2014/main" id="{4BCBB323-82F9-B864-C15D-B1DE617139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06" name="Oval 2666">
                  <a:extLst>
                    <a:ext uri="{FF2B5EF4-FFF2-40B4-BE49-F238E27FC236}">
                      <a16:creationId xmlns:a16="http://schemas.microsoft.com/office/drawing/2014/main" id="{B6B67CA5-511F-7EA7-9B2B-4F812F6FA3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07" name="Oval 2667">
                  <a:extLst>
                    <a:ext uri="{FF2B5EF4-FFF2-40B4-BE49-F238E27FC236}">
                      <a16:creationId xmlns:a16="http://schemas.microsoft.com/office/drawing/2014/main" id="{69AF8C79-0D6F-5678-FDA2-95D186CC55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508" name="Oval 2668">
                  <a:extLst>
                    <a:ext uri="{FF2B5EF4-FFF2-40B4-BE49-F238E27FC236}">
                      <a16:creationId xmlns:a16="http://schemas.microsoft.com/office/drawing/2014/main" id="{C3B7FFE3-9C50-919F-383E-D2192DF587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480" name="Group 2669">
                <a:extLst>
                  <a:ext uri="{FF2B5EF4-FFF2-40B4-BE49-F238E27FC236}">
                    <a16:creationId xmlns:a16="http://schemas.microsoft.com/office/drawing/2014/main" id="{F5BBB776-3D40-ED81-563D-704D431D5B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4" y="2305"/>
                <a:ext cx="346" cy="304"/>
                <a:chOff x="3098" y="2084"/>
                <a:chExt cx="346" cy="304"/>
              </a:xfrm>
            </p:grpSpPr>
            <p:sp>
              <p:nvSpPr>
                <p:cNvPr id="71481" name="Oval 2670">
                  <a:extLst>
                    <a:ext uri="{FF2B5EF4-FFF2-40B4-BE49-F238E27FC236}">
                      <a16:creationId xmlns:a16="http://schemas.microsoft.com/office/drawing/2014/main" id="{76B8DBAB-C3CC-E65F-EC40-A86F58EF1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82" name="Oval 2671">
                  <a:extLst>
                    <a:ext uri="{FF2B5EF4-FFF2-40B4-BE49-F238E27FC236}">
                      <a16:creationId xmlns:a16="http://schemas.microsoft.com/office/drawing/2014/main" id="{5C51E5AC-51BA-CC78-190E-2301F43A5C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83" name="Oval 2672">
                  <a:extLst>
                    <a:ext uri="{FF2B5EF4-FFF2-40B4-BE49-F238E27FC236}">
                      <a16:creationId xmlns:a16="http://schemas.microsoft.com/office/drawing/2014/main" id="{F7ADDC70-58C1-E6EA-8CE6-0C40B8455F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84" name="Oval 2673">
                  <a:extLst>
                    <a:ext uri="{FF2B5EF4-FFF2-40B4-BE49-F238E27FC236}">
                      <a16:creationId xmlns:a16="http://schemas.microsoft.com/office/drawing/2014/main" id="{DBDDD3DE-E583-B53E-589A-0FFC30A2A4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85" name="Oval 2674">
                  <a:extLst>
                    <a:ext uri="{FF2B5EF4-FFF2-40B4-BE49-F238E27FC236}">
                      <a16:creationId xmlns:a16="http://schemas.microsoft.com/office/drawing/2014/main" id="{C5CB31C6-9B6B-AEFD-3444-51C1539BA5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86" name="Oval 2675">
                  <a:extLst>
                    <a:ext uri="{FF2B5EF4-FFF2-40B4-BE49-F238E27FC236}">
                      <a16:creationId xmlns:a16="http://schemas.microsoft.com/office/drawing/2014/main" id="{9BDC482D-719B-8EEC-7C85-E7F70541D5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87" name="Oval 2676">
                  <a:extLst>
                    <a:ext uri="{FF2B5EF4-FFF2-40B4-BE49-F238E27FC236}">
                      <a16:creationId xmlns:a16="http://schemas.microsoft.com/office/drawing/2014/main" id="{3E2D38F9-24D0-2234-B196-5DAA3B526F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88" name="Oval 2677">
                  <a:extLst>
                    <a:ext uri="{FF2B5EF4-FFF2-40B4-BE49-F238E27FC236}">
                      <a16:creationId xmlns:a16="http://schemas.microsoft.com/office/drawing/2014/main" id="{D287A88C-9BD7-C82B-61BD-9347175296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89" name="Oval 2678">
                  <a:extLst>
                    <a:ext uri="{FF2B5EF4-FFF2-40B4-BE49-F238E27FC236}">
                      <a16:creationId xmlns:a16="http://schemas.microsoft.com/office/drawing/2014/main" id="{489F648B-C40C-6113-4FA2-9A24DC1F67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90" name="Oval 2679">
                  <a:extLst>
                    <a:ext uri="{FF2B5EF4-FFF2-40B4-BE49-F238E27FC236}">
                      <a16:creationId xmlns:a16="http://schemas.microsoft.com/office/drawing/2014/main" id="{3E6D230F-211B-B87B-D4A8-934CE1BC91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91" name="Oval 2680">
                  <a:extLst>
                    <a:ext uri="{FF2B5EF4-FFF2-40B4-BE49-F238E27FC236}">
                      <a16:creationId xmlns:a16="http://schemas.microsoft.com/office/drawing/2014/main" id="{CD7E9525-5CA5-D2BC-1721-39DD557B6D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92" name="Oval 2681">
                  <a:extLst>
                    <a:ext uri="{FF2B5EF4-FFF2-40B4-BE49-F238E27FC236}">
                      <a16:creationId xmlns:a16="http://schemas.microsoft.com/office/drawing/2014/main" id="{6D4FEB6B-321F-B3B3-BD0B-D634BECD34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93" name="Oval 2682">
                  <a:extLst>
                    <a:ext uri="{FF2B5EF4-FFF2-40B4-BE49-F238E27FC236}">
                      <a16:creationId xmlns:a16="http://schemas.microsoft.com/office/drawing/2014/main" id="{ECA0D251-F44C-5F6E-0B34-EBD154B7EF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94" name="Oval 2683">
                  <a:extLst>
                    <a:ext uri="{FF2B5EF4-FFF2-40B4-BE49-F238E27FC236}">
                      <a16:creationId xmlns:a16="http://schemas.microsoft.com/office/drawing/2014/main" id="{CF35A0BA-EC9E-D784-D2D4-A828A80189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952" name="Group 2684">
              <a:extLst>
                <a:ext uri="{FF2B5EF4-FFF2-40B4-BE49-F238E27FC236}">
                  <a16:creationId xmlns:a16="http://schemas.microsoft.com/office/drawing/2014/main" id="{2EC8DA87-7CCC-8D40-C7C6-D27A6440BA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6" y="2655"/>
              <a:ext cx="631" cy="1062"/>
              <a:chOff x="3810" y="2559"/>
              <a:chExt cx="631" cy="1062"/>
            </a:xfrm>
          </p:grpSpPr>
          <p:grpSp>
            <p:nvGrpSpPr>
              <p:cNvPr id="71449" name="Group 2685">
                <a:extLst>
                  <a:ext uri="{FF2B5EF4-FFF2-40B4-BE49-F238E27FC236}">
                    <a16:creationId xmlns:a16="http://schemas.microsoft.com/office/drawing/2014/main" id="{B2AD544F-2D7E-C080-B31E-9569C895CE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5" y="3317"/>
                <a:ext cx="346" cy="304"/>
                <a:chOff x="3098" y="2084"/>
                <a:chExt cx="346" cy="304"/>
              </a:xfrm>
            </p:grpSpPr>
            <p:sp>
              <p:nvSpPr>
                <p:cNvPr id="71465" name="Oval 2686">
                  <a:extLst>
                    <a:ext uri="{FF2B5EF4-FFF2-40B4-BE49-F238E27FC236}">
                      <a16:creationId xmlns:a16="http://schemas.microsoft.com/office/drawing/2014/main" id="{CC0316CF-09DA-89CD-7143-DE0A89C12B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66" name="Oval 2687">
                  <a:extLst>
                    <a:ext uri="{FF2B5EF4-FFF2-40B4-BE49-F238E27FC236}">
                      <a16:creationId xmlns:a16="http://schemas.microsoft.com/office/drawing/2014/main" id="{AC3B657B-358B-820F-473E-CAB370EFFB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67" name="Oval 2688">
                  <a:extLst>
                    <a:ext uri="{FF2B5EF4-FFF2-40B4-BE49-F238E27FC236}">
                      <a16:creationId xmlns:a16="http://schemas.microsoft.com/office/drawing/2014/main" id="{4AC8883A-70F5-096A-2756-A53127E67A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68" name="Oval 2689">
                  <a:extLst>
                    <a:ext uri="{FF2B5EF4-FFF2-40B4-BE49-F238E27FC236}">
                      <a16:creationId xmlns:a16="http://schemas.microsoft.com/office/drawing/2014/main" id="{4F9E7B32-E1DE-4F5B-0FC3-A91888AAC3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69" name="Oval 2690">
                  <a:extLst>
                    <a:ext uri="{FF2B5EF4-FFF2-40B4-BE49-F238E27FC236}">
                      <a16:creationId xmlns:a16="http://schemas.microsoft.com/office/drawing/2014/main" id="{77E76B39-5B2A-1494-D02D-97E9195F9E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70" name="Oval 2691">
                  <a:extLst>
                    <a:ext uri="{FF2B5EF4-FFF2-40B4-BE49-F238E27FC236}">
                      <a16:creationId xmlns:a16="http://schemas.microsoft.com/office/drawing/2014/main" id="{E5C48A9B-EE5D-7AA5-F95A-EFBF4BCA6E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71" name="Oval 2692">
                  <a:extLst>
                    <a:ext uri="{FF2B5EF4-FFF2-40B4-BE49-F238E27FC236}">
                      <a16:creationId xmlns:a16="http://schemas.microsoft.com/office/drawing/2014/main" id="{201CF97E-5135-7311-B3AA-3C980EFA0D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72" name="Oval 2693">
                  <a:extLst>
                    <a:ext uri="{FF2B5EF4-FFF2-40B4-BE49-F238E27FC236}">
                      <a16:creationId xmlns:a16="http://schemas.microsoft.com/office/drawing/2014/main" id="{6798D0D0-D268-C540-71DA-1E0DBD8531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73" name="Oval 2694">
                  <a:extLst>
                    <a:ext uri="{FF2B5EF4-FFF2-40B4-BE49-F238E27FC236}">
                      <a16:creationId xmlns:a16="http://schemas.microsoft.com/office/drawing/2014/main" id="{6E6D92E8-75F0-16BE-9589-0A4D03E8B9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74" name="Oval 2695">
                  <a:extLst>
                    <a:ext uri="{FF2B5EF4-FFF2-40B4-BE49-F238E27FC236}">
                      <a16:creationId xmlns:a16="http://schemas.microsoft.com/office/drawing/2014/main" id="{849B5B2E-1FBF-2989-3B81-D6C1323B7F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75" name="Oval 2696">
                  <a:extLst>
                    <a:ext uri="{FF2B5EF4-FFF2-40B4-BE49-F238E27FC236}">
                      <a16:creationId xmlns:a16="http://schemas.microsoft.com/office/drawing/2014/main" id="{729CC04E-8483-B1DE-5426-69EE367213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76" name="Oval 2697">
                  <a:extLst>
                    <a:ext uri="{FF2B5EF4-FFF2-40B4-BE49-F238E27FC236}">
                      <a16:creationId xmlns:a16="http://schemas.microsoft.com/office/drawing/2014/main" id="{2815C04E-8755-D9D5-E13E-E003FCBC45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77" name="Oval 2698">
                  <a:extLst>
                    <a:ext uri="{FF2B5EF4-FFF2-40B4-BE49-F238E27FC236}">
                      <a16:creationId xmlns:a16="http://schemas.microsoft.com/office/drawing/2014/main" id="{2D802300-22C7-42DC-EFEF-0D4482B88D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78" name="Oval 2699">
                  <a:extLst>
                    <a:ext uri="{FF2B5EF4-FFF2-40B4-BE49-F238E27FC236}">
                      <a16:creationId xmlns:a16="http://schemas.microsoft.com/office/drawing/2014/main" id="{E79D5D0D-E209-ED78-5E49-DD39F7515F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450" name="Group 2700">
                <a:extLst>
                  <a:ext uri="{FF2B5EF4-FFF2-40B4-BE49-F238E27FC236}">
                    <a16:creationId xmlns:a16="http://schemas.microsoft.com/office/drawing/2014/main" id="{0FD1BBD9-5AAE-E28B-CC59-F089378C03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0" y="2559"/>
                <a:ext cx="346" cy="304"/>
                <a:chOff x="3098" y="2084"/>
                <a:chExt cx="346" cy="304"/>
              </a:xfrm>
            </p:grpSpPr>
            <p:sp>
              <p:nvSpPr>
                <p:cNvPr id="71451" name="Oval 2701">
                  <a:extLst>
                    <a:ext uri="{FF2B5EF4-FFF2-40B4-BE49-F238E27FC236}">
                      <a16:creationId xmlns:a16="http://schemas.microsoft.com/office/drawing/2014/main" id="{09A6DB1F-79A6-4730-611F-2BEA86179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52" name="Oval 2702">
                  <a:extLst>
                    <a:ext uri="{FF2B5EF4-FFF2-40B4-BE49-F238E27FC236}">
                      <a16:creationId xmlns:a16="http://schemas.microsoft.com/office/drawing/2014/main" id="{EDA10985-C748-F695-11B6-21F69AAC2E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53" name="Oval 2703">
                  <a:extLst>
                    <a:ext uri="{FF2B5EF4-FFF2-40B4-BE49-F238E27FC236}">
                      <a16:creationId xmlns:a16="http://schemas.microsoft.com/office/drawing/2014/main" id="{85115DB3-DFD8-85C8-B302-6BC2587633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54" name="Oval 2704">
                  <a:extLst>
                    <a:ext uri="{FF2B5EF4-FFF2-40B4-BE49-F238E27FC236}">
                      <a16:creationId xmlns:a16="http://schemas.microsoft.com/office/drawing/2014/main" id="{A92A30A2-CF42-8AA6-74D5-C6E2A1D2B5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55" name="Oval 2705">
                  <a:extLst>
                    <a:ext uri="{FF2B5EF4-FFF2-40B4-BE49-F238E27FC236}">
                      <a16:creationId xmlns:a16="http://schemas.microsoft.com/office/drawing/2014/main" id="{A3718483-797F-C361-9980-84AA23D9EE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56" name="Oval 2706">
                  <a:extLst>
                    <a:ext uri="{FF2B5EF4-FFF2-40B4-BE49-F238E27FC236}">
                      <a16:creationId xmlns:a16="http://schemas.microsoft.com/office/drawing/2014/main" id="{0367B12F-5B07-8721-1932-64D2689461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57" name="Oval 2707">
                  <a:extLst>
                    <a:ext uri="{FF2B5EF4-FFF2-40B4-BE49-F238E27FC236}">
                      <a16:creationId xmlns:a16="http://schemas.microsoft.com/office/drawing/2014/main" id="{F36DB4F2-3DE7-4956-E01D-7257854E31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58" name="Oval 2708">
                  <a:extLst>
                    <a:ext uri="{FF2B5EF4-FFF2-40B4-BE49-F238E27FC236}">
                      <a16:creationId xmlns:a16="http://schemas.microsoft.com/office/drawing/2014/main" id="{0123676D-F8A2-E756-A366-C7EF997F32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59" name="Oval 2709">
                  <a:extLst>
                    <a:ext uri="{FF2B5EF4-FFF2-40B4-BE49-F238E27FC236}">
                      <a16:creationId xmlns:a16="http://schemas.microsoft.com/office/drawing/2014/main" id="{95E4DD26-71B6-D6B5-AD32-966EAFBB88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60" name="Oval 2710">
                  <a:extLst>
                    <a:ext uri="{FF2B5EF4-FFF2-40B4-BE49-F238E27FC236}">
                      <a16:creationId xmlns:a16="http://schemas.microsoft.com/office/drawing/2014/main" id="{B6E0C078-B2E5-9980-65F0-E3A5DC4784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61" name="Oval 2711">
                  <a:extLst>
                    <a:ext uri="{FF2B5EF4-FFF2-40B4-BE49-F238E27FC236}">
                      <a16:creationId xmlns:a16="http://schemas.microsoft.com/office/drawing/2014/main" id="{29C26895-3A47-DE2F-DF5F-CBA8786B29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62" name="Oval 2712">
                  <a:extLst>
                    <a:ext uri="{FF2B5EF4-FFF2-40B4-BE49-F238E27FC236}">
                      <a16:creationId xmlns:a16="http://schemas.microsoft.com/office/drawing/2014/main" id="{E82C017F-B83E-83E2-22E4-161FE76D30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63" name="Oval 2713">
                  <a:extLst>
                    <a:ext uri="{FF2B5EF4-FFF2-40B4-BE49-F238E27FC236}">
                      <a16:creationId xmlns:a16="http://schemas.microsoft.com/office/drawing/2014/main" id="{D7D189AA-6C55-38C5-8EE3-4721B2220F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64" name="Oval 2714">
                  <a:extLst>
                    <a:ext uri="{FF2B5EF4-FFF2-40B4-BE49-F238E27FC236}">
                      <a16:creationId xmlns:a16="http://schemas.microsoft.com/office/drawing/2014/main" id="{479931B0-3C38-EB53-6F73-663D315179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953" name="Group 2715">
              <a:extLst>
                <a:ext uri="{FF2B5EF4-FFF2-40B4-BE49-F238E27FC236}">
                  <a16:creationId xmlns:a16="http://schemas.microsoft.com/office/drawing/2014/main" id="{3FDBF683-2196-571D-17E8-6814B57E50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9" y="2032"/>
              <a:ext cx="1303" cy="973"/>
              <a:chOff x="3523" y="1936"/>
              <a:chExt cx="1303" cy="973"/>
            </a:xfrm>
          </p:grpSpPr>
          <p:grpSp>
            <p:nvGrpSpPr>
              <p:cNvPr id="71419" name="Group 2716">
                <a:extLst>
                  <a:ext uri="{FF2B5EF4-FFF2-40B4-BE49-F238E27FC236}">
                    <a16:creationId xmlns:a16="http://schemas.microsoft.com/office/drawing/2014/main" id="{5C7B6A54-8047-127A-1702-C5ADF4E46F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0" y="2605"/>
                <a:ext cx="346" cy="304"/>
                <a:chOff x="3098" y="2084"/>
                <a:chExt cx="346" cy="304"/>
              </a:xfrm>
            </p:grpSpPr>
            <p:sp>
              <p:nvSpPr>
                <p:cNvPr id="71435" name="Oval 2717">
                  <a:extLst>
                    <a:ext uri="{FF2B5EF4-FFF2-40B4-BE49-F238E27FC236}">
                      <a16:creationId xmlns:a16="http://schemas.microsoft.com/office/drawing/2014/main" id="{AB4391AB-CE0C-1558-B0E5-F159D6D683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36" name="Oval 2718">
                  <a:extLst>
                    <a:ext uri="{FF2B5EF4-FFF2-40B4-BE49-F238E27FC236}">
                      <a16:creationId xmlns:a16="http://schemas.microsoft.com/office/drawing/2014/main" id="{824E9B10-3FCE-710E-C640-32B99B8BDC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37" name="Oval 2719">
                  <a:extLst>
                    <a:ext uri="{FF2B5EF4-FFF2-40B4-BE49-F238E27FC236}">
                      <a16:creationId xmlns:a16="http://schemas.microsoft.com/office/drawing/2014/main" id="{2140D36F-B234-441F-3086-CF16B5DB9E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38" name="Oval 2720">
                  <a:extLst>
                    <a:ext uri="{FF2B5EF4-FFF2-40B4-BE49-F238E27FC236}">
                      <a16:creationId xmlns:a16="http://schemas.microsoft.com/office/drawing/2014/main" id="{A618C8A9-9E39-61E6-8F17-5810181934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39" name="Oval 2721">
                  <a:extLst>
                    <a:ext uri="{FF2B5EF4-FFF2-40B4-BE49-F238E27FC236}">
                      <a16:creationId xmlns:a16="http://schemas.microsoft.com/office/drawing/2014/main" id="{D4DF2D52-6F1A-8184-D359-9D9D6B2891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40" name="Oval 2722">
                  <a:extLst>
                    <a:ext uri="{FF2B5EF4-FFF2-40B4-BE49-F238E27FC236}">
                      <a16:creationId xmlns:a16="http://schemas.microsoft.com/office/drawing/2014/main" id="{4CEBAB15-DAD0-8918-41E1-75736F473D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41" name="Oval 2723">
                  <a:extLst>
                    <a:ext uri="{FF2B5EF4-FFF2-40B4-BE49-F238E27FC236}">
                      <a16:creationId xmlns:a16="http://schemas.microsoft.com/office/drawing/2014/main" id="{B0E6A98C-5677-DAE3-4715-2B3594F1EB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42" name="Oval 2724">
                  <a:extLst>
                    <a:ext uri="{FF2B5EF4-FFF2-40B4-BE49-F238E27FC236}">
                      <a16:creationId xmlns:a16="http://schemas.microsoft.com/office/drawing/2014/main" id="{CD2AA717-F24D-3FC0-6A2A-2906726CB8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43" name="Oval 2725">
                  <a:extLst>
                    <a:ext uri="{FF2B5EF4-FFF2-40B4-BE49-F238E27FC236}">
                      <a16:creationId xmlns:a16="http://schemas.microsoft.com/office/drawing/2014/main" id="{C83C3CD8-642D-1BC1-4630-00940EE828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44" name="Oval 2726">
                  <a:extLst>
                    <a:ext uri="{FF2B5EF4-FFF2-40B4-BE49-F238E27FC236}">
                      <a16:creationId xmlns:a16="http://schemas.microsoft.com/office/drawing/2014/main" id="{91EB6504-CC38-CCB3-01D0-28364F9F1D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45" name="Oval 2727">
                  <a:extLst>
                    <a:ext uri="{FF2B5EF4-FFF2-40B4-BE49-F238E27FC236}">
                      <a16:creationId xmlns:a16="http://schemas.microsoft.com/office/drawing/2014/main" id="{7F2C2C7D-CE7A-5F1D-0DC1-78E7D43B95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46" name="Oval 2728">
                  <a:extLst>
                    <a:ext uri="{FF2B5EF4-FFF2-40B4-BE49-F238E27FC236}">
                      <a16:creationId xmlns:a16="http://schemas.microsoft.com/office/drawing/2014/main" id="{BE5D65EC-52FA-1247-BB29-02A4C918DF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47" name="Oval 2729">
                  <a:extLst>
                    <a:ext uri="{FF2B5EF4-FFF2-40B4-BE49-F238E27FC236}">
                      <a16:creationId xmlns:a16="http://schemas.microsoft.com/office/drawing/2014/main" id="{19FA0904-1483-9DF1-1091-5209CB2A8E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48" name="Oval 2730">
                  <a:extLst>
                    <a:ext uri="{FF2B5EF4-FFF2-40B4-BE49-F238E27FC236}">
                      <a16:creationId xmlns:a16="http://schemas.microsoft.com/office/drawing/2014/main" id="{396E9BD9-3A58-194B-1A3A-190FF99F37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420" name="Group 2731">
                <a:extLst>
                  <a:ext uri="{FF2B5EF4-FFF2-40B4-BE49-F238E27FC236}">
                    <a16:creationId xmlns:a16="http://schemas.microsoft.com/office/drawing/2014/main" id="{9FE682F6-7140-E372-3B1A-5C241EA77B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23" y="1936"/>
                <a:ext cx="346" cy="304"/>
                <a:chOff x="3098" y="2084"/>
                <a:chExt cx="346" cy="304"/>
              </a:xfrm>
            </p:grpSpPr>
            <p:sp>
              <p:nvSpPr>
                <p:cNvPr id="71421" name="Oval 2732">
                  <a:extLst>
                    <a:ext uri="{FF2B5EF4-FFF2-40B4-BE49-F238E27FC236}">
                      <a16:creationId xmlns:a16="http://schemas.microsoft.com/office/drawing/2014/main" id="{42D4EA0D-EF48-DEC2-12FC-66CAD2055E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22" name="Oval 2733">
                  <a:extLst>
                    <a:ext uri="{FF2B5EF4-FFF2-40B4-BE49-F238E27FC236}">
                      <a16:creationId xmlns:a16="http://schemas.microsoft.com/office/drawing/2014/main" id="{0659A98E-64CE-AC8B-6EE9-9A478F9833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23" name="Oval 2734">
                  <a:extLst>
                    <a:ext uri="{FF2B5EF4-FFF2-40B4-BE49-F238E27FC236}">
                      <a16:creationId xmlns:a16="http://schemas.microsoft.com/office/drawing/2014/main" id="{2CFB9B2D-E34C-31A4-FDB8-246A7C725F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24" name="Oval 2735">
                  <a:extLst>
                    <a:ext uri="{FF2B5EF4-FFF2-40B4-BE49-F238E27FC236}">
                      <a16:creationId xmlns:a16="http://schemas.microsoft.com/office/drawing/2014/main" id="{71BACE85-29BF-2552-CB63-6F582D1B44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25" name="Oval 2736">
                  <a:extLst>
                    <a:ext uri="{FF2B5EF4-FFF2-40B4-BE49-F238E27FC236}">
                      <a16:creationId xmlns:a16="http://schemas.microsoft.com/office/drawing/2014/main" id="{8CEAD0E7-B191-70D8-3EC5-BD49244651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26" name="Oval 2737">
                  <a:extLst>
                    <a:ext uri="{FF2B5EF4-FFF2-40B4-BE49-F238E27FC236}">
                      <a16:creationId xmlns:a16="http://schemas.microsoft.com/office/drawing/2014/main" id="{A3754912-392D-45F9-3E3A-78922681D8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27" name="Oval 2738">
                  <a:extLst>
                    <a:ext uri="{FF2B5EF4-FFF2-40B4-BE49-F238E27FC236}">
                      <a16:creationId xmlns:a16="http://schemas.microsoft.com/office/drawing/2014/main" id="{5EAEACA5-AD83-6FCB-F9D2-CE5A6173A4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28" name="Oval 2739">
                  <a:extLst>
                    <a:ext uri="{FF2B5EF4-FFF2-40B4-BE49-F238E27FC236}">
                      <a16:creationId xmlns:a16="http://schemas.microsoft.com/office/drawing/2014/main" id="{B8802771-61E8-76AD-EAD3-E2C2C7B46A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29" name="Oval 2740">
                  <a:extLst>
                    <a:ext uri="{FF2B5EF4-FFF2-40B4-BE49-F238E27FC236}">
                      <a16:creationId xmlns:a16="http://schemas.microsoft.com/office/drawing/2014/main" id="{AE2397FE-7F28-63CB-A6A7-9C8737AE45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30" name="Oval 2741">
                  <a:extLst>
                    <a:ext uri="{FF2B5EF4-FFF2-40B4-BE49-F238E27FC236}">
                      <a16:creationId xmlns:a16="http://schemas.microsoft.com/office/drawing/2014/main" id="{B569E5E5-ABA0-EC91-BEA8-169A6E3A65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31" name="Oval 2742">
                  <a:extLst>
                    <a:ext uri="{FF2B5EF4-FFF2-40B4-BE49-F238E27FC236}">
                      <a16:creationId xmlns:a16="http://schemas.microsoft.com/office/drawing/2014/main" id="{2A4A9E0A-D9D0-E8EA-6FFC-843436ACD3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32" name="Oval 2743">
                  <a:extLst>
                    <a:ext uri="{FF2B5EF4-FFF2-40B4-BE49-F238E27FC236}">
                      <a16:creationId xmlns:a16="http://schemas.microsoft.com/office/drawing/2014/main" id="{6258E8A0-0C7F-1455-2100-AF255AE769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33" name="Oval 2744">
                  <a:extLst>
                    <a:ext uri="{FF2B5EF4-FFF2-40B4-BE49-F238E27FC236}">
                      <a16:creationId xmlns:a16="http://schemas.microsoft.com/office/drawing/2014/main" id="{1B2FD4FF-FD62-D081-2D54-C36575F57E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34" name="Oval 2745">
                  <a:extLst>
                    <a:ext uri="{FF2B5EF4-FFF2-40B4-BE49-F238E27FC236}">
                      <a16:creationId xmlns:a16="http://schemas.microsoft.com/office/drawing/2014/main" id="{B13EE75A-E48D-68AA-6A6D-99411A3303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954" name="Group 2746">
              <a:extLst>
                <a:ext uri="{FF2B5EF4-FFF2-40B4-BE49-F238E27FC236}">
                  <a16:creationId xmlns:a16="http://schemas.microsoft.com/office/drawing/2014/main" id="{2148681A-B412-87DC-DF81-FD49F32D1A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24" y="2100"/>
              <a:ext cx="986" cy="508"/>
              <a:chOff x="2528" y="2004"/>
              <a:chExt cx="986" cy="508"/>
            </a:xfrm>
          </p:grpSpPr>
          <p:grpSp>
            <p:nvGrpSpPr>
              <p:cNvPr id="71389" name="Group 2747">
                <a:extLst>
                  <a:ext uri="{FF2B5EF4-FFF2-40B4-BE49-F238E27FC236}">
                    <a16:creationId xmlns:a16="http://schemas.microsoft.com/office/drawing/2014/main" id="{6BC7DC69-29DF-E336-6CAE-A827BA47B7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8" y="2004"/>
                <a:ext cx="346" cy="304"/>
                <a:chOff x="3098" y="2084"/>
                <a:chExt cx="346" cy="304"/>
              </a:xfrm>
            </p:grpSpPr>
            <p:sp>
              <p:nvSpPr>
                <p:cNvPr id="71405" name="Oval 2748">
                  <a:extLst>
                    <a:ext uri="{FF2B5EF4-FFF2-40B4-BE49-F238E27FC236}">
                      <a16:creationId xmlns:a16="http://schemas.microsoft.com/office/drawing/2014/main" id="{9248E4C4-79B4-C6CE-2BBE-5652773F1D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06" name="Oval 2749">
                  <a:extLst>
                    <a:ext uri="{FF2B5EF4-FFF2-40B4-BE49-F238E27FC236}">
                      <a16:creationId xmlns:a16="http://schemas.microsoft.com/office/drawing/2014/main" id="{BCE6027D-241B-E33A-37FC-0F3AA7F2D4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07" name="Oval 2750">
                  <a:extLst>
                    <a:ext uri="{FF2B5EF4-FFF2-40B4-BE49-F238E27FC236}">
                      <a16:creationId xmlns:a16="http://schemas.microsoft.com/office/drawing/2014/main" id="{998E5A1C-E013-023C-228A-9DE370CB38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08" name="Oval 2751">
                  <a:extLst>
                    <a:ext uri="{FF2B5EF4-FFF2-40B4-BE49-F238E27FC236}">
                      <a16:creationId xmlns:a16="http://schemas.microsoft.com/office/drawing/2014/main" id="{62E18B96-5E71-83DE-DCD1-7C89F9F3E1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09" name="Oval 2752">
                  <a:extLst>
                    <a:ext uri="{FF2B5EF4-FFF2-40B4-BE49-F238E27FC236}">
                      <a16:creationId xmlns:a16="http://schemas.microsoft.com/office/drawing/2014/main" id="{D018DCA5-24A3-EADA-84F8-45E713075A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10" name="Oval 2753">
                  <a:extLst>
                    <a:ext uri="{FF2B5EF4-FFF2-40B4-BE49-F238E27FC236}">
                      <a16:creationId xmlns:a16="http://schemas.microsoft.com/office/drawing/2014/main" id="{F10D5B5B-82EA-08D2-E3C6-4F4EF9D56A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11" name="Oval 2754">
                  <a:extLst>
                    <a:ext uri="{FF2B5EF4-FFF2-40B4-BE49-F238E27FC236}">
                      <a16:creationId xmlns:a16="http://schemas.microsoft.com/office/drawing/2014/main" id="{3BB2B992-3DE1-9759-53BB-F7276FD65B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12" name="Oval 2755">
                  <a:extLst>
                    <a:ext uri="{FF2B5EF4-FFF2-40B4-BE49-F238E27FC236}">
                      <a16:creationId xmlns:a16="http://schemas.microsoft.com/office/drawing/2014/main" id="{0CF54D25-1434-AD44-CFAB-45DBA03F22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13" name="Oval 2756">
                  <a:extLst>
                    <a:ext uri="{FF2B5EF4-FFF2-40B4-BE49-F238E27FC236}">
                      <a16:creationId xmlns:a16="http://schemas.microsoft.com/office/drawing/2014/main" id="{E2B0309E-CE91-9EEF-CC30-939414A74E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14" name="Oval 2757">
                  <a:extLst>
                    <a:ext uri="{FF2B5EF4-FFF2-40B4-BE49-F238E27FC236}">
                      <a16:creationId xmlns:a16="http://schemas.microsoft.com/office/drawing/2014/main" id="{FED12DC0-FC21-EDA9-431F-AA43197F19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15" name="Oval 2758">
                  <a:extLst>
                    <a:ext uri="{FF2B5EF4-FFF2-40B4-BE49-F238E27FC236}">
                      <a16:creationId xmlns:a16="http://schemas.microsoft.com/office/drawing/2014/main" id="{A85B184B-C717-2BF2-746B-5D31EF6A86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16" name="Oval 2759">
                  <a:extLst>
                    <a:ext uri="{FF2B5EF4-FFF2-40B4-BE49-F238E27FC236}">
                      <a16:creationId xmlns:a16="http://schemas.microsoft.com/office/drawing/2014/main" id="{C274DC21-51F7-AC2E-CCC0-497ACB8195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17" name="Oval 2760">
                  <a:extLst>
                    <a:ext uri="{FF2B5EF4-FFF2-40B4-BE49-F238E27FC236}">
                      <a16:creationId xmlns:a16="http://schemas.microsoft.com/office/drawing/2014/main" id="{E407D2D6-6505-9D87-B882-84C812A9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18" name="Oval 2761">
                  <a:extLst>
                    <a:ext uri="{FF2B5EF4-FFF2-40B4-BE49-F238E27FC236}">
                      <a16:creationId xmlns:a16="http://schemas.microsoft.com/office/drawing/2014/main" id="{C2EC6D1A-55A0-1FB0-C7FD-2C3538ECDF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390" name="Group 2762">
                <a:extLst>
                  <a:ext uri="{FF2B5EF4-FFF2-40B4-BE49-F238E27FC236}">
                    <a16:creationId xmlns:a16="http://schemas.microsoft.com/office/drawing/2014/main" id="{6901C7AD-E785-6B93-A145-296CAAFD27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28" y="2208"/>
                <a:ext cx="346" cy="304"/>
                <a:chOff x="3098" y="2084"/>
                <a:chExt cx="346" cy="304"/>
              </a:xfrm>
            </p:grpSpPr>
            <p:sp>
              <p:nvSpPr>
                <p:cNvPr id="71391" name="Oval 2763">
                  <a:extLst>
                    <a:ext uri="{FF2B5EF4-FFF2-40B4-BE49-F238E27FC236}">
                      <a16:creationId xmlns:a16="http://schemas.microsoft.com/office/drawing/2014/main" id="{134C4C84-56ED-9EE8-D9B1-B223C46492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92" name="Oval 2764">
                  <a:extLst>
                    <a:ext uri="{FF2B5EF4-FFF2-40B4-BE49-F238E27FC236}">
                      <a16:creationId xmlns:a16="http://schemas.microsoft.com/office/drawing/2014/main" id="{4EFCC11C-32B9-9AA9-CCFB-5506299D44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93" name="Oval 2765">
                  <a:extLst>
                    <a:ext uri="{FF2B5EF4-FFF2-40B4-BE49-F238E27FC236}">
                      <a16:creationId xmlns:a16="http://schemas.microsoft.com/office/drawing/2014/main" id="{6583C48F-FA9E-A0E7-54EA-6FE0D21223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94" name="Oval 2766">
                  <a:extLst>
                    <a:ext uri="{FF2B5EF4-FFF2-40B4-BE49-F238E27FC236}">
                      <a16:creationId xmlns:a16="http://schemas.microsoft.com/office/drawing/2014/main" id="{0187BB94-AF76-B45B-F551-5B3B24FAC8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95" name="Oval 2767">
                  <a:extLst>
                    <a:ext uri="{FF2B5EF4-FFF2-40B4-BE49-F238E27FC236}">
                      <a16:creationId xmlns:a16="http://schemas.microsoft.com/office/drawing/2014/main" id="{03BC4221-0A5C-0843-62EF-0CBD05F694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96" name="Oval 2768">
                  <a:extLst>
                    <a:ext uri="{FF2B5EF4-FFF2-40B4-BE49-F238E27FC236}">
                      <a16:creationId xmlns:a16="http://schemas.microsoft.com/office/drawing/2014/main" id="{BDF256B5-FED5-8B55-27ED-885D8792A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97" name="Oval 2769">
                  <a:extLst>
                    <a:ext uri="{FF2B5EF4-FFF2-40B4-BE49-F238E27FC236}">
                      <a16:creationId xmlns:a16="http://schemas.microsoft.com/office/drawing/2014/main" id="{29FCBD0A-49E4-5651-3482-305B9EFAE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98" name="Oval 2770">
                  <a:extLst>
                    <a:ext uri="{FF2B5EF4-FFF2-40B4-BE49-F238E27FC236}">
                      <a16:creationId xmlns:a16="http://schemas.microsoft.com/office/drawing/2014/main" id="{43BFFD91-AAFB-7858-F32A-AB6F2A6C74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99" name="Oval 2771">
                  <a:extLst>
                    <a:ext uri="{FF2B5EF4-FFF2-40B4-BE49-F238E27FC236}">
                      <a16:creationId xmlns:a16="http://schemas.microsoft.com/office/drawing/2014/main" id="{0B83F639-0A36-E8B4-369A-6A0DA2B191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00" name="Oval 2772">
                  <a:extLst>
                    <a:ext uri="{FF2B5EF4-FFF2-40B4-BE49-F238E27FC236}">
                      <a16:creationId xmlns:a16="http://schemas.microsoft.com/office/drawing/2014/main" id="{8BEBAFC9-9101-C49D-6B81-CDABF4DC7C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01" name="Oval 2773">
                  <a:extLst>
                    <a:ext uri="{FF2B5EF4-FFF2-40B4-BE49-F238E27FC236}">
                      <a16:creationId xmlns:a16="http://schemas.microsoft.com/office/drawing/2014/main" id="{3B0C5967-FD0A-934A-E069-79C457C5A4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02" name="Oval 2774">
                  <a:extLst>
                    <a:ext uri="{FF2B5EF4-FFF2-40B4-BE49-F238E27FC236}">
                      <a16:creationId xmlns:a16="http://schemas.microsoft.com/office/drawing/2014/main" id="{07B74140-D5A5-8F5B-80E0-D04F3DB801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03" name="Oval 2775">
                  <a:extLst>
                    <a:ext uri="{FF2B5EF4-FFF2-40B4-BE49-F238E27FC236}">
                      <a16:creationId xmlns:a16="http://schemas.microsoft.com/office/drawing/2014/main" id="{31139C43-79C9-DF39-B3C0-9E468629A3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404" name="Oval 2776">
                  <a:extLst>
                    <a:ext uri="{FF2B5EF4-FFF2-40B4-BE49-F238E27FC236}">
                      <a16:creationId xmlns:a16="http://schemas.microsoft.com/office/drawing/2014/main" id="{37D4060C-D4DE-89F5-12C7-15C6D4F072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955" name="Group 2777">
              <a:extLst>
                <a:ext uri="{FF2B5EF4-FFF2-40B4-BE49-F238E27FC236}">
                  <a16:creationId xmlns:a16="http://schemas.microsoft.com/office/drawing/2014/main" id="{294F1D82-0358-4857-DD92-FFD418B4D4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54" y="2152"/>
              <a:ext cx="904" cy="429"/>
              <a:chOff x="2858" y="2056"/>
              <a:chExt cx="904" cy="429"/>
            </a:xfrm>
          </p:grpSpPr>
          <p:grpSp>
            <p:nvGrpSpPr>
              <p:cNvPr id="71359" name="Group 2778">
                <a:extLst>
                  <a:ext uri="{FF2B5EF4-FFF2-40B4-BE49-F238E27FC236}">
                    <a16:creationId xmlns:a16="http://schemas.microsoft.com/office/drawing/2014/main" id="{2FAC9D43-7C9F-7576-619D-1F16CE8482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58" y="2056"/>
                <a:ext cx="346" cy="304"/>
                <a:chOff x="3098" y="2084"/>
                <a:chExt cx="346" cy="304"/>
              </a:xfrm>
            </p:grpSpPr>
            <p:sp>
              <p:nvSpPr>
                <p:cNvPr id="71375" name="Oval 2779">
                  <a:extLst>
                    <a:ext uri="{FF2B5EF4-FFF2-40B4-BE49-F238E27FC236}">
                      <a16:creationId xmlns:a16="http://schemas.microsoft.com/office/drawing/2014/main" id="{BBCBDC1A-F55A-BA1B-8437-6ACF1E8B5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76" name="Oval 2780">
                  <a:extLst>
                    <a:ext uri="{FF2B5EF4-FFF2-40B4-BE49-F238E27FC236}">
                      <a16:creationId xmlns:a16="http://schemas.microsoft.com/office/drawing/2014/main" id="{2AF5B98D-CA4B-C4C2-3AB7-30AEDCD707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77" name="Oval 2781">
                  <a:extLst>
                    <a:ext uri="{FF2B5EF4-FFF2-40B4-BE49-F238E27FC236}">
                      <a16:creationId xmlns:a16="http://schemas.microsoft.com/office/drawing/2014/main" id="{1733252B-9089-61AA-D32F-385FE5832C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78" name="Oval 2782">
                  <a:extLst>
                    <a:ext uri="{FF2B5EF4-FFF2-40B4-BE49-F238E27FC236}">
                      <a16:creationId xmlns:a16="http://schemas.microsoft.com/office/drawing/2014/main" id="{A01B92C5-E8B0-37AF-CBC7-B0B337C795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79" name="Oval 2783">
                  <a:extLst>
                    <a:ext uri="{FF2B5EF4-FFF2-40B4-BE49-F238E27FC236}">
                      <a16:creationId xmlns:a16="http://schemas.microsoft.com/office/drawing/2014/main" id="{2DA0514E-6DD0-6B3F-8014-5DF400EA20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80" name="Oval 2784">
                  <a:extLst>
                    <a:ext uri="{FF2B5EF4-FFF2-40B4-BE49-F238E27FC236}">
                      <a16:creationId xmlns:a16="http://schemas.microsoft.com/office/drawing/2014/main" id="{0150974B-1E5B-F4C8-670B-A519925FA3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81" name="Oval 2785">
                  <a:extLst>
                    <a:ext uri="{FF2B5EF4-FFF2-40B4-BE49-F238E27FC236}">
                      <a16:creationId xmlns:a16="http://schemas.microsoft.com/office/drawing/2014/main" id="{F0F2C7C8-A58C-5D81-1859-3B0FE0AC90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82" name="Oval 2786">
                  <a:extLst>
                    <a:ext uri="{FF2B5EF4-FFF2-40B4-BE49-F238E27FC236}">
                      <a16:creationId xmlns:a16="http://schemas.microsoft.com/office/drawing/2014/main" id="{1CDB43F9-A35D-F992-8583-B6B50E2431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83" name="Oval 2787">
                  <a:extLst>
                    <a:ext uri="{FF2B5EF4-FFF2-40B4-BE49-F238E27FC236}">
                      <a16:creationId xmlns:a16="http://schemas.microsoft.com/office/drawing/2014/main" id="{D3E8E6CA-0305-68EC-855F-E6FF498D0A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84" name="Oval 2788">
                  <a:extLst>
                    <a:ext uri="{FF2B5EF4-FFF2-40B4-BE49-F238E27FC236}">
                      <a16:creationId xmlns:a16="http://schemas.microsoft.com/office/drawing/2014/main" id="{2F9149CC-E0BE-44C3-792E-B5D9B41DB8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85" name="Oval 2789">
                  <a:extLst>
                    <a:ext uri="{FF2B5EF4-FFF2-40B4-BE49-F238E27FC236}">
                      <a16:creationId xmlns:a16="http://schemas.microsoft.com/office/drawing/2014/main" id="{E9E17611-604F-2766-95DF-8F5F5B19A7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86" name="Oval 2790">
                  <a:extLst>
                    <a:ext uri="{FF2B5EF4-FFF2-40B4-BE49-F238E27FC236}">
                      <a16:creationId xmlns:a16="http://schemas.microsoft.com/office/drawing/2014/main" id="{3EF1A28D-0701-4142-C669-3352F50D21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87" name="Oval 2791">
                  <a:extLst>
                    <a:ext uri="{FF2B5EF4-FFF2-40B4-BE49-F238E27FC236}">
                      <a16:creationId xmlns:a16="http://schemas.microsoft.com/office/drawing/2014/main" id="{A98C08C9-60F7-BE52-CB66-64F4C136ED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88" name="Oval 2792">
                  <a:extLst>
                    <a:ext uri="{FF2B5EF4-FFF2-40B4-BE49-F238E27FC236}">
                      <a16:creationId xmlns:a16="http://schemas.microsoft.com/office/drawing/2014/main" id="{F152EA53-0519-9092-F8A1-66AF2D8AF9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360" name="Group 2793">
                <a:extLst>
                  <a:ext uri="{FF2B5EF4-FFF2-40B4-BE49-F238E27FC236}">
                    <a16:creationId xmlns:a16="http://schemas.microsoft.com/office/drawing/2014/main" id="{5D5B9E21-E66D-DCC8-7612-A9209429C2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16" y="2181"/>
                <a:ext cx="346" cy="304"/>
                <a:chOff x="3098" y="2084"/>
                <a:chExt cx="346" cy="304"/>
              </a:xfrm>
            </p:grpSpPr>
            <p:sp>
              <p:nvSpPr>
                <p:cNvPr id="71361" name="Oval 2794">
                  <a:extLst>
                    <a:ext uri="{FF2B5EF4-FFF2-40B4-BE49-F238E27FC236}">
                      <a16:creationId xmlns:a16="http://schemas.microsoft.com/office/drawing/2014/main" id="{6DF991B4-F4F2-740F-DF72-70F50AB36C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62" name="Oval 2795">
                  <a:extLst>
                    <a:ext uri="{FF2B5EF4-FFF2-40B4-BE49-F238E27FC236}">
                      <a16:creationId xmlns:a16="http://schemas.microsoft.com/office/drawing/2014/main" id="{2C6F706D-82F4-5DAA-CA5A-BA5D1D6437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63" name="Oval 2796">
                  <a:extLst>
                    <a:ext uri="{FF2B5EF4-FFF2-40B4-BE49-F238E27FC236}">
                      <a16:creationId xmlns:a16="http://schemas.microsoft.com/office/drawing/2014/main" id="{DC0B5B49-69F4-4439-3E9E-709EA70EBA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64" name="Oval 2797">
                  <a:extLst>
                    <a:ext uri="{FF2B5EF4-FFF2-40B4-BE49-F238E27FC236}">
                      <a16:creationId xmlns:a16="http://schemas.microsoft.com/office/drawing/2014/main" id="{927921D3-C540-3D75-1D3E-71F1E902FD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65" name="Oval 2798">
                  <a:extLst>
                    <a:ext uri="{FF2B5EF4-FFF2-40B4-BE49-F238E27FC236}">
                      <a16:creationId xmlns:a16="http://schemas.microsoft.com/office/drawing/2014/main" id="{8D8BA6FD-ADFC-9EFD-6733-A919B880BB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66" name="Oval 2799">
                  <a:extLst>
                    <a:ext uri="{FF2B5EF4-FFF2-40B4-BE49-F238E27FC236}">
                      <a16:creationId xmlns:a16="http://schemas.microsoft.com/office/drawing/2014/main" id="{407E9AAB-6CFE-C86D-DB5A-F681D4E08E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67" name="Oval 2800">
                  <a:extLst>
                    <a:ext uri="{FF2B5EF4-FFF2-40B4-BE49-F238E27FC236}">
                      <a16:creationId xmlns:a16="http://schemas.microsoft.com/office/drawing/2014/main" id="{26B025FC-AAF7-38A7-C911-5F1C88CCC5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68" name="Oval 2801">
                  <a:extLst>
                    <a:ext uri="{FF2B5EF4-FFF2-40B4-BE49-F238E27FC236}">
                      <a16:creationId xmlns:a16="http://schemas.microsoft.com/office/drawing/2014/main" id="{22C404F4-64DC-28EB-E390-7C065114DA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69" name="Oval 2802">
                  <a:extLst>
                    <a:ext uri="{FF2B5EF4-FFF2-40B4-BE49-F238E27FC236}">
                      <a16:creationId xmlns:a16="http://schemas.microsoft.com/office/drawing/2014/main" id="{2B1BB310-0797-3E2B-048F-337E8510B5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70" name="Oval 2803">
                  <a:extLst>
                    <a:ext uri="{FF2B5EF4-FFF2-40B4-BE49-F238E27FC236}">
                      <a16:creationId xmlns:a16="http://schemas.microsoft.com/office/drawing/2014/main" id="{D718800E-9B6C-97C0-9904-4AA9DEFC03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71" name="Oval 2804">
                  <a:extLst>
                    <a:ext uri="{FF2B5EF4-FFF2-40B4-BE49-F238E27FC236}">
                      <a16:creationId xmlns:a16="http://schemas.microsoft.com/office/drawing/2014/main" id="{BE13B8BD-4233-F971-A6EC-4B2E8FC68E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72" name="Oval 2805">
                  <a:extLst>
                    <a:ext uri="{FF2B5EF4-FFF2-40B4-BE49-F238E27FC236}">
                      <a16:creationId xmlns:a16="http://schemas.microsoft.com/office/drawing/2014/main" id="{2D3A1D4F-8883-EACE-DDDC-53B442A531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73" name="Oval 2806">
                  <a:extLst>
                    <a:ext uri="{FF2B5EF4-FFF2-40B4-BE49-F238E27FC236}">
                      <a16:creationId xmlns:a16="http://schemas.microsoft.com/office/drawing/2014/main" id="{86F4569B-6681-6C42-4F90-7F5AD64BD4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74" name="Oval 2807">
                  <a:extLst>
                    <a:ext uri="{FF2B5EF4-FFF2-40B4-BE49-F238E27FC236}">
                      <a16:creationId xmlns:a16="http://schemas.microsoft.com/office/drawing/2014/main" id="{AD62560C-A66C-A394-2779-BA558F5082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956" name="Group 2808">
              <a:extLst>
                <a:ext uri="{FF2B5EF4-FFF2-40B4-BE49-F238E27FC236}">
                  <a16:creationId xmlns:a16="http://schemas.microsoft.com/office/drawing/2014/main" id="{6734AD6F-1580-62A6-BFF5-E92DED5CE0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1" y="2435"/>
              <a:ext cx="661" cy="752"/>
              <a:chOff x="3055" y="2339"/>
              <a:chExt cx="661" cy="752"/>
            </a:xfrm>
          </p:grpSpPr>
          <p:grpSp>
            <p:nvGrpSpPr>
              <p:cNvPr id="71329" name="Group 2809">
                <a:extLst>
                  <a:ext uri="{FF2B5EF4-FFF2-40B4-BE49-F238E27FC236}">
                    <a16:creationId xmlns:a16="http://schemas.microsoft.com/office/drawing/2014/main" id="{FD03EF89-568B-E1A4-A5AF-E5D0FF9071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55" y="2339"/>
                <a:ext cx="346" cy="304"/>
                <a:chOff x="3098" y="2084"/>
                <a:chExt cx="346" cy="304"/>
              </a:xfrm>
            </p:grpSpPr>
            <p:sp>
              <p:nvSpPr>
                <p:cNvPr id="71345" name="Oval 2810">
                  <a:extLst>
                    <a:ext uri="{FF2B5EF4-FFF2-40B4-BE49-F238E27FC236}">
                      <a16:creationId xmlns:a16="http://schemas.microsoft.com/office/drawing/2014/main" id="{D3314673-1A94-69EF-7625-9737502AD4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46" name="Oval 2811">
                  <a:extLst>
                    <a:ext uri="{FF2B5EF4-FFF2-40B4-BE49-F238E27FC236}">
                      <a16:creationId xmlns:a16="http://schemas.microsoft.com/office/drawing/2014/main" id="{345EF2E1-6276-7549-5693-83F94A62B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47" name="Oval 2812">
                  <a:extLst>
                    <a:ext uri="{FF2B5EF4-FFF2-40B4-BE49-F238E27FC236}">
                      <a16:creationId xmlns:a16="http://schemas.microsoft.com/office/drawing/2014/main" id="{366CE5F2-8E9B-9DCB-4BD8-4C1F80E148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48" name="Oval 2813">
                  <a:extLst>
                    <a:ext uri="{FF2B5EF4-FFF2-40B4-BE49-F238E27FC236}">
                      <a16:creationId xmlns:a16="http://schemas.microsoft.com/office/drawing/2014/main" id="{0BC6D723-59C0-2511-8D62-92395D2533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49" name="Oval 2814">
                  <a:extLst>
                    <a:ext uri="{FF2B5EF4-FFF2-40B4-BE49-F238E27FC236}">
                      <a16:creationId xmlns:a16="http://schemas.microsoft.com/office/drawing/2014/main" id="{2B8304EC-511A-725B-EF3B-B753B0B7FD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50" name="Oval 2815">
                  <a:extLst>
                    <a:ext uri="{FF2B5EF4-FFF2-40B4-BE49-F238E27FC236}">
                      <a16:creationId xmlns:a16="http://schemas.microsoft.com/office/drawing/2014/main" id="{CF9D5ED7-7115-D411-AE19-114E15E6F5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51" name="Oval 2816">
                  <a:extLst>
                    <a:ext uri="{FF2B5EF4-FFF2-40B4-BE49-F238E27FC236}">
                      <a16:creationId xmlns:a16="http://schemas.microsoft.com/office/drawing/2014/main" id="{A69A9E0C-1DE1-5B7C-8D65-B5B4D34A2F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52" name="Oval 2817">
                  <a:extLst>
                    <a:ext uri="{FF2B5EF4-FFF2-40B4-BE49-F238E27FC236}">
                      <a16:creationId xmlns:a16="http://schemas.microsoft.com/office/drawing/2014/main" id="{7D57C5A9-0D8B-1FA5-484F-4A4C75FFDC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53" name="Oval 2818">
                  <a:extLst>
                    <a:ext uri="{FF2B5EF4-FFF2-40B4-BE49-F238E27FC236}">
                      <a16:creationId xmlns:a16="http://schemas.microsoft.com/office/drawing/2014/main" id="{42CE508E-444F-80BC-2FB7-BA95F255E9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54" name="Oval 2819">
                  <a:extLst>
                    <a:ext uri="{FF2B5EF4-FFF2-40B4-BE49-F238E27FC236}">
                      <a16:creationId xmlns:a16="http://schemas.microsoft.com/office/drawing/2014/main" id="{5F7E6E30-03B3-CC8D-DA37-42011CEFC2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55" name="Oval 2820">
                  <a:extLst>
                    <a:ext uri="{FF2B5EF4-FFF2-40B4-BE49-F238E27FC236}">
                      <a16:creationId xmlns:a16="http://schemas.microsoft.com/office/drawing/2014/main" id="{685220B5-9BC2-F043-325E-DF0D196F33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56" name="Oval 2821">
                  <a:extLst>
                    <a:ext uri="{FF2B5EF4-FFF2-40B4-BE49-F238E27FC236}">
                      <a16:creationId xmlns:a16="http://schemas.microsoft.com/office/drawing/2014/main" id="{E659DA93-D841-039E-D927-65B77F2376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57" name="Oval 2822">
                  <a:extLst>
                    <a:ext uri="{FF2B5EF4-FFF2-40B4-BE49-F238E27FC236}">
                      <a16:creationId xmlns:a16="http://schemas.microsoft.com/office/drawing/2014/main" id="{7E712CA4-F823-CCCE-8173-50BF10F139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58" name="Oval 2823">
                  <a:extLst>
                    <a:ext uri="{FF2B5EF4-FFF2-40B4-BE49-F238E27FC236}">
                      <a16:creationId xmlns:a16="http://schemas.microsoft.com/office/drawing/2014/main" id="{C264D0F0-2086-9293-E3B1-5E801FD07C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330" name="Group 2824">
                <a:extLst>
                  <a:ext uri="{FF2B5EF4-FFF2-40B4-BE49-F238E27FC236}">
                    <a16:creationId xmlns:a16="http://schemas.microsoft.com/office/drawing/2014/main" id="{E8AE8DFA-42A8-212C-6191-02162A9D13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70" y="2787"/>
                <a:ext cx="346" cy="304"/>
                <a:chOff x="3098" y="2084"/>
                <a:chExt cx="346" cy="304"/>
              </a:xfrm>
            </p:grpSpPr>
            <p:sp>
              <p:nvSpPr>
                <p:cNvPr id="71331" name="Oval 2825">
                  <a:extLst>
                    <a:ext uri="{FF2B5EF4-FFF2-40B4-BE49-F238E27FC236}">
                      <a16:creationId xmlns:a16="http://schemas.microsoft.com/office/drawing/2014/main" id="{987C43E6-3937-73FF-20A3-3B79FE2C59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32" name="Oval 2826">
                  <a:extLst>
                    <a:ext uri="{FF2B5EF4-FFF2-40B4-BE49-F238E27FC236}">
                      <a16:creationId xmlns:a16="http://schemas.microsoft.com/office/drawing/2014/main" id="{13132614-23AA-4537-069B-72916ED4C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33" name="Oval 2827">
                  <a:extLst>
                    <a:ext uri="{FF2B5EF4-FFF2-40B4-BE49-F238E27FC236}">
                      <a16:creationId xmlns:a16="http://schemas.microsoft.com/office/drawing/2014/main" id="{D1032DF8-BC54-BF26-8805-F97B6831EC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34" name="Oval 2828">
                  <a:extLst>
                    <a:ext uri="{FF2B5EF4-FFF2-40B4-BE49-F238E27FC236}">
                      <a16:creationId xmlns:a16="http://schemas.microsoft.com/office/drawing/2014/main" id="{90760E00-28E7-A2B3-AB3E-60C2824466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35" name="Oval 2829">
                  <a:extLst>
                    <a:ext uri="{FF2B5EF4-FFF2-40B4-BE49-F238E27FC236}">
                      <a16:creationId xmlns:a16="http://schemas.microsoft.com/office/drawing/2014/main" id="{AEB72B8D-FB52-CB7E-3762-51839B6F43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36" name="Oval 2830">
                  <a:extLst>
                    <a:ext uri="{FF2B5EF4-FFF2-40B4-BE49-F238E27FC236}">
                      <a16:creationId xmlns:a16="http://schemas.microsoft.com/office/drawing/2014/main" id="{6C1A5238-886F-9732-A067-417872499F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37" name="Oval 2831">
                  <a:extLst>
                    <a:ext uri="{FF2B5EF4-FFF2-40B4-BE49-F238E27FC236}">
                      <a16:creationId xmlns:a16="http://schemas.microsoft.com/office/drawing/2014/main" id="{778AA2B7-D874-1B57-6FA2-3EE9EECA1C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38" name="Oval 2832">
                  <a:extLst>
                    <a:ext uri="{FF2B5EF4-FFF2-40B4-BE49-F238E27FC236}">
                      <a16:creationId xmlns:a16="http://schemas.microsoft.com/office/drawing/2014/main" id="{0CFF3C5C-CE0E-716B-2765-6DECBFABF6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39" name="Oval 2833">
                  <a:extLst>
                    <a:ext uri="{FF2B5EF4-FFF2-40B4-BE49-F238E27FC236}">
                      <a16:creationId xmlns:a16="http://schemas.microsoft.com/office/drawing/2014/main" id="{DC49EE57-3A89-E4E5-DB22-5329EC7DA2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40" name="Oval 2834">
                  <a:extLst>
                    <a:ext uri="{FF2B5EF4-FFF2-40B4-BE49-F238E27FC236}">
                      <a16:creationId xmlns:a16="http://schemas.microsoft.com/office/drawing/2014/main" id="{9CC74874-73DA-AFD4-382F-1BEABFE848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41" name="Oval 2835">
                  <a:extLst>
                    <a:ext uri="{FF2B5EF4-FFF2-40B4-BE49-F238E27FC236}">
                      <a16:creationId xmlns:a16="http://schemas.microsoft.com/office/drawing/2014/main" id="{7B9357B7-23BE-6EE1-8698-3CEA0DF2C6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42" name="Oval 2836">
                  <a:extLst>
                    <a:ext uri="{FF2B5EF4-FFF2-40B4-BE49-F238E27FC236}">
                      <a16:creationId xmlns:a16="http://schemas.microsoft.com/office/drawing/2014/main" id="{F3500CAE-1931-9738-66D9-CF87E1ADB7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43" name="Oval 2837">
                  <a:extLst>
                    <a:ext uri="{FF2B5EF4-FFF2-40B4-BE49-F238E27FC236}">
                      <a16:creationId xmlns:a16="http://schemas.microsoft.com/office/drawing/2014/main" id="{3559FB1C-B6E7-CD5F-2641-730770BE5D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44" name="Oval 2838">
                  <a:extLst>
                    <a:ext uri="{FF2B5EF4-FFF2-40B4-BE49-F238E27FC236}">
                      <a16:creationId xmlns:a16="http://schemas.microsoft.com/office/drawing/2014/main" id="{1A2DC400-F6CA-B05D-2354-E6AE834C06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957" name="Group 2839">
              <a:extLst>
                <a:ext uri="{FF2B5EF4-FFF2-40B4-BE49-F238E27FC236}">
                  <a16:creationId xmlns:a16="http://schemas.microsoft.com/office/drawing/2014/main" id="{120A91B3-D405-3BC7-19C4-77DEACE64F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0" y="2080"/>
              <a:ext cx="1487" cy="1132"/>
              <a:chOff x="2614" y="1984"/>
              <a:chExt cx="1487" cy="1132"/>
            </a:xfrm>
          </p:grpSpPr>
          <p:grpSp>
            <p:nvGrpSpPr>
              <p:cNvPr id="71299" name="Group 2840">
                <a:extLst>
                  <a:ext uri="{FF2B5EF4-FFF2-40B4-BE49-F238E27FC236}">
                    <a16:creationId xmlns:a16="http://schemas.microsoft.com/office/drawing/2014/main" id="{FB324A6E-A686-93BD-F469-06166A891C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14" y="2812"/>
                <a:ext cx="346" cy="304"/>
                <a:chOff x="3098" y="2084"/>
                <a:chExt cx="346" cy="304"/>
              </a:xfrm>
            </p:grpSpPr>
            <p:sp>
              <p:nvSpPr>
                <p:cNvPr id="71315" name="Oval 2841">
                  <a:extLst>
                    <a:ext uri="{FF2B5EF4-FFF2-40B4-BE49-F238E27FC236}">
                      <a16:creationId xmlns:a16="http://schemas.microsoft.com/office/drawing/2014/main" id="{1F992F36-EAC8-318C-6A12-4BB750C999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16" name="Oval 2842">
                  <a:extLst>
                    <a:ext uri="{FF2B5EF4-FFF2-40B4-BE49-F238E27FC236}">
                      <a16:creationId xmlns:a16="http://schemas.microsoft.com/office/drawing/2014/main" id="{04123EC3-F547-6E22-8D56-D4EB676C5A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17" name="Oval 2843">
                  <a:extLst>
                    <a:ext uri="{FF2B5EF4-FFF2-40B4-BE49-F238E27FC236}">
                      <a16:creationId xmlns:a16="http://schemas.microsoft.com/office/drawing/2014/main" id="{5F198A96-6FCD-1308-2831-6F4B1CBFAD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18" name="Oval 2844">
                  <a:extLst>
                    <a:ext uri="{FF2B5EF4-FFF2-40B4-BE49-F238E27FC236}">
                      <a16:creationId xmlns:a16="http://schemas.microsoft.com/office/drawing/2014/main" id="{3982991C-2DC2-D5B3-FBB0-EF63E44912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19" name="Oval 2845">
                  <a:extLst>
                    <a:ext uri="{FF2B5EF4-FFF2-40B4-BE49-F238E27FC236}">
                      <a16:creationId xmlns:a16="http://schemas.microsoft.com/office/drawing/2014/main" id="{3A1339AB-F83F-770C-0096-8648CADCD9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20" name="Oval 2846">
                  <a:extLst>
                    <a:ext uri="{FF2B5EF4-FFF2-40B4-BE49-F238E27FC236}">
                      <a16:creationId xmlns:a16="http://schemas.microsoft.com/office/drawing/2014/main" id="{80E82CBA-7797-0E2A-BFF5-4E5B6E8ADE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21" name="Oval 2847">
                  <a:extLst>
                    <a:ext uri="{FF2B5EF4-FFF2-40B4-BE49-F238E27FC236}">
                      <a16:creationId xmlns:a16="http://schemas.microsoft.com/office/drawing/2014/main" id="{B90A529C-394C-A477-3E91-0BBE033082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22" name="Oval 2848">
                  <a:extLst>
                    <a:ext uri="{FF2B5EF4-FFF2-40B4-BE49-F238E27FC236}">
                      <a16:creationId xmlns:a16="http://schemas.microsoft.com/office/drawing/2014/main" id="{1FDDDA62-C352-676C-A466-96D9AAB97F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23" name="Oval 2849">
                  <a:extLst>
                    <a:ext uri="{FF2B5EF4-FFF2-40B4-BE49-F238E27FC236}">
                      <a16:creationId xmlns:a16="http://schemas.microsoft.com/office/drawing/2014/main" id="{205124C2-CD82-39AE-E378-0A2CB698B5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24" name="Oval 2850">
                  <a:extLst>
                    <a:ext uri="{FF2B5EF4-FFF2-40B4-BE49-F238E27FC236}">
                      <a16:creationId xmlns:a16="http://schemas.microsoft.com/office/drawing/2014/main" id="{C1DC9BBE-F641-06E9-4B09-FDBBF162C0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25" name="Oval 2851">
                  <a:extLst>
                    <a:ext uri="{FF2B5EF4-FFF2-40B4-BE49-F238E27FC236}">
                      <a16:creationId xmlns:a16="http://schemas.microsoft.com/office/drawing/2014/main" id="{511CB47A-1380-E70E-E8B8-45C6A7C23D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26" name="Oval 2852">
                  <a:extLst>
                    <a:ext uri="{FF2B5EF4-FFF2-40B4-BE49-F238E27FC236}">
                      <a16:creationId xmlns:a16="http://schemas.microsoft.com/office/drawing/2014/main" id="{758E21FC-ED71-79BB-4503-A2134C0031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27" name="Oval 2853">
                  <a:extLst>
                    <a:ext uri="{FF2B5EF4-FFF2-40B4-BE49-F238E27FC236}">
                      <a16:creationId xmlns:a16="http://schemas.microsoft.com/office/drawing/2014/main" id="{97CD8678-B6E8-D582-9990-57CEECF1C2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28" name="Oval 2854">
                  <a:extLst>
                    <a:ext uri="{FF2B5EF4-FFF2-40B4-BE49-F238E27FC236}">
                      <a16:creationId xmlns:a16="http://schemas.microsoft.com/office/drawing/2014/main" id="{0DACB93D-1890-8AE1-9529-1D37738C3A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300" name="Group 2855">
                <a:extLst>
                  <a:ext uri="{FF2B5EF4-FFF2-40B4-BE49-F238E27FC236}">
                    <a16:creationId xmlns:a16="http://schemas.microsoft.com/office/drawing/2014/main" id="{F3D6F0EC-B8AE-0348-476B-23241766D4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55" y="1984"/>
                <a:ext cx="346" cy="304"/>
                <a:chOff x="3098" y="2084"/>
                <a:chExt cx="346" cy="304"/>
              </a:xfrm>
            </p:grpSpPr>
            <p:sp>
              <p:nvSpPr>
                <p:cNvPr id="71301" name="Oval 2856">
                  <a:extLst>
                    <a:ext uri="{FF2B5EF4-FFF2-40B4-BE49-F238E27FC236}">
                      <a16:creationId xmlns:a16="http://schemas.microsoft.com/office/drawing/2014/main" id="{8B3A8547-C8AC-8CE5-C9F4-DDFF3510F0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02" name="Oval 2857">
                  <a:extLst>
                    <a:ext uri="{FF2B5EF4-FFF2-40B4-BE49-F238E27FC236}">
                      <a16:creationId xmlns:a16="http://schemas.microsoft.com/office/drawing/2014/main" id="{085B72A4-9B7F-DF6F-BB31-A884AB051F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03" name="Oval 2858">
                  <a:extLst>
                    <a:ext uri="{FF2B5EF4-FFF2-40B4-BE49-F238E27FC236}">
                      <a16:creationId xmlns:a16="http://schemas.microsoft.com/office/drawing/2014/main" id="{E49E61C8-37CF-E7C5-4BBF-9B61594095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04" name="Oval 2859">
                  <a:extLst>
                    <a:ext uri="{FF2B5EF4-FFF2-40B4-BE49-F238E27FC236}">
                      <a16:creationId xmlns:a16="http://schemas.microsoft.com/office/drawing/2014/main" id="{E9B96374-8F73-39B1-3202-5EF7987803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05" name="Oval 2860">
                  <a:extLst>
                    <a:ext uri="{FF2B5EF4-FFF2-40B4-BE49-F238E27FC236}">
                      <a16:creationId xmlns:a16="http://schemas.microsoft.com/office/drawing/2014/main" id="{B32238F5-8C2D-DA08-99DE-4694E9DECE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06" name="Oval 2861">
                  <a:extLst>
                    <a:ext uri="{FF2B5EF4-FFF2-40B4-BE49-F238E27FC236}">
                      <a16:creationId xmlns:a16="http://schemas.microsoft.com/office/drawing/2014/main" id="{9D4664A1-E92E-AA75-1B19-C8695EF582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07" name="Oval 2862">
                  <a:extLst>
                    <a:ext uri="{FF2B5EF4-FFF2-40B4-BE49-F238E27FC236}">
                      <a16:creationId xmlns:a16="http://schemas.microsoft.com/office/drawing/2014/main" id="{7B8C31C1-6982-8C28-32BC-D0F3317FFF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08" name="Oval 2863">
                  <a:extLst>
                    <a:ext uri="{FF2B5EF4-FFF2-40B4-BE49-F238E27FC236}">
                      <a16:creationId xmlns:a16="http://schemas.microsoft.com/office/drawing/2014/main" id="{CAC8EF61-E876-20CC-AD53-90EC75B99A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09" name="Oval 2864">
                  <a:extLst>
                    <a:ext uri="{FF2B5EF4-FFF2-40B4-BE49-F238E27FC236}">
                      <a16:creationId xmlns:a16="http://schemas.microsoft.com/office/drawing/2014/main" id="{4F9FE7EF-8545-C8D9-7BE1-3298A2A459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10" name="Oval 2865">
                  <a:extLst>
                    <a:ext uri="{FF2B5EF4-FFF2-40B4-BE49-F238E27FC236}">
                      <a16:creationId xmlns:a16="http://schemas.microsoft.com/office/drawing/2014/main" id="{9D8E9CCA-4897-E559-8348-2301892D45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11" name="Oval 2866">
                  <a:extLst>
                    <a:ext uri="{FF2B5EF4-FFF2-40B4-BE49-F238E27FC236}">
                      <a16:creationId xmlns:a16="http://schemas.microsoft.com/office/drawing/2014/main" id="{DD64D12E-2989-5AB6-A695-A47852CF38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12" name="Oval 2867">
                  <a:extLst>
                    <a:ext uri="{FF2B5EF4-FFF2-40B4-BE49-F238E27FC236}">
                      <a16:creationId xmlns:a16="http://schemas.microsoft.com/office/drawing/2014/main" id="{04D1FAA7-4DD1-A9A7-0396-C1E791BAF0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13" name="Oval 2868">
                  <a:extLst>
                    <a:ext uri="{FF2B5EF4-FFF2-40B4-BE49-F238E27FC236}">
                      <a16:creationId xmlns:a16="http://schemas.microsoft.com/office/drawing/2014/main" id="{A89985C2-0BCD-B880-D4D1-9C96CCB2CA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314" name="Oval 2869">
                  <a:extLst>
                    <a:ext uri="{FF2B5EF4-FFF2-40B4-BE49-F238E27FC236}">
                      <a16:creationId xmlns:a16="http://schemas.microsoft.com/office/drawing/2014/main" id="{56053C0A-F38A-3943-B2A2-A120693042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958" name="Group 2870">
              <a:extLst>
                <a:ext uri="{FF2B5EF4-FFF2-40B4-BE49-F238E27FC236}">
                  <a16:creationId xmlns:a16="http://schemas.microsoft.com/office/drawing/2014/main" id="{B84ABEC3-7A65-8C4B-ABD5-1D717BA186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2584"/>
              <a:ext cx="788" cy="488"/>
              <a:chOff x="3034" y="2488"/>
              <a:chExt cx="788" cy="488"/>
            </a:xfrm>
          </p:grpSpPr>
          <p:grpSp>
            <p:nvGrpSpPr>
              <p:cNvPr id="71269" name="Group 2871">
                <a:extLst>
                  <a:ext uri="{FF2B5EF4-FFF2-40B4-BE49-F238E27FC236}">
                    <a16:creationId xmlns:a16="http://schemas.microsoft.com/office/drawing/2014/main" id="{B615C6B7-6A6A-FA69-CBE6-C76531D306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34" y="2672"/>
                <a:ext cx="346" cy="304"/>
                <a:chOff x="3098" y="2084"/>
                <a:chExt cx="346" cy="304"/>
              </a:xfrm>
            </p:grpSpPr>
            <p:sp>
              <p:nvSpPr>
                <p:cNvPr id="71285" name="Oval 2872">
                  <a:extLst>
                    <a:ext uri="{FF2B5EF4-FFF2-40B4-BE49-F238E27FC236}">
                      <a16:creationId xmlns:a16="http://schemas.microsoft.com/office/drawing/2014/main" id="{8C616235-E6DA-00FF-9E02-81069D44BA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86" name="Oval 2873">
                  <a:extLst>
                    <a:ext uri="{FF2B5EF4-FFF2-40B4-BE49-F238E27FC236}">
                      <a16:creationId xmlns:a16="http://schemas.microsoft.com/office/drawing/2014/main" id="{EFCC6EC9-18FB-ABCD-D41C-DBC8478371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87" name="Oval 2874">
                  <a:extLst>
                    <a:ext uri="{FF2B5EF4-FFF2-40B4-BE49-F238E27FC236}">
                      <a16:creationId xmlns:a16="http://schemas.microsoft.com/office/drawing/2014/main" id="{F81EEB69-A1D3-BD4B-E7CB-4BE0C7C96B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88" name="Oval 2875">
                  <a:extLst>
                    <a:ext uri="{FF2B5EF4-FFF2-40B4-BE49-F238E27FC236}">
                      <a16:creationId xmlns:a16="http://schemas.microsoft.com/office/drawing/2014/main" id="{371A7305-7D41-FE91-6158-FBBB9E8C6B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89" name="Oval 2876">
                  <a:extLst>
                    <a:ext uri="{FF2B5EF4-FFF2-40B4-BE49-F238E27FC236}">
                      <a16:creationId xmlns:a16="http://schemas.microsoft.com/office/drawing/2014/main" id="{A1354F07-4FCE-E95B-9D37-0FA3DA64E8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90" name="Oval 2877">
                  <a:extLst>
                    <a:ext uri="{FF2B5EF4-FFF2-40B4-BE49-F238E27FC236}">
                      <a16:creationId xmlns:a16="http://schemas.microsoft.com/office/drawing/2014/main" id="{35B773C9-F109-FAE1-0CDC-6C7AF04313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91" name="Oval 2878">
                  <a:extLst>
                    <a:ext uri="{FF2B5EF4-FFF2-40B4-BE49-F238E27FC236}">
                      <a16:creationId xmlns:a16="http://schemas.microsoft.com/office/drawing/2014/main" id="{377ACB1A-6C69-90ED-29B6-C42AD42012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92" name="Oval 2879">
                  <a:extLst>
                    <a:ext uri="{FF2B5EF4-FFF2-40B4-BE49-F238E27FC236}">
                      <a16:creationId xmlns:a16="http://schemas.microsoft.com/office/drawing/2014/main" id="{AFA611A2-ACD3-F075-5AD3-AB4D8E1B05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93" name="Oval 2880">
                  <a:extLst>
                    <a:ext uri="{FF2B5EF4-FFF2-40B4-BE49-F238E27FC236}">
                      <a16:creationId xmlns:a16="http://schemas.microsoft.com/office/drawing/2014/main" id="{8ECC76B5-EC52-7267-DD69-FCDABBBB7A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94" name="Oval 2881">
                  <a:extLst>
                    <a:ext uri="{FF2B5EF4-FFF2-40B4-BE49-F238E27FC236}">
                      <a16:creationId xmlns:a16="http://schemas.microsoft.com/office/drawing/2014/main" id="{4FA115E4-F98C-527E-F986-0474A8D720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95" name="Oval 2882">
                  <a:extLst>
                    <a:ext uri="{FF2B5EF4-FFF2-40B4-BE49-F238E27FC236}">
                      <a16:creationId xmlns:a16="http://schemas.microsoft.com/office/drawing/2014/main" id="{3CBF56D6-F89F-A563-96C7-4F940F5095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96" name="Oval 2883">
                  <a:extLst>
                    <a:ext uri="{FF2B5EF4-FFF2-40B4-BE49-F238E27FC236}">
                      <a16:creationId xmlns:a16="http://schemas.microsoft.com/office/drawing/2014/main" id="{4EB1A33E-8F48-08D6-BF2F-6BFB9F9F55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97" name="Oval 2884">
                  <a:extLst>
                    <a:ext uri="{FF2B5EF4-FFF2-40B4-BE49-F238E27FC236}">
                      <a16:creationId xmlns:a16="http://schemas.microsoft.com/office/drawing/2014/main" id="{AD9EF654-367D-24CD-8177-4EE88ECC8F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98" name="Oval 2885">
                  <a:extLst>
                    <a:ext uri="{FF2B5EF4-FFF2-40B4-BE49-F238E27FC236}">
                      <a16:creationId xmlns:a16="http://schemas.microsoft.com/office/drawing/2014/main" id="{D871E2DF-B2A9-4EF2-BD7B-D6637931AE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270" name="Group 2886">
                <a:extLst>
                  <a:ext uri="{FF2B5EF4-FFF2-40B4-BE49-F238E27FC236}">
                    <a16:creationId xmlns:a16="http://schemas.microsoft.com/office/drawing/2014/main" id="{FFFA76AE-9395-6005-E260-732A224185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76" y="2488"/>
                <a:ext cx="346" cy="304"/>
                <a:chOff x="3098" y="2084"/>
                <a:chExt cx="346" cy="304"/>
              </a:xfrm>
            </p:grpSpPr>
            <p:sp>
              <p:nvSpPr>
                <p:cNvPr id="71271" name="Oval 2887">
                  <a:extLst>
                    <a:ext uri="{FF2B5EF4-FFF2-40B4-BE49-F238E27FC236}">
                      <a16:creationId xmlns:a16="http://schemas.microsoft.com/office/drawing/2014/main" id="{CB3B8924-78DF-81E9-3F46-6ED3104E85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72" name="Oval 2888">
                  <a:extLst>
                    <a:ext uri="{FF2B5EF4-FFF2-40B4-BE49-F238E27FC236}">
                      <a16:creationId xmlns:a16="http://schemas.microsoft.com/office/drawing/2014/main" id="{6A76C746-0E9F-E8CA-D763-C9F165392E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73" name="Oval 2889">
                  <a:extLst>
                    <a:ext uri="{FF2B5EF4-FFF2-40B4-BE49-F238E27FC236}">
                      <a16:creationId xmlns:a16="http://schemas.microsoft.com/office/drawing/2014/main" id="{CAB40D65-D450-BF2A-804C-B756D7D2A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74" name="Oval 2890">
                  <a:extLst>
                    <a:ext uri="{FF2B5EF4-FFF2-40B4-BE49-F238E27FC236}">
                      <a16:creationId xmlns:a16="http://schemas.microsoft.com/office/drawing/2014/main" id="{41E40E01-E73C-7606-5BAA-111D7D5F12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75" name="Oval 2891">
                  <a:extLst>
                    <a:ext uri="{FF2B5EF4-FFF2-40B4-BE49-F238E27FC236}">
                      <a16:creationId xmlns:a16="http://schemas.microsoft.com/office/drawing/2014/main" id="{F5B881BB-8F8D-8A7F-D5FE-D7C38E201A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76" name="Oval 2892">
                  <a:extLst>
                    <a:ext uri="{FF2B5EF4-FFF2-40B4-BE49-F238E27FC236}">
                      <a16:creationId xmlns:a16="http://schemas.microsoft.com/office/drawing/2014/main" id="{ABF4A2B7-4F12-AA6B-851C-E8A25E4B66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77" name="Oval 2893">
                  <a:extLst>
                    <a:ext uri="{FF2B5EF4-FFF2-40B4-BE49-F238E27FC236}">
                      <a16:creationId xmlns:a16="http://schemas.microsoft.com/office/drawing/2014/main" id="{AAA9DF92-68E9-B13F-EB64-213467E7CF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78" name="Oval 2894">
                  <a:extLst>
                    <a:ext uri="{FF2B5EF4-FFF2-40B4-BE49-F238E27FC236}">
                      <a16:creationId xmlns:a16="http://schemas.microsoft.com/office/drawing/2014/main" id="{1E272FDB-7FFD-9B17-075B-D305FDE409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79" name="Oval 2895">
                  <a:extLst>
                    <a:ext uri="{FF2B5EF4-FFF2-40B4-BE49-F238E27FC236}">
                      <a16:creationId xmlns:a16="http://schemas.microsoft.com/office/drawing/2014/main" id="{BEE8B4F7-83CD-0C59-D3E7-26788C6382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80" name="Oval 2896">
                  <a:extLst>
                    <a:ext uri="{FF2B5EF4-FFF2-40B4-BE49-F238E27FC236}">
                      <a16:creationId xmlns:a16="http://schemas.microsoft.com/office/drawing/2014/main" id="{563950DD-6D9A-2413-177B-16F2BAE963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81" name="Oval 2897">
                  <a:extLst>
                    <a:ext uri="{FF2B5EF4-FFF2-40B4-BE49-F238E27FC236}">
                      <a16:creationId xmlns:a16="http://schemas.microsoft.com/office/drawing/2014/main" id="{F3EB2232-CBA4-369E-4EB7-B24922561A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82" name="Oval 2898">
                  <a:extLst>
                    <a:ext uri="{FF2B5EF4-FFF2-40B4-BE49-F238E27FC236}">
                      <a16:creationId xmlns:a16="http://schemas.microsoft.com/office/drawing/2014/main" id="{78213403-2577-D999-0E40-195255D0F1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83" name="Oval 2899">
                  <a:extLst>
                    <a:ext uri="{FF2B5EF4-FFF2-40B4-BE49-F238E27FC236}">
                      <a16:creationId xmlns:a16="http://schemas.microsoft.com/office/drawing/2014/main" id="{6558F1D4-866C-514C-F08A-B2A188512C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84" name="Oval 2900">
                  <a:extLst>
                    <a:ext uri="{FF2B5EF4-FFF2-40B4-BE49-F238E27FC236}">
                      <a16:creationId xmlns:a16="http://schemas.microsoft.com/office/drawing/2014/main" id="{91A42CAE-D7FC-D1F6-0A72-590F35A517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959" name="Group 2901">
              <a:extLst>
                <a:ext uri="{FF2B5EF4-FFF2-40B4-BE49-F238E27FC236}">
                  <a16:creationId xmlns:a16="http://schemas.microsoft.com/office/drawing/2014/main" id="{7009DB94-02DF-942B-933B-BFBAD662AB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69" y="3143"/>
              <a:ext cx="650" cy="402"/>
              <a:chOff x="3773" y="3047"/>
              <a:chExt cx="650" cy="402"/>
            </a:xfrm>
          </p:grpSpPr>
          <p:grpSp>
            <p:nvGrpSpPr>
              <p:cNvPr id="71239" name="Group 2902">
                <a:extLst>
                  <a:ext uri="{FF2B5EF4-FFF2-40B4-BE49-F238E27FC236}">
                    <a16:creationId xmlns:a16="http://schemas.microsoft.com/office/drawing/2014/main" id="{127452C4-B418-5313-5824-2A3906B4B2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77" y="3047"/>
                <a:ext cx="346" cy="304"/>
                <a:chOff x="3098" y="2084"/>
                <a:chExt cx="346" cy="304"/>
              </a:xfrm>
            </p:grpSpPr>
            <p:sp>
              <p:nvSpPr>
                <p:cNvPr id="71255" name="Oval 2903">
                  <a:extLst>
                    <a:ext uri="{FF2B5EF4-FFF2-40B4-BE49-F238E27FC236}">
                      <a16:creationId xmlns:a16="http://schemas.microsoft.com/office/drawing/2014/main" id="{68CD56E1-0880-5FDC-C588-CBF2D38E69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56" name="Oval 2904">
                  <a:extLst>
                    <a:ext uri="{FF2B5EF4-FFF2-40B4-BE49-F238E27FC236}">
                      <a16:creationId xmlns:a16="http://schemas.microsoft.com/office/drawing/2014/main" id="{F14F9915-84DA-3F4B-7860-761CE8ECAB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57" name="Oval 2905">
                  <a:extLst>
                    <a:ext uri="{FF2B5EF4-FFF2-40B4-BE49-F238E27FC236}">
                      <a16:creationId xmlns:a16="http://schemas.microsoft.com/office/drawing/2014/main" id="{D219862E-4DE8-C1A1-E2E1-09176C9C08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58" name="Oval 2906">
                  <a:extLst>
                    <a:ext uri="{FF2B5EF4-FFF2-40B4-BE49-F238E27FC236}">
                      <a16:creationId xmlns:a16="http://schemas.microsoft.com/office/drawing/2014/main" id="{E65B2978-B9F2-AAFA-56AC-73E4A53B55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59" name="Oval 2907">
                  <a:extLst>
                    <a:ext uri="{FF2B5EF4-FFF2-40B4-BE49-F238E27FC236}">
                      <a16:creationId xmlns:a16="http://schemas.microsoft.com/office/drawing/2014/main" id="{7890DD08-5A9F-CBF8-1067-8C9B49C4A5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60" name="Oval 2908">
                  <a:extLst>
                    <a:ext uri="{FF2B5EF4-FFF2-40B4-BE49-F238E27FC236}">
                      <a16:creationId xmlns:a16="http://schemas.microsoft.com/office/drawing/2014/main" id="{86B72881-DB72-C405-73B0-371201DFD8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61" name="Oval 2909">
                  <a:extLst>
                    <a:ext uri="{FF2B5EF4-FFF2-40B4-BE49-F238E27FC236}">
                      <a16:creationId xmlns:a16="http://schemas.microsoft.com/office/drawing/2014/main" id="{4387D26E-38F1-80ED-FCC2-8C64052E89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62" name="Oval 2910">
                  <a:extLst>
                    <a:ext uri="{FF2B5EF4-FFF2-40B4-BE49-F238E27FC236}">
                      <a16:creationId xmlns:a16="http://schemas.microsoft.com/office/drawing/2014/main" id="{43B2634E-F8FF-A451-5418-3CCCDCB98E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63" name="Oval 2911">
                  <a:extLst>
                    <a:ext uri="{FF2B5EF4-FFF2-40B4-BE49-F238E27FC236}">
                      <a16:creationId xmlns:a16="http://schemas.microsoft.com/office/drawing/2014/main" id="{B6721F53-7049-94DE-8D05-FC98DB4067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64" name="Oval 2912">
                  <a:extLst>
                    <a:ext uri="{FF2B5EF4-FFF2-40B4-BE49-F238E27FC236}">
                      <a16:creationId xmlns:a16="http://schemas.microsoft.com/office/drawing/2014/main" id="{1FD3D7D4-5A26-0161-B334-93513D86D1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65" name="Oval 2913">
                  <a:extLst>
                    <a:ext uri="{FF2B5EF4-FFF2-40B4-BE49-F238E27FC236}">
                      <a16:creationId xmlns:a16="http://schemas.microsoft.com/office/drawing/2014/main" id="{D762513C-2AF5-D208-BC16-403C6E365D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66" name="Oval 2914">
                  <a:extLst>
                    <a:ext uri="{FF2B5EF4-FFF2-40B4-BE49-F238E27FC236}">
                      <a16:creationId xmlns:a16="http://schemas.microsoft.com/office/drawing/2014/main" id="{7A0D260C-017B-141C-1F89-312FD49A90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67" name="Oval 2915">
                  <a:extLst>
                    <a:ext uri="{FF2B5EF4-FFF2-40B4-BE49-F238E27FC236}">
                      <a16:creationId xmlns:a16="http://schemas.microsoft.com/office/drawing/2014/main" id="{12D2931D-4E81-EC61-2560-8C89ECBE01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68" name="Oval 2916">
                  <a:extLst>
                    <a:ext uri="{FF2B5EF4-FFF2-40B4-BE49-F238E27FC236}">
                      <a16:creationId xmlns:a16="http://schemas.microsoft.com/office/drawing/2014/main" id="{6570D366-EBA5-51D9-E714-8EA1C37458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240" name="Group 2917">
                <a:extLst>
                  <a:ext uri="{FF2B5EF4-FFF2-40B4-BE49-F238E27FC236}">
                    <a16:creationId xmlns:a16="http://schemas.microsoft.com/office/drawing/2014/main" id="{CED19E59-C255-9F21-A5DC-9417A3E587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73" y="3145"/>
                <a:ext cx="346" cy="304"/>
                <a:chOff x="3098" y="2084"/>
                <a:chExt cx="346" cy="304"/>
              </a:xfrm>
            </p:grpSpPr>
            <p:sp>
              <p:nvSpPr>
                <p:cNvPr id="71241" name="Oval 2918">
                  <a:extLst>
                    <a:ext uri="{FF2B5EF4-FFF2-40B4-BE49-F238E27FC236}">
                      <a16:creationId xmlns:a16="http://schemas.microsoft.com/office/drawing/2014/main" id="{725BC73B-05F2-E060-2860-90EEC99601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42" name="Oval 2919">
                  <a:extLst>
                    <a:ext uri="{FF2B5EF4-FFF2-40B4-BE49-F238E27FC236}">
                      <a16:creationId xmlns:a16="http://schemas.microsoft.com/office/drawing/2014/main" id="{D01B4EE1-6B3E-8D53-D4CF-1ED4B99B41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43" name="Oval 2920">
                  <a:extLst>
                    <a:ext uri="{FF2B5EF4-FFF2-40B4-BE49-F238E27FC236}">
                      <a16:creationId xmlns:a16="http://schemas.microsoft.com/office/drawing/2014/main" id="{FD2BD514-0364-2B63-995F-FBCB3FCC7D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44" name="Oval 2921">
                  <a:extLst>
                    <a:ext uri="{FF2B5EF4-FFF2-40B4-BE49-F238E27FC236}">
                      <a16:creationId xmlns:a16="http://schemas.microsoft.com/office/drawing/2014/main" id="{E05CA422-F154-9184-F1D8-E6267BEE8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45" name="Oval 2922">
                  <a:extLst>
                    <a:ext uri="{FF2B5EF4-FFF2-40B4-BE49-F238E27FC236}">
                      <a16:creationId xmlns:a16="http://schemas.microsoft.com/office/drawing/2014/main" id="{60A29177-A7E7-B85F-0640-DEF95A0D33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46" name="Oval 2923">
                  <a:extLst>
                    <a:ext uri="{FF2B5EF4-FFF2-40B4-BE49-F238E27FC236}">
                      <a16:creationId xmlns:a16="http://schemas.microsoft.com/office/drawing/2014/main" id="{CFEA58B3-659C-DB20-D136-26D7262D26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47" name="Oval 2924">
                  <a:extLst>
                    <a:ext uri="{FF2B5EF4-FFF2-40B4-BE49-F238E27FC236}">
                      <a16:creationId xmlns:a16="http://schemas.microsoft.com/office/drawing/2014/main" id="{2D256799-50B5-B325-38C7-1224728A98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48" name="Oval 2925">
                  <a:extLst>
                    <a:ext uri="{FF2B5EF4-FFF2-40B4-BE49-F238E27FC236}">
                      <a16:creationId xmlns:a16="http://schemas.microsoft.com/office/drawing/2014/main" id="{2A58EBB4-65F2-022C-DD66-3BBDA0EC3A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49" name="Oval 2926">
                  <a:extLst>
                    <a:ext uri="{FF2B5EF4-FFF2-40B4-BE49-F238E27FC236}">
                      <a16:creationId xmlns:a16="http://schemas.microsoft.com/office/drawing/2014/main" id="{5CDBDD19-D9EC-577F-EB1E-A3F1C0E15F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50" name="Oval 2927">
                  <a:extLst>
                    <a:ext uri="{FF2B5EF4-FFF2-40B4-BE49-F238E27FC236}">
                      <a16:creationId xmlns:a16="http://schemas.microsoft.com/office/drawing/2014/main" id="{29050467-3E24-0858-F413-6FDEBF838C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51" name="Oval 2928">
                  <a:extLst>
                    <a:ext uri="{FF2B5EF4-FFF2-40B4-BE49-F238E27FC236}">
                      <a16:creationId xmlns:a16="http://schemas.microsoft.com/office/drawing/2014/main" id="{7D38B0C5-D7D3-BC70-ED9D-1E3297FD50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52" name="Oval 2929">
                  <a:extLst>
                    <a:ext uri="{FF2B5EF4-FFF2-40B4-BE49-F238E27FC236}">
                      <a16:creationId xmlns:a16="http://schemas.microsoft.com/office/drawing/2014/main" id="{0552BC64-5B51-D6E8-A1F4-AF21FA45FE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53" name="Oval 2930">
                  <a:extLst>
                    <a:ext uri="{FF2B5EF4-FFF2-40B4-BE49-F238E27FC236}">
                      <a16:creationId xmlns:a16="http://schemas.microsoft.com/office/drawing/2014/main" id="{E19A0C85-C26D-A84E-7E84-EE2B002B39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54" name="Oval 2931">
                  <a:extLst>
                    <a:ext uri="{FF2B5EF4-FFF2-40B4-BE49-F238E27FC236}">
                      <a16:creationId xmlns:a16="http://schemas.microsoft.com/office/drawing/2014/main" id="{FF7968D5-19F9-46BB-E3CC-23C5D4A456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960" name="Group 2932">
              <a:extLst>
                <a:ext uri="{FF2B5EF4-FFF2-40B4-BE49-F238E27FC236}">
                  <a16:creationId xmlns:a16="http://schemas.microsoft.com/office/drawing/2014/main" id="{7B570672-D0EB-2705-8E27-B08C1DDF8D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5" y="3197"/>
              <a:ext cx="1569" cy="622"/>
              <a:chOff x="2489" y="3101"/>
              <a:chExt cx="1569" cy="622"/>
            </a:xfrm>
          </p:grpSpPr>
          <p:grpSp>
            <p:nvGrpSpPr>
              <p:cNvPr id="71209" name="Group 2933">
                <a:extLst>
                  <a:ext uri="{FF2B5EF4-FFF2-40B4-BE49-F238E27FC236}">
                    <a16:creationId xmlns:a16="http://schemas.microsoft.com/office/drawing/2014/main" id="{423C4506-A5E1-A9D0-EBC7-B66BCF5E27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12" y="3419"/>
                <a:ext cx="346" cy="304"/>
                <a:chOff x="3098" y="2084"/>
                <a:chExt cx="346" cy="304"/>
              </a:xfrm>
            </p:grpSpPr>
            <p:sp>
              <p:nvSpPr>
                <p:cNvPr id="71225" name="Oval 2934">
                  <a:extLst>
                    <a:ext uri="{FF2B5EF4-FFF2-40B4-BE49-F238E27FC236}">
                      <a16:creationId xmlns:a16="http://schemas.microsoft.com/office/drawing/2014/main" id="{39C6B7DC-1A33-C8EC-14B5-E9C3305D72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26" name="Oval 2935">
                  <a:extLst>
                    <a:ext uri="{FF2B5EF4-FFF2-40B4-BE49-F238E27FC236}">
                      <a16:creationId xmlns:a16="http://schemas.microsoft.com/office/drawing/2014/main" id="{7F17977A-E81E-247E-60FA-12D22273B4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27" name="Oval 2936">
                  <a:extLst>
                    <a:ext uri="{FF2B5EF4-FFF2-40B4-BE49-F238E27FC236}">
                      <a16:creationId xmlns:a16="http://schemas.microsoft.com/office/drawing/2014/main" id="{6756A375-8EB8-1ABD-D070-8502D2503B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28" name="Oval 2937">
                  <a:extLst>
                    <a:ext uri="{FF2B5EF4-FFF2-40B4-BE49-F238E27FC236}">
                      <a16:creationId xmlns:a16="http://schemas.microsoft.com/office/drawing/2014/main" id="{9F327592-A2B2-4499-DB9F-97B0588207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29" name="Oval 2938">
                  <a:extLst>
                    <a:ext uri="{FF2B5EF4-FFF2-40B4-BE49-F238E27FC236}">
                      <a16:creationId xmlns:a16="http://schemas.microsoft.com/office/drawing/2014/main" id="{3623D10D-B8BF-5B98-9F30-906F01B916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30" name="Oval 2939">
                  <a:extLst>
                    <a:ext uri="{FF2B5EF4-FFF2-40B4-BE49-F238E27FC236}">
                      <a16:creationId xmlns:a16="http://schemas.microsoft.com/office/drawing/2014/main" id="{C636ECD3-201D-3AB3-F7C9-B939E71C46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31" name="Oval 2940">
                  <a:extLst>
                    <a:ext uri="{FF2B5EF4-FFF2-40B4-BE49-F238E27FC236}">
                      <a16:creationId xmlns:a16="http://schemas.microsoft.com/office/drawing/2014/main" id="{626A05F7-9051-B8DE-6268-96FD97AE4A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32" name="Oval 2941">
                  <a:extLst>
                    <a:ext uri="{FF2B5EF4-FFF2-40B4-BE49-F238E27FC236}">
                      <a16:creationId xmlns:a16="http://schemas.microsoft.com/office/drawing/2014/main" id="{069FF2D9-104C-C16B-E889-258DD9E454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33" name="Oval 2942">
                  <a:extLst>
                    <a:ext uri="{FF2B5EF4-FFF2-40B4-BE49-F238E27FC236}">
                      <a16:creationId xmlns:a16="http://schemas.microsoft.com/office/drawing/2014/main" id="{DF7A58A4-BCCD-DC8C-5B29-B125F60BBF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34" name="Oval 2943">
                  <a:extLst>
                    <a:ext uri="{FF2B5EF4-FFF2-40B4-BE49-F238E27FC236}">
                      <a16:creationId xmlns:a16="http://schemas.microsoft.com/office/drawing/2014/main" id="{79392DF0-36BE-6DA4-8869-B0FAFC3F2C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35" name="Oval 2944">
                  <a:extLst>
                    <a:ext uri="{FF2B5EF4-FFF2-40B4-BE49-F238E27FC236}">
                      <a16:creationId xmlns:a16="http://schemas.microsoft.com/office/drawing/2014/main" id="{015CE828-6C3A-56C2-4A89-91DDDA09A9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36" name="Oval 2945">
                  <a:extLst>
                    <a:ext uri="{FF2B5EF4-FFF2-40B4-BE49-F238E27FC236}">
                      <a16:creationId xmlns:a16="http://schemas.microsoft.com/office/drawing/2014/main" id="{105C4AA1-2F5C-D198-D8A8-7B92907D76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37" name="Oval 2946">
                  <a:extLst>
                    <a:ext uri="{FF2B5EF4-FFF2-40B4-BE49-F238E27FC236}">
                      <a16:creationId xmlns:a16="http://schemas.microsoft.com/office/drawing/2014/main" id="{40F11F1F-A2B0-828A-AC7C-1BC01D3D00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38" name="Oval 2947">
                  <a:extLst>
                    <a:ext uri="{FF2B5EF4-FFF2-40B4-BE49-F238E27FC236}">
                      <a16:creationId xmlns:a16="http://schemas.microsoft.com/office/drawing/2014/main" id="{2836F38E-D914-B4F9-E87B-7F35C40FCB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210" name="Group 2948">
                <a:extLst>
                  <a:ext uri="{FF2B5EF4-FFF2-40B4-BE49-F238E27FC236}">
                    <a16:creationId xmlns:a16="http://schemas.microsoft.com/office/drawing/2014/main" id="{2E902F3B-3725-6915-5C0E-F83680CB3F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89" y="3101"/>
                <a:ext cx="346" cy="304"/>
                <a:chOff x="3098" y="2084"/>
                <a:chExt cx="346" cy="304"/>
              </a:xfrm>
            </p:grpSpPr>
            <p:sp>
              <p:nvSpPr>
                <p:cNvPr id="71211" name="Oval 2949">
                  <a:extLst>
                    <a:ext uri="{FF2B5EF4-FFF2-40B4-BE49-F238E27FC236}">
                      <a16:creationId xmlns:a16="http://schemas.microsoft.com/office/drawing/2014/main" id="{38AE36A2-AC11-1F5A-B6C5-A3F91CB3DF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12" name="Oval 2950">
                  <a:extLst>
                    <a:ext uri="{FF2B5EF4-FFF2-40B4-BE49-F238E27FC236}">
                      <a16:creationId xmlns:a16="http://schemas.microsoft.com/office/drawing/2014/main" id="{DE775D2C-FE20-93BA-03F9-A0E3268CD1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13" name="Oval 2951">
                  <a:extLst>
                    <a:ext uri="{FF2B5EF4-FFF2-40B4-BE49-F238E27FC236}">
                      <a16:creationId xmlns:a16="http://schemas.microsoft.com/office/drawing/2014/main" id="{EB197EFA-ABB5-90CE-257C-9D21E78541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14" name="Oval 2952">
                  <a:extLst>
                    <a:ext uri="{FF2B5EF4-FFF2-40B4-BE49-F238E27FC236}">
                      <a16:creationId xmlns:a16="http://schemas.microsoft.com/office/drawing/2014/main" id="{012D563C-49F2-5C49-86D9-5049F63C7A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15" name="Oval 2953">
                  <a:extLst>
                    <a:ext uri="{FF2B5EF4-FFF2-40B4-BE49-F238E27FC236}">
                      <a16:creationId xmlns:a16="http://schemas.microsoft.com/office/drawing/2014/main" id="{8F4ED2AD-95B2-0C13-DF15-9A9B0C323C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16" name="Oval 2954">
                  <a:extLst>
                    <a:ext uri="{FF2B5EF4-FFF2-40B4-BE49-F238E27FC236}">
                      <a16:creationId xmlns:a16="http://schemas.microsoft.com/office/drawing/2014/main" id="{E77DD1BF-C4CE-9B1D-AC10-2F0D5934DC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17" name="Oval 2955">
                  <a:extLst>
                    <a:ext uri="{FF2B5EF4-FFF2-40B4-BE49-F238E27FC236}">
                      <a16:creationId xmlns:a16="http://schemas.microsoft.com/office/drawing/2014/main" id="{9F7DBBBF-5906-CC0D-74DC-CC1370B87A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18" name="Oval 2956">
                  <a:extLst>
                    <a:ext uri="{FF2B5EF4-FFF2-40B4-BE49-F238E27FC236}">
                      <a16:creationId xmlns:a16="http://schemas.microsoft.com/office/drawing/2014/main" id="{3DFBA211-7A07-B643-5A10-298AE99FEE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19" name="Oval 2957">
                  <a:extLst>
                    <a:ext uri="{FF2B5EF4-FFF2-40B4-BE49-F238E27FC236}">
                      <a16:creationId xmlns:a16="http://schemas.microsoft.com/office/drawing/2014/main" id="{B8CCD9F1-1074-D01A-841A-1544489AB2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20" name="Oval 2958">
                  <a:extLst>
                    <a:ext uri="{FF2B5EF4-FFF2-40B4-BE49-F238E27FC236}">
                      <a16:creationId xmlns:a16="http://schemas.microsoft.com/office/drawing/2014/main" id="{B89BCE37-3641-747A-3FF2-B44E9A3C73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21" name="Oval 2959">
                  <a:extLst>
                    <a:ext uri="{FF2B5EF4-FFF2-40B4-BE49-F238E27FC236}">
                      <a16:creationId xmlns:a16="http://schemas.microsoft.com/office/drawing/2014/main" id="{943A1D2D-AC52-CFD3-B69A-5498A9B831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22" name="Oval 2960">
                  <a:extLst>
                    <a:ext uri="{FF2B5EF4-FFF2-40B4-BE49-F238E27FC236}">
                      <a16:creationId xmlns:a16="http://schemas.microsoft.com/office/drawing/2014/main" id="{1574402D-910F-67CC-10B8-EAAEE7FE37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23" name="Oval 2961">
                  <a:extLst>
                    <a:ext uri="{FF2B5EF4-FFF2-40B4-BE49-F238E27FC236}">
                      <a16:creationId xmlns:a16="http://schemas.microsoft.com/office/drawing/2014/main" id="{07269E54-E764-7E5C-0CFE-2BCB947457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24" name="Oval 2962">
                  <a:extLst>
                    <a:ext uri="{FF2B5EF4-FFF2-40B4-BE49-F238E27FC236}">
                      <a16:creationId xmlns:a16="http://schemas.microsoft.com/office/drawing/2014/main" id="{43993AEB-67F8-B576-9F09-81E278B83E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961" name="Group 2963">
              <a:extLst>
                <a:ext uri="{FF2B5EF4-FFF2-40B4-BE49-F238E27FC236}">
                  <a16:creationId xmlns:a16="http://schemas.microsoft.com/office/drawing/2014/main" id="{BDAA50E3-A94D-E2F3-4852-01D88A230F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3" y="2853"/>
              <a:ext cx="1414" cy="967"/>
              <a:chOff x="2267" y="2757"/>
              <a:chExt cx="1414" cy="967"/>
            </a:xfrm>
          </p:grpSpPr>
          <p:grpSp>
            <p:nvGrpSpPr>
              <p:cNvPr id="71179" name="Group 2964">
                <a:extLst>
                  <a:ext uri="{FF2B5EF4-FFF2-40B4-BE49-F238E27FC236}">
                    <a16:creationId xmlns:a16="http://schemas.microsoft.com/office/drawing/2014/main" id="{4D7F3327-EEB9-03F7-D395-3942FEFBE1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35" y="3420"/>
                <a:ext cx="346" cy="304"/>
                <a:chOff x="3098" y="2084"/>
                <a:chExt cx="346" cy="304"/>
              </a:xfrm>
            </p:grpSpPr>
            <p:sp>
              <p:nvSpPr>
                <p:cNvPr id="71195" name="Oval 2965">
                  <a:extLst>
                    <a:ext uri="{FF2B5EF4-FFF2-40B4-BE49-F238E27FC236}">
                      <a16:creationId xmlns:a16="http://schemas.microsoft.com/office/drawing/2014/main" id="{08570CFA-5824-66AA-32A3-64BB629FF5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96" name="Oval 2966">
                  <a:extLst>
                    <a:ext uri="{FF2B5EF4-FFF2-40B4-BE49-F238E27FC236}">
                      <a16:creationId xmlns:a16="http://schemas.microsoft.com/office/drawing/2014/main" id="{08BBF9D2-A8B1-64CE-399C-3E87F36948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97" name="Oval 2967">
                  <a:extLst>
                    <a:ext uri="{FF2B5EF4-FFF2-40B4-BE49-F238E27FC236}">
                      <a16:creationId xmlns:a16="http://schemas.microsoft.com/office/drawing/2014/main" id="{C6874859-CBA6-15DD-15C3-DD74B54FB3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98" name="Oval 2968">
                  <a:extLst>
                    <a:ext uri="{FF2B5EF4-FFF2-40B4-BE49-F238E27FC236}">
                      <a16:creationId xmlns:a16="http://schemas.microsoft.com/office/drawing/2014/main" id="{DBAF6C04-9562-9461-96F5-4200948131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99" name="Oval 2969">
                  <a:extLst>
                    <a:ext uri="{FF2B5EF4-FFF2-40B4-BE49-F238E27FC236}">
                      <a16:creationId xmlns:a16="http://schemas.microsoft.com/office/drawing/2014/main" id="{C716001A-2455-8EF4-0415-68E9897DC9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00" name="Oval 2970">
                  <a:extLst>
                    <a:ext uri="{FF2B5EF4-FFF2-40B4-BE49-F238E27FC236}">
                      <a16:creationId xmlns:a16="http://schemas.microsoft.com/office/drawing/2014/main" id="{95903982-D08A-33CF-31C1-BAA9304B5B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01" name="Oval 2971">
                  <a:extLst>
                    <a:ext uri="{FF2B5EF4-FFF2-40B4-BE49-F238E27FC236}">
                      <a16:creationId xmlns:a16="http://schemas.microsoft.com/office/drawing/2014/main" id="{33B6B8C4-502A-D7D5-6A82-F8BA9A945E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02" name="Oval 2972">
                  <a:extLst>
                    <a:ext uri="{FF2B5EF4-FFF2-40B4-BE49-F238E27FC236}">
                      <a16:creationId xmlns:a16="http://schemas.microsoft.com/office/drawing/2014/main" id="{D928B053-2123-1F8E-B801-6ACEF7EC26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03" name="Oval 2973">
                  <a:extLst>
                    <a:ext uri="{FF2B5EF4-FFF2-40B4-BE49-F238E27FC236}">
                      <a16:creationId xmlns:a16="http://schemas.microsoft.com/office/drawing/2014/main" id="{FA06355C-F5AF-56BC-2B65-539FDFE211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04" name="Oval 2974">
                  <a:extLst>
                    <a:ext uri="{FF2B5EF4-FFF2-40B4-BE49-F238E27FC236}">
                      <a16:creationId xmlns:a16="http://schemas.microsoft.com/office/drawing/2014/main" id="{F19FA9D4-9746-B24D-0F0E-0F0FFEFD19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05" name="Oval 2975">
                  <a:extLst>
                    <a:ext uri="{FF2B5EF4-FFF2-40B4-BE49-F238E27FC236}">
                      <a16:creationId xmlns:a16="http://schemas.microsoft.com/office/drawing/2014/main" id="{C67E65E8-217F-1E0C-09E2-D922C65386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06" name="Oval 2976">
                  <a:extLst>
                    <a:ext uri="{FF2B5EF4-FFF2-40B4-BE49-F238E27FC236}">
                      <a16:creationId xmlns:a16="http://schemas.microsoft.com/office/drawing/2014/main" id="{9AC7D2DA-E33F-5B3B-BFDA-F4EF186233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07" name="Oval 2977">
                  <a:extLst>
                    <a:ext uri="{FF2B5EF4-FFF2-40B4-BE49-F238E27FC236}">
                      <a16:creationId xmlns:a16="http://schemas.microsoft.com/office/drawing/2014/main" id="{18F9588A-29F4-1458-FF52-4E764D9085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208" name="Oval 2978">
                  <a:extLst>
                    <a:ext uri="{FF2B5EF4-FFF2-40B4-BE49-F238E27FC236}">
                      <a16:creationId xmlns:a16="http://schemas.microsoft.com/office/drawing/2014/main" id="{116FE727-CD42-2ED8-C32D-1F5B8D612F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180" name="Group 2979">
                <a:extLst>
                  <a:ext uri="{FF2B5EF4-FFF2-40B4-BE49-F238E27FC236}">
                    <a16:creationId xmlns:a16="http://schemas.microsoft.com/office/drawing/2014/main" id="{8EFA09AD-F993-7353-A11F-EEE7C8B75D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67" y="2757"/>
                <a:ext cx="346" cy="304"/>
                <a:chOff x="3098" y="2084"/>
                <a:chExt cx="346" cy="304"/>
              </a:xfrm>
            </p:grpSpPr>
            <p:sp>
              <p:nvSpPr>
                <p:cNvPr id="71181" name="Oval 2980">
                  <a:extLst>
                    <a:ext uri="{FF2B5EF4-FFF2-40B4-BE49-F238E27FC236}">
                      <a16:creationId xmlns:a16="http://schemas.microsoft.com/office/drawing/2014/main" id="{C60692A4-1649-67D3-123B-E9BA317C10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82" name="Oval 2981">
                  <a:extLst>
                    <a:ext uri="{FF2B5EF4-FFF2-40B4-BE49-F238E27FC236}">
                      <a16:creationId xmlns:a16="http://schemas.microsoft.com/office/drawing/2014/main" id="{00CE11BE-7E89-D860-9284-4D8946F283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83" name="Oval 2982">
                  <a:extLst>
                    <a:ext uri="{FF2B5EF4-FFF2-40B4-BE49-F238E27FC236}">
                      <a16:creationId xmlns:a16="http://schemas.microsoft.com/office/drawing/2014/main" id="{69CF3B29-50F3-F5F0-14D0-BE72B3F6BE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84" name="Oval 2983">
                  <a:extLst>
                    <a:ext uri="{FF2B5EF4-FFF2-40B4-BE49-F238E27FC236}">
                      <a16:creationId xmlns:a16="http://schemas.microsoft.com/office/drawing/2014/main" id="{F280F5AC-C7C1-7230-A5E0-DE90057182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85" name="Oval 2984">
                  <a:extLst>
                    <a:ext uri="{FF2B5EF4-FFF2-40B4-BE49-F238E27FC236}">
                      <a16:creationId xmlns:a16="http://schemas.microsoft.com/office/drawing/2014/main" id="{A073A82F-8837-4AB3-4245-9CD8AA5012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86" name="Oval 2985">
                  <a:extLst>
                    <a:ext uri="{FF2B5EF4-FFF2-40B4-BE49-F238E27FC236}">
                      <a16:creationId xmlns:a16="http://schemas.microsoft.com/office/drawing/2014/main" id="{FFF0F1DD-A798-8731-2888-DA713C3795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87" name="Oval 2986">
                  <a:extLst>
                    <a:ext uri="{FF2B5EF4-FFF2-40B4-BE49-F238E27FC236}">
                      <a16:creationId xmlns:a16="http://schemas.microsoft.com/office/drawing/2014/main" id="{E93846DB-FD4A-3ECF-6798-D886DA8750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88" name="Oval 2987">
                  <a:extLst>
                    <a:ext uri="{FF2B5EF4-FFF2-40B4-BE49-F238E27FC236}">
                      <a16:creationId xmlns:a16="http://schemas.microsoft.com/office/drawing/2014/main" id="{4B0C6260-F4B9-A969-D71C-29A4B33A30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89" name="Oval 2988">
                  <a:extLst>
                    <a:ext uri="{FF2B5EF4-FFF2-40B4-BE49-F238E27FC236}">
                      <a16:creationId xmlns:a16="http://schemas.microsoft.com/office/drawing/2014/main" id="{F8FD7DE3-4F24-BCAB-25BC-8E73B5F43E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90" name="Oval 2989">
                  <a:extLst>
                    <a:ext uri="{FF2B5EF4-FFF2-40B4-BE49-F238E27FC236}">
                      <a16:creationId xmlns:a16="http://schemas.microsoft.com/office/drawing/2014/main" id="{C504BB89-AF92-F875-D14A-C74F46F92F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91" name="Oval 2990">
                  <a:extLst>
                    <a:ext uri="{FF2B5EF4-FFF2-40B4-BE49-F238E27FC236}">
                      <a16:creationId xmlns:a16="http://schemas.microsoft.com/office/drawing/2014/main" id="{D5768D01-9AC2-0F05-3E2A-A379FBC726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92" name="Oval 2991">
                  <a:extLst>
                    <a:ext uri="{FF2B5EF4-FFF2-40B4-BE49-F238E27FC236}">
                      <a16:creationId xmlns:a16="http://schemas.microsoft.com/office/drawing/2014/main" id="{CF8B542E-DFB7-7749-ADFF-DDFE62E4A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93" name="Oval 2992">
                  <a:extLst>
                    <a:ext uri="{FF2B5EF4-FFF2-40B4-BE49-F238E27FC236}">
                      <a16:creationId xmlns:a16="http://schemas.microsoft.com/office/drawing/2014/main" id="{F59A7920-3ABC-967A-472F-4440DB8166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94" name="Oval 2993">
                  <a:extLst>
                    <a:ext uri="{FF2B5EF4-FFF2-40B4-BE49-F238E27FC236}">
                      <a16:creationId xmlns:a16="http://schemas.microsoft.com/office/drawing/2014/main" id="{C5513136-0D19-E3F9-F6CA-07E977DDDF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962" name="Group 2994">
              <a:extLst>
                <a:ext uri="{FF2B5EF4-FFF2-40B4-BE49-F238E27FC236}">
                  <a16:creationId xmlns:a16="http://schemas.microsoft.com/office/drawing/2014/main" id="{E174634A-F8F0-DD77-3FC2-E19DE65FBB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94" y="2440"/>
              <a:ext cx="1189" cy="937"/>
              <a:chOff x="2998" y="2344"/>
              <a:chExt cx="1189" cy="937"/>
            </a:xfrm>
          </p:grpSpPr>
          <p:grpSp>
            <p:nvGrpSpPr>
              <p:cNvPr id="71149" name="Group 2995">
                <a:extLst>
                  <a:ext uri="{FF2B5EF4-FFF2-40B4-BE49-F238E27FC236}">
                    <a16:creationId xmlns:a16="http://schemas.microsoft.com/office/drawing/2014/main" id="{B5DE7C41-9EFF-2D88-3A57-44E4DCB494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98" y="2977"/>
                <a:ext cx="346" cy="304"/>
                <a:chOff x="3098" y="2084"/>
                <a:chExt cx="346" cy="304"/>
              </a:xfrm>
            </p:grpSpPr>
            <p:sp>
              <p:nvSpPr>
                <p:cNvPr id="71165" name="Oval 2996">
                  <a:extLst>
                    <a:ext uri="{FF2B5EF4-FFF2-40B4-BE49-F238E27FC236}">
                      <a16:creationId xmlns:a16="http://schemas.microsoft.com/office/drawing/2014/main" id="{AAEF749C-671E-EE55-EA95-226E548249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66" name="Oval 2997">
                  <a:extLst>
                    <a:ext uri="{FF2B5EF4-FFF2-40B4-BE49-F238E27FC236}">
                      <a16:creationId xmlns:a16="http://schemas.microsoft.com/office/drawing/2014/main" id="{2FC39F40-281B-4CB1-5409-F1E35A3DBD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67" name="Oval 2998">
                  <a:extLst>
                    <a:ext uri="{FF2B5EF4-FFF2-40B4-BE49-F238E27FC236}">
                      <a16:creationId xmlns:a16="http://schemas.microsoft.com/office/drawing/2014/main" id="{24A0E53B-2017-F7E5-08F3-195963D796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68" name="Oval 2999">
                  <a:extLst>
                    <a:ext uri="{FF2B5EF4-FFF2-40B4-BE49-F238E27FC236}">
                      <a16:creationId xmlns:a16="http://schemas.microsoft.com/office/drawing/2014/main" id="{CFAA978A-64B2-AA25-E5A0-7604CCF00E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69" name="Oval 3000">
                  <a:extLst>
                    <a:ext uri="{FF2B5EF4-FFF2-40B4-BE49-F238E27FC236}">
                      <a16:creationId xmlns:a16="http://schemas.microsoft.com/office/drawing/2014/main" id="{5DCE993A-9064-2D21-E613-848B357D10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70" name="Oval 3001">
                  <a:extLst>
                    <a:ext uri="{FF2B5EF4-FFF2-40B4-BE49-F238E27FC236}">
                      <a16:creationId xmlns:a16="http://schemas.microsoft.com/office/drawing/2014/main" id="{2EE10ABC-A4E5-8708-5C37-DBB5125EF3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71" name="Oval 3002">
                  <a:extLst>
                    <a:ext uri="{FF2B5EF4-FFF2-40B4-BE49-F238E27FC236}">
                      <a16:creationId xmlns:a16="http://schemas.microsoft.com/office/drawing/2014/main" id="{D9D0D8DC-F518-037F-DA8C-2C5FC5DA6A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72" name="Oval 3003">
                  <a:extLst>
                    <a:ext uri="{FF2B5EF4-FFF2-40B4-BE49-F238E27FC236}">
                      <a16:creationId xmlns:a16="http://schemas.microsoft.com/office/drawing/2014/main" id="{21988687-1FF2-3ED5-0EF7-C31BDB4BB0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73" name="Oval 3004">
                  <a:extLst>
                    <a:ext uri="{FF2B5EF4-FFF2-40B4-BE49-F238E27FC236}">
                      <a16:creationId xmlns:a16="http://schemas.microsoft.com/office/drawing/2014/main" id="{FAD9E836-8598-800C-347E-9DB33FE00D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74" name="Oval 3005">
                  <a:extLst>
                    <a:ext uri="{FF2B5EF4-FFF2-40B4-BE49-F238E27FC236}">
                      <a16:creationId xmlns:a16="http://schemas.microsoft.com/office/drawing/2014/main" id="{1A63A0B4-795E-6C78-5F90-B7CD27FDD8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75" name="Oval 3006">
                  <a:extLst>
                    <a:ext uri="{FF2B5EF4-FFF2-40B4-BE49-F238E27FC236}">
                      <a16:creationId xmlns:a16="http://schemas.microsoft.com/office/drawing/2014/main" id="{AA573EAA-5A25-F8E5-8A32-6A51E6B9DA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76" name="Oval 3007">
                  <a:extLst>
                    <a:ext uri="{FF2B5EF4-FFF2-40B4-BE49-F238E27FC236}">
                      <a16:creationId xmlns:a16="http://schemas.microsoft.com/office/drawing/2014/main" id="{AF3D31C9-0133-F669-E368-89F95E734A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77" name="Oval 3008">
                  <a:extLst>
                    <a:ext uri="{FF2B5EF4-FFF2-40B4-BE49-F238E27FC236}">
                      <a16:creationId xmlns:a16="http://schemas.microsoft.com/office/drawing/2014/main" id="{6F629E14-5BA9-F329-6116-B2A37F9FFD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78" name="Oval 3009">
                  <a:extLst>
                    <a:ext uri="{FF2B5EF4-FFF2-40B4-BE49-F238E27FC236}">
                      <a16:creationId xmlns:a16="http://schemas.microsoft.com/office/drawing/2014/main" id="{A3373FD1-A5CB-0CF4-C7C6-ADC010595D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150" name="Group 3010">
                <a:extLst>
                  <a:ext uri="{FF2B5EF4-FFF2-40B4-BE49-F238E27FC236}">
                    <a16:creationId xmlns:a16="http://schemas.microsoft.com/office/drawing/2014/main" id="{BC8F4F7E-D9DF-2C7F-3F7E-4692614C81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41" y="2344"/>
                <a:ext cx="346" cy="304"/>
                <a:chOff x="3098" y="2084"/>
                <a:chExt cx="346" cy="304"/>
              </a:xfrm>
            </p:grpSpPr>
            <p:sp>
              <p:nvSpPr>
                <p:cNvPr id="71151" name="Oval 3011">
                  <a:extLst>
                    <a:ext uri="{FF2B5EF4-FFF2-40B4-BE49-F238E27FC236}">
                      <a16:creationId xmlns:a16="http://schemas.microsoft.com/office/drawing/2014/main" id="{5901E7D1-F4B3-6B65-C11C-7014FFFE88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52" name="Oval 3012">
                  <a:extLst>
                    <a:ext uri="{FF2B5EF4-FFF2-40B4-BE49-F238E27FC236}">
                      <a16:creationId xmlns:a16="http://schemas.microsoft.com/office/drawing/2014/main" id="{4E13D9FC-8E30-FD95-FE31-C4DDD69448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53" name="Oval 3013">
                  <a:extLst>
                    <a:ext uri="{FF2B5EF4-FFF2-40B4-BE49-F238E27FC236}">
                      <a16:creationId xmlns:a16="http://schemas.microsoft.com/office/drawing/2014/main" id="{A588D481-36BB-B5EA-D4EF-3CC4E8B068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54" name="Oval 3014">
                  <a:extLst>
                    <a:ext uri="{FF2B5EF4-FFF2-40B4-BE49-F238E27FC236}">
                      <a16:creationId xmlns:a16="http://schemas.microsoft.com/office/drawing/2014/main" id="{E014917F-622D-9D5F-5FEE-B89CF53517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55" name="Oval 3015">
                  <a:extLst>
                    <a:ext uri="{FF2B5EF4-FFF2-40B4-BE49-F238E27FC236}">
                      <a16:creationId xmlns:a16="http://schemas.microsoft.com/office/drawing/2014/main" id="{3398D4F2-BFD6-3D8D-621F-29B9ACD921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56" name="Oval 3016">
                  <a:extLst>
                    <a:ext uri="{FF2B5EF4-FFF2-40B4-BE49-F238E27FC236}">
                      <a16:creationId xmlns:a16="http://schemas.microsoft.com/office/drawing/2014/main" id="{F7CC0B7B-C4C1-4690-7EB0-52DB7DF867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57" name="Oval 3017">
                  <a:extLst>
                    <a:ext uri="{FF2B5EF4-FFF2-40B4-BE49-F238E27FC236}">
                      <a16:creationId xmlns:a16="http://schemas.microsoft.com/office/drawing/2014/main" id="{FD0F4B3B-5957-68A3-FF0E-41A4FDF9F5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58" name="Oval 3018">
                  <a:extLst>
                    <a:ext uri="{FF2B5EF4-FFF2-40B4-BE49-F238E27FC236}">
                      <a16:creationId xmlns:a16="http://schemas.microsoft.com/office/drawing/2014/main" id="{B846DF41-970F-3B80-83A9-CAED46F37A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59" name="Oval 3019">
                  <a:extLst>
                    <a:ext uri="{FF2B5EF4-FFF2-40B4-BE49-F238E27FC236}">
                      <a16:creationId xmlns:a16="http://schemas.microsoft.com/office/drawing/2014/main" id="{270597AE-A74A-D5CF-5E99-2E4A78349F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60" name="Oval 3020">
                  <a:extLst>
                    <a:ext uri="{FF2B5EF4-FFF2-40B4-BE49-F238E27FC236}">
                      <a16:creationId xmlns:a16="http://schemas.microsoft.com/office/drawing/2014/main" id="{93719831-D920-DF8D-EF0A-53F245B179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61" name="Oval 3021">
                  <a:extLst>
                    <a:ext uri="{FF2B5EF4-FFF2-40B4-BE49-F238E27FC236}">
                      <a16:creationId xmlns:a16="http://schemas.microsoft.com/office/drawing/2014/main" id="{7A6BBD06-9BFE-A6AF-2CBD-54D0912281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62" name="Oval 3022">
                  <a:extLst>
                    <a:ext uri="{FF2B5EF4-FFF2-40B4-BE49-F238E27FC236}">
                      <a16:creationId xmlns:a16="http://schemas.microsoft.com/office/drawing/2014/main" id="{2BCB7CB9-DF59-FB5E-B805-C5209CAF6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63" name="Oval 3023">
                  <a:extLst>
                    <a:ext uri="{FF2B5EF4-FFF2-40B4-BE49-F238E27FC236}">
                      <a16:creationId xmlns:a16="http://schemas.microsoft.com/office/drawing/2014/main" id="{2C8CF3C2-5CF0-0DB7-ED69-2D5943721F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64" name="Oval 3024">
                  <a:extLst>
                    <a:ext uri="{FF2B5EF4-FFF2-40B4-BE49-F238E27FC236}">
                      <a16:creationId xmlns:a16="http://schemas.microsoft.com/office/drawing/2014/main" id="{9098D63B-C5C7-99F8-50F5-DCBCCE8678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963" name="Group 3025">
              <a:extLst>
                <a:ext uri="{FF2B5EF4-FFF2-40B4-BE49-F238E27FC236}">
                  <a16:creationId xmlns:a16="http://schemas.microsoft.com/office/drawing/2014/main" id="{8332B801-57B4-3ACA-3A13-8A23D77308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65" y="2899"/>
              <a:ext cx="884" cy="539"/>
              <a:chOff x="3569" y="2803"/>
              <a:chExt cx="884" cy="539"/>
            </a:xfrm>
          </p:grpSpPr>
          <p:grpSp>
            <p:nvGrpSpPr>
              <p:cNvPr id="71119" name="Group 3026">
                <a:extLst>
                  <a:ext uri="{FF2B5EF4-FFF2-40B4-BE49-F238E27FC236}">
                    <a16:creationId xmlns:a16="http://schemas.microsoft.com/office/drawing/2014/main" id="{1C9370A2-4B07-50DB-2053-54DD7AAB22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07" y="2803"/>
                <a:ext cx="346" cy="304"/>
                <a:chOff x="3098" y="2084"/>
                <a:chExt cx="346" cy="304"/>
              </a:xfrm>
            </p:grpSpPr>
            <p:sp>
              <p:nvSpPr>
                <p:cNvPr id="71135" name="Oval 3027">
                  <a:extLst>
                    <a:ext uri="{FF2B5EF4-FFF2-40B4-BE49-F238E27FC236}">
                      <a16:creationId xmlns:a16="http://schemas.microsoft.com/office/drawing/2014/main" id="{801540BC-0A98-A119-2EE5-23B8EF612E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36" name="Oval 3028">
                  <a:extLst>
                    <a:ext uri="{FF2B5EF4-FFF2-40B4-BE49-F238E27FC236}">
                      <a16:creationId xmlns:a16="http://schemas.microsoft.com/office/drawing/2014/main" id="{CFB2AB6A-05E1-0ACB-D8D5-7B6E05178C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37" name="Oval 3029">
                  <a:extLst>
                    <a:ext uri="{FF2B5EF4-FFF2-40B4-BE49-F238E27FC236}">
                      <a16:creationId xmlns:a16="http://schemas.microsoft.com/office/drawing/2014/main" id="{88F663F2-48B2-FB8D-354E-D7DC757D20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38" name="Oval 3030">
                  <a:extLst>
                    <a:ext uri="{FF2B5EF4-FFF2-40B4-BE49-F238E27FC236}">
                      <a16:creationId xmlns:a16="http://schemas.microsoft.com/office/drawing/2014/main" id="{B642EB8A-8F66-277A-D2FA-BAEDE60CCC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39" name="Oval 3031">
                  <a:extLst>
                    <a:ext uri="{FF2B5EF4-FFF2-40B4-BE49-F238E27FC236}">
                      <a16:creationId xmlns:a16="http://schemas.microsoft.com/office/drawing/2014/main" id="{72F0AF48-8E83-1982-D4B7-687EBB80E4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40" name="Oval 3032">
                  <a:extLst>
                    <a:ext uri="{FF2B5EF4-FFF2-40B4-BE49-F238E27FC236}">
                      <a16:creationId xmlns:a16="http://schemas.microsoft.com/office/drawing/2014/main" id="{611A5FB0-C63F-F6BC-D698-66723D3FAE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41" name="Oval 3033">
                  <a:extLst>
                    <a:ext uri="{FF2B5EF4-FFF2-40B4-BE49-F238E27FC236}">
                      <a16:creationId xmlns:a16="http://schemas.microsoft.com/office/drawing/2014/main" id="{A59CD8DF-0053-8FB3-3792-2FDE2C840E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42" name="Oval 3034">
                  <a:extLst>
                    <a:ext uri="{FF2B5EF4-FFF2-40B4-BE49-F238E27FC236}">
                      <a16:creationId xmlns:a16="http://schemas.microsoft.com/office/drawing/2014/main" id="{F5E33EDA-4134-AD81-342F-5888E599A0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43" name="Oval 3035">
                  <a:extLst>
                    <a:ext uri="{FF2B5EF4-FFF2-40B4-BE49-F238E27FC236}">
                      <a16:creationId xmlns:a16="http://schemas.microsoft.com/office/drawing/2014/main" id="{506E1AEA-8ADB-5B8E-8573-8F733C7296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44" name="Oval 3036">
                  <a:extLst>
                    <a:ext uri="{FF2B5EF4-FFF2-40B4-BE49-F238E27FC236}">
                      <a16:creationId xmlns:a16="http://schemas.microsoft.com/office/drawing/2014/main" id="{00723CA8-7E49-56A7-81DB-DBC8ABDA55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45" name="Oval 3037">
                  <a:extLst>
                    <a:ext uri="{FF2B5EF4-FFF2-40B4-BE49-F238E27FC236}">
                      <a16:creationId xmlns:a16="http://schemas.microsoft.com/office/drawing/2014/main" id="{48B223A7-2FCF-EBD6-4FAF-E2055AB8DA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46" name="Oval 3038">
                  <a:extLst>
                    <a:ext uri="{FF2B5EF4-FFF2-40B4-BE49-F238E27FC236}">
                      <a16:creationId xmlns:a16="http://schemas.microsoft.com/office/drawing/2014/main" id="{C63FF6B8-841C-BCFD-0712-1EB4048EF8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47" name="Oval 3039">
                  <a:extLst>
                    <a:ext uri="{FF2B5EF4-FFF2-40B4-BE49-F238E27FC236}">
                      <a16:creationId xmlns:a16="http://schemas.microsoft.com/office/drawing/2014/main" id="{E76B7047-0AA6-9898-2BEA-6EE5AD9E45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48" name="Oval 3040">
                  <a:extLst>
                    <a:ext uri="{FF2B5EF4-FFF2-40B4-BE49-F238E27FC236}">
                      <a16:creationId xmlns:a16="http://schemas.microsoft.com/office/drawing/2014/main" id="{00E96B8C-8C6F-B25C-0857-632FF06BB5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120" name="Group 3041">
                <a:extLst>
                  <a:ext uri="{FF2B5EF4-FFF2-40B4-BE49-F238E27FC236}">
                    <a16:creationId xmlns:a16="http://schemas.microsoft.com/office/drawing/2014/main" id="{B546A808-2DC4-ECF5-8535-7C9691965E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9" y="3038"/>
                <a:ext cx="346" cy="304"/>
                <a:chOff x="3098" y="2084"/>
                <a:chExt cx="346" cy="304"/>
              </a:xfrm>
            </p:grpSpPr>
            <p:sp>
              <p:nvSpPr>
                <p:cNvPr id="71121" name="Oval 3042">
                  <a:extLst>
                    <a:ext uri="{FF2B5EF4-FFF2-40B4-BE49-F238E27FC236}">
                      <a16:creationId xmlns:a16="http://schemas.microsoft.com/office/drawing/2014/main" id="{4C5EF4A1-A622-4120-1713-79B906DFEA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22" name="Oval 3043">
                  <a:extLst>
                    <a:ext uri="{FF2B5EF4-FFF2-40B4-BE49-F238E27FC236}">
                      <a16:creationId xmlns:a16="http://schemas.microsoft.com/office/drawing/2014/main" id="{4A559AE4-B645-C07B-EB8C-AADA316D52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23" name="Oval 3044">
                  <a:extLst>
                    <a:ext uri="{FF2B5EF4-FFF2-40B4-BE49-F238E27FC236}">
                      <a16:creationId xmlns:a16="http://schemas.microsoft.com/office/drawing/2014/main" id="{08C58A6C-3787-5A64-B117-108B62092D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24" name="Oval 3045">
                  <a:extLst>
                    <a:ext uri="{FF2B5EF4-FFF2-40B4-BE49-F238E27FC236}">
                      <a16:creationId xmlns:a16="http://schemas.microsoft.com/office/drawing/2014/main" id="{458728B7-6669-B091-3C5D-817C39F295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25" name="Oval 3046">
                  <a:extLst>
                    <a:ext uri="{FF2B5EF4-FFF2-40B4-BE49-F238E27FC236}">
                      <a16:creationId xmlns:a16="http://schemas.microsoft.com/office/drawing/2014/main" id="{F29B0B75-A662-5AA0-CB7E-B4E3D5FEA5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26" name="Oval 3047">
                  <a:extLst>
                    <a:ext uri="{FF2B5EF4-FFF2-40B4-BE49-F238E27FC236}">
                      <a16:creationId xmlns:a16="http://schemas.microsoft.com/office/drawing/2014/main" id="{BE59D395-4F5B-D79C-6F69-65DD2D736F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27" name="Oval 3048">
                  <a:extLst>
                    <a:ext uri="{FF2B5EF4-FFF2-40B4-BE49-F238E27FC236}">
                      <a16:creationId xmlns:a16="http://schemas.microsoft.com/office/drawing/2014/main" id="{9F95F0E4-AFE5-5660-6D03-712AC1CAE3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28" name="Oval 3049">
                  <a:extLst>
                    <a:ext uri="{FF2B5EF4-FFF2-40B4-BE49-F238E27FC236}">
                      <a16:creationId xmlns:a16="http://schemas.microsoft.com/office/drawing/2014/main" id="{8028F6F6-049C-2371-EA47-F2B6D092E3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29" name="Oval 3050">
                  <a:extLst>
                    <a:ext uri="{FF2B5EF4-FFF2-40B4-BE49-F238E27FC236}">
                      <a16:creationId xmlns:a16="http://schemas.microsoft.com/office/drawing/2014/main" id="{1083524A-DBC3-ECFE-CF3A-99694C5155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30" name="Oval 3051">
                  <a:extLst>
                    <a:ext uri="{FF2B5EF4-FFF2-40B4-BE49-F238E27FC236}">
                      <a16:creationId xmlns:a16="http://schemas.microsoft.com/office/drawing/2014/main" id="{7364D458-5C7D-9E73-59CA-73C98CCEE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31" name="Oval 3052">
                  <a:extLst>
                    <a:ext uri="{FF2B5EF4-FFF2-40B4-BE49-F238E27FC236}">
                      <a16:creationId xmlns:a16="http://schemas.microsoft.com/office/drawing/2014/main" id="{DC18B856-082B-549E-96EA-384948BE86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32" name="Oval 3053">
                  <a:extLst>
                    <a:ext uri="{FF2B5EF4-FFF2-40B4-BE49-F238E27FC236}">
                      <a16:creationId xmlns:a16="http://schemas.microsoft.com/office/drawing/2014/main" id="{C5870889-4258-F769-8B12-EE725BF3D7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33" name="Oval 3054">
                  <a:extLst>
                    <a:ext uri="{FF2B5EF4-FFF2-40B4-BE49-F238E27FC236}">
                      <a16:creationId xmlns:a16="http://schemas.microsoft.com/office/drawing/2014/main" id="{06FE387C-AB11-19AE-D3B8-71976057D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34" name="Oval 3055">
                  <a:extLst>
                    <a:ext uri="{FF2B5EF4-FFF2-40B4-BE49-F238E27FC236}">
                      <a16:creationId xmlns:a16="http://schemas.microsoft.com/office/drawing/2014/main" id="{1F2A7B9D-BD1F-02B9-D709-644218B461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964" name="Group 3056">
              <a:extLst>
                <a:ext uri="{FF2B5EF4-FFF2-40B4-BE49-F238E27FC236}">
                  <a16:creationId xmlns:a16="http://schemas.microsoft.com/office/drawing/2014/main" id="{C3638B69-3077-8088-D23E-85EDA0B1CB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5" y="2712"/>
              <a:ext cx="1088" cy="816"/>
              <a:chOff x="3369" y="2616"/>
              <a:chExt cx="1088" cy="816"/>
            </a:xfrm>
          </p:grpSpPr>
          <p:grpSp>
            <p:nvGrpSpPr>
              <p:cNvPr id="71089" name="Group 3057">
                <a:extLst>
                  <a:ext uri="{FF2B5EF4-FFF2-40B4-BE49-F238E27FC236}">
                    <a16:creationId xmlns:a16="http://schemas.microsoft.com/office/drawing/2014/main" id="{6CF1C49D-EB02-076C-2701-232E3E1000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69" y="3128"/>
                <a:ext cx="346" cy="304"/>
                <a:chOff x="3098" y="2084"/>
                <a:chExt cx="346" cy="304"/>
              </a:xfrm>
            </p:grpSpPr>
            <p:sp>
              <p:nvSpPr>
                <p:cNvPr id="71105" name="Oval 3058">
                  <a:extLst>
                    <a:ext uri="{FF2B5EF4-FFF2-40B4-BE49-F238E27FC236}">
                      <a16:creationId xmlns:a16="http://schemas.microsoft.com/office/drawing/2014/main" id="{91E80EDD-26CC-B224-BA88-7C15F69773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06" name="Oval 3059">
                  <a:extLst>
                    <a:ext uri="{FF2B5EF4-FFF2-40B4-BE49-F238E27FC236}">
                      <a16:creationId xmlns:a16="http://schemas.microsoft.com/office/drawing/2014/main" id="{D0CF5949-684B-2FBC-9499-F1EFE3E416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07" name="Oval 3060">
                  <a:extLst>
                    <a:ext uri="{FF2B5EF4-FFF2-40B4-BE49-F238E27FC236}">
                      <a16:creationId xmlns:a16="http://schemas.microsoft.com/office/drawing/2014/main" id="{21FD0801-CFD9-5D0B-94A2-D7E1C02F2B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08" name="Oval 3061">
                  <a:extLst>
                    <a:ext uri="{FF2B5EF4-FFF2-40B4-BE49-F238E27FC236}">
                      <a16:creationId xmlns:a16="http://schemas.microsoft.com/office/drawing/2014/main" id="{C26A2292-A788-EFED-FD7B-CE910BF2CA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09" name="Oval 3062">
                  <a:extLst>
                    <a:ext uri="{FF2B5EF4-FFF2-40B4-BE49-F238E27FC236}">
                      <a16:creationId xmlns:a16="http://schemas.microsoft.com/office/drawing/2014/main" id="{5773E49E-8F23-AF43-E060-1D204FA110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10" name="Oval 3063">
                  <a:extLst>
                    <a:ext uri="{FF2B5EF4-FFF2-40B4-BE49-F238E27FC236}">
                      <a16:creationId xmlns:a16="http://schemas.microsoft.com/office/drawing/2014/main" id="{72998E76-F846-BC2D-C534-2CFC179677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11" name="Oval 3064">
                  <a:extLst>
                    <a:ext uri="{FF2B5EF4-FFF2-40B4-BE49-F238E27FC236}">
                      <a16:creationId xmlns:a16="http://schemas.microsoft.com/office/drawing/2014/main" id="{9337EFDE-1FF6-A6DF-2936-A3CB3DC9F3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12" name="Oval 3065">
                  <a:extLst>
                    <a:ext uri="{FF2B5EF4-FFF2-40B4-BE49-F238E27FC236}">
                      <a16:creationId xmlns:a16="http://schemas.microsoft.com/office/drawing/2014/main" id="{4B52EC16-DDE9-08F5-C36A-EF645021AD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13" name="Oval 3066">
                  <a:extLst>
                    <a:ext uri="{FF2B5EF4-FFF2-40B4-BE49-F238E27FC236}">
                      <a16:creationId xmlns:a16="http://schemas.microsoft.com/office/drawing/2014/main" id="{1B383EB6-AB9B-1947-34A9-754000E1D0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14" name="Oval 3067">
                  <a:extLst>
                    <a:ext uri="{FF2B5EF4-FFF2-40B4-BE49-F238E27FC236}">
                      <a16:creationId xmlns:a16="http://schemas.microsoft.com/office/drawing/2014/main" id="{D6A077CB-E069-A4F4-42BE-360837158B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15" name="Oval 3068">
                  <a:extLst>
                    <a:ext uri="{FF2B5EF4-FFF2-40B4-BE49-F238E27FC236}">
                      <a16:creationId xmlns:a16="http://schemas.microsoft.com/office/drawing/2014/main" id="{FD037FC0-0D26-C9B6-4C8F-BF2CC840DE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16" name="Oval 3069">
                  <a:extLst>
                    <a:ext uri="{FF2B5EF4-FFF2-40B4-BE49-F238E27FC236}">
                      <a16:creationId xmlns:a16="http://schemas.microsoft.com/office/drawing/2014/main" id="{CBEA129A-4E1E-41ED-95E4-45D2B84D67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17" name="Oval 3070">
                  <a:extLst>
                    <a:ext uri="{FF2B5EF4-FFF2-40B4-BE49-F238E27FC236}">
                      <a16:creationId xmlns:a16="http://schemas.microsoft.com/office/drawing/2014/main" id="{A0FA3821-CCCC-605D-BA1F-BD8F6D5289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18" name="Oval 3071">
                  <a:extLst>
                    <a:ext uri="{FF2B5EF4-FFF2-40B4-BE49-F238E27FC236}">
                      <a16:creationId xmlns:a16="http://schemas.microsoft.com/office/drawing/2014/main" id="{2A1E257E-2BB5-E93F-E8B0-86DF5689DE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090" name="Group 3072">
                <a:extLst>
                  <a:ext uri="{FF2B5EF4-FFF2-40B4-BE49-F238E27FC236}">
                    <a16:creationId xmlns:a16="http://schemas.microsoft.com/office/drawing/2014/main" id="{8DFE8A31-4EAF-63D2-7251-04947148A6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11" y="2616"/>
                <a:ext cx="346" cy="304"/>
                <a:chOff x="3098" y="2084"/>
                <a:chExt cx="346" cy="304"/>
              </a:xfrm>
            </p:grpSpPr>
            <p:sp>
              <p:nvSpPr>
                <p:cNvPr id="71091" name="Oval 3073">
                  <a:extLst>
                    <a:ext uri="{FF2B5EF4-FFF2-40B4-BE49-F238E27FC236}">
                      <a16:creationId xmlns:a16="http://schemas.microsoft.com/office/drawing/2014/main" id="{89F71EB6-790B-BB5A-7991-0400860333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92" name="Oval 3074">
                  <a:extLst>
                    <a:ext uri="{FF2B5EF4-FFF2-40B4-BE49-F238E27FC236}">
                      <a16:creationId xmlns:a16="http://schemas.microsoft.com/office/drawing/2014/main" id="{7F18B481-3E65-BA80-3927-0FFECB6C0D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93" name="Oval 3075">
                  <a:extLst>
                    <a:ext uri="{FF2B5EF4-FFF2-40B4-BE49-F238E27FC236}">
                      <a16:creationId xmlns:a16="http://schemas.microsoft.com/office/drawing/2014/main" id="{2A381057-86A9-2A63-0182-2A45F8989D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94" name="Oval 3076">
                  <a:extLst>
                    <a:ext uri="{FF2B5EF4-FFF2-40B4-BE49-F238E27FC236}">
                      <a16:creationId xmlns:a16="http://schemas.microsoft.com/office/drawing/2014/main" id="{1AC6D781-4E11-6968-5321-03F1F195DE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95" name="Oval 3077">
                  <a:extLst>
                    <a:ext uri="{FF2B5EF4-FFF2-40B4-BE49-F238E27FC236}">
                      <a16:creationId xmlns:a16="http://schemas.microsoft.com/office/drawing/2014/main" id="{DA19D5C3-EA85-1C39-ED84-359EE6E72E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96" name="Oval 3078">
                  <a:extLst>
                    <a:ext uri="{FF2B5EF4-FFF2-40B4-BE49-F238E27FC236}">
                      <a16:creationId xmlns:a16="http://schemas.microsoft.com/office/drawing/2014/main" id="{454E9947-C7A3-CF63-1DAB-BB42632D71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97" name="Oval 3079">
                  <a:extLst>
                    <a:ext uri="{FF2B5EF4-FFF2-40B4-BE49-F238E27FC236}">
                      <a16:creationId xmlns:a16="http://schemas.microsoft.com/office/drawing/2014/main" id="{1A4CC2E8-9D08-257A-372D-A28C3D715D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98" name="Oval 3080">
                  <a:extLst>
                    <a:ext uri="{FF2B5EF4-FFF2-40B4-BE49-F238E27FC236}">
                      <a16:creationId xmlns:a16="http://schemas.microsoft.com/office/drawing/2014/main" id="{3D95CA46-A0AF-92C6-4A6E-F24A2B5D76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99" name="Oval 3081">
                  <a:extLst>
                    <a:ext uri="{FF2B5EF4-FFF2-40B4-BE49-F238E27FC236}">
                      <a16:creationId xmlns:a16="http://schemas.microsoft.com/office/drawing/2014/main" id="{0B14A409-F615-AF78-0239-97EF31507A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00" name="Oval 3082">
                  <a:extLst>
                    <a:ext uri="{FF2B5EF4-FFF2-40B4-BE49-F238E27FC236}">
                      <a16:creationId xmlns:a16="http://schemas.microsoft.com/office/drawing/2014/main" id="{03C54958-B847-4BB3-BD5B-48F6FA6F24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01" name="Oval 3083">
                  <a:extLst>
                    <a:ext uri="{FF2B5EF4-FFF2-40B4-BE49-F238E27FC236}">
                      <a16:creationId xmlns:a16="http://schemas.microsoft.com/office/drawing/2014/main" id="{1C3D62B1-AA47-4B49-1A43-E86E1D37FE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02" name="Oval 3084">
                  <a:extLst>
                    <a:ext uri="{FF2B5EF4-FFF2-40B4-BE49-F238E27FC236}">
                      <a16:creationId xmlns:a16="http://schemas.microsoft.com/office/drawing/2014/main" id="{16DFAE3A-80A5-9B47-AF66-3F5639D336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03" name="Oval 3085">
                  <a:extLst>
                    <a:ext uri="{FF2B5EF4-FFF2-40B4-BE49-F238E27FC236}">
                      <a16:creationId xmlns:a16="http://schemas.microsoft.com/office/drawing/2014/main" id="{6A525F42-3FA6-0EC0-9059-9382984BE6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104" name="Oval 3086">
                  <a:extLst>
                    <a:ext uri="{FF2B5EF4-FFF2-40B4-BE49-F238E27FC236}">
                      <a16:creationId xmlns:a16="http://schemas.microsoft.com/office/drawing/2014/main" id="{074D77B3-75FF-7A35-F8EF-7499CF3DE6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965" name="Group 3087">
              <a:extLst>
                <a:ext uri="{FF2B5EF4-FFF2-40B4-BE49-F238E27FC236}">
                  <a16:creationId xmlns:a16="http://schemas.microsoft.com/office/drawing/2014/main" id="{01EDFC34-307E-04DB-2BD2-144CEEA26A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6" y="2407"/>
              <a:ext cx="457" cy="899"/>
              <a:chOff x="4230" y="2311"/>
              <a:chExt cx="457" cy="899"/>
            </a:xfrm>
          </p:grpSpPr>
          <p:grpSp>
            <p:nvGrpSpPr>
              <p:cNvPr id="71059" name="Group 3088">
                <a:extLst>
                  <a:ext uri="{FF2B5EF4-FFF2-40B4-BE49-F238E27FC236}">
                    <a16:creationId xmlns:a16="http://schemas.microsoft.com/office/drawing/2014/main" id="{CB96CBC1-AB75-371F-89AC-0BF8C9C31F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30" y="2311"/>
                <a:ext cx="346" cy="304"/>
                <a:chOff x="3098" y="2084"/>
                <a:chExt cx="346" cy="304"/>
              </a:xfrm>
            </p:grpSpPr>
            <p:sp>
              <p:nvSpPr>
                <p:cNvPr id="71075" name="Oval 3089">
                  <a:extLst>
                    <a:ext uri="{FF2B5EF4-FFF2-40B4-BE49-F238E27FC236}">
                      <a16:creationId xmlns:a16="http://schemas.microsoft.com/office/drawing/2014/main" id="{3DAFDDEA-FE95-382E-50AB-67D3CAE01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76" name="Oval 3090">
                  <a:extLst>
                    <a:ext uri="{FF2B5EF4-FFF2-40B4-BE49-F238E27FC236}">
                      <a16:creationId xmlns:a16="http://schemas.microsoft.com/office/drawing/2014/main" id="{73CEDF8E-44DE-3D36-3E31-9EC8735723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77" name="Oval 3091">
                  <a:extLst>
                    <a:ext uri="{FF2B5EF4-FFF2-40B4-BE49-F238E27FC236}">
                      <a16:creationId xmlns:a16="http://schemas.microsoft.com/office/drawing/2014/main" id="{1EDA50CB-94A4-F8CE-9DED-D832ED30BE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78" name="Oval 3092">
                  <a:extLst>
                    <a:ext uri="{FF2B5EF4-FFF2-40B4-BE49-F238E27FC236}">
                      <a16:creationId xmlns:a16="http://schemas.microsoft.com/office/drawing/2014/main" id="{0DF29DCE-F6BC-794E-B79D-FC67B98F54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79" name="Oval 3093">
                  <a:extLst>
                    <a:ext uri="{FF2B5EF4-FFF2-40B4-BE49-F238E27FC236}">
                      <a16:creationId xmlns:a16="http://schemas.microsoft.com/office/drawing/2014/main" id="{1F642588-2E2F-12C9-23CA-53F7D668D7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80" name="Oval 3094">
                  <a:extLst>
                    <a:ext uri="{FF2B5EF4-FFF2-40B4-BE49-F238E27FC236}">
                      <a16:creationId xmlns:a16="http://schemas.microsoft.com/office/drawing/2014/main" id="{1470F829-C008-2EF3-1BC4-CE7DE0EFC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81" name="Oval 3095">
                  <a:extLst>
                    <a:ext uri="{FF2B5EF4-FFF2-40B4-BE49-F238E27FC236}">
                      <a16:creationId xmlns:a16="http://schemas.microsoft.com/office/drawing/2014/main" id="{2FF5EBC1-F83F-0F8E-CE75-692A60F090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82" name="Oval 3096">
                  <a:extLst>
                    <a:ext uri="{FF2B5EF4-FFF2-40B4-BE49-F238E27FC236}">
                      <a16:creationId xmlns:a16="http://schemas.microsoft.com/office/drawing/2014/main" id="{89CC6750-7408-3B75-9131-C4C8F34001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83" name="Oval 3097">
                  <a:extLst>
                    <a:ext uri="{FF2B5EF4-FFF2-40B4-BE49-F238E27FC236}">
                      <a16:creationId xmlns:a16="http://schemas.microsoft.com/office/drawing/2014/main" id="{B62E1C2F-2D98-B0CE-2592-04C2F025AE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84" name="Oval 3098">
                  <a:extLst>
                    <a:ext uri="{FF2B5EF4-FFF2-40B4-BE49-F238E27FC236}">
                      <a16:creationId xmlns:a16="http://schemas.microsoft.com/office/drawing/2014/main" id="{E714F979-1E68-D778-A4BF-734E3F396E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85" name="Oval 3099">
                  <a:extLst>
                    <a:ext uri="{FF2B5EF4-FFF2-40B4-BE49-F238E27FC236}">
                      <a16:creationId xmlns:a16="http://schemas.microsoft.com/office/drawing/2014/main" id="{67AF8628-187E-3333-0E18-BDBF54CAB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86" name="Oval 3100">
                  <a:extLst>
                    <a:ext uri="{FF2B5EF4-FFF2-40B4-BE49-F238E27FC236}">
                      <a16:creationId xmlns:a16="http://schemas.microsoft.com/office/drawing/2014/main" id="{B7B07F6F-F114-7133-DEFC-303050A338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87" name="Oval 3101">
                  <a:extLst>
                    <a:ext uri="{FF2B5EF4-FFF2-40B4-BE49-F238E27FC236}">
                      <a16:creationId xmlns:a16="http://schemas.microsoft.com/office/drawing/2014/main" id="{646CA3E7-A41B-909E-8EAB-4D228944ED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88" name="Oval 3102">
                  <a:extLst>
                    <a:ext uri="{FF2B5EF4-FFF2-40B4-BE49-F238E27FC236}">
                      <a16:creationId xmlns:a16="http://schemas.microsoft.com/office/drawing/2014/main" id="{55F89166-1891-E4C7-EF7F-06490EF330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060" name="Group 3103">
                <a:extLst>
                  <a:ext uri="{FF2B5EF4-FFF2-40B4-BE49-F238E27FC236}">
                    <a16:creationId xmlns:a16="http://schemas.microsoft.com/office/drawing/2014/main" id="{30546794-42EC-B105-63E4-8C3138CA56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41" y="2906"/>
                <a:ext cx="346" cy="304"/>
                <a:chOff x="3098" y="2084"/>
                <a:chExt cx="346" cy="304"/>
              </a:xfrm>
            </p:grpSpPr>
            <p:sp>
              <p:nvSpPr>
                <p:cNvPr id="71061" name="Oval 3104">
                  <a:extLst>
                    <a:ext uri="{FF2B5EF4-FFF2-40B4-BE49-F238E27FC236}">
                      <a16:creationId xmlns:a16="http://schemas.microsoft.com/office/drawing/2014/main" id="{7FEE0058-B178-5B3A-D8FB-C9E622AB19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62" name="Oval 3105">
                  <a:extLst>
                    <a:ext uri="{FF2B5EF4-FFF2-40B4-BE49-F238E27FC236}">
                      <a16:creationId xmlns:a16="http://schemas.microsoft.com/office/drawing/2014/main" id="{E0CC5953-1DA0-2BF3-5551-18DEEC97D8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63" name="Oval 3106">
                  <a:extLst>
                    <a:ext uri="{FF2B5EF4-FFF2-40B4-BE49-F238E27FC236}">
                      <a16:creationId xmlns:a16="http://schemas.microsoft.com/office/drawing/2014/main" id="{79BE08B6-96E4-B03C-DB4B-AC4977A115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64" name="Oval 3107">
                  <a:extLst>
                    <a:ext uri="{FF2B5EF4-FFF2-40B4-BE49-F238E27FC236}">
                      <a16:creationId xmlns:a16="http://schemas.microsoft.com/office/drawing/2014/main" id="{27661D9A-0B33-C87B-3BB9-A6FD9968D4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65" name="Oval 3108">
                  <a:extLst>
                    <a:ext uri="{FF2B5EF4-FFF2-40B4-BE49-F238E27FC236}">
                      <a16:creationId xmlns:a16="http://schemas.microsoft.com/office/drawing/2014/main" id="{49B2AC8D-729E-5FB0-E210-877BB3EF80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66" name="Oval 3109">
                  <a:extLst>
                    <a:ext uri="{FF2B5EF4-FFF2-40B4-BE49-F238E27FC236}">
                      <a16:creationId xmlns:a16="http://schemas.microsoft.com/office/drawing/2014/main" id="{DDA58460-6545-6829-F099-F20500D0B1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67" name="Oval 3110">
                  <a:extLst>
                    <a:ext uri="{FF2B5EF4-FFF2-40B4-BE49-F238E27FC236}">
                      <a16:creationId xmlns:a16="http://schemas.microsoft.com/office/drawing/2014/main" id="{020047D6-953A-1CC3-D2F0-CE8D405FB1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68" name="Oval 3111">
                  <a:extLst>
                    <a:ext uri="{FF2B5EF4-FFF2-40B4-BE49-F238E27FC236}">
                      <a16:creationId xmlns:a16="http://schemas.microsoft.com/office/drawing/2014/main" id="{87FFAA86-30E8-2835-7544-4C66EF6813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69" name="Oval 3112">
                  <a:extLst>
                    <a:ext uri="{FF2B5EF4-FFF2-40B4-BE49-F238E27FC236}">
                      <a16:creationId xmlns:a16="http://schemas.microsoft.com/office/drawing/2014/main" id="{C9A4AED3-A283-5CB5-8704-12D4547ED5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70" name="Oval 3113">
                  <a:extLst>
                    <a:ext uri="{FF2B5EF4-FFF2-40B4-BE49-F238E27FC236}">
                      <a16:creationId xmlns:a16="http://schemas.microsoft.com/office/drawing/2014/main" id="{8B8DE25D-19AC-5659-5A1B-9E00EEA5E8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71" name="Oval 3114">
                  <a:extLst>
                    <a:ext uri="{FF2B5EF4-FFF2-40B4-BE49-F238E27FC236}">
                      <a16:creationId xmlns:a16="http://schemas.microsoft.com/office/drawing/2014/main" id="{B52A1A03-FBE6-AA28-4B94-2320CCE8C5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72" name="Oval 3115">
                  <a:extLst>
                    <a:ext uri="{FF2B5EF4-FFF2-40B4-BE49-F238E27FC236}">
                      <a16:creationId xmlns:a16="http://schemas.microsoft.com/office/drawing/2014/main" id="{F873739C-88CD-B2FF-3DA4-22453A8464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73" name="Oval 3116">
                  <a:extLst>
                    <a:ext uri="{FF2B5EF4-FFF2-40B4-BE49-F238E27FC236}">
                      <a16:creationId xmlns:a16="http://schemas.microsoft.com/office/drawing/2014/main" id="{2FA7F157-EEB7-6041-3481-032ACE0BDD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74" name="Oval 3117">
                  <a:extLst>
                    <a:ext uri="{FF2B5EF4-FFF2-40B4-BE49-F238E27FC236}">
                      <a16:creationId xmlns:a16="http://schemas.microsoft.com/office/drawing/2014/main" id="{E1594431-9F5E-CA69-B358-D0A1C74F7C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966" name="Group 3118">
              <a:extLst>
                <a:ext uri="{FF2B5EF4-FFF2-40B4-BE49-F238E27FC236}">
                  <a16:creationId xmlns:a16="http://schemas.microsoft.com/office/drawing/2014/main" id="{B45B7099-68CD-976B-62ED-9488D49128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71" y="2841"/>
              <a:ext cx="1246" cy="598"/>
              <a:chOff x="2675" y="2745"/>
              <a:chExt cx="1246" cy="598"/>
            </a:xfrm>
          </p:grpSpPr>
          <p:grpSp>
            <p:nvGrpSpPr>
              <p:cNvPr id="71029" name="Group 3119">
                <a:extLst>
                  <a:ext uri="{FF2B5EF4-FFF2-40B4-BE49-F238E27FC236}">
                    <a16:creationId xmlns:a16="http://schemas.microsoft.com/office/drawing/2014/main" id="{8DB6A082-DB02-4E7E-DAB4-2EA1D98128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5" y="3039"/>
                <a:ext cx="346" cy="304"/>
                <a:chOff x="3098" y="2084"/>
                <a:chExt cx="346" cy="304"/>
              </a:xfrm>
            </p:grpSpPr>
            <p:sp>
              <p:nvSpPr>
                <p:cNvPr id="71045" name="Oval 3120">
                  <a:extLst>
                    <a:ext uri="{FF2B5EF4-FFF2-40B4-BE49-F238E27FC236}">
                      <a16:creationId xmlns:a16="http://schemas.microsoft.com/office/drawing/2014/main" id="{BE8AC75D-CE9E-5ECB-173D-92AF1EF45B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46" name="Oval 3121">
                  <a:extLst>
                    <a:ext uri="{FF2B5EF4-FFF2-40B4-BE49-F238E27FC236}">
                      <a16:creationId xmlns:a16="http://schemas.microsoft.com/office/drawing/2014/main" id="{8A8839EF-8036-8550-746B-66E18A2178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47" name="Oval 3122">
                  <a:extLst>
                    <a:ext uri="{FF2B5EF4-FFF2-40B4-BE49-F238E27FC236}">
                      <a16:creationId xmlns:a16="http://schemas.microsoft.com/office/drawing/2014/main" id="{62DF0053-2422-A434-841C-02888F4FA0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48" name="Oval 3123">
                  <a:extLst>
                    <a:ext uri="{FF2B5EF4-FFF2-40B4-BE49-F238E27FC236}">
                      <a16:creationId xmlns:a16="http://schemas.microsoft.com/office/drawing/2014/main" id="{0934A34C-CA2E-E984-C841-DEC77EDABF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49" name="Oval 3124">
                  <a:extLst>
                    <a:ext uri="{FF2B5EF4-FFF2-40B4-BE49-F238E27FC236}">
                      <a16:creationId xmlns:a16="http://schemas.microsoft.com/office/drawing/2014/main" id="{BFEE4F48-45C3-DE99-22AA-68FE08B4A0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50" name="Oval 3125">
                  <a:extLst>
                    <a:ext uri="{FF2B5EF4-FFF2-40B4-BE49-F238E27FC236}">
                      <a16:creationId xmlns:a16="http://schemas.microsoft.com/office/drawing/2014/main" id="{B25945D9-7D8A-D7A9-7329-DA76E5629A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51" name="Oval 3126">
                  <a:extLst>
                    <a:ext uri="{FF2B5EF4-FFF2-40B4-BE49-F238E27FC236}">
                      <a16:creationId xmlns:a16="http://schemas.microsoft.com/office/drawing/2014/main" id="{3E8FCF2D-0B0E-F517-6725-67FCEAC2D6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52" name="Oval 3127">
                  <a:extLst>
                    <a:ext uri="{FF2B5EF4-FFF2-40B4-BE49-F238E27FC236}">
                      <a16:creationId xmlns:a16="http://schemas.microsoft.com/office/drawing/2014/main" id="{E9AC3077-89AF-01B3-7139-144EFD6ECD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53" name="Oval 3128">
                  <a:extLst>
                    <a:ext uri="{FF2B5EF4-FFF2-40B4-BE49-F238E27FC236}">
                      <a16:creationId xmlns:a16="http://schemas.microsoft.com/office/drawing/2014/main" id="{BF373707-B244-074B-49DF-251F18B5BD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54" name="Oval 3129">
                  <a:extLst>
                    <a:ext uri="{FF2B5EF4-FFF2-40B4-BE49-F238E27FC236}">
                      <a16:creationId xmlns:a16="http://schemas.microsoft.com/office/drawing/2014/main" id="{1C81F472-39C9-D6AF-48BC-90B9A979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55" name="Oval 3130">
                  <a:extLst>
                    <a:ext uri="{FF2B5EF4-FFF2-40B4-BE49-F238E27FC236}">
                      <a16:creationId xmlns:a16="http://schemas.microsoft.com/office/drawing/2014/main" id="{41D6A70B-3E53-3F62-9CD8-8A2EAB1FB6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56" name="Oval 3131">
                  <a:extLst>
                    <a:ext uri="{FF2B5EF4-FFF2-40B4-BE49-F238E27FC236}">
                      <a16:creationId xmlns:a16="http://schemas.microsoft.com/office/drawing/2014/main" id="{0E77871C-F00E-8EEB-5D2A-E075A54167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57" name="Oval 3132">
                  <a:extLst>
                    <a:ext uri="{FF2B5EF4-FFF2-40B4-BE49-F238E27FC236}">
                      <a16:creationId xmlns:a16="http://schemas.microsoft.com/office/drawing/2014/main" id="{14662838-F553-F29A-C28A-16D61B808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58" name="Oval 3133">
                  <a:extLst>
                    <a:ext uri="{FF2B5EF4-FFF2-40B4-BE49-F238E27FC236}">
                      <a16:creationId xmlns:a16="http://schemas.microsoft.com/office/drawing/2014/main" id="{D87C5B37-9ECE-AB1D-14B4-156D90F95D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030" name="Group 3134">
                <a:extLst>
                  <a:ext uri="{FF2B5EF4-FFF2-40B4-BE49-F238E27FC236}">
                    <a16:creationId xmlns:a16="http://schemas.microsoft.com/office/drawing/2014/main" id="{40AE553F-4A05-8660-BFCA-FDA12B3557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5" y="2745"/>
                <a:ext cx="346" cy="304"/>
                <a:chOff x="3098" y="2084"/>
                <a:chExt cx="346" cy="304"/>
              </a:xfrm>
            </p:grpSpPr>
            <p:sp>
              <p:nvSpPr>
                <p:cNvPr id="71031" name="Oval 3135">
                  <a:extLst>
                    <a:ext uri="{FF2B5EF4-FFF2-40B4-BE49-F238E27FC236}">
                      <a16:creationId xmlns:a16="http://schemas.microsoft.com/office/drawing/2014/main" id="{CE6C7311-2066-23C6-BF3C-299A309AD2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32" name="Oval 3136">
                  <a:extLst>
                    <a:ext uri="{FF2B5EF4-FFF2-40B4-BE49-F238E27FC236}">
                      <a16:creationId xmlns:a16="http://schemas.microsoft.com/office/drawing/2014/main" id="{FB5FBBCF-3C0B-4398-4FE1-34B0E9293E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33" name="Oval 3137">
                  <a:extLst>
                    <a:ext uri="{FF2B5EF4-FFF2-40B4-BE49-F238E27FC236}">
                      <a16:creationId xmlns:a16="http://schemas.microsoft.com/office/drawing/2014/main" id="{E36EEED4-D484-9CFA-416E-0101665F53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34" name="Oval 3138">
                  <a:extLst>
                    <a:ext uri="{FF2B5EF4-FFF2-40B4-BE49-F238E27FC236}">
                      <a16:creationId xmlns:a16="http://schemas.microsoft.com/office/drawing/2014/main" id="{5FCEFB5E-002C-41DF-4FE2-F8BAA18150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35" name="Oval 3139">
                  <a:extLst>
                    <a:ext uri="{FF2B5EF4-FFF2-40B4-BE49-F238E27FC236}">
                      <a16:creationId xmlns:a16="http://schemas.microsoft.com/office/drawing/2014/main" id="{D70A6DF3-0CA4-6A9F-73B4-FE542586D6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36" name="Oval 3140">
                  <a:extLst>
                    <a:ext uri="{FF2B5EF4-FFF2-40B4-BE49-F238E27FC236}">
                      <a16:creationId xmlns:a16="http://schemas.microsoft.com/office/drawing/2014/main" id="{07647729-90F1-27B4-EBF7-CF3150E02A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37" name="Oval 3141">
                  <a:extLst>
                    <a:ext uri="{FF2B5EF4-FFF2-40B4-BE49-F238E27FC236}">
                      <a16:creationId xmlns:a16="http://schemas.microsoft.com/office/drawing/2014/main" id="{9DDF9F4A-7ED7-4368-73C8-8C81377B8D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38" name="Oval 3142">
                  <a:extLst>
                    <a:ext uri="{FF2B5EF4-FFF2-40B4-BE49-F238E27FC236}">
                      <a16:creationId xmlns:a16="http://schemas.microsoft.com/office/drawing/2014/main" id="{77A8FC1B-63A6-8E03-EB05-2FF012A913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39" name="Oval 3143">
                  <a:extLst>
                    <a:ext uri="{FF2B5EF4-FFF2-40B4-BE49-F238E27FC236}">
                      <a16:creationId xmlns:a16="http://schemas.microsoft.com/office/drawing/2014/main" id="{4784D1F4-5A1F-EE6B-A2B1-8467A959B4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40" name="Oval 3144">
                  <a:extLst>
                    <a:ext uri="{FF2B5EF4-FFF2-40B4-BE49-F238E27FC236}">
                      <a16:creationId xmlns:a16="http://schemas.microsoft.com/office/drawing/2014/main" id="{B3CFD88F-C53C-B651-9B5C-379D8C97D6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41" name="Oval 3145">
                  <a:extLst>
                    <a:ext uri="{FF2B5EF4-FFF2-40B4-BE49-F238E27FC236}">
                      <a16:creationId xmlns:a16="http://schemas.microsoft.com/office/drawing/2014/main" id="{4CFEC186-5F8A-1B9F-B754-13B9A02BDD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42" name="Oval 3146">
                  <a:extLst>
                    <a:ext uri="{FF2B5EF4-FFF2-40B4-BE49-F238E27FC236}">
                      <a16:creationId xmlns:a16="http://schemas.microsoft.com/office/drawing/2014/main" id="{BAE6C778-FAC1-D2D6-4340-9FB57E88E0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43" name="Oval 3147">
                  <a:extLst>
                    <a:ext uri="{FF2B5EF4-FFF2-40B4-BE49-F238E27FC236}">
                      <a16:creationId xmlns:a16="http://schemas.microsoft.com/office/drawing/2014/main" id="{35113C61-EFA6-2EF9-D97C-3ED2E3104A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44" name="Oval 3148">
                  <a:extLst>
                    <a:ext uri="{FF2B5EF4-FFF2-40B4-BE49-F238E27FC236}">
                      <a16:creationId xmlns:a16="http://schemas.microsoft.com/office/drawing/2014/main" id="{E1CEF1EA-8B62-500E-FCA2-AE27108AA1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967" name="Group 3149">
              <a:extLst>
                <a:ext uri="{FF2B5EF4-FFF2-40B4-BE49-F238E27FC236}">
                  <a16:creationId xmlns:a16="http://schemas.microsoft.com/office/drawing/2014/main" id="{6801E295-E830-5E61-DACD-FB87113DAD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72" y="2585"/>
              <a:ext cx="1437" cy="648"/>
              <a:chOff x="2676" y="2489"/>
              <a:chExt cx="1437" cy="648"/>
            </a:xfrm>
          </p:grpSpPr>
          <p:grpSp>
            <p:nvGrpSpPr>
              <p:cNvPr id="70999" name="Group 3150">
                <a:extLst>
                  <a:ext uri="{FF2B5EF4-FFF2-40B4-BE49-F238E27FC236}">
                    <a16:creationId xmlns:a16="http://schemas.microsoft.com/office/drawing/2014/main" id="{8C2CEB7B-E1CA-CAFE-2382-FC6CF88ABA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6" y="2489"/>
                <a:ext cx="346" cy="304"/>
                <a:chOff x="3098" y="2084"/>
                <a:chExt cx="346" cy="304"/>
              </a:xfrm>
            </p:grpSpPr>
            <p:sp>
              <p:nvSpPr>
                <p:cNvPr id="71015" name="Oval 3151">
                  <a:extLst>
                    <a:ext uri="{FF2B5EF4-FFF2-40B4-BE49-F238E27FC236}">
                      <a16:creationId xmlns:a16="http://schemas.microsoft.com/office/drawing/2014/main" id="{694519A1-BFF3-9482-133E-879EC65ECE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16" name="Oval 3152">
                  <a:extLst>
                    <a:ext uri="{FF2B5EF4-FFF2-40B4-BE49-F238E27FC236}">
                      <a16:creationId xmlns:a16="http://schemas.microsoft.com/office/drawing/2014/main" id="{54A3AA46-F955-1AF3-73F0-196A7AAB4A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17" name="Oval 3153">
                  <a:extLst>
                    <a:ext uri="{FF2B5EF4-FFF2-40B4-BE49-F238E27FC236}">
                      <a16:creationId xmlns:a16="http://schemas.microsoft.com/office/drawing/2014/main" id="{32A4A691-CB9F-83A6-C10D-0520FB5EE4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18" name="Oval 3154">
                  <a:extLst>
                    <a:ext uri="{FF2B5EF4-FFF2-40B4-BE49-F238E27FC236}">
                      <a16:creationId xmlns:a16="http://schemas.microsoft.com/office/drawing/2014/main" id="{345A4CAB-5001-8860-7777-98399C8E7B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19" name="Oval 3155">
                  <a:extLst>
                    <a:ext uri="{FF2B5EF4-FFF2-40B4-BE49-F238E27FC236}">
                      <a16:creationId xmlns:a16="http://schemas.microsoft.com/office/drawing/2014/main" id="{216571B3-4475-097A-DF73-1183C0AEF0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20" name="Oval 3156">
                  <a:extLst>
                    <a:ext uri="{FF2B5EF4-FFF2-40B4-BE49-F238E27FC236}">
                      <a16:creationId xmlns:a16="http://schemas.microsoft.com/office/drawing/2014/main" id="{4C85EF45-DA15-ECE3-D29D-A0562791BA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21" name="Oval 3157">
                  <a:extLst>
                    <a:ext uri="{FF2B5EF4-FFF2-40B4-BE49-F238E27FC236}">
                      <a16:creationId xmlns:a16="http://schemas.microsoft.com/office/drawing/2014/main" id="{1A605D00-0D65-9326-2A71-84BB01DC5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22" name="Oval 3158">
                  <a:extLst>
                    <a:ext uri="{FF2B5EF4-FFF2-40B4-BE49-F238E27FC236}">
                      <a16:creationId xmlns:a16="http://schemas.microsoft.com/office/drawing/2014/main" id="{9D33A63C-C873-BC40-6EB2-673A7CD9D3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23" name="Oval 3159">
                  <a:extLst>
                    <a:ext uri="{FF2B5EF4-FFF2-40B4-BE49-F238E27FC236}">
                      <a16:creationId xmlns:a16="http://schemas.microsoft.com/office/drawing/2014/main" id="{04B2CBAF-10A5-7D56-4DCA-CD24769CF4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24" name="Oval 3160">
                  <a:extLst>
                    <a:ext uri="{FF2B5EF4-FFF2-40B4-BE49-F238E27FC236}">
                      <a16:creationId xmlns:a16="http://schemas.microsoft.com/office/drawing/2014/main" id="{730CEAFD-11C1-C6B6-29F2-E6CCDDB473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25" name="Oval 3161">
                  <a:extLst>
                    <a:ext uri="{FF2B5EF4-FFF2-40B4-BE49-F238E27FC236}">
                      <a16:creationId xmlns:a16="http://schemas.microsoft.com/office/drawing/2014/main" id="{E60D34D4-AF3B-C628-7357-F44C99D85E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26" name="Oval 3162">
                  <a:extLst>
                    <a:ext uri="{FF2B5EF4-FFF2-40B4-BE49-F238E27FC236}">
                      <a16:creationId xmlns:a16="http://schemas.microsoft.com/office/drawing/2014/main" id="{C085C06D-E878-970F-1014-D0C58C2A4B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27" name="Oval 3163">
                  <a:extLst>
                    <a:ext uri="{FF2B5EF4-FFF2-40B4-BE49-F238E27FC236}">
                      <a16:creationId xmlns:a16="http://schemas.microsoft.com/office/drawing/2014/main" id="{D4C9FEF1-56E1-718E-EB39-8E819B3264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28" name="Oval 3164">
                  <a:extLst>
                    <a:ext uri="{FF2B5EF4-FFF2-40B4-BE49-F238E27FC236}">
                      <a16:creationId xmlns:a16="http://schemas.microsoft.com/office/drawing/2014/main" id="{3DD1416D-7D7C-4E78-9626-C55B154757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1000" name="Group 3165">
                <a:extLst>
                  <a:ext uri="{FF2B5EF4-FFF2-40B4-BE49-F238E27FC236}">
                    <a16:creationId xmlns:a16="http://schemas.microsoft.com/office/drawing/2014/main" id="{089EB7A1-15DF-967E-C16D-C49EE1A75E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67" y="2833"/>
                <a:ext cx="346" cy="304"/>
                <a:chOff x="3098" y="2084"/>
                <a:chExt cx="346" cy="304"/>
              </a:xfrm>
            </p:grpSpPr>
            <p:sp>
              <p:nvSpPr>
                <p:cNvPr id="71001" name="Oval 3166">
                  <a:extLst>
                    <a:ext uri="{FF2B5EF4-FFF2-40B4-BE49-F238E27FC236}">
                      <a16:creationId xmlns:a16="http://schemas.microsoft.com/office/drawing/2014/main" id="{B36B9C20-B28F-F8C8-99E1-8E335FD714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02" name="Oval 3167">
                  <a:extLst>
                    <a:ext uri="{FF2B5EF4-FFF2-40B4-BE49-F238E27FC236}">
                      <a16:creationId xmlns:a16="http://schemas.microsoft.com/office/drawing/2014/main" id="{83FFC858-3EDB-FDBD-45BC-4BF7AAD347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03" name="Oval 3168">
                  <a:extLst>
                    <a:ext uri="{FF2B5EF4-FFF2-40B4-BE49-F238E27FC236}">
                      <a16:creationId xmlns:a16="http://schemas.microsoft.com/office/drawing/2014/main" id="{ED99EE02-13BC-1D9F-7DE1-46EC73878D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04" name="Oval 3169">
                  <a:extLst>
                    <a:ext uri="{FF2B5EF4-FFF2-40B4-BE49-F238E27FC236}">
                      <a16:creationId xmlns:a16="http://schemas.microsoft.com/office/drawing/2014/main" id="{86534806-3B69-44B1-B9F7-52E49E95AF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05" name="Oval 3170">
                  <a:extLst>
                    <a:ext uri="{FF2B5EF4-FFF2-40B4-BE49-F238E27FC236}">
                      <a16:creationId xmlns:a16="http://schemas.microsoft.com/office/drawing/2014/main" id="{8527C882-FB83-CA45-4C10-4BF2CD6920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06" name="Oval 3171">
                  <a:extLst>
                    <a:ext uri="{FF2B5EF4-FFF2-40B4-BE49-F238E27FC236}">
                      <a16:creationId xmlns:a16="http://schemas.microsoft.com/office/drawing/2014/main" id="{9FC165AB-FDC9-14A3-8998-15260E1465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07" name="Oval 3172">
                  <a:extLst>
                    <a:ext uri="{FF2B5EF4-FFF2-40B4-BE49-F238E27FC236}">
                      <a16:creationId xmlns:a16="http://schemas.microsoft.com/office/drawing/2014/main" id="{F5C7EF67-7ECA-00EA-804A-6071193B02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08" name="Oval 3173">
                  <a:extLst>
                    <a:ext uri="{FF2B5EF4-FFF2-40B4-BE49-F238E27FC236}">
                      <a16:creationId xmlns:a16="http://schemas.microsoft.com/office/drawing/2014/main" id="{AC505C55-4C0C-27D9-5E61-CC5DD58908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09" name="Oval 3174">
                  <a:extLst>
                    <a:ext uri="{FF2B5EF4-FFF2-40B4-BE49-F238E27FC236}">
                      <a16:creationId xmlns:a16="http://schemas.microsoft.com/office/drawing/2014/main" id="{24DCFD99-B593-251C-714A-873A841692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10" name="Oval 3175">
                  <a:extLst>
                    <a:ext uri="{FF2B5EF4-FFF2-40B4-BE49-F238E27FC236}">
                      <a16:creationId xmlns:a16="http://schemas.microsoft.com/office/drawing/2014/main" id="{0CC3F21E-4565-0EB8-E6F6-120590A589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11" name="Oval 3176">
                  <a:extLst>
                    <a:ext uri="{FF2B5EF4-FFF2-40B4-BE49-F238E27FC236}">
                      <a16:creationId xmlns:a16="http://schemas.microsoft.com/office/drawing/2014/main" id="{8CA06097-C12B-4AC0-4E77-469C851425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12" name="Oval 3177">
                  <a:extLst>
                    <a:ext uri="{FF2B5EF4-FFF2-40B4-BE49-F238E27FC236}">
                      <a16:creationId xmlns:a16="http://schemas.microsoft.com/office/drawing/2014/main" id="{BFF8C05B-93C6-DD21-99DF-16DA4648FC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13" name="Oval 3178">
                  <a:extLst>
                    <a:ext uri="{FF2B5EF4-FFF2-40B4-BE49-F238E27FC236}">
                      <a16:creationId xmlns:a16="http://schemas.microsoft.com/office/drawing/2014/main" id="{7A89FA6E-9885-A73D-4291-5617D45ECF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1014" name="Oval 3179">
                  <a:extLst>
                    <a:ext uri="{FF2B5EF4-FFF2-40B4-BE49-F238E27FC236}">
                      <a16:creationId xmlns:a16="http://schemas.microsoft.com/office/drawing/2014/main" id="{5F1FB502-B736-E79C-4A1F-5D9CD9E5C4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968" name="Group 3180">
              <a:extLst>
                <a:ext uri="{FF2B5EF4-FFF2-40B4-BE49-F238E27FC236}">
                  <a16:creationId xmlns:a16="http://schemas.microsoft.com/office/drawing/2014/main" id="{266D1615-6627-7C50-0426-B9F922E4DE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7" y="2454"/>
              <a:ext cx="1005" cy="1172"/>
              <a:chOff x="2271" y="2358"/>
              <a:chExt cx="1005" cy="1172"/>
            </a:xfrm>
          </p:grpSpPr>
          <p:grpSp>
            <p:nvGrpSpPr>
              <p:cNvPr id="70969" name="Group 3181">
                <a:extLst>
                  <a:ext uri="{FF2B5EF4-FFF2-40B4-BE49-F238E27FC236}">
                    <a16:creationId xmlns:a16="http://schemas.microsoft.com/office/drawing/2014/main" id="{8F0EFD90-F460-32E7-F298-B9DD2D39C4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30" y="3226"/>
                <a:ext cx="346" cy="304"/>
                <a:chOff x="3098" y="2084"/>
                <a:chExt cx="346" cy="304"/>
              </a:xfrm>
            </p:grpSpPr>
            <p:sp>
              <p:nvSpPr>
                <p:cNvPr id="70985" name="Oval 3182">
                  <a:extLst>
                    <a:ext uri="{FF2B5EF4-FFF2-40B4-BE49-F238E27FC236}">
                      <a16:creationId xmlns:a16="http://schemas.microsoft.com/office/drawing/2014/main" id="{3850B150-EC73-3E95-5AFB-1555DB3ED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86" name="Oval 3183">
                  <a:extLst>
                    <a:ext uri="{FF2B5EF4-FFF2-40B4-BE49-F238E27FC236}">
                      <a16:creationId xmlns:a16="http://schemas.microsoft.com/office/drawing/2014/main" id="{410FC712-9780-4E7F-8FEA-2A12BC64E9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87" name="Oval 3184">
                  <a:extLst>
                    <a:ext uri="{FF2B5EF4-FFF2-40B4-BE49-F238E27FC236}">
                      <a16:creationId xmlns:a16="http://schemas.microsoft.com/office/drawing/2014/main" id="{316994A0-9510-5525-C435-E9BD4A34B8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88" name="Oval 3185">
                  <a:extLst>
                    <a:ext uri="{FF2B5EF4-FFF2-40B4-BE49-F238E27FC236}">
                      <a16:creationId xmlns:a16="http://schemas.microsoft.com/office/drawing/2014/main" id="{EB8AD127-26AD-1C7E-E1FB-A9CF5C540F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89" name="Oval 3186">
                  <a:extLst>
                    <a:ext uri="{FF2B5EF4-FFF2-40B4-BE49-F238E27FC236}">
                      <a16:creationId xmlns:a16="http://schemas.microsoft.com/office/drawing/2014/main" id="{E5917BC0-E111-E52E-8090-A2F589510B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90" name="Oval 3187">
                  <a:extLst>
                    <a:ext uri="{FF2B5EF4-FFF2-40B4-BE49-F238E27FC236}">
                      <a16:creationId xmlns:a16="http://schemas.microsoft.com/office/drawing/2014/main" id="{01CFC627-89BE-415B-416F-082A242FD3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91" name="Oval 3188">
                  <a:extLst>
                    <a:ext uri="{FF2B5EF4-FFF2-40B4-BE49-F238E27FC236}">
                      <a16:creationId xmlns:a16="http://schemas.microsoft.com/office/drawing/2014/main" id="{5382966C-FD2E-5E3F-0F7A-0AE9F97A5A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92" name="Oval 3189">
                  <a:extLst>
                    <a:ext uri="{FF2B5EF4-FFF2-40B4-BE49-F238E27FC236}">
                      <a16:creationId xmlns:a16="http://schemas.microsoft.com/office/drawing/2014/main" id="{2DBEF457-B650-667B-77B6-47B6DEB5A1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93" name="Oval 3190">
                  <a:extLst>
                    <a:ext uri="{FF2B5EF4-FFF2-40B4-BE49-F238E27FC236}">
                      <a16:creationId xmlns:a16="http://schemas.microsoft.com/office/drawing/2014/main" id="{C5FEA766-C2C0-A32D-F4C2-3E228F2C45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94" name="Oval 3191">
                  <a:extLst>
                    <a:ext uri="{FF2B5EF4-FFF2-40B4-BE49-F238E27FC236}">
                      <a16:creationId xmlns:a16="http://schemas.microsoft.com/office/drawing/2014/main" id="{C410FA53-BD8D-0B14-0160-ED27BD1DEF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95" name="Oval 3192">
                  <a:extLst>
                    <a:ext uri="{FF2B5EF4-FFF2-40B4-BE49-F238E27FC236}">
                      <a16:creationId xmlns:a16="http://schemas.microsoft.com/office/drawing/2014/main" id="{F696EA98-FAE0-2C9F-0B43-B280B7B448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96" name="Oval 3193">
                  <a:extLst>
                    <a:ext uri="{FF2B5EF4-FFF2-40B4-BE49-F238E27FC236}">
                      <a16:creationId xmlns:a16="http://schemas.microsoft.com/office/drawing/2014/main" id="{8668B019-6F0B-55B5-54A9-87E61C01EA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97" name="Oval 3194">
                  <a:extLst>
                    <a:ext uri="{FF2B5EF4-FFF2-40B4-BE49-F238E27FC236}">
                      <a16:creationId xmlns:a16="http://schemas.microsoft.com/office/drawing/2014/main" id="{6583DDB2-D579-0D27-3B0F-4B49EF9FD6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98" name="Oval 3195">
                  <a:extLst>
                    <a:ext uri="{FF2B5EF4-FFF2-40B4-BE49-F238E27FC236}">
                      <a16:creationId xmlns:a16="http://schemas.microsoft.com/office/drawing/2014/main" id="{01604101-AF3D-2E1C-E98F-3F18313CFB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970" name="Group 3196">
                <a:extLst>
                  <a:ext uri="{FF2B5EF4-FFF2-40B4-BE49-F238E27FC236}">
                    <a16:creationId xmlns:a16="http://schemas.microsoft.com/office/drawing/2014/main" id="{A7DDC68B-7B93-7F02-68EF-F8B2C32E1A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1" y="2358"/>
                <a:ext cx="346" cy="304"/>
                <a:chOff x="3098" y="2084"/>
                <a:chExt cx="346" cy="304"/>
              </a:xfrm>
            </p:grpSpPr>
            <p:sp>
              <p:nvSpPr>
                <p:cNvPr id="70971" name="Oval 3197">
                  <a:extLst>
                    <a:ext uri="{FF2B5EF4-FFF2-40B4-BE49-F238E27FC236}">
                      <a16:creationId xmlns:a16="http://schemas.microsoft.com/office/drawing/2014/main" id="{FD83DC48-0201-B3E3-2F8B-787A0203D0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72" name="Oval 3198">
                  <a:extLst>
                    <a:ext uri="{FF2B5EF4-FFF2-40B4-BE49-F238E27FC236}">
                      <a16:creationId xmlns:a16="http://schemas.microsoft.com/office/drawing/2014/main" id="{5D78AF3F-342D-BD94-4674-7EFA85ACF7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73" name="Oval 3199">
                  <a:extLst>
                    <a:ext uri="{FF2B5EF4-FFF2-40B4-BE49-F238E27FC236}">
                      <a16:creationId xmlns:a16="http://schemas.microsoft.com/office/drawing/2014/main" id="{44EF0921-6ED6-7E0D-E450-F8787BCB37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74" name="Oval 3200">
                  <a:extLst>
                    <a:ext uri="{FF2B5EF4-FFF2-40B4-BE49-F238E27FC236}">
                      <a16:creationId xmlns:a16="http://schemas.microsoft.com/office/drawing/2014/main" id="{CAA01391-07B2-EECE-0D7E-061DD63714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75" name="Oval 3201">
                  <a:extLst>
                    <a:ext uri="{FF2B5EF4-FFF2-40B4-BE49-F238E27FC236}">
                      <a16:creationId xmlns:a16="http://schemas.microsoft.com/office/drawing/2014/main" id="{D6A676D8-44BD-6320-928A-5FD8A1964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76" name="Oval 3202">
                  <a:extLst>
                    <a:ext uri="{FF2B5EF4-FFF2-40B4-BE49-F238E27FC236}">
                      <a16:creationId xmlns:a16="http://schemas.microsoft.com/office/drawing/2014/main" id="{9CB22EEF-8464-6621-BA71-7B5B1DA91F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77" name="Oval 3203">
                  <a:extLst>
                    <a:ext uri="{FF2B5EF4-FFF2-40B4-BE49-F238E27FC236}">
                      <a16:creationId xmlns:a16="http://schemas.microsoft.com/office/drawing/2014/main" id="{5E40E8AE-A79D-41D1-36D7-B1D6F1ADC0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78" name="Oval 3204">
                  <a:extLst>
                    <a:ext uri="{FF2B5EF4-FFF2-40B4-BE49-F238E27FC236}">
                      <a16:creationId xmlns:a16="http://schemas.microsoft.com/office/drawing/2014/main" id="{94E016FB-C128-950E-1F09-05C329D3DD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79" name="Oval 3205">
                  <a:extLst>
                    <a:ext uri="{FF2B5EF4-FFF2-40B4-BE49-F238E27FC236}">
                      <a16:creationId xmlns:a16="http://schemas.microsoft.com/office/drawing/2014/main" id="{1FCA5819-EE04-0C4F-A2F8-A4B4E5C57A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80" name="Oval 3206">
                  <a:extLst>
                    <a:ext uri="{FF2B5EF4-FFF2-40B4-BE49-F238E27FC236}">
                      <a16:creationId xmlns:a16="http://schemas.microsoft.com/office/drawing/2014/main" id="{92375B12-99F5-2AFE-9BD3-ED6070BA2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81" name="Oval 3207">
                  <a:extLst>
                    <a:ext uri="{FF2B5EF4-FFF2-40B4-BE49-F238E27FC236}">
                      <a16:creationId xmlns:a16="http://schemas.microsoft.com/office/drawing/2014/main" id="{C40C1E15-910D-D291-277B-E7ADFA9439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82" name="Oval 3208">
                  <a:extLst>
                    <a:ext uri="{FF2B5EF4-FFF2-40B4-BE49-F238E27FC236}">
                      <a16:creationId xmlns:a16="http://schemas.microsoft.com/office/drawing/2014/main" id="{4CF72958-47AC-1AE6-467C-3E10556A3A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83" name="Oval 3209">
                  <a:extLst>
                    <a:ext uri="{FF2B5EF4-FFF2-40B4-BE49-F238E27FC236}">
                      <a16:creationId xmlns:a16="http://schemas.microsoft.com/office/drawing/2014/main" id="{690604A4-77AC-8F76-6DDC-CF21D20499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84" name="Oval 3210">
                  <a:extLst>
                    <a:ext uri="{FF2B5EF4-FFF2-40B4-BE49-F238E27FC236}">
                      <a16:creationId xmlns:a16="http://schemas.microsoft.com/office/drawing/2014/main" id="{4B7D4599-5957-B727-765C-FB73A93944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</p:grpSp>
      <p:grpSp>
        <p:nvGrpSpPr>
          <p:cNvPr id="814219" name="Group 3211">
            <a:extLst>
              <a:ext uri="{FF2B5EF4-FFF2-40B4-BE49-F238E27FC236}">
                <a16:creationId xmlns:a16="http://schemas.microsoft.com/office/drawing/2014/main" id="{199DFAB4-A1DE-1B91-55A1-B7A7B217EAB6}"/>
              </a:ext>
            </a:extLst>
          </p:cNvPr>
          <p:cNvGrpSpPr>
            <a:grpSpLocks/>
          </p:cNvGrpSpPr>
          <p:nvPr/>
        </p:nvGrpSpPr>
        <p:grpSpPr bwMode="auto">
          <a:xfrm>
            <a:off x="4676775" y="3902075"/>
            <a:ext cx="4062413" cy="2838450"/>
            <a:chOff x="2363" y="2032"/>
            <a:chExt cx="2559" cy="1788"/>
          </a:xfrm>
        </p:grpSpPr>
        <p:grpSp>
          <p:nvGrpSpPr>
            <p:cNvPr id="70313" name="Group 3212">
              <a:extLst>
                <a:ext uri="{FF2B5EF4-FFF2-40B4-BE49-F238E27FC236}">
                  <a16:creationId xmlns:a16="http://schemas.microsoft.com/office/drawing/2014/main" id="{2B0DFF60-584D-C84D-AA28-C10386A186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1" y="2338"/>
              <a:ext cx="346" cy="304"/>
              <a:chOff x="3098" y="2084"/>
              <a:chExt cx="346" cy="304"/>
            </a:xfrm>
          </p:grpSpPr>
          <p:sp>
            <p:nvSpPr>
              <p:cNvPr id="70933" name="Oval 3213">
                <a:extLst>
                  <a:ext uri="{FF2B5EF4-FFF2-40B4-BE49-F238E27FC236}">
                    <a16:creationId xmlns:a16="http://schemas.microsoft.com/office/drawing/2014/main" id="{CD2B6C0A-E609-C8FD-7E29-AB5330F8D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2084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34" name="Oval 3214">
                <a:extLst>
                  <a:ext uri="{FF2B5EF4-FFF2-40B4-BE49-F238E27FC236}">
                    <a16:creationId xmlns:a16="http://schemas.microsoft.com/office/drawing/2014/main" id="{29290F26-24EA-16DD-8335-974A784A8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35" name="Oval 3215">
                <a:extLst>
                  <a:ext uri="{FF2B5EF4-FFF2-40B4-BE49-F238E27FC236}">
                    <a16:creationId xmlns:a16="http://schemas.microsoft.com/office/drawing/2014/main" id="{7CD6D1D1-F7A3-8B07-5B2A-A38324D32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2092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36" name="Oval 3216">
                <a:extLst>
                  <a:ext uri="{FF2B5EF4-FFF2-40B4-BE49-F238E27FC236}">
                    <a16:creationId xmlns:a16="http://schemas.microsoft.com/office/drawing/2014/main" id="{88ACD2DA-C67A-838E-246E-C5E6459BA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224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37" name="Oval 3217">
                <a:extLst>
                  <a:ext uri="{FF2B5EF4-FFF2-40B4-BE49-F238E27FC236}">
                    <a16:creationId xmlns:a16="http://schemas.microsoft.com/office/drawing/2014/main" id="{1B3597D0-7500-41B8-511C-9214709A5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218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38" name="Oval 3218">
                <a:extLst>
                  <a:ext uri="{FF2B5EF4-FFF2-40B4-BE49-F238E27FC236}">
                    <a16:creationId xmlns:a16="http://schemas.microsoft.com/office/drawing/2014/main" id="{EE8AF3DE-909B-3096-3DEE-C0955288D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39" name="Oval 3219">
                <a:extLst>
                  <a:ext uri="{FF2B5EF4-FFF2-40B4-BE49-F238E27FC236}">
                    <a16:creationId xmlns:a16="http://schemas.microsoft.com/office/drawing/2014/main" id="{772CF975-6ABF-02A8-11A5-4A80EBF85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27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40" name="Oval 3220">
                <a:extLst>
                  <a:ext uri="{FF2B5EF4-FFF2-40B4-BE49-F238E27FC236}">
                    <a16:creationId xmlns:a16="http://schemas.microsoft.com/office/drawing/2014/main" id="{044948C0-C496-22F1-1910-8508FDC54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2188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41" name="Oval 3221">
                <a:extLst>
                  <a:ext uri="{FF2B5EF4-FFF2-40B4-BE49-F238E27FC236}">
                    <a16:creationId xmlns:a16="http://schemas.microsoft.com/office/drawing/2014/main" id="{59EFEB71-98BE-726E-45E5-EEAA25E4E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" y="233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42" name="Oval 3222">
                <a:extLst>
                  <a:ext uri="{FF2B5EF4-FFF2-40B4-BE49-F238E27FC236}">
                    <a16:creationId xmlns:a16="http://schemas.microsoft.com/office/drawing/2014/main" id="{0E794760-DF62-1AAF-1E93-93B11FF5F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283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43" name="Oval 3223">
                <a:extLst>
                  <a:ext uri="{FF2B5EF4-FFF2-40B4-BE49-F238E27FC236}">
                    <a16:creationId xmlns:a16="http://schemas.microsoft.com/office/drawing/2014/main" id="{A4A749D5-58BF-5B93-F62C-EB2754B96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115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44" name="Oval 3224">
                <a:extLst>
                  <a:ext uri="{FF2B5EF4-FFF2-40B4-BE49-F238E27FC236}">
                    <a16:creationId xmlns:a16="http://schemas.microsoft.com/office/drawing/2014/main" id="{05E972EA-1A16-0200-8FEE-23AD3D934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24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45" name="Oval 3225">
                <a:extLst>
                  <a:ext uri="{FF2B5EF4-FFF2-40B4-BE49-F238E27FC236}">
                    <a16:creationId xmlns:a16="http://schemas.microsoft.com/office/drawing/2014/main" id="{B9175396-893A-221C-9BB0-685C183C5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216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46" name="Oval 3226">
                <a:extLst>
                  <a:ext uri="{FF2B5EF4-FFF2-40B4-BE49-F238E27FC236}">
                    <a16:creationId xmlns:a16="http://schemas.microsoft.com/office/drawing/2014/main" id="{E3BC716A-EA04-A70E-472F-2B1F4938E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81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0314" name="Group 3227">
              <a:extLst>
                <a:ext uri="{FF2B5EF4-FFF2-40B4-BE49-F238E27FC236}">
                  <a16:creationId xmlns:a16="http://schemas.microsoft.com/office/drawing/2014/main" id="{23D20E99-97C4-073B-E635-274B35F00B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8" y="2252"/>
              <a:ext cx="346" cy="304"/>
              <a:chOff x="3098" y="2084"/>
              <a:chExt cx="346" cy="304"/>
            </a:xfrm>
          </p:grpSpPr>
          <p:sp>
            <p:nvSpPr>
              <p:cNvPr id="70919" name="Oval 3228">
                <a:extLst>
                  <a:ext uri="{FF2B5EF4-FFF2-40B4-BE49-F238E27FC236}">
                    <a16:creationId xmlns:a16="http://schemas.microsoft.com/office/drawing/2014/main" id="{5B749898-CFCE-9F94-AA68-E25D8AEE3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2084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20" name="Oval 3229">
                <a:extLst>
                  <a:ext uri="{FF2B5EF4-FFF2-40B4-BE49-F238E27FC236}">
                    <a16:creationId xmlns:a16="http://schemas.microsoft.com/office/drawing/2014/main" id="{5201514B-34DE-FACE-BEA7-299D3B654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21" name="Oval 3230">
                <a:extLst>
                  <a:ext uri="{FF2B5EF4-FFF2-40B4-BE49-F238E27FC236}">
                    <a16:creationId xmlns:a16="http://schemas.microsoft.com/office/drawing/2014/main" id="{93920E51-1C4C-3663-B271-0CE930698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2092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22" name="Oval 3231">
                <a:extLst>
                  <a:ext uri="{FF2B5EF4-FFF2-40B4-BE49-F238E27FC236}">
                    <a16:creationId xmlns:a16="http://schemas.microsoft.com/office/drawing/2014/main" id="{C6A4F08A-E15D-4D16-0865-CB80A3C50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224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23" name="Oval 3232">
                <a:extLst>
                  <a:ext uri="{FF2B5EF4-FFF2-40B4-BE49-F238E27FC236}">
                    <a16:creationId xmlns:a16="http://schemas.microsoft.com/office/drawing/2014/main" id="{91A1E742-83CF-3E0C-A7A3-1A6F41461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218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24" name="Oval 3233">
                <a:extLst>
                  <a:ext uri="{FF2B5EF4-FFF2-40B4-BE49-F238E27FC236}">
                    <a16:creationId xmlns:a16="http://schemas.microsoft.com/office/drawing/2014/main" id="{3DF2F08B-B3FA-981D-A63C-3E5128AF41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25" name="Oval 3234">
                <a:extLst>
                  <a:ext uri="{FF2B5EF4-FFF2-40B4-BE49-F238E27FC236}">
                    <a16:creationId xmlns:a16="http://schemas.microsoft.com/office/drawing/2014/main" id="{2DE85C1B-441D-89F8-9514-CCD37614F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27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26" name="Oval 3235">
                <a:extLst>
                  <a:ext uri="{FF2B5EF4-FFF2-40B4-BE49-F238E27FC236}">
                    <a16:creationId xmlns:a16="http://schemas.microsoft.com/office/drawing/2014/main" id="{B1C7DA56-1FCE-F818-4A4D-2C885C3C4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2188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27" name="Oval 3236">
                <a:extLst>
                  <a:ext uri="{FF2B5EF4-FFF2-40B4-BE49-F238E27FC236}">
                    <a16:creationId xmlns:a16="http://schemas.microsoft.com/office/drawing/2014/main" id="{FFB9B2AC-522B-5194-30CE-6A201DE73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" y="233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28" name="Oval 3237">
                <a:extLst>
                  <a:ext uri="{FF2B5EF4-FFF2-40B4-BE49-F238E27FC236}">
                    <a16:creationId xmlns:a16="http://schemas.microsoft.com/office/drawing/2014/main" id="{AA0D5D2A-8A72-3023-AD05-180B931E8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283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29" name="Oval 3238">
                <a:extLst>
                  <a:ext uri="{FF2B5EF4-FFF2-40B4-BE49-F238E27FC236}">
                    <a16:creationId xmlns:a16="http://schemas.microsoft.com/office/drawing/2014/main" id="{42B62C89-DCF9-3FEA-6F49-42A163E19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115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30" name="Oval 3239">
                <a:extLst>
                  <a:ext uri="{FF2B5EF4-FFF2-40B4-BE49-F238E27FC236}">
                    <a16:creationId xmlns:a16="http://schemas.microsoft.com/office/drawing/2014/main" id="{67783346-D172-F5EA-34D6-E1410C647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24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31" name="Oval 3240">
                <a:extLst>
                  <a:ext uri="{FF2B5EF4-FFF2-40B4-BE49-F238E27FC236}">
                    <a16:creationId xmlns:a16="http://schemas.microsoft.com/office/drawing/2014/main" id="{25EB998A-CEC4-F218-E05B-F212C1EDC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216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32" name="Oval 3241">
                <a:extLst>
                  <a:ext uri="{FF2B5EF4-FFF2-40B4-BE49-F238E27FC236}">
                    <a16:creationId xmlns:a16="http://schemas.microsoft.com/office/drawing/2014/main" id="{36ED031D-E7FB-9706-EB8C-D6AFE5D84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81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0315" name="Group 3242">
              <a:extLst>
                <a:ext uri="{FF2B5EF4-FFF2-40B4-BE49-F238E27FC236}">
                  <a16:creationId xmlns:a16="http://schemas.microsoft.com/office/drawing/2014/main" id="{A3CC4DDC-833F-8C2F-A836-2562F649D1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8" y="2795"/>
              <a:ext cx="346" cy="304"/>
              <a:chOff x="3098" y="2084"/>
              <a:chExt cx="346" cy="304"/>
            </a:xfrm>
          </p:grpSpPr>
          <p:sp>
            <p:nvSpPr>
              <p:cNvPr id="70905" name="Oval 3243">
                <a:extLst>
                  <a:ext uri="{FF2B5EF4-FFF2-40B4-BE49-F238E27FC236}">
                    <a16:creationId xmlns:a16="http://schemas.microsoft.com/office/drawing/2014/main" id="{B53E6D2D-6C2E-D845-2233-29E868224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2084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06" name="Oval 3244">
                <a:extLst>
                  <a:ext uri="{FF2B5EF4-FFF2-40B4-BE49-F238E27FC236}">
                    <a16:creationId xmlns:a16="http://schemas.microsoft.com/office/drawing/2014/main" id="{C81EEA29-7BEB-9D9F-7FEA-A5682A09C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07" name="Oval 3245">
                <a:extLst>
                  <a:ext uri="{FF2B5EF4-FFF2-40B4-BE49-F238E27FC236}">
                    <a16:creationId xmlns:a16="http://schemas.microsoft.com/office/drawing/2014/main" id="{E4C86C4C-7796-A709-0689-7BAEE8874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2092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08" name="Oval 3246">
                <a:extLst>
                  <a:ext uri="{FF2B5EF4-FFF2-40B4-BE49-F238E27FC236}">
                    <a16:creationId xmlns:a16="http://schemas.microsoft.com/office/drawing/2014/main" id="{9CC842B8-2C47-585B-6E60-6B17DAC71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224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09" name="Oval 3247">
                <a:extLst>
                  <a:ext uri="{FF2B5EF4-FFF2-40B4-BE49-F238E27FC236}">
                    <a16:creationId xmlns:a16="http://schemas.microsoft.com/office/drawing/2014/main" id="{88B5AEA7-BBF6-C4C2-AD4F-9563BFFEB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218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10" name="Oval 3248">
                <a:extLst>
                  <a:ext uri="{FF2B5EF4-FFF2-40B4-BE49-F238E27FC236}">
                    <a16:creationId xmlns:a16="http://schemas.microsoft.com/office/drawing/2014/main" id="{31DF9E55-06BF-BD69-59BC-58AE642F8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11" name="Oval 3249">
                <a:extLst>
                  <a:ext uri="{FF2B5EF4-FFF2-40B4-BE49-F238E27FC236}">
                    <a16:creationId xmlns:a16="http://schemas.microsoft.com/office/drawing/2014/main" id="{D035E543-D654-EADB-1531-D5DCA7715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27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12" name="Oval 3250">
                <a:extLst>
                  <a:ext uri="{FF2B5EF4-FFF2-40B4-BE49-F238E27FC236}">
                    <a16:creationId xmlns:a16="http://schemas.microsoft.com/office/drawing/2014/main" id="{170F9BED-A501-DC73-84BA-95114C177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2188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13" name="Oval 3251">
                <a:extLst>
                  <a:ext uri="{FF2B5EF4-FFF2-40B4-BE49-F238E27FC236}">
                    <a16:creationId xmlns:a16="http://schemas.microsoft.com/office/drawing/2014/main" id="{02C78C69-CB92-D482-212B-A65516A6B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" y="233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14" name="Oval 3252">
                <a:extLst>
                  <a:ext uri="{FF2B5EF4-FFF2-40B4-BE49-F238E27FC236}">
                    <a16:creationId xmlns:a16="http://schemas.microsoft.com/office/drawing/2014/main" id="{1FB7FC22-2EAB-AAA9-B6DC-827BDB44E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283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15" name="Oval 3253">
                <a:extLst>
                  <a:ext uri="{FF2B5EF4-FFF2-40B4-BE49-F238E27FC236}">
                    <a16:creationId xmlns:a16="http://schemas.microsoft.com/office/drawing/2014/main" id="{2DA57C14-FCFC-E1EA-C72A-E6C41E437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115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16" name="Oval 3254">
                <a:extLst>
                  <a:ext uri="{FF2B5EF4-FFF2-40B4-BE49-F238E27FC236}">
                    <a16:creationId xmlns:a16="http://schemas.microsoft.com/office/drawing/2014/main" id="{2A005F4A-B7AA-10B5-1182-746863842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24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17" name="Oval 3255">
                <a:extLst>
                  <a:ext uri="{FF2B5EF4-FFF2-40B4-BE49-F238E27FC236}">
                    <a16:creationId xmlns:a16="http://schemas.microsoft.com/office/drawing/2014/main" id="{8E58A0B6-7CC8-B014-5E3E-235844551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216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918" name="Oval 3256">
                <a:extLst>
                  <a:ext uri="{FF2B5EF4-FFF2-40B4-BE49-F238E27FC236}">
                    <a16:creationId xmlns:a16="http://schemas.microsoft.com/office/drawing/2014/main" id="{228205B1-CC4E-4C5A-45DF-B3C372C66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81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0316" name="Group 3257">
              <a:extLst>
                <a:ext uri="{FF2B5EF4-FFF2-40B4-BE49-F238E27FC236}">
                  <a16:creationId xmlns:a16="http://schemas.microsoft.com/office/drawing/2014/main" id="{42B6104C-A7D4-53B9-4158-46447BFDC0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27" y="2695"/>
              <a:ext cx="1106" cy="319"/>
              <a:chOff x="2431" y="2599"/>
              <a:chExt cx="1106" cy="319"/>
            </a:xfrm>
          </p:grpSpPr>
          <p:grpSp>
            <p:nvGrpSpPr>
              <p:cNvPr id="70875" name="Group 3258">
                <a:extLst>
                  <a:ext uri="{FF2B5EF4-FFF2-40B4-BE49-F238E27FC236}">
                    <a16:creationId xmlns:a16="http://schemas.microsoft.com/office/drawing/2014/main" id="{1624CD08-3101-8A2C-4C51-5769D8E7A6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91" y="2599"/>
                <a:ext cx="346" cy="304"/>
                <a:chOff x="3098" y="2084"/>
                <a:chExt cx="346" cy="304"/>
              </a:xfrm>
            </p:grpSpPr>
            <p:sp>
              <p:nvSpPr>
                <p:cNvPr id="70891" name="Oval 3259">
                  <a:extLst>
                    <a:ext uri="{FF2B5EF4-FFF2-40B4-BE49-F238E27FC236}">
                      <a16:creationId xmlns:a16="http://schemas.microsoft.com/office/drawing/2014/main" id="{8C10EE67-C4C4-0A4A-E574-51D4146945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92" name="Oval 3260">
                  <a:extLst>
                    <a:ext uri="{FF2B5EF4-FFF2-40B4-BE49-F238E27FC236}">
                      <a16:creationId xmlns:a16="http://schemas.microsoft.com/office/drawing/2014/main" id="{FD19FB1A-17FA-6A8E-92B0-07D7BA6590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93" name="Oval 3261">
                  <a:extLst>
                    <a:ext uri="{FF2B5EF4-FFF2-40B4-BE49-F238E27FC236}">
                      <a16:creationId xmlns:a16="http://schemas.microsoft.com/office/drawing/2014/main" id="{49F7579D-0D87-5D7F-F819-279F7CAE71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94" name="Oval 3262">
                  <a:extLst>
                    <a:ext uri="{FF2B5EF4-FFF2-40B4-BE49-F238E27FC236}">
                      <a16:creationId xmlns:a16="http://schemas.microsoft.com/office/drawing/2014/main" id="{5FF745E5-6C99-F927-E814-366BCFA532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95" name="Oval 3263">
                  <a:extLst>
                    <a:ext uri="{FF2B5EF4-FFF2-40B4-BE49-F238E27FC236}">
                      <a16:creationId xmlns:a16="http://schemas.microsoft.com/office/drawing/2014/main" id="{7BC7E6B7-B577-9D9A-1138-51837FB7B4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96" name="Oval 3264">
                  <a:extLst>
                    <a:ext uri="{FF2B5EF4-FFF2-40B4-BE49-F238E27FC236}">
                      <a16:creationId xmlns:a16="http://schemas.microsoft.com/office/drawing/2014/main" id="{50DE9BA2-36BC-A666-6499-1F9F69B278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97" name="Oval 3265">
                  <a:extLst>
                    <a:ext uri="{FF2B5EF4-FFF2-40B4-BE49-F238E27FC236}">
                      <a16:creationId xmlns:a16="http://schemas.microsoft.com/office/drawing/2014/main" id="{2C427909-6552-7E6D-0D15-0C3361668E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98" name="Oval 3266">
                  <a:extLst>
                    <a:ext uri="{FF2B5EF4-FFF2-40B4-BE49-F238E27FC236}">
                      <a16:creationId xmlns:a16="http://schemas.microsoft.com/office/drawing/2014/main" id="{6830FD10-8A04-95AC-1745-3DDD18FE0D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99" name="Oval 3267">
                  <a:extLst>
                    <a:ext uri="{FF2B5EF4-FFF2-40B4-BE49-F238E27FC236}">
                      <a16:creationId xmlns:a16="http://schemas.microsoft.com/office/drawing/2014/main" id="{23706DDD-AED8-7B28-C8BB-7C4652770D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00" name="Oval 3268">
                  <a:extLst>
                    <a:ext uri="{FF2B5EF4-FFF2-40B4-BE49-F238E27FC236}">
                      <a16:creationId xmlns:a16="http://schemas.microsoft.com/office/drawing/2014/main" id="{B55EDB28-F496-96CE-5E88-EC4A6589D1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01" name="Oval 3269">
                  <a:extLst>
                    <a:ext uri="{FF2B5EF4-FFF2-40B4-BE49-F238E27FC236}">
                      <a16:creationId xmlns:a16="http://schemas.microsoft.com/office/drawing/2014/main" id="{9B1F8459-54B6-4C78-4D0B-600A7DA560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02" name="Oval 3270">
                  <a:extLst>
                    <a:ext uri="{FF2B5EF4-FFF2-40B4-BE49-F238E27FC236}">
                      <a16:creationId xmlns:a16="http://schemas.microsoft.com/office/drawing/2014/main" id="{F1A3D309-6C0D-3CB0-603E-C107B70413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03" name="Oval 3271">
                  <a:extLst>
                    <a:ext uri="{FF2B5EF4-FFF2-40B4-BE49-F238E27FC236}">
                      <a16:creationId xmlns:a16="http://schemas.microsoft.com/office/drawing/2014/main" id="{17C70834-F10F-9C4A-B663-49EEA4EC97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904" name="Oval 3272">
                  <a:extLst>
                    <a:ext uri="{FF2B5EF4-FFF2-40B4-BE49-F238E27FC236}">
                      <a16:creationId xmlns:a16="http://schemas.microsoft.com/office/drawing/2014/main" id="{EACBDD44-BC16-D4A6-C108-1B6BB4258A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876" name="Group 3273">
                <a:extLst>
                  <a:ext uri="{FF2B5EF4-FFF2-40B4-BE49-F238E27FC236}">
                    <a16:creationId xmlns:a16="http://schemas.microsoft.com/office/drawing/2014/main" id="{63933171-6D08-F27B-200B-211C31A600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31" y="2614"/>
                <a:ext cx="346" cy="304"/>
                <a:chOff x="3098" y="2084"/>
                <a:chExt cx="346" cy="304"/>
              </a:xfrm>
            </p:grpSpPr>
            <p:sp>
              <p:nvSpPr>
                <p:cNvPr id="70877" name="Oval 3274">
                  <a:extLst>
                    <a:ext uri="{FF2B5EF4-FFF2-40B4-BE49-F238E27FC236}">
                      <a16:creationId xmlns:a16="http://schemas.microsoft.com/office/drawing/2014/main" id="{0BED106A-6B37-474A-55E5-48F81CB472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78" name="Oval 3275">
                  <a:extLst>
                    <a:ext uri="{FF2B5EF4-FFF2-40B4-BE49-F238E27FC236}">
                      <a16:creationId xmlns:a16="http://schemas.microsoft.com/office/drawing/2014/main" id="{A975DFB5-D4D4-60D9-6B6A-4E3FFA0729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79" name="Oval 3276">
                  <a:extLst>
                    <a:ext uri="{FF2B5EF4-FFF2-40B4-BE49-F238E27FC236}">
                      <a16:creationId xmlns:a16="http://schemas.microsoft.com/office/drawing/2014/main" id="{ABC2A38E-DAC2-6BE0-EA96-1B36F98439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80" name="Oval 3277">
                  <a:extLst>
                    <a:ext uri="{FF2B5EF4-FFF2-40B4-BE49-F238E27FC236}">
                      <a16:creationId xmlns:a16="http://schemas.microsoft.com/office/drawing/2014/main" id="{958BBA75-51EF-521C-C3CE-17FA51F3B8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81" name="Oval 3278">
                  <a:extLst>
                    <a:ext uri="{FF2B5EF4-FFF2-40B4-BE49-F238E27FC236}">
                      <a16:creationId xmlns:a16="http://schemas.microsoft.com/office/drawing/2014/main" id="{0198F28A-630D-6441-883F-1E9F86AB08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82" name="Oval 3279">
                  <a:extLst>
                    <a:ext uri="{FF2B5EF4-FFF2-40B4-BE49-F238E27FC236}">
                      <a16:creationId xmlns:a16="http://schemas.microsoft.com/office/drawing/2014/main" id="{1CBFA76D-2BF6-CAB5-1099-8CAD927DD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83" name="Oval 3280">
                  <a:extLst>
                    <a:ext uri="{FF2B5EF4-FFF2-40B4-BE49-F238E27FC236}">
                      <a16:creationId xmlns:a16="http://schemas.microsoft.com/office/drawing/2014/main" id="{A0DB68AE-4F4E-2196-D680-89734656A2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84" name="Oval 3281">
                  <a:extLst>
                    <a:ext uri="{FF2B5EF4-FFF2-40B4-BE49-F238E27FC236}">
                      <a16:creationId xmlns:a16="http://schemas.microsoft.com/office/drawing/2014/main" id="{7BD6A452-5DD9-4CF4-B8D6-942960BF38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85" name="Oval 3282">
                  <a:extLst>
                    <a:ext uri="{FF2B5EF4-FFF2-40B4-BE49-F238E27FC236}">
                      <a16:creationId xmlns:a16="http://schemas.microsoft.com/office/drawing/2014/main" id="{B375FFE2-4CE9-7920-5E6C-E6295D9258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86" name="Oval 3283">
                  <a:extLst>
                    <a:ext uri="{FF2B5EF4-FFF2-40B4-BE49-F238E27FC236}">
                      <a16:creationId xmlns:a16="http://schemas.microsoft.com/office/drawing/2014/main" id="{1224055C-5408-377F-4564-42CCC7022E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87" name="Oval 3284">
                  <a:extLst>
                    <a:ext uri="{FF2B5EF4-FFF2-40B4-BE49-F238E27FC236}">
                      <a16:creationId xmlns:a16="http://schemas.microsoft.com/office/drawing/2014/main" id="{6B505335-1B13-3CD0-7BA3-1EB6CA3CF9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88" name="Oval 3285">
                  <a:extLst>
                    <a:ext uri="{FF2B5EF4-FFF2-40B4-BE49-F238E27FC236}">
                      <a16:creationId xmlns:a16="http://schemas.microsoft.com/office/drawing/2014/main" id="{EAB495D4-8B2A-9D6D-B1F9-B26B70395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89" name="Oval 3286">
                  <a:extLst>
                    <a:ext uri="{FF2B5EF4-FFF2-40B4-BE49-F238E27FC236}">
                      <a16:creationId xmlns:a16="http://schemas.microsoft.com/office/drawing/2014/main" id="{FFC79CA5-A7C2-667E-6457-00A94F5633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90" name="Oval 3287">
                  <a:extLst>
                    <a:ext uri="{FF2B5EF4-FFF2-40B4-BE49-F238E27FC236}">
                      <a16:creationId xmlns:a16="http://schemas.microsoft.com/office/drawing/2014/main" id="{8E8A035E-696D-123C-0564-24827A648E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317" name="Group 3288">
              <a:extLst>
                <a:ext uri="{FF2B5EF4-FFF2-40B4-BE49-F238E27FC236}">
                  <a16:creationId xmlns:a16="http://schemas.microsoft.com/office/drawing/2014/main" id="{3BF54A67-A64A-EC07-1885-2EAF6EE859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0" y="2112"/>
              <a:ext cx="1664" cy="593"/>
              <a:chOff x="2784" y="2016"/>
              <a:chExt cx="1664" cy="593"/>
            </a:xfrm>
          </p:grpSpPr>
          <p:grpSp>
            <p:nvGrpSpPr>
              <p:cNvPr id="70845" name="Group 3289">
                <a:extLst>
                  <a:ext uri="{FF2B5EF4-FFF2-40B4-BE49-F238E27FC236}">
                    <a16:creationId xmlns:a16="http://schemas.microsoft.com/office/drawing/2014/main" id="{F05D14F2-7650-DCE1-3B3C-A37A2CF486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02" y="2016"/>
                <a:ext cx="346" cy="304"/>
                <a:chOff x="3098" y="2084"/>
                <a:chExt cx="346" cy="304"/>
              </a:xfrm>
            </p:grpSpPr>
            <p:sp>
              <p:nvSpPr>
                <p:cNvPr id="70861" name="Oval 3290">
                  <a:extLst>
                    <a:ext uri="{FF2B5EF4-FFF2-40B4-BE49-F238E27FC236}">
                      <a16:creationId xmlns:a16="http://schemas.microsoft.com/office/drawing/2014/main" id="{E1301102-151B-87E1-8922-6C643BEE71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62" name="Oval 3291">
                  <a:extLst>
                    <a:ext uri="{FF2B5EF4-FFF2-40B4-BE49-F238E27FC236}">
                      <a16:creationId xmlns:a16="http://schemas.microsoft.com/office/drawing/2014/main" id="{6891B030-D8E5-B734-25EB-5A5AA82A17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63" name="Oval 3292">
                  <a:extLst>
                    <a:ext uri="{FF2B5EF4-FFF2-40B4-BE49-F238E27FC236}">
                      <a16:creationId xmlns:a16="http://schemas.microsoft.com/office/drawing/2014/main" id="{1192B78E-135B-C6B9-E285-62714029F3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64" name="Oval 3293">
                  <a:extLst>
                    <a:ext uri="{FF2B5EF4-FFF2-40B4-BE49-F238E27FC236}">
                      <a16:creationId xmlns:a16="http://schemas.microsoft.com/office/drawing/2014/main" id="{0EB5BAE2-2E63-46D6-5DF7-01CEECC074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65" name="Oval 3294">
                  <a:extLst>
                    <a:ext uri="{FF2B5EF4-FFF2-40B4-BE49-F238E27FC236}">
                      <a16:creationId xmlns:a16="http://schemas.microsoft.com/office/drawing/2014/main" id="{C48A1198-418C-BAC2-65BC-13CE69BCC1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66" name="Oval 3295">
                  <a:extLst>
                    <a:ext uri="{FF2B5EF4-FFF2-40B4-BE49-F238E27FC236}">
                      <a16:creationId xmlns:a16="http://schemas.microsoft.com/office/drawing/2014/main" id="{91EE8082-4251-67DB-CE01-99F4AEB493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67" name="Oval 3296">
                  <a:extLst>
                    <a:ext uri="{FF2B5EF4-FFF2-40B4-BE49-F238E27FC236}">
                      <a16:creationId xmlns:a16="http://schemas.microsoft.com/office/drawing/2014/main" id="{3208B1CB-5652-96BD-E06D-3F24F6DD98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68" name="Oval 3297">
                  <a:extLst>
                    <a:ext uri="{FF2B5EF4-FFF2-40B4-BE49-F238E27FC236}">
                      <a16:creationId xmlns:a16="http://schemas.microsoft.com/office/drawing/2014/main" id="{F0197554-C8E5-FE9C-5BE0-8C15E42EFD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69" name="Oval 3298">
                  <a:extLst>
                    <a:ext uri="{FF2B5EF4-FFF2-40B4-BE49-F238E27FC236}">
                      <a16:creationId xmlns:a16="http://schemas.microsoft.com/office/drawing/2014/main" id="{C132BC8E-AC41-1821-6F88-724BB92A28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70" name="Oval 3299">
                  <a:extLst>
                    <a:ext uri="{FF2B5EF4-FFF2-40B4-BE49-F238E27FC236}">
                      <a16:creationId xmlns:a16="http://schemas.microsoft.com/office/drawing/2014/main" id="{D1A94057-0B2C-0918-2C8E-F2D1710498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71" name="Oval 3300">
                  <a:extLst>
                    <a:ext uri="{FF2B5EF4-FFF2-40B4-BE49-F238E27FC236}">
                      <a16:creationId xmlns:a16="http://schemas.microsoft.com/office/drawing/2014/main" id="{785A0CC3-1EA0-EA5B-9582-81875103B5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72" name="Oval 3301">
                  <a:extLst>
                    <a:ext uri="{FF2B5EF4-FFF2-40B4-BE49-F238E27FC236}">
                      <a16:creationId xmlns:a16="http://schemas.microsoft.com/office/drawing/2014/main" id="{E674DA36-BD0D-5CC5-41E9-ADB224227B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73" name="Oval 3302">
                  <a:extLst>
                    <a:ext uri="{FF2B5EF4-FFF2-40B4-BE49-F238E27FC236}">
                      <a16:creationId xmlns:a16="http://schemas.microsoft.com/office/drawing/2014/main" id="{234BBC02-3103-1CC1-DD88-E56DAF5C40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74" name="Oval 3303">
                  <a:extLst>
                    <a:ext uri="{FF2B5EF4-FFF2-40B4-BE49-F238E27FC236}">
                      <a16:creationId xmlns:a16="http://schemas.microsoft.com/office/drawing/2014/main" id="{6D3EC3BA-0399-312E-F148-BBF3777579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846" name="Group 3304">
                <a:extLst>
                  <a:ext uri="{FF2B5EF4-FFF2-40B4-BE49-F238E27FC236}">
                    <a16:creationId xmlns:a16="http://schemas.microsoft.com/office/drawing/2014/main" id="{0C58CA7B-04CF-24F4-7EEE-B45490CFDD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4" y="2305"/>
                <a:ext cx="346" cy="304"/>
                <a:chOff x="3098" y="2084"/>
                <a:chExt cx="346" cy="304"/>
              </a:xfrm>
            </p:grpSpPr>
            <p:sp>
              <p:nvSpPr>
                <p:cNvPr id="70847" name="Oval 3305">
                  <a:extLst>
                    <a:ext uri="{FF2B5EF4-FFF2-40B4-BE49-F238E27FC236}">
                      <a16:creationId xmlns:a16="http://schemas.microsoft.com/office/drawing/2014/main" id="{D91A0B2C-51BE-F312-0AD5-B48025C679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48" name="Oval 3306">
                  <a:extLst>
                    <a:ext uri="{FF2B5EF4-FFF2-40B4-BE49-F238E27FC236}">
                      <a16:creationId xmlns:a16="http://schemas.microsoft.com/office/drawing/2014/main" id="{6A061EAA-C403-5B4D-FB0D-D8B5640AE2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49" name="Oval 3307">
                  <a:extLst>
                    <a:ext uri="{FF2B5EF4-FFF2-40B4-BE49-F238E27FC236}">
                      <a16:creationId xmlns:a16="http://schemas.microsoft.com/office/drawing/2014/main" id="{053CD12F-1220-901F-D07D-F601BCF1D1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50" name="Oval 3308">
                  <a:extLst>
                    <a:ext uri="{FF2B5EF4-FFF2-40B4-BE49-F238E27FC236}">
                      <a16:creationId xmlns:a16="http://schemas.microsoft.com/office/drawing/2014/main" id="{C404B53B-0836-1F62-3254-C30AA3D179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51" name="Oval 3309">
                  <a:extLst>
                    <a:ext uri="{FF2B5EF4-FFF2-40B4-BE49-F238E27FC236}">
                      <a16:creationId xmlns:a16="http://schemas.microsoft.com/office/drawing/2014/main" id="{411B65A5-D7E4-AD2F-066D-3CE9179A80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52" name="Oval 3310">
                  <a:extLst>
                    <a:ext uri="{FF2B5EF4-FFF2-40B4-BE49-F238E27FC236}">
                      <a16:creationId xmlns:a16="http://schemas.microsoft.com/office/drawing/2014/main" id="{9FBE7E04-E9F1-6EAD-F45A-37171AEEF0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53" name="Oval 3311">
                  <a:extLst>
                    <a:ext uri="{FF2B5EF4-FFF2-40B4-BE49-F238E27FC236}">
                      <a16:creationId xmlns:a16="http://schemas.microsoft.com/office/drawing/2014/main" id="{9C049B0D-C2B7-27CE-1407-7DC00B89E5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54" name="Oval 3312">
                  <a:extLst>
                    <a:ext uri="{FF2B5EF4-FFF2-40B4-BE49-F238E27FC236}">
                      <a16:creationId xmlns:a16="http://schemas.microsoft.com/office/drawing/2014/main" id="{7FE82BB5-2555-C76E-D6F2-4273076B75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55" name="Oval 3313">
                  <a:extLst>
                    <a:ext uri="{FF2B5EF4-FFF2-40B4-BE49-F238E27FC236}">
                      <a16:creationId xmlns:a16="http://schemas.microsoft.com/office/drawing/2014/main" id="{65F50A76-DA08-B575-ED5B-C2F3463EE1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56" name="Oval 3314">
                  <a:extLst>
                    <a:ext uri="{FF2B5EF4-FFF2-40B4-BE49-F238E27FC236}">
                      <a16:creationId xmlns:a16="http://schemas.microsoft.com/office/drawing/2014/main" id="{FD093176-9BA8-691C-90CA-D9E6F5D75D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57" name="Oval 3315">
                  <a:extLst>
                    <a:ext uri="{FF2B5EF4-FFF2-40B4-BE49-F238E27FC236}">
                      <a16:creationId xmlns:a16="http://schemas.microsoft.com/office/drawing/2014/main" id="{F9D135EB-4725-2523-0B29-D86196FA8D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58" name="Oval 3316">
                  <a:extLst>
                    <a:ext uri="{FF2B5EF4-FFF2-40B4-BE49-F238E27FC236}">
                      <a16:creationId xmlns:a16="http://schemas.microsoft.com/office/drawing/2014/main" id="{AC565B11-0077-5906-4B15-F7FC784D1C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59" name="Oval 3317">
                  <a:extLst>
                    <a:ext uri="{FF2B5EF4-FFF2-40B4-BE49-F238E27FC236}">
                      <a16:creationId xmlns:a16="http://schemas.microsoft.com/office/drawing/2014/main" id="{33B0BD08-2E13-2643-1399-D9076F901D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60" name="Oval 3318">
                  <a:extLst>
                    <a:ext uri="{FF2B5EF4-FFF2-40B4-BE49-F238E27FC236}">
                      <a16:creationId xmlns:a16="http://schemas.microsoft.com/office/drawing/2014/main" id="{CE60255B-F3B0-0F4B-3A03-61C885BD30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318" name="Group 3319">
              <a:extLst>
                <a:ext uri="{FF2B5EF4-FFF2-40B4-BE49-F238E27FC236}">
                  <a16:creationId xmlns:a16="http://schemas.microsoft.com/office/drawing/2014/main" id="{299113B0-A223-5850-1171-104D79DCE2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6" y="2655"/>
              <a:ext cx="631" cy="1062"/>
              <a:chOff x="3810" y="2559"/>
              <a:chExt cx="631" cy="1062"/>
            </a:xfrm>
          </p:grpSpPr>
          <p:grpSp>
            <p:nvGrpSpPr>
              <p:cNvPr id="70815" name="Group 3320">
                <a:extLst>
                  <a:ext uri="{FF2B5EF4-FFF2-40B4-BE49-F238E27FC236}">
                    <a16:creationId xmlns:a16="http://schemas.microsoft.com/office/drawing/2014/main" id="{B639AFDC-6F07-587F-01FA-D30BA5AD04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5" y="3317"/>
                <a:ext cx="346" cy="304"/>
                <a:chOff x="3098" y="2084"/>
                <a:chExt cx="346" cy="304"/>
              </a:xfrm>
            </p:grpSpPr>
            <p:sp>
              <p:nvSpPr>
                <p:cNvPr id="70831" name="Oval 3321">
                  <a:extLst>
                    <a:ext uri="{FF2B5EF4-FFF2-40B4-BE49-F238E27FC236}">
                      <a16:creationId xmlns:a16="http://schemas.microsoft.com/office/drawing/2014/main" id="{0402DF0C-BC5E-FE81-C7EE-4CC18D050A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32" name="Oval 3322">
                  <a:extLst>
                    <a:ext uri="{FF2B5EF4-FFF2-40B4-BE49-F238E27FC236}">
                      <a16:creationId xmlns:a16="http://schemas.microsoft.com/office/drawing/2014/main" id="{E7120D29-6216-EDAA-DAE0-E5988BA079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33" name="Oval 3323">
                  <a:extLst>
                    <a:ext uri="{FF2B5EF4-FFF2-40B4-BE49-F238E27FC236}">
                      <a16:creationId xmlns:a16="http://schemas.microsoft.com/office/drawing/2014/main" id="{3610C811-B8FF-6406-A7C6-6FE74138EC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34" name="Oval 3324">
                  <a:extLst>
                    <a:ext uri="{FF2B5EF4-FFF2-40B4-BE49-F238E27FC236}">
                      <a16:creationId xmlns:a16="http://schemas.microsoft.com/office/drawing/2014/main" id="{40949F07-51D9-2BF9-77C2-F18856AFBC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35" name="Oval 3325">
                  <a:extLst>
                    <a:ext uri="{FF2B5EF4-FFF2-40B4-BE49-F238E27FC236}">
                      <a16:creationId xmlns:a16="http://schemas.microsoft.com/office/drawing/2014/main" id="{272B27FF-0C2D-2376-39AC-F0ED738839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36" name="Oval 3326">
                  <a:extLst>
                    <a:ext uri="{FF2B5EF4-FFF2-40B4-BE49-F238E27FC236}">
                      <a16:creationId xmlns:a16="http://schemas.microsoft.com/office/drawing/2014/main" id="{0AC0AF34-4007-D069-4EC2-B98B4E6F48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37" name="Oval 3327">
                  <a:extLst>
                    <a:ext uri="{FF2B5EF4-FFF2-40B4-BE49-F238E27FC236}">
                      <a16:creationId xmlns:a16="http://schemas.microsoft.com/office/drawing/2014/main" id="{B1F3E375-55E5-C159-D54B-FF29C406B7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38" name="Oval 3328">
                  <a:extLst>
                    <a:ext uri="{FF2B5EF4-FFF2-40B4-BE49-F238E27FC236}">
                      <a16:creationId xmlns:a16="http://schemas.microsoft.com/office/drawing/2014/main" id="{FE1D4D9A-D88C-C290-5DFF-8E16BC68ED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39" name="Oval 3329">
                  <a:extLst>
                    <a:ext uri="{FF2B5EF4-FFF2-40B4-BE49-F238E27FC236}">
                      <a16:creationId xmlns:a16="http://schemas.microsoft.com/office/drawing/2014/main" id="{FA41EF7A-3B5B-D06F-6A31-996215A87A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40" name="Oval 3330">
                  <a:extLst>
                    <a:ext uri="{FF2B5EF4-FFF2-40B4-BE49-F238E27FC236}">
                      <a16:creationId xmlns:a16="http://schemas.microsoft.com/office/drawing/2014/main" id="{22A34E1A-9645-6B6B-E598-B020046A70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41" name="Oval 3331">
                  <a:extLst>
                    <a:ext uri="{FF2B5EF4-FFF2-40B4-BE49-F238E27FC236}">
                      <a16:creationId xmlns:a16="http://schemas.microsoft.com/office/drawing/2014/main" id="{4AF191C3-CAD1-6298-00BF-EC07D61E88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42" name="Oval 3332">
                  <a:extLst>
                    <a:ext uri="{FF2B5EF4-FFF2-40B4-BE49-F238E27FC236}">
                      <a16:creationId xmlns:a16="http://schemas.microsoft.com/office/drawing/2014/main" id="{EC4872A6-F3E0-7B37-ED4B-08F497CBB2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43" name="Oval 3333">
                  <a:extLst>
                    <a:ext uri="{FF2B5EF4-FFF2-40B4-BE49-F238E27FC236}">
                      <a16:creationId xmlns:a16="http://schemas.microsoft.com/office/drawing/2014/main" id="{DE104EF7-6425-9F1B-3ADF-5D9E817063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44" name="Oval 3334">
                  <a:extLst>
                    <a:ext uri="{FF2B5EF4-FFF2-40B4-BE49-F238E27FC236}">
                      <a16:creationId xmlns:a16="http://schemas.microsoft.com/office/drawing/2014/main" id="{3C47844E-4B6F-0656-D116-230E382346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816" name="Group 3335">
                <a:extLst>
                  <a:ext uri="{FF2B5EF4-FFF2-40B4-BE49-F238E27FC236}">
                    <a16:creationId xmlns:a16="http://schemas.microsoft.com/office/drawing/2014/main" id="{7CBBBC06-2E75-2C3D-320C-8BCB0BDA26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0" y="2559"/>
                <a:ext cx="346" cy="304"/>
                <a:chOff x="3098" y="2084"/>
                <a:chExt cx="346" cy="304"/>
              </a:xfrm>
            </p:grpSpPr>
            <p:sp>
              <p:nvSpPr>
                <p:cNvPr id="70817" name="Oval 3336">
                  <a:extLst>
                    <a:ext uri="{FF2B5EF4-FFF2-40B4-BE49-F238E27FC236}">
                      <a16:creationId xmlns:a16="http://schemas.microsoft.com/office/drawing/2014/main" id="{7CBA6B4A-510A-4171-F2D1-E1DE9BE0CE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18" name="Oval 3337">
                  <a:extLst>
                    <a:ext uri="{FF2B5EF4-FFF2-40B4-BE49-F238E27FC236}">
                      <a16:creationId xmlns:a16="http://schemas.microsoft.com/office/drawing/2014/main" id="{6EE36F59-231F-9748-5DCB-80372C3310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19" name="Oval 3338">
                  <a:extLst>
                    <a:ext uri="{FF2B5EF4-FFF2-40B4-BE49-F238E27FC236}">
                      <a16:creationId xmlns:a16="http://schemas.microsoft.com/office/drawing/2014/main" id="{9275C524-B1FC-483B-D834-B1D1F1C847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20" name="Oval 3339">
                  <a:extLst>
                    <a:ext uri="{FF2B5EF4-FFF2-40B4-BE49-F238E27FC236}">
                      <a16:creationId xmlns:a16="http://schemas.microsoft.com/office/drawing/2014/main" id="{72CCC593-C4CD-847F-70DE-A98B23CD4B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21" name="Oval 3340">
                  <a:extLst>
                    <a:ext uri="{FF2B5EF4-FFF2-40B4-BE49-F238E27FC236}">
                      <a16:creationId xmlns:a16="http://schemas.microsoft.com/office/drawing/2014/main" id="{D8ED8784-3B65-AFA4-33E9-059BF0072C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22" name="Oval 3341">
                  <a:extLst>
                    <a:ext uri="{FF2B5EF4-FFF2-40B4-BE49-F238E27FC236}">
                      <a16:creationId xmlns:a16="http://schemas.microsoft.com/office/drawing/2014/main" id="{8F1818D7-B519-8960-E551-0299F71962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23" name="Oval 3342">
                  <a:extLst>
                    <a:ext uri="{FF2B5EF4-FFF2-40B4-BE49-F238E27FC236}">
                      <a16:creationId xmlns:a16="http://schemas.microsoft.com/office/drawing/2014/main" id="{B710E49F-EA1C-B75F-5902-782AFED7B2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24" name="Oval 3343">
                  <a:extLst>
                    <a:ext uri="{FF2B5EF4-FFF2-40B4-BE49-F238E27FC236}">
                      <a16:creationId xmlns:a16="http://schemas.microsoft.com/office/drawing/2014/main" id="{F3845843-D8B3-89B3-21BA-D8401F3456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25" name="Oval 3344">
                  <a:extLst>
                    <a:ext uri="{FF2B5EF4-FFF2-40B4-BE49-F238E27FC236}">
                      <a16:creationId xmlns:a16="http://schemas.microsoft.com/office/drawing/2014/main" id="{E7B5C130-10D2-BD82-22EA-8D27BD5CC3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26" name="Oval 3345">
                  <a:extLst>
                    <a:ext uri="{FF2B5EF4-FFF2-40B4-BE49-F238E27FC236}">
                      <a16:creationId xmlns:a16="http://schemas.microsoft.com/office/drawing/2014/main" id="{A26BE093-44DC-98BA-2900-C5D0150B64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27" name="Oval 3346">
                  <a:extLst>
                    <a:ext uri="{FF2B5EF4-FFF2-40B4-BE49-F238E27FC236}">
                      <a16:creationId xmlns:a16="http://schemas.microsoft.com/office/drawing/2014/main" id="{B2B2DA50-37E7-B7F3-4804-C40C82C1CA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28" name="Oval 3347">
                  <a:extLst>
                    <a:ext uri="{FF2B5EF4-FFF2-40B4-BE49-F238E27FC236}">
                      <a16:creationId xmlns:a16="http://schemas.microsoft.com/office/drawing/2014/main" id="{FE7A3F5A-82FE-E191-4291-A35FFF7E43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29" name="Oval 3348">
                  <a:extLst>
                    <a:ext uri="{FF2B5EF4-FFF2-40B4-BE49-F238E27FC236}">
                      <a16:creationId xmlns:a16="http://schemas.microsoft.com/office/drawing/2014/main" id="{C4D8AC4B-E149-1103-0EE7-C1B8C0F8B1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30" name="Oval 3349">
                  <a:extLst>
                    <a:ext uri="{FF2B5EF4-FFF2-40B4-BE49-F238E27FC236}">
                      <a16:creationId xmlns:a16="http://schemas.microsoft.com/office/drawing/2014/main" id="{508C2955-55AE-0E63-C04E-B3C6137E01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319" name="Group 3350">
              <a:extLst>
                <a:ext uri="{FF2B5EF4-FFF2-40B4-BE49-F238E27FC236}">
                  <a16:creationId xmlns:a16="http://schemas.microsoft.com/office/drawing/2014/main" id="{D5E323D4-2309-319C-66C3-D51236D8DB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9" y="2032"/>
              <a:ext cx="1303" cy="973"/>
              <a:chOff x="3523" y="1936"/>
              <a:chExt cx="1303" cy="973"/>
            </a:xfrm>
          </p:grpSpPr>
          <p:grpSp>
            <p:nvGrpSpPr>
              <p:cNvPr id="70785" name="Group 3351">
                <a:extLst>
                  <a:ext uri="{FF2B5EF4-FFF2-40B4-BE49-F238E27FC236}">
                    <a16:creationId xmlns:a16="http://schemas.microsoft.com/office/drawing/2014/main" id="{C4D8971F-213A-2FDB-73DF-098B84E1DF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0" y="2605"/>
                <a:ext cx="346" cy="304"/>
                <a:chOff x="3098" y="2084"/>
                <a:chExt cx="346" cy="304"/>
              </a:xfrm>
            </p:grpSpPr>
            <p:sp>
              <p:nvSpPr>
                <p:cNvPr id="70801" name="Oval 3352">
                  <a:extLst>
                    <a:ext uri="{FF2B5EF4-FFF2-40B4-BE49-F238E27FC236}">
                      <a16:creationId xmlns:a16="http://schemas.microsoft.com/office/drawing/2014/main" id="{E33C7BD5-8A7E-5ED7-4930-DA9715BB9E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02" name="Oval 3353">
                  <a:extLst>
                    <a:ext uri="{FF2B5EF4-FFF2-40B4-BE49-F238E27FC236}">
                      <a16:creationId xmlns:a16="http://schemas.microsoft.com/office/drawing/2014/main" id="{01C4AFDC-7B9F-DAD0-2B0C-0A903F5D46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03" name="Oval 3354">
                  <a:extLst>
                    <a:ext uri="{FF2B5EF4-FFF2-40B4-BE49-F238E27FC236}">
                      <a16:creationId xmlns:a16="http://schemas.microsoft.com/office/drawing/2014/main" id="{ED98E91E-8243-10D6-1528-ACACC54F0E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04" name="Oval 3355">
                  <a:extLst>
                    <a:ext uri="{FF2B5EF4-FFF2-40B4-BE49-F238E27FC236}">
                      <a16:creationId xmlns:a16="http://schemas.microsoft.com/office/drawing/2014/main" id="{7260B1A8-DA97-7A16-DD69-A54088711D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05" name="Oval 3356">
                  <a:extLst>
                    <a:ext uri="{FF2B5EF4-FFF2-40B4-BE49-F238E27FC236}">
                      <a16:creationId xmlns:a16="http://schemas.microsoft.com/office/drawing/2014/main" id="{D67A5C9D-8478-EC2D-ACDC-E31303F60D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06" name="Oval 3357">
                  <a:extLst>
                    <a:ext uri="{FF2B5EF4-FFF2-40B4-BE49-F238E27FC236}">
                      <a16:creationId xmlns:a16="http://schemas.microsoft.com/office/drawing/2014/main" id="{D9EC5789-0709-4136-99E2-32F4B8ADEB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07" name="Oval 3358">
                  <a:extLst>
                    <a:ext uri="{FF2B5EF4-FFF2-40B4-BE49-F238E27FC236}">
                      <a16:creationId xmlns:a16="http://schemas.microsoft.com/office/drawing/2014/main" id="{A6217AF9-AB06-6B7D-9A5F-A995CB18CA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08" name="Oval 3359">
                  <a:extLst>
                    <a:ext uri="{FF2B5EF4-FFF2-40B4-BE49-F238E27FC236}">
                      <a16:creationId xmlns:a16="http://schemas.microsoft.com/office/drawing/2014/main" id="{BF967520-FBEA-0E2D-31AB-6E812865AD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09" name="Oval 3360">
                  <a:extLst>
                    <a:ext uri="{FF2B5EF4-FFF2-40B4-BE49-F238E27FC236}">
                      <a16:creationId xmlns:a16="http://schemas.microsoft.com/office/drawing/2014/main" id="{6759D39C-FB61-2B0F-8173-42ABC2566B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10" name="Oval 3361">
                  <a:extLst>
                    <a:ext uri="{FF2B5EF4-FFF2-40B4-BE49-F238E27FC236}">
                      <a16:creationId xmlns:a16="http://schemas.microsoft.com/office/drawing/2014/main" id="{B1898DF3-C71A-C5C4-AB90-62353D8889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11" name="Oval 3362">
                  <a:extLst>
                    <a:ext uri="{FF2B5EF4-FFF2-40B4-BE49-F238E27FC236}">
                      <a16:creationId xmlns:a16="http://schemas.microsoft.com/office/drawing/2014/main" id="{367C736A-6D1C-AEC7-37E1-F9291C3F8E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12" name="Oval 3363">
                  <a:extLst>
                    <a:ext uri="{FF2B5EF4-FFF2-40B4-BE49-F238E27FC236}">
                      <a16:creationId xmlns:a16="http://schemas.microsoft.com/office/drawing/2014/main" id="{82B00440-1427-353D-1E00-53F2F31DAD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13" name="Oval 3364">
                  <a:extLst>
                    <a:ext uri="{FF2B5EF4-FFF2-40B4-BE49-F238E27FC236}">
                      <a16:creationId xmlns:a16="http://schemas.microsoft.com/office/drawing/2014/main" id="{CAAD8CB4-5610-C2E3-6F67-8BEB987FAB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14" name="Oval 3365">
                  <a:extLst>
                    <a:ext uri="{FF2B5EF4-FFF2-40B4-BE49-F238E27FC236}">
                      <a16:creationId xmlns:a16="http://schemas.microsoft.com/office/drawing/2014/main" id="{54A9BCA6-3EB4-FFBB-DB43-646816D273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786" name="Group 3366">
                <a:extLst>
                  <a:ext uri="{FF2B5EF4-FFF2-40B4-BE49-F238E27FC236}">
                    <a16:creationId xmlns:a16="http://schemas.microsoft.com/office/drawing/2014/main" id="{27219E82-B10F-2065-038B-6E21E6E87B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23" y="1936"/>
                <a:ext cx="346" cy="304"/>
                <a:chOff x="3098" y="2084"/>
                <a:chExt cx="346" cy="304"/>
              </a:xfrm>
            </p:grpSpPr>
            <p:sp>
              <p:nvSpPr>
                <p:cNvPr id="70787" name="Oval 3367">
                  <a:extLst>
                    <a:ext uri="{FF2B5EF4-FFF2-40B4-BE49-F238E27FC236}">
                      <a16:creationId xmlns:a16="http://schemas.microsoft.com/office/drawing/2014/main" id="{B6854ABC-0988-A13F-7667-90C01DCDCC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88" name="Oval 3368">
                  <a:extLst>
                    <a:ext uri="{FF2B5EF4-FFF2-40B4-BE49-F238E27FC236}">
                      <a16:creationId xmlns:a16="http://schemas.microsoft.com/office/drawing/2014/main" id="{3F483342-AFE0-B5D1-F700-21E4AEE2A6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89" name="Oval 3369">
                  <a:extLst>
                    <a:ext uri="{FF2B5EF4-FFF2-40B4-BE49-F238E27FC236}">
                      <a16:creationId xmlns:a16="http://schemas.microsoft.com/office/drawing/2014/main" id="{23D14E25-CCC5-6BDF-6B52-A95269F98A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90" name="Oval 3370">
                  <a:extLst>
                    <a:ext uri="{FF2B5EF4-FFF2-40B4-BE49-F238E27FC236}">
                      <a16:creationId xmlns:a16="http://schemas.microsoft.com/office/drawing/2014/main" id="{EA2C8FB3-C3C2-23C8-E7C6-EFF2ABED90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91" name="Oval 3371">
                  <a:extLst>
                    <a:ext uri="{FF2B5EF4-FFF2-40B4-BE49-F238E27FC236}">
                      <a16:creationId xmlns:a16="http://schemas.microsoft.com/office/drawing/2014/main" id="{4537770B-0D2E-E47F-5C11-FF7B6CB86F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92" name="Oval 3372">
                  <a:extLst>
                    <a:ext uri="{FF2B5EF4-FFF2-40B4-BE49-F238E27FC236}">
                      <a16:creationId xmlns:a16="http://schemas.microsoft.com/office/drawing/2014/main" id="{11DE11FC-ED11-02D9-88D1-775D4A3922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93" name="Oval 3373">
                  <a:extLst>
                    <a:ext uri="{FF2B5EF4-FFF2-40B4-BE49-F238E27FC236}">
                      <a16:creationId xmlns:a16="http://schemas.microsoft.com/office/drawing/2014/main" id="{371CE4A7-62BE-8A72-55BA-0446E0B3D5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94" name="Oval 3374">
                  <a:extLst>
                    <a:ext uri="{FF2B5EF4-FFF2-40B4-BE49-F238E27FC236}">
                      <a16:creationId xmlns:a16="http://schemas.microsoft.com/office/drawing/2014/main" id="{987C42BB-E1B4-3BF1-D8C2-DED053DDE2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95" name="Oval 3375">
                  <a:extLst>
                    <a:ext uri="{FF2B5EF4-FFF2-40B4-BE49-F238E27FC236}">
                      <a16:creationId xmlns:a16="http://schemas.microsoft.com/office/drawing/2014/main" id="{CD8EE8B1-C832-5DDD-99CB-2BD48C54C6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96" name="Oval 3376">
                  <a:extLst>
                    <a:ext uri="{FF2B5EF4-FFF2-40B4-BE49-F238E27FC236}">
                      <a16:creationId xmlns:a16="http://schemas.microsoft.com/office/drawing/2014/main" id="{2712C735-E795-476D-1C62-0323434D63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97" name="Oval 3377">
                  <a:extLst>
                    <a:ext uri="{FF2B5EF4-FFF2-40B4-BE49-F238E27FC236}">
                      <a16:creationId xmlns:a16="http://schemas.microsoft.com/office/drawing/2014/main" id="{A4FB42BA-ADEA-6259-5B4D-BADE89DE48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98" name="Oval 3378">
                  <a:extLst>
                    <a:ext uri="{FF2B5EF4-FFF2-40B4-BE49-F238E27FC236}">
                      <a16:creationId xmlns:a16="http://schemas.microsoft.com/office/drawing/2014/main" id="{CE1DF450-8570-CDD1-370C-2E6643CDA4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99" name="Oval 3379">
                  <a:extLst>
                    <a:ext uri="{FF2B5EF4-FFF2-40B4-BE49-F238E27FC236}">
                      <a16:creationId xmlns:a16="http://schemas.microsoft.com/office/drawing/2014/main" id="{803FEDD4-6E88-E06E-ED54-7AD660A915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800" name="Oval 3380">
                  <a:extLst>
                    <a:ext uri="{FF2B5EF4-FFF2-40B4-BE49-F238E27FC236}">
                      <a16:creationId xmlns:a16="http://schemas.microsoft.com/office/drawing/2014/main" id="{AE0687CE-BADD-3AFF-B3C8-A1B5507BD0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320" name="Group 3381">
              <a:extLst>
                <a:ext uri="{FF2B5EF4-FFF2-40B4-BE49-F238E27FC236}">
                  <a16:creationId xmlns:a16="http://schemas.microsoft.com/office/drawing/2014/main" id="{CF55E02B-B538-767D-1A26-F4B874B478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24" y="2100"/>
              <a:ext cx="986" cy="508"/>
              <a:chOff x="2528" y="2004"/>
              <a:chExt cx="986" cy="508"/>
            </a:xfrm>
          </p:grpSpPr>
          <p:grpSp>
            <p:nvGrpSpPr>
              <p:cNvPr id="70755" name="Group 3382">
                <a:extLst>
                  <a:ext uri="{FF2B5EF4-FFF2-40B4-BE49-F238E27FC236}">
                    <a16:creationId xmlns:a16="http://schemas.microsoft.com/office/drawing/2014/main" id="{85951027-E8F0-46E8-2481-6B818D3402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8" y="2004"/>
                <a:ext cx="346" cy="304"/>
                <a:chOff x="3098" y="2084"/>
                <a:chExt cx="346" cy="304"/>
              </a:xfrm>
            </p:grpSpPr>
            <p:sp>
              <p:nvSpPr>
                <p:cNvPr id="70771" name="Oval 3383">
                  <a:extLst>
                    <a:ext uri="{FF2B5EF4-FFF2-40B4-BE49-F238E27FC236}">
                      <a16:creationId xmlns:a16="http://schemas.microsoft.com/office/drawing/2014/main" id="{05F1E61C-1F78-E5BA-9A3B-CB6C0DFBB3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72" name="Oval 3384">
                  <a:extLst>
                    <a:ext uri="{FF2B5EF4-FFF2-40B4-BE49-F238E27FC236}">
                      <a16:creationId xmlns:a16="http://schemas.microsoft.com/office/drawing/2014/main" id="{6268331E-37EE-5B3F-1B6F-496E500834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73" name="Oval 3385">
                  <a:extLst>
                    <a:ext uri="{FF2B5EF4-FFF2-40B4-BE49-F238E27FC236}">
                      <a16:creationId xmlns:a16="http://schemas.microsoft.com/office/drawing/2014/main" id="{2F8596CF-CF9D-E5B3-EC17-9ED5377894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74" name="Oval 3386">
                  <a:extLst>
                    <a:ext uri="{FF2B5EF4-FFF2-40B4-BE49-F238E27FC236}">
                      <a16:creationId xmlns:a16="http://schemas.microsoft.com/office/drawing/2014/main" id="{69F4E32A-14D1-ABEE-0E0C-BBB329EB9F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75" name="Oval 3387">
                  <a:extLst>
                    <a:ext uri="{FF2B5EF4-FFF2-40B4-BE49-F238E27FC236}">
                      <a16:creationId xmlns:a16="http://schemas.microsoft.com/office/drawing/2014/main" id="{D29D2EE1-439B-4100-79A6-7A38B08026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76" name="Oval 3388">
                  <a:extLst>
                    <a:ext uri="{FF2B5EF4-FFF2-40B4-BE49-F238E27FC236}">
                      <a16:creationId xmlns:a16="http://schemas.microsoft.com/office/drawing/2014/main" id="{8B287C8B-0B37-1269-025F-86C53C1C07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77" name="Oval 3389">
                  <a:extLst>
                    <a:ext uri="{FF2B5EF4-FFF2-40B4-BE49-F238E27FC236}">
                      <a16:creationId xmlns:a16="http://schemas.microsoft.com/office/drawing/2014/main" id="{56558AE9-61F9-EBC9-2930-4D7CE2A08B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78" name="Oval 3390">
                  <a:extLst>
                    <a:ext uri="{FF2B5EF4-FFF2-40B4-BE49-F238E27FC236}">
                      <a16:creationId xmlns:a16="http://schemas.microsoft.com/office/drawing/2014/main" id="{BE9CB35D-C355-94B1-40B6-FDF787CCDB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79" name="Oval 3391">
                  <a:extLst>
                    <a:ext uri="{FF2B5EF4-FFF2-40B4-BE49-F238E27FC236}">
                      <a16:creationId xmlns:a16="http://schemas.microsoft.com/office/drawing/2014/main" id="{E239F0BE-B210-C570-27A4-0810819EFC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80" name="Oval 3392">
                  <a:extLst>
                    <a:ext uri="{FF2B5EF4-FFF2-40B4-BE49-F238E27FC236}">
                      <a16:creationId xmlns:a16="http://schemas.microsoft.com/office/drawing/2014/main" id="{4337F537-4ABE-39E7-D239-B9D64FD40A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81" name="Oval 3393">
                  <a:extLst>
                    <a:ext uri="{FF2B5EF4-FFF2-40B4-BE49-F238E27FC236}">
                      <a16:creationId xmlns:a16="http://schemas.microsoft.com/office/drawing/2014/main" id="{29E22004-CCB7-A235-6ED1-E3CF5C460F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82" name="Oval 3394">
                  <a:extLst>
                    <a:ext uri="{FF2B5EF4-FFF2-40B4-BE49-F238E27FC236}">
                      <a16:creationId xmlns:a16="http://schemas.microsoft.com/office/drawing/2014/main" id="{6D95B306-A265-46D1-9430-A4B1C1A608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83" name="Oval 3395">
                  <a:extLst>
                    <a:ext uri="{FF2B5EF4-FFF2-40B4-BE49-F238E27FC236}">
                      <a16:creationId xmlns:a16="http://schemas.microsoft.com/office/drawing/2014/main" id="{8B9B8956-9BDB-4B35-221C-46A5AEA85F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84" name="Oval 3396">
                  <a:extLst>
                    <a:ext uri="{FF2B5EF4-FFF2-40B4-BE49-F238E27FC236}">
                      <a16:creationId xmlns:a16="http://schemas.microsoft.com/office/drawing/2014/main" id="{998C66FD-68ED-562C-2C33-E25073CB94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756" name="Group 3397">
                <a:extLst>
                  <a:ext uri="{FF2B5EF4-FFF2-40B4-BE49-F238E27FC236}">
                    <a16:creationId xmlns:a16="http://schemas.microsoft.com/office/drawing/2014/main" id="{CEF28AD3-461A-556D-07D6-1AA5C984F4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28" y="2208"/>
                <a:ext cx="346" cy="304"/>
                <a:chOff x="3098" y="2084"/>
                <a:chExt cx="346" cy="304"/>
              </a:xfrm>
            </p:grpSpPr>
            <p:sp>
              <p:nvSpPr>
                <p:cNvPr id="70757" name="Oval 3398">
                  <a:extLst>
                    <a:ext uri="{FF2B5EF4-FFF2-40B4-BE49-F238E27FC236}">
                      <a16:creationId xmlns:a16="http://schemas.microsoft.com/office/drawing/2014/main" id="{5416B69B-BBC7-E615-A917-E8109E52E0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58" name="Oval 3399">
                  <a:extLst>
                    <a:ext uri="{FF2B5EF4-FFF2-40B4-BE49-F238E27FC236}">
                      <a16:creationId xmlns:a16="http://schemas.microsoft.com/office/drawing/2014/main" id="{B292C81F-2D1C-DE99-2A48-9314CF2AA0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59" name="Oval 3400">
                  <a:extLst>
                    <a:ext uri="{FF2B5EF4-FFF2-40B4-BE49-F238E27FC236}">
                      <a16:creationId xmlns:a16="http://schemas.microsoft.com/office/drawing/2014/main" id="{145E32A4-06E1-DA40-89B7-BA6274BD71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60" name="Oval 3401">
                  <a:extLst>
                    <a:ext uri="{FF2B5EF4-FFF2-40B4-BE49-F238E27FC236}">
                      <a16:creationId xmlns:a16="http://schemas.microsoft.com/office/drawing/2014/main" id="{A0DE6D43-6C26-3B5A-A832-A20C2EE142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61" name="Oval 3402">
                  <a:extLst>
                    <a:ext uri="{FF2B5EF4-FFF2-40B4-BE49-F238E27FC236}">
                      <a16:creationId xmlns:a16="http://schemas.microsoft.com/office/drawing/2014/main" id="{559DBBB0-DF47-96EF-AE8A-8F2CD8152C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62" name="Oval 3403">
                  <a:extLst>
                    <a:ext uri="{FF2B5EF4-FFF2-40B4-BE49-F238E27FC236}">
                      <a16:creationId xmlns:a16="http://schemas.microsoft.com/office/drawing/2014/main" id="{7EE7CD58-4749-EA68-3CA6-513AEF2CCE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63" name="Oval 3404">
                  <a:extLst>
                    <a:ext uri="{FF2B5EF4-FFF2-40B4-BE49-F238E27FC236}">
                      <a16:creationId xmlns:a16="http://schemas.microsoft.com/office/drawing/2014/main" id="{302278E0-9BE2-4B90-7D36-CBB7B19377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64" name="Oval 3405">
                  <a:extLst>
                    <a:ext uri="{FF2B5EF4-FFF2-40B4-BE49-F238E27FC236}">
                      <a16:creationId xmlns:a16="http://schemas.microsoft.com/office/drawing/2014/main" id="{D06D2747-CDB4-D590-C4F0-7225D83822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65" name="Oval 3406">
                  <a:extLst>
                    <a:ext uri="{FF2B5EF4-FFF2-40B4-BE49-F238E27FC236}">
                      <a16:creationId xmlns:a16="http://schemas.microsoft.com/office/drawing/2014/main" id="{76D5F505-0476-4810-41DE-6FF8255483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66" name="Oval 3407">
                  <a:extLst>
                    <a:ext uri="{FF2B5EF4-FFF2-40B4-BE49-F238E27FC236}">
                      <a16:creationId xmlns:a16="http://schemas.microsoft.com/office/drawing/2014/main" id="{3DED6113-6E79-3F48-45F4-EA9FE41587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67" name="Oval 3408">
                  <a:extLst>
                    <a:ext uri="{FF2B5EF4-FFF2-40B4-BE49-F238E27FC236}">
                      <a16:creationId xmlns:a16="http://schemas.microsoft.com/office/drawing/2014/main" id="{1FA72EA6-C88C-8ACF-5720-D9FBD25ED6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68" name="Oval 3409">
                  <a:extLst>
                    <a:ext uri="{FF2B5EF4-FFF2-40B4-BE49-F238E27FC236}">
                      <a16:creationId xmlns:a16="http://schemas.microsoft.com/office/drawing/2014/main" id="{7181B89F-AEDD-8079-B6D7-E242E4B536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69" name="Oval 3410">
                  <a:extLst>
                    <a:ext uri="{FF2B5EF4-FFF2-40B4-BE49-F238E27FC236}">
                      <a16:creationId xmlns:a16="http://schemas.microsoft.com/office/drawing/2014/main" id="{35FA52E6-97DA-0176-BD4D-E94A4D1135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70" name="Oval 3411">
                  <a:extLst>
                    <a:ext uri="{FF2B5EF4-FFF2-40B4-BE49-F238E27FC236}">
                      <a16:creationId xmlns:a16="http://schemas.microsoft.com/office/drawing/2014/main" id="{21433B4C-C552-D6D0-1D56-74E192F4E3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321" name="Group 3412">
              <a:extLst>
                <a:ext uri="{FF2B5EF4-FFF2-40B4-BE49-F238E27FC236}">
                  <a16:creationId xmlns:a16="http://schemas.microsoft.com/office/drawing/2014/main" id="{C2D31BF0-61BE-8E6A-3969-67512A7A62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54" y="2152"/>
              <a:ext cx="904" cy="429"/>
              <a:chOff x="2858" y="2056"/>
              <a:chExt cx="904" cy="429"/>
            </a:xfrm>
          </p:grpSpPr>
          <p:grpSp>
            <p:nvGrpSpPr>
              <p:cNvPr id="70725" name="Group 3413">
                <a:extLst>
                  <a:ext uri="{FF2B5EF4-FFF2-40B4-BE49-F238E27FC236}">
                    <a16:creationId xmlns:a16="http://schemas.microsoft.com/office/drawing/2014/main" id="{DBE212A3-18CE-DCFC-C762-AD820B7B53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58" y="2056"/>
                <a:ext cx="346" cy="304"/>
                <a:chOff x="3098" y="2084"/>
                <a:chExt cx="346" cy="304"/>
              </a:xfrm>
            </p:grpSpPr>
            <p:sp>
              <p:nvSpPr>
                <p:cNvPr id="70741" name="Oval 3414">
                  <a:extLst>
                    <a:ext uri="{FF2B5EF4-FFF2-40B4-BE49-F238E27FC236}">
                      <a16:creationId xmlns:a16="http://schemas.microsoft.com/office/drawing/2014/main" id="{56E55705-4400-C5B7-EF10-5C3C38301D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42" name="Oval 3415">
                  <a:extLst>
                    <a:ext uri="{FF2B5EF4-FFF2-40B4-BE49-F238E27FC236}">
                      <a16:creationId xmlns:a16="http://schemas.microsoft.com/office/drawing/2014/main" id="{1C1B584D-5F22-3F48-4EDC-3085E6B084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43" name="Oval 3416">
                  <a:extLst>
                    <a:ext uri="{FF2B5EF4-FFF2-40B4-BE49-F238E27FC236}">
                      <a16:creationId xmlns:a16="http://schemas.microsoft.com/office/drawing/2014/main" id="{E88BCC2A-E48E-D725-5085-6940D03C61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44" name="Oval 3417">
                  <a:extLst>
                    <a:ext uri="{FF2B5EF4-FFF2-40B4-BE49-F238E27FC236}">
                      <a16:creationId xmlns:a16="http://schemas.microsoft.com/office/drawing/2014/main" id="{FC43C535-AFA4-B123-DB58-7688B4E944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45" name="Oval 3418">
                  <a:extLst>
                    <a:ext uri="{FF2B5EF4-FFF2-40B4-BE49-F238E27FC236}">
                      <a16:creationId xmlns:a16="http://schemas.microsoft.com/office/drawing/2014/main" id="{11DA3800-4DB5-E8EF-27D2-B72C4EA1E0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46" name="Oval 3419">
                  <a:extLst>
                    <a:ext uri="{FF2B5EF4-FFF2-40B4-BE49-F238E27FC236}">
                      <a16:creationId xmlns:a16="http://schemas.microsoft.com/office/drawing/2014/main" id="{EB2ADD31-2603-AF74-3ED7-385873E3CE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47" name="Oval 3420">
                  <a:extLst>
                    <a:ext uri="{FF2B5EF4-FFF2-40B4-BE49-F238E27FC236}">
                      <a16:creationId xmlns:a16="http://schemas.microsoft.com/office/drawing/2014/main" id="{9AA1FBD9-E245-A36E-A877-81E1173C0A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48" name="Oval 3421">
                  <a:extLst>
                    <a:ext uri="{FF2B5EF4-FFF2-40B4-BE49-F238E27FC236}">
                      <a16:creationId xmlns:a16="http://schemas.microsoft.com/office/drawing/2014/main" id="{99B1261D-998D-889E-4D50-F4D9065B2A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49" name="Oval 3422">
                  <a:extLst>
                    <a:ext uri="{FF2B5EF4-FFF2-40B4-BE49-F238E27FC236}">
                      <a16:creationId xmlns:a16="http://schemas.microsoft.com/office/drawing/2014/main" id="{B66BD84C-D99E-3F87-D82D-FB92AA0C5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50" name="Oval 3423">
                  <a:extLst>
                    <a:ext uri="{FF2B5EF4-FFF2-40B4-BE49-F238E27FC236}">
                      <a16:creationId xmlns:a16="http://schemas.microsoft.com/office/drawing/2014/main" id="{E5DD20DF-0E13-F56C-952D-72236802F5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51" name="Oval 3424">
                  <a:extLst>
                    <a:ext uri="{FF2B5EF4-FFF2-40B4-BE49-F238E27FC236}">
                      <a16:creationId xmlns:a16="http://schemas.microsoft.com/office/drawing/2014/main" id="{A864819F-D448-3166-3501-9D7CA978E6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52" name="Oval 3425">
                  <a:extLst>
                    <a:ext uri="{FF2B5EF4-FFF2-40B4-BE49-F238E27FC236}">
                      <a16:creationId xmlns:a16="http://schemas.microsoft.com/office/drawing/2014/main" id="{C12FF064-9C2B-8442-DB15-E7BAF2C922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53" name="Oval 3426">
                  <a:extLst>
                    <a:ext uri="{FF2B5EF4-FFF2-40B4-BE49-F238E27FC236}">
                      <a16:creationId xmlns:a16="http://schemas.microsoft.com/office/drawing/2014/main" id="{FA3A7843-DA7D-98EC-D760-EA9EA30E25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54" name="Oval 3427">
                  <a:extLst>
                    <a:ext uri="{FF2B5EF4-FFF2-40B4-BE49-F238E27FC236}">
                      <a16:creationId xmlns:a16="http://schemas.microsoft.com/office/drawing/2014/main" id="{E8FD9C83-708D-00C8-B1FC-C95480135E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726" name="Group 3428">
                <a:extLst>
                  <a:ext uri="{FF2B5EF4-FFF2-40B4-BE49-F238E27FC236}">
                    <a16:creationId xmlns:a16="http://schemas.microsoft.com/office/drawing/2014/main" id="{BED80963-B4DB-33DB-1147-66A3E4F482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16" y="2181"/>
                <a:ext cx="346" cy="304"/>
                <a:chOff x="3098" y="2084"/>
                <a:chExt cx="346" cy="304"/>
              </a:xfrm>
            </p:grpSpPr>
            <p:sp>
              <p:nvSpPr>
                <p:cNvPr id="70727" name="Oval 3429">
                  <a:extLst>
                    <a:ext uri="{FF2B5EF4-FFF2-40B4-BE49-F238E27FC236}">
                      <a16:creationId xmlns:a16="http://schemas.microsoft.com/office/drawing/2014/main" id="{DF022922-789A-6608-ECCC-BD05923C26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28" name="Oval 3430">
                  <a:extLst>
                    <a:ext uri="{FF2B5EF4-FFF2-40B4-BE49-F238E27FC236}">
                      <a16:creationId xmlns:a16="http://schemas.microsoft.com/office/drawing/2014/main" id="{C7A6C25E-313B-C7E5-212E-099953A9DD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29" name="Oval 3431">
                  <a:extLst>
                    <a:ext uri="{FF2B5EF4-FFF2-40B4-BE49-F238E27FC236}">
                      <a16:creationId xmlns:a16="http://schemas.microsoft.com/office/drawing/2014/main" id="{40BB33B4-9C29-128C-82AA-BEB197DA7E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30" name="Oval 3432">
                  <a:extLst>
                    <a:ext uri="{FF2B5EF4-FFF2-40B4-BE49-F238E27FC236}">
                      <a16:creationId xmlns:a16="http://schemas.microsoft.com/office/drawing/2014/main" id="{602AF77F-7E43-EDD7-F95F-0162CFCAAF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31" name="Oval 3433">
                  <a:extLst>
                    <a:ext uri="{FF2B5EF4-FFF2-40B4-BE49-F238E27FC236}">
                      <a16:creationId xmlns:a16="http://schemas.microsoft.com/office/drawing/2014/main" id="{2DAE2FA2-C148-1B56-3D4E-CB7562CE55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32" name="Oval 3434">
                  <a:extLst>
                    <a:ext uri="{FF2B5EF4-FFF2-40B4-BE49-F238E27FC236}">
                      <a16:creationId xmlns:a16="http://schemas.microsoft.com/office/drawing/2014/main" id="{B034B062-5998-729B-F8DE-45FDD32A7E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33" name="Oval 3435">
                  <a:extLst>
                    <a:ext uri="{FF2B5EF4-FFF2-40B4-BE49-F238E27FC236}">
                      <a16:creationId xmlns:a16="http://schemas.microsoft.com/office/drawing/2014/main" id="{28341329-3127-A511-797E-125BFBDBD6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34" name="Oval 3436">
                  <a:extLst>
                    <a:ext uri="{FF2B5EF4-FFF2-40B4-BE49-F238E27FC236}">
                      <a16:creationId xmlns:a16="http://schemas.microsoft.com/office/drawing/2014/main" id="{5132B5C3-0E99-D9B9-32DD-FB8F9DA966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35" name="Oval 3437">
                  <a:extLst>
                    <a:ext uri="{FF2B5EF4-FFF2-40B4-BE49-F238E27FC236}">
                      <a16:creationId xmlns:a16="http://schemas.microsoft.com/office/drawing/2014/main" id="{A08B3A26-96BA-E2E8-D427-2BE61A5D84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36" name="Oval 3438">
                  <a:extLst>
                    <a:ext uri="{FF2B5EF4-FFF2-40B4-BE49-F238E27FC236}">
                      <a16:creationId xmlns:a16="http://schemas.microsoft.com/office/drawing/2014/main" id="{56371723-29A9-A80B-D30E-F2A71C2D6C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37" name="Oval 3439">
                  <a:extLst>
                    <a:ext uri="{FF2B5EF4-FFF2-40B4-BE49-F238E27FC236}">
                      <a16:creationId xmlns:a16="http://schemas.microsoft.com/office/drawing/2014/main" id="{4CFC6230-9B1A-3AEB-1895-194E28994E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38" name="Oval 3440">
                  <a:extLst>
                    <a:ext uri="{FF2B5EF4-FFF2-40B4-BE49-F238E27FC236}">
                      <a16:creationId xmlns:a16="http://schemas.microsoft.com/office/drawing/2014/main" id="{AE18CB82-D72A-10BE-B693-A674E78EDF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39" name="Oval 3441">
                  <a:extLst>
                    <a:ext uri="{FF2B5EF4-FFF2-40B4-BE49-F238E27FC236}">
                      <a16:creationId xmlns:a16="http://schemas.microsoft.com/office/drawing/2014/main" id="{3B3BEE2E-F107-37C0-BCEB-94F8332F8B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40" name="Oval 3442">
                  <a:extLst>
                    <a:ext uri="{FF2B5EF4-FFF2-40B4-BE49-F238E27FC236}">
                      <a16:creationId xmlns:a16="http://schemas.microsoft.com/office/drawing/2014/main" id="{98A0CC8B-DA63-FB85-245E-462FF6DF76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322" name="Group 3443">
              <a:extLst>
                <a:ext uri="{FF2B5EF4-FFF2-40B4-BE49-F238E27FC236}">
                  <a16:creationId xmlns:a16="http://schemas.microsoft.com/office/drawing/2014/main" id="{BF6B5440-E920-5640-1DA7-77B8CFD71C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1" y="2435"/>
              <a:ext cx="661" cy="752"/>
              <a:chOff x="3055" y="2339"/>
              <a:chExt cx="661" cy="752"/>
            </a:xfrm>
          </p:grpSpPr>
          <p:grpSp>
            <p:nvGrpSpPr>
              <p:cNvPr id="70695" name="Group 3444">
                <a:extLst>
                  <a:ext uri="{FF2B5EF4-FFF2-40B4-BE49-F238E27FC236}">
                    <a16:creationId xmlns:a16="http://schemas.microsoft.com/office/drawing/2014/main" id="{93F78D65-3791-AA99-2FD1-C191FE7CA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55" y="2339"/>
                <a:ext cx="346" cy="304"/>
                <a:chOff x="3098" y="2084"/>
                <a:chExt cx="346" cy="304"/>
              </a:xfrm>
            </p:grpSpPr>
            <p:sp>
              <p:nvSpPr>
                <p:cNvPr id="70711" name="Oval 3445">
                  <a:extLst>
                    <a:ext uri="{FF2B5EF4-FFF2-40B4-BE49-F238E27FC236}">
                      <a16:creationId xmlns:a16="http://schemas.microsoft.com/office/drawing/2014/main" id="{37D3E102-9BBA-BC3D-AF37-7D9C69D94B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12" name="Oval 3446">
                  <a:extLst>
                    <a:ext uri="{FF2B5EF4-FFF2-40B4-BE49-F238E27FC236}">
                      <a16:creationId xmlns:a16="http://schemas.microsoft.com/office/drawing/2014/main" id="{C0270784-3A36-8A91-4628-8C1EC95CF4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13" name="Oval 3447">
                  <a:extLst>
                    <a:ext uri="{FF2B5EF4-FFF2-40B4-BE49-F238E27FC236}">
                      <a16:creationId xmlns:a16="http://schemas.microsoft.com/office/drawing/2014/main" id="{40FE0729-A076-8B8C-BC21-BBBDBE0EB6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14" name="Oval 3448">
                  <a:extLst>
                    <a:ext uri="{FF2B5EF4-FFF2-40B4-BE49-F238E27FC236}">
                      <a16:creationId xmlns:a16="http://schemas.microsoft.com/office/drawing/2014/main" id="{708B4E2A-DC1A-7C71-9E3D-DBFAD6FF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15" name="Oval 3449">
                  <a:extLst>
                    <a:ext uri="{FF2B5EF4-FFF2-40B4-BE49-F238E27FC236}">
                      <a16:creationId xmlns:a16="http://schemas.microsoft.com/office/drawing/2014/main" id="{456ADE67-C11B-B1DC-16E4-BB339DA882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16" name="Oval 3450">
                  <a:extLst>
                    <a:ext uri="{FF2B5EF4-FFF2-40B4-BE49-F238E27FC236}">
                      <a16:creationId xmlns:a16="http://schemas.microsoft.com/office/drawing/2014/main" id="{D8DE0111-F82A-AE5A-5A15-BE2ED2DAA3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17" name="Oval 3451">
                  <a:extLst>
                    <a:ext uri="{FF2B5EF4-FFF2-40B4-BE49-F238E27FC236}">
                      <a16:creationId xmlns:a16="http://schemas.microsoft.com/office/drawing/2014/main" id="{F158467F-C01B-5EE8-A3A1-ADE022E2A8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18" name="Oval 3452">
                  <a:extLst>
                    <a:ext uri="{FF2B5EF4-FFF2-40B4-BE49-F238E27FC236}">
                      <a16:creationId xmlns:a16="http://schemas.microsoft.com/office/drawing/2014/main" id="{5816D267-1050-E446-9012-8D1513AB3D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19" name="Oval 3453">
                  <a:extLst>
                    <a:ext uri="{FF2B5EF4-FFF2-40B4-BE49-F238E27FC236}">
                      <a16:creationId xmlns:a16="http://schemas.microsoft.com/office/drawing/2014/main" id="{A22C2D6A-F5D8-7E90-9BF4-DFEA793A6F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20" name="Oval 3454">
                  <a:extLst>
                    <a:ext uri="{FF2B5EF4-FFF2-40B4-BE49-F238E27FC236}">
                      <a16:creationId xmlns:a16="http://schemas.microsoft.com/office/drawing/2014/main" id="{8B3D3EBC-39DD-BCE6-B63A-EEBAABE79F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21" name="Oval 3455">
                  <a:extLst>
                    <a:ext uri="{FF2B5EF4-FFF2-40B4-BE49-F238E27FC236}">
                      <a16:creationId xmlns:a16="http://schemas.microsoft.com/office/drawing/2014/main" id="{C93A00A7-7E63-9714-F704-A1D967E0A4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22" name="Oval 3456">
                  <a:extLst>
                    <a:ext uri="{FF2B5EF4-FFF2-40B4-BE49-F238E27FC236}">
                      <a16:creationId xmlns:a16="http://schemas.microsoft.com/office/drawing/2014/main" id="{63D55280-1275-B2F6-4831-FC06D52A42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23" name="Oval 3457">
                  <a:extLst>
                    <a:ext uri="{FF2B5EF4-FFF2-40B4-BE49-F238E27FC236}">
                      <a16:creationId xmlns:a16="http://schemas.microsoft.com/office/drawing/2014/main" id="{C3474223-E25F-939B-6B50-CA4BA52A88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24" name="Oval 3458">
                  <a:extLst>
                    <a:ext uri="{FF2B5EF4-FFF2-40B4-BE49-F238E27FC236}">
                      <a16:creationId xmlns:a16="http://schemas.microsoft.com/office/drawing/2014/main" id="{624A851B-9F41-3852-2964-4A82F7CC31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696" name="Group 3459">
                <a:extLst>
                  <a:ext uri="{FF2B5EF4-FFF2-40B4-BE49-F238E27FC236}">
                    <a16:creationId xmlns:a16="http://schemas.microsoft.com/office/drawing/2014/main" id="{E7062665-74FC-96BC-7959-3A87D64732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70" y="2787"/>
                <a:ext cx="346" cy="304"/>
                <a:chOff x="3098" y="2084"/>
                <a:chExt cx="346" cy="304"/>
              </a:xfrm>
            </p:grpSpPr>
            <p:sp>
              <p:nvSpPr>
                <p:cNvPr id="70697" name="Oval 3460">
                  <a:extLst>
                    <a:ext uri="{FF2B5EF4-FFF2-40B4-BE49-F238E27FC236}">
                      <a16:creationId xmlns:a16="http://schemas.microsoft.com/office/drawing/2014/main" id="{0DDD5E23-672B-3E6F-5B99-885D82B36E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98" name="Oval 3461">
                  <a:extLst>
                    <a:ext uri="{FF2B5EF4-FFF2-40B4-BE49-F238E27FC236}">
                      <a16:creationId xmlns:a16="http://schemas.microsoft.com/office/drawing/2014/main" id="{0679EB80-C755-A0B2-D873-AF1D8725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99" name="Oval 3462">
                  <a:extLst>
                    <a:ext uri="{FF2B5EF4-FFF2-40B4-BE49-F238E27FC236}">
                      <a16:creationId xmlns:a16="http://schemas.microsoft.com/office/drawing/2014/main" id="{7020BB98-A9B1-12D9-6093-C583741015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00" name="Oval 3463">
                  <a:extLst>
                    <a:ext uri="{FF2B5EF4-FFF2-40B4-BE49-F238E27FC236}">
                      <a16:creationId xmlns:a16="http://schemas.microsoft.com/office/drawing/2014/main" id="{15DB5765-9531-AD61-93C2-5495A68B52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01" name="Oval 3464">
                  <a:extLst>
                    <a:ext uri="{FF2B5EF4-FFF2-40B4-BE49-F238E27FC236}">
                      <a16:creationId xmlns:a16="http://schemas.microsoft.com/office/drawing/2014/main" id="{F62408E7-CA86-4C17-4456-37AAC8958E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02" name="Oval 3465">
                  <a:extLst>
                    <a:ext uri="{FF2B5EF4-FFF2-40B4-BE49-F238E27FC236}">
                      <a16:creationId xmlns:a16="http://schemas.microsoft.com/office/drawing/2014/main" id="{4F332030-7DFD-3582-3F03-EA8DBD3C9C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03" name="Oval 3466">
                  <a:extLst>
                    <a:ext uri="{FF2B5EF4-FFF2-40B4-BE49-F238E27FC236}">
                      <a16:creationId xmlns:a16="http://schemas.microsoft.com/office/drawing/2014/main" id="{3D66576A-15A8-58D8-5E63-51A1A63B78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04" name="Oval 3467">
                  <a:extLst>
                    <a:ext uri="{FF2B5EF4-FFF2-40B4-BE49-F238E27FC236}">
                      <a16:creationId xmlns:a16="http://schemas.microsoft.com/office/drawing/2014/main" id="{D0582D7F-6882-1849-4598-32705C80DA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05" name="Oval 3468">
                  <a:extLst>
                    <a:ext uri="{FF2B5EF4-FFF2-40B4-BE49-F238E27FC236}">
                      <a16:creationId xmlns:a16="http://schemas.microsoft.com/office/drawing/2014/main" id="{70B42CF8-A114-FF0C-AF2A-1E6FFB6932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06" name="Oval 3469">
                  <a:extLst>
                    <a:ext uri="{FF2B5EF4-FFF2-40B4-BE49-F238E27FC236}">
                      <a16:creationId xmlns:a16="http://schemas.microsoft.com/office/drawing/2014/main" id="{3B090ACA-B2BA-5922-CFA9-78F4BF2187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07" name="Oval 3470">
                  <a:extLst>
                    <a:ext uri="{FF2B5EF4-FFF2-40B4-BE49-F238E27FC236}">
                      <a16:creationId xmlns:a16="http://schemas.microsoft.com/office/drawing/2014/main" id="{98760DD8-3028-6B5F-C76F-80243E4702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08" name="Oval 3471">
                  <a:extLst>
                    <a:ext uri="{FF2B5EF4-FFF2-40B4-BE49-F238E27FC236}">
                      <a16:creationId xmlns:a16="http://schemas.microsoft.com/office/drawing/2014/main" id="{443BEBB4-DEF6-D9CA-5BB4-5CF69E0503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09" name="Oval 3472">
                  <a:extLst>
                    <a:ext uri="{FF2B5EF4-FFF2-40B4-BE49-F238E27FC236}">
                      <a16:creationId xmlns:a16="http://schemas.microsoft.com/office/drawing/2014/main" id="{086843F2-1B72-1204-06CB-3F2865E95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710" name="Oval 3473">
                  <a:extLst>
                    <a:ext uri="{FF2B5EF4-FFF2-40B4-BE49-F238E27FC236}">
                      <a16:creationId xmlns:a16="http://schemas.microsoft.com/office/drawing/2014/main" id="{E89D6EE5-0C05-383C-98BE-D0FF07A57F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323" name="Group 3474">
              <a:extLst>
                <a:ext uri="{FF2B5EF4-FFF2-40B4-BE49-F238E27FC236}">
                  <a16:creationId xmlns:a16="http://schemas.microsoft.com/office/drawing/2014/main" id="{AA5D3CA6-6F56-600C-8965-B794DE6E41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0" y="2080"/>
              <a:ext cx="1487" cy="1132"/>
              <a:chOff x="2614" y="1984"/>
              <a:chExt cx="1487" cy="1132"/>
            </a:xfrm>
          </p:grpSpPr>
          <p:grpSp>
            <p:nvGrpSpPr>
              <p:cNvPr id="70665" name="Group 3475">
                <a:extLst>
                  <a:ext uri="{FF2B5EF4-FFF2-40B4-BE49-F238E27FC236}">
                    <a16:creationId xmlns:a16="http://schemas.microsoft.com/office/drawing/2014/main" id="{C90A933C-6CB7-878F-7EA1-6034C47835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14" y="2812"/>
                <a:ext cx="346" cy="304"/>
                <a:chOff x="3098" y="2084"/>
                <a:chExt cx="346" cy="304"/>
              </a:xfrm>
            </p:grpSpPr>
            <p:sp>
              <p:nvSpPr>
                <p:cNvPr id="70681" name="Oval 3476">
                  <a:extLst>
                    <a:ext uri="{FF2B5EF4-FFF2-40B4-BE49-F238E27FC236}">
                      <a16:creationId xmlns:a16="http://schemas.microsoft.com/office/drawing/2014/main" id="{DA25C6F0-B522-6EFE-6328-6B7EA2ADED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82" name="Oval 3477">
                  <a:extLst>
                    <a:ext uri="{FF2B5EF4-FFF2-40B4-BE49-F238E27FC236}">
                      <a16:creationId xmlns:a16="http://schemas.microsoft.com/office/drawing/2014/main" id="{268A1549-65E9-BE42-8719-020CD547BB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83" name="Oval 3478">
                  <a:extLst>
                    <a:ext uri="{FF2B5EF4-FFF2-40B4-BE49-F238E27FC236}">
                      <a16:creationId xmlns:a16="http://schemas.microsoft.com/office/drawing/2014/main" id="{A6AB79CE-FE28-D2A0-FE44-95872DB43E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84" name="Oval 3479">
                  <a:extLst>
                    <a:ext uri="{FF2B5EF4-FFF2-40B4-BE49-F238E27FC236}">
                      <a16:creationId xmlns:a16="http://schemas.microsoft.com/office/drawing/2014/main" id="{A062CF2A-CBB8-8972-BD6C-C0A029B945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85" name="Oval 3480">
                  <a:extLst>
                    <a:ext uri="{FF2B5EF4-FFF2-40B4-BE49-F238E27FC236}">
                      <a16:creationId xmlns:a16="http://schemas.microsoft.com/office/drawing/2014/main" id="{5F5A491A-8DFE-16A8-FC5D-CC45D3164A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86" name="Oval 3481">
                  <a:extLst>
                    <a:ext uri="{FF2B5EF4-FFF2-40B4-BE49-F238E27FC236}">
                      <a16:creationId xmlns:a16="http://schemas.microsoft.com/office/drawing/2014/main" id="{6CC745A0-782E-5E84-96FE-271F0718B6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87" name="Oval 3482">
                  <a:extLst>
                    <a:ext uri="{FF2B5EF4-FFF2-40B4-BE49-F238E27FC236}">
                      <a16:creationId xmlns:a16="http://schemas.microsoft.com/office/drawing/2014/main" id="{836E04E8-C02C-9BCA-786B-5959AEC4C9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88" name="Oval 3483">
                  <a:extLst>
                    <a:ext uri="{FF2B5EF4-FFF2-40B4-BE49-F238E27FC236}">
                      <a16:creationId xmlns:a16="http://schemas.microsoft.com/office/drawing/2014/main" id="{AE88C371-DFBE-861E-473B-87BAF4802F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89" name="Oval 3484">
                  <a:extLst>
                    <a:ext uri="{FF2B5EF4-FFF2-40B4-BE49-F238E27FC236}">
                      <a16:creationId xmlns:a16="http://schemas.microsoft.com/office/drawing/2014/main" id="{D8BFD09A-28AB-8074-D842-D861638537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90" name="Oval 3485">
                  <a:extLst>
                    <a:ext uri="{FF2B5EF4-FFF2-40B4-BE49-F238E27FC236}">
                      <a16:creationId xmlns:a16="http://schemas.microsoft.com/office/drawing/2014/main" id="{4B0128C4-BC73-0327-BBD1-3536371288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91" name="Oval 3486">
                  <a:extLst>
                    <a:ext uri="{FF2B5EF4-FFF2-40B4-BE49-F238E27FC236}">
                      <a16:creationId xmlns:a16="http://schemas.microsoft.com/office/drawing/2014/main" id="{FE9D182C-4662-3657-2C3C-7315BC671A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92" name="Oval 3487">
                  <a:extLst>
                    <a:ext uri="{FF2B5EF4-FFF2-40B4-BE49-F238E27FC236}">
                      <a16:creationId xmlns:a16="http://schemas.microsoft.com/office/drawing/2014/main" id="{04E6A4DD-7A7C-13CA-DDF8-93AA516383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93" name="Oval 3488">
                  <a:extLst>
                    <a:ext uri="{FF2B5EF4-FFF2-40B4-BE49-F238E27FC236}">
                      <a16:creationId xmlns:a16="http://schemas.microsoft.com/office/drawing/2014/main" id="{7B85EE3E-F35A-6920-19BA-078DCA7752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94" name="Oval 3489">
                  <a:extLst>
                    <a:ext uri="{FF2B5EF4-FFF2-40B4-BE49-F238E27FC236}">
                      <a16:creationId xmlns:a16="http://schemas.microsoft.com/office/drawing/2014/main" id="{781EED65-36B5-6241-028E-795EFD59DE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666" name="Group 3490">
                <a:extLst>
                  <a:ext uri="{FF2B5EF4-FFF2-40B4-BE49-F238E27FC236}">
                    <a16:creationId xmlns:a16="http://schemas.microsoft.com/office/drawing/2014/main" id="{BEF26AB0-9702-955A-05C4-0D52609FEF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55" y="1984"/>
                <a:ext cx="346" cy="304"/>
                <a:chOff x="3098" y="2084"/>
                <a:chExt cx="346" cy="304"/>
              </a:xfrm>
            </p:grpSpPr>
            <p:sp>
              <p:nvSpPr>
                <p:cNvPr id="70667" name="Oval 3491">
                  <a:extLst>
                    <a:ext uri="{FF2B5EF4-FFF2-40B4-BE49-F238E27FC236}">
                      <a16:creationId xmlns:a16="http://schemas.microsoft.com/office/drawing/2014/main" id="{DA63A8DE-EA6B-CC88-80EC-F791EAEDF7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68" name="Oval 3492">
                  <a:extLst>
                    <a:ext uri="{FF2B5EF4-FFF2-40B4-BE49-F238E27FC236}">
                      <a16:creationId xmlns:a16="http://schemas.microsoft.com/office/drawing/2014/main" id="{208232CE-88AE-D3E5-F8E0-D54DDA49F1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69" name="Oval 3493">
                  <a:extLst>
                    <a:ext uri="{FF2B5EF4-FFF2-40B4-BE49-F238E27FC236}">
                      <a16:creationId xmlns:a16="http://schemas.microsoft.com/office/drawing/2014/main" id="{4CEE5DB9-FCA0-5C73-BE43-DE4E967794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70" name="Oval 3494">
                  <a:extLst>
                    <a:ext uri="{FF2B5EF4-FFF2-40B4-BE49-F238E27FC236}">
                      <a16:creationId xmlns:a16="http://schemas.microsoft.com/office/drawing/2014/main" id="{0CC6EF1E-66A5-6B44-9D0B-B6979D28A1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71" name="Oval 3495">
                  <a:extLst>
                    <a:ext uri="{FF2B5EF4-FFF2-40B4-BE49-F238E27FC236}">
                      <a16:creationId xmlns:a16="http://schemas.microsoft.com/office/drawing/2014/main" id="{3527195C-75F8-B8FD-988C-BCF0F4CB20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72" name="Oval 3496">
                  <a:extLst>
                    <a:ext uri="{FF2B5EF4-FFF2-40B4-BE49-F238E27FC236}">
                      <a16:creationId xmlns:a16="http://schemas.microsoft.com/office/drawing/2014/main" id="{8D80CB7C-0009-8088-618A-FFC19320AE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73" name="Oval 3497">
                  <a:extLst>
                    <a:ext uri="{FF2B5EF4-FFF2-40B4-BE49-F238E27FC236}">
                      <a16:creationId xmlns:a16="http://schemas.microsoft.com/office/drawing/2014/main" id="{DC52D5A8-1CC0-7431-052D-F692C01D04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74" name="Oval 3498">
                  <a:extLst>
                    <a:ext uri="{FF2B5EF4-FFF2-40B4-BE49-F238E27FC236}">
                      <a16:creationId xmlns:a16="http://schemas.microsoft.com/office/drawing/2014/main" id="{55570A23-C802-FDDB-D48B-CFAA3CBD0C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75" name="Oval 3499">
                  <a:extLst>
                    <a:ext uri="{FF2B5EF4-FFF2-40B4-BE49-F238E27FC236}">
                      <a16:creationId xmlns:a16="http://schemas.microsoft.com/office/drawing/2014/main" id="{A72A9F35-E846-830D-2894-AEC054BDE8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76" name="Oval 3500">
                  <a:extLst>
                    <a:ext uri="{FF2B5EF4-FFF2-40B4-BE49-F238E27FC236}">
                      <a16:creationId xmlns:a16="http://schemas.microsoft.com/office/drawing/2014/main" id="{CBD21BB2-F74B-BBA8-1221-0D116575EB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77" name="Oval 3501">
                  <a:extLst>
                    <a:ext uri="{FF2B5EF4-FFF2-40B4-BE49-F238E27FC236}">
                      <a16:creationId xmlns:a16="http://schemas.microsoft.com/office/drawing/2014/main" id="{3D748262-73A7-BB2B-8781-68C28F7CCA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78" name="Oval 3502">
                  <a:extLst>
                    <a:ext uri="{FF2B5EF4-FFF2-40B4-BE49-F238E27FC236}">
                      <a16:creationId xmlns:a16="http://schemas.microsoft.com/office/drawing/2014/main" id="{D3675049-A4DB-9E18-5146-DE319B8E8E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79" name="Oval 3503">
                  <a:extLst>
                    <a:ext uri="{FF2B5EF4-FFF2-40B4-BE49-F238E27FC236}">
                      <a16:creationId xmlns:a16="http://schemas.microsoft.com/office/drawing/2014/main" id="{C7233C30-3B05-C7F5-E1AD-D5382477B4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80" name="Oval 3504">
                  <a:extLst>
                    <a:ext uri="{FF2B5EF4-FFF2-40B4-BE49-F238E27FC236}">
                      <a16:creationId xmlns:a16="http://schemas.microsoft.com/office/drawing/2014/main" id="{4E94E771-8EDF-016D-CD0B-5C7D761813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324" name="Group 3505">
              <a:extLst>
                <a:ext uri="{FF2B5EF4-FFF2-40B4-BE49-F238E27FC236}">
                  <a16:creationId xmlns:a16="http://schemas.microsoft.com/office/drawing/2014/main" id="{3148D57E-BB9D-F521-46E4-7B5EFA6C27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2584"/>
              <a:ext cx="788" cy="488"/>
              <a:chOff x="3034" y="2488"/>
              <a:chExt cx="788" cy="488"/>
            </a:xfrm>
          </p:grpSpPr>
          <p:grpSp>
            <p:nvGrpSpPr>
              <p:cNvPr id="70635" name="Group 3506">
                <a:extLst>
                  <a:ext uri="{FF2B5EF4-FFF2-40B4-BE49-F238E27FC236}">
                    <a16:creationId xmlns:a16="http://schemas.microsoft.com/office/drawing/2014/main" id="{A5F1BC9F-FA67-9C6B-D910-A59F7210FA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34" y="2672"/>
                <a:ext cx="346" cy="304"/>
                <a:chOff x="3098" y="2084"/>
                <a:chExt cx="346" cy="304"/>
              </a:xfrm>
            </p:grpSpPr>
            <p:sp>
              <p:nvSpPr>
                <p:cNvPr id="70651" name="Oval 3507">
                  <a:extLst>
                    <a:ext uri="{FF2B5EF4-FFF2-40B4-BE49-F238E27FC236}">
                      <a16:creationId xmlns:a16="http://schemas.microsoft.com/office/drawing/2014/main" id="{BFA07F13-FFA2-DEC8-AF68-C6C9E72FB2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52" name="Oval 3508">
                  <a:extLst>
                    <a:ext uri="{FF2B5EF4-FFF2-40B4-BE49-F238E27FC236}">
                      <a16:creationId xmlns:a16="http://schemas.microsoft.com/office/drawing/2014/main" id="{C0648332-303F-E217-F886-4541B86226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53" name="Oval 3509">
                  <a:extLst>
                    <a:ext uri="{FF2B5EF4-FFF2-40B4-BE49-F238E27FC236}">
                      <a16:creationId xmlns:a16="http://schemas.microsoft.com/office/drawing/2014/main" id="{C2B7ABB5-F6FA-3AA0-4A3D-3199B86EB8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54" name="Oval 3510">
                  <a:extLst>
                    <a:ext uri="{FF2B5EF4-FFF2-40B4-BE49-F238E27FC236}">
                      <a16:creationId xmlns:a16="http://schemas.microsoft.com/office/drawing/2014/main" id="{3A1ED37A-2EE9-7678-249C-9D41418AE2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55" name="Oval 3511">
                  <a:extLst>
                    <a:ext uri="{FF2B5EF4-FFF2-40B4-BE49-F238E27FC236}">
                      <a16:creationId xmlns:a16="http://schemas.microsoft.com/office/drawing/2014/main" id="{4E925123-74ED-6588-FA8E-6BDEDFB6B5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56" name="Oval 3512">
                  <a:extLst>
                    <a:ext uri="{FF2B5EF4-FFF2-40B4-BE49-F238E27FC236}">
                      <a16:creationId xmlns:a16="http://schemas.microsoft.com/office/drawing/2014/main" id="{71F92EA6-8C63-6677-65A2-33E86BD176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57" name="Oval 3513">
                  <a:extLst>
                    <a:ext uri="{FF2B5EF4-FFF2-40B4-BE49-F238E27FC236}">
                      <a16:creationId xmlns:a16="http://schemas.microsoft.com/office/drawing/2014/main" id="{25AF9F99-82F3-1FE4-5DA7-57AA7F9EA0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58" name="Oval 3514">
                  <a:extLst>
                    <a:ext uri="{FF2B5EF4-FFF2-40B4-BE49-F238E27FC236}">
                      <a16:creationId xmlns:a16="http://schemas.microsoft.com/office/drawing/2014/main" id="{0A7E9D0F-918F-9317-70E5-B418FA8A29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59" name="Oval 3515">
                  <a:extLst>
                    <a:ext uri="{FF2B5EF4-FFF2-40B4-BE49-F238E27FC236}">
                      <a16:creationId xmlns:a16="http://schemas.microsoft.com/office/drawing/2014/main" id="{E9A5B3EF-E645-67B2-50E4-7250A888AF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60" name="Oval 3516">
                  <a:extLst>
                    <a:ext uri="{FF2B5EF4-FFF2-40B4-BE49-F238E27FC236}">
                      <a16:creationId xmlns:a16="http://schemas.microsoft.com/office/drawing/2014/main" id="{03ADAE98-9CD8-B893-E44D-9E6F97E538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61" name="Oval 3517">
                  <a:extLst>
                    <a:ext uri="{FF2B5EF4-FFF2-40B4-BE49-F238E27FC236}">
                      <a16:creationId xmlns:a16="http://schemas.microsoft.com/office/drawing/2014/main" id="{344C09B9-DCC9-3226-2B49-D25F0C977B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62" name="Oval 3518">
                  <a:extLst>
                    <a:ext uri="{FF2B5EF4-FFF2-40B4-BE49-F238E27FC236}">
                      <a16:creationId xmlns:a16="http://schemas.microsoft.com/office/drawing/2014/main" id="{021C7FB6-322E-10DF-6AA4-87AA8276A4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63" name="Oval 3519">
                  <a:extLst>
                    <a:ext uri="{FF2B5EF4-FFF2-40B4-BE49-F238E27FC236}">
                      <a16:creationId xmlns:a16="http://schemas.microsoft.com/office/drawing/2014/main" id="{3EE28000-DA0F-E388-6F81-C7B600C48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64" name="Oval 3520">
                  <a:extLst>
                    <a:ext uri="{FF2B5EF4-FFF2-40B4-BE49-F238E27FC236}">
                      <a16:creationId xmlns:a16="http://schemas.microsoft.com/office/drawing/2014/main" id="{CE60F61A-1CB3-D152-AE21-9D216B35B6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636" name="Group 3521">
                <a:extLst>
                  <a:ext uri="{FF2B5EF4-FFF2-40B4-BE49-F238E27FC236}">
                    <a16:creationId xmlns:a16="http://schemas.microsoft.com/office/drawing/2014/main" id="{E6EC219D-214F-C52C-AEFC-159223F6D5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76" y="2488"/>
                <a:ext cx="346" cy="304"/>
                <a:chOff x="3098" y="2084"/>
                <a:chExt cx="346" cy="304"/>
              </a:xfrm>
            </p:grpSpPr>
            <p:sp>
              <p:nvSpPr>
                <p:cNvPr id="70637" name="Oval 3522">
                  <a:extLst>
                    <a:ext uri="{FF2B5EF4-FFF2-40B4-BE49-F238E27FC236}">
                      <a16:creationId xmlns:a16="http://schemas.microsoft.com/office/drawing/2014/main" id="{1C62837E-1B12-8DD8-B64E-C6119C2849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38" name="Oval 3523">
                  <a:extLst>
                    <a:ext uri="{FF2B5EF4-FFF2-40B4-BE49-F238E27FC236}">
                      <a16:creationId xmlns:a16="http://schemas.microsoft.com/office/drawing/2014/main" id="{E1AE48E7-6961-905C-0BFB-BBD4482977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39" name="Oval 3524">
                  <a:extLst>
                    <a:ext uri="{FF2B5EF4-FFF2-40B4-BE49-F238E27FC236}">
                      <a16:creationId xmlns:a16="http://schemas.microsoft.com/office/drawing/2014/main" id="{F857BAC9-C1B9-6236-DDB6-60D7FD48B1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40" name="Oval 3525">
                  <a:extLst>
                    <a:ext uri="{FF2B5EF4-FFF2-40B4-BE49-F238E27FC236}">
                      <a16:creationId xmlns:a16="http://schemas.microsoft.com/office/drawing/2014/main" id="{86C9CF4E-5CF0-74E3-9753-BE2AF9C975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41" name="Oval 3526">
                  <a:extLst>
                    <a:ext uri="{FF2B5EF4-FFF2-40B4-BE49-F238E27FC236}">
                      <a16:creationId xmlns:a16="http://schemas.microsoft.com/office/drawing/2014/main" id="{92A69118-FA0C-8186-1AF6-B7D4325252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42" name="Oval 3527">
                  <a:extLst>
                    <a:ext uri="{FF2B5EF4-FFF2-40B4-BE49-F238E27FC236}">
                      <a16:creationId xmlns:a16="http://schemas.microsoft.com/office/drawing/2014/main" id="{4B3126F9-D27E-0B70-DA4B-1C4F70D491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43" name="Oval 3528">
                  <a:extLst>
                    <a:ext uri="{FF2B5EF4-FFF2-40B4-BE49-F238E27FC236}">
                      <a16:creationId xmlns:a16="http://schemas.microsoft.com/office/drawing/2014/main" id="{F8AE5358-A69F-9E74-31A1-D876F956C3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44" name="Oval 3529">
                  <a:extLst>
                    <a:ext uri="{FF2B5EF4-FFF2-40B4-BE49-F238E27FC236}">
                      <a16:creationId xmlns:a16="http://schemas.microsoft.com/office/drawing/2014/main" id="{54EC322E-CD28-BFC5-4A8A-D85E82E278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45" name="Oval 3530">
                  <a:extLst>
                    <a:ext uri="{FF2B5EF4-FFF2-40B4-BE49-F238E27FC236}">
                      <a16:creationId xmlns:a16="http://schemas.microsoft.com/office/drawing/2014/main" id="{348117B9-8B4F-5CE5-A346-291F4A924C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46" name="Oval 3531">
                  <a:extLst>
                    <a:ext uri="{FF2B5EF4-FFF2-40B4-BE49-F238E27FC236}">
                      <a16:creationId xmlns:a16="http://schemas.microsoft.com/office/drawing/2014/main" id="{0BB4C2C0-CE80-526E-77CF-EDB0582367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47" name="Oval 3532">
                  <a:extLst>
                    <a:ext uri="{FF2B5EF4-FFF2-40B4-BE49-F238E27FC236}">
                      <a16:creationId xmlns:a16="http://schemas.microsoft.com/office/drawing/2014/main" id="{8F220D72-E421-A0EE-9DC5-0185C037A7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48" name="Oval 3533">
                  <a:extLst>
                    <a:ext uri="{FF2B5EF4-FFF2-40B4-BE49-F238E27FC236}">
                      <a16:creationId xmlns:a16="http://schemas.microsoft.com/office/drawing/2014/main" id="{FD95874D-FA75-35E3-FA6D-AD6116306E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49" name="Oval 3534">
                  <a:extLst>
                    <a:ext uri="{FF2B5EF4-FFF2-40B4-BE49-F238E27FC236}">
                      <a16:creationId xmlns:a16="http://schemas.microsoft.com/office/drawing/2014/main" id="{9CB4765F-51D7-8657-0513-98E8FC1D12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50" name="Oval 3535">
                  <a:extLst>
                    <a:ext uri="{FF2B5EF4-FFF2-40B4-BE49-F238E27FC236}">
                      <a16:creationId xmlns:a16="http://schemas.microsoft.com/office/drawing/2014/main" id="{B4C490BD-B060-498E-2BFD-C1CB86BC68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325" name="Group 3536">
              <a:extLst>
                <a:ext uri="{FF2B5EF4-FFF2-40B4-BE49-F238E27FC236}">
                  <a16:creationId xmlns:a16="http://schemas.microsoft.com/office/drawing/2014/main" id="{ED7FCFAD-CE6E-409E-1780-80766B4F70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69" y="3143"/>
              <a:ext cx="650" cy="402"/>
              <a:chOff x="3773" y="3047"/>
              <a:chExt cx="650" cy="402"/>
            </a:xfrm>
          </p:grpSpPr>
          <p:grpSp>
            <p:nvGrpSpPr>
              <p:cNvPr id="70605" name="Group 3537">
                <a:extLst>
                  <a:ext uri="{FF2B5EF4-FFF2-40B4-BE49-F238E27FC236}">
                    <a16:creationId xmlns:a16="http://schemas.microsoft.com/office/drawing/2014/main" id="{C7A893A3-DE46-C1A9-3FF1-6CDE114C8E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77" y="3047"/>
                <a:ext cx="346" cy="304"/>
                <a:chOff x="3098" y="2084"/>
                <a:chExt cx="346" cy="304"/>
              </a:xfrm>
            </p:grpSpPr>
            <p:sp>
              <p:nvSpPr>
                <p:cNvPr id="70621" name="Oval 3538">
                  <a:extLst>
                    <a:ext uri="{FF2B5EF4-FFF2-40B4-BE49-F238E27FC236}">
                      <a16:creationId xmlns:a16="http://schemas.microsoft.com/office/drawing/2014/main" id="{D98553F4-6B38-C1A0-390C-CA05EAA98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22" name="Oval 3539">
                  <a:extLst>
                    <a:ext uri="{FF2B5EF4-FFF2-40B4-BE49-F238E27FC236}">
                      <a16:creationId xmlns:a16="http://schemas.microsoft.com/office/drawing/2014/main" id="{1EAE479D-B64E-5829-5C74-959FC89D37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23" name="Oval 3540">
                  <a:extLst>
                    <a:ext uri="{FF2B5EF4-FFF2-40B4-BE49-F238E27FC236}">
                      <a16:creationId xmlns:a16="http://schemas.microsoft.com/office/drawing/2014/main" id="{18D6075A-466A-C93C-AF15-1DE34C8FA7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24" name="Oval 3541">
                  <a:extLst>
                    <a:ext uri="{FF2B5EF4-FFF2-40B4-BE49-F238E27FC236}">
                      <a16:creationId xmlns:a16="http://schemas.microsoft.com/office/drawing/2014/main" id="{957B0D0A-4FFF-3447-73B2-82C068381E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25" name="Oval 3542">
                  <a:extLst>
                    <a:ext uri="{FF2B5EF4-FFF2-40B4-BE49-F238E27FC236}">
                      <a16:creationId xmlns:a16="http://schemas.microsoft.com/office/drawing/2014/main" id="{648AA818-25CA-0BD1-7F8B-C2C5244F51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26" name="Oval 3543">
                  <a:extLst>
                    <a:ext uri="{FF2B5EF4-FFF2-40B4-BE49-F238E27FC236}">
                      <a16:creationId xmlns:a16="http://schemas.microsoft.com/office/drawing/2014/main" id="{F6BB154B-BF5C-8137-6E9D-00222633D5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27" name="Oval 3544">
                  <a:extLst>
                    <a:ext uri="{FF2B5EF4-FFF2-40B4-BE49-F238E27FC236}">
                      <a16:creationId xmlns:a16="http://schemas.microsoft.com/office/drawing/2014/main" id="{BA103857-03FE-853A-A9B4-62459975F8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28" name="Oval 3545">
                  <a:extLst>
                    <a:ext uri="{FF2B5EF4-FFF2-40B4-BE49-F238E27FC236}">
                      <a16:creationId xmlns:a16="http://schemas.microsoft.com/office/drawing/2014/main" id="{3AF4E3CB-92EF-21AF-5AC2-57A1F95961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29" name="Oval 3546">
                  <a:extLst>
                    <a:ext uri="{FF2B5EF4-FFF2-40B4-BE49-F238E27FC236}">
                      <a16:creationId xmlns:a16="http://schemas.microsoft.com/office/drawing/2014/main" id="{E7BAAB03-DD98-38AE-6A79-738F24E915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30" name="Oval 3547">
                  <a:extLst>
                    <a:ext uri="{FF2B5EF4-FFF2-40B4-BE49-F238E27FC236}">
                      <a16:creationId xmlns:a16="http://schemas.microsoft.com/office/drawing/2014/main" id="{7DA749C7-F29C-9CB5-7C68-A863C67610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31" name="Oval 3548">
                  <a:extLst>
                    <a:ext uri="{FF2B5EF4-FFF2-40B4-BE49-F238E27FC236}">
                      <a16:creationId xmlns:a16="http://schemas.microsoft.com/office/drawing/2014/main" id="{653B6959-FADA-10B8-F527-49672439C3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32" name="Oval 3549">
                  <a:extLst>
                    <a:ext uri="{FF2B5EF4-FFF2-40B4-BE49-F238E27FC236}">
                      <a16:creationId xmlns:a16="http://schemas.microsoft.com/office/drawing/2014/main" id="{5447509A-A936-50C3-93D1-3951E73DE9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33" name="Oval 3550">
                  <a:extLst>
                    <a:ext uri="{FF2B5EF4-FFF2-40B4-BE49-F238E27FC236}">
                      <a16:creationId xmlns:a16="http://schemas.microsoft.com/office/drawing/2014/main" id="{A4179B05-E75C-5AAD-791D-D9DC0ED31A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34" name="Oval 3551">
                  <a:extLst>
                    <a:ext uri="{FF2B5EF4-FFF2-40B4-BE49-F238E27FC236}">
                      <a16:creationId xmlns:a16="http://schemas.microsoft.com/office/drawing/2014/main" id="{14FE6CC2-DC31-8C03-3A8B-1BB1415424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606" name="Group 3552">
                <a:extLst>
                  <a:ext uri="{FF2B5EF4-FFF2-40B4-BE49-F238E27FC236}">
                    <a16:creationId xmlns:a16="http://schemas.microsoft.com/office/drawing/2014/main" id="{C9AE5234-222E-B7C8-1CF4-2EA995B385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73" y="3145"/>
                <a:ext cx="346" cy="304"/>
                <a:chOff x="3098" y="2084"/>
                <a:chExt cx="346" cy="304"/>
              </a:xfrm>
            </p:grpSpPr>
            <p:sp>
              <p:nvSpPr>
                <p:cNvPr id="70607" name="Oval 3553">
                  <a:extLst>
                    <a:ext uri="{FF2B5EF4-FFF2-40B4-BE49-F238E27FC236}">
                      <a16:creationId xmlns:a16="http://schemas.microsoft.com/office/drawing/2014/main" id="{6E69AC8F-8FA9-C7BA-4F63-120A6F7108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08" name="Oval 3554">
                  <a:extLst>
                    <a:ext uri="{FF2B5EF4-FFF2-40B4-BE49-F238E27FC236}">
                      <a16:creationId xmlns:a16="http://schemas.microsoft.com/office/drawing/2014/main" id="{AFD658ED-27B6-2569-A667-B9B6015AEE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09" name="Oval 3555">
                  <a:extLst>
                    <a:ext uri="{FF2B5EF4-FFF2-40B4-BE49-F238E27FC236}">
                      <a16:creationId xmlns:a16="http://schemas.microsoft.com/office/drawing/2014/main" id="{BE5C1A57-7534-7763-892B-9086C62113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10" name="Oval 3556">
                  <a:extLst>
                    <a:ext uri="{FF2B5EF4-FFF2-40B4-BE49-F238E27FC236}">
                      <a16:creationId xmlns:a16="http://schemas.microsoft.com/office/drawing/2014/main" id="{DE4DBFFB-5945-1FCF-79DF-9D840D77A4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11" name="Oval 3557">
                  <a:extLst>
                    <a:ext uri="{FF2B5EF4-FFF2-40B4-BE49-F238E27FC236}">
                      <a16:creationId xmlns:a16="http://schemas.microsoft.com/office/drawing/2014/main" id="{71856AFA-6CB4-1F75-166F-53CD989F7D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12" name="Oval 3558">
                  <a:extLst>
                    <a:ext uri="{FF2B5EF4-FFF2-40B4-BE49-F238E27FC236}">
                      <a16:creationId xmlns:a16="http://schemas.microsoft.com/office/drawing/2014/main" id="{C1E58DC3-94D5-4EB6-91D8-47C1EC8D60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13" name="Oval 3559">
                  <a:extLst>
                    <a:ext uri="{FF2B5EF4-FFF2-40B4-BE49-F238E27FC236}">
                      <a16:creationId xmlns:a16="http://schemas.microsoft.com/office/drawing/2014/main" id="{EE7C197A-713E-3981-F610-196CA89761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14" name="Oval 3560">
                  <a:extLst>
                    <a:ext uri="{FF2B5EF4-FFF2-40B4-BE49-F238E27FC236}">
                      <a16:creationId xmlns:a16="http://schemas.microsoft.com/office/drawing/2014/main" id="{85489FB3-93E4-F411-DDD3-73F66E8A1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15" name="Oval 3561">
                  <a:extLst>
                    <a:ext uri="{FF2B5EF4-FFF2-40B4-BE49-F238E27FC236}">
                      <a16:creationId xmlns:a16="http://schemas.microsoft.com/office/drawing/2014/main" id="{FCE0657C-DD0C-4914-48D4-91ACCE5BBF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16" name="Oval 3562">
                  <a:extLst>
                    <a:ext uri="{FF2B5EF4-FFF2-40B4-BE49-F238E27FC236}">
                      <a16:creationId xmlns:a16="http://schemas.microsoft.com/office/drawing/2014/main" id="{D64B493B-7A5F-7BF5-8BF6-CEA1E8D077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17" name="Oval 3563">
                  <a:extLst>
                    <a:ext uri="{FF2B5EF4-FFF2-40B4-BE49-F238E27FC236}">
                      <a16:creationId xmlns:a16="http://schemas.microsoft.com/office/drawing/2014/main" id="{205466A0-8EBE-4E8A-16AA-093583502D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18" name="Oval 3564">
                  <a:extLst>
                    <a:ext uri="{FF2B5EF4-FFF2-40B4-BE49-F238E27FC236}">
                      <a16:creationId xmlns:a16="http://schemas.microsoft.com/office/drawing/2014/main" id="{31996D4A-531A-794A-C36E-AD9E78A961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19" name="Oval 3565">
                  <a:extLst>
                    <a:ext uri="{FF2B5EF4-FFF2-40B4-BE49-F238E27FC236}">
                      <a16:creationId xmlns:a16="http://schemas.microsoft.com/office/drawing/2014/main" id="{36B73785-F433-30A2-0294-0640E6D15C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20" name="Oval 3566">
                  <a:extLst>
                    <a:ext uri="{FF2B5EF4-FFF2-40B4-BE49-F238E27FC236}">
                      <a16:creationId xmlns:a16="http://schemas.microsoft.com/office/drawing/2014/main" id="{FD5BE2A6-7C89-E58C-BFF8-BDCEA61F09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326" name="Group 3567">
              <a:extLst>
                <a:ext uri="{FF2B5EF4-FFF2-40B4-BE49-F238E27FC236}">
                  <a16:creationId xmlns:a16="http://schemas.microsoft.com/office/drawing/2014/main" id="{4E1FB98A-94B3-C1F8-60C0-10D56354CA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5" y="3197"/>
              <a:ext cx="1569" cy="622"/>
              <a:chOff x="2489" y="3101"/>
              <a:chExt cx="1569" cy="622"/>
            </a:xfrm>
          </p:grpSpPr>
          <p:grpSp>
            <p:nvGrpSpPr>
              <p:cNvPr id="70575" name="Group 3568">
                <a:extLst>
                  <a:ext uri="{FF2B5EF4-FFF2-40B4-BE49-F238E27FC236}">
                    <a16:creationId xmlns:a16="http://schemas.microsoft.com/office/drawing/2014/main" id="{5A17C46D-6996-B9E0-BBF6-48F74AD6D6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12" y="3419"/>
                <a:ext cx="346" cy="304"/>
                <a:chOff x="3098" y="2084"/>
                <a:chExt cx="346" cy="304"/>
              </a:xfrm>
            </p:grpSpPr>
            <p:sp>
              <p:nvSpPr>
                <p:cNvPr id="70591" name="Oval 3569">
                  <a:extLst>
                    <a:ext uri="{FF2B5EF4-FFF2-40B4-BE49-F238E27FC236}">
                      <a16:creationId xmlns:a16="http://schemas.microsoft.com/office/drawing/2014/main" id="{21A7E651-6636-840C-5E51-D55AE4B8EC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92" name="Oval 3570">
                  <a:extLst>
                    <a:ext uri="{FF2B5EF4-FFF2-40B4-BE49-F238E27FC236}">
                      <a16:creationId xmlns:a16="http://schemas.microsoft.com/office/drawing/2014/main" id="{F38D5AEA-1DF8-B978-1BF9-99F6C4B13C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93" name="Oval 3571">
                  <a:extLst>
                    <a:ext uri="{FF2B5EF4-FFF2-40B4-BE49-F238E27FC236}">
                      <a16:creationId xmlns:a16="http://schemas.microsoft.com/office/drawing/2014/main" id="{A367726C-3540-6FFD-7D5B-6D6645A9F1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94" name="Oval 3572">
                  <a:extLst>
                    <a:ext uri="{FF2B5EF4-FFF2-40B4-BE49-F238E27FC236}">
                      <a16:creationId xmlns:a16="http://schemas.microsoft.com/office/drawing/2014/main" id="{BA7BE458-879B-DDA2-30D1-E386164ACE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95" name="Oval 3573">
                  <a:extLst>
                    <a:ext uri="{FF2B5EF4-FFF2-40B4-BE49-F238E27FC236}">
                      <a16:creationId xmlns:a16="http://schemas.microsoft.com/office/drawing/2014/main" id="{93DCCABC-90CD-3984-DAAF-9BE35F2234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96" name="Oval 3574">
                  <a:extLst>
                    <a:ext uri="{FF2B5EF4-FFF2-40B4-BE49-F238E27FC236}">
                      <a16:creationId xmlns:a16="http://schemas.microsoft.com/office/drawing/2014/main" id="{3340C85C-4185-68FC-DA20-D5A001C7AC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97" name="Oval 3575">
                  <a:extLst>
                    <a:ext uri="{FF2B5EF4-FFF2-40B4-BE49-F238E27FC236}">
                      <a16:creationId xmlns:a16="http://schemas.microsoft.com/office/drawing/2014/main" id="{18A3D63F-6BBB-1C7C-ABAA-700B05A8A3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98" name="Oval 3576">
                  <a:extLst>
                    <a:ext uri="{FF2B5EF4-FFF2-40B4-BE49-F238E27FC236}">
                      <a16:creationId xmlns:a16="http://schemas.microsoft.com/office/drawing/2014/main" id="{B5BA8268-D23D-22B7-4780-9AB98C4E1C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99" name="Oval 3577">
                  <a:extLst>
                    <a:ext uri="{FF2B5EF4-FFF2-40B4-BE49-F238E27FC236}">
                      <a16:creationId xmlns:a16="http://schemas.microsoft.com/office/drawing/2014/main" id="{ECF6BACA-DEAE-394F-D906-51310E7403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00" name="Oval 3578">
                  <a:extLst>
                    <a:ext uri="{FF2B5EF4-FFF2-40B4-BE49-F238E27FC236}">
                      <a16:creationId xmlns:a16="http://schemas.microsoft.com/office/drawing/2014/main" id="{2669A7EA-D083-BAE3-6D27-382B9DDDB4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01" name="Oval 3579">
                  <a:extLst>
                    <a:ext uri="{FF2B5EF4-FFF2-40B4-BE49-F238E27FC236}">
                      <a16:creationId xmlns:a16="http://schemas.microsoft.com/office/drawing/2014/main" id="{31A87278-4CB4-23DA-4B03-672E257AE8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02" name="Oval 3580">
                  <a:extLst>
                    <a:ext uri="{FF2B5EF4-FFF2-40B4-BE49-F238E27FC236}">
                      <a16:creationId xmlns:a16="http://schemas.microsoft.com/office/drawing/2014/main" id="{0FE7416A-D7AF-1493-BB25-117A2623DE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03" name="Oval 3581">
                  <a:extLst>
                    <a:ext uri="{FF2B5EF4-FFF2-40B4-BE49-F238E27FC236}">
                      <a16:creationId xmlns:a16="http://schemas.microsoft.com/office/drawing/2014/main" id="{0538FDA4-5C15-99B0-048D-3497EF3758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604" name="Oval 3582">
                  <a:extLst>
                    <a:ext uri="{FF2B5EF4-FFF2-40B4-BE49-F238E27FC236}">
                      <a16:creationId xmlns:a16="http://schemas.microsoft.com/office/drawing/2014/main" id="{2DA19D2D-6369-9449-1308-A08A39EC45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576" name="Group 3583">
                <a:extLst>
                  <a:ext uri="{FF2B5EF4-FFF2-40B4-BE49-F238E27FC236}">
                    <a16:creationId xmlns:a16="http://schemas.microsoft.com/office/drawing/2014/main" id="{45274D1F-D383-2156-755B-D787A33EAB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89" y="3101"/>
                <a:ext cx="346" cy="304"/>
                <a:chOff x="3098" y="2084"/>
                <a:chExt cx="346" cy="304"/>
              </a:xfrm>
            </p:grpSpPr>
            <p:sp>
              <p:nvSpPr>
                <p:cNvPr id="70577" name="Oval 3584">
                  <a:extLst>
                    <a:ext uri="{FF2B5EF4-FFF2-40B4-BE49-F238E27FC236}">
                      <a16:creationId xmlns:a16="http://schemas.microsoft.com/office/drawing/2014/main" id="{625E400A-7857-7424-795A-17A449CE69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78" name="Oval 3585">
                  <a:extLst>
                    <a:ext uri="{FF2B5EF4-FFF2-40B4-BE49-F238E27FC236}">
                      <a16:creationId xmlns:a16="http://schemas.microsoft.com/office/drawing/2014/main" id="{4A17DA1D-4F34-38F8-BEAF-FC86345DF1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79" name="Oval 3586">
                  <a:extLst>
                    <a:ext uri="{FF2B5EF4-FFF2-40B4-BE49-F238E27FC236}">
                      <a16:creationId xmlns:a16="http://schemas.microsoft.com/office/drawing/2014/main" id="{2CA408ED-0A72-D65B-F7C1-88EBA70F56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80" name="Oval 3587">
                  <a:extLst>
                    <a:ext uri="{FF2B5EF4-FFF2-40B4-BE49-F238E27FC236}">
                      <a16:creationId xmlns:a16="http://schemas.microsoft.com/office/drawing/2014/main" id="{C6F99F4D-A626-391F-FE2B-7C4F91A6CA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81" name="Oval 3588">
                  <a:extLst>
                    <a:ext uri="{FF2B5EF4-FFF2-40B4-BE49-F238E27FC236}">
                      <a16:creationId xmlns:a16="http://schemas.microsoft.com/office/drawing/2014/main" id="{0436CF6A-00FD-DBE3-64C2-0CDDF21919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82" name="Oval 3589">
                  <a:extLst>
                    <a:ext uri="{FF2B5EF4-FFF2-40B4-BE49-F238E27FC236}">
                      <a16:creationId xmlns:a16="http://schemas.microsoft.com/office/drawing/2014/main" id="{F90DC84B-B404-86ED-4C02-BFC1598E05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83" name="Oval 3590">
                  <a:extLst>
                    <a:ext uri="{FF2B5EF4-FFF2-40B4-BE49-F238E27FC236}">
                      <a16:creationId xmlns:a16="http://schemas.microsoft.com/office/drawing/2014/main" id="{177F9315-416A-78EB-B4C4-C55E3CDB13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84" name="Oval 3591">
                  <a:extLst>
                    <a:ext uri="{FF2B5EF4-FFF2-40B4-BE49-F238E27FC236}">
                      <a16:creationId xmlns:a16="http://schemas.microsoft.com/office/drawing/2014/main" id="{6276DDC4-BB61-7A7D-C7B7-D89C58B769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85" name="Oval 3592">
                  <a:extLst>
                    <a:ext uri="{FF2B5EF4-FFF2-40B4-BE49-F238E27FC236}">
                      <a16:creationId xmlns:a16="http://schemas.microsoft.com/office/drawing/2014/main" id="{02CBF9DA-2141-FA41-8D45-E3CE8A6710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86" name="Oval 3593">
                  <a:extLst>
                    <a:ext uri="{FF2B5EF4-FFF2-40B4-BE49-F238E27FC236}">
                      <a16:creationId xmlns:a16="http://schemas.microsoft.com/office/drawing/2014/main" id="{CFFBD247-9BA5-897D-8EA2-AB1D658D21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87" name="Oval 3594">
                  <a:extLst>
                    <a:ext uri="{FF2B5EF4-FFF2-40B4-BE49-F238E27FC236}">
                      <a16:creationId xmlns:a16="http://schemas.microsoft.com/office/drawing/2014/main" id="{F52A642B-3B79-4121-FC1E-7A0154FE11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88" name="Oval 3595">
                  <a:extLst>
                    <a:ext uri="{FF2B5EF4-FFF2-40B4-BE49-F238E27FC236}">
                      <a16:creationId xmlns:a16="http://schemas.microsoft.com/office/drawing/2014/main" id="{E51C3D67-B467-790F-AAD7-29E7B6B318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89" name="Oval 3596">
                  <a:extLst>
                    <a:ext uri="{FF2B5EF4-FFF2-40B4-BE49-F238E27FC236}">
                      <a16:creationId xmlns:a16="http://schemas.microsoft.com/office/drawing/2014/main" id="{40516298-2AA9-65A4-F1E7-E6DA92FD32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90" name="Oval 3597">
                  <a:extLst>
                    <a:ext uri="{FF2B5EF4-FFF2-40B4-BE49-F238E27FC236}">
                      <a16:creationId xmlns:a16="http://schemas.microsoft.com/office/drawing/2014/main" id="{99EC1672-9055-12AE-6971-E97376B2E8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327" name="Group 3598">
              <a:extLst>
                <a:ext uri="{FF2B5EF4-FFF2-40B4-BE49-F238E27FC236}">
                  <a16:creationId xmlns:a16="http://schemas.microsoft.com/office/drawing/2014/main" id="{C0A2CE53-A1D1-9957-CF51-1ECCFA7313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3" y="2853"/>
              <a:ext cx="1414" cy="967"/>
              <a:chOff x="2267" y="2757"/>
              <a:chExt cx="1414" cy="967"/>
            </a:xfrm>
          </p:grpSpPr>
          <p:grpSp>
            <p:nvGrpSpPr>
              <p:cNvPr id="70545" name="Group 3599">
                <a:extLst>
                  <a:ext uri="{FF2B5EF4-FFF2-40B4-BE49-F238E27FC236}">
                    <a16:creationId xmlns:a16="http://schemas.microsoft.com/office/drawing/2014/main" id="{0002B728-1585-B7F7-496E-161FD023C3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35" y="3420"/>
                <a:ext cx="346" cy="304"/>
                <a:chOff x="3098" y="2084"/>
                <a:chExt cx="346" cy="304"/>
              </a:xfrm>
            </p:grpSpPr>
            <p:sp>
              <p:nvSpPr>
                <p:cNvPr id="70561" name="Oval 3600">
                  <a:extLst>
                    <a:ext uri="{FF2B5EF4-FFF2-40B4-BE49-F238E27FC236}">
                      <a16:creationId xmlns:a16="http://schemas.microsoft.com/office/drawing/2014/main" id="{656E8BED-2BBE-3BAA-A181-CA53170F73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62" name="Oval 3601">
                  <a:extLst>
                    <a:ext uri="{FF2B5EF4-FFF2-40B4-BE49-F238E27FC236}">
                      <a16:creationId xmlns:a16="http://schemas.microsoft.com/office/drawing/2014/main" id="{16B6B5B9-068C-F89E-E811-CE635886A0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63" name="Oval 3602">
                  <a:extLst>
                    <a:ext uri="{FF2B5EF4-FFF2-40B4-BE49-F238E27FC236}">
                      <a16:creationId xmlns:a16="http://schemas.microsoft.com/office/drawing/2014/main" id="{D5240746-5127-F6F0-A2F3-C06228FF1C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64" name="Oval 3603">
                  <a:extLst>
                    <a:ext uri="{FF2B5EF4-FFF2-40B4-BE49-F238E27FC236}">
                      <a16:creationId xmlns:a16="http://schemas.microsoft.com/office/drawing/2014/main" id="{28A69915-2287-C5D4-A109-D1E477D76F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65" name="Oval 3604">
                  <a:extLst>
                    <a:ext uri="{FF2B5EF4-FFF2-40B4-BE49-F238E27FC236}">
                      <a16:creationId xmlns:a16="http://schemas.microsoft.com/office/drawing/2014/main" id="{762EEE7D-E646-0B3F-76A8-E825786A6F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66" name="Oval 3605">
                  <a:extLst>
                    <a:ext uri="{FF2B5EF4-FFF2-40B4-BE49-F238E27FC236}">
                      <a16:creationId xmlns:a16="http://schemas.microsoft.com/office/drawing/2014/main" id="{4C4AF808-B862-9152-BADC-4E2ED6C3F1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67" name="Oval 3606">
                  <a:extLst>
                    <a:ext uri="{FF2B5EF4-FFF2-40B4-BE49-F238E27FC236}">
                      <a16:creationId xmlns:a16="http://schemas.microsoft.com/office/drawing/2014/main" id="{B3A41019-AE88-5327-50F8-7CF3BC850B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68" name="Oval 3607">
                  <a:extLst>
                    <a:ext uri="{FF2B5EF4-FFF2-40B4-BE49-F238E27FC236}">
                      <a16:creationId xmlns:a16="http://schemas.microsoft.com/office/drawing/2014/main" id="{85A95C95-1EAC-0BEF-3114-4A68FA810D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69" name="Oval 3608">
                  <a:extLst>
                    <a:ext uri="{FF2B5EF4-FFF2-40B4-BE49-F238E27FC236}">
                      <a16:creationId xmlns:a16="http://schemas.microsoft.com/office/drawing/2014/main" id="{A25A7512-9677-69B4-782A-50353397D5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70" name="Oval 3609">
                  <a:extLst>
                    <a:ext uri="{FF2B5EF4-FFF2-40B4-BE49-F238E27FC236}">
                      <a16:creationId xmlns:a16="http://schemas.microsoft.com/office/drawing/2014/main" id="{805DA0B1-35E2-A617-1772-B2DFF34A55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71" name="Oval 3610">
                  <a:extLst>
                    <a:ext uri="{FF2B5EF4-FFF2-40B4-BE49-F238E27FC236}">
                      <a16:creationId xmlns:a16="http://schemas.microsoft.com/office/drawing/2014/main" id="{2DCB2D38-AD1F-124E-271D-04F8D338C2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72" name="Oval 3611">
                  <a:extLst>
                    <a:ext uri="{FF2B5EF4-FFF2-40B4-BE49-F238E27FC236}">
                      <a16:creationId xmlns:a16="http://schemas.microsoft.com/office/drawing/2014/main" id="{95ABBE1E-004B-9FC3-D312-4C1D9FAA3A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73" name="Oval 3612">
                  <a:extLst>
                    <a:ext uri="{FF2B5EF4-FFF2-40B4-BE49-F238E27FC236}">
                      <a16:creationId xmlns:a16="http://schemas.microsoft.com/office/drawing/2014/main" id="{7BEEBFC4-F288-072F-1A88-110981FB47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74" name="Oval 3613">
                  <a:extLst>
                    <a:ext uri="{FF2B5EF4-FFF2-40B4-BE49-F238E27FC236}">
                      <a16:creationId xmlns:a16="http://schemas.microsoft.com/office/drawing/2014/main" id="{D750FD70-61B0-D59E-DAE5-C2B38E1C27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546" name="Group 3614">
                <a:extLst>
                  <a:ext uri="{FF2B5EF4-FFF2-40B4-BE49-F238E27FC236}">
                    <a16:creationId xmlns:a16="http://schemas.microsoft.com/office/drawing/2014/main" id="{9DED06B9-058A-ACF8-D3D9-E9CB7A4EC5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67" y="2757"/>
                <a:ext cx="346" cy="304"/>
                <a:chOff x="3098" y="2084"/>
                <a:chExt cx="346" cy="304"/>
              </a:xfrm>
            </p:grpSpPr>
            <p:sp>
              <p:nvSpPr>
                <p:cNvPr id="70547" name="Oval 3615">
                  <a:extLst>
                    <a:ext uri="{FF2B5EF4-FFF2-40B4-BE49-F238E27FC236}">
                      <a16:creationId xmlns:a16="http://schemas.microsoft.com/office/drawing/2014/main" id="{850EFF3C-8793-F83C-7B1A-B25288B9A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48" name="Oval 3616">
                  <a:extLst>
                    <a:ext uri="{FF2B5EF4-FFF2-40B4-BE49-F238E27FC236}">
                      <a16:creationId xmlns:a16="http://schemas.microsoft.com/office/drawing/2014/main" id="{0EFD3C87-08F5-424F-2CD9-7123FF6D7B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49" name="Oval 3617">
                  <a:extLst>
                    <a:ext uri="{FF2B5EF4-FFF2-40B4-BE49-F238E27FC236}">
                      <a16:creationId xmlns:a16="http://schemas.microsoft.com/office/drawing/2014/main" id="{9A3FCD36-741E-A080-4760-FB9920D0A7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50" name="Oval 3618">
                  <a:extLst>
                    <a:ext uri="{FF2B5EF4-FFF2-40B4-BE49-F238E27FC236}">
                      <a16:creationId xmlns:a16="http://schemas.microsoft.com/office/drawing/2014/main" id="{8CC2163A-1E94-BD96-1CF0-8F210C9BA6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51" name="Oval 3619">
                  <a:extLst>
                    <a:ext uri="{FF2B5EF4-FFF2-40B4-BE49-F238E27FC236}">
                      <a16:creationId xmlns:a16="http://schemas.microsoft.com/office/drawing/2014/main" id="{C149E9F1-0E2A-4300-4E0C-CBD9367CF5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52" name="Oval 3620">
                  <a:extLst>
                    <a:ext uri="{FF2B5EF4-FFF2-40B4-BE49-F238E27FC236}">
                      <a16:creationId xmlns:a16="http://schemas.microsoft.com/office/drawing/2014/main" id="{9C3050AE-88B7-2257-4D7A-8CCBF490E2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53" name="Oval 3621">
                  <a:extLst>
                    <a:ext uri="{FF2B5EF4-FFF2-40B4-BE49-F238E27FC236}">
                      <a16:creationId xmlns:a16="http://schemas.microsoft.com/office/drawing/2014/main" id="{E8A62F0A-04AE-BD5B-5169-45298BFF03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54" name="Oval 3622">
                  <a:extLst>
                    <a:ext uri="{FF2B5EF4-FFF2-40B4-BE49-F238E27FC236}">
                      <a16:creationId xmlns:a16="http://schemas.microsoft.com/office/drawing/2014/main" id="{27562256-B34D-9834-9F4E-769991BF52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55" name="Oval 3623">
                  <a:extLst>
                    <a:ext uri="{FF2B5EF4-FFF2-40B4-BE49-F238E27FC236}">
                      <a16:creationId xmlns:a16="http://schemas.microsoft.com/office/drawing/2014/main" id="{82892450-70D8-62D7-17DC-D3D0E13D8A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56" name="Oval 3624">
                  <a:extLst>
                    <a:ext uri="{FF2B5EF4-FFF2-40B4-BE49-F238E27FC236}">
                      <a16:creationId xmlns:a16="http://schemas.microsoft.com/office/drawing/2014/main" id="{A7B6A1B4-9043-8501-1360-238FDF606C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57" name="Oval 3625">
                  <a:extLst>
                    <a:ext uri="{FF2B5EF4-FFF2-40B4-BE49-F238E27FC236}">
                      <a16:creationId xmlns:a16="http://schemas.microsoft.com/office/drawing/2014/main" id="{40DBE6A4-47A9-FA3D-4002-B3F0B9A9E7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58" name="Oval 3626">
                  <a:extLst>
                    <a:ext uri="{FF2B5EF4-FFF2-40B4-BE49-F238E27FC236}">
                      <a16:creationId xmlns:a16="http://schemas.microsoft.com/office/drawing/2014/main" id="{AA7E982B-1C94-1D87-A92B-53464F7827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59" name="Oval 3627">
                  <a:extLst>
                    <a:ext uri="{FF2B5EF4-FFF2-40B4-BE49-F238E27FC236}">
                      <a16:creationId xmlns:a16="http://schemas.microsoft.com/office/drawing/2014/main" id="{CDBB786E-0047-DA22-C825-3F251C2723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60" name="Oval 3628">
                  <a:extLst>
                    <a:ext uri="{FF2B5EF4-FFF2-40B4-BE49-F238E27FC236}">
                      <a16:creationId xmlns:a16="http://schemas.microsoft.com/office/drawing/2014/main" id="{E0988587-F3B7-19AA-2F9A-37746F2BDA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328" name="Group 3629">
              <a:extLst>
                <a:ext uri="{FF2B5EF4-FFF2-40B4-BE49-F238E27FC236}">
                  <a16:creationId xmlns:a16="http://schemas.microsoft.com/office/drawing/2014/main" id="{741F7E96-EEC4-EF73-8690-04FAB078B9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94" y="2440"/>
              <a:ext cx="1189" cy="937"/>
              <a:chOff x="2998" y="2344"/>
              <a:chExt cx="1189" cy="937"/>
            </a:xfrm>
          </p:grpSpPr>
          <p:grpSp>
            <p:nvGrpSpPr>
              <p:cNvPr id="70515" name="Group 3630">
                <a:extLst>
                  <a:ext uri="{FF2B5EF4-FFF2-40B4-BE49-F238E27FC236}">
                    <a16:creationId xmlns:a16="http://schemas.microsoft.com/office/drawing/2014/main" id="{F124422E-A811-5027-9277-EB8036913A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98" y="2977"/>
                <a:ext cx="346" cy="304"/>
                <a:chOff x="3098" y="2084"/>
                <a:chExt cx="346" cy="304"/>
              </a:xfrm>
            </p:grpSpPr>
            <p:sp>
              <p:nvSpPr>
                <p:cNvPr id="70531" name="Oval 3631">
                  <a:extLst>
                    <a:ext uri="{FF2B5EF4-FFF2-40B4-BE49-F238E27FC236}">
                      <a16:creationId xmlns:a16="http://schemas.microsoft.com/office/drawing/2014/main" id="{5ED8E0A7-7433-C2AA-7DA1-C288BDCC69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32" name="Oval 3632">
                  <a:extLst>
                    <a:ext uri="{FF2B5EF4-FFF2-40B4-BE49-F238E27FC236}">
                      <a16:creationId xmlns:a16="http://schemas.microsoft.com/office/drawing/2014/main" id="{7EB97843-70D1-9621-DE2A-926A47C9B1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33" name="Oval 3633">
                  <a:extLst>
                    <a:ext uri="{FF2B5EF4-FFF2-40B4-BE49-F238E27FC236}">
                      <a16:creationId xmlns:a16="http://schemas.microsoft.com/office/drawing/2014/main" id="{EE5D5F13-DF03-A51F-7855-FA96B5DCCE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34" name="Oval 3634">
                  <a:extLst>
                    <a:ext uri="{FF2B5EF4-FFF2-40B4-BE49-F238E27FC236}">
                      <a16:creationId xmlns:a16="http://schemas.microsoft.com/office/drawing/2014/main" id="{18A657CD-E808-7E70-FE33-C2B54A271A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35" name="Oval 3635">
                  <a:extLst>
                    <a:ext uri="{FF2B5EF4-FFF2-40B4-BE49-F238E27FC236}">
                      <a16:creationId xmlns:a16="http://schemas.microsoft.com/office/drawing/2014/main" id="{287C62A6-E6D5-6E31-F185-CD5E7E0246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36" name="Oval 3636">
                  <a:extLst>
                    <a:ext uri="{FF2B5EF4-FFF2-40B4-BE49-F238E27FC236}">
                      <a16:creationId xmlns:a16="http://schemas.microsoft.com/office/drawing/2014/main" id="{ECF5BEB7-2BB5-C826-C161-9E6A6FA35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37" name="Oval 3637">
                  <a:extLst>
                    <a:ext uri="{FF2B5EF4-FFF2-40B4-BE49-F238E27FC236}">
                      <a16:creationId xmlns:a16="http://schemas.microsoft.com/office/drawing/2014/main" id="{F426F3BA-C2D5-B222-A941-F0A8F08BA6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38" name="Oval 3638">
                  <a:extLst>
                    <a:ext uri="{FF2B5EF4-FFF2-40B4-BE49-F238E27FC236}">
                      <a16:creationId xmlns:a16="http://schemas.microsoft.com/office/drawing/2014/main" id="{3F117005-D0BA-A459-D97D-933782CD9B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39" name="Oval 3639">
                  <a:extLst>
                    <a:ext uri="{FF2B5EF4-FFF2-40B4-BE49-F238E27FC236}">
                      <a16:creationId xmlns:a16="http://schemas.microsoft.com/office/drawing/2014/main" id="{507F7E9D-B4CD-C362-1681-90E3EFA04D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40" name="Oval 3640">
                  <a:extLst>
                    <a:ext uri="{FF2B5EF4-FFF2-40B4-BE49-F238E27FC236}">
                      <a16:creationId xmlns:a16="http://schemas.microsoft.com/office/drawing/2014/main" id="{43AB36CE-CB63-A791-1874-2D0B0788CD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41" name="Oval 3641">
                  <a:extLst>
                    <a:ext uri="{FF2B5EF4-FFF2-40B4-BE49-F238E27FC236}">
                      <a16:creationId xmlns:a16="http://schemas.microsoft.com/office/drawing/2014/main" id="{9934DAEB-0B0A-F789-E249-7C3DC4B2DC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42" name="Oval 3642">
                  <a:extLst>
                    <a:ext uri="{FF2B5EF4-FFF2-40B4-BE49-F238E27FC236}">
                      <a16:creationId xmlns:a16="http://schemas.microsoft.com/office/drawing/2014/main" id="{B6F2DFA3-9EDC-0132-246C-BF794F8D12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43" name="Oval 3643">
                  <a:extLst>
                    <a:ext uri="{FF2B5EF4-FFF2-40B4-BE49-F238E27FC236}">
                      <a16:creationId xmlns:a16="http://schemas.microsoft.com/office/drawing/2014/main" id="{1152CECE-0B61-09B8-F59F-5CA2D7A4DE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44" name="Oval 3644">
                  <a:extLst>
                    <a:ext uri="{FF2B5EF4-FFF2-40B4-BE49-F238E27FC236}">
                      <a16:creationId xmlns:a16="http://schemas.microsoft.com/office/drawing/2014/main" id="{568AFA69-9B17-C18D-3F36-31975124F0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516" name="Group 3645">
                <a:extLst>
                  <a:ext uri="{FF2B5EF4-FFF2-40B4-BE49-F238E27FC236}">
                    <a16:creationId xmlns:a16="http://schemas.microsoft.com/office/drawing/2014/main" id="{7CD99C64-82A2-AE6D-2E4C-3F69387418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41" y="2344"/>
                <a:ext cx="346" cy="304"/>
                <a:chOff x="3098" y="2084"/>
                <a:chExt cx="346" cy="304"/>
              </a:xfrm>
            </p:grpSpPr>
            <p:sp>
              <p:nvSpPr>
                <p:cNvPr id="70517" name="Oval 3646">
                  <a:extLst>
                    <a:ext uri="{FF2B5EF4-FFF2-40B4-BE49-F238E27FC236}">
                      <a16:creationId xmlns:a16="http://schemas.microsoft.com/office/drawing/2014/main" id="{25FFB241-49BE-22DE-55BD-2BDF4831BF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18" name="Oval 3647">
                  <a:extLst>
                    <a:ext uri="{FF2B5EF4-FFF2-40B4-BE49-F238E27FC236}">
                      <a16:creationId xmlns:a16="http://schemas.microsoft.com/office/drawing/2014/main" id="{D1088DD1-6DE0-E8EC-6472-1AF39A76DF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19" name="Oval 3648">
                  <a:extLst>
                    <a:ext uri="{FF2B5EF4-FFF2-40B4-BE49-F238E27FC236}">
                      <a16:creationId xmlns:a16="http://schemas.microsoft.com/office/drawing/2014/main" id="{F02E206D-BA26-AA5B-C66A-C2453C20EA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20" name="Oval 3649">
                  <a:extLst>
                    <a:ext uri="{FF2B5EF4-FFF2-40B4-BE49-F238E27FC236}">
                      <a16:creationId xmlns:a16="http://schemas.microsoft.com/office/drawing/2014/main" id="{1DFA3CDC-3F95-2C3A-6BBA-BF3DED27A6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21" name="Oval 3650">
                  <a:extLst>
                    <a:ext uri="{FF2B5EF4-FFF2-40B4-BE49-F238E27FC236}">
                      <a16:creationId xmlns:a16="http://schemas.microsoft.com/office/drawing/2014/main" id="{BF499A7A-4C86-D48F-24CA-CAC3340F0B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22" name="Oval 3651">
                  <a:extLst>
                    <a:ext uri="{FF2B5EF4-FFF2-40B4-BE49-F238E27FC236}">
                      <a16:creationId xmlns:a16="http://schemas.microsoft.com/office/drawing/2014/main" id="{50F1EDC3-65A7-10BF-A7F4-E4A2C0CDA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23" name="Oval 3652">
                  <a:extLst>
                    <a:ext uri="{FF2B5EF4-FFF2-40B4-BE49-F238E27FC236}">
                      <a16:creationId xmlns:a16="http://schemas.microsoft.com/office/drawing/2014/main" id="{5E35D587-64A9-F3AE-9BE4-AAFBFDB632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24" name="Oval 3653">
                  <a:extLst>
                    <a:ext uri="{FF2B5EF4-FFF2-40B4-BE49-F238E27FC236}">
                      <a16:creationId xmlns:a16="http://schemas.microsoft.com/office/drawing/2014/main" id="{C943FD01-2A59-3014-0DA2-D66FF6D3C4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25" name="Oval 3654">
                  <a:extLst>
                    <a:ext uri="{FF2B5EF4-FFF2-40B4-BE49-F238E27FC236}">
                      <a16:creationId xmlns:a16="http://schemas.microsoft.com/office/drawing/2014/main" id="{A31219B5-0984-BBBC-469A-58F0493CDE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26" name="Oval 3655">
                  <a:extLst>
                    <a:ext uri="{FF2B5EF4-FFF2-40B4-BE49-F238E27FC236}">
                      <a16:creationId xmlns:a16="http://schemas.microsoft.com/office/drawing/2014/main" id="{6A7A5893-877F-D7D4-259D-5CCC0C3145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27" name="Oval 3656">
                  <a:extLst>
                    <a:ext uri="{FF2B5EF4-FFF2-40B4-BE49-F238E27FC236}">
                      <a16:creationId xmlns:a16="http://schemas.microsoft.com/office/drawing/2014/main" id="{74686A2B-2757-3FFA-708A-8C7AE018C2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28" name="Oval 3657">
                  <a:extLst>
                    <a:ext uri="{FF2B5EF4-FFF2-40B4-BE49-F238E27FC236}">
                      <a16:creationId xmlns:a16="http://schemas.microsoft.com/office/drawing/2014/main" id="{805731A9-6692-C985-E5B3-E2DAF6EAA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29" name="Oval 3658">
                  <a:extLst>
                    <a:ext uri="{FF2B5EF4-FFF2-40B4-BE49-F238E27FC236}">
                      <a16:creationId xmlns:a16="http://schemas.microsoft.com/office/drawing/2014/main" id="{C46511AC-BDAD-2573-1DBB-D5201E1865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30" name="Oval 3659">
                  <a:extLst>
                    <a:ext uri="{FF2B5EF4-FFF2-40B4-BE49-F238E27FC236}">
                      <a16:creationId xmlns:a16="http://schemas.microsoft.com/office/drawing/2014/main" id="{79BE84B8-2DC0-C01A-8C0F-9007346019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329" name="Group 3660">
              <a:extLst>
                <a:ext uri="{FF2B5EF4-FFF2-40B4-BE49-F238E27FC236}">
                  <a16:creationId xmlns:a16="http://schemas.microsoft.com/office/drawing/2014/main" id="{49E0889D-085E-1FDE-7753-B661C102E8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65" y="2899"/>
              <a:ext cx="884" cy="539"/>
              <a:chOff x="3569" y="2803"/>
              <a:chExt cx="884" cy="539"/>
            </a:xfrm>
          </p:grpSpPr>
          <p:grpSp>
            <p:nvGrpSpPr>
              <p:cNvPr id="70485" name="Group 3661">
                <a:extLst>
                  <a:ext uri="{FF2B5EF4-FFF2-40B4-BE49-F238E27FC236}">
                    <a16:creationId xmlns:a16="http://schemas.microsoft.com/office/drawing/2014/main" id="{124488E0-620C-3326-FBA3-510E1539D4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07" y="2803"/>
                <a:ext cx="346" cy="304"/>
                <a:chOff x="3098" y="2084"/>
                <a:chExt cx="346" cy="304"/>
              </a:xfrm>
            </p:grpSpPr>
            <p:sp>
              <p:nvSpPr>
                <p:cNvPr id="70501" name="Oval 3662">
                  <a:extLst>
                    <a:ext uri="{FF2B5EF4-FFF2-40B4-BE49-F238E27FC236}">
                      <a16:creationId xmlns:a16="http://schemas.microsoft.com/office/drawing/2014/main" id="{6E07A1E2-01C5-7C16-31E8-5D51669CCE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02" name="Oval 3663">
                  <a:extLst>
                    <a:ext uri="{FF2B5EF4-FFF2-40B4-BE49-F238E27FC236}">
                      <a16:creationId xmlns:a16="http://schemas.microsoft.com/office/drawing/2014/main" id="{ABB8A370-F36D-824F-E74B-8BFB99B1C0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03" name="Oval 3664">
                  <a:extLst>
                    <a:ext uri="{FF2B5EF4-FFF2-40B4-BE49-F238E27FC236}">
                      <a16:creationId xmlns:a16="http://schemas.microsoft.com/office/drawing/2014/main" id="{7CD99754-D16F-123A-AB16-C49F1FF3B8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04" name="Oval 3665">
                  <a:extLst>
                    <a:ext uri="{FF2B5EF4-FFF2-40B4-BE49-F238E27FC236}">
                      <a16:creationId xmlns:a16="http://schemas.microsoft.com/office/drawing/2014/main" id="{3DAAF0CD-1393-0A12-8AFC-72BC683EEB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05" name="Oval 3666">
                  <a:extLst>
                    <a:ext uri="{FF2B5EF4-FFF2-40B4-BE49-F238E27FC236}">
                      <a16:creationId xmlns:a16="http://schemas.microsoft.com/office/drawing/2014/main" id="{FDB26643-0A70-AD51-9463-595342CC3D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06" name="Oval 3667">
                  <a:extLst>
                    <a:ext uri="{FF2B5EF4-FFF2-40B4-BE49-F238E27FC236}">
                      <a16:creationId xmlns:a16="http://schemas.microsoft.com/office/drawing/2014/main" id="{3D2B3B13-C0EA-E174-01BE-A20A0CA8E8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07" name="Oval 3668">
                  <a:extLst>
                    <a:ext uri="{FF2B5EF4-FFF2-40B4-BE49-F238E27FC236}">
                      <a16:creationId xmlns:a16="http://schemas.microsoft.com/office/drawing/2014/main" id="{CECAC655-87BC-F2A0-594F-B8AA330A8E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08" name="Oval 3669">
                  <a:extLst>
                    <a:ext uri="{FF2B5EF4-FFF2-40B4-BE49-F238E27FC236}">
                      <a16:creationId xmlns:a16="http://schemas.microsoft.com/office/drawing/2014/main" id="{79D38116-9410-337A-73C0-3CA0ACCF9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09" name="Oval 3670">
                  <a:extLst>
                    <a:ext uri="{FF2B5EF4-FFF2-40B4-BE49-F238E27FC236}">
                      <a16:creationId xmlns:a16="http://schemas.microsoft.com/office/drawing/2014/main" id="{7DF27912-B3CA-2549-4D76-7BFD0CD3FC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10" name="Oval 3671">
                  <a:extLst>
                    <a:ext uri="{FF2B5EF4-FFF2-40B4-BE49-F238E27FC236}">
                      <a16:creationId xmlns:a16="http://schemas.microsoft.com/office/drawing/2014/main" id="{CD68C486-43CE-723D-DCAB-194A6B605F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11" name="Oval 3672">
                  <a:extLst>
                    <a:ext uri="{FF2B5EF4-FFF2-40B4-BE49-F238E27FC236}">
                      <a16:creationId xmlns:a16="http://schemas.microsoft.com/office/drawing/2014/main" id="{24C1A1E0-7A2A-A9F7-5DCC-5E3F2A2941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12" name="Oval 3673">
                  <a:extLst>
                    <a:ext uri="{FF2B5EF4-FFF2-40B4-BE49-F238E27FC236}">
                      <a16:creationId xmlns:a16="http://schemas.microsoft.com/office/drawing/2014/main" id="{EC718913-D196-E870-9533-E7E1F45782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13" name="Oval 3674">
                  <a:extLst>
                    <a:ext uri="{FF2B5EF4-FFF2-40B4-BE49-F238E27FC236}">
                      <a16:creationId xmlns:a16="http://schemas.microsoft.com/office/drawing/2014/main" id="{D495A2AE-417C-4B36-6186-A48158E27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14" name="Oval 3675">
                  <a:extLst>
                    <a:ext uri="{FF2B5EF4-FFF2-40B4-BE49-F238E27FC236}">
                      <a16:creationId xmlns:a16="http://schemas.microsoft.com/office/drawing/2014/main" id="{C614E516-2DE8-F9BE-FA0C-2D73D45559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486" name="Group 3676">
                <a:extLst>
                  <a:ext uri="{FF2B5EF4-FFF2-40B4-BE49-F238E27FC236}">
                    <a16:creationId xmlns:a16="http://schemas.microsoft.com/office/drawing/2014/main" id="{BB78081E-32DE-8828-CECF-CC5F4649EC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9" y="3038"/>
                <a:ext cx="346" cy="304"/>
                <a:chOff x="3098" y="2084"/>
                <a:chExt cx="346" cy="304"/>
              </a:xfrm>
            </p:grpSpPr>
            <p:sp>
              <p:nvSpPr>
                <p:cNvPr id="70487" name="Oval 3677">
                  <a:extLst>
                    <a:ext uri="{FF2B5EF4-FFF2-40B4-BE49-F238E27FC236}">
                      <a16:creationId xmlns:a16="http://schemas.microsoft.com/office/drawing/2014/main" id="{9CFAA7B9-751E-92CD-5D55-99B448FFBC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88" name="Oval 3678">
                  <a:extLst>
                    <a:ext uri="{FF2B5EF4-FFF2-40B4-BE49-F238E27FC236}">
                      <a16:creationId xmlns:a16="http://schemas.microsoft.com/office/drawing/2014/main" id="{5ADCDB5D-C3FC-8090-C25E-95E36A7977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89" name="Oval 3679">
                  <a:extLst>
                    <a:ext uri="{FF2B5EF4-FFF2-40B4-BE49-F238E27FC236}">
                      <a16:creationId xmlns:a16="http://schemas.microsoft.com/office/drawing/2014/main" id="{B6CDE84C-AB71-F386-F420-C811B4A065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90" name="Oval 3680">
                  <a:extLst>
                    <a:ext uri="{FF2B5EF4-FFF2-40B4-BE49-F238E27FC236}">
                      <a16:creationId xmlns:a16="http://schemas.microsoft.com/office/drawing/2014/main" id="{BB818157-3195-E37A-A034-BA8F2714DC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91" name="Oval 3681">
                  <a:extLst>
                    <a:ext uri="{FF2B5EF4-FFF2-40B4-BE49-F238E27FC236}">
                      <a16:creationId xmlns:a16="http://schemas.microsoft.com/office/drawing/2014/main" id="{97C93C25-1FDA-BF97-E7CB-1E829CF3D5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92" name="Oval 3682">
                  <a:extLst>
                    <a:ext uri="{FF2B5EF4-FFF2-40B4-BE49-F238E27FC236}">
                      <a16:creationId xmlns:a16="http://schemas.microsoft.com/office/drawing/2014/main" id="{D0C22D39-F780-79BD-BC45-AFBC18CACA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93" name="Oval 3683">
                  <a:extLst>
                    <a:ext uri="{FF2B5EF4-FFF2-40B4-BE49-F238E27FC236}">
                      <a16:creationId xmlns:a16="http://schemas.microsoft.com/office/drawing/2014/main" id="{7956556F-07C2-C8BA-DB87-F2ECA8F0CC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94" name="Oval 3684">
                  <a:extLst>
                    <a:ext uri="{FF2B5EF4-FFF2-40B4-BE49-F238E27FC236}">
                      <a16:creationId xmlns:a16="http://schemas.microsoft.com/office/drawing/2014/main" id="{5BB4C28C-77FD-7538-55B7-8A7A60CED4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95" name="Oval 3685">
                  <a:extLst>
                    <a:ext uri="{FF2B5EF4-FFF2-40B4-BE49-F238E27FC236}">
                      <a16:creationId xmlns:a16="http://schemas.microsoft.com/office/drawing/2014/main" id="{ED40FA1D-099C-ACEC-E0B0-7E5730C6A7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96" name="Oval 3686">
                  <a:extLst>
                    <a:ext uri="{FF2B5EF4-FFF2-40B4-BE49-F238E27FC236}">
                      <a16:creationId xmlns:a16="http://schemas.microsoft.com/office/drawing/2014/main" id="{2893FB57-F452-A19B-C164-C5D57A31CA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97" name="Oval 3687">
                  <a:extLst>
                    <a:ext uri="{FF2B5EF4-FFF2-40B4-BE49-F238E27FC236}">
                      <a16:creationId xmlns:a16="http://schemas.microsoft.com/office/drawing/2014/main" id="{2B7EBFC1-91DA-7611-6C78-C312450013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98" name="Oval 3688">
                  <a:extLst>
                    <a:ext uri="{FF2B5EF4-FFF2-40B4-BE49-F238E27FC236}">
                      <a16:creationId xmlns:a16="http://schemas.microsoft.com/office/drawing/2014/main" id="{36E7055E-185E-4341-AB7D-42BF807A5D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99" name="Oval 3689">
                  <a:extLst>
                    <a:ext uri="{FF2B5EF4-FFF2-40B4-BE49-F238E27FC236}">
                      <a16:creationId xmlns:a16="http://schemas.microsoft.com/office/drawing/2014/main" id="{4E90FF80-36C9-F749-22D9-3BA9315163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500" name="Oval 3690">
                  <a:extLst>
                    <a:ext uri="{FF2B5EF4-FFF2-40B4-BE49-F238E27FC236}">
                      <a16:creationId xmlns:a16="http://schemas.microsoft.com/office/drawing/2014/main" id="{6D6817B7-D4D3-3495-FC3A-434ED136BE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330" name="Group 3691">
              <a:extLst>
                <a:ext uri="{FF2B5EF4-FFF2-40B4-BE49-F238E27FC236}">
                  <a16:creationId xmlns:a16="http://schemas.microsoft.com/office/drawing/2014/main" id="{0CA93515-43E1-4890-8B20-6BD7D0C815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5" y="2712"/>
              <a:ext cx="1088" cy="816"/>
              <a:chOff x="3369" y="2616"/>
              <a:chExt cx="1088" cy="816"/>
            </a:xfrm>
          </p:grpSpPr>
          <p:grpSp>
            <p:nvGrpSpPr>
              <p:cNvPr id="70455" name="Group 3692">
                <a:extLst>
                  <a:ext uri="{FF2B5EF4-FFF2-40B4-BE49-F238E27FC236}">
                    <a16:creationId xmlns:a16="http://schemas.microsoft.com/office/drawing/2014/main" id="{AC91B5AF-1654-355D-2B64-11918F13B6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69" y="3128"/>
                <a:ext cx="346" cy="304"/>
                <a:chOff x="3098" y="2084"/>
                <a:chExt cx="346" cy="304"/>
              </a:xfrm>
            </p:grpSpPr>
            <p:sp>
              <p:nvSpPr>
                <p:cNvPr id="70471" name="Oval 3693">
                  <a:extLst>
                    <a:ext uri="{FF2B5EF4-FFF2-40B4-BE49-F238E27FC236}">
                      <a16:creationId xmlns:a16="http://schemas.microsoft.com/office/drawing/2014/main" id="{0149E81C-7704-55B7-398A-4F73006D28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72" name="Oval 3694">
                  <a:extLst>
                    <a:ext uri="{FF2B5EF4-FFF2-40B4-BE49-F238E27FC236}">
                      <a16:creationId xmlns:a16="http://schemas.microsoft.com/office/drawing/2014/main" id="{51183A31-46CE-579E-4000-6AD900F14B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73" name="Oval 3695">
                  <a:extLst>
                    <a:ext uri="{FF2B5EF4-FFF2-40B4-BE49-F238E27FC236}">
                      <a16:creationId xmlns:a16="http://schemas.microsoft.com/office/drawing/2014/main" id="{E3208669-B21D-0A14-488D-1A47342003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74" name="Oval 3696">
                  <a:extLst>
                    <a:ext uri="{FF2B5EF4-FFF2-40B4-BE49-F238E27FC236}">
                      <a16:creationId xmlns:a16="http://schemas.microsoft.com/office/drawing/2014/main" id="{230A2EB1-208E-BD08-5F90-1AC98BC426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75" name="Oval 3697">
                  <a:extLst>
                    <a:ext uri="{FF2B5EF4-FFF2-40B4-BE49-F238E27FC236}">
                      <a16:creationId xmlns:a16="http://schemas.microsoft.com/office/drawing/2014/main" id="{F3065538-0702-5E28-3D7E-18A4293488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76" name="Oval 3698">
                  <a:extLst>
                    <a:ext uri="{FF2B5EF4-FFF2-40B4-BE49-F238E27FC236}">
                      <a16:creationId xmlns:a16="http://schemas.microsoft.com/office/drawing/2014/main" id="{E6642705-FB45-8296-77DD-7876F91665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77" name="Oval 3699">
                  <a:extLst>
                    <a:ext uri="{FF2B5EF4-FFF2-40B4-BE49-F238E27FC236}">
                      <a16:creationId xmlns:a16="http://schemas.microsoft.com/office/drawing/2014/main" id="{912FAF65-42C9-B013-751B-B513F2461D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78" name="Oval 3700">
                  <a:extLst>
                    <a:ext uri="{FF2B5EF4-FFF2-40B4-BE49-F238E27FC236}">
                      <a16:creationId xmlns:a16="http://schemas.microsoft.com/office/drawing/2014/main" id="{36DA449C-8FCC-101A-E747-B25C03C5DB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79" name="Oval 3701">
                  <a:extLst>
                    <a:ext uri="{FF2B5EF4-FFF2-40B4-BE49-F238E27FC236}">
                      <a16:creationId xmlns:a16="http://schemas.microsoft.com/office/drawing/2014/main" id="{B64978BA-6770-7573-916B-7A6CB5B271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80" name="Oval 3702">
                  <a:extLst>
                    <a:ext uri="{FF2B5EF4-FFF2-40B4-BE49-F238E27FC236}">
                      <a16:creationId xmlns:a16="http://schemas.microsoft.com/office/drawing/2014/main" id="{90C839AC-7978-B2C8-68E7-A4677C20E2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81" name="Oval 3703">
                  <a:extLst>
                    <a:ext uri="{FF2B5EF4-FFF2-40B4-BE49-F238E27FC236}">
                      <a16:creationId xmlns:a16="http://schemas.microsoft.com/office/drawing/2014/main" id="{E5545621-F170-F2C1-CBF9-96A9111E85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82" name="Oval 3704">
                  <a:extLst>
                    <a:ext uri="{FF2B5EF4-FFF2-40B4-BE49-F238E27FC236}">
                      <a16:creationId xmlns:a16="http://schemas.microsoft.com/office/drawing/2014/main" id="{E51E1588-D6B6-C877-EB2D-1560FEE00B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83" name="Oval 3705">
                  <a:extLst>
                    <a:ext uri="{FF2B5EF4-FFF2-40B4-BE49-F238E27FC236}">
                      <a16:creationId xmlns:a16="http://schemas.microsoft.com/office/drawing/2014/main" id="{98FACB0A-323D-7EBB-C48F-CC7B7CC2B4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84" name="Oval 3706">
                  <a:extLst>
                    <a:ext uri="{FF2B5EF4-FFF2-40B4-BE49-F238E27FC236}">
                      <a16:creationId xmlns:a16="http://schemas.microsoft.com/office/drawing/2014/main" id="{AAF408D3-C9B4-0FE7-2219-2636493362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456" name="Group 3707">
                <a:extLst>
                  <a:ext uri="{FF2B5EF4-FFF2-40B4-BE49-F238E27FC236}">
                    <a16:creationId xmlns:a16="http://schemas.microsoft.com/office/drawing/2014/main" id="{AE6A7437-CF36-B9CB-F3BC-E45AF25A5B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11" y="2616"/>
                <a:ext cx="346" cy="304"/>
                <a:chOff x="3098" y="2084"/>
                <a:chExt cx="346" cy="304"/>
              </a:xfrm>
            </p:grpSpPr>
            <p:sp>
              <p:nvSpPr>
                <p:cNvPr id="70457" name="Oval 3708">
                  <a:extLst>
                    <a:ext uri="{FF2B5EF4-FFF2-40B4-BE49-F238E27FC236}">
                      <a16:creationId xmlns:a16="http://schemas.microsoft.com/office/drawing/2014/main" id="{30B1A016-23B7-FD6E-5FED-99E51199F8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58" name="Oval 3709">
                  <a:extLst>
                    <a:ext uri="{FF2B5EF4-FFF2-40B4-BE49-F238E27FC236}">
                      <a16:creationId xmlns:a16="http://schemas.microsoft.com/office/drawing/2014/main" id="{9A4E6B3F-5EF5-77BA-EDAD-8A3CFDE592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59" name="Oval 3710">
                  <a:extLst>
                    <a:ext uri="{FF2B5EF4-FFF2-40B4-BE49-F238E27FC236}">
                      <a16:creationId xmlns:a16="http://schemas.microsoft.com/office/drawing/2014/main" id="{C4AEC9BB-2CE3-A197-CAB9-C312FBE0DD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60" name="Oval 3711">
                  <a:extLst>
                    <a:ext uri="{FF2B5EF4-FFF2-40B4-BE49-F238E27FC236}">
                      <a16:creationId xmlns:a16="http://schemas.microsoft.com/office/drawing/2014/main" id="{BD1FC534-CCBE-8F5B-AA81-D13974E9BF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61" name="Oval 3712">
                  <a:extLst>
                    <a:ext uri="{FF2B5EF4-FFF2-40B4-BE49-F238E27FC236}">
                      <a16:creationId xmlns:a16="http://schemas.microsoft.com/office/drawing/2014/main" id="{E3CAE200-4F31-D8E0-7270-CFA432DA06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62" name="Oval 3713">
                  <a:extLst>
                    <a:ext uri="{FF2B5EF4-FFF2-40B4-BE49-F238E27FC236}">
                      <a16:creationId xmlns:a16="http://schemas.microsoft.com/office/drawing/2014/main" id="{AB59889A-30DD-5266-A5FA-8D07A833F5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63" name="Oval 3714">
                  <a:extLst>
                    <a:ext uri="{FF2B5EF4-FFF2-40B4-BE49-F238E27FC236}">
                      <a16:creationId xmlns:a16="http://schemas.microsoft.com/office/drawing/2014/main" id="{B440742A-77C0-F31E-D77C-DE5EEF59BA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64" name="Oval 3715">
                  <a:extLst>
                    <a:ext uri="{FF2B5EF4-FFF2-40B4-BE49-F238E27FC236}">
                      <a16:creationId xmlns:a16="http://schemas.microsoft.com/office/drawing/2014/main" id="{570DF929-1BA4-8E9D-0ED5-DDD887470D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65" name="Oval 3716">
                  <a:extLst>
                    <a:ext uri="{FF2B5EF4-FFF2-40B4-BE49-F238E27FC236}">
                      <a16:creationId xmlns:a16="http://schemas.microsoft.com/office/drawing/2014/main" id="{977CAA34-0626-7C82-F85E-2426DE13ED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66" name="Oval 3717">
                  <a:extLst>
                    <a:ext uri="{FF2B5EF4-FFF2-40B4-BE49-F238E27FC236}">
                      <a16:creationId xmlns:a16="http://schemas.microsoft.com/office/drawing/2014/main" id="{C8227A12-20EA-6769-E038-3B3855BA3D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67" name="Oval 3718">
                  <a:extLst>
                    <a:ext uri="{FF2B5EF4-FFF2-40B4-BE49-F238E27FC236}">
                      <a16:creationId xmlns:a16="http://schemas.microsoft.com/office/drawing/2014/main" id="{B86FEB56-377A-9F6B-78E4-BD360B29AE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68" name="Oval 3719">
                  <a:extLst>
                    <a:ext uri="{FF2B5EF4-FFF2-40B4-BE49-F238E27FC236}">
                      <a16:creationId xmlns:a16="http://schemas.microsoft.com/office/drawing/2014/main" id="{825EBE35-850D-1DF5-207D-2B1D2BD6BB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69" name="Oval 3720">
                  <a:extLst>
                    <a:ext uri="{FF2B5EF4-FFF2-40B4-BE49-F238E27FC236}">
                      <a16:creationId xmlns:a16="http://schemas.microsoft.com/office/drawing/2014/main" id="{696DB1EA-8792-48D3-DDE1-A162515FA1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70" name="Oval 3721">
                  <a:extLst>
                    <a:ext uri="{FF2B5EF4-FFF2-40B4-BE49-F238E27FC236}">
                      <a16:creationId xmlns:a16="http://schemas.microsoft.com/office/drawing/2014/main" id="{51635982-5428-B8B8-E3EC-0FC1E61E55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331" name="Group 3722">
              <a:extLst>
                <a:ext uri="{FF2B5EF4-FFF2-40B4-BE49-F238E27FC236}">
                  <a16:creationId xmlns:a16="http://schemas.microsoft.com/office/drawing/2014/main" id="{62E1C517-8252-958E-192A-2CACDE59BE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6" y="2407"/>
              <a:ext cx="457" cy="899"/>
              <a:chOff x="4230" y="2311"/>
              <a:chExt cx="457" cy="899"/>
            </a:xfrm>
          </p:grpSpPr>
          <p:grpSp>
            <p:nvGrpSpPr>
              <p:cNvPr id="70425" name="Group 3723">
                <a:extLst>
                  <a:ext uri="{FF2B5EF4-FFF2-40B4-BE49-F238E27FC236}">
                    <a16:creationId xmlns:a16="http://schemas.microsoft.com/office/drawing/2014/main" id="{C40CD350-F464-03AD-398E-423A6B7F9F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30" y="2311"/>
                <a:ext cx="346" cy="304"/>
                <a:chOff x="3098" y="2084"/>
                <a:chExt cx="346" cy="304"/>
              </a:xfrm>
            </p:grpSpPr>
            <p:sp>
              <p:nvSpPr>
                <p:cNvPr id="70441" name="Oval 3724">
                  <a:extLst>
                    <a:ext uri="{FF2B5EF4-FFF2-40B4-BE49-F238E27FC236}">
                      <a16:creationId xmlns:a16="http://schemas.microsoft.com/office/drawing/2014/main" id="{60F13553-AD78-CBEC-704F-9840728A8E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42" name="Oval 3725">
                  <a:extLst>
                    <a:ext uri="{FF2B5EF4-FFF2-40B4-BE49-F238E27FC236}">
                      <a16:creationId xmlns:a16="http://schemas.microsoft.com/office/drawing/2014/main" id="{2938776B-397D-5885-C95C-D47635AF0B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43" name="Oval 3726">
                  <a:extLst>
                    <a:ext uri="{FF2B5EF4-FFF2-40B4-BE49-F238E27FC236}">
                      <a16:creationId xmlns:a16="http://schemas.microsoft.com/office/drawing/2014/main" id="{67F8A2CF-6F55-9E08-48B3-6754A5C699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44" name="Oval 3727">
                  <a:extLst>
                    <a:ext uri="{FF2B5EF4-FFF2-40B4-BE49-F238E27FC236}">
                      <a16:creationId xmlns:a16="http://schemas.microsoft.com/office/drawing/2014/main" id="{290747C3-218D-7972-E2D1-5BA3AC4832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45" name="Oval 3728">
                  <a:extLst>
                    <a:ext uri="{FF2B5EF4-FFF2-40B4-BE49-F238E27FC236}">
                      <a16:creationId xmlns:a16="http://schemas.microsoft.com/office/drawing/2014/main" id="{DAC8D565-2B77-B5A7-FEF2-1781D81BDE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46" name="Oval 3729">
                  <a:extLst>
                    <a:ext uri="{FF2B5EF4-FFF2-40B4-BE49-F238E27FC236}">
                      <a16:creationId xmlns:a16="http://schemas.microsoft.com/office/drawing/2014/main" id="{FF8DF581-F1B3-F54F-19EA-4697DC6EE1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47" name="Oval 3730">
                  <a:extLst>
                    <a:ext uri="{FF2B5EF4-FFF2-40B4-BE49-F238E27FC236}">
                      <a16:creationId xmlns:a16="http://schemas.microsoft.com/office/drawing/2014/main" id="{B67D9896-1FC2-628E-D3D9-9F6389CBCD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48" name="Oval 3731">
                  <a:extLst>
                    <a:ext uri="{FF2B5EF4-FFF2-40B4-BE49-F238E27FC236}">
                      <a16:creationId xmlns:a16="http://schemas.microsoft.com/office/drawing/2014/main" id="{B6052E9C-7883-D67F-63FA-11AFF2603B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49" name="Oval 3732">
                  <a:extLst>
                    <a:ext uri="{FF2B5EF4-FFF2-40B4-BE49-F238E27FC236}">
                      <a16:creationId xmlns:a16="http://schemas.microsoft.com/office/drawing/2014/main" id="{C0F8EFBF-941E-3C9D-C6A5-52BD25F197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50" name="Oval 3733">
                  <a:extLst>
                    <a:ext uri="{FF2B5EF4-FFF2-40B4-BE49-F238E27FC236}">
                      <a16:creationId xmlns:a16="http://schemas.microsoft.com/office/drawing/2014/main" id="{B49FD49F-A438-9B2B-6137-3D3541B4C5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51" name="Oval 3734">
                  <a:extLst>
                    <a:ext uri="{FF2B5EF4-FFF2-40B4-BE49-F238E27FC236}">
                      <a16:creationId xmlns:a16="http://schemas.microsoft.com/office/drawing/2014/main" id="{B8D437CB-5647-19A8-1AE8-F405523656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52" name="Oval 3735">
                  <a:extLst>
                    <a:ext uri="{FF2B5EF4-FFF2-40B4-BE49-F238E27FC236}">
                      <a16:creationId xmlns:a16="http://schemas.microsoft.com/office/drawing/2014/main" id="{DF696F0D-1EA5-3AF9-1543-EDDAED6B5F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53" name="Oval 3736">
                  <a:extLst>
                    <a:ext uri="{FF2B5EF4-FFF2-40B4-BE49-F238E27FC236}">
                      <a16:creationId xmlns:a16="http://schemas.microsoft.com/office/drawing/2014/main" id="{A458AA12-4C1C-D92E-FC6D-EDCF991F0C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54" name="Oval 3737">
                  <a:extLst>
                    <a:ext uri="{FF2B5EF4-FFF2-40B4-BE49-F238E27FC236}">
                      <a16:creationId xmlns:a16="http://schemas.microsoft.com/office/drawing/2014/main" id="{C2C328EE-FA76-AE25-9EAC-308C952DD8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426" name="Group 3738">
                <a:extLst>
                  <a:ext uri="{FF2B5EF4-FFF2-40B4-BE49-F238E27FC236}">
                    <a16:creationId xmlns:a16="http://schemas.microsoft.com/office/drawing/2014/main" id="{D802D14F-09C8-A605-ED28-32E6BD4CA6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41" y="2906"/>
                <a:ext cx="346" cy="304"/>
                <a:chOff x="3098" y="2084"/>
                <a:chExt cx="346" cy="304"/>
              </a:xfrm>
            </p:grpSpPr>
            <p:sp>
              <p:nvSpPr>
                <p:cNvPr id="70427" name="Oval 3739">
                  <a:extLst>
                    <a:ext uri="{FF2B5EF4-FFF2-40B4-BE49-F238E27FC236}">
                      <a16:creationId xmlns:a16="http://schemas.microsoft.com/office/drawing/2014/main" id="{31856895-E419-F3C0-F492-BA606C6189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28" name="Oval 3740">
                  <a:extLst>
                    <a:ext uri="{FF2B5EF4-FFF2-40B4-BE49-F238E27FC236}">
                      <a16:creationId xmlns:a16="http://schemas.microsoft.com/office/drawing/2014/main" id="{8C793F61-8E5A-0DE7-11F7-D70D7D20E6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29" name="Oval 3741">
                  <a:extLst>
                    <a:ext uri="{FF2B5EF4-FFF2-40B4-BE49-F238E27FC236}">
                      <a16:creationId xmlns:a16="http://schemas.microsoft.com/office/drawing/2014/main" id="{52A3B330-03FF-B9FC-AA60-C1FBDD48BE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30" name="Oval 3742">
                  <a:extLst>
                    <a:ext uri="{FF2B5EF4-FFF2-40B4-BE49-F238E27FC236}">
                      <a16:creationId xmlns:a16="http://schemas.microsoft.com/office/drawing/2014/main" id="{CE7348F2-20D0-D649-62B9-16D17D207C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31" name="Oval 3743">
                  <a:extLst>
                    <a:ext uri="{FF2B5EF4-FFF2-40B4-BE49-F238E27FC236}">
                      <a16:creationId xmlns:a16="http://schemas.microsoft.com/office/drawing/2014/main" id="{0662F37A-0CAB-F995-B79B-A7928B8B55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32" name="Oval 3744">
                  <a:extLst>
                    <a:ext uri="{FF2B5EF4-FFF2-40B4-BE49-F238E27FC236}">
                      <a16:creationId xmlns:a16="http://schemas.microsoft.com/office/drawing/2014/main" id="{0BE93936-077E-95F9-A681-FFFD61A709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33" name="Oval 3745">
                  <a:extLst>
                    <a:ext uri="{FF2B5EF4-FFF2-40B4-BE49-F238E27FC236}">
                      <a16:creationId xmlns:a16="http://schemas.microsoft.com/office/drawing/2014/main" id="{A9182E91-F799-656A-FB6D-093052CF5F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34" name="Oval 3746">
                  <a:extLst>
                    <a:ext uri="{FF2B5EF4-FFF2-40B4-BE49-F238E27FC236}">
                      <a16:creationId xmlns:a16="http://schemas.microsoft.com/office/drawing/2014/main" id="{85F921F9-3041-5592-9B90-80110E1CE0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35" name="Oval 3747">
                  <a:extLst>
                    <a:ext uri="{FF2B5EF4-FFF2-40B4-BE49-F238E27FC236}">
                      <a16:creationId xmlns:a16="http://schemas.microsoft.com/office/drawing/2014/main" id="{8217F0B7-B151-5AE8-FB20-75808D89EE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36" name="Oval 3748">
                  <a:extLst>
                    <a:ext uri="{FF2B5EF4-FFF2-40B4-BE49-F238E27FC236}">
                      <a16:creationId xmlns:a16="http://schemas.microsoft.com/office/drawing/2014/main" id="{DA37A029-40BF-6C17-BAFB-92B1CE88B8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37" name="Oval 3749">
                  <a:extLst>
                    <a:ext uri="{FF2B5EF4-FFF2-40B4-BE49-F238E27FC236}">
                      <a16:creationId xmlns:a16="http://schemas.microsoft.com/office/drawing/2014/main" id="{0FB653F5-366E-48EB-DD24-B88CFF372A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38" name="Oval 3750">
                  <a:extLst>
                    <a:ext uri="{FF2B5EF4-FFF2-40B4-BE49-F238E27FC236}">
                      <a16:creationId xmlns:a16="http://schemas.microsoft.com/office/drawing/2014/main" id="{18B17D9A-D4D6-5CF0-4D26-ABEEFE2BC1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39" name="Oval 3751">
                  <a:extLst>
                    <a:ext uri="{FF2B5EF4-FFF2-40B4-BE49-F238E27FC236}">
                      <a16:creationId xmlns:a16="http://schemas.microsoft.com/office/drawing/2014/main" id="{0BEF6402-8DA0-3E92-1B9D-2AAA53CC7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40" name="Oval 3752">
                  <a:extLst>
                    <a:ext uri="{FF2B5EF4-FFF2-40B4-BE49-F238E27FC236}">
                      <a16:creationId xmlns:a16="http://schemas.microsoft.com/office/drawing/2014/main" id="{DE443AD1-7DA3-82F1-65E0-18778EBB11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332" name="Group 3753">
              <a:extLst>
                <a:ext uri="{FF2B5EF4-FFF2-40B4-BE49-F238E27FC236}">
                  <a16:creationId xmlns:a16="http://schemas.microsoft.com/office/drawing/2014/main" id="{5A273B5E-9FCE-DFE4-FC2F-EE477DFBB2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71" y="2841"/>
              <a:ext cx="1246" cy="598"/>
              <a:chOff x="2675" y="2745"/>
              <a:chExt cx="1246" cy="598"/>
            </a:xfrm>
          </p:grpSpPr>
          <p:grpSp>
            <p:nvGrpSpPr>
              <p:cNvPr id="70395" name="Group 3754">
                <a:extLst>
                  <a:ext uri="{FF2B5EF4-FFF2-40B4-BE49-F238E27FC236}">
                    <a16:creationId xmlns:a16="http://schemas.microsoft.com/office/drawing/2014/main" id="{F7702B5F-060A-E197-905A-2C0DB1CF1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5" y="3039"/>
                <a:ext cx="346" cy="304"/>
                <a:chOff x="3098" y="2084"/>
                <a:chExt cx="346" cy="304"/>
              </a:xfrm>
            </p:grpSpPr>
            <p:sp>
              <p:nvSpPr>
                <p:cNvPr id="70411" name="Oval 3755">
                  <a:extLst>
                    <a:ext uri="{FF2B5EF4-FFF2-40B4-BE49-F238E27FC236}">
                      <a16:creationId xmlns:a16="http://schemas.microsoft.com/office/drawing/2014/main" id="{BB727BEC-35E6-DFC8-53A6-097AB20930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12" name="Oval 3756">
                  <a:extLst>
                    <a:ext uri="{FF2B5EF4-FFF2-40B4-BE49-F238E27FC236}">
                      <a16:creationId xmlns:a16="http://schemas.microsoft.com/office/drawing/2014/main" id="{9361432A-63EB-32D1-CC1A-7ED3918D11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13" name="Oval 3757">
                  <a:extLst>
                    <a:ext uri="{FF2B5EF4-FFF2-40B4-BE49-F238E27FC236}">
                      <a16:creationId xmlns:a16="http://schemas.microsoft.com/office/drawing/2014/main" id="{0346291B-D6E4-55B8-C773-F6D44821A5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14" name="Oval 3758">
                  <a:extLst>
                    <a:ext uri="{FF2B5EF4-FFF2-40B4-BE49-F238E27FC236}">
                      <a16:creationId xmlns:a16="http://schemas.microsoft.com/office/drawing/2014/main" id="{4D472C15-66F9-1834-B428-9A23670CBF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15" name="Oval 3759">
                  <a:extLst>
                    <a:ext uri="{FF2B5EF4-FFF2-40B4-BE49-F238E27FC236}">
                      <a16:creationId xmlns:a16="http://schemas.microsoft.com/office/drawing/2014/main" id="{E2397D6E-6179-0A71-C91B-F7646A26CE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16" name="Oval 3760">
                  <a:extLst>
                    <a:ext uri="{FF2B5EF4-FFF2-40B4-BE49-F238E27FC236}">
                      <a16:creationId xmlns:a16="http://schemas.microsoft.com/office/drawing/2014/main" id="{1DCF03B6-839C-E917-D73B-D6DD259932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17" name="Oval 3761">
                  <a:extLst>
                    <a:ext uri="{FF2B5EF4-FFF2-40B4-BE49-F238E27FC236}">
                      <a16:creationId xmlns:a16="http://schemas.microsoft.com/office/drawing/2014/main" id="{55E1D6A2-5E0E-FBA3-C288-F23F6D74FE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18" name="Oval 3762">
                  <a:extLst>
                    <a:ext uri="{FF2B5EF4-FFF2-40B4-BE49-F238E27FC236}">
                      <a16:creationId xmlns:a16="http://schemas.microsoft.com/office/drawing/2014/main" id="{4C3A2461-B74D-CDC7-CB76-15BA087594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19" name="Oval 3763">
                  <a:extLst>
                    <a:ext uri="{FF2B5EF4-FFF2-40B4-BE49-F238E27FC236}">
                      <a16:creationId xmlns:a16="http://schemas.microsoft.com/office/drawing/2014/main" id="{F64B2446-DAB3-56E1-536D-B03F977192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20" name="Oval 3764">
                  <a:extLst>
                    <a:ext uri="{FF2B5EF4-FFF2-40B4-BE49-F238E27FC236}">
                      <a16:creationId xmlns:a16="http://schemas.microsoft.com/office/drawing/2014/main" id="{98696EEF-E160-D7D4-4BFA-42B90EEF3A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21" name="Oval 3765">
                  <a:extLst>
                    <a:ext uri="{FF2B5EF4-FFF2-40B4-BE49-F238E27FC236}">
                      <a16:creationId xmlns:a16="http://schemas.microsoft.com/office/drawing/2014/main" id="{340CFA9D-B888-B9AC-DBC8-18F3CB1C69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22" name="Oval 3766">
                  <a:extLst>
                    <a:ext uri="{FF2B5EF4-FFF2-40B4-BE49-F238E27FC236}">
                      <a16:creationId xmlns:a16="http://schemas.microsoft.com/office/drawing/2014/main" id="{D338D88F-3103-19B3-F3DD-7AD4436603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23" name="Oval 3767">
                  <a:extLst>
                    <a:ext uri="{FF2B5EF4-FFF2-40B4-BE49-F238E27FC236}">
                      <a16:creationId xmlns:a16="http://schemas.microsoft.com/office/drawing/2014/main" id="{67362AC2-BF61-F78C-3696-80C50F5628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24" name="Oval 3768">
                  <a:extLst>
                    <a:ext uri="{FF2B5EF4-FFF2-40B4-BE49-F238E27FC236}">
                      <a16:creationId xmlns:a16="http://schemas.microsoft.com/office/drawing/2014/main" id="{D95249A2-4873-266F-C2C9-DCD90032C6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396" name="Group 3769">
                <a:extLst>
                  <a:ext uri="{FF2B5EF4-FFF2-40B4-BE49-F238E27FC236}">
                    <a16:creationId xmlns:a16="http://schemas.microsoft.com/office/drawing/2014/main" id="{21D0CFBF-8778-96D3-298A-0EE2A6EF2D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5" y="2745"/>
                <a:ext cx="346" cy="304"/>
                <a:chOff x="3098" y="2084"/>
                <a:chExt cx="346" cy="304"/>
              </a:xfrm>
            </p:grpSpPr>
            <p:sp>
              <p:nvSpPr>
                <p:cNvPr id="70397" name="Oval 3770">
                  <a:extLst>
                    <a:ext uri="{FF2B5EF4-FFF2-40B4-BE49-F238E27FC236}">
                      <a16:creationId xmlns:a16="http://schemas.microsoft.com/office/drawing/2014/main" id="{119A2B98-EF30-A72A-343C-4939494C05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98" name="Oval 3771">
                  <a:extLst>
                    <a:ext uri="{FF2B5EF4-FFF2-40B4-BE49-F238E27FC236}">
                      <a16:creationId xmlns:a16="http://schemas.microsoft.com/office/drawing/2014/main" id="{F304CBD4-BA5B-2FC8-90A2-70261FB976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99" name="Oval 3772">
                  <a:extLst>
                    <a:ext uri="{FF2B5EF4-FFF2-40B4-BE49-F238E27FC236}">
                      <a16:creationId xmlns:a16="http://schemas.microsoft.com/office/drawing/2014/main" id="{6273C7F4-4901-4568-51DA-282317A254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00" name="Oval 3773">
                  <a:extLst>
                    <a:ext uri="{FF2B5EF4-FFF2-40B4-BE49-F238E27FC236}">
                      <a16:creationId xmlns:a16="http://schemas.microsoft.com/office/drawing/2014/main" id="{01F8AD6A-8B9E-8529-19F7-11619D204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01" name="Oval 3774">
                  <a:extLst>
                    <a:ext uri="{FF2B5EF4-FFF2-40B4-BE49-F238E27FC236}">
                      <a16:creationId xmlns:a16="http://schemas.microsoft.com/office/drawing/2014/main" id="{87F18486-31A0-9159-6996-C0BA885903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02" name="Oval 3775">
                  <a:extLst>
                    <a:ext uri="{FF2B5EF4-FFF2-40B4-BE49-F238E27FC236}">
                      <a16:creationId xmlns:a16="http://schemas.microsoft.com/office/drawing/2014/main" id="{5017704C-F55E-BDDD-958F-5A4F51EB91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03" name="Oval 3776">
                  <a:extLst>
                    <a:ext uri="{FF2B5EF4-FFF2-40B4-BE49-F238E27FC236}">
                      <a16:creationId xmlns:a16="http://schemas.microsoft.com/office/drawing/2014/main" id="{B298072B-DE9C-AAF7-03CC-702080B38B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04" name="Oval 3777">
                  <a:extLst>
                    <a:ext uri="{FF2B5EF4-FFF2-40B4-BE49-F238E27FC236}">
                      <a16:creationId xmlns:a16="http://schemas.microsoft.com/office/drawing/2014/main" id="{CB212456-1711-DFE6-335F-206C28F016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05" name="Oval 3778">
                  <a:extLst>
                    <a:ext uri="{FF2B5EF4-FFF2-40B4-BE49-F238E27FC236}">
                      <a16:creationId xmlns:a16="http://schemas.microsoft.com/office/drawing/2014/main" id="{AAE725DC-7FF5-D6E4-2045-27FDF27FC0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06" name="Oval 3779">
                  <a:extLst>
                    <a:ext uri="{FF2B5EF4-FFF2-40B4-BE49-F238E27FC236}">
                      <a16:creationId xmlns:a16="http://schemas.microsoft.com/office/drawing/2014/main" id="{685AE69F-4195-E2B3-6ABF-080311BE0B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07" name="Oval 3780">
                  <a:extLst>
                    <a:ext uri="{FF2B5EF4-FFF2-40B4-BE49-F238E27FC236}">
                      <a16:creationId xmlns:a16="http://schemas.microsoft.com/office/drawing/2014/main" id="{9EFF3728-A219-E97C-CE7B-E8C9A33832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08" name="Oval 3781">
                  <a:extLst>
                    <a:ext uri="{FF2B5EF4-FFF2-40B4-BE49-F238E27FC236}">
                      <a16:creationId xmlns:a16="http://schemas.microsoft.com/office/drawing/2014/main" id="{39EF8C3A-91D0-5E18-6700-6C81BE38D3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09" name="Oval 3782">
                  <a:extLst>
                    <a:ext uri="{FF2B5EF4-FFF2-40B4-BE49-F238E27FC236}">
                      <a16:creationId xmlns:a16="http://schemas.microsoft.com/office/drawing/2014/main" id="{5459E7B8-A463-47E9-84E6-97726C6DDE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410" name="Oval 3783">
                  <a:extLst>
                    <a:ext uri="{FF2B5EF4-FFF2-40B4-BE49-F238E27FC236}">
                      <a16:creationId xmlns:a16="http://schemas.microsoft.com/office/drawing/2014/main" id="{C4919E7B-0AAB-89B9-FEE0-0BED0F626D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333" name="Group 3784">
              <a:extLst>
                <a:ext uri="{FF2B5EF4-FFF2-40B4-BE49-F238E27FC236}">
                  <a16:creationId xmlns:a16="http://schemas.microsoft.com/office/drawing/2014/main" id="{E0639CAC-D117-1ABE-9A62-D7A6C04D34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72" y="2585"/>
              <a:ext cx="1437" cy="648"/>
              <a:chOff x="2676" y="2489"/>
              <a:chExt cx="1437" cy="648"/>
            </a:xfrm>
          </p:grpSpPr>
          <p:grpSp>
            <p:nvGrpSpPr>
              <p:cNvPr id="70365" name="Group 3785">
                <a:extLst>
                  <a:ext uri="{FF2B5EF4-FFF2-40B4-BE49-F238E27FC236}">
                    <a16:creationId xmlns:a16="http://schemas.microsoft.com/office/drawing/2014/main" id="{5072D73C-B2A0-F4EE-3DE1-A841FDEC43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6" y="2489"/>
                <a:ext cx="346" cy="304"/>
                <a:chOff x="3098" y="2084"/>
                <a:chExt cx="346" cy="304"/>
              </a:xfrm>
            </p:grpSpPr>
            <p:sp>
              <p:nvSpPr>
                <p:cNvPr id="70381" name="Oval 3786">
                  <a:extLst>
                    <a:ext uri="{FF2B5EF4-FFF2-40B4-BE49-F238E27FC236}">
                      <a16:creationId xmlns:a16="http://schemas.microsoft.com/office/drawing/2014/main" id="{CF4788FD-ECE4-EF01-04DA-B911627B80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82" name="Oval 3787">
                  <a:extLst>
                    <a:ext uri="{FF2B5EF4-FFF2-40B4-BE49-F238E27FC236}">
                      <a16:creationId xmlns:a16="http://schemas.microsoft.com/office/drawing/2014/main" id="{210835DF-ADA5-DDAB-6DED-C0514A9E94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83" name="Oval 3788">
                  <a:extLst>
                    <a:ext uri="{FF2B5EF4-FFF2-40B4-BE49-F238E27FC236}">
                      <a16:creationId xmlns:a16="http://schemas.microsoft.com/office/drawing/2014/main" id="{5EF4DF32-E757-068D-9860-5A3E1287DC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84" name="Oval 3789">
                  <a:extLst>
                    <a:ext uri="{FF2B5EF4-FFF2-40B4-BE49-F238E27FC236}">
                      <a16:creationId xmlns:a16="http://schemas.microsoft.com/office/drawing/2014/main" id="{348A6F8B-3D18-0D23-DDB4-17711973C8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85" name="Oval 3790">
                  <a:extLst>
                    <a:ext uri="{FF2B5EF4-FFF2-40B4-BE49-F238E27FC236}">
                      <a16:creationId xmlns:a16="http://schemas.microsoft.com/office/drawing/2014/main" id="{652D1746-1BDF-2B40-3CB9-C4E4F52A44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86" name="Oval 3791">
                  <a:extLst>
                    <a:ext uri="{FF2B5EF4-FFF2-40B4-BE49-F238E27FC236}">
                      <a16:creationId xmlns:a16="http://schemas.microsoft.com/office/drawing/2014/main" id="{05E1BE2E-190B-A552-9580-36D3DE4ECA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87" name="Oval 3792">
                  <a:extLst>
                    <a:ext uri="{FF2B5EF4-FFF2-40B4-BE49-F238E27FC236}">
                      <a16:creationId xmlns:a16="http://schemas.microsoft.com/office/drawing/2014/main" id="{C16B87FF-5284-E394-A314-E816AF8340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88" name="Oval 3793">
                  <a:extLst>
                    <a:ext uri="{FF2B5EF4-FFF2-40B4-BE49-F238E27FC236}">
                      <a16:creationId xmlns:a16="http://schemas.microsoft.com/office/drawing/2014/main" id="{31B26932-CCCC-F883-AD62-FADA8B9BB7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89" name="Oval 3794">
                  <a:extLst>
                    <a:ext uri="{FF2B5EF4-FFF2-40B4-BE49-F238E27FC236}">
                      <a16:creationId xmlns:a16="http://schemas.microsoft.com/office/drawing/2014/main" id="{66DBADEC-34BE-BC1C-BA5B-1655AD0F7A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90" name="Oval 3795">
                  <a:extLst>
                    <a:ext uri="{FF2B5EF4-FFF2-40B4-BE49-F238E27FC236}">
                      <a16:creationId xmlns:a16="http://schemas.microsoft.com/office/drawing/2014/main" id="{5D1DF4F1-B431-0E91-83A8-30A1262CC9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91" name="Oval 3796">
                  <a:extLst>
                    <a:ext uri="{FF2B5EF4-FFF2-40B4-BE49-F238E27FC236}">
                      <a16:creationId xmlns:a16="http://schemas.microsoft.com/office/drawing/2014/main" id="{178C0D51-E516-6B31-B2DD-7A2CBF96BD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92" name="Oval 3797">
                  <a:extLst>
                    <a:ext uri="{FF2B5EF4-FFF2-40B4-BE49-F238E27FC236}">
                      <a16:creationId xmlns:a16="http://schemas.microsoft.com/office/drawing/2014/main" id="{C1EE4EDC-BCA5-B390-D179-AAECC36EB6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93" name="Oval 3798">
                  <a:extLst>
                    <a:ext uri="{FF2B5EF4-FFF2-40B4-BE49-F238E27FC236}">
                      <a16:creationId xmlns:a16="http://schemas.microsoft.com/office/drawing/2014/main" id="{43AE22EB-3FC8-5317-4CB0-109209F65C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94" name="Oval 3799">
                  <a:extLst>
                    <a:ext uri="{FF2B5EF4-FFF2-40B4-BE49-F238E27FC236}">
                      <a16:creationId xmlns:a16="http://schemas.microsoft.com/office/drawing/2014/main" id="{76F9DB0B-33FC-63F0-B83B-94891971CA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366" name="Group 3800">
                <a:extLst>
                  <a:ext uri="{FF2B5EF4-FFF2-40B4-BE49-F238E27FC236}">
                    <a16:creationId xmlns:a16="http://schemas.microsoft.com/office/drawing/2014/main" id="{00CD4B4E-6285-9573-C553-1448CA88B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67" y="2833"/>
                <a:ext cx="346" cy="304"/>
                <a:chOff x="3098" y="2084"/>
                <a:chExt cx="346" cy="304"/>
              </a:xfrm>
            </p:grpSpPr>
            <p:sp>
              <p:nvSpPr>
                <p:cNvPr id="70367" name="Oval 3801">
                  <a:extLst>
                    <a:ext uri="{FF2B5EF4-FFF2-40B4-BE49-F238E27FC236}">
                      <a16:creationId xmlns:a16="http://schemas.microsoft.com/office/drawing/2014/main" id="{040AE8E9-95C4-52B4-ED27-4B7ADACB3E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68" name="Oval 3802">
                  <a:extLst>
                    <a:ext uri="{FF2B5EF4-FFF2-40B4-BE49-F238E27FC236}">
                      <a16:creationId xmlns:a16="http://schemas.microsoft.com/office/drawing/2014/main" id="{CD5FE9A5-B98B-0E9E-03F7-5C5D633512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69" name="Oval 3803">
                  <a:extLst>
                    <a:ext uri="{FF2B5EF4-FFF2-40B4-BE49-F238E27FC236}">
                      <a16:creationId xmlns:a16="http://schemas.microsoft.com/office/drawing/2014/main" id="{2BE7BA6F-CF3C-B406-D526-7599CCA15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70" name="Oval 3804">
                  <a:extLst>
                    <a:ext uri="{FF2B5EF4-FFF2-40B4-BE49-F238E27FC236}">
                      <a16:creationId xmlns:a16="http://schemas.microsoft.com/office/drawing/2014/main" id="{2C83E69E-58D0-1C5C-89AB-AEA5BB084F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71" name="Oval 3805">
                  <a:extLst>
                    <a:ext uri="{FF2B5EF4-FFF2-40B4-BE49-F238E27FC236}">
                      <a16:creationId xmlns:a16="http://schemas.microsoft.com/office/drawing/2014/main" id="{869CB86B-C41A-1BF5-BEA4-3EF4209C78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72" name="Oval 3806">
                  <a:extLst>
                    <a:ext uri="{FF2B5EF4-FFF2-40B4-BE49-F238E27FC236}">
                      <a16:creationId xmlns:a16="http://schemas.microsoft.com/office/drawing/2014/main" id="{7460C853-C7D3-A2EA-452E-65B5F29B57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73" name="Oval 3807">
                  <a:extLst>
                    <a:ext uri="{FF2B5EF4-FFF2-40B4-BE49-F238E27FC236}">
                      <a16:creationId xmlns:a16="http://schemas.microsoft.com/office/drawing/2014/main" id="{A8E6AF96-FE8E-F035-1E32-7A02CB53CD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74" name="Oval 3808">
                  <a:extLst>
                    <a:ext uri="{FF2B5EF4-FFF2-40B4-BE49-F238E27FC236}">
                      <a16:creationId xmlns:a16="http://schemas.microsoft.com/office/drawing/2014/main" id="{1ED1D848-CD62-E567-3933-E40609903D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75" name="Oval 3809">
                  <a:extLst>
                    <a:ext uri="{FF2B5EF4-FFF2-40B4-BE49-F238E27FC236}">
                      <a16:creationId xmlns:a16="http://schemas.microsoft.com/office/drawing/2014/main" id="{10694E6C-8212-D2A1-97BC-1B6657C122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76" name="Oval 3810">
                  <a:extLst>
                    <a:ext uri="{FF2B5EF4-FFF2-40B4-BE49-F238E27FC236}">
                      <a16:creationId xmlns:a16="http://schemas.microsoft.com/office/drawing/2014/main" id="{E1197D96-29A4-53B9-29A1-96E3887F58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77" name="Oval 3811">
                  <a:extLst>
                    <a:ext uri="{FF2B5EF4-FFF2-40B4-BE49-F238E27FC236}">
                      <a16:creationId xmlns:a16="http://schemas.microsoft.com/office/drawing/2014/main" id="{880122A1-9882-D2F0-C2AD-00D7BE037C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78" name="Oval 3812">
                  <a:extLst>
                    <a:ext uri="{FF2B5EF4-FFF2-40B4-BE49-F238E27FC236}">
                      <a16:creationId xmlns:a16="http://schemas.microsoft.com/office/drawing/2014/main" id="{ADD10671-2D1C-F647-332C-982640EF03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79" name="Oval 3813">
                  <a:extLst>
                    <a:ext uri="{FF2B5EF4-FFF2-40B4-BE49-F238E27FC236}">
                      <a16:creationId xmlns:a16="http://schemas.microsoft.com/office/drawing/2014/main" id="{34BCC9B1-AC76-B4B8-B525-5011810DAB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80" name="Oval 3814">
                  <a:extLst>
                    <a:ext uri="{FF2B5EF4-FFF2-40B4-BE49-F238E27FC236}">
                      <a16:creationId xmlns:a16="http://schemas.microsoft.com/office/drawing/2014/main" id="{B1B74812-06B3-21F8-6BB9-B1968899AC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70334" name="Group 3815">
              <a:extLst>
                <a:ext uri="{FF2B5EF4-FFF2-40B4-BE49-F238E27FC236}">
                  <a16:creationId xmlns:a16="http://schemas.microsoft.com/office/drawing/2014/main" id="{97D06F38-F354-6056-AC20-EF27D2E495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7" y="2454"/>
              <a:ext cx="1005" cy="1172"/>
              <a:chOff x="2271" y="2358"/>
              <a:chExt cx="1005" cy="1172"/>
            </a:xfrm>
          </p:grpSpPr>
          <p:grpSp>
            <p:nvGrpSpPr>
              <p:cNvPr id="70335" name="Group 3816">
                <a:extLst>
                  <a:ext uri="{FF2B5EF4-FFF2-40B4-BE49-F238E27FC236}">
                    <a16:creationId xmlns:a16="http://schemas.microsoft.com/office/drawing/2014/main" id="{D09195B5-AABE-586D-D377-94AF04A31F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30" y="3226"/>
                <a:ext cx="346" cy="304"/>
                <a:chOff x="3098" y="2084"/>
                <a:chExt cx="346" cy="304"/>
              </a:xfrm>
            </p:grpSpPr>
            <p:sp>
              <p:nvSpPr>
                <p:cNvPr id="70351" name="Oval 3817">
                  <a:extLst>
                    <a:ext uri="{FF2B5EF4-FFF2-40B4-BE49-F238E27FC236}">
                      <a16:creationId xmlns:a16="http://schemas.microsoft.com/office/drawing/2014/main" id="{62B0E4D4-EEEE-7863-5FA8-AB9F665DDD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52" name="Oval 3818">
                  <a:extLst>
                    <a:ext uri="{FF2B5EF4-FFF2-40B4-BE49-F238E27FC236}">
                      <a16:creationId xmlns:a16="http://schemas.microsoft.com/office/drawing/2014/main" id="{6A941B29-639B-08C4-390E-C39AAD5858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53" name="Oval 3819">
                  <a:extLst>
                    <a:ext uri="{FF2B5EF4-FFF2-40B4-BE49-F238E27FC236}">
                      <a16:creationId xmlns:a16="http://schemas.microsoft.com/office/drawing/2014/main" id="{B8BCA0AA-9053-A7D0-8529-C47B974400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54" name="Oval 3820">
                  <a:extLst>
                    <a:ext uri="{FF2B5EF4-FFF2-40B4-BE49-F238E27FC236}">
                      <a16:creationId xmlns:a16="http://schemas.microsoft.com/office/drawing/2014/main" id="{946504AA-7364-732E-85DE-0F64D884DC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55" name="Oval 3821">
                  <a:extLst>
                    <a:ext uri="{FF2B5EF4-FFF2-40B4-BE49-F238E27FC236}">
                      <a16:creationId xmlns:a16="http://schemas.microsoft.com/office/drawing/2014/main" id="{857F4C77-0E01-C6CF-5954-066E2E0D42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56" name="Oval 3822">
                  <a:extLst>
                    <a:ext uri="{FF2B5EF4-FFF2-40B4-BE49-F238E27FC236}">
                      <a16:creationId xmlns:a16="http://schemas.microsoft.com/office/drawing/2014/main" id="{732908B4-10F3-29FE-95A2-5464F19D3A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57" name="Oval 3823">
                  <a:extLst>
                    <a:ext uri="{FF2B5EF4-FFF2-40B4-BE49-F238E27FC236}">
                      <a16:creationId xmlns:a16="http://schemas.microsoft.com/office/drawing/2014/main" id="{A3BFCC92-140D-7C46-3BEC-71491CC738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58" name="Oval 3824">
                  <a:extLst>
                    <a:ext uri="{FF2B5EF4-FFF2-40B4-BE49-F238E27FC236}">
                      <a16:creationId xmlns:a16="http://schemas.microsoft.com/office/drawing/2014/main" id="{E6C58C22-3006-D756-2113-E878C62592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59" name="Oval 3825">
                  <a:extLst>
                    <a:ext uri="{FF2B5EF4-FFF2-40B4-BE49-F238E27FC236}">
                      <a16:creationId xmlns:a16="http://schemas.microsoft.com/office/drawing/2014/main" id="{95946E15-170F-6FEC-290E-0A2E16B647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60" name="Oval 3826">
                  <a:extLst>
                    <a:ext uri="{FF2B5EF4-FFF2-40B4-BE49-F238E27FC236}">
                      <a16:creationId xmlns:a16="http://schemas.microsoft.com/office/drawing/2014/main" id="{FEE37AF6-789E-EA73-EAD1-DC0EB1E001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61" name="Oval 3827">
                  <a:extLst>
                    <a:ext uri="{FF2B5EF4-FFF2-40B4-BE49-F238E27FC236}">
                      <a16:creationId xmlns:a16="http://schemas.microsoft.com/office/drawing/2014/main" id="{66BDA348-1BAC-D2EF-276A-344442AA0E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62" name="Oval 3828">
                  <a:extLst>
                    <a:ext uri="{FF2B5EF4-FFF2-40B4-BE49-F238E27FC236}">
                      <a16:creationId xmlns:a16="http://schemas.microsoft.com/office/drawing/2014/main" id="{A228EE84-9013-3404-0E15-B870A63E90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63" name="Oval 3829">
                  <a:extLst>
                    <a:ext uri="{FF2B5EF4-FFF2-40B4-BE49-F238E27FC236}">
                      <a16:creationId xmlns:a16="http://schemas.microsoft.com/office/drawing/2014/main" id="{3F461914-BC8A-F1C5-37F7-8184013844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64" name="Oval 3830">
                  <a:extLst>
                    <a:ext uri="{FF2B5EF4-FFF2-40B4-BE49-F238E27FC236}">
                      <a16:creationId xmlns:a16="http://schemas.microsoft.com/office/drawing/2014/main" id="{44CABC9E-1032-1E81-CAFB-B6A6940FEF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336" name="Group 3831">
                <a:extLst>
                  <a:ext uri="{FF2B5EF4-FFF2-40B4-BE49-F238E27FC236}">
                    <a16:creationId xmlns:a16="http://schemas.microsoft.com/office/drawing/2014/main" id="{E9E23977-6C7D-7EE8-7D38-072D996A0C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1" y="2358"/>
                <a:ext cx="346" cy="304"/>
                <a:chOff x="3098" y="2084"/>
                <a:chExt cx="346" cy="304"/>
              </a:xfrm>
            </p:grpSpPr>
            <p:sp>
              <p:nvSpPr>
                <p:cNvPr id="70337" name="Oval 3832">
                  <a:extLst>
                    <a:ext uri="{FF2B5EF4-FFF2-40B4-BE49-F238E27FC236}">
                      <a16:creationId xmlns:a16="http://schemas.microsoft.com/office/drawing/2014/main" id="{EF6F5D54-366E-90AA-C6F3-1E9D0AC22C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38" name="Oval 3833">
                  <a:extLst>
                    <a:ext uri="{FF2B5EF4-FFF2-40B4-BE49-F238E27FC236}">
                      <a16:creationId xmlns:a16="http://schemas.microsoft.com/office/drawing/2014/main" id="{6770579A-9910-5430-B8B3-CE2F0E1123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39" name="Oval 3834">
                  <a:extLst>
                    <a:ext uri="{FF2B5EF4-FFF2-40B4-BE49-F238E27FC236}">
                      <a16:creationId xmlns:a16="http://schemas.microsoft.com/office/drawing/2014/main" id="{3405221A-C8C9-B1EE-F3B3-7050F5001D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40" name="Oval 3835">
                  <a:extLst>
                    <a:ext uri="{FF2B5EF4-FFF2-40B4-BE49-F238E27FC236}">
                      <a16:creationId xmlns:a16="http://schemas.microsoft.com/office/drawing/2014/main" id="{1336FCDA-FBDC-7059-0194-DD14A7E4BC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41" name="Oval 3836">
                  <a:extLst>
                    <a:ext uri="{FF2B5EF4-FFF2-40B4-BE49-F238E27FC236}">
                      <a16:creationId xmlns:a16="http://schemas.microsoft.com/office/drawing/2014/main" id="{73056964-91DC-C706-50BE-7BF781EB13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42" name="Oval 3837">
                  <a:extLst>
                    <a:ext uri="{FF2B5EF4-FFF2-40B4-BE49-F238E27FC236}">
                      <a16:creationId xmlns:a16="http://schemas.microsoft.com/office/drawing/2014/main" id="{D27E2863-3F28-9FD4-E543-EFCF74E0BA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43" name="Oval 3838">
                  <a:extLst>
                    <a:ext uri="{FF2B5EF4-FFF2-40B4-BE49-F238E27FC236}">
                      <a16:creationId xmlns:a16="http://schemas.microsoft.com/office/drawing/2014/main" id="{000C819E-F8A7-7CF8-1B8C-BA7A0D85A5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44" name="Oval 3839">
                  <a:extLst>
                    <a:ext uri="{FF2B5EF4-FFF2-40B4-BE49-F238E27FC236}">
                      <a16:creationId xmlns:a16="http://schemas.microsoft.com/office/drawing/2014/main" id="{CFE84D41-DCD2-140B-133A-64BEC0CF89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45" name="Oval 3840">
                  <a:extLst>
                    <a:ext uri="{FF2B5EF4-FFF2-40B4-BE49-F238E27FC236}">
                      <a16:creationId xmlns:a16="http://schemas.microsoft.com/office/drawing/2014/main" id="{ECCF8A18-66C5-43EA-AD2B-AD29FA4BAE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46" name="Oval 3841">
                  <a:extLst>
                    <a:ext uri="{FF2B5EF4-FFF2-40B4-BE49-F238E27FC236}">
                      <a16:creationId xmlns:a16="http://schemas.microsoft.com/office/drawing/2014/main" id="{418D6E13-4F52-2E55-25EC-45C32EF22D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47" name="Oval 3842">
                  <a:extLst>
                    <a:ext uri="{FF2B5EF4-FFF2-40B4-BE49-F238E27FC236}">
                      <a16:creationId xmlns:a16="http://schemas.microsoft.com/office/drawing/2014/main" id="{86CEA6B9-04A7-18A5-2C04-4031260372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48" name="Oval 3843">
                  <a:extLst>
                    <a:ext uri="{FF2B5EF4-FFF2-40B4-BE49-F238E27FC236}">
                      <a16:creationId xmlns:a16="http://schemas.microsoft.com/office/drawing/2014/main" id="{33D473CD-CB3B-A631-B76A-5E9144AB2B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49" name="Oval 3844">
                  <a:extLst>
                    <a:ext uri="{FF2B5EF4-FFF2-40B4-BE49-F238E27FC236}">
                      <a16:creationId xmlns:a16="http://schemas.microsoft.com/office/drawing/2014/main" id="{ADDA1BEE-2F46-C279-7872-B7AFF23E5E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350" name="Oval 3845">
                  <a:extLst>
                    <a:ext uri="{FF2B5EF4-FFF2-40B4-BE49-F238E27FC236}">
                      <a16:creationId xmlns:a16="http://schemas.microsoft.com/office/drawing/2014/main" id="{41C0AC41-42A3-F178-9359-F7F8459EAA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</p:grpSp>
      <p:grpSp>
        <p:nvGrpSpPr>
          <p:cNvPr id="814854" name="Group 3846">
            <a:extLst>
              <a:ext uri="{FF2B5EF4-FFF2-40B4-BE49-F238E27FC236}">
                <a16:creationId xmlns:a16="http://schemas.microsoft.com/office/drawing/2014/main" id="{3DACB5BB-DADC-299F-5C0B-8F5072C76B20}"/>
              </a:ext>
            </a:extLst>
          </p:cNvPr>
          <p:cNvGrpSpPr>
            <a:grpSpLocks/>
          </p:cNvGrpSpPr>
          <p:nvPr/>
        </p:nvGrpSpPr>
        <p:grpSpPr bwMode="auto">
          <a:xfrm>
            <a:off x="5081588" y="-233363"/>
            <a:ext cx="4062412" cy="2838451"/>
            <a:chOff x="2363" y="2032"/>
            <a:chExt cx="2559" cy="1788"/>
          </a:xfrm>
        </p:grpSpPr>
        <p:grpSp>
          <p:nvGrpSpPr>
            <p:cNvPr id="69679" name="Group 3847">
              <a:extLst>
                <a:ext uri="{FF2B5EF4-FFF2-40B4-BE49-F238E27FC236}">
                  <a16:creationId xmlns:a16="http://schemas.microsoft.com/office/drawing/2014/main" id="{D5180B98-FD1F-F568-4FDB-E2505A42A1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1" y="2338"/>
              <a:ext cx="346" cy="304"/>
              <a:chOff x="3098" y="2084"/>
              <a:chExt cx="346" cy="304"/>
            </a:xfrm>
          </p:grpSpPr>
          <p:sp>
            <p:nvSpPr>
              <p:cNvPr id="70299" name="Oval 3848">
                <a:extLst>
                  <a:ext uri="{FF2B5EF4-FFF2-40B4-BE49-F238E27FC236}">
                    <a16:creationId xmlns:a16="http://schemas.microsoft.com/office/drawing/2014/main" id="{2DAF84C2-987B-7C93-9051-71BA2C4EC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2084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300" name="Oval 3849">
                <a:extLst>
                  <a:ext uri="{FF2B5EF4-FFF2-40B4-BE49-F238E27FC236}">
                    <a16:creationId xmlns:a16="http://schemas.microsoft.com/office/drawing/2014/main" id="{DF7C9CED-DDB0-B928-8186-FB8F0104A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301" name="Oval 3850">
                <a:extLst>
                  <a:ext uri="{FF2B5EF4-FFF2-40B4-BE49-F238E27FC236}">
                    <a16:creationId xmlns:a16="http://schemas.microsoft.com/office/drawing/2014/main" id="{8C5CB49A-9B5B-9239-70E2-E970F38ED9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2092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302" name="Oval 3851">
                <a:extLst>
                  <a:ext uri="{FF2B5EF4-FFF2-40B4-BE49-F238E27FC236}">
                    <a16:creationId xmlns:a16="http://schemas.microsoft.com/office/drawing/2014/main" id="{7CDD8BB7-39C3-854D-DDDE-BAA31C55B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224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303" name="Oval 3852">
                <a:extLst>
                  <a:ext uri="{FF2B5EF4-FFF2-40B4-BE49-F238E27FC236}">
                    <a16:creationId xmlns:a16="http://schemas.microsoft.com/office/drawing/2014/main" id="{DDA30FC9-1C4B-2FF9-5E2E-A677EB63F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218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304" name="Oval 3853">
                <a:extLst>
                  <a:ext uri="{FF2B5EF4-FFF2-40B4-BE49-F238E27FC236}">
                    <a16:creationId xmlns:a16="http://schemas.microsoft.com/office/drawing/2014/main" id="{F94FAE5F-1D70-8081-8198-2A9341373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305" name="Oval 3854">
                <a:extLst>
                  <a:ext uri="{FF2B5EF4-FFF2-40B4-BE49-F238E27FC236}">
                    <a16:creationId xmlns:a16="http://schemas.microsoft.com/office/drawing/2014/main" id="{D3F89DB8-A704-6198-3478-1E2BFD670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27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306" name="Oval 3855">
                <a:extLst>
                  <a:ext uri="{FF2B5EF4-FFF2-40B4-BE49-F238E27FC236}">
                    <a16:creationId xmlns:a16="http://schemas.microsoft.com/office/drawing/2014/main" id="{F15E8B72-6EDD-1858-4D43-EFC2CB9AB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2188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307" name="Oval 3856">
                <a:extLst>
                  <a:ext uri="{FF2B5EF4-FFF2-40B4-BE49-F238E27FC236}">
                    <a16:creationId xmlns:a16="http://schemas.microsoft.com/office/drawing/2014/main" id="{581398DE-3A1C-32DD-3E83-85C79F8A0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" y="233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308" name="Oval 3857">
                <a:extLst>
                  <a:ext uri="{FF2B5EF4-FFF2-40B4-BE49-F238E27FC236}">
                    <a16:creationId xmlns:a16="http://schemas.microsoft.com/office/drawing/2014/main" id="{5C312CF2-0811-D362-EAEA-EFCB6A171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283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309" name="Oval 3858">
                <a:extLst>
                  <a:ext uri="{FF2B5EF4-FFF2-40B4-BE49-F238E27FC236}">
                    <a16:creationId xmlns:a16="http://schemas.microsoft.com/office/drawing/2014/main" id="{B887FEA5-D19B-5FAD-DBC5-16797B8F1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115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310" name="Oval 3859">
                <a:extLst>
                  <a:ext uri="{FF2B5EF4-FFF2-40B4-BE49-F238E27FC236}">
                    <a16:creationId xmlns:a16="http://schemas.microsoft.com/office/drawing/2014/main" id="{3CFB9220-CBF8-2AEC-8159-7AEC10B41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24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311" name="Oval 3860">
                <a:extLst>
                  <a:ext uri="{FF2B5EF4-FFF2-40B4-BE49-F238E27FC236}">
                    <a16:creationId xmlns:a16="http://schemas.microsoft.com/office/drawing/2014/main" id="{81AB0A9A-CA46-55CB-7D74-245E5ABF7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216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312" name="Oval 3861">
                <a:extLst>
                  <a:ext uri="{FF2B5EF4-FFF2-40B4-BE49-F238E27FC236}">
                    <a16:creationId xmlns:a16="http://schemas.microsoft.com/office/drawing/2014/main" id="{835CACEB-07B1-90D7-E965-3E4AD5B53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81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69680" name="Group 3862">
              <a:extLst>
                <a:ext uri="{FF2B5EF4-FFF2-40B4-BE49-F238E27FC236}">
                  <a16:creationId xmlns:a16="http://schemas.microsoft.com/office/drawing/2014/main" id="{4882D384-F045-26E2-238A-95A130B4EE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8" y="2252"/>
              <a:ext cx="346" cy="304"/>
              <a:chOff x="3098" y="2084"/>
              <a:chExt cx="346" cy="304"/>
            </a:xfrm>
          </p:grpSpPr>
          <p:sp>
            <p:nvSpPr>
              <p:cNvPr id="70285" name="Oval 3863">
                <a:extLst>
                  <a:ext uri="{FF2B5EF4-FFF2-40B4-BE49-F238E27FC236}">
                    <a16:creationId xmlns:a16="http://schemas.microsoft.com/office/drawing/2014/main" id="{2E1F064B-EE87-2A7B-8407-C4C7FB5A3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2084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86" name="Oval 3864">
                <a:extLst>
                  <a:ext uri="{FF2B5EF4-FFF2-40B4-BE49-F238E27FC236}">
                    <a16:creationId xmlns:a16="http://schemas.microsoft.com/office/drawing/2014/main" id="{6563C426-37BF-1F35-F14E-DAD274B52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87" name="Oval 3865">
                <a:extLst>
                  <a:ext uri="{FF2B5EF4-FFF2-40B4-BE49-F238E27FC236}">
                    <a16:creationId xmlns:a16="http://schemas.microsoft.com/office/drawing/2014/main" id="{2020A160-EB1B-FB64-37F3-102DE5245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2092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88" name="Oval 3866">
                <a:extLst>
                  <a:ext uri="{FF2B5EF4-FFF2-40B4-BE49-F238E27FC236}">
                    <a16:creationId xmlns:a16="http://schemas.microsoft.com/office/drawing/2014/main" id="{7FE94459-F8AD-E8E3-BEC7-FD61ECC08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224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89" name="Oval 3867">
                <a:extLst>
                  <a:ext uri="{FF2B5EF4-FFF2-40B4-BE49-F238E27FC236}">
                    <a16:creationId xmlns:a16="http://schemas.microsoft.com/office/drawing/2014/main" id="{2F39B9A8-A0B8-7AC3-2C5F-C421A30C8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218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90" name="Oval 3868">
                <a:extLst>
                  <a:ext uri="{FF2B5EF4-FFF2-40B4-BE49-F238E27FC236}">
                    <a16:creationId xmlns:a16="http://schemas.microsoft.com/office/drawing/2014/main" id="{E273ED21-760F-4C2F-701F-32984B4CF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91" name="Oval 3869">
                <a:extLst>
                  <a:ext uri="{FF2B5EF4-FFF2-40B4-BE49-F238E27FC236}">
                    <a16:creationId xmlns:a16="http://schemas.microsoft.com/office/drawing/2014/main" id="{CC96120C-823B-6273-A18E-3A76C104A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27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92" name="Oval 3870">
                <a:extLst>
                  <a:ext uri="{FF2B5EF4-FFF2-40B4-BE49-F238E27FC236}">
                    <a16:creationId xmlns:a16="http://schemas.microsoft.com/office/drawing/2014/main" id="{7EECBE27-6CDA-CE8F-769C-285E84385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2188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93" name="Oval 3871">
                <a:extLst>
                  <a:ext uri="{FF2B5EF4-FFF2-40B4-BE49-F238E27FC236}">
                    <a16:creationId xmlns:a16="http://schemas.microsoft.com/office/drawing/2014/main" id="{EFB8D690-D691-C6C4-0E21-023023CAE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" y="233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94" name="Oval 3872">
                <a:extLst>
                  <a:ext uri="{FF2B5EF4-FFF2-40B4-BE49-F238E27FC236}">
                    <a16:creationId xmlns:a16="http://schemas.microsoft.com/office/drawing/2014/main" id="{03CEDF9B-7974-317C-50B6-2D62ECC48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283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95" name="Oval 3873">
                <a:extLst>
                  <a:ext uri="{FF2B5EF4-FFF2-40B4-BE49-F238E27FC236}">
                    <a16:creationId xmlns:a16="http://schemas.microsoft.com/office/drawing/2014/main" id="{68EDE7A6-EA43-6A39-51BA-D70492547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115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96" name="Oval 3874">
                <a:extLst>
                  <a:ext uri="{FF2B5EF4-FFF2-40B4-BE49-F238E27FC236}">
                    <a16:creationId xmlns:a16="http://schemas.microsoft.com/office/drawing/2014/main" id="{CB1425D8-2E25-FD9F-F8DE-5A88A0524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24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97" name="Oval 3875">
                <a:extLst>
                  <a:ext uri="{FF2B5EF4-FFF2-40B4-BE49-F238E27FC236}">
                    <a16:creationId xmlns:a16="http://schemas.microsoft.com/office/drawing/2014/main" id="{6F3C75A7-492F-B954-599B-863B9814E9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216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98" name="Oval 3876">
                <a:extLst>
                  <a:ext uri="{FF2B5EF4-FFF2-40B4-BE49-F238E27FC236}">
                    <a16:creationId xmlns:a16="http://schemas.microsoft.com/office/drawing/2014/main" id="{6150BD75-3500-534F-98B5-FA7576156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81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69681" name="Group 3877">
              <a:extLst>
                <a:ext uri="{FF2B5EF4-FFF2-40B4-BE49-F238E27FC236}">
                  <a16:creationId xmlns:a16="http://schemas.microsoft.com/office/drawing/2014/main" id="{1B68E255-7DD7-1A50-DDF6-8010750B54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8" y="2795"/>
              <a:ext cx="346" cy="304"/>
              <a:chOff x="3098" y="2084"/>
              <a:chExt cx="346" cy="304"/>
            </a:xfrm>
          </p:grpSpPr>
          <p:sp>
            <p:nvSpPr>
              <p:cNvPr id="70271" name="Oval 3878">
                <a:extLst>
                  <a:ext uri="{FF2B5EF4-FFF2-40B4-BE49-F238E27FC236}">
                    <a16:creationId xmlns:a16="http://schemas.microsoft.com/office/drawing/2014/main" id="{7F78CAD9-1DAE-F9FA-D25A-795736D02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2084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72" name="Oval 3879">
                <a:extLst>
                  <a:ext uri="{FF2B5EF4-FFF2-40B4-BE49-F238E27FC236}">
                    <a16:creationId xmlns:a16="http://schemas.microsoft.com/office/drawing/2014/main" id="{603E96AD-2148-AD75-E17E-41D477213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73" name="Oval 3880">
                <a:extLst>
                  <a:ext uri="{FF2B5EF4-FFF2-40B4-BE49-F238E27FC236}">
                    <a16:creationId xmlns:a16="http://schemas.microsoft.com/office/drawing/2014/main" id="{15778177-33CD-BA8B-D317-7825761C2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2092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74" name="Oval 3881">
                <a:extLst>
                  <a:ext uri="{FF2B5EF4-FFF2-40B4-BE49-F238E27FC236}">
                    <a16:creationId xmlns:a16="http://schemas.microsoft.com/office/drawing/2014/main" id="{CAE54571-2211-7C79-5437-134ABD996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224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75" name="Oval 3882">
                <a:extLst>
                  <a:ext uri="{FF2B5EF4-FFF2-40B4-BE49-F238E27FC236}">
                    <a16:creationId xmlns:a16="http://schemas.microsoft.com/office/drawing/2014/main" id="{78BFE651-6EB2-DC08-A3D1-6F26EC9F9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218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76" name="Oval 3883">
                <a:extLst>
                  <a:ext uri="{FF2B5EF4-FFF2-40B4-BE49-F238E27FC236}">
                    <a16:creationId xmlns:a16="http://schemas.microsoft.com/office/drawing/2014/main" id="{FA473F68-2189-95D6-0942-B4AC26D8C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180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77" name="Oval 3884">
                <a:extLst>
                  <a:ext uri="{FF2B5EF4-FFF2-40B4-BE49-F238E27FC236}">
                    <a16:creationId xmlns:a16="http://schemas.microsoft.com/office/drawing/2014/main" id="{C870B464-FDE4-F5AB-62A1-6C91B32B6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27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78" name="Oval 3885">
                <a:extLst>
                  <a:ext uri="{FF2B5EF4-FFF2-40B4-BE49-F238E27FC236}">
                    <a16:creationId xmlns:a16="http://schemas.microsoft.com/office/drawing/2014/main" id="{0D893B70-FA53-66D4-3493-8D60664CE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2188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79" name="Oval 3886">
                <a:extLst>
                  <a:ext uri="{FF2B5EF4-FFF2-40B4-BE49-F238E27FC236}">
                    <a16:creationId xmlns:a16="http://schemas.microsoft.com/office/drawing/2014/main" id="{1E88A54F-1780-B2C3-582D-D61C813EB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" y="233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80" name="Oval 3887">
                <a:extLst>
                  <a:ext uri="{FF2B5EF4-FFF2-40B4-BE49-F238E27FC236}">
                    <a16:creationId xmlns:a16="http://schemas.microsoft.com/office/drawing/2014/main" id="{152C4014-53CD-9882-2E75-2F4676A56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283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81" name="Oval 3888">
                <a:extLst>
                  <a:ext uri="{FF2B5EF4-FFF2-40B4-BE49-F238E27FC236}">
                    <a16:creationId xmlns:a16="http://schemas.microsoft.com/office/drawing/2014/main" id="{39680123-DA74-2B49-9658-0356C606C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115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82" name="Oval 3889">
                <a:extLst>
                  <a:ext uri="{FF2B5EF4-FFF2-40B4-BE49-F238E27FC236}">
                    <a16:creationId xmlns:a16="http://schemas.microsoft.com/office/drawing/2014/main" id="{F652BFAD-537F-5A85-5B47-34E5879FF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246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83" name="Oval 3890">
                <a:extLst>
                  <a:ext uri="{FF2B5EF4-FFF2-40B4-BE49-F238E27FC236}">
                    <a16:creationId xmlns:a16="http://schemas.microsoft.com/office/drawing/2014/main" id="{8DC97FC3-EE24-4BFE-D176-ED7B12BE9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2167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0284" name="Oval 3891">
                <a:extLst>
                  <a:ext uri="{FF2B5EF4-FFF2-40B4-BE49-F238E27FC236}">
                    <a16:creationId xmlns:a16="http://schemas.microsoft.com/office/drawing/2014/main" id="{D1A7C4BF-7A05-F5A2-3B07-E6A700E13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81"/>
                <a:ext cx="61" cy="5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69682" name="Group 3892">
              <a:extLst>
                <a:ext uri="{FF2B5EF4-FFF2-40B4-BE49-F238E27FC236}">
                  <a16:creationId xmlns:a16="http://schemas.microsoft.com/office/drawing/2014/main" id="{B064011B-81EE-626C-7A9C-DB1798DEE0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27" y="2695"/>
              <a:ext cx="1106" cy="319"/>
              <a:chOff x="2431" y="2599"/>
              <a:chExt cx="1106" cy="319"/>
            </a:xfrm>
          </p:grpSpPr>
          <p:grpSp>
            <p:nvGrpSpPr>
              <p:cNvPr id="70241" name="Group 3893">
                <a:extLst>
                  <a:ext uri="{FF2B5EF4-FFF2-40B4-BE49-F238E27FC236}">
                    <a16:creationId xmlns:a16="http://schemas.microsoft.com/office/drawing/2014/main" id="{DDF74F08-7C08-D4D4-2545-5818FFBD59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91" y="2599"/>
                <a:ext cx="346" cy="304"/>
                <a:chOff x="3098" y="2084"/>
                <a:chExt cx="346" cy="304"/>
              </a:xfrm>
            </p:grpSpPr>
            <p:sp>
              <p:nvSpPr>
                <p:cNvPr id="70257" name="Oval 3894">
                  <a:extLst>
                    <a:ext uri="{FF2B5EF4-FFF2-40B4-BE49-F238E27FC236}">
                      <a16:creationId xmlns:a16="http://schemas.microsoft.com/office/drawing/2014/main" id="{9C659C93-0A54-D9FF-E739-331E5B8EB7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58" name="Oval 3895">
                  <a:extLst>
                    <a:ext uri="{FF2B5EF4-FFF2-40B4-BE49-F238E27FC236}">
                      <a16:creationId xmlns:a16="http://schemas.microsoft.com/office/drawing/2014/main" id="{0338BCCD-067B-32E5-A84D-CC1E2378D2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59" name="Oval 3896">
                  <a:extLst>
                    <a:ext uri="{FF2B5EF4-FFF2-40B4-BE49-F238E27FC236}">
                      <a16:creationId xmlns:a16="http://schemas.microsoft.com/office/drawing/2014/main" id="{8DA6E78A-936A-C035-F730-BB2BC25E78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60" name="Oval 3897">
                  <a:extLst>
                    <a:ext uri="{FF2B5EF4-FFF2-40B4-BE49-F238E27FC236}">
                      <a16:creationId xmlns:a16="http://schemas.microsoft.com/office/drawing/2014/main" id="{9DC9FAA0-D743-67FE-9628-7BAF549228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61" name="Oval 3898">
                  <a:extLst>
                    <a:ext uri="{FF2B5EF4-FFF2-40B4-BE49-F238E27FC236}">
                      <a16:creationId xmlns:a16="http://schemas.microsoft.com/office/drawing/2014/main" id="{E74374F5-82B8-AF3C-B6A0-FB456CE9D4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62" name="Oval 3899">
                  <a:extLst>
                    <a:ext uri="{FF2B5EF4-FFF2-40B4-BE49-F238E27FC236}">
                      <a16:creationId xmlns:a16="http://schemas.microsoft.com/office/drawing/2014/main" id="{A7DC1D65-AFFC-F31F-EDB3-45FDFB4F2A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63" name="Oval 3900">
                  <a:extLst>
                    <a:ext uri="{FF2B5EF4-FFF2-40B4-BE49-F238E27FC236}">
                      <a16:creationId xmlns:a16="http://schemas.microsoft.com/office/drawing/2014/main" id="{AF3CEEF2-953D-CBF7-9C0D-8247CC7EA0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64" name="Oval 3901">
                  <a:extLst>
                    <a:ext uri="{FF2B5EF4-FFF2-40B4-BE49-F238E27FC236}">
                      <a16:creationId xmlns:a16="http://schemas.microsoft.com/office/drawing/2014/main" id="{0A04AF75-C022-DF2A-EB67-A58BA48184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65" name="Oval 3902">
                  <a:extLst>
                    <a:ext uri="{FF2B5EF4-FFF2-40B4-BE49-F238E27FC236}">
                      <a16:creationId xmlns:a16="http://schemas.microsoft.com/office/drawing/2014/main" id="{3197B4F5-BAE7-F525-838C-34D4CBEEA8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66" name="Oval 3903">
                  <a:extLst>
                    <a:ext uri="{FF2B5EF4-FFF2-40B4-BE49-F238E27FC236}">
                      <a16:creationId xmlns:a16="http://schemas.microsoft.com/office/drawing/2014/main" id="{23E0B3F7-E34E-5A79-7593-8BFFEE40F1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67" name="Oval 3904">
                  <a:extLst>
                    <a:ext uri="{FF2B5EF4-FFF2-40B4-BE49-F238E27FC236}">
                      <a16:creationId xmlns:a16="http://schemas.microsoft.com/office/drawing/2014/main" id="{21426335-703A-16C6-F193-203623184B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68" name="Oval 3905">
                  <a:extLst>
                    <a:ext uri="{FF2B5EF4-FFF2-40B4-BE49-F238E27FC236}">
                      <a16:creationId xmlns:a16="http://schemas.microsoft.com/office/drawing/2014/main" id="{AC8756D0-1449-BAAC-5B90-850D734F9A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69" name="Oval 3906">
                  <a:extLst>
                    <a:ext uri="{FF2B5EF4-FFF2-40B4-BE49-F238E27FC236}">
                      <a16:creationId xmlns:a16="http://schemas.microsoft.com/office/drawing/2014/main" id="{DF0E2045-59AA-9B74-AD58-493BB2DC4D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70" name="Oval 3907">
                  <a:extLst>
                    <a:ext uri="{FF2B5EF4-FFF2-40B4-BE49-F238E27FC236}">
                      <a16:creationId xmlns:a16="http://schemas.microsoft.com/office/drawing/2014/main" id="{FF307AB4-F15B-7BD2-EBDF-744B229FDC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242" name="Group 3908">
                <a:extLst>
                  <a:ext uri="{FF2B5EF4-FFF2-40B4-BE49-F238E27FC236}">
                    <a16:creationId xmlns:a16="http://schemas.microsoft.com/office/drawing/2014/main" id="{15F16EA3-4EB7-E37A-659E-137C98B35A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31" y="2614"/>
                <a:ext cx="346" cy="304"/>
                <a:chOff x="3098" y="2084"/>
                <a:chExt cx="346" cy="304"/>
              </a:xfrm>
            </p:grpSpPr>
            <p:sp>
              <p:nvSpPr>
                <p:cNvPr id="70243" name="Oval 3909">
                  <a:extLst>
                    <a:ext uri="{FF2B5EF4-FFF2-40B4-BE49-F238E27FC236}">
                      <a16:creationId xmlns:a16="http://schemas.microsoft.com/office/drawing/2014/main" id="{9AF232CA-43B6-6089-9CD3-0665DA330D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44" name="Oval 3910">
                  <a:extLst>
                    <a:ext uri="{FF2B5EF4-FFF2-40B4-BE49-F238E27FC236}">
                      <a16:creationId xmlns:a16="http://schemas.microsoft.com/office/drawing/2014/main" id="{5BDC4075-3880-CDEF-95A8-DFAEEF76B9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45" name="Oval 3911">
                  <a:extLst>
                    <a:ext uri="{FF2B5EF4-FFF2-40B4-BE49-F238E27FC236}">
                      <a16:creationId xmlns:a16="http://schemas.microsoft.com/office/drawing/2014/main" id="{BDDCA7C3-F94E-44F9-31A2-2D8122CE18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46" name="Oval 3912">
                  <a:extLst>
                    <a:ext uri="{FF2B5EF4-FFF2-40B4-BE49-F238E27FC236}">
                      <a16:creationId xmlns:a16="http://schemas.microsoft.com/office/drawing/2014/main" id="{BB69B9AD-B768-DD78-AD76-1986615113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47" name="Oval 3913">
                  <a:extLst>
                    <a:ext uri="{FF2B5EF4-FFF2-40B4-BE49-F238E27FC236}">
                      <a16:creationId xmlns:a16="http://schemas.microsoft.com/office/drawing/2014/main" id="{4DBEAA84-845B-FAA9-5E9A-92982CBC88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48" name="Oval 3914">
                  <a:extLst>
                    <a:ext uri="{FF2B5EF4-FFF2-40B4-BE49-F238E27FC236}">
                      <a16:creationId xmlns:a16="http://schemas.microsoft.com/office/drawing/2014/main" id="{27B0E363-B394-2933-97ED-4D9D3615A1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49" name="Oval 3915">
                  <a:extLst>
                    <a:ext uri="{FF2B5EF4-FFF2-40B4-BE49-F238E27FC236}">
                      <a16:creationId xmlns:a16="http://schemas.microsoft.com/office/drawing/2014/main" id="{D95E10E3-FE6C-F111-6F32-E04835BC46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50" name="Oval 3916">
                  <a:extLst>
                    <a:ext uri="{FF2B5EF4-FFF2-40B4-BE49-F238E27FC236}">
                      <a16:creationId xmlns:a16="http://schemas.microsoft.com/office/drawing/2014/main" id="{E7860780-4653-EE0B-7D7A-4D92E5828B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51" name="Oval 3917">
                  <a:extLst>
                    <a:ext uri="{FF2B5EF4-FFF2-40B4-BE49-F238E27FC236}">
                      <a16:creationId xmlns:a16="http://schemas.microsoft.com/office/drawing/2014/main" id="{9276117F-756F-124B-49FA-03181AF1E8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52" name="Oval 3918">
                  <a:extLst>
                    <a:ext uri="{FF2B5EF4-FFF2-40B4-BE49-F238E27FC236}">
                      <a16:creationId xmlns:a16="http://schemas.microsoft.com/office/drawing/2014/main" id="{1AD07738-52F4-0B86-3ED8-958835BFD2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53" name="Oval 3919">
                  <a:extLst>
                    <a:ext uri="{FF2B5EF4-FFF2-40B4-BE49-F238E27FC236}">
                      <a16:creationId xmlns:a16="http://schemas.microsoft.com/office/drawing/2014/main" id="{A04AA4E0-B405-6450-A112-D53A2696A6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54" name="Oval 3920">
                  <a:extLst>
                    <a:ext uri="{FF2B5EF4-FFF2-40B4-BE49-F238E27FC236}">
                      <a16:creationId xmlns:a16="http://schemas.microsoft.com/office/drawing/2014/main" id="{B1A7D055-0DC2-F34C-C3F4-9ED0E979AB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55" name="Oval 3921">
                  <a:extLst>
                    <a:ext uri="{FF2B5EF4-FFF2-40B4-BE49-F238E27FC236}">
                      <a16:creationId xmlns:a16="http://schemas.microsoft.com/office/drawing/2014/main" id="{081F8C98-8913-CB4F-57D5-680BCEC37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56" name="Oval 3922">
                  <a:extLst>
                    <a:ext uri="{FF2B5EF4-FFF2-40B4-BE49-F238E27FC236}">
                      <a16:creationId xmlns:a16="http://schemas.microsoft.com/office/drawing/2014/main" id="{1E314C74-D1B3-3809-BB4D-85E9B660BB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69683" name="Group 3923">
              <a:extLst>
                <a:ext uri="{FF2B5EF4-FFF2-40B4-BE49-F238E27FC236}">
                  <a16:creationId xmlns:a16="http://schemas.microsoft.com/office/drawing/2014/main" id="{3E12A951-DA89-639A-E156-977A35FC2E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0" y="2112"/>
              <a:ext cx="1664" cy="593"/>
              <a:chOff x="2784" y="2016"/>
              <a:chExt cx="1664" cy="593"/>
            </a:xfrm>
          </p:grpSpPr>
          <p:grpSp>
            <p:nvGrpSpPr>
              <p:cNvPr id="70211" name="Group 3924">
                <a:extLst>
                  <a:ext uri="{FF2B5EF4-FFF2-40B4-BE49-F238E27FC236}">
                    <a16:creationId xmlns:a16="http://schemas.microsoft.com/office/drawing/2014/main" id="{61C98391-D0F2-FCA5-88B9-AEBCC39EF1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02" y="2016"/>
                <a:ext cx="346" cy="304"/>
                <a:chOff x="3098" y="2084"/>
                <a:chExt cx="346" cy="304"/>
              </a:xfrm>
            </p:grpSpPr>
            <p:sp>
              <p:nvSpPr>
                <p:cNvPr id="70227" name="Oval 3925">
                  <a:extLst>
                    <a:ext uri="{FF2B5EF4-FFF2-40B4-BE49-F238E27FC236}">
                      <a16:creationId xmlns:a16="http://schemas.microsoft.com/office/drawing/2014/main" id="{875DA03A-1161-FFFA-6F2B-C6EB8576AD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28" name="Oval 3926">
                  <a:extLst>
                    <a:ext uri="{FF2B5EF4-FFF2-40B4-BE49-F238E27FC236}">
                      <a16:creationId xmlns:a16="http://schemas.microsoft.com/office/drawing/2014/main" id="{AC1130DA-813C-11A3-DD37-688728F0EE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29" name="Oval 3927">
                  <a:extLst>
                    <a:ext uri="{FF2B5EF4-FFF2-40B4-BE49-F238E27FC236}">
                      <a16:creationId xmlns:a16="http://schemas.microsoft.com/office/drawing/2014/main" id="{39251F37-B3AE-5361-DD55-F0F91A214A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30" name="Oval 3928">
                  <a:extLst>
                    <a:ext uri="{FF2B5EF4-FFF2-40B4-BE49-F238E27FC236}">
                      <a16:creationId xmlns:a16="http://schemas.microsoft.com/office/drawing/2014/main" id="{5BA4B1AE-0ED2-68CB-0FBF-E210B55D8D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31" name="Oval 3929">
                  <a:extLst>
                    <a:ext uri="{FF2B5EF4-FFF2-40B4-BE49-F238E27FC236}">
                      <a16:creationId xmlns:a16="http://schemas.microsoft.com/office/drawing/2014/main" id="{536CDA76-6108-25E7-F162-2DB2373678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32" name="Oval 3930">
                  <a:extLst>
                    <a:ext uri="{FF2B5EF4-FFF2-40B4-BE49-F238E27FC236}">
                      <a16:creationId xmlns:a16="http://schemas.microsoft.com/office/drawing/2014/main" id="{EDDD3D05-CD0D-D329-908A-E867C6E57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33" name="Oval 3931">
                  <a:extLst>
                    <a:ext uri="{FF2B5EF4-FFF2-40B4-BE49-F238E27FC236}">
                      <a16:creationId xmlns:a16="http://schemas.microsoft.com/office/drawing/2014/main" id="{16B1A6B8-FDAE-A63B-192C-96057F1BF9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34" name="Oval 3932">
                  <a:extLst>
                    <a:ext uri="{FF2B5EF4-FFF2-40B4-BE49-F238E27FC236}">
                      <a16:creationId xmlns:a16="http://schemas.microsoft.com/office/drawing/2014/main" id="{68437B4F-58C6-97E6-A1C5-3419DBD69B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35" name="Oval 3933">
                  <a:extLst>
                    <a:ext uri="{FF2B5EF4-FFF2-40B4-BE49-F238E27FC236}">
                      <a16:creationId xmlns:a16="http://schemas.microsoft.com/office/drawing/2014/main" id="{1D1AFAF5-B626-A3C6-C65C-4B19BA7EBB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36" name="Oval 3934">
                  <a:extLst>
                    <a:ext uri="{FF2B5EF4-FFF2-40B4-BE49-F238E27FC236}">
                      <a16:creationId xmlns:a16="http://schemas.microsoft.com/office/drawing/2014/main" id="{FB5796B7-32FB-2FFC-6630-73381DADEF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37" name="Oval 3935">
                  <a:extLst>
                    <a:ext uri="{FF2B5EF4-FFF2-40B4-BE49-F238E27FC236}">
                      <a16:creationId xmlns:a16="http://schemas.microsoft.com/office/drawing/2014/main" id="{0192B72C-A836-77CA-59E2-829B55B11B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38" name="Oval 3936">
                  <a:extLst>
                    <a:ext uri="{FF2B5EF4-FFF2-40B4-BE49-F238E27FC236}">
                      <a16:creationId xmlns:a16="http://schemas.microsoft.com/office/drawing/2014/main" id="{3D7BEB95-3912-350C-A9EC-B90BC41965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39" name="Oval 3937">
                  <a:extLst>
                    <a:ext uri="{FF2B5EF4-FFF2-40B4-BE49-F238E27FC236}">
                      <a16:creationId xmlns:a16="http://schemas.microsoft.com/office/drawing/2014/main" id="{35264DA3-D1EC-E932-8C50-71E5C49D2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40" name="Oval 3938">
                  <a:extLst>
                    <a:ext uri="{FF2B5EF4-FFF2-40B4-BE49-F238E27FC236}">
                      <a16:creationId xmlns:a16="http://schemas.microsoft.com/office/drawing/2014/main" id="{FCD6475B-A7F1-D9B7-DAFB-A2BAC7E3B5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212" name="Group 3939">
                <a:extLst>
                  <a:ext uri="{FF2B5EF4-FFF2-40B4-BE49-F238E27FC236}">
                    <a16:creationId xmlns:a16="http://schemas.microsoft.com/office/drawing/2014/main" id="{A06E77D3-98A0-C0F2-73CE-08FD082AC0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4" y="2305"/>
                <a:ext cx="346" cy="304"/>
                <a:chOff x="3098" y="2084"/>
                <a:chExt cx="346" cy="304"/>
              </a:xfrm>
            </p:grpSpPr>
            <p:sp>
              <p:nvSpPr>
                <p:cNvPr id="70213" name="Oval 3940">
                  <a:extLst>
                    <a:ext uri="{FF2B5EF4-FFF2-40B4-BE49-F238E27FC236}">
                      <a16:creationId xmlns:a16="http://schemas.microsoft.com/office/drawing/2014/main" id="{D8F18AB7-F3CD-AF87-61BF-CA895C7876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14" name="Oval 3941">
                  <a:extLst>
                    <a:ext uri="{FF2B5EF4-FFF2-40B4-BE49-F238E27FC236}">
                      <a16:creationId xmlns:a16="http://schemas.microsoft.com/office/drawing/2014/main" id="{DA0CC1B9-414B-C591-E6F2-452C919F79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15" name="Oval 3942">
                  <a:extLst>
                    <a:ext uri="{FF2B5EF4-FFF2-40B4-BE49-F238E27FC236}">
                      <a16:creationId xmlns:a16="http://schemas.microsoft.com/office/drawing/2014/main" id="{086DA830-4CDB-F984-067A-4A96171566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16" name="Oval 3943">
                  <a:extLst>
                    <a:ext uri="{FF2B5EF4-FFF2-40B4-BE49-F238E27FC236}">
                      <a16:creationId xmlns:a16="http://schemas.microsoft.com/office/drawing/2014/main" id="{B8E55459-CAAA-8F59-3147-830A9AE6CD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17" name="Oval 3944">
                  <a:extLst>
                    <a:ext uri="{FF2B5EF4-FFF2-40B4-BE49-F238E27FC236}">
                      <a16:creationId xmlns:a16="http://schemas.microsoft.com/office/drawing/2014/main" id="{2B16FEA8-8C9C-CF9F-C8A1-76F8659AC0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18" name="Oval 3945">
                  <a:extLst>
                    <a:ext uri="{FF2B5EF4-FFF2-40B4-BE49-F238E27FC236}">
                      <a16:creationId xmlns:a16="http://schemas.microsoft.com/office/drawing/2014/main" id="{AE1842C5-8EBA-A000-9D73-70E45889F1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19" name="Oval 3946">
                  <a:extLst>
                    <a:ext uri="{FF2B5EF4-FFF2-40B4-BE49-F238E27FC236}">
                      <a16:creationId xmlns:a16="http://schemas.microsoft.com/office/drawing/2014/main" id="{BE25BAF2-3A37-9442-88D8-5F66968EAA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20" name="Oval 3947">
                  <a:extLst>
                    <a:ext uri="{FF2B5EF4-FFF2-40B4-BE49-F238E27FC236}">
                      <a16:creationId xmlns:a16="http://schemas.microsoft.com/office/drawing/2014/main" id="{5365BA24-63A4-1CB5-66BC-9155D233A3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21" name="Oval 3948">
                  <a:extLst>
                    <a:ext uri="{FF2B5EF4-FFF2-40B4-BE49-F238E27FC236}">
                      <a16:creationId xmlns:a16="http://schemas.microsoft.com/office/drawing/2014/main" id="{BD6C9A37-CBA7-822D-E345-45B54DDCED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22" name="Oval 3949">
                  <a:extLst>
                    <a:ext uri="{FF2B5EF4-FFF2-40B4-BE49-F238E27FC236}">
                      <a16:creationId xmlns:a16="http://schemas.microsoft.com/office/drawing/2014/main" id="{FC776880-CF11-647A-9013-28BD35DFE4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23" name="Oval 3950">
                  <a:extLst>
                    <a:ext uri="{FF2B5EF4-FFF2-40B4-BE49-F238E27FC236}">
                      <a16:creationId xmlns:a16="http://schemas.microsoft.com/office/drawing/2014/main" id="{06099365-500C-0557-7A1F-A9AA147F3A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24" name="Oval 3951">
                  <a:extLst>
                    <a:ext uri="{FF2B5EF4-FFF2-40B4-BE49-F238E27FC236}">
                      <a16:creationId xmlns:a16="http://schemas.microsoft.com/office/drawing/2014/main" id="{0DBCB798-2580-F29F-F1C9-3F404B053A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25" name="Oval 3952">
                  <a:extLst>
                    <a:ext uri="{FF2B5EF4-FFF2-40B4-BE49-F238E27FC236}">
                      <a16:creationId xmlns:a16="http://schemas.microsoft.com/office/drawing/2014/main" id="{49F0276C-FC2A-1BF7-5629-1F0F6AAB28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26" name="Oval 3953">
                  <a:extLst>
                    <a:ext uri="{FF2B5EF4-FFF2-40B4-BE49-F238E27FC236}">
                      <a16:creationId xmlns:a16="http://schemas.microsoft.com/office/drawing/2014/main" id="{731E1655-9CB7-F41B-12DA-BE199379E2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69684" name="Group 3954">
              <a:extLst>
                <a:ext uri="{FF2B5EF4-FFF2-40B4-BE49-F238E27FC236}">
                  <a16:creationId xmlns:a16="http://schemas.microsoft.com/office/drawing/2014/main" id="{2BA10BB5-30DB-D3C3-8436-C301EB9484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6" y="2655"/>
              <a:ext cx="631" cy="1062"/>
              <a:chOff x="3810" y="2559"/>
              <a:chExt cx="631" cy="1062"/>
            </a:xfrm>
          </p:grpSpPr>
          <p:grpSp>
            <p:nvGrpSpPr>
              <p:cNvPr id="70181" name="Group 3955">
                <a:extLst>
                  <a:ext uri="{FF2B5EF4-FFF2-40B4-BE49-F238E27FC236}">
                    <a16:creationId xmlns:a16="http://schemas.microsoft.com/office/drawing/2014/main" id="{C675FCAF-FE3D-A665-60F2-E152DD1CC5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5" y="3317"/>
                <a:ext cx="346" cy="304"/>
                <a:chOff x="3098" y="2084"/>
                <a:chExt cx="346" cy="304"/>
              </a:xfrm>
            </p:grpSpPr>
            <p:sp>
              <p:nvSpPr>
                <p:cNvPr id="70197" name="Oval 3956">
                  <a:extLst>
                    <a:ext uri="{FF2B5EF4-FFF2-40B4-BE49-F238E27FC236}">
                      <a16:creationId xmlns:a16="http://schemas.microsoft.com/office/drawing/2014/main" id="{19D00C55-29BE-8D61-24A0-AF0B7F8C15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98" name="Oval 3957">
                  <a:extLst>
                    <a:ext uri="{FF2B5EF4-FFF2-40B4-BE49-F238E27FC236}">
                      <a16:creationId xmlns:a16="http://schemas.microsoft.com/office/drawing/2014/main" id="{244BE961-683E-8317-84B0-726A2DAC90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99" name="Oval 3958">
                  <a:extLst>
                    <a:ext uri="{FF2B5EF4-FFF2-40B4-BE49-F238E27FC236}">
                      <a16:creationId xmlns:a16="http://schemas.microsoft.com/office/drawing/2014/main" id="{34CE3315-2534-E040-4E63-6D9C6A6CAC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00" name="Oval 3959">
                  <a:extLst>
                    <a:ext uri="{FF2B5EF4-FFF2-40B4-BE49-F238E27FC236}">
                      <a16:creationId xmlns:a16="http://schemas.microsoft.com/office/drawing/2014/main" id="{5C0EA827-2F31-0860-3F71-FB89E403A9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01" name="Oval 3960">
                  <a:extLst>
                    <a:ext uri="{FF2B5EF4-FFF2-40B4-BE49-F238E27FC236}">
                      <a16:creationId xmlns:a16="http://schemas.microsoft.com/office/drawing/2014/main" id="{48EBECBE-5138-EAB7-17C8-5A1A67D797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02" name="Oval 3961">
                  <a:extLst>
                    <a:ext uri="{FF2B5EF4-FFF2-40B4-BE49-F238E27FC236}">
                      <a16:creationId xmlns:a16="http://schemas.microsoft.com/office/drawing/2014/main" id="{CA3D5F00-17C0-34B4-4E72-B955596716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03" name="Oval 3962">
                  <a:extLst>
                    <a:ext uri="{FF2B5EF4-FFF2-40B4-BE49-F238E27FC236}">
                      <a16:creationId xmlns:a16="http://schemas.microsoft.com/office/drawing/2014/main" id="{2BA711E1-0901-B09E-557C-630836674F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04" name="Oval 3963">
                  <a:extLst>
                    <a:ext uri="{FF2B5EF4-FFF2-40B4-BE49-F238E27FC236}">
                      <a16:creationId xmlns:a16="http://schemas.microsoft.com/office/drawing/2014/main" id="{7E819EA0-DF90-5F00-6935-57366D63E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05" name="Oval 3964">
                  <a:extLst>
                    <a:ext uri="{FF2B5EF4-FFF2-40B4-BE49-F238E27FC236}">
                      <a16:creationId xmlns:a16="http://schemas.microsoft.com/office/drawing/2014/main" id="{6037E2D2-17AA-2420-C7CB-6A4F1675F3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06" name="Oval 3965">
                  <a:extLst>
                    <a:ext uri="{FF2B5EF4-FFF2-40B4-BE49-F238E27FC236}">
                      <a16:creationId xmlns:a16="http://schemas.microsoft.com/office/drawing/2014/main" id="{A4660D27-36D4-E061-202B-864B6E31E0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07" name="Oval 3966">
                  <a:extLst>
                    <a:ext uri="{FF2B5EF4-FFF2-40B4-BE49-F238E27FC236}">
                      <a16:creationId xmlns:a16="http://schemas.microsoft.com/office/drawing/2014/main" id="{9F74C249-5422-FC39-496A-C71ED87DA3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08" name="Oval 3967">
                  <a:extLst>
                    <a:ext uri="{FF2B5EF4-FFF2-40B4-BE49-F238E27FC236}">
                      <a16:creationId xmlns:a16="http://schemas.microsoft.com/office/drawing/2014/main" id="{46FB0C7B-9D9E-9649-F5D0-8F728ADFE8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09" name="Oval 3968">
                  <a:extLst>
                    <a:ext uri="{FF2B5EF4-FFF2-40B4-BE49-F238E27FC236}">
                      <a16:creationId xmlns:a16="http://schemas.microsoft.com/office/drawing/2014/main" id="{AAD3633E-2C4D-B5DE-25F0-348D7A9377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210" name="Oval 3969">
                  <a:extLst>
                    <a:ext uri="{FF2B5EF4-FFF2-40B4-BE49-F238E27FC236}">
                      <a16:creationId xmlns:a16="http://schemas.microsoft.com/office/drawing/2014/main" id="{51F48600-268E-F7C7-1345-D602B37C7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182" name="Group 3970">
                <a:extLst>
                  <a:ext uri="{FF2B5EF4-FFF2-40B4-BE49-F238E27FC236}">
                    <a16:creationId xmlns:a16="http://schemas.microsoft.com/office/drawing/2014/main" id="{A3E0F8C8-4889-1390-A773-A26435E599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0" y="2559"/>
                <a:ext cx="346" cy="304"/>
                <a:chOff x="3098" y="2084"/>
                <a:chExt cx="346" cy="304"/>
              </a:xfrm>
            </p:grpSpPr>
            <p:sp>
              <p:nvSpPr>
                <p:cNvPr id="70183" name="Oval 3971">
                  <a:extLst>
                    <a:ext uri="{FF2B5EF4-FFF2-40B4-BE49-F238E27FC236}">
                      <a16:creationId xmlns:a16="http://schemas.microsoft.com/office/drawing/2014/main" id="{61C8ED3B-7B49-956F-71D6-5CDD1F9839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84" name="Oval 3972">
                  <a:extLst>
                    <a:ext uri="{FF2B5EF4-FFF2-40B4-BE49-F238E27FC236}">
                      <a16:creationId xmlns:a16="http://schemas.microsoft.com/office/drawing/2014/main" id="{F25C2444-BC27-6F07-216F-DB19283CCD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85" name="Oval 3973">
                  <a:extLst>
                    <a:ext uri="{FF2B5EF4-FFF2-40B4-BE49-F238E27FC236}">
                      <a16:creationId xmlns:a16="http://schemas.microsoft.com/office/drawing/2014/main" id="{30AEE05F-D43E-C58F-B855-0AB2D86361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86" name="Oval 3974">
                  <a:extLst>
                    <a:ext uri="{FF2B5EF4-FFF2-40B4-BE49-F238E27FC236}">
                      <a16:creationId xmlns:a16="http://schemas.microsoft.com/office/drawing/2014/main" id="{F173F957-DEFA-691D-017A-72A5BA2F75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87" name="Oval 3975">
                  <a:extLst>
                    <a:ext uri="{FF2B5EF4-FFF2-40B4-BE49-F238E27FC236}">
                      <a16:creationId xmlns:a16="http://schemas.microsoft.com/office/drawing/2014/main" id="{FE2E7005-08F7-FA54-6A7A-B4FE8D65F4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88" name="Oval 3976">
                  <a:extLst>
                    <a:ext uri="{FF2B5EF4-FFF2-40B4-BE49-F238E27FC236}">
                      <a16:creationId xmlns:a16="http://schemas.microsoft.com/office/drawing/2014/main" id="{A608D142-BD90-81D1-881F-577A544D28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89" name="Oval 3977">
                  <a:extLst>
                    <a:ext uri="{FF2B5EF4-FFF2-40B4-BE49-F238E27FC236}">
                      <a16:creationId xmlns:a16="http://schemas.microsoft.com/office/drawing/2014/main" id="{7CCD6794-6ED5-8CE8-862B-2E0EDBE571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90" name="Oval 3978">
                  <a:extLst>
                    <a:ext uri="{FF2B5EF4-FFF2-40B4-BE49-F238E27FC236}">
                      <a16:creationId xmlns:a16="http://schemas.microsoft.com/office/drawing/2014/main" id="{A76114A9-02DA-3C29-92E0-829F57B823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91" name="Oval 3979">
                  <a:extLst>
                    <a:ext uri="{FF2B5EF4-FFF2-40B4-BE49-F238E27FC236}">
                      <a16:creationId xmlns:a16="http://schemas.microsoft.com/office/drawing/2014/main" id="{169639AB-EC94-15BF-3D38-F6A03F3747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92" name="Oval 3980">
                  <a:extLst>
                    <a:ext uri="{FF2B5EF4-FFF2-40B4-BE49-F238E27FC236}">
                      <a16:creationId xmlns:a16="http://schemas.microsoft.com/office/drawing/2014/main" id="{F251458C-FD76-4A1A-F482-ED177FACA8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93" name="Oval 3981">
                  <a:extLst>
                    <a:ext uri="{FF2B5EF4-FFF2-40B4-BE49-F238E27FC236}">
                      <a16:creationId xmlns:a16="http://schemas.microsoft.com/office/drawing/2014/main" id="{86B76BD0-F0B4-7A3F-585C-87C646BDE3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94" name="Oval 3982">
                  <a:extLst>
                    <a:ext uri="{FF2B5EF4-FFF2-40B4-BE49-F238E27FC236}">
                      <a16:creationId xmlns:a16="http://schemas.microsoft.com/office/drawing/2014/main" id="{3DFB62FB-7E9A-2F15-A69D-F0E36BBA6E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95" name="Oval 3983">
                  <a:extLst>
                    <a:ext uri="{FF2B5EF4-FFF2-40B4-BE49-F238E27FC236}">
                      <a16:creationId xmlns:a16="http://schemas.microsoft.com/office/drawing/2014/main" id="{8F4F66BF-AB8F-AE2E-D670-07AA433CA9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96" name="Oval 3984">
                  <a:extLst>
                    <a:ext uri="{FF2B5EF4-FFF2-40B4-BE49-F238E27FC236}">
                      <a16:creationId xmlns:a16="http://schemas.microsoft.com/office/drawing/2014/main" id="{0311B49D-1D81-6D15-FD64-3877DAFD4B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69685" name="Group 3985">
              <a:extLst>
                <a:ext uri="{FF2B5EF4-FFF2-40B4-BE49-F238E27FC236}">
                  <a16:creationId xmlns:a16="http://schemas.microsoft.com/office/drawing/2014/main" id="{9F86F54F-6B56-5932-7660-70A208769F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9" y="2032"/>
              <a:ext cx="1303" cy="973"/>
              <a:chOff x="3523" y="1936"/>
              <a:chExt cx="1303" cy="973"/>
            </a:xfrm>
          </p:grpSpPr>
          <p:grpSp>
            <p:nvGrpSpPr>
              <p:cNvPr id="70151" name="Group 3986">
                <a:extLst>
                  <a:ext uri="{FF2B5EF4-FFF2-40B4-BE49-F238E27FC236}">
                    <a16:creationId xmlns:a16="http://schemas.microsoft.com/office/drawing/2014/main" id="{80B6AEB7-3167-DC37-5FAC-4CD7AFB374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0" y="2605"/>
                <a:ext cx="346" cy="304"/>
                <a:chOff x="3098" y="2084"/>
                <a:chExt cx="346" cy="304"/>
              </a:xfrm>
            </p:grpSpPr>
            <p:sp>
              <p:nvSpPr>
                <p:cNvPr id="70167" name="Oval 3987">
                  <a:extLst>
                    <a:ext uri="{FF2B5EF4-FFF2-40B4-BE49-F238E27FC236}">
                      <a16:creationId xmlns:a16="http://schemas.microsoft.com/office/drawing/2014/main" id="{5B9D8C27-FE7F-903C-6449-3DAFF4F237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68" name="Oval 3988">
                  <a:extLst>
                    <a:ext uri="{FF2B5EF4-FFF2-40B4-BE49-F238E27FC236}">
                      <a16:creationId xmlns:a16="http://schemas.microsoft.com/office/drawing/2014/main" id="{71A44224-0C2E-7F3F-B1E7-53329D493C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69" name="Oval 3989">
                  <a:extLst>
                    <a:ext uri="{FF2B5EF4-FFF2-40B4-BE49-F238E27FC236}">
                      <a16:creationId xmlns:a16="http://schemas.microsoft.com/office/drawing/2014/main" id="{C39AE140-6DE2-5A73-5AF3-F37A1E6EE1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70" name="Oval 3990">
                  <a:extLst>
                    <a:ext uri="{FF2B5EF4-FFF2-40B4-BE49-F238E27FC236}">
                      <a16:creationId xmlns:a16="http://schemas.microsoft.com/office/drawing/2014/main" id="{E76B4C4F-CD67-FE4A-11FC-481DB0BA51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71" name="Oval 3991">
                  <a:extLst>
                    <a:ext uri="{FF2B5EF4-FFF2-40B4-BE49-F238E27FC236}">
                      <a16:creationId xmlns:a16="http://schemas.microsoft.com/office/drawing/2014/main" id="{3A82452D-8551-DD51-A797-3A4BB8406A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72" name="Oval 3992">
                  <a:extLst>
                    <a:ext uri="{FF2B5EF4-FFF2-40B4-BE49-F238E27FC236}">
                      <a16:creationId xmlns:a16="http://schemas.microsoft.com/office/drawing/2014/main" id="{BCCF124F-AC94-BBD4-729F-3925998EA1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73" name="Oval 3993">
                  <a:extLst>
                    <a:ext uri="{FF2B5EF4-FFF2-40B4-BE49-F238E27FC236}">
                      <a16:creationId xmlns:a16="http://schemas.microsoft.com/office/drawing/2014/main" id="{7DFFE2E5-5743-162A-456F-FA5F2E5453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74" name="Oval 3994">
                  <a:extLst>
                    <a:ext uri="{FF2B5EF4-FFF2-40B4-BE49-F238E27FC236}">
                      <a16:creationId xmlns:a16="http://schemas.microsoft.com/office/drawing/2014/main" id="{261F5075-3700-42F1-01EA-4122143258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75" name="Oval 3995">
                  <a:extLst>
                    <a:ext uri="{FF2B5EF4-FFF2-40B4-BE49-F238E27FC236}">
                      <a16:creationId xmlns:a16="http://schemas.microsoft.com/office/drawing/2014/main" id="{83EC50B0-2F69-7877-3240-C23EE7D4FF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76" name="Oval 3996">
                  <a:extLst>
                    <a:ext uri="{FF2B5EF4-FFF2-40B4-BE49-F238E27FC236}">
                      <a16:creationId xmlns:a16="http://schemas.microsoft.com/office/drawing/2014/main" id="{8F70F5E1-BAD5-1009-00F1-588DA7C7C3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77" name="Oval 3997">
                  <a:extLst>
                    <a:ext uri="{FF2B5EF4-FFF2-40B4-BE49-F238E27FC236}">
                      <a16:creationId xmlns:a16="http://schemas.microsoft.com/office/drawing/2014/main" id="{38B9E7E6-0EEA-278B-0FBC-7C175B8BDA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78" name="Oval 3998">
                  <a:extLst>
                    <a:ext uri="{FF2B5EF4-FFF2-40B4-BE49-F238E27FC236}">
                      <a16:creationId xmlns:a16="http://schemas.microsoft.com/office/drawing/2014/main" id="{11D21AAA-0386-89DB-5C26-0553B28873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79" name="Oval 3999">
                  <a:extLst>
                    <a:ext uri="{FF2B5EF4-FFF2-40B4-BE49-F238E27FC236}">
                      <a16:creationId xmlns:a16="http://schemas.microsoft.com/office/drawing/2014/main" id="{238BBF19-6E35-B73B-1064-DF12938DF3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80" name="Oval 4000">
                  <a:extLst>
                    <a:ext uri="{FF2B5EF4-FFF2-40B4-BE49-F238E27FC236}">
                      <a16:creationId xmlns:a16="http://schemas.microsoft.com/office/drawing/2014/main" id="{C2CFA004-CF08-EA8F-4943-10EE15B2EC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152" name="Group 4001">
                <a:extLst>
                  <a:ext uri="{FF2B5EF4-FFF2-40B4-BE49-F238E27FC236}">
                    <a16:creationId xmlns:a16="http://schemas.microsoft.com/office/drawing/2014/main" id="{B08C95D4-CDA5-C283-3608-003F6D42C0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23" y="1936"/>
                <a:ext cx="346" cy="304"/>
                <a:chOff x="3098" y="2084"/>
                <a:chExt cx="346" cy="304"/>
              </a:xfrm>
            </p:grpSpPr>
            <p:sp>
              <p:nvSpPr>
                <p:cNvPr id="70153" name="Oval 4002">
                  <a:extLst>
                    <a:ext uri="{FF2B5EF4-FFF2-40B4-BE49-F238E27FC236}">
                      <a16:creationId xmlns:a16="http://schemas.microsoft.com/office/drawing/2014/main" id="{B5119730-E8C8-5582-8743-1B9CE666D3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54" name="Oval 4003">
                  <a:extLst>
                    <a:ext uri="{FF2B5EF4-FFF2-40B4-BE49-F238E27FC236}">
                      <a16:creationId xmlns:a16="http://schemas.microsoft.com/office/drawing/2014/main" id="{C9A2BCFD-5128-BA05-D3B7-EECC7DF961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55" name="Oval 4004">
                  <a:extLst>
                    <a:ext uri="{FF2B5EF4-FFF2-40B4-BE49-F238E27FC236}">
                      <a16:creationId xmlns:a16="http://schemas.microsoft.com/office/drawing/2014/main" id="{353373D5-E684-9112-53D5-0584D51FB2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56" name="Oval 4005">
                  <a:extLst>
                    <a:ext uri="{FF2B5EF4-FFF2-40B4-BE49-F238E27FC236}">
                      <a16:creationId xmlns:a16="http://schemas.microsoft.com/office/drawing/2014/main" id="{D58BA602-FE63-C6A7-0F6A-6C42E11FF4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57" name="Oval 4006">
                  <a:extLst>
                    <a:ext uri="{FF2B5EF4-FFF2-40B4-BE49-F238E27FC236}">
                      <a16:creationId xmlns:a16="http://schemas.microsoft.com/office/drawing/2014/main" id="{F3CE3B34-F33E-9261-F924-9F0FC01390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58" name="Oval 4007">
                  <a:extLst>
                    <a:ext uri="{FF2B5EF4-FFF2-40B4-BE49-F238E27FC236}">
                      <a16:creationId xmlns:a16="http://schemas.microsoft.com/office/drawing/2014/main" id="{BA6ED350-7BD3-47FE-CF5C-1D85F04D6E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59" name="Oval 4008">
                  <a:extLst>
                    <a:ext uri="{FF2B5EF4-FFF2-40B4-BE49-F238E27FC236}">
                      <a16:creationId xmlns:a16="http://schemas.microsoft.com/office/drawing/2014/main" id="{9026CD6B-6CA7-5154-7F68-8D9D31CDE6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60" name="Oval 4009">
                  <a:extLst>
                    <a:ext uri="{FF2B5EF4-FFF2-40B4-BE49-F238E27FC236}">
                      <a16:creationId xmlns:a16="http://schemas.microsoft.com/office/drawing/2014/main" id="{3307D30C-8CDC-C32D-0A1C-C3E5B021F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61" name="Oval 4010">
                  <a:extLst>
                    <a:ext uri="{FF2B5EF4-FFF2-40B4-BE49-F238E27FC236}">
                      <a16:creationId xmlns:a16="http://schemas.microsoft.com/office/drawing/2014/main" id="{C66E1590-1ECF-4C83-9090-5DD947770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62" name="Oval 4011">
                  <a:extLst>
                    <a:ext uri="{FF2B5EF4-FFF2-40B4-BE49-F238E27FC236}">
                      <a16:creationId xmlns:a16="http://schemas.microsoft.com/office/drawing/2014/main" id="{816973E7-72CD-0218-B0FC-6C3CE61288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63" name="Oval 4012">
                  <a:extLst>
                    <a:ext uri="{FF2B5EF4-FFF2-40B4-BE49-F238E27FC236}">
                      <a16:creationId xmlns:a16="http://schemas.microsoft.com/office/drawing/2014/main" id="{B068EC3E-16B6-B18C-1A66-03015A2707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64" name="Oval 4013">
                  <a:extLst>
                    <a:ext uri="{FF2B5EF4-FFF2-40B4-BE49-F238E27FC236}">
                      <a16:creationId xmlns:a16="http://schemas.microsoft.com/office/drawing/2014/main" id="{61B97C11-80E4-F441-2666-99D33A3F4D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65" name="Oval 4014">
                  <a:extLst>
                    <a:ext uri="{FF2B5EF4-FFF2-40B4-BE49-F238E27FC236}">
                      <a16:creationId xmlns:a16="http://schemas.microsoft.com/office/drawing/2014/main" id="{3156480D-77F3-A5A3-71BB-D060F2E508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66" name="Oval 4015">
                  <a:extLst>
                    <a:ext uri="{FF2B5EF4-FFF2-40B4-BE49-F238E27FC236}">
                      <a16:creationId xmlns:a16="http://schemas.microsoft.com/office/drawing/2014/main" id="{915D4485-0F4C-065C-793A-E9BEBBC9C8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69686" name="Group 4016">
              <a:extLst>
                <a:ext uri="{FF2B5EF4-FFF2-40B4-BE49-F238E27FC236}">
                  <a16:creationId xmlns:a16="http://schemas.microsoft.com/office/drawing/2014/main" id="{11827C2E-2AA6-236C-3F5B-F016BACBC0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24" y="2100"/>
              <a:ext cx="986" cy="508"/>
              <a:chOff x="2528" y="2004"/>
              <a:chExt cx="986" cy="508"/>
            </a:xfrm>
          </p:grpSpPr>
          <p:grpSp>
            <p:nvGrpSpPr>
              <p:cNvPr id="70121" name="Group 4017">
                <a:extLst>
                  <a:ext uri="{FF2B5EF4-FFF2-40B4-BE49-F238E27FC236}">
                    <a16:creationId xmlns:a16="http://schemas.microsoft.com/office/drawing/2014/main" id="{67D97DC3-D0F3-9467-A61E-107A3ECE63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8" y="2004"/>
                <a:ext cx="346" cy="304"/>
                <a:chOff x="3098" y="2084"/>
                <a:chExt cx="346" cy="304"/>
              </a:xfrm>
            </p:grpSpPr>
            <p:sp>
              <p:nvSpPr>
                <p:cNvPr id="70137" name="Oval 4018">
                  <a:extLst>
                    <a:ext uri="{FF2B5EF4-FFF2-40B4-BE49-F238E27FC236}">
                      <a16:creationId xmlns:a16="http://schemas.microsoft.com/office/drawing/2014/main" id="{E4602FDD-F641-E27B-7289-99E19A08D3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38" name="Oval 4019">
                  <a:extLst>
                    <a:ext uri="{FF2B5EF4-FFF2-40B4-BE49-F238E27FC236}">
                      <a16:creationId xmlns:a16="http://schemas.microsoft.com/office/drawing/2014/main" id="{683ABD84-B8C8-DB5A-4819-FFD100DB32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39" name="Oval 4020">
                  <a:extLst>
                    <a:ext uri="{FF2B5EF4-FFF2-40B4-BE49-F238E27FC236}">
                      <a16:creationId xmlns:a16="http://schemas.microsoft.com/office/drawing/2014/main" id="{8B42AD60-884E-3463-446A-1908DD946B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40" name="Oval 4021">
                  <a:extLst>
                    <a:ext uri="{FF2B5EF4-FFF2-40B4-BE49-F238E27FC236}">
                      <a16:creationId xmlns:a16="http://schemas.microsoft.com/office/drawing/2014/main" id="{BC1A2F18-4B01-D450-77FB-E27A45A447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41" name="Oval 4022">
                  <a:extLst>
                    <a:ext uri="{FF2B5EF4-FFF2-40B4-BE49-F238E27FC236}">
                      <a16:creationId xmlns:a16="http://schemas.microsoft.com/office/drawing/2014/main" id="{B493BFF1-9973-A75F-9FB2-158AFEF0DB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42" name="Oval 4023">
                  <a:extLst>
                    <a:ext uri="{FF2B5EF4-FFF2-40B4-BE49-F238E27FC236}">
                      <a16:creationId xmlns:a16="http://schemas.microsoft.com/office/drawing/2014/main" id="{20457EEA-66DE-F99D-C3F4-3B1A56E677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43" name="Oval 4024">
                  <a:extLst>
                    <a:ext uri="{FF2B5EF4-FFF2-40B4-BE49-F238E27FC236}">
                      <a16:creationId xmlns:a16="http://schemas.microsoft.com/office/drawing/2014/main" id="{1C6F5DD0-660F-967F-CA67-00EFC5FABE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44" name="Oval 4025">
                  <a:extLst>
                    <a:ext uri="{FF2B5EF4-FFF2-40B4-BE49-F238E27FC236}">
                      <a16:creationId xmlns:a16="http://schemas.microsoft.com/office/drawing/2014/main" id="{F917B981-CA5F-6A56-C6BD-4E697789C7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45" name="Oval 4026">
                  <a:extLst>
                    <a:ext uri="{FF2B5EF4-FFF2-40B4-BE49-F238E27FC236}">
                      <a16:creationId xmlns:a16="http://schemas.microsoft.com/office/drawing/2014/main" id="{89FF6CA8-3256-CDE4-0A10-C8BB9BEA20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46" name="Oval 4027">
                  <a:extLst>
                    <a:ext uri="{FF2B5EF4-FFF2-40B4-BE49-F238E27FC236}">
                      <a16:creationId xmlns:a16="http://schemas.microsoft.com/office/drawing/2014/main" id="{FD775FB1-1545-DCAC-A70A-3606A8C7E8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47" name="Oval 4028">
                  <a:extLst>
                    <a:ext uri="{FF2B5EF4-FFF2-40B4-BE49-F238E27FC236}">
                      <a16:creationId xmlns:a16="http://schemas.microsoft.com/office/drawing/2014/main" id="{5AC34124-D011-B096-C5D0-F1CF9AE8E5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48" name="Oval 4029">
                  <a:extLst>
                    <a:ext uri="{FF2B5EF4-FFF2-40B4-BE49-F238E27FC236}">
                      <a16:creationId xmlns:a16="http://schemas.microsoft.com/office/drawing/2014/main" id="{5D1E6149-96B2-7613-8355-E6BE4F01BA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49" name="Oval 4030">
                  <a:extLst>
                    <a:ext uri="{FF2B5EF4-FFF2-40B4-BE49-F238E27FC236}">
                      <a16:creationId xmlns:a16="http://schemas.microsoft.com/office/drawing/2014/main" id="{E367D43D-7DA6-629D-AB8F-720FBABED5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50" name="Oval 4031">
                  <a:extLst>
                    <a:ext uri="{FF2B5EF4-FFF2-40B4-BE49-F238E27FC236}">
                      <a16:creationId xmlns:a16="http://schemas.microsoft.com/office/drawing/2014/main" id="{E3F60159-D9CF-1A5F-CD5A-DF6892479A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122" name="Group 4032">
                <a:extLst>
                  <a:ext uri="{FF2B5EF4-FFF2-40B4-BE49-F238E27FC236}">
                    <a16:creationId xmlns:a16="http://schemas.microsoft.com/office/drawing/2014/main" id="{F666A70F-6ECB-D208-2C29-BB4F9D784A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28" y="2208"/>
                <a:ext cx="346" cy="304"/>
                <a:chOff x="3098" y="2084"/>
                <a:chExt cx="346" cy="304"/>
              </a:xfrm>
            </p:grpSpPr>
            <p:sp>
              <p:nvSpPr>
                <p:cNvPr id="70123" name="Oval 4033">
                  <a:extLst>
                    <a:ext uri="{FF2B5EF4-FFF2-40B4-BE49-F238E27FC236}">
                      <a16:creationId xmlns:a16="http://schemas.microsoft.com/office/drawing/2014/main" id="{BB5E948F-5EC6-85EE-BF75-5C9D716602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24" name="Oval 4034">
                  <a:extLst>
                    <a:ext uri="{FF2B5EF4-FFF2-40B4-BE49-F238E27FC236}">
                      <a16:creationId xmlns:a16="http://schemas.microsoft.com/office/drawing/2014/main" id="{B8A98C96-265A-68E9-FCFD-B76D0ADCE8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25" name="Oval 4035">
                  <a:extLst>
                    <a:ext uri="{FF2B5EF4-FFF2-40B4-BE49-F238E27FC236}">
                      <a16:creationId xmlns:a16="http://schemas.microsoft.com/office/drawing/2014/main" id="{C476D581-9B81-8C14-D026-042240A0CF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26" name="Oval 4036">
                  <a:extLst>
                    <a:ext uri="{FF2B5EF4-FFF2-40B4-BE49-F238E27FC236}">
                      <a16:creationId xmlns:a16="http://schemas.microsoft.com/office/drawing/2014/main" id="{05E6C0F3-8E18-8AFF-E807-6C6F801548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27" name="Oval 4037">
                  <a:extLst>
                    <a:ext uri="{FF2B5EF4-FFF2-40B4-BE49-F238E27FC236}">
                      <a16:creationId xmlns:a16="http://schemas.microsoft.com/office/drawing/2014/main" id="{6A48387B-E50A-DD92-31B9-0BE17DCA2C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28" name="Oval 4038">
                  <a:extLst>
                    <a:ext uri="{FF2B5EF4-FFF2-40B4-BE49-F238E27FC236}">
                      <a16:creationId xmlns:a16="http://schemas.microsoft.com/office/drawing/2014/main" id="{FCA86E62-38F2-AE59-AEA9-864AD498FD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29" name="Oval 4039">
                  <a:extLst>
                    <a:ext uri="{FF2B5EF4-FFF2-40B4-BE49-F238E27FC236}">
                      <a16:creationId xmlns:a16="http://schemas.microsoft.com/office/drawing/2014/main" id="{C316002F-B215-4702-FA0F-6F2A1FB66B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30" name="Oval 4040">
                  <a:extLst>
                    <a:ext uri="{FF2B5EF4-FFF2-40B4-BE49-F238E27FC236}">
                      <a16:creationId xmlns:a16="http://schemas.microsoft.com/office/drawing/2014/main" id="{D1E682D1-B599-A612-A573-EA48BED195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31" name="Oval 4041">
                  <a:extLst>
                    <a:ext uri="{FF2B5EF4-FFF2-40B4-BE49-F238E27FC236}">
                      <a16:creationId xmlns:a16="http://schemas.microsoft.com/office/drawing/2014/main" id="{84D0DBAB-E5F7-DB12-6A13-28BDCFBA30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32" name="Oval 4042">
                  <a:extLst>
                    <a:ext uri="{FF2B5EF4-FFF2-40B4-BE49-F238E27FC236}">
                      <a16:creationId xmlns:a16="http://schemas.microsoft.com/office/drawing/2014/main" id="{AF72EEB7-E1E4-B2AC-1C96-A1A193169C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33" name="Oval 4043">
                  <a:extLst>
                    <a:ext uri="{FF2B5EF4-FFF2-40B4-BE49-F238E27FC236}">
                      <a16:creationId xmlns:a16="http://schemas.microsoft.com/office/drawing/2014/main" id="{C0E371F0-0FBF-4229-1C64-5239A14DAF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34" name="Oval 4044">
                  <a:extLst>
                    <a:ext uri="{FF2B5EF4-FFF2-40B4-BE49-F238E27FC236}">
                      <a16:creationId xmlns:a16="http://schemas.microsoft.com/office/drawing/2014/main" id="{750A4EBB-BEB1-1002-B372-039C69C8AA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35" name="Oval 4045">
                  <a:extLst>
                    <a:ext uri="{FF2B5EF4-FFF2-40B4-BE49-F238E27FC236}">
                      <a16:creationId xmlns:a16="http://schemas.microsoft.com/office/drawing/2014/main" id="{D94D5343-EEAB-7CCF-5594-44E9A80493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36" name="Oval 4046">
                  <a:extLst>
                    <a:ext uri="{FF2B5EF4-FFF2-40B4-BE49-F238E27FC236}">
                      <a16:creationId xmlns:a16="http://schemas.microsoft.com/office/drawing/2014/main" id="{D8493DF0-5BDB-7173-3FAC-EEABBF2D4A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69687" name="Group 4047">
              <a:extLst>
                <a:ext uri="{FF2B5EF4-FFF2-40B4-BE49-F238E27FC236}">
                  <a16:creationId xmlns:a16="http://schemas.microsoft.com/office/drawing/2014/main" id="{E2CC25FF-39D7-4138-9075-12E787A7A0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54" y="2152"/>
              <a:ext cx="904" cy="429"/>
              <a:chOff x="2858" y="2056"/>
              <a:chExt cx="904" cy="429"/>
            </a:xfrm>
          </p:grpSpPr>
          <p:grpSp>
            <p:nvGrpSpPr>
              <p:cNvPr id="70091" name="Group 4048">
                <a:extLst>
                  <a:ext uri="{FF2B5EF4-FFF2-40B4-BE49-F238E27FC236}">
                    <a16:creationId xmlns:a16="http://schemas.microsoft.com/office/drawing/2014/main" id="{EC62E549-CBFE-9B0D-A371-ABE678397F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58" y="2056"/>
                <a:ext cx="346" cy="304"/>
                <a:chOff x="3098" y="2084"/>
                <a:chExt cx="346" cy="304"/>
              </a:xfrm>
            </p:grpSpPr>
            <p:sp>
              <p:nvSpPr>
                <p:cNvPr id="70107" name="Oval 4049">
                  <a:extLst>
                    <a:ext uri="{FF2B5EF4-FFF2-40B4-BE49-F238E27FC236}">
                      <a16:creationId xmlns:a16="http://schemas.microsoft.com/office/drawing/2014/main" id="{DD9E00D5-E29B-1F7C-2E40-A2F996B7C0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08" name="Oval 4050">
                  <a:extLst>
                    <a:ext uri="{FF2B5EF4-FFF2-40B4-BE49-F238E27FC236}">
                      <a16:creationId xmlns:a16="http://schemas.microsoft.com/office/drawing/2014/main" id="{AC2A7C67-D088-B228-629D-175BA76831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09" name="Oval 4051">
                  <a:extLst>
                    <a:ext uri="{FF2B5EF4-FFF2-40B4-BE49-F238E27FC236}">
                      <a16:creationId xmlns:a16="http://schemas.microsoft.com/office/drawing/2014/main" id="{AE8A0C85-9F55-F30D-04B4-04A2786FAD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10" name="Oval 4052">
                  <a:extLst>
                    <a:ext uri="{FF2B5EF4-FFF2-40B4-BE49-F238E27FC236}">
                      <a16:creationId xmlns:a16="http://schemas.microsoft.com/office/drawing/2014/main" id="{787C50F7-49AB-C171-F126-40FB9817F3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11" name="Oval 4053">
                  <a:extLst>
                    <a:ext uri="{FF2B5EF4-FFF2-40B4-BE49-F238E27FC236}">
                      <a16:creationId xmlns:a16="http://schemas.microsoft.com/office/drawing/2014/main" id="{FB955F30-AC42-19D1-B67B-A3436A5DB1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12" name="Oval 4054">
                  <a:extLst>
                    <a:ext uri="{FF2B5EF4-FFF2-40B4-BE49-F238E27FC236}">
                      <a16:creationId xmlns:a16="http://schemas.microsoft.com/office/drawing/2014/main" id="{2A625782-4466-C521-7225-D1864801FA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13" name="Oval 4055">
                  <a:extLst>
                    <a:ext uri="{FF2B5EF4-FFF2-40B4-BE49-F238E27FC236}">
                      <a16:creationId xmlns:a16="http://schemas.microsoft.com/office/drawing/2014/main" id="{3A5C6E2F-22B1-CA0A-571D-86B7FEDCBE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14" name="Oval 4056">
                  <a:extLst>
                    <a:ext uri="{FF2B5EF4-FFF2-40B4-BE49-F238E27FC236}">
                      <a16:creationId xmlns:a16="http://schemas.microsoft.com/office/drawing/2014/main" id="{B0C28833-3A08-256E-8D55-A6EAFBBC52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15" name="Oval 4057">
                  <a:extLst>
                    <a:ext uri="{FF2B5EF4-FFF2-40B4-BE49-F238E27FC236}">
                      <a16:creationId xmlns:a16="http://schemas.microsoft.com/office/drawing/2014/main" id="{73F1F8E9-9CE9-D776-6851-5D37241D34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16" name="Oval 4058">
                  <a:extLst>
                    <a:ext uri="{FF2B5EF4-FFF2-40B4-BE49-F238E27FC236}">
                      <a16:creationId xmlns:a16="http://schemas.microsoft.com/office/drawing/2014/main" id="{2BEC611A-1F65-2E54-3E3B-FD1DBE1D07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17" name="Oval 4059">
                  <a:extLst>
                    <a:ext uri="{FF2B5EF4-FFF2-40B4-BE49-F238E27FC236}">
                      <a16:creationId xmlns:a16="http://schemas.microsoft.com/office/drawing/2014/main" id="{CF586888-F3E3-7F26-D07C-55929F70CA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18" name="Oval 4060">
                  <a:extLst>
                    <a:ext uri="{FF2B5EF4-FFF2-40B4-BE49-F238E27FC236}">
                      <a16:creationId xmlns:a16="http://schemas.microsoft.com/office/drawing/2014/main" id="{9CFB0369-AB49-645C-969F-DA7BCF4E6C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19" name="Oval 4061">
                  <a:extLst>
                    <a:ext uri="{FF2B5EF4-FFF2-40B4-BE49-F238E27FC236}">
                      <a16:creationId xmlns:a16="http://schemas.microsoft.com/office/drawing/2014/main" id="{4F86ABBD-4DB9-02BB-2B67-5979AE0DAA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20" name="Oval 4062">
                  <a:extLst>
                    <a:ext uri="{FF2B5EF4-FFF2-40B4-BE49-F238E27FC236}">
                      <a16:creationId xmlns:a16="http://schemas.microsoft.com/office/drawing/2014/main" id="{A7FCFD05-96A2-DE79-6C3E-8E627A17FC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092" name="Group 4063">
                <a:extLst>
                  <a:ext uri="{FF2B5EF4-FFF2-40B4-BE49-F238E27FC236}">
                    <a16:creationId xmlns:a16="http://schemas.microsoft.com/office/drawing/2014/main" id="{6DF8A75D-5A16-2ABC-F6CD-EDE86624D0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16" y="2181"/>
                <a:ext cx="346" cy="304"/>
                <a:chOff x="3098" y="2084"/>
                <a:chExt cx="346" cy="304"/>
              </a:xfrm>
            </p:grpSpPr>
            <p:sp>
              <p:nvSpPr>
                <p:cNvPr id="70093" name="Oval 4064">
                  <a:extLst>
                    <a:ext uri="{FF2B5EF4-FFF2-40B4-BE49-F238E27FC236}">
                      <a16:creationId xmlns:a16="http://schemas.microsoft.com/office/drawing/2014/main" id="{FB02262F-D1B7-D3E3-4932-B6BCF7B4C5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94" name="Oval 4065">
                  <a:extLst>
                    <a:ext uri="{FF2B5EF4-FFF2-40B4-BE49-F238E27FC236}">
                      <a16:creationId xmlns:a16="http://schemas.microsoft.com/office/drawing/2014/main" id="{968E6584-09A7-FDB2-F191-7D3AC77A02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95" name="Oval 4066">
                  <a:extLst>
                    <a:ext uri="{FF2B5EF4-FFF2-40B4-BE49-F238E27FC236}">
                      <a16:creationId xmlns:a16="http://schemas.microsoft.com/office/drawing/2014/main" id="{B5D8617B-561E-9ECF-4C4E-83572E05ED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96" name="Oval 4067">
                  <a:extLst>
                    <a:ext uri="{FF2B5EF4-FFF2-40B4-BE49-F238E27FC236}">
                      <a16:creationId xmlns:a16="http://schemas.microsoft.com/office/drawing/2014/main" id="{3C0AA4CB-AC01-E3B8-BB9E-18FC562BB0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97" name="Oval 4068">
                  <a:extLst>
                    <a:ext uri="{FF2B5EF4-FFF2-40B4-BE49-F238E27FC236}">
                      <a16:creationId xmlns:a16="http://schemas.microsoft.com/office/drawing/2014/main" id="{512E62D6-5759-CB58-D617-906F4C6423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98" name="Oval 4069">
                  <a:extLst>
                    <a:ext uri="{FF2B5EF4-FFF2-40B4-BE49-F238E27FC236}">
                      <a16:creationId xmlns:a16="http://schemas.microsoft.com/office/drawing/2014/main" id="{FC025A8C-CBAB-48BF-DFC5-1F220B6D7E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99" name="Oval 4070">
                  <a:extLst>
                    <a:ext uri="{FF2B5EF4-FFF2-40B4-BE49-F238E27FC236}">
                      <a16:creationId xmlns:a16="http://schemas.microsoft.com/office/drawing/2014/main" id="{20B6243B-BCEE-8EF6-19C5-B3A922F2D2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00" name="Oval 4071">
                  <a:extLst>
                    <a:ext uri="{FF2B5EF4-FFF2-40B4-BE49-F238E27FC236}">
                      <a16:creationId xmlns:a16="http://schemas.microsoft.com/office/drawing/2014/main" id="{445CAEDA-DD40-07D1-C66C-177D643F36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01" name="Oval 4072">
                  <a:extLst>
                    <a:ext uri="{FF2B5EF4-FFF2-40B4-BE49-F238E27FC236}">
                      <a16:creationId xmlns:a16="http://schemas.microsoft.com/office/drawing/2014/main" id="{4314AB91-49C8-7F6B-BF2B-BD6EA8D464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02" name="Oval 4073">
                  <a:extLst>
                    <a:ext uri="{FF2B5EF4-FFF2-40B4-BE49-F238E27FC236}">
                      <a16:creationId xmlns:a16="http://schemas.microsoft.com/office/drawing/2014/main" id="{F4263382-80BE-CCC9-4E95-36BC5A61E5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03" name="Oval 4074">
                  <a:extLst>
                    <a:ext uri="{FF2B5EF4-FFF2-40B4-BE49-F238E27FC236}">
                      <a16:creationId xmlns:a16="http://schemas.microsoft.com/office/drawing/2014/main" id="{92D65114-1BD4-4CF3-3954-136A82DA4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04" name="Oval 4075">
                  <a:extLst>
                    <a:ext uri="{FF2B5EF4-FFF2-40B4-BE49-F238E27FC236}">
                      <a16:creationId xmlns:a16="http://schemas.microsoft.com/office/drawing/2014/main" id="{CA197219-E9DB-1BBF-4359-5ACECC5D89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05" name="Oval 4076">
                  <a:extLst>
                    <a:ext uri="{FF2B5EF4-FFF2-40B4-BE49-F238E27FC236}">
                      <a16:creationId xmlns:a16="http://schemas.microsoft.com/office/drawing/2014/main" id="{A507E413-CB36-D248-9F83-778BB248D1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106" name="Oval 4077">
                  <a:extLst>
                    <a:ext uri="{FF2B5EF4-FFF2-40B4-BE49-F238E27FC236}">
                      <a16:creationId xmlns:a16="http://schemas.microsoft.com/office/drawing/2014/main" id="{0DB0D961-21AF-B4A2-CE76-FBC264B82A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69688" name="Group 4078">
              <a:extLst>
                <a:ext uri="{FF2B5EF4-FFF2-40B4-BE49-F238E27FC236}">
                  <a16:creationId xmlns:a16="http://schemas.microsoft.com/office/drawing/2014/main" id="{9D367C88-5043-D588-98A3-945CB17976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1" y="2435"/>
              <a:ext cx="661" cy="752"/>
              <a:chOff x="3055" y="2339"/>
              <a:chExt cx="661" cy="752"/>
            </a:xfrm>
          </p:grpSpPr>
          <p:grpSp>
            <p:nvGrpSpPr>
              <p:cNvPr id="70061" name="Group 4079">
                <a:extLst>
                  <a:ext uri="{FF2B5EF4-FFF2-40B4-BE49-F238E27FC236}">
                    <a16:creationId xmlns:a16="http://schemas.microsoft.com/office/drawing/2014/main" id="{E3991AF3-1896-4E6A-AC93-717BB9129D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55" y="2339"/>
                <a:ext cx="346" cy="304"/>
                <a:chOff x="3098" y="2084"/>
                <a:chExt cx="346" cy="304"/>
              </a:xfrm>
            </p:grpSpPr>
            <p:sp>
              <p:nvSpPr>
                <p:cNvPr id="70077" name="Oval 4080">
                  <a:extLst>
                    <a:ext uri="{FF2B5EF4-FFF2-40B4-BE49-F238E27FC236}">
                      <a16:creationId xmlns:a16="http://schemas.microsoft.com/office/drawing/2014/main" id="{1F1F0309-57DE-E633-D9AB-EB7370F710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78" name="Oval 4081">
                  <a:extLst>
                    <a:ext uri="{FF2B5EF4-FFF2-40B4-BE49-F238E27FC236}">
                      <a16:creationId xmlns:a16="http://schemas.microsoft.com/office/drawing/2014/main" id="{83BC52D0-E1A4-BE76-2F6C-25B3362701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79" name="Oval 4082">
                  <a:extLst>
                    <a:ext uri="{FF2B5EF4-FFF2-40B4-BE49-F238E27FC236}">
                      <a16:creationId xmlns:a16="http://schemas.microsoft.com/office/drawing/2014/main" id="{958A8F15-4FC1-09D9-556B-A9E35D157B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80" name="Oval 4083">
                  <a:extLst>
                    <a:ext uri="{FF2B5EF4-FFF2-40B4-BE49-F238E27FC236}">
                      <a16:creationId xmlns:a16="http://schemas.microsoft.com/office/drawing/2014/main" id="{00D7EF19-6F89-92E5-7FAF-5ADCB10CD0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81" name="Oval 4084">
                  <a:extLst>
                    <a:ext uri="{FF2B5EF4-FFF2-40B4-BE49-F238E27FC236}">
                      <a16:creationId xmlns:a16="http://schemas.microsoft.com/office/drawing/2014/main" id="{C808F0BE-40E1-CF08-2625-C926383017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82" name="Oval 4085">
                  <a:extLst>
                    <a:ext uri="{FF2B5EF4-FFF2-40B4-BE49-F238E27FC236}">
                      <a16:creationId xmlns:a16="http://schemas.microsoft.com/office/drawing/2014/main" id="{B7DA5243-B9AD-6E52-0587-91C19E4B89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83" name="Oval 4086">
                  <a:extLst>
                    <a:ext uri="{FF2B5EF4-FFF2-40B4-BE49-F238E27FC236}">
                      <a16:creationId xmlns:a16="http://schemas.microsoft.com/office/drawing/2014/main" id="{0A4F62F4-CB91-57F2-7F27-CB8F7546C7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84" name="Oval 4087">
                  <a:extLst>
                    <a:ext uri="{FF2B5EF4-FFF2-40B4-BE49-F238E27FC236}">
                      <a16:creationId xmlns:a16="http://schemas.microsoft.com/office/drawing/2014/main" id="{952CFE69-4133-3CB0-2625-8F4095EB87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85" name="Oval 4088">
                  <a:extLst>
                    <a:ext uri="{FF2B5EF4-FFF2-40B4-BE49-F238E27FC236}">
                      <a16:creationId xmlns:a16="http://schemas.microsoft.com/office/drawing/2014/main" id="{45AA086F-8031-4BD1-B3E2-F0F08C74DB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86" name="Oval 4089">
                  <a:extLst>
                    <a:ext uri="{FF2B5EF4-FFF2-40B4-BE49-F238E27FC236}">
                      <a16:creationId xmlns:a16="http://schemas.microsoft.com/office/drawing/2014/main" id="{4C31E642-19D8-2D9C-4C91-F80091FD22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87" name="Oval 4090">
                  <a:extLst>
                    <a:ext uri="{FF2B5EF4-FFF2-40B4-BE49-F238E27FC236}">
                      <a16:creationId xmlns:a16="http://schemas.microsoft.com/office/drawing/2014/main" id="{0EE5ED38-D21D-754A-F75B-5CD99B6401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88" name="Oval 4091">
                  <a:extLst>
                    <a:ext uri="{FF2B5EF4-FFF2-40B4-BE49-F238E27FC236}">
                      <a16:creationId xmlns:a16="http://schemas.microsoft.com/office/drawing/2014/main" id="{34FE30D9-C8E9-944A-6E11-49829E7D06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89" name="Oval 4092">
                  <a:extLst>
                    <a:ext uri="{FF2B5EF4-FFF2-40B4-BE49-F238E27FC236}">
                      <a16:creationId xmlns:a16="http://schemas.microsoft.com/office/drawing/2014/main" id="{58514C7E-4A39-382A-3EAF-DDB516BAF4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90" name="Oval 4093">
                  <a:extLst>
                    <a:ext uri="{FF2B5EF4-FFF2-40B4-BE49-F238E27FC236}">
                      <a16:creationId xmlns:a16="http://schemas.microsoft.com/office/drawing/2014/main" id="{C46804B1-ACE8-280E-2B58-ECF950135E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062" name="Group 4094">
                <a:extLst>
                  <a:ext uri="{FF2B5EF4-FFF2-40B4-BE49-F238E27FC236}">
                    <a16:creationId xmlns:a16="http://schemas.microsoft.com/office/drawing/2014/main" id="{98108ED2-15E3-AE65-CCE5-8DA69FCC73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70" y="2787"/>
                <a:ext cx="346" cy="304"/>
                <a:chOff x="3098" y="2084"/>
                <a:chExt cx="346" cy="304"/>
              </a:xfrm>
            </p:grpSpPr>
            <p:sp>
              <p:nvSpPr>
                <p:cNvPr id="70063" name="Oval 4095">
                  <a:extLst>
                    <a:ext uri="{FF2B5EF4-FFF2-40B4-BE49-F238E27FC236}">
                      <a16:creationId xmlns:a16="http://schemas.microsoft.com/office/drawing/2014/main" id="{98691502-B026-2795-D229-1AF46F691D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64" name="Oval 4096">
                  <a:extLst>
                    <a:ext uri="{FF2B5EF4-FFF2-40B4-BE49-F238E27FC236}">
                      <a16:creationId xmlns:a16="http://schemas.microsoft.com/office/drawing/2014/main" id="{A31C5CA3-73BA-2E6D-726F-93AD4B5020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65" name="Oval 4097">
                  <a:extLst>
                    <a:ext uri="{FF2B5EF4-FFF2-40B4-BE49-F238E27FC236}">
                      <a16:creationId xmlns:a16="http://schemas.microsoft.com/office/drawing/2014/main" id="{94C6515B-1367-DBF1-9E7F-C71F404416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66" name="Oval 4098">
                  <a:extLst>
                    <a:ext uri="{FF2B5EF4-FFF2-40B4-BE49-F238E27FC236}">
                      <a16:creationId xmlns:a16="http://schemas.microsoft.com/office/drawing/2014/main" id="{D500865B-5C05-48F7-040B-BD82156D53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67" name="Oval 4099">
                  <a:extLst>
                    <a:ext uri="{FF2B5EF4-FFF2-40B4-BE49-F238E27FC236}">
                      <a16:creationId xmlns:a16="http://schemas.microsoft.com/office/drawing/2014/main" id="{7FF54AFB-A9D6-B085-2572-F3BC93FFAE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68" name="Oval 4100">
                  <a:extLst>
                    <a:ext uri="{FF2B5EF4-FFF2-40B4-BE49-F238E27FC236}">
                      <a16:creationId xmlns:a16="http://schemas.microsoft.com/office/drawing/2014/main" id="{8B4043BB-A753-DE33-D1A6-F0D0FDD14B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69" name="Oval 4101">
                  <a:extLst>
                    <a:ext uri="{FF2B5EF4-FFF2-40B4-BE49-F238E27FC236}">
                      <a16:creationId xmlns:a16="http://schemas.microsoft.com/office/drawing/2014/main" id="{FB12FE1F-106E-2189-F041-EDF72E1644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70" name="Oval 4102">
                  <a:extLst>
                    <a:ext uri="{FF2B5EF4-FFF2-40B4-BE49-F238E27FC236}">
                      <a16:creationId xmlns:a16="http://schemas.microsoft.com/office/drawing/2014/main" id="{5860DCE0-6269-3659-63C2-5E741AF320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71" name="Oval 4103">
                  <a:extLst>
                    <a:ext uri="{FF2B5EF4-FFF2-40B4-BE49-F238E27FC236}">
                      <a16:creationId xmlns:a16="http://schemas.microsoft.com/office/drawing/2014/main" id="{51AD1E77-7A0F-9337-8974-0647A2563A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72" name="Oval 4104">
                  <a:extLst>
                    <a:ext uri="{FF2B5EF4-FFF2-40B4-BE49-F238E27FC236}">
                      <a16:creationId xmlns:a16="http://schemas.microsoft.com/office/drawing/2014/main" id="{4B9F8BF6-C7E2-1FFC-B99A-3E6E1479A7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73" name="Oval 4105">
                  <a:extLst>
                    <a:ext uri="{FF2B5EF4-FFF2-40B4-BE49-F238E27FC236}">
                      <a16:creationId xmlns:a16="http://schemas.microsoft.com/office/drawing/2014/main" id="{B1BC5114-AEFB-6EC0-0678-4872A34B23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74" name="Oval 4106">
                  <a:extLst>
                    <a:ext uri="{FF2B5EF4-FFF2-40B4-BE49-F238E27FC236}">
                      <a16:creationId xmlns:a16="http://schemas.microsoft.com/office/drawing/2014/main" id="{AF81ED9B-68BF-6FDF-5F79-55FC9AA2D4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75" name="Oval 4107">
                  <a:extLst>
                    <a:ext uri="{FF2B5EF4-FFF2-40B4-BE49-F238E27FC236}">
                      <a16:creationId xmlns:a16="http://schemas.microsoft.com/office/drawing/2014/main" id="{1CA05D14-81B8-FF57-CBF5-35FF8A486F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76" name="Oval 4108">
                  <a:extLst>
                    <a:ext uri="{FF2B5EF4-FFF2-40B4-BE49-F238E27FC236}">
                      <a16:creationId xmlns:a16="http://schemas.microsoft.com/office/drawing/2014/main" id="{CF130EE4-6AE0-676A-DD52-B4C062D999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69689" name="Group 4109">
              <a:extLst>
                <a:ext uri="{FF2B5EF4-FFF2-40B4-BE49-F238E27FC236}">
                  <a16:creationId xmlns:a16="http://schemas.microsoft.com/office/drawing/2014/main" id="{5B5A8748-F977-89B4-78C5-3A20E65E1F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0" y="2080"/>
              <a:ext cx="1487" cy="1132"/>
              <a:chOff x="2614" y="1984"/>
              <a:chExt cx="1487" cy="1132"/>
            </a:xfrm>
          </p:grpSpPr>
          <p:grpSp>
            <p:nvGrpSpPr>
              <p:cNvPr id="70031" name="Group 4110">
                <a:extLst>
                  <a:ext uri="{FF2B5EF4-FFF2-40B4-BE49-F238E27FC236}">
                    <a16:creationId xmlns:a16="http://schemas.microsoft.com/office/drawing/2014/main" id="{385D385C-872F-DB60-68BE-F641B89BF6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14" y="2812"/>
                <a:ext cx="346" cy="304"/>
                <a:chOff x="3098" y="2084"/>
                <a:chExt cx="346" cy="304"/>
              </a:xfrm>
            </p:grpSpPr>
            <p:sp>
              <p:nvSpPr>
                <p:cNvPr id="70047" name="Oval 4111">
                  <a:extLst>
                    <a:ext uri="{FF2B5EF4-FFF2-40B4-BE49-F238E27FC236}">
                      <a16:creationId xmlns:a16="http://schemas.microsoft.com/office/drawing/2014/main" id="{FFC9A74F-2C49-CB41-5F8D-04E65BBF8A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48" name="Oval 4112">
                  <a:extLst>
                    <a:ext uri="{FF2B5EF4-FFF2-40B4-BE49-F238E27FC236}">
                      <a16:creationId xmlns:a16="http://schemas.microsoft.com/office/drawing/2014/main" id="{BDC509D8-3AFC-4482-3783-68FD8D31D8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49" name="Oval 4113">
                  <a:extLst>
                    <a:ext uri="{FF2B5EF4-FFF2-40B4-BE49-F238E27FC236}">
                      <a16:creationId xmlns:a16="http://schemas.microsoft.com/office/drawing/2014/main" id="{D8FA664C-50D7-9240-75F2-6AE60CB848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50" name="Oval 4114">
                  <a:extLst>
                    <a:ext uri="{FF2B5EF4-FFF2-40B4-BE49-F238E27FC236}">
                      <a16:creationId xmlns:a16="http://schemas.microsoft.com/office/drawing/2014/main" id="{D437D447-08E7-E03B-0E84-F919099D65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51" name="Oval 4115">
                  <a:extLst>
                    <a:ext uri="{FF2B5EF4-FFF2-40B4-BE49-F238E27FC236}">
                      <a16:creationId xmlns:a16="http://schemas.microsoft.com/office/drawing/2014/main" id="{A13B80A7-BAAE-9239-0047-DAE5A448DC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52" name="Oval 4116">
                  <a:extLst>
                    <a:ext uri="{FF2B5EF4-FFF2-40B4-BE49-F238E27FC236}">
                      <a16:creationId xmlns:a16="http://schemas.microsoft.com/office/drawing/2014/main" id="{885DE10F-AB78-09F1-CCAA-EF875DA061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53" name="Oval 4117">
                  <a:extLst>
                    <a:ext uri="{FF2B5EF4-FFF2-40B4-BE49-F238E27FC236}">
                      <a16:creationId xmlns:a16="http://schemas.microsoft.com/office/drawing/2014/main" id="{DFEEC67F-3811-5018-0551-9A19088A1F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54" name="Oval 4118">
                  <a:extLst>
                    <a:ext uri="{FF2B5EF4-FFF2-40B4-BE49-F238E27FC236}">
                      <a16:creationId xmlns:a16="http://schemas.microsoft.com/office/drawing/2014/main" id="{6C1E2E0D-3D3F-F81F-AB52-E8539C5C7B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55" name="Oval 4119">
                  <a:extLst>
                    <a:ext uri="{FF2B5EF4-FFF2-40B4-BE49-F238E27FC236}">
                      <a16:creationId xmlns:a16="http://schemas.microsoft.com/office/drawing/2014/main" id="{B6E0D574-DFFE-CFF6-F530-65168ECB7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56" name="Oval 4120">
                  <a:extLst>
                    <a:ext uri="{FF2B5EF4-FFF2-40B4-BE49-F238E27FC236}">
                      <a16:creationId xmlns:a16="http://schemas.microsoft.com/office/drawing/2014/main" id="{6791C911-BF35-FBD0-8BC7-E90A958FBA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57" name="Oval 4121">
                  <a:extLst>
                    <a:ext uri="{FF2B5EF4-FFF2-40B4-BE49-F238E27FC236}">
                      <a16:creationId xmlns:a16="http://schemas.microsoft.com/office/drawing/2014/main" id="{A3CE9C20-EDD0-D142-69FD-EBA5548FAE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58" name="Oval 4122">
                  <a:extLst>
                    <a:ext uri="{FF2B5EF4-FFF2-40B4-BE49-F238E27FC236}">
                      <a16:creationId xmlns:a16="http://schemas.microsoft.com/office/drawing/2014/main" id="{D1060747-26D7-7D50-0AD7-3B1E35894E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59" name="Oval 4123">
                  <a:extLst>
                    <a:ext uri="{FF2B5EF4-FFF2-40B4-BE49-F238E27FC236}">
                      <a16:creationId xmlns:a16="http://schemas.microsoft.com/office/drawing/2014/main" id="{6D9B7899-AD5B-5B64-C8C6-6603184283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60" name="Oval 4124">
                  <a:extLst>
                    <a:ext uri="{FF2B5EF4-FFF2-40B4-BE49-F238E27FC236}">
                      <a16:creationId xmlns:a16="http://schemas.microsoft.com/office/drawing/2014/main" id="{3704266A-9821-0C5B-8167-FF01DB7E8C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032" name="Group 4125">
                <a:extLst>
                  <a:ext uri="{FF2B5EF4-FFF2-40B4-BE49-F238E27FC236}">
                    <a16:creationId xmlns:a16="http://schemas.microsoft.com/office/drawing/2014/main" id="{9DB323BF-B4E9-54D9-DDE2-4EFABDF7A6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55" y="1984"/>
                <a:ext cx="346" cy="304"/>
                <a:chOff x="3098" y="2084"/>
                <a:chExt cx="346" cy="304"/>
              </a:xfrm>
            </p:grpSpPr>
            <p:sp>
              <p:nvSpPr>
                <p:cNvPr id="70033" name="Oval 4126">
                  <a:extLst>
                    <a:ext uri="{FF2B5EF4-FFF2-40B4-BE49-F238E27FC236}">
                      <a16:creationId xmlns:a16="http://schemas.microsoft.com/office/drawing/2014/main" id="{9BFAB2DA-AB99-392D-6D72-8D667BC07D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34" name="Oval 4127">
                  <a:extLst>
                    <a:ext uri="{FF2B5EF4-FFF2-40B4-BE49-F238E27FC236}">
                      <a16:creationId xmlns:a16="http://schemas.microsoft.com/office/drawing/2014/main" id="{677C6208-94F0-6C91-1FA9-92DADBB5C1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35" name="Oval 4128">
                  <a:extLst>
                    <a:ext uri="{FF2B5EF4-FFF2-40B4-BE49-F238E27FC236}">
                      <a16:creationId xmlns:a16="http://schemas.microsoft.com/office/drawing/2014/main" id="{0EAF426C-82D0-1754-AE10-A363AC0274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36" name="Oval 4129">
                  <a:extLst>
                    <a:ext uri="{FF2B5EF4-FFF2-40B4-BE49-F238E27FC236}">
                      <a16:creationId xmlns:a16="http://schemas.microsoft.com/office/drawing/2014/main" id="{5B5A434B-FC39-885E-1C7A-5D1EC5ABB0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37" name="Oval 4130">
                  <a:extLst>
                    <a:ext uri="{FF2B5EF4-FFF2-40B4-BE49-F238E27FC236}">
                      <a16:creationId xmlns:a16="http://schemas.microsoft.com/office/drawing/2014/main" id="{DB8153BE-A0C0-E650-ECA5-09B9761DA8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38" name="Oval 4131">
                  <a:extLst>
                    <a:ext uri="{FF2B5EF4-FFF2-40B4-BE49-F238E27FC236}">
                      <a16:creationId xmlns:a16="http://schemas.microsoft.com/office/drawing/2014/main" id="{E328FA21-63B6-4B88-A4CA-1BEB1B5F18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39" name="Oval 4132">
                  <a:extLst>
                    <a:ext uri="{FF2B5EF4-FFF2-40B4-BE49-F238E27FC236}">
                      <a16:creationId xmlns:a16="http://schemas.microsoft.com/office/drawing/2014/main" id="{83026215-958B-D0E7-7ADD-ECE54DE0FE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40" name="Oval 4133">
                  <a:extLst>
                    <a:ext uri="{FF2B5EF4-FFF2-40B4-BE49-F238E27FC236}">
                      <a16:creationId xmlns:a16="http://schemas.microsoft.com/office/drawing/2014/main" id="{D4F429FE-DF11-0888-B730-FAEA29D67A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41" name="Oval 4134">
                  <a:extLst>
                    <a:ext uri="{FF2B5EF4-FFF2-40B4-BE49-F238E27FC236}">
                      <a16:creationId xmlns:a16="http://schemas.microsoft.com/office/drawing/2014/main" id="{347811C8-A6B1-9533-87E1-552782C2B9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42" name="Oval 4135">
                  <a:extLst>
                    <a:ext uri="{FF2B5EF4-FFF2-40B4-BE49-F238E27FC236}">
                      <a16:creationId xmlns:a16="http://schemas.microsoft.com/office/drawing/2014/main" id="{B86AE3DC-C67D-72E9-E887-92B7AF3546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43" name="Oval 4136">
                  <a:extLst>
                    <a:ext uri="{FF2B5EF4-FFF2-40B4-BE49-F238E27FC236}">
                      <a16:creationId xmlns:a16="http://schemas.microsoft.com/office/drawing/2014/main" id="{2712FFB8-A10E-D470-AD12-A53040966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44" name="Oval 4137">
                  <a:extLst>
                    <a:ext uri="{FF2B5EF4-FFF2-40B4-BE49-F238E27FC236}">
                      <a16:creationId xmlns:a16="http://schemas.microsoft.com/office/drawing/2014/main" id="{2D6D8118-FE5D-3B7E-134B-97FECDE113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45" name="Oval 4138">
                  <a:extLst>
                    <a:ext uri="{FF2B5EF4-FFF2-40B4-BE49-F238E27FC236}">
                      <a16:creationId xmlns:a16="http://schemas.microsoft.com/office/drawing/2014/main" id="{BDB38CC9-D211-EFCA-D2AF-647EF50B75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46" name="Oval 4139">
                  <a:extLst>
                    <a:ext uri="{FF2B5EF4-FFF2-40B4-BE49-F238E27FC236}">
                      <a16:creationId xmlns:a16="http://schemas.microsoft.com/office/drawing/2014/main" id="{DDB0072E-D328-C48B-7C6D-548397F118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69690" name="Group 4140">
              <a:extLst>
                <a:ext uri="{FF2B5EF4-FFF2-40B4-BE49-F238E27FC236}">
                  <a16:creationId xmlns:a16="http://schemas.microsoft.com/office/drawing/2014/main" id="{41121C1F-4A64-4138-10E2-FEB068F2B7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2584"/>
              <a:ext cx="788" cy="488"/>
              <a:chOff x="3034" y="2488"/>
              <a:chExt cx="788" cy="488"/>
            </a:xfrm>
          </p:grpSpPr>
          <p:grpSp>
            <p:nvGrpSpPr>
              <p:cNvPr id="70001" name="Group 4141">
                <a:extLst>
                  <a:ext uri="{FF2B5EF4-FFF2-40B4-BE49-F238E27FC236}">
                    <a16:creationId xmlns:a16="http://schemas.microsoft.com/office/drawing/2014/main" id="{BD9ECA83-E806-17D0-50EC-6E22E3156D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34" y="2672"/>
                <a:ext cx="346" cy="304"/>
                <a:chOff x="3098" y="2084"/>
                <a:chExt cx="346" cy="304"/>
              </a:xfrm>
            </p:grpSpPr>
            <p:sp>
              <p:nvSpPr>
                <p:cNvPr id="70017" name="Oval 4142">
                  <a:extLst>
                    <a:ext uri="{FF2B5EF4-FFF2-40B4-BE49-F238E27FC236}">
                      <a16:creationId xmlns:a16="http://schemas.microsoft.com/office/drawing/2014/main" id="{1B137BCB-CD75-1AF3-06CF-1AD32B9A2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18" name="Oval 4143">
                  <a:extLst>
                    <a:ext uri="{FF2B5EF4-FFF2-40B4-BE49-F238E27FC236}">
                      <a16:creationId xmlns:a16="http://schemas.microsoft.com/office/drawing/2014/main" id="{693971B4-FFB4-5A55-CA9A-2E457C7914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19" name="Oval 4144">
                  <a:extLst>
                    <a:ext uri="{FF2B5EF4-FFF2-40B4-BE49-F238E27FC236}">
                      <a16:creationId xmlns:a16="http://schemas.microsoft.com/office/drawing/2014/main" id="{F4727325-38EE-39AB-AAA6-3A738B717C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20" name="Oval 4145">
                  <a:extLst>
                    <a:ext uri="{FF2B5EF4-FFF2-40B4-BE49-F238E27FC236}">
                      <a16:creationId xmlns:a16="http://schemas.microsoft.com/office/drawing/2014/main" id="{2C18937A-DAC3-F97F-5DC6-2E78BEC157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21" name="Oval 4146">
                  <a:extLst>
                    <a:ext uri="{FF2B5EF4-FFF2-40B4-BE49-F238E27FC236}">
                      <a16:creationId xmlns:a16="http://schemas.microsoft.com/office/drawing/2014/main" id="{805A331C-824C-38E2-7B36-D64D065026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22" name="Oval 4147">
                  <a:extLst>
                    <a:ext uri="{FF2B5EF4-FFF2-40B4-BE49-F238E27FC236}">
                      <a16:creationId xmlns:a16="http://schemas.microsoft.com/office/drawing/2014/main" id="{00824AD4-B982-3116-2F01-82F436FE28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23" name="Oval 4148">
                  <a:extLst>
                    <a:ext uri="{FF2B5EF4-FFF2-40B4-BE49-F238E27FC236}">
                      <a16:creationId xmlns:a16="http://schemas.microsoft.com/office/drawing/2014/main" id="{D834887A-022B-FD56-6726-B21C7F66D2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24" name="Oval 4149">
                  <a:extLst>
                    <a:ext uri="{FF2B5EF4-FFF2-40B4-BE49-F238E27FC236}">
                      <a16:creationId xmlns:a16="http://schemas.microsoft.com/office/drawing/2014/main" id="{4391F41E-5E9A-88F5-09D9-986C490B12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25" name="Oval 4150">
                  <a:extLst>
                    <a:ext uri="{FF2B5EF4-FFF2-40B4-BE49-F238E27FC236}">
                      <a16:creationId xmlns:a16="http://schemas.microsoft.com/office/drawing/2014/main" id="{EC336276-C1C3-8E67-5104-AF19A8D156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26" name="Oval 4151">
                  <a:extLst>
                    <a:ext uri="{FF2B5EF4-FFF2-40B4-BE49-F238E27FC236}">
                      <a16:creationId xmlns:a16="http://schemas.microsoft.com/office/drawing/2014/main" id="{991574A3-8902-3C7D-5C30-4E0780B534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27" name="Oval 4152">
                  <a:extLst>
                    <a:ext uri="{FF2B5EF4-FFF2-40B4-BE49-F238E27FC236}">
                      <a16:creationId xmlns:a16="http://schemas.microsoft.com/office/drawing/2014/main" id="{BFFCFAFD-83CD-FF30-B72C-B6E2B66ACF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28" name="Oval 4153">
                  <a:extLst>
                    <a:ext uri="{FF2B5EF4-FFF2-40B4-BE49-F238E27FC236}">
                      <a16:creationId xmlns:a16="http://schemas.microsoft.com/office/drawing/2014/main" id="{457573B9-06B6-EAA7-E91C-498CE1B8F8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29" name="Oval 4154">
                  <a:extLst>
                    <a:ext uri="{FF2B5EF4-FFF2-40B4-BE49-F238E27FC236}">
                      <a16:creationId xmlns:a16="http://schemas.microsoft.com/office/drawing/2014/main" id="{03808DA2-BA15-93CF-F37B-21D18EEE0E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30" name="Oval 4155">
                  <a:extLst>
                    <a:ext uri="{FF2B5EF4-FFF2-40B4-BE49-F238E27FC236}">
                      <a16:creationId xmlns:a16="http://schemas.microsoft.com/office/drawing/2014/main" id="{A505123F-6BE3-47B9-706A-CF25C21F3C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70002" name="Group 4156">
                <a:extLst>
                  <a:ext uri="{FF2B5EF4-FFF2-40B4-BE49-F238E27FC236}">
                    <a16:creationId xmlns:a16="http://schemas.microsoft.com/office/drawing/2014/main" id="{F6CE405D-A3C9-4046-5E99-01A31FF78B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76" y="2488"/>
                <a:ext cx="346" cy="304"/>
                <a:chOff x="3098" y="2084"/>
                <a:chExt cx="346" cy="304"/>
              </a:xfrm>
            </p:grpSpPr>
            <p:sp>
              <p:nvSpPr>
                <p:cNvPr id="70003" name="Oval 4157">
                  <a:extLst>
                    <a:ext uri="{FF2B5EF4-FFF2-40B4-BE49-F238E27FC236}">
                      <a16:creationId xmlns:a16="http://schemas.microsoft.com/office/drawing/2014/main" id="{244FF253-4C42-4354-C90C-7672F5D305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04" name="Oval 4158">
                  <a:extLst>
                    <a:ext uri="{FF2B5EF4-FFF2-40B4-BE49-F238E27FC236}">
                      <a16:creationId xmlns:a16="http://schemas.microsoft.com/office/drawing/2014/main" id="{0316D05B-2677-7478-52A2-920A80508C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05" name="Oval 4159">
                  <a:extLst>
                    <a:ext uri="{FF2B5EF4-FFF2-40B4-BE49-F238E27FC236}">
                      <a16:creationId xmlns:a16="http://schemas.microsoft.com/office/drawing/2014/main" id="{AAD480FB-28CB-6BBF-D460-DF2E307A7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06" name="Oval 4160">
                  <a:extLst>
                    <a:ext uri="{FF2B5EF4-FFF2-40B4-BE49-F238E27FC236}">
                      <a16:creationId xmlns:a16="http://schemas.microsoft.com/office/drawing/2014/main" id="{CE401262-B1CA-0416-1257-94D8F22B14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07" name="Oval 4161">
                  <a:extLst>
                    <a:ext uri="{FF2B5EF4-FFF2-40B4-BE49-F238E27FC236}">
                      <a16:creationId xmlns:a16="http://schemas.microsoft.com/office/drawing/2014/main" id="{79079DD9-93C6-DE3E-ECE4-A6F84B1B1C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08" name="Oval 4162">
                  <a:extLst>
                    <a:ext uri="{FF2B5EF4-FFF2-40B4-BE49-F238E27FC236}">
                      <a16:creationId xmlns:a16="http://schemas.microsoft.com/office/drawing/2014/main" id="{5C74DD90-6ED0-23D8-0B35-4DD236D1B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09" name="Oval 4163">
                  <a:extLst>
                    <a:ext uri="{FF2B5EF4-FFF2-40B4-BE49-F238E27FC236}">
                      <a16:creationId xmlns:a16="http://schemas.microsoft.com/office/drawing/2014/main" id="{347536D4-5798-DD5B-E55C-DF9AB6CF82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10" name="Oval 4164">
                  <a:extLst>
                    <a:ext uri="{FF2B5EF4-FFF2-40B4-BE49-F238E27FC236}">
                      <a16:creationId xmlns:a16="http://schemas.microsoft.com/office/drawing/2014/main" id="{EB82AAEF-D989-017F-3BEA-47AAC51FD7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11" name="Oval 4165">
                  <a:extLst>
                    <a:ext uri="{FF2B5EF4-FFF2-40B4-BE49-F238E27FC236}">
                      <a16:creationId xmlns:a16="http://schemas.microsoft.com/office/drawing/2014/main" id="{2E2B134D-136D-C92F-261A-D6405F8DA0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12" name="Oval 4166">
                  <a:extLst>
                    <a:ext uri="{FF2B5EF4-FFF2-40B4-BE49-F238E27FC236}">
                      <a16:creationId xmlns:a16="http://schemas.microsoft.com/office/drawing/2014/main" id="{63189209-B986-C4B5-0DDA-656EEE1FB9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13" name="Oval 4167">
                  <a:extLst>
                    <a:ext uri="{FF2B5EF4-FFF2-40B4-BE49-F238E27FC236}">
                      <a16:creationId xmlns:a16="http://schemas.microsoft.com/office/drawing/2014/main" id="{C85AFBC4-5F5C-279C-B144-9EF52BF155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14" name="Oval 4168">
                  <a:extLst>
                    <a:ext uri="{FF2B5EF4-FFF2-40B4-BE49-F238E27FC236}">
                      <a16:creationId xmlns:a16="http://schemas.microsoft.com/office/drawing/2014/main" id="{EBE55671-39DC-3217-F269-02ADB4BF16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15" name="Oval 4169">
                  <a:extLst>
                    <a:ext uri="{FF2B5EF4-FFF2-40B4-BE49-F238E27FC236}">
                      <a16:creationId xmlns:a16="http://schemas.microsoft.com/office/drawing/2014/main" id="{53809CB0-67B4-9FF8-A13B-83C7B7FF6F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16" name="Oval 4170">
                  <a:extLst>
                    <a:ext uri="{FF2B5EF4-FFF2-40B4-BE49-F238E27FC236}">
                      <a16:creationId xmlns:a16="http://schemas.microsoft.com/office/drawing/2014/main" id="{4A918C54-0551-EAF6-7B61-BC83C7F4B8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69691" name="Group 4171">
              <a:extLst>
                <a:ext uri="{FF2B5EF4-FFF2-40B4-BE49-F238E27FC236}">
                  <a16:creationId xmlns:a16="http://schemas.microsoft.com/office/drawing/2014/main" id="{BC0FE8B2-6ADB-743C-95F8-850A0CB92A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69" y="3143"/>
              <a:ext cx="650" cy="402"/>
              <a:chOff x="3773" y="3047"/>
              <a:chExt cx="650" cy="402"/>
            </a:xfrm>
          </p:grpSpPr>
          <p:grpSp>
            <p:nvGrpSpPr>
              <p:cNvPr id="69971" name="Group 4172">
                <a:extLst>
                  <a:ext uri="{FF2B5EF4-FFF2-40B4-BE49-F238E27FC236}">
                    <a16:creationId xmlns:a16="http://schemas.microsoft.com/office/drawing/2014/main" id="{2938B99B-11DA-547A-2AEE-D84940D087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77" y="3047"/>
                <a:ext cx="346" cy="304"/>
                <a:chOff x="3098" y="2084"/>
                <a:chExt cx="346" cy="304"/>
              </a:xfrm>
            </p:grpSpPr>
            <p:sp>
              <p:nvSpPr>
                <p:cNvPr id="69987" name="Oval 4173">
                  <a:extLst>
                    <a:ext uri="{FF2B5EF4-FFF2-40B4-BE49-F238E27FC236}">
                      <a16:creationId xmlns:a16="http://schemas.microsoft.com/office/drawing/2014/main" id="{32B495E5-CE63-006F-6E05-B851B51C8E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88" name="Oval 4174">
                  <a:extLst>
                    <a:ext uri="{FF2B5EF4-FFF2-40B4-BE49-F238E27FC236}">
                      <a16:creationId xmlns:a16="http://schemas.microsoft.com/office/drawing/2014/main" id="{18340AC1-4457-30AE-5C2D-68FB10B726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89" name="Oval 4175">
                  <a:extLst>
                    <a:ext uri="{FF2B5EF4-FFF2-40B4-BE49-F238E27FC236}">
                      <a16:creationId xmlns:a16="http://schemas.microsoft.com/office/drawing/2014/main" id="{E7EBFC9E-D785-B47C-76B1-67F90195A2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90" name="Oval 4176">
                  <a:extLst>
                    <a:ext uri="{FF2B5EF4-FFF2-40B4-BE49-F238E27FC236}">
                      <a16:creationId xmlns:a16="http://schemas.microsoft.com/office/drawing/2014/main" id="{EFE7E357-507A-8ADE-095A-618372C456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91" name="Oval 4177">
                  <a:extLst>
                    <a:ext uri="{FF2B5EF4-FFF2-40B4-BE49-F238E27FC236}">
                      <a16:creationId xmlns:a16="http://schemas.microsoft.com/office/drawing/2014/main" id="{77F3152A-A2FD-B812-A0E2-5FA78EB3D2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92" name="Oval 4178">
                  <a:extLst>
                    <a:ext uri="{FF2B5EF4-FFF2-40B4-BE49-F238E27FC236}">
                      <a16:creationId xmlns:a16="http://schemas.microsoft.com/office/drawing/2014/main" id="{F34073D8-6693-8C00-3537-BEFE4CDFE2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93" name="Oval 4179">
                  <a:extLst>
                    <a:ext uri="{FF2B5EF4-FFF2-40B4-BE49-F238E27FC236}">
                      <a16:creationId xmlns:a16="http://schemas.microsoft.com/office/drawing/2014/main" id="{5E5E3EA2-5622-57B4-EF52-A0D137795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94" name="Oval 4180">
                  <a:extLst>
                    <a:ext uri="{FF2B5EF4-FFF2-40B4-BE49-F238E27FC236}">
                      <a16:creationId xmlns:a16="http://schemas.microsoft.com/office/drawing/2014/main" id="{D4D8CD35-23A2-87EF-F026-B7F44D4299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95" name="Oval 4181">
                  <a:extLst>
                    <a:ext uri="{FF2B5EF4-FFF2-40B4-BE49-F238E27FC236}">
                      <a16:creationId xmlns:a16="http://schemas.microsoft.com/office/drawing/2014/main" id="{15914CBE-B353-31E0-E1E4-EDFACEB7FF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96" name="Oval 4182">
                  <a:extLst>
                    <a:ext uri="{FF2B5EF4-FFF2-40B4-BE49-F238E27FC236}">
                      <a16:creationId xmlns:a16="http://schemas.microsoft.com/office/drawing/2014/main" id="{9B238E09-B05D-C5C4-CAAE-68EC77537B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97" name="Oval 4183">
                  <a:extLst>
                    <a:ext uri="{FF2B5EF4-FFF2-40B4-BE49-F238E27FC236}">
                      <a16:creationId xmlns:a16="http://schemas.microsoft.com/office/drawing/2014/main" id="{76870113-162D-DEDF-77BA-B4E6F8D37A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98" name="Oval 4184">
                  <a:extLst>
                    <a:ext uri="{FF2B5EF4-FFF2-40B4-BE49-F238E27FC236}">
                      <a16:creationId xmlns:a16="http://schemas.microsoft.com/office/drawing/2014/main" id="{56B0CE68-1D9B-08F6-E16C-FFFE58C3CC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99" name="Oval 4185">
                  <a:extLst>
                    <a:ext uri="{FF2B5EF4-FFF2-40B4-BE49-F238E27FC236}">
                      <a16:creationId xmlns:a16="http://schemas.microsoft.com/office/drawing/2014/main" id="{9381E579-0F83-BDA6-0C43-530CD823B3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0000" name="Oval 4186">
                  <a:extLst>
                    <a:ext uri="{FF2B5EF4-FFF2-40B4-BE49-F238E27FC236}">
                      <a16:creationId xmlns:a16="http://schemas.microsoft.com/office/drawing/2014/main" id="{BC464BDD-CB55-35AB-F2DB-55ED4BC8B7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9972" name="Group 4187">
                <a:extLst>
                  <a:ext uri="{FF2B5EF4-FFF2-40B4-BE49-F238E27FC236}">
                    <a16:creationId xmlns:a16="http://schemas.microsoft.com/office/drawing/2014/main" id="{64BA5420-1CCC-4FD9-E85A-D76AC53200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73" y="3145"/>
                <a:ext cx="346" cy="304"/>
                <a:chOff x="3098" y="2084"/>
                <a:chExt cx="346" cy="304"/>
              </a:xfrm>
            </p:grpSpPr>
            <p:sp>
              <p:nvSpPr>
                <p:cNvPr id="69973" name="Oval 4188">
                  <a:extLst>
                    <a:ext uri="{FF2B5EF4-FFF2-40B4-BE49-F238E27FC236}">
                      <a16:creationId xmlns:a16="http://schemas.microsoft.com/office/drawing/2014/main" id="{88083912-3E4A-FD04-5BD2-16DB37A7BA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74" name="Oval 4189">
                  <a:extLst>
                    <a:ext uri="{FF2B5EF4-FFF2-40B4-BE49-F238E27FC236}">
                      <a16:creationId xmlns:a16="http://schemas.microsoft.com/office/drawing/2014/main" id="{87E24ADD-FE92-7B37-F3B0-C97FF4CF9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75" name="Oval 4190">
                  <a:extLst>
                    <a:ext uri="{FF2B5EF4-FFF2-40B4-BE49-F238E27FC236}">
                      <a16:creationId xmlns:a16="http://schemas.microsoft.com/office/drawing/2014/main" id="{0D6739B1-93B5-AA35-A773-2A4C28D30C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76" name="Oval 4191">
                  <a:extLst>
                    <a:ext uri="{FF2B5EF4-FFF2-40B4-BE49-F238E27FC236}">
                      <a16:creationId xmlns:a16="http://schemas.microsoft.com/office/drawing/2014/main" id="{0D503A2F-CD04-FFB0-F3AB-41B1B9BF02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77" name="Oval 4192">
                  <a:extLst>
                    <a:ext uri="{FF2B5EF4-FFF2-40B4-BE49-F238E27FC236}">
                      <a16:creationId xmlns:a16="http://schemas.microsoft.com/office/drawing/2014/main" id="{585D5F3D-C3AB-F3A5-123D-30981E85CF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78" name="Oval 4193">
                  <a:extLst>
                    <a:ext uri="{FF2B5EF4-FFF2-40B4-BE49-F238E27FC236}">
                      <a16:creationId xmlns:a16="http://schemas.microsoft.com/office/drawing/2014/main" id="{30C6B135-8662-CF5B-2223-37699FA771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79" name="Oval 4194">
                  <a:extLst>
                    <a:ext uri="{FF2B5EF4-FFF2-40B4-BE49-F238E27FC236}">
                      <a16:creationId xmlns:a16="http://schemas.microsoft.com/office/drawing/2014/main" id="{F93D7C44-FCE7-ACB8-4B19-2C8A8D7977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80" name="Oval 4195">
                  <a:extLst>
                    <a:ext uri="{FF2B5EF4-FFF2-40B4-BE49-F238E27FC236}">
                      <a16:creationId xmlns:a16="http://schemas.microsoft.com/office/drawing/2014/main" id="{BED371C0-BE48-2A7C-CE31-047F3AE41B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81" name="Oval 4196">
                  <a:extLst>
                    <a:ext uri="{FF2B5EF4-FFF2-40B4-BE49-F238E27FC236}">
                      <a16:creationId xmlns:a16="http://schemas.microsoft.com/office/drawing/2014/main" id="{8D8F9F81-C9A4-42F4-D5E0-4711C2CA18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82" name="Oval 4197">
                  <a:extLst>
                    <a:ext uri="{FF2B5EF4-FFF2-40B4-BE49-F238E27FC236}">
                      <a16:creationId xmlns:a16="http://schemas.microsoft.com/office/drawing/2014/main" id="{88DC9C38-CE33-0B12-5C68-D7274416DB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83" name="Oval 4198">
                  <a:extLst>
                    <a:ext uri="{FF2B5EF4-FFF2-40B4-BE49-F238E27FC236}">
                      <a16:creationId xmlns:a16="http://schemas.microsoft.com/office/drawing/2014/main" id="{74FD6984-1D46-3BB6-F62E-EC183533E1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84" name="Oval 4199">
                  <a:extLst>
                    <a:ext uri="{FF2B5EF4-FFF2-40B4-BE49-F238E27FC236}">
                      <a16:creationId xmlns:a16="http://schemas.microsoft.com/office/drawing/2014/main" id="{FCDBB536-EABD-0C43-7252-5E85A646A0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85" name="Oval 4200">
                  <a:extLst>
                    <a:ext uri="{FF2B5EF4-FFF2-40B4-BE49-F238E27FC236}">
                      <a16:creationId xmlns:a16="http://schemas.microsoft.com/office/drawing/2014/main" id="{7C2E7127-325B-4768-8B49-461DAD3827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86" name="Oval 4201">
                  <a:extLst>
                    <a:ext uri="{FF2B5EF4-FFF2-40B4-BE49-F238E27FC236}">
                      <a16:creationId xmlns:a16="http://schemas.microsoft.com/office/drawing/2014/main" id="{BE0F80C6-5852-B919-1C86-97846B70D0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69692" name="Group 4202">
              <a:extLst>
                <a:ext uri="{FF2B5EF4-FFF2-40B4-BE49-F238E27FC236}">
                  <a16:creationId xmlns:a16="http://schemas.microsoft.com/office/drawing/2014/main" id="{1BB20648-0029-FC44-08A3-304FE01B77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5" y="3197"/>
              <a:ext cx="1569" cy="622"/>
              <a:chOff x="2489" y="3101"/>
              <a:chExt cx="1569" cy="622"/>
            </a:xfrm>
          </p:grpSpPr>
          <p:grpSp>
            <p:nvGrpSpPr>
              <p:cNvPr id="69941" name="Group 4203">
                <a:extLst>
                  <a:ext uri="{FF2B5EF4-FFF2-40B4-BE49-F238E27FC236}">
                    <a16:creationId xmlns:a16="http://schemas.microsoft.com/office/drawing/2014/main" id="{E233BC0E-2EFA-F914-5332-C7550F85C2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12" y="3419"/>
                <a:ext cx="346" cy="304"/>
                <a:chOff x="3098" y="2084"/>
                <a:chExt cx="346" cy="304"/>
              </a:xfrm>
            </p:grpSpPr>
            <p:sp>
              <p:nvSpPr>
                <p:cNvPr id="69957" name="Oval 4204">
                  <a:extLst>
                    <a:ext uri="{FF2B5EF4-FFF2-40B4-BE49-F238E27FC236}">
                      <a16:creationId xmlns:a16="http://schemas.microsoft.com/office/drawing/2014/main" id="{98385434-C7D5-BB23-917D-CBC833C1CE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58" name="Oval 4205">
                  <a:extLst>
                    <a:ext uri="{FF2B5EF4-FFF2-40B4-BE49-F238E27FC236}">
                      <a16:creationId xmlns:a16="http://schemas.microsoft.com/office/drawing/2014/main" id="{BB2240E3-1131-35F0-FD7A-05B7F57A9B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59" name="Oval 4206">
                  <a:extLst>
                    <a:ext uri="{FF2B5EF4-FFF2-40B4-BE49-F238E27FC236}">
                      <a16:creationId xmlns:a16="http://schemas.microsoft.com/office/drawing/2014/main" id="{73FA2515-F223-0FA3-A340-5EE3A30EF9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60" name="Oval 4207">
                  <a:extLst>
                    <a:ext uri="{FF2B5EF4-FFF2-40B4-BE49-F238E27FC236}">
                      <a16:creationId xmlns:a16="http://schemas.microsoft.com/office/drawing/2014/main" id="{5655898F-FD05-DD91-A8EE-A148EF066B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61" name="Oval 4208">
                  <a:extLst>
                    <a:ext uri="{FF2B5EF4-FFF2-40B4-BE49-F238E27FC236}">
                      <a16:creationId xmlns:a16="http://schemas.microsoft.com/office/drawing/2014/main" id="{A7E1414E-1917-10BA-30B2-42E8E5A556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62" name="Oval 4209">
                  <a:extLst>
                    <a:ext uri="{FF2B5EF4-FFF2-40B4-BE49-F238E27FC236}">
                      <a16:creationId xmlns:a16="http://schemas.microsoft.com/office/drawing/2014/main" id="{88D98926-0F58-84DF-C658-3C53707478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63" name="Oval 4210">
                  <a:extLst>
                    <a:ext uri="{FF2B5EF4-FFF2-40B4-BE49-F238E27FC236}">
                      <a16:creationId xmlns:a16="http://schemas.microsoft.com/office/drawing/2014/main" id="{CE419CA8-042E-676F-B3F0-C2948B74C9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64" name="Oval 4211">
                  <a:extLst>
                    <a:ext uri="{FF2B5EF4-FFF2-40B4-BE49-F238E27FC236}">
                      <a16:creationId xmlns:a16="http://schemas.microsoft.com/office/drawing/2014/main" id="{BA114B59-A263-7315-ABA5-FAFA46EEE6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65" name="Oval 4212">
                  <a:extLst>
                    <a:ext uri="{FF2B5EF4-FFF2-40B4-BE49-F238E27FC236}">
                      <a16:creationId xmlns:a16="http://schemas.microsoft.com/office/drawing/2014/main" id="{BEF3DEB2-DC94-95AA-9228-8614E97A35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66" name="Oval 4213">
                  <a:extLst>
                    <a:ext uri="{FF2B5EF4-FFF2-40B4-BE49-F238E27FC236}">
                      <a16:creationId xmlns:a16="http://schemas.microsoft.com/office/drawing/2014/main" id="{7BD98DA1-1DC4-9F52-0047-FCB5C26EEE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67" name="Oval 4214">
                  <a:extLst>
                    <a:ext uri="{FF2B5EF4-FFF2-40B4-BE49-F238E27FC236}">
                      <a16:creationId xmlns:a16="http://schemas.microsoft.com/office/drawing/2014/main" id="{0E7D17E6-EE36-3020-75AD-370002A9B4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68" name="Oval 4215">
                  <a:extLst>
                    <a:ext uri="{FF2B5EF4-FFF2-40B4-BE49-F238E27FC236}">
                      <a16:creationId xmlns:a16="http://schemas.microsoft.com/office/drawing/2014/main" id="{F2F936D1-4384-70D5-4115-350C962FCA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69" name="Oval 4216">
                  <a:extLst>
                    <a:ext uri="{FF2B5EF4-FFF2-40B4-BE49-F238E27FC236}">
                      <a16:creationId xmlns:a16="http://schemas.microsoft.com/office/drawing/2014/main" id="{6287EC34-EAF1-A300-8EFA-7360E00EDC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70" name="Oval 4217">
                  <a:extLst>
                    <a:ext uri="{FF2B5EF4-FFF2-40B4-BE49-F238E27FC236}">
                      <a16:creationId xmlns:a16="http://schemas.microsoft.com/office/drawing/2014/main" id="{354CBDE4-83B4-2C7F-7C31-AF587DC7D8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9942" name="Group 4218">
                <a:extLst>
                  <a:ext uri="{FF2B5EF4-FFF2-40B4-BE49-F238E27FC236}">
                    <a16:creationId xmlns:a16="http://schemas.microsoft.com/office/drawing/2014/main" id="{D6C6F4A8-0A09-05CA-73F9-792900D17D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89" y="3101"/>
                <a:ext cx="346" cy="304"/>
                <a:chOff x="3098" y="2084"/>
                <a:chExt cx="346" cy="304"/>
              </a:xfrm>
            </p:grpSpPr>
            <p:sp>
              <p:nvSpPr>
                <p:cNvPr id="69943" name="Oval 4219">
                  <a:extLst>
                    <a:ext uri="{FF2B5EF4-FFF2-40B4-BE49-F238E27FC236}">
                      <a16:creationId xmlns:a16="http://schemas.microsoft.com/office/drawing/2014/main" id="{9A716A2B-8F42-7CDC-1DF1-4EA7612553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44" name="Oval 4220">
                  <a:extLst>
                    <a:ext uri="{FF2B5EF4-FFF2-40B4-BE49-F238E27FC236}">
                      <a16:creationId xmlns:a16="http://schemas.microsoft.com/office/drawing/2014/main" id="{613CE548-EC7F-0982-D129-08110B9942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45" name="Oval 4221">
                  <a:extLst>
                    <a:ext uri="{FF2B5EF4-FFF2-40B4-BE49-F238E27FC236}">
                      <a16:creationId xmlns:a16="http://schemas.microsoft.com/office/drawing/2014/main" id="{AA2A7709-CC33-E20F-060C-ADBA660FE9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46" name="Oval 4222">
                  <a:extLst>
                    <a:ext uri="{FF2B5EF4-FFF2-40B4-BE49-F238E27FC236}">
                      <a16:creationId xmlns:a16="http://schemas.microsoft.com/office/drawing/2014/main" id="{4A365945-EB03-3553-2075-01CFE24284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47" name="Oval 4223">
                  <a:extLst>
                    <a:ext uri="{FF2B5EF4-FFF2-40B4-BE49-F238E27FC236}">
                      <a16:creationId xmlns:a16="http://schemas.microsoft.com/office/drawing/2014/main" id="{9BA0A506-CC44-70A3-4309-E8EA2A163B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48" name="Oval 4224">
                  <a:extLst>
                    <a:ext uri="{FF2B5EF4-FFF2-40B4-BE49-F238E27FC236}">
                      <a16:creationId xmlns:a16="http://schemas.microsoft.com/office/drawing/2014/main" id="{7086CC0D-B3A2-94B0-BCCE-BACB414BA8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49" name="Oval 4225">
                  <a:extLst>
                    <a:ext uri="{FF2B5EF4-FFF2-40B4-BE49-F238E27FC236}">
                      <a16:creationId xmlns:a16="http://schemas.microsoft.com/office/drawing/2014/main" id="{6E1A755D-ED0A-1F7E-3AF5-10E5BD7D52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50" name="Oval 4226">
                  <a:extLst>
                    <a:ext uri="{FF2B5EF4-FFF2-40B4-BE49-F238E27FC236}">
                      <a16:creationId xmlns:a16="http://schemas.microsoft.com/office/drawing/2014/main" id="{F47870FD-6CB1-466E-A9B9-4FF129CD98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51" name="Oval 4227">
                  <a:extLst>
                    <a:ext uri="{FF2B5EF4-FFF2-40B4-BE49-F238E27FC236}">
                      <a16:creationId xmlns:a16="http://schemas.microsoft.com/office/drawing/2014/main" id="{265B27ED-0857-45A4-8EBF-CF07F52C8E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52" name="Oval 4228">
                  <a:extLst>
                    <a:ext uri="{FF2B5EF4-FFF2-40B4-BE49-F238E27FC236}">
                      <a16:creationId xmlns:a16="http://schemas.microsoft.com/office/drawing/2014/main" id="{35CE054A-D837-6A28-FF45-012C2F486F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53" name="Oval 4229">
                  <a:extLst>
                    <a:ext uri="{FF2B5EF4-FFF2-40B4-BE49-F238E27FC236}">
                      <a16:creationId xmlns:a16="http://schemas.microsoft.com/office/drawing/2014/main" id="{3A2C487C-02A8-DC48-BB07-67A3AD4E3B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54" name="Oval 4230">
                  <a:extLst>
                    <a:ext uri="{FF2B5EF4-FFF2-40B4-BE49-F238E27FC236}">
                      <a16:creationId xmlns:a16="http://schemas.microsoft.com/office/drawing/2014/main" id="{4659F718-C761-E3FF-B791-8427DA7127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55" name="Oval 4231">
                  <a:extLst>
                    <a:ext uri="{FF2B5EF4-FFF2-40B4-BE49-F238E27FC236}">
                      <a16:creationId xmlns:a16="http://schemas.microsoft.com/office/drawing/2014/main" id="{0734F37B-F6A3-6629-9CD1-BDF21DFBA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56" name="Oval 4232">
                  <a:extLst>
                    <a:ext uri="{FF2B5EF4-FFF2-40B4-BE49-F238E27FC236}">
                      <a16:creationId xmlns:a16="http://schemas.microsoft.com/office/drawing/2014/main" id="{53F191F0-45E7-FC30-3BBA-A9D6F0779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69693" name="Group 4233">
              <a:extLst>
                <a:ext uri="{FF2B5EF4-FFF2-40B4-BE49-F238E27FC236}">
                  <a16:creationId xmlns:a16="http://schemas.microsoft.com/office/drawing/2014/main" id="{EA2447F9-AAF6-7453-C643-F55854161A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3" y="2853"/>
              <a:ext cx="1414" cy="967"/>
              <a:chOff x="2267" y="2757"/>
              <a:chExt cx="1414" cy="967"/>
            </a:xfrm>
          </p:grpSpPr>
          <p:grpSp>
            <p:nvGrpSpPr>
              <p:cNvPr id="69911" name="Group 4234">
                <a:extLst>
                  <a:ext uri="{FF2B5EF4-FFF2-40B4-BE49-F238E27FC236}">
                    <a16:creationId xmlns:a16="http://schemas.microsoft.com/office/drawing/2014/main" id="{FD9C3D80-9669-7B28-4456-64145ECEB7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35" y="3420"/>
                <a:ext cx="346" cy="304"/>
                <a:chOff x="3098" y="2084"/>
                <a:chExt cx="346" cy="304"/>
              </a:xfrm>
            </p:grpSpPr>
            <p:sp>
              <p:nvSpPr>
                <p:cNvPr id="69927" name="Oval 4235">
                  <a:extLst>
                    <a:ext uri="{FF2B5EF4-FFF2-40B4-BE49-F238E27FC236}">
                      <a16:creationId xmlns:a16="http://schemas.microsoft.com/office/drawing/2014/main" id="{6DB320D2-6B50-B6CD-1D35-3668169E28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28" name="Oval 4236">
                  <a:extLst>
                    <a:ext uri="{FF2B5EF4-FFF2-40B4-BE49-F238E27FC236}">
                      <a16:creationId xmlns:a16="http://schemas.microsoft.com/office/drawing/2014/main" id="{91F10BCC-6919-76A1-ECA8-D88E87E6F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29" name="Oval 4237">
                  <a:extLst>
                    <a:ext uri="{FF2B5EF4-FFF2-40B4-BE49-F238E27FC236}">
                      <a16:creationId xmlns:a16="http://schemas.microsoft.com/office/drawing/2014/main" id="{CA23CC62-DD73-320A-5278-0756F03AD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30" name="Oval 4238">
                  <a:extLst>
                    <a:ext uri="{FF2B5EF4-FFF2-40B4-BE49-F238E27FC236}">
                      <a16:creationId xmlns:a16="http://schemas.microsoft.com/office/drawing/2014/main" id="{BB37534E-99BE-A6E6-94B9-E68095B318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31" name="Oval 4239">
                  <a:extLst>
                    <a:ext uri="{FF2B5EF4-FFF2-40B4-BE49-F238E27FC236}">
                      <a16:creationId xmlns:a16="http://schemas.microsoft.com/office/drawing/2014/main" id="{B217D994-B2A8-6AC4-6FCA-B3349A5F08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32" name="Oval 4240">
                  <a:extLst>
                    <a:ext uri="{FF2B5EF4-FFF2-40B4-BE49-F238E27FC236}">
                      <a16:creationId xmlns:a16="http://schemas.microsoft.com/office/drawing/2014/main" id="{33D9A8F2-CFD3-7E29-1FC0-52E3097E8D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33" name="Oval 4241">
                  <a:extLst>
                    <a:ext uri="{FF2B5EF4-FFF2-40B4-BE49-F238E27FC236}">
                      <a16:creationId xmlns:a16="http://schemas.microsoft.com/office/drawing/2014/main" id="{ABE686EA-8F33-2C78-FD1B-B2635470FC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34" name="Oval 4242">
                  <a:extLst>
                    <a:ext uri="{FF2B5EF4-FFF2-40B4-BE49-F238E27FC236}">
                      <a16:creationId xmlns:a16="http://schemas.microsoft.com/office/drawing/2014/main" id="{9984E608-8A4E-6F7A-3132-4AA640F7ED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35" name="Oval 4243">
                  <a:extLst>
                    <a:ext uri="{FF2B5EF4-FFF2-40B4-BE49-F238E27FC236}">
                      <a16:creationId xmlns:a16="http://schemas.microsoft.com/office/drawing/2014/main" id="{F3272D79-1800-C279-7870-8B2A5FA68C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36" name="Oval 4244">
                  <a:extLst>
                    <a:ext uri="{FF2B5EF4-FFF2-40B4-BE49-F238E27FC236}">
                      <a16:creationId xmlns:a16="http://schemas.microsoft.com/office/drawing/2014/main" id="{2E4AD57F-CF09-AB5B-4BF8-8B0938B8F6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37" name="Oval 4245">
                  <a:extLst>
                    <a:ext uri="{FF2B5EF4-FFF2-40B4-BE49-F238E27FC236}">
                      <a16:creationId xmlns:a16="http://schemas.microsoft.com/office/drawing/2014/main" id="{843ADB77-5EF2-94CE-6EB5-8DF49021D3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38" name="Oval 4246">
                  <a:extLst>
                    <a:ext uri="{FF2B5EF4-FFF2-40B4-BE49-F238E27FC236}">
                      <a16:creationId xmlns:a16="http://schemas.microsoft.com/office/drawing/2014/main" id="{9D644E9A-AB7E-9536-04D1-9F5B242F9C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39" name="Oval 4247">
                  <a:extLst>
                    <a:ext uri="{FF2B5EF4-FFF2-40B4-BE49-F238E27FC236}">
                      <a16:creationId xmlns:a16="http://schemas.microsoft.com/office/drawing/2014/main" id="{90120B8E-7E41-5732-0EE9-F788C65D04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40" name="Oval 4248">
                  <a:extLst>
                    <a:ext uri="{FF2B5EF4-FFF2-40B4-BE49-F238E27FC236}">
                      <a16:creationId xmlns:a16="http://schemas.microsoft.com/office/drawing/2014/main" id="{37995F10-1F58-223C-F638-B77A50AE7A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9912" name="Group 4249">
                <a:extLst>
                  <a:ext uri="{FF2B5EF4-FFF2-40B4-BE49-F238E27FC236}">
                    <a16:creationId xmlns:a16="http://schemas.microsoft.com/office/drawing/2014/main" id="{349B33D2-5457-ADA0-E717-FF236451E7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67" y="2757"/>
                <a:ext cx="346" cy="304"/>
                <a:chOff x="3098" y="2084"/>
                <a:chExt cx="346" cy="304"/>
              </a:xfrm>
            </p:grpSpPr>
            <p:sp>
              <p:nvSpPr>
                <p:cNvPr id="69913" name="Oval 4250">
                  <a:extLst>
                    <a:ext uri="{FF2B5EF4-FFF2-40B4-BE49-F238E27FC236}">
                      <a16:creationId xmlns:a16="http://schemas.microsoft.com/office/drawing/2014/main" id="{5A4F1CE4-5D55-7FE6-5E3B-6BC4EDB532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14" name="Oval 4251">
                  <a:extLst>
                    <a:ext uri="{FF2B5EF4-FFF2-40B4-BE49-F238E27FC236}">
                      <a16:creationId xmlns:a16="http://schemas.microsoft.com/office/drawing/2014/main" id="{CBD8E7F3-9E8A-54FC-C028-95A0B53046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15" name="Oval 4252">
                  <a:extLst>
                    <a:ext uri="{FF2B5EF4-FFF2-40B4-BE49-F238E27FC236}">
                      <a16:creationId xmlns:a16="http://schemas.microsoft.com/office/drawing/2014/main" id="{5FE7D7B9-E344-D317-61C1-5D3C5B5F95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16" name="Oval 4253">
                  <a:extLst>
                    <a:ext uri="{FF2B5EF4-FFF2-40B4-BE49-F238E27FC236}">
                      <a16:creationId xmlns:a16="http://schemas.microsoft.com/office/drawing/2014/main" id="{40E9F661-680E-2F5C-C191-D38B738B8A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17" name="Oval 4254">
                  <a:extLst>
                    <a:ext uri="{FF2B5EF4-FFF2-40B4-BE49-F238E27FC236}">
                      <a16:creationId xmlns:a16="http://schemas.microsoft.com/office/drawing/2014/main" id="{A5BBA653-96E2-5094-F9E9-ABEDB3B0BD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18" name="Oval 4255">
                  <a:extLst>
                    <a:ext uri="{FF2B5EF4-FFF2-40B4-BE49-F238E27FC236}">
                      <a16:creationId xmlns:a16="http://schemas.microsoft.com/office/drawing/2014/main" id="{0501EF69-16DE-619A-F24E-0829961E8F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19" name="Oval 4256">
                  <a:extLst>
                    <a:ext uri="{FF2B5EF4-FFF2-40B4-BE49-F238E27FC236}">
                      <a16:creationId xmlns:a16="http://schemas.microsoft.com/office/drawing/2014/main" id="{357EF8B5-7F40-4E71-4EF6-84A35772C6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20" name="Oval 4257">
                  <a:extLst>
                    <a:ext uri="{FF2B5EF4-FFF2-40B4-BE49-F238E27FC236}">
                      <a16:creationId xmlns:a16="http://schemas.microsoft.com/office/drawing/2014/main" id="{7A523D11-1AB1-DCA7-885B-5CD27C6C92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21" name="Oval 4258">
                  <a:extLst>
                    <a:ext uri="{FF2B5EF4-FFF2-40B4-BE49-F238E27FC236}">
                      <a16:creationId xmlns:a16="http://schemas.microsoft.com/office/drawing/2014/main" id="{7D92A6C2-3EF3-E949-9B66-C819EC5B8E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22" name="Oval 4259">
                  <a:extLst>
                    <a:ext uri="{FF2B5EF4-FFF2-40B4-BE49-F238E27FC236}">
                      <a16:creationId xmlns:a16="http://schemas.microsoft.com/office/drawing/2014/main" id="{C0383E12-5D30-1EBD-A0E1-C816CFBC47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23" name="Oval 4260">
                  <a:extLst>
                    <a:ext uri="{FF2B5EF4-FFF2-40B4-BE49-F238E27FC236}">
                      <a16:creationId xmlns:a16="http://schemas.microsoft.com/office/drawing/2014/main" id="{1760FE39-F105-C0D9-4E54-EFD4DD4821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24" name="Oval 4261">
                  <a:extLst>
                    <a:ext uri="{FF2B5EF4-FFF2-40B4-BE49-F238E27FC236}">
                      <a16:creationId xmlns:a16="http://schemas.microsoft.com/office/drawing/2014/main" id="{05C6D099-AC00-E5DA-526A-70063A0636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25" name="Oval 4262">
                  <a:extLst>
                    <a:ext uri="{FF2B5EF4-FFF2-40B4-BE49-F238E27FC236}">
                      <a16:creationId xmlns:a16="http://schemas.microsoft.com/office/drawing/2014/main" id="{A2A42947-8D2D-E17A-030C-489CB27F04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26" name="Oval 4263">
                  <a:extLst>
                    <a:ext uri="{FF2B5EF4-FFF2-40B4-BE49-F238E27FC236}">
                      <a16:creationId xmlns:a16="http://schemas.microsoft.com/office/drawing/2014/main" id="{BE50B475-E099-4D3F-F605-0234602BDA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69694" name="Group 4264">
              <a:extLst>
                <a:ext uri="{FF2B5EF4-FFF2-40B4-BE49-F238E27FC236}">
                  <a16:creationId xmlns:a16="http://schemas.microsoft.com/office/drawing/2014/main" id="{8819A6FC-C1D5-9C6E-2460-BC0BB73748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94" y="2440"/>
              <a:ext cx="1189" cy="937"/>
              <a:chOff x="2998" y="2344"/>
              <a:chExt cx="1189" cy="937"/>
            </a:xfrm>
          </p:grpSpPr>
          <p:grpSp>
            <p:nvGrpSpPr>
              <p:cNvPr id="69881" name="Group 4265">
                <a:extLst>
                  <a:ext uri="{FF2B5EF4-FFF2-40B4-BE49-F238E27FC236}">
                    <a16:creationId xmlns:a16="http://schemas.microsoft.com/office/drawing/2014/main" id="{B5ECDDF8-E5AC-9E0B-A5CC-3A589C9B8C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98" y="2977"/>
                <a:ext cx="346" cy="304"/>
                <a:chOff x="3098" y="2084"/>
                <a:chExt cx="346" cy="304"/>
              </a:xfrm>
            </p:grpSpPr>
            <p:sp>
              <p:nvSpPr>
                <p:cNvPr id="69897" name="Oval 4266">
                  <a:extLst>
                    <a:ext uri="{FF2B5EF4-FFF2-40B4-BE49-F238E27FC236}">
                      <a16:creationId xmlns:a16="http://schemas.microsoft.com/office/drawing/2014/main" id="{D492108D-427D-67C6-4ADD-89D3E7E548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98" name="Oval 4267">
                  <a:extLst>
                    <a:ext uri="{FF2B5EF4-FFF2-40B4-BE49-F238E27FC236}">
                      <a16:creationId xmlns:a16="http://schemas.microsoft.com/office/drawing/2014/main" id="{297F9D8F-737B-445E-E6EC-418FCA73E9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99" name="Oval 4268">
                  <a:extLst>
                    <a:ext uri="{FF2B5EF4-FFF2-40B4-BE49-F238E27FC236}">
                      <a16:creationId xmlns:a16="http://schemas.microsoft.com/office/drawing/2014/main" id="{965EF227-88F8-DC27-5385-7C0B72098C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00" name="Oval 4269">
                  <a:extLst>
                    <a:ext uri="{FF2B5EF4-FFF2-40B4-BE49-F238E27FC236}">
                      <a16:creationId xmlns:a16="http://schemas.microsoft.com/office/drawing/2014/main" id="{3B0E97AB-240A-6B3D-197D-F5F68CDA3A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01" name="Oval 4270">
                  <a:extLst>
                    <a:ext uri="{FF2B5EF4-FFF2-40B4-BE49-F238E27FC236}">
                      <a16:creationId xmlns:a16="http://schemas.microsoft.com/office/drawing/2014/main" id="{B46C91FA-EB18-5C0C-8AA7-6D7F928372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02" name="Oval 4271">
                  <a:extLst>
                    <a:ext uri="{FF2B5EF4-FFF2-40B4-BE49-F238E27FC236}">
                      <a16:creationId xmlns:a16="http://schemas.microsoft.com/office/drawing/2014/main" id="{27551DDF-FAA0-F59D-128C-A483289229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03" name="Oval 4272">
                  <a:extLst>
                    <a:ext uri="{FF2B5EF4-FFF2-40B4-BE49-F238E27FC236}">
                      <a16:creationId xmlns:a16="http://schemas.microsoft.com/office/drawing/2014/main" id="{F4ABBA55-6027-AF28-276C-0A45165879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04" name="Oval 4273">
                  <a:extLst>
                    <a:ext uri="{FF2B5EF4-FFF2-40B4-BE49-F238E27FC236}">
                      <a16:creationId xmlns:a16="http://schemas.microsoft.com/office/drawing/2014/main" id="{D0B4569D-6F50-1AF3-D55F-C426EEE4EA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05" name="Oval 4274">
                  <a:extLst>
                    <a:ext uri="{FF2B5EF4-FFF2-40B4-BE49-F238E27FC236}">
                      <a16:creationId xmlns:a16="http://schemas.microsoft.com/office/drawing/2014/main" id="{17793FD4-AE83-F3FB-3BAC-3C390854E4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06" name="Oval 4275">
                  <a:extLst>
                    <a:ext uri="{FF2B5EF4-FFF2-40B4-BE49-F238E27FC236}">
                      <a16:creationId xmlns:a16="http://schemas.microsoft.com/office/drawing/2014/main" id="{E244489C-7061-7F57-D9FE-E290182EB1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07" name="Oval 4276">
                  <a:extLst>
                    <a:ext uri="{FF2B5EF4-FFF2-40B4-BE49-F238E27FC236}">
                      <a16:creationId xmlns:a16="http://schemas.microsoft.com/office/drawing/2014/main" id="{078DAD94-076E-0FC9-CFE8-92B370ADC6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08" name="Oval 4277">
                  <a:extLst>
                    <a:ext uri="{FF2B5EF4-FFF2-40B4-BE49-F238E27FC236}">
                      <a16:creationId xmlns:a16="http://schemas.microsoft.com/office/drawing/2014/main" id="{4DF33FB3-B9D8-E92C-D4B4-873AE9A860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09" name="Oval 4278">
                  <a:extLst>
                    <a:ext uri="{FF2B5EF4-FFF2-40B4-BE49-F238E27FC236}">
                      <a16:creationId xmlns:a16="http://schemas.microsoft.com/office/drawing/2014/main" id="{79063C6B-C6AE-9F6D-6A8C-8C65A9C9D0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910" name="Oval 4279">
                  <a:extLst>
                    <a:ext uri="{FF2B5EF4-FFF2-40B4-BE49-F238E27FC236}">
                      <a16:creationId xmlns:a16="http://schemas.microsoft.com/office/drawing/2014/main" id="{E495B10C-8ED7-2BBB-E174-E5BB9C125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9882" name="Group 4280">
                <a:extLst>
                  <a:ext uri="{FF2B5EF4-FFF2-40B4-BE49-F238E27FC236}">
                    <a16:creationId xmlns:a16="http://schemas.microsoft.com/office/drawing/2014/main" id="{E547D945-A556-9DDC-2899-7BA308334C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41" y="2344"/>
                <a:ext cx="346" cy="304"/>
                <a:chOff x="3098" y="2084"/>
                <a:chExt cx="346" cy="304"/>
              </a:xfrm>
            </p:grpSpPr>
            <p:sp>
              <p:nvSpPr>
                <p:cNvPr id="69883" name="Oval 4281">
                  <a:extLst>
                    <a:ext uri="{FF2B5EF4-FFF2-40B4-BE49-F238E27FC236}">
                      <a16:creationId xmlns:a16="http://schemas.microsoft.com/office/drawing/2014/main" id="{4C3A0E93-B897-500A-5AD6-B7F319E588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84" name="Oval 4282">
                  <a:extLst>
                    <a:ext uri="{FF2B5EF4-FFF2-40B4-BE49-F238E27FC236}">
                      <a16:creationId xmlns:a16="http://schemas.microsoft.com/office/drawing/2014/main" id="{492F0197-61AF-B487-C77F-A176BE84DE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85" name="Oval 4283">
                  <a:extLst>
                    <a:ext uri="{FF2B5EF4-FFF2-40B4-BE49-F238E27FC236}">
                      <a16:creationId xmlns:a16="http://schemas.microsoft.com/office/drawing/2014/main" id="{F4615730-2389-3FB1-019E-A010F83DE7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86" name="Oval 4284">
                  <a:extLst>
                    <a:ext uri="{FF2B5EF4-FFF2-40B4-BE49-F238E27FC236}">
                      <a16:creationId xmlns:a16="http://schemas.microsoft.com/office/drawing/2014/main" id="{82777680-403D-2851-D22B-20D180A464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87" name="Oval 4285">
                  <a:extLst>
                    <a:ext uri="{FF2B5EF4-FFF2-40B4-BE49-F238E27FC236}">
                      <a16:creationId xmlns:a16="http://schemas.microsoft.com/office/drawing/2014/main" id="{D9DF76F6-8CD5-74E7-81C3-C4E47DDA35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88" name="Oval 4286">
                  <a:extLst>
                    <a:ext uri="{FF2B5EF4-FFF2-40B4-BE49-F238E27FC236}">
                      <a16:creationId xmlns:a16="http://schemas.microsoft.com/office/drawing/2014/main" id="{04B8DB9D-817F-67BC-1B9E-38BC65BD7D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89" name="Oval 4287">
                  <a:extLst>
                    <a:ext uri="{FF2B5EF4-FFF2-40B4-BE49-F238E27FC236}">
                      <a16:creationId xmlns:a16="http://schemas.microsoft.com/office/drawing/2014/main" id="{3C6DC71A-58E7-50CF-74DF-80C0077D57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90" name="Oval 4288">
                  <a:extLst>
                    <a:ext uri="{FF2B5EF4-FFF2-40B4-BE49-F238E27FC236}">
                      <a16:creationId xmlns:a16="http://schemas.microsoft.com/office/drawing/2014/main" id="{547E2081-BC14-908A-F318-1166A9E080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91" name="Oval 4289">
                  <a:extLst>
                    <a:ext uri="{FF2B5EF4-FFF2-40B4-BE49-F238E27FC236}">
                      <a16:creationId xmlns:a16="http://schemas.microsoft.com/office/drawing/2014/main" id="{615C7DD3-CEEE-1FEB-AF11-508D9F1121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92" name="Oval 4290">
                  <a:extLst>
                    <a:ext uri="{FF2B5EF4-FFF2-40B4-BE49-F238E27FC236}">
                      <a16:creationId xmlns:a16="http://schemas.microsoft.com/office/drawing/2014/main" id="{522623BE-F568-81CF-A51A-A9C781A576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93" name="Oval 4291">
                  <a:extLst>
                    <a:ext uri="{FF2B5EF4-FFF2-40B4-BE49-F238E27FC236}">
                      <a16:creationId xmlns:a16="http://schemas.microsoft.com/office/drawing/2014/main" id="{B1ED47D1-B54D-56F8-CED7-4B5F375317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94" name="Oval 4292">
                  <a:extLst>
                    <a:ext uri="{FF2B5EF4-FFF2-40B4-BE49-F238E27FC236}">
                      <a16:creationId xmlns:a16="http://schemas.microsoft.com/office/drawing/2014/main" id="{2FC93140-809A-7D68-5CB6-748DA11D28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95" name="Oval 4293">
                  <a:extLst>
                    <a:ext uri="{FF2B5EF4-FFF2-40B4-BE49-F238E27FC236}">
                      <a16:creationId xmlns:a16="http://schemas.microsoft.com/office/drawing/2014/main" id="{F74B5429-4CC3-F46D-6FF4-DC911F5E36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96" name="Oval 4294">
                  <a:extLst>
                    <a:ext uri="{FF2B5EF4-FFF2-40B4-BE49-F238E27FC236}">
                      <a16:creationId xmlns:a16="http://schemas.microsoft.com/office/drawing/2014/main" id="{A18441DB-DB50-8567-5D03-A3392D78B9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69695" name="Group 4295">
              <a:extLst>
                <a:ext uri="{FF2B5EF4-FFF2-40B4-BE49-F238E27FC236}">
                  <a16:creationId xmlns:a16="http://schemas.microsoft.com/office/drawing/2014/main" id="{17AB941E-2C98-7734-C047-C60C1B2470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65" y="2899"/>
              <a:ext cx="884" cy="539"/>
              <a:chOff x="3569" y="2803"/>
              <a:chExt cx="884" cy="539"/>
            </a:xfrm>
          </p:grpSpPr>
          <p:grpSp>
            <p:nvGrpSpPr>
              <p:cNvPr id="69851" name="Group 4296">
                <a:extLst>
                  <a:ext uri="{FF2B5EF4-FFF2-40B4-BE49-F238E27FC236}">
                    <a16:creationId xmlns:a16="http://schemas.microsoft.com/office/drawing/2014/main" id="{B9F25CC6-ECE9-77DD-F617-4E371B126D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07" y="2803"/>
                <a:ext cx="346" cy="304"/>
                <a:chOff x="3098" y="2084"/>
                <a:chExt cx="346" cy="304"/>
              </a:xfrm>
            </p:grpSpPr>
            <p:sp>
              <p:nvSpPr>
                <p:cNvPr id="69867" name="Oval 4297">
                  <a:extLst>
                    <a:ext uri="{FF2B5EF4-FFF2-40B4-BE49-F238E27FC236}">
                      <a16:creationId xmlns:a16="http://schemas.microsoft.com/office/drawing/2014/main" id="{99C23413-E5D0-8657-5210-76943A2300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68" name="Oval 4298">
                  <a:extLst>
                    <a:ext uri="{FF2B5EF4-FFF2-40B4-BE49-F238E27FC236}">
                      <a16:creationId xmlns:a16="http://schemas.microsoft.com/office/drawing/2014/main" id="{4F0B4B84-0C18-CE7B-7B3B-551FE3BD32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69" name="Oval 4299">
                  <a:extLst>
                    <a:ext uri="{FF2B5EF4-FFF2-40B4-BE49-F238E27FC236}">
                      <a16:creationId xmlns:a16="http://schemas.microsoft.com/office/drawing/2014/main" id="{8C35C09D-F476-A8F0-3A89-89EA9028B5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70" name="Oval 4300">
                  <a:extLst>
                    <a:ext uri="{FF2B5EF4-FFF2-40B4-BE49-F238E27FC236}">
                      <a16:creationId xmlns:a16="http://schemas.microsoft.com/office/drawing/2014/main" id="{32A07DC7-5A42-2A54-3074-D19078D58F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71" name="Oval 4301">
                  <a:extLst>
                    <a:ext uri="{FF2B5EF4-FFF2-40B4-BE49-F238E27FC236}">
                      <a16:creationId xmlns:a16="http://schemas.microsoft.com/office/drawing/2014/main" id="{7A8A2D4F-AA10-DBBA-5752-D07852F646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72" name="Oval 4302">
                  <a:extLst>
                    <a:ext uri="{FF2B5EF4-FFF2-40B4-BE49-F238E27FC236}">
                      <a16:creationId xmlns:a16="http://schemas.microsoft.com/office/drawing/2014/main" id="{B3AD1C88-9966-C21A-5D51-2292616B14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73" name="Oval 4303">
                  <a:extLst>
                    <a:ext uri="{FF2B5EF4-FFF2-40B4-BE49-F238E27FC236}">
                      <a16:creationId xmlns:a16="http://schemas.microsoft.com/office/drawing/2014/main" id="{EBD12734-3DAB-DF60-D4E0-F0A4DC2DC5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74" name="Oval 4304">
                  <a:extLst>
                    <a:ext uri="{FF2B5EF4-FFF2-40B4-BE49-F238E27FC236}">
                      <a16:creationId xmlns:a16="http://schemas.microsoft.com/office/drawing/2014/main" id="{52535312-94AE-F42E-0979-03E358EF09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75" name="Oval 4305">
                  <a:extLst>
                    <a:ext uri="{FF2B5EF4-FFF2-40B4-BE49-F238E27FC236}">
                      <a16:creationId xmlns:a16="http://schemas.microsoft.com/office/drawing/2014/main" id="{661A7ED9-B0FD-6FB2-98B7-B612A923F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76" name="Oval 4306">
                  <a:extLst>
                    <a:ext uri="{FF2B5EF4-FFF2-40B4-BE49-F238E27FC236}">
                      <a16:creationId xmlns:a16="http://schemas.microsoft.com/office/drawing/2014/main" id="{5A538AFE-4133-556A-0900-6A6BC30BD8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77" name="Oval 4307">
                  <a:extLst>
                    <a:ext uri="{FF2B5EF4-FFF2-40B4-BE49-F238E27FC236}">
                      <a16:creationId xmlns:a16="http://schemas.microsoft.com/office/drawing/2014/main" id="{2E39A16C-D6C1-CA21-C60C-428B7E853B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78" name="Oval 4308">
                  <a:extLst>
                    <a:ext uri="{FF2B5EF4-FFF2-40B4-BE49-F238E27FC236}">
                      <a16:creationId xmlns:a16="http://schemas.microsoft.com/office/drawing/2014/main" id="{C5EC0959-72F4-6BBB-8233-FCA5A485E2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79" name="Oval 4309">
                  <a:extLst>
                    <a:ext uri="{FF2B5EF4-FFF2-40B4-BE49-F238E27FC236}">
                      <a16:creationId xmlns:a16="http://schemas.microsoft.com/office/drawing/2014/main" id="{6D5D9B48-5E95-6294-E4E6-110A9105AC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80" name="Oval 4310">
                  <a:extLst>
                    <a:ext uri="{FF2B5EF4-FFF2-40B4-BE49-F238E27FC236}">
                      <a16:creationId xmlns:a16="http://schemas.microsoft.com/office/drawing/2014/main" id="{34ADFBB0-B33A-044A-9C64-41C88F7CB3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9852" name="Group 4311">
                <a:extLst>
                  <a:ext uri="{FF2B5EF4-FFF2-40B4-BE49-F238E27FC236}">
                    <a16:creationId xmlns:a16="http://schemas.microsoft.com/office/drawing/2014/main" id="{87281CB4-5B6A-A9E5-C61E-29CF5B9CA1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9" y="3038"/>
                <a:ext cx="346" cy="304"/>
                <a:chOff x="3098" y="2084"/>
                <a:chExt cx="346" cy="304"/>
              </a:xfrm>
            </p:grpSpPr>
            <p:sp>
              <p:nvSpPr>
                <p:cNvPr id="69853" name="Oval 4312">
                  <a:extLst>
                    <a:ext uri="{FF2B5EF4-FFF2-40B4-BE49-F238E27FC236}">
                      <a16:creationId xmlns:a16="http://schemas.microsoft.com/office/drawing/2014/main" id="{357AD4AA-FA61-0C21-1FB5-363BC8EA04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54" name="Oval 4313">
                  <a:extLst>
                    <a:ext uri="{FF2B5EF4-FFF2-40B4-BE49-F238E27FC236}">
                      <a16:creationId xmlns:a16="http://schemas.microsoft.com/office/drawing/2014/main" id="{83A93BBA-4052-51E2-7700-BC57AE25EE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55" name="Oval 4314">
                  <a:extLst>
                    <a:ext uri="{FF2B5EF4-FFF2-40B4-BE49-F238E27FC236}">
                      <a16:creationId xmlns:a16="http://schemas.microsoft.com/office/drawing/2014/main" id="{50322926-5274-0C36-4EF9-0AF0641007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56" name="Oval 4315">
                  <a:extLst>
                    <a:ext uri="{FF2B5EF4-FFF2-40B4-BE49-F238E27FC236}">
                      <a16:creationId xmlns:a16="http://schemas.microsoft.com/office/drawing/2014/main" id="{3FF78BF6-7D12-F631-757F-F6FF6ED655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57" name="Oval 4316">
                  <a:extLst>
                    <a:ext uri="{FF2B5EF4-FFF2-40B4-BE49-F238E27FC236}">
                      <a16:creationId xmlns:a16="http://schemas.microsoft.com/office/drawing/2014/main" id="{D53961A8-AC85-3667-E562-EB6ABC22A5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58" name="Oval 4317">
                  <a:extLst>
                    <a:ext uri="{FF2B5EF4-FFF2-40B4-BE49-F238E27FC236}">
                      <a16:creationId xmlns:a16="http://schemas.microsoft.com/office/drawing/2014/main" id="{1D98DCD6-6DBE-B8DE-2F78-BA67E735FB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59" name="Oval 4318">
                  <a:extLst>
                    <a:ext uri="{FF2B5EF4-FFF2-40B4-BE49-F238E27FC236}">
                      <a16:creationId xmlns:a16="http://schemas.microsoft.com/office/drawing/2014/main" id="{97407DEC-874D-0D9F-E57A-1383CF088E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60" name="Oval 4319">
                  <a:extLst>
                    <a:ext uri="{FF2B5EF4-FFF2-40B4-BE49-F238E27FC236}">
                      <a16:creationId xmlns:a16="http://schemas.microsoft.com/office/drawing/2014/main" id="{F9EF2D37-82E3-F84D-2ACC-A7B07EC73F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61" name="Oval 4320">
                  <a:extLst>
                    <a:ext uri="{FF2B5EF4-FFF2-40B4-BE49-F238E27FC236}">
                      <a16:creationId xmlns:a16="http://schemas.microsoft.com/office/drawing/2014/main" id="{64CEAC0B-67BF-FF9D-05C8-4C81B2AAC3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62" name="Oval 4321">
                  <a:extLst>
                    <a:ext uri="{FF2B5EF4-FFF2-40B4-BE49-F238E27FC236}">
                      <a16:creationId xmlns:a16="http://schemas.microsoft.com/office/drawing/2014/main" id="{7B106CDB-4DB8-21E5-4615-FDABD60C07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63" name="Oval 4322">
                  <a:extLst>
                    <a:ext uri="{FF2B5EF4-FFF2-40B4-BE49-F238E27FC236}">
                      <a16:creationId xmlns:a16="http://schemas.microsoft.com/office/drawing/2014/main" id="{3BCC6B28-D29E-3110-2526-E98B057619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64" name="Oval 4323">
                  <a:extLst>
                    <a:ext uri="{FF2B5EF4-FFF2-40B4-BE49-F238E27FC236}">
                      <a16:creationId xmlns:a16="http://schemas.microsoft.com/office/drawing/2014/main" id="{5630AD1C-E176-EBC2-9875-943D4892AB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65" name="Oval 4324">
                  <a:extLst>
                    <a:ext uri="{FF2B5EF4-FFF2-40B4-BE49-F238E27FC236}">
                      <a16:creationId xmlns:a16="http://schemas.microsoft.com/office/drawing/2014/main" id="{D833AC24-397C-D862-F463-DC5A7AE1E6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66" name="Oval 4325">
                  <a:extLst>
                    <a:ext uri="{FF2B5EF4-FFF2-40B4-BE49-F238E27FC236}">
                      <a16:creationId xmlns:a16="http://schemas.microsoft.com/office/drawing/2014/main" id="{3ACA1C12-A278-2942-8EE1-BE54FBAB6B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69696" name="Group 4326">
              <a:extLst>
                <a:ext uri="{FF2B5EF4-FFF2-40B4-BE49-F238E27FC236}">
                  <a16:creationId xmlns:a16="http://schemas.microsoft.com/office/drawing/2014/main" id="{940E8032-2121-C7C2-2E84-7ECEEE72AC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5" y="2712"/>
              <a:ext cx="1088" cy="816"/>
              <a:chOff x="3369" y="2616"/>
              <a:chExt cx="1088" cy="816"/>
            </a:xfrm>
          </p:grpSpPr>
          <p:grpSp>
            <p:nvGrpSpPr>
              <p:cNvPr id="69821" name="Group 4327">
                <a:extLst>
                  <a:ext uri="{FF2B5EF4-FFF2-40B4-BE49-F238E27FC236}">
                    <a16:creationId xmlns:a16="http://schemas.microsoft.com/office/drawing/2014/main" id="{D4BE690E-B2D2-CC11-7234-0B7BC76252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69" y="3128"/>
                <a:ext cx="346" cy="304"/>
                <a:chOff x="3098" y="2084"/>
                <a:chExt cx="346" cy="304"/>
              </a:xfrm>
            </p:grpSpPr>
            <p:sp>
              <p:nvSpPr>
                <p:cNvPr id="69837" name="Oval 4328">
                  <a:extLst>
                    <a:ext uri="{FF2B5EF4-FFF2-40B4-BE49-F238E27FC236}">
                      <a16:creationId xmlns:a16="http://schemas.microsoft.com/office/drawing/2014/main" id="{15A74B3A-72BB-421A-891E-8753781B10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38" name="Oval 4329">
                  <a:extLst>
                    <a:ext uri="{FF2B5EF4-FFF2-40B4-BE49-F238E27FC236}">
                      <a16:creationId xmlns:a16="http://schemas.microsoft.com/office/drawing/2014/main" id="{B177C108-4B1C-66FA-78A1-3D0F7A1666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39" name="Oval 4330">
                  <a:extLst>
                    <a:ext uri="{FF2B5EF4-FFF2-40B4-BE49-F238E27FC236}">
                      <a16:creationId xmlns:a16="http://schemas.microsoft.com/office/drawing/2014/main" id="{F9BABD28-36FA-4AB0-5521-EDCCAC22F2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40" name="Oval 4331">
                  <a:extLst>
                    <a:ext uri="{FF2B5EF4-FFF2-40B4-BE49-F238E27FC236}">
                      <a16:creationId xmlns:a16="http://schemas.microsoft.com/office/drawing/2014/main" id="{CED16C81-4E9B-766E-DE34-4855F6AD6B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41" name="Oval 4332">
                  <a:extLst>
                    <a:ext uri="{FF2B5EF4-FFF2-40B4-BE49-F238E27FC236}">
                      <a16:creationId xmlns:a16="http://schemas.microsoft.com/office/drawing/2014/main" id="{BA252525-3AA8-9F77-96AC-B5155C241A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42" name="Oval 4333">
                  <a:extLst>
                    <a:ext uri="{FF2B5EF4-FFF2-40B4-BE49-F238E27FC236}">
                      <a16:creationId xmlns:a16="http://schemas.microsoft.com/office/drawing/2014/main" id="{305EFF97-8098-0714-8EE0-4F4201120E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43" name="Oval 4334">
                  <a:extLst>
                    <a:ext uri="{FF2B5EF4-FFF2-40B4-BE49-F238E27FC236}">
                      <a16:creationId xmlns:a16="http://schemas.microsoft.com/office/drawing/2014/main" id="{7286A5CF-780F-5270-4C4A-60D0286443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44" name="Oval 4335">
                  <a:extLst>
                    <a:ext uri="{FF2B5EF4-FFF2-40B4-BE49-F238E27FC236}">
                      <a16:creationId xmlns:a16="http://schemas.microsoft.com/office/drawing/2014/main" id="{A1A11C9E-2E89-CFBB-7AEB-504F14FA34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45" name="Oval 4336">
                  <a:extLst>
                    <a:ext uri="{FF2B5EF4-FFF2-40B4-BE49-F238E27FC236}">
                      <a16:creationId xmlns:a16="http://schemas.microsoft.com/office/drawing/2014/main" id="{E8AF33F9-E26C-8F65-AAD8-5D3A5B77EC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46" name="Oval 4337">
                  <a:extLst>
                    <a:ext uri="{FF2B5EF4-FFF2-40B4-BE49-F238E27FC236}">
                      <a16:creationId xmlns:a16="http://schemas.microsoft.com/office/drawing/2014/main" id="{7871C54E-8A3B-C171-C444-5494FBA312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47" name="Oval 4338">
                  <a:extLst>
                    <a:ext uri="{FF2B5EF4-FFF2-40B4-BE49-F238E27FC236}">
                      <a16:creationId xmlns:a16="http://schemas.microsoft.com/office/drawing/2014/main" id="{363EA724-01B6-8D76-5077-A715640F81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48" name="Oval 4339">
                  <a:extLst>
                    <a:ext uri="{FF2B5EF4-FFF2-40B4-BE49-F238E27FC236}">
                      <a16:creationId xmlns:a16="http://schemas.microsoft.com/office/drawing/2014/main" id="{23EADBD6-2F33-E3DB-2CE5-0092CF2C84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49" name="Oval 4340">
                  <a:extLst>
                    <a:ext uri="{FF2B5EF4-FFF2-40B4-BE49-F238E27FC236}">
                      <a16:creationId xmlns:a16="http://schemas.microsoft.com/office/drawing/2014/main" id="{71D0F6D1-513E-0B54-3C7C-707EF6696F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50" name="Oval 4341">
                  <a:extLst>
                    <a:ext uri="{FF2B5EF4-FFF2-40B4-BE49-F238E27FC236}">
                      <a16:creationId xmlns:a16="http://schemas.microsoft.com/office/drawing/2014/main" id="{A1B78B0C-9A91-33DB-9E25-D9992A4C20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9822" name="Group 4342">
                <a:extLst>
                  <a:ext uri="{FF2B5EF4-FFF2-40B4-BE49-F238E27FC236}">
                    <a16:creationId xmlns:a16="http://schemas.microsoft.com/office/drawing/2014/main" id="{044DB0D3-D663-8719-D2A2-0EA900FB16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11" y="2616"/>
                <a:ext cx="346" cy="304"/>
                <a:chOff x="3098" y="2084"/>
                <a:chExt cx="346" cy="304"/>
              </a:xfrm>
            </p:grpSpPr>
            <p:sp>
              <p:nvSpPr>
                <p:cNvPr id="69823" name="Oval 4343">
                  <a:extLst>
                    <a:ext uri="{FF2B5EF4-FFF2-40B4-BE49-F238E27FC236}">
                      <a16:creationId xmlns:a16="http://schemas.microsoft.com/office/drawing/2014/main" id="{0466E0C0-C72D-FD7D-898C-17616D7D00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24" name="Oval 4344">
                  <a:extLst>
                    <a:ext uri="{FF2B5EF4-FFF2-40B4-BE49-F238E27FC236}">
                      <a16:creationId xmlns:a16="http://schemas.microsoft.com/office/drawing/2014/main" id="{071237F1-AFB6-9DFC-B248-84FDC96E86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25" name="Oval 4345">
                  <a:extLst>
                    <a:ext uri="{FF2B5EF4-FFF2-40B4-BE49-F238E27FC236}">
                      <a16:creationId xmlns:a16="http://schemas.microsoft.com/office/drawing/2014/main" id="{6056AF16-2C5E-C3A3-6B01-F08E99F0A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26" name="Oval 4346">
                  <a:extLst>
                    <a:ext uri="{FF2B5EF4-FFF2-40B4-BE49-F238E27FC236}">
                      <a16:creationId xmlns:a16="http://schemas.microsoft.com/office/drawing/2014/main" id="{E39FDFCB-DBDC-3C67-09AB-ECE7D7F543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27" name="Oval 4347">
                  <a:extLst>
                    <a:ext uri="{FF2B5EF4-FFF2-40B4-BE49-F238E27FC236}">
                      <a16:creationId xmlns:a16="http://schemas.microsoft.com/office/drawing/2014/main" id="{2F7BAF1A-0222-8EEB-543B-10F46E40C5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28" name="Oval 4348">
                  <a:extLst>
                    <a:ext uri="{FF2B5EF4-FFF2-40B4-BE49-F238E27FC236}">
                      <a16:creationId xmlns:a16="http://schemas.microsoft.com/office/drawing/2014/main" id="{4B62C8CA-40E1-C775-CBC0-2EA6EC8885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29" name="Oval 4349">
                  <a:extLst>
                    <a:ext uri="{FF2B5EF4-FFF2-40B4-BE49-F238E27FC236}">
                      <a16:creationId xmlns:a16="http://schemas.microsoft.com/office/drawing/2014/main" id="{C427FBBE-FC1A-DAE4-8172-346ABA0F22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30" name="Oval 4350">
                  <a:extLst>
                    <a:ext uri="{FF2B5EF4-FFF2-40B4-BE49-F238E27FC236}">
                      <a16:creationId xmlns:a16="http://schemas.microsoft.com/office/drawing/2014/main" id="{6FDDECEE-B548-0B71-27BF-BEDA8958E6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31" name="Oval 4351">
                  <a:extLst>
                    <a:ext uri="{FF2B5EF4-FFF2-40B4-BE49-F238E27FC236}">
                      <a16:creationId xmlns:a16="http://schemas.microsoft.com/office/drawing/2014/main" id="{166600FB-65A8-1504-7217-2BB92FB39A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32" name="Oval 4352">
                  <a:extLst>
                    <a:ext uri="{FF2B5EF4-FFF2-40B4-BE49-F238E27FC236}">
                      <a16:creationId xmlns:a16="http://schemas.microsoft.com/office/drawing/2014/main" id="{05BCA641-6081-83B7-76F4-DE060D7668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33" name="Oval 4353">
                  <a:extLst>
                    <a:ext uri="{FF2B5EF4-FFF2-40B4-BE49-F238E27FC236}">
                      <a16:creationId xmlns:a16="http://schemas.microsoft.com/office/drawing/2014/main" id="{F32B3567-7C71-92F8-11EE-302F6389C4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34" name="Oval 4354">
                  <a:extLst>
                    <a:ext uri="{FF2B5EF4-FFF2-40B4-BE49-F238E27FC236}">
                      <a16:creationId xmlns:a16="http://schemas.microsoft.com/office/drawing/2014/main" id="{1AAB276B-E920-D393-0FB0-9433868F23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35" name="Oval 4355">
                  <a:extLst>
                    <a:ext uri="{FF2B5EF4-FFF2-40B4-BE49-F238E27FC236}">
                      <a16:creationId xmlns:a16="http://schemas.microsoft.com/office/drawing/2014/main" id="{DBA030E1-1DFA-3B1A-AC75-069ACAB573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36" name="Oval 4356">
                  <a:extLst>
                    <a:ext uri="{FF2B5EF4-FFF2-40B4-BE49-F238E27FC236}">
                      <a16:creationId xmlns:a16="http://schemas.microsoft.com/office/drawing/2014/main" id="{5EDC0432-797B-A667-6EC4-92150B8385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69697" name="Group 4357">
              <a:extLst>
                <a:ext uri="{FF2B5EF4-FFF2-40B4-BE49-F238E27FC236}">
                  <a16:creationId xmlns:a16="http://schemas.microsoft.com/office/drawing/2014/main" id="{1ACDA99F-548B-5D0E-C0E9-0B196C0174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6" y="2407"/>
              <a:ext cx="457" cy="899"/>
              <a:chOff x="4230" y="2311"/>
              <a:chExt cx="457" cy="899"/>
            </a:xfrm>
          </p:grpSpPr>
          <p:grpSp>
            <p:nvGrpSpPr>
              <p:cNvPr id="69791" name="Group 4358">
                <a:extLst>
                  <a:ext uri="{FF2B5EF4-FFF2-40B4-BE49-F238E27FC236}">
                    <a16:creationId xmlns:a16="http://schemas.microsoft.com/office/drawing/2014/main" id="{62413105-D3D7-1801-7AE5-1971FCE8FA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30" y="2311"/>
                <a:ext cx="346" cy="304"/>
                <a:chOff x="3098" y="2084"/>
                <a:chExt cx="346" cy="304"/>
              </a:xfrm>
            </p:grpSpPr>
            <p:sp>
              <p:nvSpPr>
                <p:cNvPr id="69807" name="Oval 4359">
                  <a:extLst>
                    <a:ext uri="{FF2B5EF4-FFF2-40B4-BE49-F238E27FC236}">
                      <a16:creationId xmlns:a16="http://schemas.microsoft.com/office/drawing/2014/main" id="{C7E02BB2-E8A7-13ED-B075-D85FBB240F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08" name="Oval 4360">
                  <a:extLst>
                    <a:ext uri="{FF2B5EF4-FFF2-40B4-BE49-F238E27FC236}">
                      <a16:creationId xmlns:a16="http://schemas.microsoft.com/office/drawing/2014/main" id="{96D4793C-DE6B-AC9D-87C1-2462562BD9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09" name="Oval 4361">
                  <a:extLst>
                    <a:ext uri="{FF2B5EF4-FFF2-40B4-BE49-F238E27FC236}">
                      <a16:creationId xmlns:a16="http://schemas.microsoft.com/office/drawing/2014/main" id="{555C2E22-83D3-9DDE-592F-3EA8C7CE17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10" name="Oval 4362">
                  <a:extLst>
                    <a:ext uri="{FF2B5EF4-FFF2-40B4-BE49-F238E27FC236}">
                      <a16:creationId xmlns:a16="http://schemas.microsoft.com/office/drawing/2014/main" id="{F10C174A-BE10-1F0C-59BB-D00DD7C55E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11" name="Oval 4363">
                  <a:extLst>
                    <a:ext uri="{FF2B5EF4-FFF2-40B4-BE49-F238E27FC236}">
                      <a16:creationId xmlns:a16="http://schemas.microsoft.com/office/drawing/2014/main" id="{CAF20A3C-3996-DA66-C549-F436184ED8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12" name="Oval 4364">
                  <a:extLst>
                    <a:ext uri="{FF2B5EF4-FFF2-40B4-BE49-F238E27FC236}">
                      <a16:creationId xmlns:a16="http://schemas.microsoft.com/office/drawing/2014/main" id="{C6E72A55-6EB2-B610-7830-48817A1E5E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13" name="Oval 4365">
                  <a:extLst>
                    <a:ext uri="{FF2B5EF4-FFF2-40B4-BE49-F238E27FC236}">
                      <a16:creationId xmlns:a16="http://schemas.microsoft.com/office/drawing/2014/main" id="{D9F00047-5EF8-15DB-EFEA-8E54F1C1B2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14" name="Oval 4366">
                  <a:extLst>
                    <a:ext uri="{FF2B5EF4-FFF2-40B4-BE49-F238E27FC236}">
                      <a16:creationId xmlns:a16="http://schemas.microsoft.com/office/drawing/2014/main" id="{981FA4AC-0DD1-DF11-7F6F-07D6CC8E25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15" name="Oval 4367">
                  <a:extLst>
                    <a:ext uri="{FF2B5EF4-FFF2-40B4-BE49-F238E27FC236}">
                      <a16:creationId xmlns:a16="http://schemas.microsoft.com/office/drawing/2014/main" id="{27C4BB22-24A6-4135-23DC-57805A9324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16" name="Oval 4368">
                  <a:extLst>
                    <a:ext uri="{FF2B5EF4-FFF2-40B4-BE49-F238E27FC236}">
                      <a16:creationId xmlns:a16="http://schemas.microsoft.com/office/drawing/2014/main" id="{0E665F56-239A-9F52-67BC-29BF067A11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17" name="Oval 4369">
                  <a:extLst>
                    <a:ext uri="{FF2B5EF4-FFF2-40B4-BE49-F238E27FC236}">
                      <a16:creationId xmlns:a16="http://schemas.microsoft.com/office/drawing/2014/main" id="{9786B0D3-B352-BC47-1D7C-356D1AC195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18" name="Oval 4370">
                  <a:extLst>
                    <a:ext uri="{FF2B5EF4-FFF2-40B4-BE49-F238E27FC236}">
                      <a16:creationId xmlns:a16="http://schemas.microsoft.com/office/drawing/2014/main" id="{1429DED5-5008-56A9-95F9-A9D8D2D278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19" name="Oval 4371">
                  <a:extLst>
                    <a:ext uri="{FF2B5EF4-FFF2-40B4-BE49-F238E27FC236}">
                      <a16:creationId xmlns:a16="http://schemas.microsoft.com/office/drawing/2014/main" id="{6DB6A303-6DE3-9A17-F5EE-1A4477F256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20" name="Oval 4372">
                  <a:extLst>
                    <a:ext uri="{FF2B5EF4-FFF2-40B4-BE49-F238E27FC236}">
                      <a16:creationId xmlns:a16="http://schemas.microsoft.com/office/drawing/2014/main" id="{A242EFB3-7AF4-4359-67A9-D853B87520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9792" name="Group 4373">
                <a:extLst>
                  <a:ext uri="{FF2B5EF4-FFF2-40B4-BE49-F238E27FC236}">
                    <a16:creationId xmlns:a16="http://schemas.microsoft.com/office/drawing/2014/main" id="{8D18A221-D776-1DC6-59AD-4A1F83EB0D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41" y="2906"/>
                <a:ext cx="346" cy="304"/>
                <a:chOff x="3098" y="2084"/>
                <a:chExt cx="346" cy="304"/>
              </a:xfrm>
            </p:grpSpPr>
            <p:sp>
              <p:nvSpPr>
                <p:cNvPr id="69793" name="Oval 4374">
                  <a:extLst>
                    <a:ext uri="{FF2B5EF4-FFF2-40B4-BE49-F238E27FC236}">
                      <a16:creationId xmlns:a16="http://schemas.microsoft.com/office/drawing/2014/main" id="{FB7934BE-9715-BDC0-5A75-D6CDE6B3E7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94" name="Oval 4375">
                  <a:extLst>
                    <a:ext uri="{FF2B5EF4-FFF2-40B4-BE49-F238E27FC236}">
                      <a16:creationId xmlns:a16="http://schemas.microsoft.com/office/drawing/2014/main" id="{AD649FC0-2FF8-14F4-0FFD-BFFE920686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95" name="Oval 4376">
                  <a:extLst>
                    <a:ext uri="{FF2B5EF4-FFF2-40B4-BE49-F238E27FC236}">
                      <a16:creationId xmlns:a16="http://schemas.microsoft.com/office/drawing/2014/main" id="{0A7AB226-976C-1C8B-4CAE-E2A311458F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96" name="Oval 4377">
                  <a:extLst>
                    <a:ext uri="{FF2B5EF4-FFF2-40B4-BE49-F238E27FC236}">
                      <a16:creationId xmlns:a16="http://schemas.microsoft.com/office/drawing/2014/main" id="{1149EBC1-7667-595F-4DDB-A9397721A0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97" name="Oval 4378">
                  <a:extLst>
                    <a:ext uri="{FF2B5EF4-FFF2-40B4-BE49-F238E27FC236}">
                      <a16:creationId xmlns:a16="http://schemas.microsoft.com/office/drawing/2014/main" id="{74D8BC9B-9664-45DB-7FE3-1564877AB0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98" name="Oval 4379">
                  <a:extLst>
                    <a:ext uri="{FF2B5EF4-FFF2-40B4-BE49-F238E27FC236}">
                      <a16:creationId xmlns:a16="http://schemas.microsoft.com/office/drawing/2014/main" id="{0013F5EE-3B00-CE6D-5BDF-58225A9513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99" name="Oval 4380">
                  <a:extLst>
                    <a:ext uri="{FF2B5EF4-FFF2-40B4-BE49-F238E27FC236}">
                      <a16:creationId xmlns:a16="http://schemas.microsoft.com/office/drawing/2014/main" id="{2EC526C4-323F-293A-B554-C1F9910BEA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00" name="Oval 4381">
                  <a:extLst>
                    <a:ext uri="{FF2B5EF4-FFF2-40B4-BE49-F238E27FC236}">
                      <a16:creationId xmlns:a16="http://schemas.microsoft.com/office/drawing/2014/main" id="{5F01CCC7-D73A-41CF-B00C-25FDE9426F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01" name="Oval 4382">
                  <a:extLst>
                    <a:ext uri="{FF2B5EF4-FFF2-40B4-BE49-F238E27FC236}">
                      <a16:creationId xmlns:a16="http://schemas.microsoft.com/office/drawing/2014/main" id="{FCBB7AB7-F3A6-D211-88C8-8E41255793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02" name="Oval 4383">
                  <a:extLst>
                    <a:ext uri="{FF2B5EF4-FFF2-40B4-BE49-F238E27FC236}">
                      <a16:creationId xmlns:a16="http://schemas.microsoft.com/office/drawing/2014/main" id="{8A2DB009-3FC3-4802-9052-0874E88FCD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03" name="Oval 4384">
                  <a:extLst>
                    <a:ext uri="{FF2B5EF4-FFF2-40B4-BE49-F238E27FC236}">
                      <a16:creationId xmlns:a16="http://schemas.microsoft.com/office/drawing/2014/main" id="{1A26EED5-5DB6-00D3-6984-1FB8B3296B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04" name="Oval 4385">
                  <a:extLst>
                    <a:ext uri="{FF2B5EF4-FFF2-40B4-BE49-F238E27FC236}">
                      <a16:creationId xmlns:a16="http://schemas.microsoft.com/office/drawing/2014/main" id="{0AC2BD1C-2531-C069-FE42-0FFFC562C0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05" name="Oval 4386">
                  <a:extLst>
                    <a:ext uri="{FF2B5EF4-FFF2-40B4-BE49-F238E27FC236}">
                      <a16:creationId xmlns:a16="http://schemas.microsoft.com/office/drawing/2014/main" id="{CE54E4D0-AB13-B91D-70DA-72B7DD68AE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806" name="Oval 4387">
                  <a:extLst>
                    <a:ext uri="{FF2B5EF4-FFF2-40B4-BE49-F238E27FC236}">
                      <a16:creationId xmlns:a16="http://schemas.microsoft.com/office/drawing/2014/main" id="{5E7A56A5-E8BA-0D43-CC83-C93BBE5DD6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69698" name="Group 4388">
              <a:extLst>
                <a:ext uri="{FF2B5EF4-FFF2-40B4-BE49-F238E27FC236}">
                  <a16:creationId xmlns:a16="http://schemas.microsoft.com/office/drawing/2014/main" id="{56E6398F-EAA3-44BB-91C4-D3EA8EF38C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71" y="2841"/>
              <a:ext cx="1246" cy="598"/>
              <a:chOff x="2675" y="2745"/>
              <a:chExt cx="1246" cy="598"/>
            </a:xfrm>
          </p:grpSpPr>
          <p:grpSp>
            <p:nvGrpSpPr>
              <p:cNvPr id="69761" name="Group 4389">
                <a:extLst>
                  <a:ext uri="{FF2B5EF4-FFF2-40B4-BE49-F238E27FC236}">
                    <a16:creationId xmlns:a16="http://schemas.microsoft.com/office/drawing/2014/main" id="{B91C5C78-8CDD-6D87-177C-4EC4390E23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5" y="3039"/>
                <a:ext cx="346" cy="304"/>
                <a:chOff x="3098" y="2084"/>
                <a:chExt cx="346" cy="304"/>
              </a:xfrm>
            </p:grpSpPr>
            <p:sp>
              <p:nvSpPr>
                <p:cNvPr id="69777" name="Oval 4390">
                  <a:extLst>
                    <a:ext uri="{FF2B5EF4-FFF2-40B4-BE49-F238E27FC236}">
                      <a16:creationId xmlns:a16="http://schemas.microsoft.com/office/drawing/2014/main" id="{FD66A35C-E2C6-CEC5-2079-F80D095D5C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78" name="Oval 4391">
                  <a:extLst>
                    <a:ext uri="{FF2B5EF4-FFF2-40B4-BE49-F238E27FC236}">
                      <a16:creationId xmlns:a16="http://schemas.microsoft.com/office/drawing/2014/main" id="{65EB4E2B-0B54-8047-3B89-5C42DEC09D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79" name="Oval 4392">
                  <a:extLst>
                    <a:ext uri="{FF2B5EF4-FFF2-40B4-BE49-F238E27FC236}">
                      <a16:creationId xmlns:a16="http://schemas.microsoft.com/office/drawing/2014/main" id="{B7F201F2-FA4B-D21D-DE14-F8B422F970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80" name="Oval 4393">
                  <a:extLst>
                    <a:ext uri="{FF2B5EF4-FFF2-40B4-BE49-F238E27FC236}">
                      <a16:creationId xmlns:a16="http://schemas.microsoft.com/office/drawing/2014/main" id="{46102A43-4277-CAE2-7D2C-A1AA555690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81" name="Oval 4394">
                  <a:extLst>
                    <a:ext uri="{FF2B5EF4-FFF2-40B4-BE49-F238E27FC236}">
                      <a16:creationId xmlns:a16="http://schemas.microsoft.com/office/drawing/2014/main" id="{BC09E301-0F1E-B2AF-F72F-EF4CE68465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82" name="Oval 4395">
                  <a:extLst>
                    <a:ext uri="{FF2B5EF4-FFF2-40B4-BE49-F238E27FC236}">
                      <a16:creationId xmlns:a16="http://schemas.microsoft.com/office/drawing/2014/main" id="{A8560708-CAB9-0EC0-5F82-52B19BD1ED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83" name="Oval 4396">
                  <a:extLst>
                    <a:ext uri="{FF2B5EF4-FFF2-40B4-BE49-F238E27FC236}">
                      <a16:creationId xmlns:a16="http://schemas.microsoft.com/office/drawing/2014/main" id="{284DBF32-3A6D-3997-FC4A-6D92FF5623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84" name="Oval 4397">
                  <a:extLst>
                    <a:ext uri="{FF2B5EF4-FFF2-40B4-BE49-F238E27FC236}">
                      <a16:creationId xmlns:a16="http://schemas.microsoft.com/office/drawing/2014/main" id="{CC4FE559-E66E-18B7-CB17-2085B069EF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85" name="Oval 4398">
                  <a:extLst>
                    <a:ext uri="{FF2B5EF4-FFF2-40B4-BE49-F238E27FC236}">
                      <a16:creationId xmlns:a16="http://schemas.microsoft.com/office/drawing/2014/main" id="{D6757699-286F-7850-A1F5-450DC92531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86" name="Oval 4399">
                  <a:extLst>
                    <a:ext uri="{FF2B5EF4-FFF2-40B4-BE49-F238E27FC236}">
                      <a16:creationId xmlns:a16="http://schemas.microsoft.com/office/drawing/2014/main" id="{65534377-9569-509E-9A86-C36C6A29A8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87" name="Oval 4400">
                  <a:extLst>
                    <a:ext uri="{FF2B5EF4-FFF2-40B4-BE49-F238E27FC236}">
                      <a16:creationId xmlns:a16="http://schemas.microsoft.com/office/drawing/2014/main" id="{CA66E103-F553-B93D-E659-7D4E7228E7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88" name="Oval 4401">
                  <a:extLst>
                    <a:ext uri="{FF2B5EF4-FFF2-40B4-BE49-F238E27FC236}">
                      <a16:creationId xmlns:a16="http://schemas.microsoft.com/office/drawing/2014/main" id="{4CC1A113-8387-A80C-3585-841576D630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89" name="Oval 4402">
                  <a:extLst>
                    <a:ext uri="{FF2B5EF4-FFF2-40B4-BE49-F238E27FC236}">
                      <a16:creationId xmlns:a16="http://schemas.microsoft.com/office/drawing/2014/main" id="{D736D892-9852-3E83-1B67-9804807F55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90" name="Oval 4403">
                  <a:extLst>
                    <a:ext uri="{FF2B5EF4-FFF2-40B4-BE49-F238E27FC236}">
                      <a16:creationId xmlns:a16="http://schemas.microsoft.com/office/drawing/2014/main" id="{CBAD7996-057A-DC4D-4B5E-AAFA51A288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9762" name="Group 4404">
                <a:extLst>
                  <a:ext uri="{FF2B5EF4-FFF2-40B4-BE49-F238E27FC236}">
                    <a16:creationId xmlns:a16="http://schemas.microsoft.com/office/drawing/2014/main" id="{D6BBDD02-CE8E-8FB9-F67E-2D1E2D48BB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5" y="2745"/>
                <a:ext cx="346" cy="304"/>
                <a:chOff x="3098" y="2084"/>
                <a:chExt cx="346" cy="304"/>
              </a:xfrm>
            </p:grpSpPr>
            <p:sp>
              <p:nvSpPr>
                <p:cNvPr id="69763" name="Oval 4405">
                  <a:extLst>
                    <a:ext uri="{FF2B5EF4-FFF2-40B4-BE49-F238E27FC236}">
                      <a16:creationId xmlns:a16="http://schemas.microsoft.com/office/drawing/2014/main" id="{A6B2F507-C7CC-1358-89E9-356FA3AE09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64" name="Oval 4406">
                  <a:extLst>
                    <a:ext uri="{FF2B5EF4-FFF2-40B4-BE49-F238E27FC236}">
                      <a16:creationId xmlns:a16="http://schemas.microsoft.com/office/drawing/2014/main" id="{02E37471-CE1E-0101-F450-9755C9AD8F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65" name="Oval 4407">
                  <a:extLst>
                    <a:ext uri="{FF2B5EF4-FFF2-40B4-BE49-F238E27FC236}">
                      <a16:creationId xmlns:a16="http://schemas.microsoft.com/office/drawing/2014/main" id="{D20B894E-9AC4-91A2-B10E-0B7AF67D43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66" name="Oval 4408">
                  <a:extLst>
                    <a:ext uri="{FF2B5EF4-FFF2-40B4-BE49-F238E27FC236}">
                      <a16:creationId xmlns:a16="http://schemas.microsoft.com/office/drawing/2014/main" id="{3685C5C9-51EE-F6F4-9018-44EBF9ED9D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67" name="Oval 4409">
                  <a:extLst>
                    <a:ext uri="{FF2B5EF4-FFF2-40B4-BE49-F238E27FC236}">
                      <a16:creationId xmlns:a16="http://schemas.microsoft.com/office/drawing/2014/main" id="{6AEB1845-B522-5DAB-D3E4-6C3C387A25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68" name="Oval 4410">
                  <a:extLst>
                    <a:ext uri="{FF2B5EF4-FFF2-40B4-BE49-F238E27FC236}">
                      <a16:creationId xmlns:a16="http://schemas.microsoft.com/office/drawing/2014/main" id="{1EB5F673-938D-AE5B-E0EB-0FFD4E03A2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69" name="Oval 4411">
                  <a:extLst>
                    <a:ext uri="{FF2B5EF4-FFF2-40B4-BE49-F238E27FC236}">
                      <a16:creationId xmlns:a16="http://schemas.microsoft.com/office/drawing/2014/main" id="{8B61944F-14D6-5346-EA76-561A194138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70" name="Oval 4412">
                  <a:extLst>
                    <a:ext uri="{FF2B5EF4-FFF2-40B4-BE49-F238E27FC236}">
                      <a16:creationId xmlns:a16="http://schemas.microsoft.com/office/drawing/2014/main" id="{2D3B604A-35BD-B059-7C94-3D64AC2220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71" name="Oval 4413">
                  <a:extLst>
                    <a:ext uri="{FF2B5EF4-FFF2-40B4-BE49-F238E27FC236}">
                      <a16:creationId xmlns:a16="http://schemas.microsoft.com/office/drawing/2014/main" id="{DC9EB0EA-BED8-D652-AD3B-E5AAB64EAC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72" name="Oval 4414">
                  <a:extLst>
                    <a:ext uri="{FF2B5EF4-FFF2-40B4-BE49-F238E27FC236}">
                      <a16:creationId xmlns:a16="http://schemas.microsoft.com/office/drawing/2014/main" id="{89F26E51-FE87-5056-0A9D-075BA7454D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73" name="Oval 4415">
                  <a:extLst>
                    <a:ext uri="{FF2B5EF4-FFF2-40B4-BE49-F238E27FC236}">
                      <a16:creationId xmlns:a16="http://schemas.microsoft.com/office/drawing/2014/main" id="{5FE234AB-DFD7-21B7-8173-FC49129968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74" name="Oval 4416">
                  <a:extLst>
                    <a:ext uri="{FF2B5EF4-FFF2-40B4-BE49-F238E27FC236}">
                      <a16:creationId xmlns:a16="http://schemas.microsoft.com/office/drawing/2014/main" id="{9A786EE1-307C-BF25-38D1-A8C60D0D6E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75" name="Oval 4417">
                  <a:extLst>
                    <a:ext uri="{FF2B5EF4-FFF2-40B4-BE49-F238E27FC236}">
                      <a16:creationId xmlns:a16="http://schemas.microsoft.com/office/drawing/2014/main" id="{557C6D84-0A60-2CC3-A2EA-0C82EDF204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76" name="Oval 4418">
                  <a:extLst>
                    <a:ext uri="{FF2B5EF4-FFF2-40B4-BE49-F238E27FC236}">
                      <a16:creationId xmlns:a16="http://schemas.microsoft.com/office/drawing/2014/main" id="{C49F605D-C04B-2A92-F271-D79B8779C5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69699" name="Group 4419">
              <a:extLst>
                <a:ext uri="{FF2B5EF4-FFF2-40B4-BE49-F238E27FC236}">
                  <a16:creationId xmlns:a16="http://schemas.microsoft.com/office/drawing/2014/main" id="{A5EDBC71-F532-CF55-28C6-0BA8AF8E44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72" y="2585"/>
              <a:ext cx="1437" cy="648"/>
              <a:chOff x="2676" y="2489"/>
              <a:chExt cx="1437" cy="648"/>
            </a:xfrm>
          </p:grpSpPr>
          <p:grpSp>
            <p:nvGrpSpPr>
              <p:cNvPr id="69731" name="Group 4420">
                <a:extLst>
                  <a:ext uri="{FF2B5EF4-FFF2-40B4-BE49-F238E27FC236}">
                    <a16:creationId xmlns:a16="http://schemas.microsoft.com/office/drawing/2014/main" id="{68EF01C2-18F6-CD11-F883-940D6DD14D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6" y="2489"/>
                <a:ext cx="346" cy="304"/>
                <a:chOff x="3098" y="2084"/>
                <a:chExt cx="346" cy="304"/>
              </a:xfrm>
            </p:grpSpPr>
            <p:sp>
              <p:nvSpPr>
                <p:cNvPr id="69747" name="Oval 4421">
                  <a:extLst>
                    <a:ext uri="{FF2B5EF4-FFF2-40B4-BE49-F238E27FC236}">
                      <a16:creationId xmlns:a16="http://schemas.microsoft.com/office/drawing/2014/main" id="{6CE0869B-6054-ABA1-B86C-EE2C382C3E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48" name="Oval 4422">
                  <a:extLst>
                    <a:ext uri="{FF2B5EF4-FFF2-40B4-BE49-F238E27FC236}">
                      <a16:creationId xmlns:a16="http://schemas.microsoft.com/office/drawing/2014/main" id="{2D8F640A-88D1-F120-A881-F98C78D456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49" name="Oval 4423">
                  <a:extLst>
                    <a:ext uri="{FF2B5EF4-FFF2-40B4-BE49-F238E27FC236}">
                      <a16:creationId xmlns:a16="http://schemas.microsoft.com/office/drawing/2014/main" id="{81B545B7-3D27-577B-62A4-53FC8E483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50" name="Oval 4424">
                  <a:extLst>
                    <a:ext uri="{FF2B5EF4-FFF2-40B4-BE49-F238E27FC236}">
                      <a16:creationId xmlns:a16="http://schemas.microsoft.com/office/drawing/2014/main" id="{99ED59E5-A2F2-5974-8AB1-83DC6A732F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51" name="Oval 4425">
                  <a:extLst>
                    <a:ext uri="{FF2B5EF4-FFF2-40B4-BE49-F238E27FC236}">
                      <a16:creationId xmlns:a16="http://schemas.microsoft.com/office/drawing/2014/main" id="{27C2B39C-D7C9-DB2C-2881-1CE553E105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52" name="Oval 4426">
                  <a:extLst>
                    <a:ext uri="{FF2B5EF4-FFF2-40B4-BE49-F238E27FC236}">
                      <a16:creationId xmlns:a16="http://schemas.microsoft.com/office/drawing/2014/main" id="{83F68DF9-D6AA-441C-00EC-9BF9FFE358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53" name="Oval 4427">
                  <a:extLst>
                    <a:ext uri="{FF2B5EF4-FFF2-40B4-BE49-F238E27FC236}">
                      <a16:creationId xmlns:a16="http://schemas.microsoft.com/office/drawing/2014/main" id="{B3B46A73-74D0-DA09-B34A-28ADE5016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54" name="Oval 4428">
                  <a:extLst>
                    <a:ext uri="{FF2B5EF4-FFF2-40B4-BE49-F238E27FC236}">
                      <a16:creationId xmlns:a16="http://schemas.microsoft.com/office/drawing/2014/main" id="{EBB9E00A-3BA2-CD83-8CA6-D39882A272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55" name="Oval 4429">
                  <a:extLst>
                    <a:ext uri="{FF2B5EF4-FFF2-40B4-BE49-F238E27FC236}">
                      <a16:creationId xmlns:a16="http://schemas.microsoft.com/office/drawing/2014/main" id="{AFE73755-4C64-5AAE-9F23-EBBE035F98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56" name="Oval 4430">
                  <a:extLst>
                    <a:ext uri="{FF2B5EF4-FFF2-40B4-BE49-F238E27FC236}">
                      <a16:creationId xmlns:a16="http://schemas.microsoft.com/office/drawing/2014/main" id="{C2D7947B-14ED-FB48-235B-EDF9381C56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57" name="Oval 4431">
                  <a:extLst>
                    <a:ext uri="{FF2B5EF4-FFF2-40B4-BE49-F238E27FC236}">
                      <a16:creationId xmlns:a16="http://schemas.microsoft.com/office/drawing/2014/main" id="{82A95608-9EE8-6070-673E-C9EECAF01A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58" name="Oval 4432">
                  <a:extLst>
                    <a:ext uri="{FF2B5EF4-FFF2-40B4-BE49-F238E27FC236}">
                      <a16:creationId xmlns:a16="http://schemas.microsoft.com/office/drawing/2014/main" id="{68DB49C7-C32A-A3F4-EE62-490ADCEEAB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59" name="Oval 4433">
                  <a:extLst>
                    <a:ext uri="{FF2B5EF4-FFF2-40B4-BE49-F238E27FC236}">
                      <a16:creationId xmlns:a16="http://schemas.microsoft.com/office/drawing/2014/main" id="{BCA6548D-39EE-C80D-7BB8-287948B266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60" name="Oval 4434">
                  <a:extLst>
                    <a:ext uri="{FF2B5EF4-FFF2-40B4-BE49-F238E27FC236}">
                      <a16:creationId xmlns:a16="http://schemas.microsoft.com/office/drawing/2014/main" id="{C43476AE-9124-C5C1-72A9-70942692BA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9732" name="Group 4435">
                <a:extLst>
                  <a:ext uri="{FF2B5EF4-FFF2-40B4-BE49-F238E27FC236}">
                    <a16:creationId xmlns:a16="http://schemas.microsoft.com/office/drawing/2014/main" id="{F55A6E31-8ACB-4430-191B-CA1F1D2145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67" y="2833"/>
                <a:ext cx="346" cy="304"/>
                <a:chOff x="3098" y="2084"/>
                <a:chExt cx="346" cy="304"/>
              </a:xfrm>
            </p:grpSpPr>
            <p:sp>
              <p:nvSpPr>
                <p:cNvPr id="69733" name="Oval 4436">
                  <a:extLst>
                    <a:ext uri="{FF2B5EF4-FFF2-40B4-BE49-F238E27FC236}">
                      <a16:creationId xmlns:a16="http://schemas.microsoft.com/office/drawing/2014/main" id="{C44D2B4E-4CD1-5433-92E4-2D65F3F4A6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34" name="Oval 4437">
                  <a:extLst>
                    <a:ext uri="{FF2B5EF4-FFF2-40B4-BE49-F238E27FC236}">
                      <a16:creationId xmlns:a16="http://schemas.microsoft.com/office/drawing/2014/main" id="{96D33736-4601-51B3-AECD-CECA037EB2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35" name="Oval 4438">
                  <a:extLst>
                    <a:ext uri="{FF2B5EF4-FFF2-40B4-BE49-F238E27FC236}">
                      <a16:creationId xmlns:a16="http://schemas.microsoft.com/office/drawing/2014/main" id="{4B1FFD34-3CBE-4A7A-3FE5-C58096841A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36" name="Oval 4439">
                  <a:extLst>
                    <a:ext uri="{FF2B5EF4-FFF2-40B4-BE49-F238E27FC236}">
                      <a16:creationId xmlns:a16="http://schemas.microsoft.com/office/drawing/2014/main" id="{1B7A5046-6498-BC2D-78F3-1EABF61BBB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37" name="Oval 4440">
                  <a:extLst>
                    <a:ext uri="{FF2B5EF4-FFF2-40B4-BE49-F238E27FC236}">
                      <a16:creationId xmlns:a16="http://schemas.microsoft.com/office/drawing/2014/main" id="{BAF68B60-D28C-9792-686B-55ACB02DE9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38" name="Oval 4441">
                  <a:extLst>
                    <a:ext uri="{FF2B5EF4-FFF2-40B4-BE49-F238E27FC236}">
                      <a16:creationId xmlns:a16="http://schemas.microsoft.com/office/drawing/2014/main" id="{6BCBF8B7-519E-8D11-3EDD-5F3C341FEE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39" name="Oval 4442">
                  <a:extLst>
                    <a:ext uri="{FF2B5EF4-FFF2-40B4-BE49-F238E27FC236}">
                      <a16:creationId xmlns:a16="http://schemas.microsoft.com/office/drawing/2014/main" id="{4529EA9A-5315-E516-3A82-A8B788F018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40" name="Oval 4443">
                  <a:extLst>
                    <a:ext uri="{FF2B5EF4-FFF2-40B4-BE49-F238E27FC236}">
                      <a16:creationId xmlns:a16="http://schemas.microsoft.com/office/drawing/2014/main" id="{27482884-464C-66A8-391C-DE1993C5BB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41" name="Oval 4444">
                  <a:extLst>
                    <a:ext uri="{FF2B5EF4-FFF2-40B4-BE49-F238E27FC236}">
                      <a16:creationId xmlns:a16="http://schemas.microsoft.com/office/drawing/2014/main" id="{4B71740B-FFD8-991C-255C-C4901E1B12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42" name="Oval 4445">
                  <a:extLst>
                    <a:ext uri="{FF2B5EF4-FFF2-40B4-BE49-F238E27FC236}">
                      <a16:creationId xmlns:a16="http://schemas.microsoft.com/office/drawing/2014/main" id="{E110027F-BC73-248C-609C-4B201FFD7A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43" name="Oval 4446">
                  <a:extLst>
                    <a:ext uri="{FF2B5EF4-FFF2-40B4-BE49-F238E27FC236}">
                      <a16:creationId xmlns:a16="http://schemas.microsoft.com/office/drawing/2014/main" id="{1B01D65B-C1BF-CD21-3C37-FAF3AF7FCA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44" name="Oval 4447">
                  <a:extLst>
                    <a:ext uri="{FF2B5EF4-FFF2-40B4-BE49-F238E27FC236}">
                      <a16:creationId xmlns:a16="http://schemas.microsoft.com/office/drawing/2014/main" id="{1216210F-B7F5-06E2-853F-FC85CEA8A7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45" name="Oval 4448">
                  <a:extLst>
                    <a:ext uri="{FF2B5EF4-FFF2-40B4-BE49-F238E27FC236}">
                      <a16:creationId xmlns:a16="http://schemas.microsoft.com/office/drawing/2014/main" id="{2B37C520-BC2F-1D1D-24FE-9BB186AE7A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46" name="Oval 4449">
                  <a:extLst>
                    <a:ext uri="{FF2B5EF4-FFF2-40B4-BE49-F238E27FC236}">
                      <a16:creationId xmlns:a16="http://schemas.microsoft.com/office/drawing/2014/main" id="{6BC4C781-8D26-4B5F-D0A6-77687E0570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grpSp>
          <p:nvGrpSpPr>
            <p:cNvPr id="69700" name="Group 4450">
              <a:extLst>
                <a:ext uri="{FF2B5EF4-FFF2-40B4-BE49-F238E27FC236}">
                  <a16:creationId xmlns:a16="http://schemas.microsoft.com/office/drawing/2014/main" id="{E5338BCD-8697-6B4C-BDB2-378D4F472A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7" y="2454"/>
              <a:ext cx="1005" cy="1172"/>
              <a:chOff x="2271" y="2358"/>
              <a:chExt cx="1005" cy="1172"/>
            </a:xfrm>
          </p:grpSpPr>
          <p:grpSp>
            <p:nvGrpSpPr>
              <p:cNvPr id="69701" name="Group 4451">
                <a:extLst>
                  <a:ext uri="{FF2B5EF4-FFF2-40B4-BE49-F238E27FC236}">
                    <a16:creationId xmlns:a16="http://schemas.microsoft.com/office/drawing/2014/main" id="{234D99AC-AC9E-EEF5-4F30-70878A94F2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30" y="3226"/>
                <a:ext cx="346" cy="304"/>
                <a:chOff x="3098" y="2084"/>
                <a:chExt cx="346" cy="304"/>
              </a:xfrm>
            </p:grpSpPr>
            <p:sp>
              <p:nvSpPr>
                <p:cNvPr id="69717" name="Oval 4452">
                  <a:extLst>
                    <a:ext uri="{FF2B5EF4-FFF2-40B4-BE49-F238E27FC236}">
                      <a16:creationId xmlns:a16="http://schemas.microsoft.com/office/drawing/2014/main" id="{994DEAFE-6AAC-1E3F-9306-F159D6032D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18" name="Oval 4453">
                  <a:extLst>
                    <a:ext uri="{FF2B5EF4-FFF2-40B4-BE49-F238E27FC236}">
                      <a16:creationId xmlns:a16="http://schemas.microsoft.com/office/drawing/2014/main" id="{C78DF834-27BF-37A8-EB17-E4D4839DD3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19" name="Oval 4454">
                  <a:extLst>
                    <a:ext uri="{FF2B5EF4-FFF2-40B4-BE49-F238E27FC236}">
                      <a16:creationId xmlns:a16="http://schemas.microsoft.com/office/drawing/2014/main" id="{89A2DD47-BBCD-2CAD-42A6-905393F328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20" name="Oval 4455">
                  <a:extLst>
                    <a:ext uri="{FF2B5EF4-FFF2-40B4-BE49-F238E27FC236}">
                      <a16:creationId xmlns:a16="http://schemas.microsoft.com/office/drawing/2014/main" id="{5EBAA50D-CAA0-0AB6-344F-2F5113BE4F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21" name="Oval 4456">
                  <a:extLst>
                    <a:ext uri="{FF2B5EF4-FFF2-40B4-BE49-F238E27FC236}">
                      <a16:creationId xmlns:a16="http://schemas.microsoft.com/office/drawing/2014/main" id="{EAEA36B9-3D8E-BA4C-6BC2-225EFE9350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22" name="Oval 4457">
                  <a:extLst>
                    <a:ext uri="{FF2B5EF4-FFF2-40B4-BE49-F238E27FC236}">
                      <a16:creationId xmlns:a16="http://schemas.microsoft.com/office/drawing/2014/main" id="{709A4A93-FA52-87D5-50D7-B99A0B0F67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23" name="Oval 4458">
                  <a:extLst>
                    <a:ext uri="{FF2B5EF4-FFF2-40B4-BE49-F238E27FC236}">
                      <a16:creationId xmlns:a16="http://schemas.microsoft.com/office/drawing/2014/main" id="{27C6FA7D-3E88-E30C-B5C0-BEFE0B275B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24" name="Oval 4459">
                  <a:extLst>
                    <a:ext uri="{FF2B5EF4-FFF2-40B4-BE49-F238E27FC236}">
                      <a16:creationId xmlns:a16="http://schemas.microsoft.com/office/drawing/2014/main" id="{7EC9EA80-CA64-9E75-3670-EC3575CFA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25" name="Oval 4460">
                  <a:extLst>
                    <a:ext uri="{FF2B5EF4-FFF2-40B4-BE49-F238E27FC236}">
                      <a16:creationId xmlns:a16="http://schemas.microsoft.com/office/drawing/2014/main" id="{EB6AE044-1B13-B220-8F27-B52F14CE62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26" name="Oval 4461">
                  <a:extLst>
                    <a:ext uri="{FF2B5EF4-FFF2-40B4-BE49-F238E27FC236}">
                      <a16:creationId xmlns:a16="http://schemas.microsoft.com/office/drawing/2014/main" id="{A1FC827F-C5CD-F3F7-E411-F9AA3B152D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27" name="Oval 4462">
                  <a:extLst>
                    <a:ext uri="{FF2B5EF4-FFF2-40B4-BE49-F238E27FC236}">
                      <a16:creationId xmlns:a16="http://schemas.microsoft.com/office/drawing/2014/main" id="{71527F9A-DE60-72FE-1D80-97D5CC7B8A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28" name="Oval 4463">
                  <a:extLst>
                    <a:ext uri="{FF2B5EF4-FFF2-40B4-BE49-F238E27FC236}">
                      <a16:creationId xmlns:a16="http://schemas.microsoft.com/office/drawing/2014/main" id="{6CB7AF15-E12C-1D59-B05D-83F1879587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29" name="Oval 4464">
                  <a:extLst>
                    <a:ext uri="{FF2B5EF4-FFF2-40B4-BE49-F238E27FC236}">
                      <a16:creationId xmlns:a16="http://schemas.microsoft.com/office/drawing/2014/main" id="{95BCE202-7415-D1C7-6119-91BE1A3AD6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30" name="Oval 4465">
                  <a:extLst>
                    <a:ext uri="{FF2B5EF4-FFF2-40B4-BE49-F238E27FC236}">
                      <a16:creationId xmlns:a16="http://schemas.microsoft.com/office/drawing/2014/main" id="{88DFD90B-61C7-A480-80DB-F3D077165D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9702" name="Group 4466">
                <a:extLst>
                  <a:ext uri="{FF2B5EF4-FFF2-40B4-BE49-F238E27FC236}">
                    <a16:creationId xmlns:a16="http://schemas.microsoft.com/office/drawing/2014/main" id="{E8940EE2-8CC5-6152-02E2-BAC56A77A2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1" y="2358"/>
                <a:ext cx="346" cy="304"/>
                <a:chOff x="3098" y="2084"/>
                <a:chExt cx="346" cy="304"/>
              </a:xfrm>
            </p:grpSpPr>
            <p:sp>
              <p:nvSpPr>
                <p:cNvPr id="69703" name="Oval 4467">
                  <a:extLst>
                    <a:ext uri="{FF2B5EF4-FFF2-40B4-BE49-F238E27FC236}">
                      <a16:creationId xmlns:a16="http://schemas.microsoft.com/office/drawing/2014/main" id="{16296C8D-1923-7849-650D-DB5BA9663B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084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04" name="Oval 4468">
                  <a:extLst>
                    <a:ext uri="{FF2B5EF4-FFF2-40B4-BE49-F238E27FC236}">
                      <a16:creationId xmlns:a16="http://schemas.microsoft.com/office/drawing/2014/main" id="{5A73C849-8D06-5B0A-ECEA-5361D97257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05" name="Oval 4469">
                  <a:extLst>
                    <a:ext uri="{FF2B5EF4-FFF2-40B4-BE49-F238E27FC236}">
                      <a16:creationId xmlns:a16="http://schemas.microsoft.com/office/drawing/2014/main" id="{992279F3-75B8-A833-17BF-81637879AC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7" y="2092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06" name="Oval 4470">
                  <a:extLst>
                    <a:ext uri="{FF2B5EF4-FFF2-40B4-BE49-F238E27FC236}">
                      <a16:creationId xmlns:a16="http://schemas.microsoft.com/office/drawing/2014/main" id="{FCD63803-4A7A-B62D-3C49-236181C2DF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" y="224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07" name="Oval 4471">
                  <a:extLst>
                    <a:ext uri="{FF2B5EF4-FFF2-40B4-BE49-F238E27FC236}">
                      <a16:creationId xmlns:a16="http://schemas.microsoft.com/office/drawing/2014/main" id="{66680DAF-8D1D-184D-2F9E-1648CFE75D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4" y="218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08" name="Oval 4472">
                  <a:extLst>
                    <a:ext uri="{FF2B5EF4-FFF2-40B4-BE49-F238E27FC236}">
                      <a16:creationId xmlns:a16="http://schemas.microsoft.com/office/drawing/2014/main" id="{F77BD17F-4AFF-3C25-E892-9FA90D25EA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" y="2180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09" name="Oval 4473">
                  <a:extLst>
                    <a:ext uri="{FF2B5EF4-FFF2-40B4-BE49-F238E27FC236}">
                      <a16:creationId xmlns:a16="http://schemas.microsoft.com/office/drawing/2014/main" id="{0FC53682-E28F-D55A-32B4-5458BE1F6B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3" y="227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10" name="Oval 4474">
                  <a:extLst>
                    <a:ext uri="{FF2B5EF4-FFF2-40B4-BE49-F238E27FC236}">
                      <a16:creationId xmlns:a16="http://schemas.microsoft.com/office/drawing/2014/main" id="{2DE51921-F020-10F8-5106-ED122FD8C2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3" y="2188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11" name="Oval 4475">
                  <a:extLst>
                    <a:ext uri="{FF2B5EF4-FFF2-40B4-BE49-F238E27FC236}">
                      <a16:creationId xmlns:a16="http://schemas.microsoft.com/office/drawing/2014/main" id="{3A34BCB7-933C-A318-437B-221F736912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33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12" name="Oval 4476">
                  <a:extLst>
                    <a:ext uri="{FF2B5EF4-FFF2-40B4-BE49-F238E27FC236}">
                      <a16:creationId xmlns:a16="http://schemas.microsoft.com/office/drawing/2014/main" id="{EA0343E5-16EB-E2B9-B1FB-C5545BD495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283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13" name="Oval 4477">
                  <a:extLst>
                    <a:ext uri="{FF2B5EF4-FFF2-40B4-BE49-F238E27FC236}">
                      <a16:creationId xmlns:a16="http://schemas.microsoft.com/office/drawing/2014/main" id="{DEB3833D-366B-CDE7-162E-5F5EC084E5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115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14" name="Oval 4478">
                  <a:extLst>
                    <a:ext uri="{FF2B5EF4-FFF2-40B4-BE49-F238E27FC236}">
                      <a16:creationId xmlns:a16="http://schemas.microsoft.com/office/drawing/2014/main" id="{ADD6EE5A-1362-CABA-6174-27031719A0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8" y="2246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15" name="Oval 4479">
                  <a:extLst>
                    <a:ext uri="{FF2B5EF4-FFF2-40B4-BE49-F238E27FC236}">
                      <a16:creationId xmlns:a16="http://schemas.microsoft.com/office/drawing/2014/main" id="{F63B1664-6212-4822-C8A1-3B1ECF4755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167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9716" name="Oval 4480">
                  <a:extLst>
                    <a:ext uri="{FF2B5EF4-FFF2-40B4-BE49-F238E27FC236}">
                      <a16:creationId xmlns:a16="http://schemas.microsoft.com/office/drawing/2014/main" id="{30ED1B6C-6717-B8E3-984A-0DF4AC2AB0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281"/>
                  <a:ext cx="61" cy="5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1pPr>
                  <a:lvl2pPr marL="742950" indent="-28575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2pPr>
                  <a:lvl3pPr marL="11430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3pPr>
                  <a:lvl4pPr marL="16002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4pPr>
                  <a:lvl5pPr marL="2057400" indent="-228600" algn="ctr">
                    <a:spcBef>
                      <a:spcPct val="50000"/>
                    </a:spcBef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2800">
                      <a:solidFill>
                        <a:srgbClr val="00DFCA"/>
                      </a:solidFill>
                      <a:latin typeface="Kerala" pitchFamily="2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</p:grpSp>
      <p:sp>
        <p:nvSpPr>
          <p:cNvPr id="69675" name="Text Box 4481">
            <a:extLst>
              <a:ext uri="{FF2B5EF4-FFF2-40B4-BE49-F238E27FC236}">
                <a16:creationId xmlns:a16="http://schemas.microsoft.com/office/drawing/2014/main" id="{7FC8B102-0C1A-927B-D1F8-112F41C81C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1913" y="6211888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24-25</a:t>
            </a:r>
          </a:p>
        </p:txBody>
      </p:sp>
      <p:sp>
        <p:nvSpPr>
          <p:cNvPr id="815490" name="Text Box 4482">
            <a:extLst>
              <a:ext uri="{FF2B5EF4-FFF2-40B4-BE49-F238E27FC236}">
                <a16:creationId xmlns:a16="http://schemas.microsoft.com/office/drawing/2014/main" id="{F997E195-B3BB-9EC9-91AB-4BA7E6D0D7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75" y="3246438"/>
            <a:ext cx="3836988" cy="2287587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4800">
                <a:solidFill>
                  <a:srgbClr val="FF0000"/>
                </a:solidFill>
              </a:rPr>
              <a:t>¥ÈÕÇß ¥ÈÕÇß µáEáBZ...</a:t>
            </a:r>
          </a:p>
        </p:txBody>
      </p:sp>
      <p:sp>
        <p:nvSpPr>
          <p:cNvPr id="69677" name="Text Box 4483">
            <a:extLst>
              <a:ext uri="{FF2B5EF4-FFF2-40B4-BE49-F238E27FC236}">
                <a16:creationId xmlns:a16="http://schemas.microsoft.com/office/drawing/2014/main" id="{257AE9BB-C14C-F0A2-5F7A-815A34412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4088" y="6413500"/>
            <a:ext cx="3254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815492" name="Rectangle 4484">
            <a:extLst>
              <a:ext uri="{FF2B5EF4-FFF2-40B4-BE49-F238E27FC236}">
                <a16:creationId xmlns:a16="http://schemas.microsoft.com/office/drawing/2014/main" id="{55EF0E99-3E48-B177-795B-1B51CB2C4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2073275"/>
            <a:ext cx="714375" cy="515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b="1">
                <a:solidFill>
                  <a:schemeClr val="accent2"/>
                </a:solidFill>
                <a:latin typeface="Times" panose="02020603050405020304" pitchFamily="18" charset="0"/>
              </a:rPr>
              <a:t>430</a:t>
            </a:r>
            <a:endParaRPr lang="en-US" altLang="en-US" b="1">
              <a:solidFill>
                <a:schemeClr val="bg2"/>
              </a:solidFill>
              <a:latin typeface="Times" panose="02020603050405020304" pitchFamily="18" charset="0"/>
            </a:endParaRP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5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81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11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12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812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13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14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14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110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110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11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11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815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815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815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15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1019" grpId="0" autoUpdateAnimBg="0"/>
      <p:bldP spid="815490" grpId="0" autoUpdateAnimBg="0"/>
      <p:bldP spid="815492" grpId="0" autoUpdateAnimBg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130" name="Rectangle 2">
            <a:extLst>
              <a:ext uri="{FF2B5EF4-FFF2-40B4-BE49-F238E27FC236}">
                <a16:creationId xmlns:a16="http://schemas.microsoft.com/office/drawing/2014/main" id="{3530175C-1E8F-A2D4-68C0-5B4DF76ED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7338" y="2001838"/>
            <a:ext cx="1625600" cy="2185987"/>
          </a:xfrm>
          <a:prstGeom prst="rect">
            <a:avLst/>
          </a:prstGeom>
          <a:noFill/>
          <a:ln w="76200">
            <a:solidFill>
              <a:srgbClr val="70FABF"/>
            </a:solidFill>
            <a:miter lim="800000"/>
            <a:headEnd/>
            <a:tailEnd/>
          </a:ln>
          <a:effectLst>
            <a:outerShdw dist="74053" dir="3542175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CEB6E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755" name="AutoShape 3">
            <a:extLst>
              <a:ext uri="{FF2B5EF4-FFF2-40B4-BE49-F238E27FC236}">
                <a16:creationId xmlns:a16="http://schemas.microsoft.com/office/drawing/2014/main" id="{EE092109-70A4-FB96-07F2-601910137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4000" y="5110163"/>
            <a:ext cx="682625" cy="357187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756" name="Freeform 4">
            <a:extLst>
              <a:ext uri="{FF2B5EF4-FFF2-40B4-BE49-F238E27FC236}">
                <a16:creationId xmlns:a16="http://schemas.microsoft.com/office/drawing/2014/main" id="{1AE0BECE-9302-50C0-A26F-9606099EE900}"/>
              </a:ext>
            </a:extLst>
          </p:cNvPr>
          <p:cNvSpPr>
            <a:spLocks/>
          </p:cNvSpPr>
          <p:nvPr/>
        </p:nvSpPr>
        <p:spPr bwMode="auto">
          <a:xfrm>
            <a:off x="6424613" y="41910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57" name="Freeform 5">
            <a:extLst>
              <a:ext uri="{FF2B5EF4-FFF2-40B4-BE49-F238E27FC236}">
                <a16:creationId xmlns:a16="http://schemas.microsoft.com/office/drawing/2014/main" id="{A36FCE7F-EF4A-55CC-BE31-4E98FEB89C11}"/>
              </a:ext>
            </a:extLst>
          </p:cNvPr>
          <p:cNvSpPr>
            <a:spLocks/>
          </p:cNvSpPr>
          <p:nvPr/>
        </p:nvSpPr>
        <p:spPr bwMode="auto">
          <a:xfrm>
            <a:off x="6424613" y="41529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58" name="Freeform 6">
            <a:extLst>
              <a:ext uri="{FF2B5EF4-FFF2-40B4-BE49-F238E27FC236}">
                <a16:creationId xmlns:a16="http://schemas.microsoft.com/office/drawing/2014/main" id="{ED2C33B9-F2F9-57EE-47E3-289F5102A49A}"/>
              </a:ext>
            </a:extLst>
          </p:cNvPr>
          <p:cNvSpPr>
            <a:spLocks/>
          </p:cNvSpPr>
          <p:nvPr/>
        </p:nvSpPr>
        <p:spPr bwMode="auto">
          <a:xfrm>
            <a:off x="6424613" y="40259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59" name="Freeform 7">
            <a:extLst>
              <a:ext uri="{FF2B5EF4-FFF2-40B4-BE49-F238E27FC236}">
                <a16:creationId xmlns:a16="http://schemas.microsoft.com/office/drawing/2014/main" id="{94CD3264-DA22-C64B-9030-A46370CBA893}"/>
              </a:ext>
            </a:extLst>
          </p:cNvPr>
          <p:cNvSpPr>
            <a:spLocks/>
          </p:cNvSpPr>
          <p:nvPr/>
        </p:nvSpPr>
        <p:spPr bwMode="auto">
          <a:xfrm>
            <a:off x="6424613" y="39878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0" name="Freeform 8">
            <a:extLst>
              <a:ext uri="{FF2B5EF4-FFF2-40B4-BE49-F238E27FC236}">
                <a16:creationId xmlns:a16="http://schemas.microsoft.com/office/drawing/2014/main" id="{3880D87B-23B0-3C29-AF24-0D8F863A063D}"/>
              </a:ext>
            </a:extLst>
          </p:cNvPr>
          <p:cNvSpPr>
            <a:spLocks/>
          </p:cNvSpPr>
          <p:nvPr/>
        </p:nvSpPr>
        <p:spPr bwMode="auto">
          <a:xfrm>
            <a:off x="6424613" y="38608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1" name="Freeform 9">
            <a:extLst>
              <a:ext uri="{FF2B5EF4-FFF2-40B4-BE49-F238E27FC236}">
                <a16:creationId xmlns:a16="http://schemas.microsoft.com/office/drawing/2014/main" id="{89DEA944-35AD-34B4-A4CD-85E0CF138E03}"/>
              </a:ext>
            </a:extLst>
          </p:cNvPr>
          <p:cNvSpPr>
            <a:spLocks/>
          </p:cNvSpPr>
          <p:nvPr/>
        </p:nvSpPr>
        <p:spPr bwMode="auto">
          <a:xfrm>
            <a:off x="6424613" y="38227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2" name="Freeform 10">
            <a:extLst>
              <a:ext uri="{FF2B5EF4-FFF2-40B4-BE49-F238E27FC236}">
                <a16:creationId xmlns:a16="http://schemas.microsoft.com/office/drawing/2014/main" id="{331C9C49-4765-C9ED-10B6-BC40D60A8497}"/>
              </a:ext>
            </a:extLst>
          </p:cNvPr>
          <p:cNvSpPr>
            <a:spLocks/>
          </p:cNvSpPr>
          <p:nvPr/>
        </p:nvSpPr>
        <p:spPr bwMode="auto">
          <a:xfrm>
            <a:off x="6424613" y="36957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3" name="Freeform 11">
            <a:extLst>
              <a:ext uri="{FF2B5EF4-FFF2-40B4-BE49-F238E27FC236}">
                <a16:creationId xmlns:a16="http://schemas.microsoft.com/office/drawing/2014/main" id="{F845AD97-A6B3-40CA-7C87-CDF649D0C562}"/>
              </a:ext>
            </a:extLst>
          </p:cNvPr>
          <p:cNvSpPr>
            <a:spLocks/>
          </p:cNvSpPr>
          <p:nvPr/>
        </p:nvSpPr>
        <p:spPr bwMode="auto">
          <a:xfrm>
            <a:off x="6424613" y="36576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4" name="Freeform 12">
            <a:extLst>
              <a:ext uri="{FF2B5EF4-FFF2-40B4-BE49-F238E27FC236}">
                <a16:creationId xmlns:a16="http://schemas.microsoft.com/office/drawing/2014/main" id="{4B77422B-08DF-BDFF-99B6-E588BFA589BE}"/>
              </a:ext>
            </a:extLst>
          </p:cNvPr>
          <p:cNvSpPr>
            <a:spLocks/>
          </p:cNvSpPr>
          <p:nvPr/>
        </p:nvSpPr>
        <p:spPr bwMode="auto">
          <a:xfrm>
            <a:off x="6424613" y="35306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5" name="Freeform 13">
            <a:extLst>
              <a:ext uri="{FF2B5EF4-FFF2-40B4-BE49-F238E27FC236}">
                <a16:creationId xmlns:a16="http://schemas.microsoft.com/office/drawing/2014/main" id="{0A870A1E-BE87-EF4C-F316-E8A71447F256}"/>
              </a:ext>
            </a:extLst>
          </p:cNvPr>
          <p:cNvSpPr>
            <a:spLocks/>
          </p:cNvSpPr>
          <p:nvPr/>
        </p:nvSpPr>
        <p:spPr bwMode="auto">
          <a:xfrm>
            <a:off x="6424613" y="347980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7937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7937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24"/>
                </a:lnTo>
                <a:lnTo>
                  <a:pt x="5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6" name="Freeform 14">
            <a:extLst>
              <a:ext uri="{FF2B5EF4-FFF2-40B4-BE49-F238E27FC236}">
                <a16:creationId xmlns:a16="http://schemas.microsoft.com/office/drawing/2014/main" id="{861E4F38-78C2-5B36-5210-C064D065A554}"/>
              </a:ext>
            </a:extLst>
          </p:cNvPr>
          <p:cNvSpPr>
            <a:spLocks/>
          </p:cNvSpPr>
          <p:nvPr/>
        </p:nvSpPr>
        <p:spPr bwMode="auto">
          <a:xfrm>
            <a:off x="6424613" y="33528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7" name="Freeform 15">
            <a:extLst>
              <a:ext uri="{FF2B5EF4-FFF2-40B4-BE49-F238E27FC236}">
                <a16:creationId xmlns:a16="http://schemas.microsoft.com/office/drawing/2014/main" id="{E3D19A99-E553-5097-2EED-F26BD75B138E}"/>
              </a:ext>
            </a:extLst>
          </p:cNvPr>
          <p:cNvSpPr>
            <a:spLocks/>
          </p:cNvSpPr>
          <p:nvPr/>
        </p:nvSpPr>
        <p:spPr bwMode="auto">
          <a:xfrm>
            <a:off x="6424613" y="33147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8" name="Freeform 16">
            <a:extLst>
              <a:ext uri="{FF2B5EF4-FFF2-40B4-BE49-F238E27FC236}">
                <a16:creationId xmlns:a16="http://schemas.microsoft.com/office/drawing/2014/main" id="{521A5263-6F78-F5ED-3A5D-03A1EC8656B8}"/>
              </a:ext>
            </a:extLst>
          </p:cNvPr>
          <p:cNvSpPr>
            <a:spLocks/>
          </p:cNvSpPr>
          <p:nvPr/>
        </p:nvSpPr>
        <p:spPr bwMode="auto">
          <a:xfrm>
            <a:off x="6424613" y="31877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9" name="Freeform 17">
            <a:extLst>
              <a:ext uri="{FF2B5EF4-FFF2-40B4-BE49-F238E27FC236}">
                <a16:creationId xmlns:a16="http://schemas.microsoft.com/office/drawing/2014/main" id="{4C5B097F-DE0B-9E62-3B33-F0C9759304CA}"/>
              </a:ext>
            </a:extLst>
          </p:cNvPr>
          <p:cNvSpPr>
            <a:spLocks/>
          </p:cNvSpPr>
          <p:nvPr/>
        </p:nvSpPr>
        <p:spPr bwMode="auto">
          <a:xfrm>
            <a:off x="6424613" y="31496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0" name="Freeform 18">
            <a:extLst>
              <a:ext uri="{FF2B5EF4-FFF2-40B4-BE49-F238E27FC236}">
                <a16:creationId xmlns:a16="http://schemas.microsoft.com/office/drawing/2014/main" id="{A2994ADB-E179-6711-7EBC-EDF563B5422C}"/>
              </a:ext>
            </a:extLst>
          </p:cNvPr>
          <p:cNvSpPr>
            <a:spLocks/>
          </p:cNvSpPr>
          <p:nvPr/>
        </p:nvSpPr>
        <p:spPr bwMode="auto">
          <a:xfrm>
            <a:off x="6424613" y="30226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1" name="Freeform 19">
            <a:extLst>
              <a:ext uri="{FF2B5EF4-FFF2-40B4-BE49-F238E27FC236}">
                <a16:creationId xmlns:a16="http://schemas.microsoft.com/office/drawing/2014/main" id="{D1170FAE-E47B-9D3D-F60F-283222EBE326}"/>
              </a:ext>
            </a:extLst>
          </p:cNvPr>
          <p:cNvSpPr>
            <a:spLocks/>
          </p:cNvSpPr>
          <p:nvPr/>
        </p:nvSpPr>
        <p:spPr bwMode="auto">
          <a:xfrm>
            <a:off x="6424613" y="29845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2" name="Freeform 20">
            <a:extLst>
              <a:ext uri="{FF2B5EF4-FFF2-40B4-BE49-F238E27FC236}">
                <a16:creationId xmlns:a16="http://schemas.microsoft.com/office/drawing/2014/main" id="{558D4A51-DFF3-5962-043A-C68278950B87}"/>
              </a:ext>
            </a:extLst>
          </p:cNvPr>
          <p:cNvSpPr>
            <a:spLocks/>
          </p:cNvSpPr>
          <p:nvPr/>
        </p:nvSpPr>
        <p:spPr bwMode="auto">
          <a:xfrm>
            <a:off x="6424613" y="28575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3" name="Freeform 21">
            <a:extLst>
              <a:ext uri="{FF2B5EF4-FFF2-40B4-BE49-F238E27FC236}">
                <a16:creationId xmlns:a16="http://schemas.microsoft.com/office/drawing/2014/main" id="{441EE2B8-74DA-2E34-0EED-77406A1C9916}"/>
              </a:ext>
            </a:extLst>
          </p:cNvPr>
          <p:cNvSpPr>
            <a:spLocks/>
          </p:cNvSpPr>
          <p:nvPr/>
        </p:nvSpPr>
        <p:spPr bwMode="auto">
          <a:xfrm>
            <a:off x="6424613" y="28194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4" name="Freeform 22">
            <a:extLst>
              <a:ext uri="{FF2B5EF4-FFF2-40B4-BE49-F238E27FC236}">
                <a16:creationId xmlns:a16="http://schemas.microsoft.com/office/drawing/2014/main" id="{10E39894-6109-5F4F-1F4E-8862F763183B}"/>
              </a:ext>
            </a:extLst>
          </p:cNvPr>
          <p:cNvSpPr>
            <a:spLocks/>
          </p:cNvSpPr>
          <p:nvPr/>
        </p:nvSpPr>
        <p:spPr bwMode="auto">
          <a:xfrm>
            <a:off x="6424613" y="26924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5" name="Freeform 23">
            <a:extLst>
              <a:ext uri="{FF2B5EF4-FFF2-40B4-BE49-F238E27FC236}">
                <a16:creationId xmlns:a16="http://schemas.microsoft.com/office/drawing/2014/main" id="{C240061F-163B-90A0-C16A-42EFAE931DA4}"/>
              </a:ext>
            </a:extLst>
          </p:cNvPr>
          <p:cNvSpPr>
            <a:spLocks/>
          </p:cNvSpPr>
          <p:nvPr/>
        </p:nvSpPr>
        <p:spPr bwMode="auto">
          <a:xfrm>
            <a:off x="6424613" y="264160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7937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7937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24"/>
                </a:lnTo>
                <a:lnTo>
                  <a:pt x="5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6" name="Freeform 24">
            <a:extLst>
              <a:ext uri="{FF2B5EF4-FFF2-40B4-BE49-F238E27FC236}">
                <a16:creationId xmlns:a16="http://schemas.microsoft.com/office/drawing/2014/main" id="{42D22505-4798-EB74-909E-93DF290716D9}"/>
              </a:ext>
            </a:extLst>
          </p:cNvPr>
          <p:cNvSpPr>
            <a:spLocks/>
          </p:cNvSpPr>
          <p:nvPr/>
        </p:nvSpPr>
        <p:spPr bwMode="auto">
          <a:xfrm>
            <a:off x="6424613" y="25146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7" name="Freeform 25">
            <a:extLst>
              <a:ext uri="{FF2B5EF4-FFF2-40B4-BE49-F238E27FC236}">
                <a16:creationId xmlns:a16="http://schemas.microsoft.com/office/drawing/2014/main" id="{C7CF8284-D736-3415-C583-D036CF9C96D0}"/>
              </a:ext>
            </a:extLst>
          </p:cNvPr>
          <p:cNvSpPr>
            <a:spLocks/>
          </p:cNvSpPr>
          <p:nvPr/>
        </p:nvSpPr>
        <p:spPr bwMode="auto">
          <a:xfrm>
            <a:off x="6424613" y="24765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8" name="Freeform 26">
            <a:extLst>
              <a:ext uri="{FF2B5EF4-FFF2-40B4-BE49-F238E27FC236}">
                <a16:creationId xmlns:a16="http://schemas.microsoft.com/office/drawing/2014/main" id="{2C9CC445-42AE-3DB1-8489-E078C9619043}"/>
              </a:ext>
            </a:extLst>
          </p:cNvPr>
          <p:cNvSpPr>
            <a:spLocks/>
          </p:cNvSpPr>
          <p:nvPr/>
        </p:nvSpPr>
        <p:spPr bwMode="auto">
          <a:xfrm>
            <a:off x="6424613" y="23495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9" name="Freeform 27">
            <a:extLst>
              <a:ext uri="{FF2B5EF4-FFF2-40B4-BE49-F238E27FC236}">
                <a16:creationId xmlns:a16="http://schemas.microsoft.com/office/drawing/2014/main" id="{B0FF1D74-DC74-1C6C-11B4-7EAADD4D388D}"/>
              </a:ext>
            </a:extLst>
          </p:cNvPr>
          <p:cNvSpPr>
            <a:spLocks/>
          </p:cNvSpPr>
          <p:nvPr/>
        </p:nvSpPr>
        <p:spPr bwMode="auto">
          <a:xfrm>
            <a:off x="6424613" y="23114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0" name="Freeform 28">
            <a:extLst>
              <a:ext uri="{FF2B5EF4-FFF2-40B4-BE49-F238E27FC236}">
                <a16:creationId xmlns:a16="http://schemas.microsoft.com/office/drawing/2014/main" id="{2EA85A16-360F-33D4-40C0-E64AC7282E22}"/>
              </a:ext>
            </a:extLst>
          </p:cNvPr>
          <p:cNvSpPr>
            <a:spLocks/>
          </p:cNvSpPr>
          <p:nvPr/>
        </p:nvSpPr>
        <p:spPr bwMode="auto">
          <a:xfrm>
            <a:off x="6424613" y="21844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1" name="Freeform 29">
            <a:extLst>
              <a:ext uri="{FF2B5EF4-FFF2-40B4-BE49-F238E27FC236}">
                <a16:creationId xmlns:a16="http://schemas.microsoft.com/office/drawing/2014/main" id="{E9CF964E-7DF3-E9EB-FCB2-DBA7E31B0EB0}"/>
              </a:ext>
            </a:extLst>
          </p:cNvPr>
          <p:cNvSpPr>
            <a:spLocks/>
          </p:cNvSpPr>
          <p:nvPr/>
        </p:nvSpPr>
        <p:spPr bwMode="auto">
          <a:xfrm>
            <a:off x="6424613" y="21463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2" name="Freeform 30">
            <a:extLst>
              <a:ext uri="{FF2B5EF4-FFF2-40B4-BE49-F238E27FC236}">
                <a16:creationId xmlns:a16="http://schemas.microsoft.com/office/drawing/2014/main" id="{34448B30-8BF2-7F86-C9CF-E8F2758A1DE5}"/>
              </a:ext>
            </a:extLst>
          </p:cNvPr>
          <p:cNvSpPr>
            <a:spLocks/>
          </p:cNvSpPr>
          <p:nvPr/>
        </p:nvSpPr>
        <p:spPr bwMode="auto">
          <a:xfrm>
            <a:off x="6424613" y="20193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3" name="Freeform 31">
            <a:extLst>
              <a:ext uri="{FF2B5EF4-FFF2-40B4-BE49-F238E27FC236}">
                <a16:creationId xmlns:a16="http://schemas.microsoft.com/office/drawing/2014/main" id="{A374F414-3C30-26B6-CE95-097DF00C876D}"/>
              </a:ext>
            </a:extLst>
          </p:cNvPr>
          <p:cNvSpPr>
            <a:spLocks/>
          </p:cNvSpPr>
          <p:nvPr/>
        </p:nvSpPr>
        <p:spPr bwMode="auto">
          <a:xfrm>
            <a:off x="6424613" y="19812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4" name="Freeform 32">
            <a:extLst>
              <a:ext uri="{FF2B5EF4-FFF2-40B4-BE49-F238E27FC236}">
                <a16:creationId xmlns:a16="http://schemas.microsoft.com/office/drawing/2014/main" id="{2096833B-32FF-61E8-F452-6C23296BAA84}"/>
              </a:ext>
            </a:extLst>
          </p:cNvPr>
          <p:cNvSpPr>
            <a:spLocks/>
          </p:cNvSpPr>
          <p:nvPr/>
        </p:nvSpPr>
        <p:spPr bwMode="auto">
          <a:xfrm>
            <a:off x="6424613" y="18542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5" name="Freeform 33">
            <a:extLst>
              <a:ext uri="{FF2B5EF4-FFF2-40B4-BE49-F238E27FC236}">
                <a16:creationId xmlns:a16="http://schemas.microsoft.com/office/drawing/2014/main" id="{091A2CB9-B130-F9CF-4E46-0613EB9DC07A}"/>
              </a:ext>
            </a:extLst>
          </p:cNvPr>
          <p:cNvSpPr>
            <a:spLocks/>
          </p:cNvSpPr>
          <p:nvPr/>
        </p:nvSpPr>
        <p:spPr bwMode="auto">
          <a:xfrm>
            <a:off x="6424613" y="18161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6" name="Freeform 34">
            <a:extLst>
              <a:ext uri="{FF2B5EF4-FFF2-40B4-BE49-F238E27FC236}">
                <a16:creationId xmlns:a16="http://schemas.microsoft.com/office/drawing/2014/main" id="{E854DBC4-AC9C-883F-E2CC-123289D9C922}"/>
              </a:ext>
            </a:extLst>
          </p:cNvPr>
          <p:cNvSpPr>
            <a:spLocks/>
          </p:cNvSpPr>
          <p:nvPr/>
        </p:nvSpPr>
        <p:spPr bwMode="auto">
          <a:xfrm>
            <a:off x="6424613" y="16891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7" name="Freeform 35">
            <a:extLst>
              <a:ext uri="{FF2B5EF4-FFF2-40B4-BE49-F238E27FC236}">
                <a16:creationId xmlns:a16="http://schemas.microsoft.com/office/drawing/2014/main" id="{AE10D972-2E6B-243F-E279-1784E7C5461F}"/>
              </a:ext>
            </a:extLst>
          </p:cNvPr>
          <p:cNvSpPr>
            <a:spLocks/>
          </p:cNvSpPr>
          <p:nvPr/>
        </p:nvSpPr>
        <p:spPr bwMode="auto">
          <a:xfrm>
            <a:off x="6424613" y="163830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7937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7937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24"/>
                </a:lnTo>
                <a:lnTo>
                  <a:pt x="5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8" name="Freeform 36">
            <a:extLst>
              <a:ext uri="{FF2B5EF4-FFF2-40B4-BE49-F238E27FC236}">
                <a16:creationId xmlns:a16="http://schemas.microsoft.com/office/drawing/2014/main" id="{DDEFEFE4-C4C0-50DF-230C-1649DF67EADB}"/>
              </a:ext>
            </a:extLst>
          </p:cNvPr>
          <p:cNvSpPr>
            <a:spLocks/>
          </p:cNvSpPr>
          <p:nvPr/>
        </p:nvSpPr>
        <p:spPr bwMode="auto">
          <a:xfrm>
            <a:off x="6424613" y="15113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9" name="Freeform 37">
            <a:extLst>
              <a:ext uri="{FF2B5EF4-FFF2-40B4-BE49-F238E27FC236}">
                <a16:creationId xmlns:a16="http://schemas.microsoft.com/office/drawing/2014/main" id="{13043E37-52AA-825C-C30B-A779318E6F83}"/>
              </a:ext>
            </a:extLst>
          </p:cNvPr>
          <p:cNvSpPr>
            <a:spLocks/>
          </p:cNvSpPr>
          <p:nvPr/>
        </p:nvSpPr>
        <p:spPr bwMode="auto">
          <a:xfrm>
            <a:off x="6424613" y="14732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90" name="Freeform 38">
            <a:extLst>
              <a:ext uri="{FF2B5EF4-FFF2-40B4-BE49-F238E27FC236}">
                <a16:creationId xmlns:a16="http://schemas.microsoft.com/office/drawing/2014/main" id="{4FF4DD71-4B74-1EA4-FEE7-76260872C97E}"/>
              </a:ext>
            </a:extLst>
          </p:cNvPr>
          <p:cNvSpPr>
            <a:spLocks/>
          </p:cNvSpPr>
          <p:nvPr/>
        </p:nvSpPr>
        <p:spPr bwMode="auto">
          <a:xfrm>
            <a:off x="6424613" y="13462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91" name="Freeform 39">
            <a:extLst>
              <a:ext uri="{FF2B5EF4-FFF2-40B4-BE49-F238E27FC236}">
                <a16:creationId xmlns:a16="http://schemas.microsoft.com/office/drawing/2014/main" id="{903C6829-46A0-17DA-23F6-664ABE60C762}"/>
              </a:ext>
            </a:extLst>
          </p:cNvPr>
          <p:cNvSpPr>
            <a:spLocks/>
          </p:cNvSpPr>
          <p:nvPr/>
        </p:nvSpPr>
        <p:spPr bwMode="auto">
          <a:xfrm>
            <a:off x="6424613" y="13081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92" name="Freeform 40">
            <a:extLst>
              <a:ext uri="{FF2B5EF4-FFF2-40B4-BE49-F238E27FC236}">
                <a16:creationId xmlns:a16="http://schemas.microsoft.com/office/drawing/2014/main" id="{DB2AE51E-5751-A6DD-E506-D789BD80C1D8}"/>
              </a:ext>
            </a:extLst>
          </p:cNvPr>
          <p:cNvSpPr>
            <a:spLocks/>
          </p:cNvSpPr>
          <p:nvPr/>
        </p:nvSpPr>
        <p:spPr bwMode="auto">
          <a:xfrm>
            <a:off x="6424613" y="11811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93" name="Freeform 41">
            <a:extLst>
              <a:ext uri="{FF2B5EF4-FFF2-40B4-BE49-F238E27FC236}">
                <a16:creationId xmlns:a16="http://schemas.microsoft.com/office/drawing/2014/main" id="{813F25A5-F239-14A1-29B1-EF496EBE7DEB}"/>
              </a:ext>
            </a:extLst>
          </p:cNvPr>
          <p:cNvSpPr>
            <a:spLocks/>
          </p:cNvSpPr>
          <p:nvPr/>
        </p:nvSpPr>
        <p:spPr bwMode="auto">
          <a:xfrm>
            <a:off x="6424613" y="120015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94" name="Freeform 42">
            <a:extLst>
              <a:ext uri="{FF2B5EF4-FFF2-40B4-BE49-F238E27FC236}">
                <a16:creationId xmlns:a16="http://schemas.microsoft.com/office/drawing/2014/main" id="{B8EE1F1C-6670-FD3F-6C74-AAD9B65CE0AF}"/>
              </a:ext>
            </a:extLst>
          </p:cNvPr>
          <p:cNvSpPr>
            <a:spLocks/>
          </p:cNvSpPr>
          <p:nvPr/>
        </p:nvSpPr>
        <p:spPr bwMode="auto">
          <a:xfrm>
            <a:off x="6424613" y="107315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95" name="Freeform 43">
            <a:extLst>
              <a:ext uri="{FF2B5EF4-FFF2-40B4-BE49-F238E27FC236}">
                <a16:creationId xmlns:a16="http://schemas.microsoft.com/office/drawing/2014/main" id="{D1FD4E6D-64DF-5801-F170-1D9B40A28FAC}"/>
              </a:ext>
            </a:extLst>
          </p:cNvPr>
          <p:cNvSpPr>
            <a:spLocks/>
          </p:cNvSpPr>
          <p:nvPr/>
        </p:nvSpPr>
        <p:spPr bwMode="auto">
          <a:xfrm>
            <a:off x="6424613" y="103505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7937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7937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16"/>
                </a:lnTo>
                <a:lnTo>
                  <a:pt x="5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96" name="Freeform 44">
            <a:extLst>
              <a:ext uri="{FF2B5EF4-FFF2-40B4-BE49-F238E27FC236}">
                <a16:creationId xmlns:a16="http://schemas.microsoft.com/office/drawing/2014/main" id="{97479B11-B312-37B7-A803-8A3AD9096BDE}"/>
              </a:ext>
            </a:extLst>
          </p:cNvPr>
          <p:cNvSpPr>
            <a:spLocks/>
          </p:cNvSpPr>
          <p:nvPr/>
        </p:nvSpPr>
        <p:spPr bwMode="auto">
          <a:xfrm>
            <a:off x="6424613" y="90805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97" name="Freeform 45">
            <a:extLst>
              <a:ext uri="{FF2B5EF4-FFF2-40B4-BE49-F238E27FC236}">
                <a16:creationId xmlns:a16="http://schemas.microsoft.com/office/drawing/2014/main" id="{417E6E03-C971-B936-F74F-73E0EB8D39CC}"/>
              </a:ext>
            </a:extLst>
          </p:cNvPr>
          <p:cNvSpPr>
            <a:spLocks/>
          </p:cNvSpPr>
          <p:nvPr/>
        </p:nvSpPr>
        <p:spPr bwMode="auto">
          <a:xfrm>
            <a:off x="6424613" y="85725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7937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7937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24"/>
                </a:lnTo>
                <a:lnTo>
                  <a:pt x="5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98" name="Freeform 46">
            <a:extLst>
              <a:ext uri="{FF2B5EF4-FFF2-40B4-BE49-F238E27FC236}">
                <a16:creationId xmlns:a16="http://schemas.microsoft.com/office/drawing/2014/main" id="{9CD0B611-99ED-64F9-D3AD-6249D25E3B3E}"/>
              </a:ext>
            </a:extLst>
          </p:cNvPr>
          <p:cNvSpPr>
            <a:spLocks/>
          </p:cNvSpPr>
          <p:nvPr/>
        </p:nvSpPr>
        <p:spPr bwMode="auto">
          <a:xfrm>
            <a:off x="6424613" y="73025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7937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7937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5" y="0"/>
                </a:lnTo>
                <a:lnTo>
                  <a:pt x="16" y="0"/>
                </a:lnTo>
                <a:lnTo>
                  <a:pt x="16" y="72"/>
                </a:lnTo>
                <a:lnTo>
                  <a:pt x="5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99" name="Freeform 47">
            <a:extLst>
              <a:ext uri="{FF2B5EF4-FFF2-40B4-BE49-F238E27FC236}">
                <a16:creationId xmlns:a16="http://schemas.microsoft.com/office/drawing/2014/main" id="{8C21B9C0-375F-71F9-8E83-7EB44C73AC8B}"/>
              </a:ext>
            </a:extLst>
          </p:cNvPr>
          <p:cNvSpPr>
            <a:spLocks/>
          </p:cNvSpPr>
          <p:nvPr/>
        </p:nvSpPr>
        <p:spPr bwMode="auto">
          <a:xfrm>
            <a:off x="7326313" y="3429000"/>
            <a:ext cx="204787" cy="65088"/>
          </a:xfrm>
          <a:custGeom>
            <a:avLst/>
            <a:gdLst>
              <a:gd name="T0" fmla="*/ 203200 w 129"/>
              <a:gd name="T1" fmla="*/ 63500 h 41"/>
              <a:gd name="T2" fmla="*/ 0 w 129"/>
              <a:gd name="T3" fmla="*/ 63500 h 41"/>
              <a:gd name="T4" fmla="*/ 0 w 129"/>
              <a:gd name="T5" fmla="*/ 0 h 41"/>
              <a:gd name="T6" fmla="*/ 203200 w 129"/>
              <a:gd name="T7" fmla="*/ 63500 h 4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1">
                <a:moveTo>
                  <a:pt x="128" y="40"/>
                </a:moveTo>
                <a:lnTo>
                  <a:pt x="0" y="40"/>
                </a:lnTo>
                <a:lnTo>
                  <a:pt x="0" y="0"/>
                </a:lnTo>
                <a:lnTo>
                  <a:pt x="128" y="4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74800" name="Picture 48">
            <a:extLst>
              <a:ext uri="{FF2B5EF4-FFF2-40B4-BE49-F238E27FC236}">
                <a16:creationId xmlns:a16="http://schemas.microsoft.com/office/drawing/2014/main" id="{C5431D37-2DDB-4927-76E3-5D91E675E87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9013" y="965200"/>
            <a:ext cx="342900" cy="257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801" name="Freeform 49">
            <a:extLst>
              <a:ext uri="{FF2B5EF4-FFF2-40B4-BE49-F238E27FC236}">
                <a16:creationId xmlns:a16="http://schemas.microsoft.com/office/drawing/2014/main" id="{EF513918-61F9-FA79-9AF6-83F2CDEA7944}"/>
              </a:ext>
            </a:extLst>
          </p:cNvPr>
          <p:cNvSpPr>
            <a:spLocks/>
          </p:cNvSpPr>
          <p:nvPr/>
        </p:nvSpPr>
        <p:spPr bwMode="auto">
          <a:xfrm>
            <a:off x="3960813" y="62103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02" name="Freeform 50">
            <a:extLst>
              <a:ext uri="{FF2B5EF4-FFF2-40B4-BE49-F238E27FC236}">
                <a16:creationId xmlns:a16="http://schemas.microsoft.com/office/drawing/2014/main" id="{34496620-AA8A-B459-6D33-38F88F1F227D}"/>
              </a:ext>
            </a:extLst>
          </p:cNvPr>
          <p:cNvSpPr>
            <a:spLocks/>
          </p:cNvSpPr>
          <p:nvPr/>
        </p:nvSpPr>
        <p:spPr bwMode="auto">
          <a:xfrm>
            <a:off x="3960813" y="61722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17462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17462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16"/>
                </a:lnTo>
                <a:lnTo>
                  <a:pt x="11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03" name="Freeform 51">
            <a:extLst>
              <a:ext uri="{FF2B5EF4-FFF2-40B4-BE49-F238E27FC236}">
                <a16:creationId xmlns:a16="http://schemas.microsoft.com/office/drawing/2014/main" id="{424653A8-1F99-694E-4E15-851C16F9025A}"/>
              </a:ext>
            </a:extLst>
          </p:cNvPr>
          <p:cNvSpPr>
            <a:spLocks/>
          </p:cNvSpPr>
          <p:nvPr/>
        </p:nvSpPr>
        <p:spPr bwMode="auto">
          <a:xfrm>
            <a:off x="3960813" y="60452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04" name="Freeform 52">
            <a:extLst>
              <a:ext uri="{FF2B5EF4-FFF2-40B4-BE49-F238E27FC236}">
                <a16:creationId xmlns:a16="http://schemas.microsoft.com/office/drawing/2014/main" id="{94B367B0-E07A-FE23-45F3-76ADD4A4C9C6}"/>
              </a:ext>
            </a:extLst>
          </p:cNvPr>
          <p:cNvSpPr>
            <a:spLocks/>
          </p:cNvSpPr>
          <p:nvPr/>
        </p:nvSpPr>
        <p:spPr bwMode="auto">
          <a:xfrm>
            <a:off x="3960813" y="599440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17462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17462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24"/>
                </a:lnTo>
                <a:lnTo>
                  <a:pt x="11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05" name="Freeform 53">
            <a:extLst>
              <a:ext uri="{FF2B5EF4-FFF2-40B4-BE49-F238E27FC236}">
                <a16:creationId xmlns:a16="http://schemas.microsoft.com/office/drawing/2014/main" id="{C91878AD-6B0F-DA4B-70FD-AF3C63AA1C1B}"/>
              </a:ext>
            </a:extLst>
          </p:cNvPr>
          <p:cNvSpPr>
            <a:spLocks/>
          </p:cNvSpPr>
          <p:nvPr/>
        </p:nvSpPr>
        <p:spPr bwMode="auto">
          <a:xfrm>
            <a:off x="3960813" y="58674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06" name="Freeform 54">
            <a:extLst>
              <a:ext uri="{FF2B5EF4-FFF2-40B4-BE49-F238E27FC236}">
                <a16:creationId xmlns:a16="http://schemas.microsoft.com/office/drawing/2014/main" id="{711FBC65-B89F-BCAF-5ED8-ADBB2711442E}"/>
              </a:ext>
            </a:extLst>
          </p:cNvPr>
          <p:cNvSpPr>
            <a:spLocks/>
          </p:cNvSpPr>
          <p:nvPr/>
        </p:nvSpPr>
        <p:spPr bwMode="auto">
          <a:xfrm>
            <a:off x="3960813" y="58293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17462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17462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16"/>
                </a:lnTo>
                <a:lnTo>
                  <a:pt x="11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07" name="Freeform 55">
            <a:extLst>
              <a:ext uri="{FF2B5EF4-FFF2-40B4-BE49-F238E27FC236}">
                <a16:creationId xmlns:a16="http://schemas.microsoft.com/office/drawing/2014/main" id="{5D8AE766-2C8C-2C3A-A238-5DD85653C893}"/>
              </a:ext>
            </a:extLst>
          </p:cNvPr>
          <p:cNvSpPr>
            <a:spLocks/>
          </p:cNvSpPr>
          <p:nvPr/>
        </p:nvSpPr>
        <p:spPr bwMode="auto">
          <a:xfrm>
            <a:off x="3960813" y="57023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08" name="Freeform 56">
            <a:extLst>
              <a:ext uri="{FF2B5EF4-FFF2-40B4-BE49-F238E27FC236}">
                <a16:creationId xmlns:a16="http://schemas.microsoft.com/office/drawing/2014/main" id="{631017A3-3749-4EE9-8779-009B175A1F6F}"/>
              </a:ext>
            </a:extLst>
          </p:cNvPr>
          <p:cNvSpPr>
            <a:spLocks/>
          </p:cNvSpPr>
          <p:nvPr/>
        </p:nvSpPr>
        <p:spPr bwMode="auto">
          <a:xfrm>
            <a:off x="3960813" y="565150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17462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17462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24"/>
                </a:lnTo>
                <a:lnTo>
                  <a:pt x="11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09" name="Freeform 57">
            <a:extLst>
              <a:ext uri="{FF2B5EF4-FFF2-40B4-BE49-F238E27FC236}">
                <a16:creationId xmlns:a16="http://schemas.microsoft.com/office/drawing/2014/main" id="{197616ED-1BD6-B6C1-32DC-132E3B9CBB9F}"/>
              </a:ext>
            </a:extLst>
          </p:cNvPr>
          <p:cNvSpPr>
            <a:spLocks/>
          </p:cNvSpPr>
          <p:nvPr/>
        </p:nvSpPr>
        <p:spPr bwMode="auto">
          <a:xfrm>
            <a:off x="3960813" y="54864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17462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17462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16"/>
                </a:lnTo>
                <a:lnTo>
                  <a:pt x="11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0" name="Freeform 58">
            <a:extLst>
              <a:ext uri="{FF2B5EF4-FFF2-40B4-BE49-F238E27FC236}">
                <a16:creationId xmlns:a16="http://schemas.microsoft.com/office/drawing/2014/main" id="{54ADD86E-ECD1-DF0A-AE3E-BE1E4351E789}"/>
              </a:ext>
            </a:extLst>
          </p:cNvPr>
          <p:cNvSpPr>
            <a:spLocks/>
          </p:cNvSpPr>
          <p:nvPr/>
        </p:nvSpPr>
        <p:spPr bwMode="auto">
          <a:xfrm>
            <a:off x="3960813" y="53594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1" name="Freeform 59">
            <a:extLst>
              <a:ext uri="{FF2B5EF4-FFF2-40B4-BE49-F238E27FC236}">
                <a16:creationId xmlns:a16="http://schemas.microsoft.com/office/drawing/2014/main" id="{DA7D4393-133C-C2B9-EF11-C3F872FBA147}"/>
              </a:ext>
            </a:extLst>
          </p:cNvPr>
          <p:cNvSpPr>
            <a:spLocks/>
          </p:cNvSpPr>
          <p:nvPr/>
        </p:nvSpPr>
        <p:spPr bwMode="auto">
          <a:xfrm>
            <a:off x="3960813" y="53213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17462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17462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16"/>
                </a:lnTo>
                <a:lnTo>
                  <a:pt x="11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2" name="Freeform 60">
            <a:extLst>
              <a:ext uri="{FF2B5EF4-FFF2-40B4-BE49-F238E27FC236}">
                <a16:creationId xmlns:a16="http://schemas.microsoft.com/office/drawing/2014/main" id="{230ACD60-30AF-94A6-559E-2EB5F1A27A44}"/>
              </a:ext>
            </a:extLst>
          </p:cNvPr>
          <p:cNvSpPr>
            <a:spLocks/>
          </p:cNvSpPr>
          <p:nvPr/>
        </p:nvSpPr>
        <p:spPr bwMode="auto">
          <a:xfrm>
            <a:off x="3960813" y="51943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3" name="Freeform 61">
            <a:extLst>
              <a:ext uri="{FF2B5EF4-FFF2-40B4-BE49-F238E27FC236}">
                <a16:creationId xmlns:a16="http://schemas.microsoft.com/office/drawing/2014/main" id="{547BAD32-E77D-4840-7EEC-F1ED8A040BD1}"/>
              </a:ext>
            </a:extLst>
          </p:cNvPr>
          <p:cNvSpPr>
            <a:spLocks/>
          </p:cNvSpPr>
          <p:nvPr/>
        </p:nvSpPr>
        <p:spPr bwMode="auto">
          <a:xfrm>
            <a:off x="3960813" y="514350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17462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17462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24"/>
                </a:lnTo>
                <a:lnTo>
                  <a:pt x="11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4" name="Freeform 62">
            <a:extLst>
              <a:ext uri="{FF2B5EF4-FFF2-40B4-BE49-F238E27FC236}">
                <a16:creationId xmlns:a16="http://schemas.microsoft.com/office/drawing/2014/main" id="{84F2E7C7-1205-ABFA-00E7-9578C891FC1B}"/>
              </a:ext>
            </a:extLst>
          </p:cNvPr>
          <p:cNvSpPr>
            <a:spLocks/>
          </p:cNvSpPr>
          <p:nvPr/>
        </p:nvSpPr>
        <p:spPr bwMode="auto">
          <a:xfrm>
            <a:off x="3960813" y="50165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5" name="Freeform 63">
            <a:extLst>
              <a:ext uri="{FF2B5EF4-FFF2-40B4-BE49-F238E27FC236}">
                <a16:creationId xmlns:a16="http://schemas.microsoft.com/office/drawing/2014/main" id="{B00DDD63-3975-0445-2BB3-58BF93949C9B}"/>
              </a:ext>
            </a:extLst>
          </p:cNvPr>
          <p:cNvSpPr>
            <a:spLocks/>
          </p:cNvSpPr>
          <p:nvPr/>
        </p:nvSpPr>
        <p:spPr bwMode="auto">
          <a:xfrm>
            <a:off x="3960813" y="49784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17462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17462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16"/>
                </a:lnTo>
                <a:lnTo>
                  <a:pt x="11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6" name="Freeform 64">
            <a:extLst>
              <a:ext uri="{FF2B5EF4-FFF2-40B4-BE49-F238E27FC236}">
                <a16:creationId xmlns:a16="http://schemas.microsoft.com/office/drawing/2014/main" id="{161BE38F-FE17-424C-9A82-F69A770F0AC0}"/>
              </a:ext>
            </a:extLst>
          </p:cNvPr>
          <p:cNvSpPr>
            <a:spLocks/>
          </p:cNvSpPr>
          <p:nvPr/>
        </p:nvSpPr>
        <p:spPr bwMode="auto">
          <a:xfrm>
            <a:off x="3960813" y="48514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7" name="Freeform 65">
            <a:extLst>
              <a:ext uri="{FF2B5EF4-FFF2-40B4-BE49-F238E27FC236}">
                <a16:creationId xmlns:a16="http://schemas.microsoft.com/office/drawing/2014/main" id="{4B6ACE3A-16C5-627F-2C09-01F09A8BBD23}"/>
              </a:ext>
            </a:extLst>
          </p:cNvPr>
          <p:cNvSpPr>
            <a:spLocks/>
          </p:cNvSpPr>
          <p:nvPr/>
        </p:nvSpPr>
        <p:spPr bwMode="auto">
          <a:xfrm>
            <a:off x="3960813" y="480060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17462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17462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24"/>
                </a:lnTo>
                <a:lnTo>
                  <a:pt x="11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8" name="Freeform 66">
            <a:extLst>
              <a:ext uri="{FF2B5EF4-FFF2-40B4-BE49-F238E27FC236}">
                <a16:creationId xmlns:a16="http://schemas.microsoft.com/office/drawing/2014/main" id="{DC153050-EE08-0A63-122E-BD1BA36304F5}"/>
              </a:ext>
            </a:extLst>
          </p:cNvPr>
          <p:cNvSpPr>
            <a:spLocks/>
          </p:cNvSpPr>
          <p:nvPr/>
        </p:nvSpPr>
        <p:spPr bwMode="auto">
          <a:xfrm>
            <a:off x="3960813" y="46736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9" name="Freeform 67">
            <a:extLst>
              <a:ext uri="{FF2B5EF4-FFF2-40B4-BE49-F238E27FC236}">
                <a16:creationId xmlns:a16="http://schemas.microsoft.com/office/drawing/2014/main" id="{DC3728D6-EC2B-4CA6-CDF1-BFDAE00207DF}"/>
              </a:ext>
            </a:extLst>
          </p:cNvPr>
          <p:cNvSpPr>
            <a:spLocks/>
          </p:cNvSpPr>
          <p:nvPr/>
        </p:nvSpPr>
        <p:spPr bwMode="auto">
          <a:xfrm>
            <a:off x="3960813" y="46355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17462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17462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16"/>
                </a:lnTo>
                <a:lnTo>
                  <a:pt x="11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20" name="Freeform 68">
            <a:extLst>
              <a:ext uri="{FF2B5EF4-FFF2-40B4-BE49-F238E27FC236}">
                <a16:creationId xmlns:a16="http://schemas.microsoft.com/office/drawing/2014/main" id="{CD51C9A9-EAAA-16A3-659C-EA229623DC02}"/>
              </a:ext>
            </a:extLst>
          </p:cNvPr>
          <p:cNvSpPr>
            <a:spLocks/>
          </p:cNvSpPr>
          <p:nvPr/>
        </p:nvSpPr>
        <p:spPr bwMode="auto">
          <a:xfrm>
            <a:off x="3960813" y="45085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21" name="Freeform 69">
            <a:extLst>
              <a:ext uri="{FF2B5EF4-FFF2-40B4-BE49-F238E27FC236}">
                <a16:creationId xmlns:a16="http://schemas.microsoft.com/office/drawing/2014/main" id="{7A9D9B83-038B-0379-1FAB-A88CDBE9C96E}"/>
              </a:ext>
            </a:extLst>
          </p:cNvPr>
          <p:cNvSpPr>
            <a:spLocks/>
          </p:cNvSpPr>
          <p:nvPr/>
        </p:nvSpPr>
        <p:spPr bwMode="auto">
          <a:xfrm>
            <a:off x="3960813" y="4470400"/>
            <a:ext cx="26987" cy="26988"/>
          </a:xfrm>
          <a:custGeom>
            <a:avLst/>
            <a:gdLst>
              <a:gd name="T0" fmla="*/ 0 w 17"/>
              <a:gd name="T1" fmla="*/ 25400 h 17"/>
              <a:gd name="T2" fmla="*/ 0 w 17"/>
              <a:gd name="T3" fmla="*/ 0 h 17"/>
              <a:gd name="T4" fmla="*/ 17462 w 17"/>
              <a:gd name="T5" fmla="*/ 0 h 17"/>
              <a:gd name="T6" fmla="*/ 25400 w 17"/>
              <a:gd name="T7" fmla="*/ 0 h 17"/>
              <a:gd name="T8" fmla="*/ 25400 w 17"/>
              <a:gd name="T9" fmla="*/ 25400 h 17"/>
              <a:gd name="T10" fmla="*/ 17462 w 17"/>
              <a:gd name="T11" fmla="*/ 25400 h 17"/>
              <a:gd name="T12" fmla="*/ 0 w 17"/>
              <a:gd name="T13" fmla="*/ 2540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7">
                <a:moveTo>
                  <a:pt x="0" y="16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16"/>
                </a:lnTo>
                <a:lnTo>
                  <a:pt x="11" y="16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22" name="Freeform 70">
            <a:extLst>
              <a:ext uri="{FF2B5EF4-FFF2-40B4-BE49-F238E27FC236}">
                <a16:creationId xmlns:a16="http://schemas.microsoft.com/office/drawing/2014/main" id="{8DE52753-42D1-FEE2-1FB1-CB30522B05C5}"/>
              </a:ext>
            </a:extLst>
          </p:cNvPr>
          <p:cNvSpPr>
            <a:spLocks/>
          </p:cNvSpPr>
          <p:nvPr/>
        </p:nvSpPr>
        <p:spPr bwMode="auto">
          <a:xfrm>
            <a:off x="3960813" y="43434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23" name="Freeform 71">
            <a:extLst>
              <a:ext uri="{FF2B5EF4-FFF2-40B4-BE49-F238E27FC236}">
                <a16:creationId xmlns:a16="http://schemas.microsoft.com/office/drawing/2014/main" id="{1E9B915B-508C-C958-578D-BFC9CA477E00}"/>
              </a:ext>
            </a:extLst>
          </p:cNvPr>
          <p:cNvSpPr>
            <a:spLocks/>
          </p:cNvSpPr>
          <p:nvPr/>
        </p:nvSpPr>
        <p:spPr bwMode="auto">
          <a:xfrm>
            <a:off x="3960813" y="4292600"/>
            <a:ext cx="26987" cy="39688"/>
          </a:xfrm>
          <a:custGeom>
            <a:avLst/>
            <a:gdLst>
              <a:gd name="T0" fmla="*/ 0 w 17"/>
              <a:gd name="T1" fmla="*/ 38100 h 25"/>
              <a:gd name="T2" fmla="*/ 0 w 17"/>
              <a:gd name="T3" fmla="*/ 0 h 25"/>
              <a:gd name="T4" fmla="*/ 17462 w 17"/>
              <a:gd name="T5" fmla="*/ 0 h 25"/>
              <a:gd name="T6" fmla="*/ 25400 w 17"/>
              <a:gd name="T7" fmla="*/ 0 h 25"/>
              <a:gd name="T8" fmla="*/ 25400 w 17"/>
              <a:gd name="T9" fmla="*/ 38100 h 25"/>
              <a:gd name="T10" fmla="*/ 17462 w 17"/>
              <a:gd name="T11" fmla="*/ 38100 h 25"/>
              <a:gd name="T12" fmla="*/ 0 w 17"/>
              <a:gd name="T13" fmla="*/ 3810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5">
                <a:moveTo>
                  <a:pt x="0" y="24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24"/>
                </a:lnTo>
                <a:lnTo>
                  <a:pt x="11" y="24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24" name="Freeform 72">
            <a:extLst>
              <a:ext uri="{FF2B5EF4-FFF2-40B4-BE49-F238E27FC236}">
                <a16:creationId xmlns:a16="http://schemas.microsoft.com/office/drawing/2014/main" id="{3B05ABD1-D4A5-FDF8-DD66-499D67CBD046}"/>
              </a:ext>
            </a:extLst>
          </p:cNvPr>
          <p:cNvSpPr>
            <a:spLocks/>
          </p:cNvSpPr>
          <p:nvPr/>
        </p:nvSpPr>
        <p:spPr bwMode="auto">
          <a:xfrm>
            <a:off x="3960813" y="4165600"/>
            <a:ext cx="26987" cy="115888"/>
          </a:xfrm>
          <a:custGeom>
            <a:avLst/>
            <a:gdLst>
              <a:gd name="T0" fmla="*/ 0 w 17"/>
              <a:gd name="T1" fmla="*/ 114300 h 73"/>
              <a:gd name="T2" fmla="*/ 0 w 17"/>
              <a:gd name="T3" fmla="*/ 0 h 73"/>
              <a:gd name="T4" fmla="*/ 17462 w 17"/>
              <a:gd name="T5" fmla="*/ 0 h 73"/>
              <a:gd name="T6" fmla="*/ 25400 w 17"/>
              <a:gd name="T7" fmla="*/ 0 h 73"/>
              <a:gd name="T8" fmla="*/ 25400 w 17"/>
              <a:gd name="T9" fmla="*/ 114300 h 73"/>
              <a:gd name="T10" fmla="*/ 17462 w 17"/>
              <a:gd name="T11" fmla="*/ 114300 h 73"/>
              <a:gd name="T12" fmla="*/ 0 w 17"/>
              <a:gd name="T13" fmla="*/ 11430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3">
                <a:moveTo>
                  <a:pt x="0" y="72"/>
                </a:move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6" y="72"/>
                </a:lnTo>
                <a:lnTo>
                  <a:pt x="11" y="72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74825" name="Picture 73">
            <a:extLst>
              <a:ext uri="{FF2B5EF4-FFF2-40B4-BE49-F238E27FC236}">
                <a16:creationId xmlns:a16="http://schemas.microsoft.com/office/drawing/2014/main" id="{210D4662-1F02-8F98-41C9-451B0822525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7913" y="3022600"/>
            <a:ext cx="342900" cy="1930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826" name="Line 74">
            <a:extLst>
              <a:ext uri="{FF2B5EF4-FFF2-40B4-BE49-F238E27FC236}">
                <a16:creationId xmlns:a16="http://schemas.microsoft.com/office/drawing/2014/main" id="{BFA9B386-DCE9-A4F0-829C-3501009A9552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5113" y="1447800"/>
            <a:ext cx="736600" cy="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F0FF63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27" name="Freeform 75">
            <a:extLst>
              <a:ext uri="{FF2B5EF4-FFF2-40B4-BE49-F238E27FC236}">
                <a16:creationId xmlns:a16="http://schemas.microsoft.com/office/drawing/2014/main" id="{E862EA63-1959-FEA5-9152-DAC514838463}"/>
              </a:ext>
            </a:extLst>
          </p:cNvPr>
          <p:cNvSpPr>
            <a:spLocks/>
          </p:cNvSpPr>
          <p:nvPr/>
        </p:nvSpPr>
        <p:spPr bwMode="auto">
          <a:xfrm>
            <a:off x="7351713" y="1397000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5F5F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28" name="Rectangle 76">
            <a:extLst>
              <a:ext uri="{FF2B5EF4-FFF2-40B4-BE49-F238E27FC236}">
                <a16:creationId xmlns:a16="http://schemas.microsoft.com/office/drawing/2014/main" id="{659762CF-28E0-224B-6162-89EF5B76A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434975"/>
            <a:ext cx="21907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 b="1">
                <a:solidFill>
                  <a:srgbClr val="000000"/>
                </a:solidFill>
                <a:latin typeface="Times" panose="02020603050405020304" pitchFamily="18" charset="0"/>
              </a:rPr>
              <a:t> </a:t>
            </a:r>
          </a:p>
        </p:txBody>
      </p:sp>
      <p:sp>
        <p:nvSpPr>
          <p:cNvPr id="74829" name="Rectangle 77">
            <a:extLst>
              <a:ext uri="{FF2B5EF4-FFF2-40B4-BE49-F238E27FC236}">
                <a16:creationId xmlns:a16="http://schemas.microsoft.com/office/drawing/2014/main" id="{72D61022-6972-7BC6-D964-84F12E8074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9288" y="433388"/>
            <a:ext cx="26035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30" name="Rectangle 78">
            <a:extLst>
              <a:ext uri="{FF2B5EF4-FFF2-40B4-BE49-F238E27FC236}">
                <a16:creationId xmlns:a16="http://schemas.microsoft.com/office/drawing/2014/main" id="{94518D4C-B8BD-4091-6E79-72014302A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488" y="20638"/>
            <a:ext cx="3257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31" name="Rectangle 79">
            <a:extLst>
              <a:ext uri="{FF2B5EF4-FFF2-40B4-BE49-F238E27FC236}">
                <a16:creationId xmlns:a16="http://schemas.microsoft.com/office/drawing/2014/main" id="{8333D97F-88C4-077C-5283-AC81FFC6F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4688" y="295275"/>
            <a:ext cx="28416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32" name="Rectangle 80">
            <a:extLst>
              <a:ext uri="{FF2B5EF4-FFF2-40B4-BE49-F238E27FC236}">
                <a16:creationId xmlns:a16="http://schemas.microsoft.com/office/drawing/2014/main" id="{E667B239-439F-9CFD-26E5-18E14D49C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0188" y="519113"/>
            <a:ext cx="7667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33" name="Rectangle 81">
            <a:extLst>
              <a:ext uri="{FF2B5EF4-FFF2-40B4-BE49-F238E27FC236}">
                <a16:creationId xmlns:a16="http://schemas.microsoft.com/office/drawing/2014/main" id="{EBB51647-AAF1-28E7-3F2A-248246C16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4388" y="519113"/>
            <a:ext cx="13906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34" name="Rectangle 82">
            <a:extLst>
              <a:ext uri="{FF2B5EF4-FFF2-40B4-BE49-F238E27FC236}">
                <a16:creationId xmlns:a16="http://schemas.microsoft.com/office/drawing/2014/main" id="{8696F8E1-B534-92BF-9007-B31512E18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8875" y="4462463"/>
            <a:ext cx="350838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2400" b="1">
                <a:solidFill>
                  <a:srgbClr val="000000"/>
                </a:solidFill>
                <a:latin typeface="Times" panose="02020603050405020304" pitchFamily="18" charset="0"/>
              </a:rPr>
              <a:t>S</a:t>
            </a:r>
          </a:p>
        </p:txBody>
      </p:sp>
      <p:sp>
        <p:nvSpPr>
          <p:cNvPr id="74835" name="Rectangle 83">
            <a:extLst>
              <a:ext uri="{FF2B5EF4-FFF2-40B4-BE49-F238E27FC236}">
                <a16:creationId xmlns:a16="http://schemas.microsoft.com/office/drawing/2014/main" id="{4BA5FB11-D74F-6631-F504-62FE48B0A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2188" y="2355850"/>
            <a:ext cx="2511425" cy="9112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5400">
                <a:solidFill>
                  <a:srgbClr val="FAFD00"/>
                </a:solidFill>
                <a:latin typeface="Times" panose="02020603050405020304" pitchFamily="18" charset="0"/>
              </a:rPr>
              <a:t>C 7 S J </a:t>
            </a:r>
          </a:p>
        </p:txBody>
      </p:sp>
      <p:sp>
        <p:nvSpPr>
          <p:cNvPr id="74836" name="Rectangle 84">
            <a:extLst>
              <a:ext uri="{FF2B5EF4-FFF2-40B4-BE49-F238E27FC236}">
                <a16:creationId xmlns:a16="http://schemas.microsoft.com/office/drawing/2014/main" id="{77833266-C0D9-15BD-0810-728F5818A4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74837" name="Rectangle 85">
            <a:extLst>
              <a:ext uri="{FF2B5EF4-FFF2-40B4-BE49-F238E27FC236}">
                <a16:creationId xmlns:a16="http://schemas.microsoft.com/office/drawing/2014/main" id="{6410856E-1931-EFD9-E7A3-AEE150515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8" y="3506788"/>
            <a:ext cx="3463925" cy="9112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5400">
                <a:solidFill>
                  <a:srgbClr val="00FF00"/>
                </a:solidFill>
                <a:latin typeface="Times" panose="02020603050405020304" pitchFamily="18" charset="0"/>
              </a:rPr>
              <a:t>7 = 4 + 3 </a:t>
            </a:r>
          </a:p>
        </p:txBody>
      </p:sp>
      <p:sp>
        <p:nvSpPr>
          <p:cNvPr id="74838" name="Line 86">
            <a:extLst>
              <a:ext uri="{FF2B5EF4-FFF2-40B4-BE49-F238E27FC236}">
                <a16:creationId xmlns:a16="http://schemas.microsoft.com/office/drawing/2014/main" id="{D0DEBFE6-2092-47A9-D92C-AF78DB817FD0}"/>
              </a:ext>
            </a:extLst>
          </p:cNvPr>
          <p:cNvSpPr>
            <a:spLocks noChangeShapeType="1"/>
          </p:cNvSpPr>
          <p:nvPr/>
        </p:nvSpPr>
        <p:spPr bwMode="auto">
          <a:xfrm>
            <a:off x="787400" y="838200"/>
            <a:ext cx="406400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39" name="Rectangle 87">
            <a:extLst>
              <a:ext uri="{FF2B5EF4-FFF2-40B4-BE49-F238E27FC236}">
                <a16:creationId xmlns:a16="http://schemas.microsoft.com/office/drawing/2014/main" id="{91744C65-81A2-C961-09EA-C8C0DC93E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" y="311150"/>
            <a:ext cx="742950" cy="143351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40" name="Line 88">
            <a:extLst>
              <a:ext uri="{FF2B5EF4-FFF2-40B4-BE49-F238E27FC236}">
                <a16:creationId xmlns:a16="http://schemas.microsoft.com/office/drawing/2014/main" id="{0AD670E6-0681-3F9C-6AB7-BEB839E89D6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65300" y="2819400"/>
            <a:ext cx="2794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41" name="Rectangle 89">
            <a:extLst>
              <a:ext uri="{FF2B5EF4-FFF2-40B4-BE49-F238E27FC236}">
                <a16:creationId xmlns:a16="http://schemas.microsoft.com/office/drawing/2014/main" id="{CFCC359B-0344-F36E-B896-94B6F02BE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0900" y="1520825"/>
            <a:ext cx="511175" cy="2778125"/>
          </a:xfrm>
          <a:prstGeom prst="rect">
            <a:avLst/>
          </a:prstGeom>
          <a:solidFill>
            <a:schemeClr val="accent1"/>
          </a:solidFill>
          <a:ln w="57150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42" name="Text Box 90">
            <a:extLst>
              <a:ext uri="{FF2B5EF4-FFF2-40B4-BE49-F238E27FC236}">
                <a16:creationId xmlns:a16="http://schemas.microsoft.com/office/drawing/2014/main" id="{66249F24-6A92-A198-0A86-B4447EC9CB73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637881" y="2366169"/>
            <a:ext cx="3095625" cy="5794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3200">
                <a:solidFill>
                  <a:srgbClr val="EEFF4B"/>
                </a:solidFill>
              </a:rPr>
              <a:t>3  ØÎâÙBZ </a:t>
            </a:r>
          </a:p>
        </p:txBody>
      </p:sp>
      <p:sp>
        <p:nvSpPr>
          <p:cNvPr id="74843" name="Rectangle 91">
            <a:extLst>
              <a:ext uri="{FF2B5EF4-FFF2-40B4-BE49-F238E27FC236}">
                <a16:creationId xmlns:a16="http://schemas.microsoft.com/office/drawing/2014/main" id="{E011566D-7D08-BE9B-3B0F-C0B4D4CF80D1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929313" y="5407025"/>
            <a:ext cx="511175" cy="523875"/>
          </a:xfrm>
          <a:prstGeom prst="rect">
            <a:avLst/>
          </a:prstGeom>
          <a:solidFill>
            <a:schemeClr val="accent1"/>
          </a:solidFill>
          <a:ln w="57150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44" name="Rectangle 92">
            <a:extLst>
              <a:ext uri="{FF2B5EF4-FFF2-40B4-BE49-F238E27FC236}">
                <a16:creationId xmlns:a16="http://schemas.microsoft.com/office/drawing/2014/main" id="{87DFAE54-E033-BB5A-EE4C-5C142512B993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926138" y="4408488"/>
            <a:ext cx="511175" cy="536575"/>
          </a:xfrm>
          <a:prstGeom prst="rect">
            <a:avLst/>
          </a:prstGeom>
          <a:solidFill>
            <a:schemeClr val="accent1"/>
          </a:solidFill>
          <a:ln w="57150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45" name="Text Box 93">
            <a:extLst>
              <a:ext uri="{FF2B5EF4-FFF2-40B4-BE49-F238E27FC236}">
                <a16:creationId xmlns:a16="http://schemas.microsoft.com/office/drawing/2014/main" id="{08E3F00E-C019-C1BE-AE6A-EE8F7411231D}"/>
              </a:ext>
            </a:extLst>
          </p:cNvPr>
          <p:cNvSpPr txBox="1">
            <a:spLocks noChangeArrowheads="1"/>
          </p:cNvSpPr>
          <p:nvPr/>
        </p:nvSpPr>
        <p:spPr bwMode="auto">
          <a:xfrm rot="-5385664">
            <a:off x="6037263" y="4411663"/>
            <a:ext cx="354012" cy="5191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b="1">
                <a:solidFill>
                  <a:srgbClr val="EEFF4B"/>
                </a:solidFill>
                <a:latin typeface="Times" panose="02020603050405020304" pitchFamily="18" charset="0"/>
              </a:rPr>
              <a:t>S</a:t>
            </a:r>
          </a:p>
        </p:txBody>
      </p:sp>
      <p:sp>
        <p:nvSpPr>
          <p:cNvPr id="74846" name="Text Box 94">
            <a:extLst>
              <a:ext uri="{FF2B5EF4-FFF2-40B4-BE49-F238E27FC236}">
                <a16:creationId xmlns:a16="http://schemas.microsoft.com/office/drawing/2014/main" id="{CBEA4B83-018D-0B45-1C15-DB3BD9CD5C1D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6016626" y="5424487"/>
            <a:ext cx="341312" cy="519113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b="1">
                <a:solidFill>
                  <a:srgbClr val="EEFF4B"/>
                </a:solidFill>
                <a:latin typeface="Times" panose="02020603050405020304" pitchFamily="18" charset="0"/>
              </a:rPr>
              <a:t>J</a:t>
            </a:r>
          </a:p>
        </p:txBody>
      </p:sp>
      <p:sp>
        <p:nvSpPr>
          <p:cNvPr id="74847" name="Rectangle 95">
            <a:extLst>
              <a:ext uri="{FF2B5EF4-FFF2-40B4-BE49-F238E27FC236}">
                <a16:creationId xmlns:a16="http://schemas.microsoft.com/office/drawing/2014/main" id="{F64D570A-FA87-FCD0-D869-B8334BF46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4088" y="2744788"/>
            <a:ext cx="511175" cy="2778125"/>
          </a:xfrm>
          <a:prstGeom prst="rect">
            <a:avLst/>
          </a:prstGeom>
          <a:solidFill>
            <a:schemeClr val="accent1"/>
          </a:solidFill>
          <a:ln w="57150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48" name="Rectangle 96">
            <a:extLst>
              <a:ext uri="{FF2B5EF4-FFF2-40B4-BE49-F238E27FC236}">
                <a16:creationId xmlns:a16="http://schemas.microsoft.com/office/drawing/2014/main" id="{7FCA2835-2E81-9445-D607-83F57CF8F7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8888" y="5588000"/>
            <a:ext cx="274637" cy="765175"/>
          </a:xfrm>
          <a:prstGeom prst="rect">
            <a:avLst/>
          </a:prstGeom>
          <a:solidFill>
            <a:srgbClr val="4C54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49" name="Rectangle 97">
            <a:extLst>
              <a:ext uri="{FF2B5EF4-FFF2-40B4-BE49-F238E27FC236}">
                <a16:creationId xmlns:a16="http://schemas.microsoft.com/office/drawing/2014/main" id="{A656631C-0CDE-B015-48B2-881DD4EFA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450" y="2022475"/>
            <a:ext cx="150813" cy="696913"/>
          </a:xfrm>
          <a:prstGeom prst="rect">
            <a:avLst/>
          </a:prstGeom>
          <a:solidFill>
            <a:srgbClr val="4C54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50" name="Rectangle 98">
            <a:extLst>
              <a:ext uri="{FF2B5EF4-FFF2-40B4-BE49-F238E27FC236}">
                <a16:creationId xmlns:a16="http://schemas.microsoft.com/office/drawing/2014/main" id="{0EE09A9C-69E0-4677-3570-5C2CF8547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0638" y="2495550"/>
            <a:ext cx="188912" cy="215900"/>
          </a:xfrm>
          <a:prstGeom prst="rect">
            <a:avLst/>
          </a:prstGeom>
          <a:solidFill>
            <a:srgbClr val="5C66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707C77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51" name="Rectangle 99">
            <a:extLst>
              <a:ext uri="{FF2B5EF4-FFF2-40B4-BE49-F238E27FC236}">
                <a16:creationId xmlns:a16="http://schemas.microsoft.com/office/drawing/2014/main" id="{D0ACC284-A60E-3DF5-3A0A-250FACDD645C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3432175" y="941388"/>
            <a:ext cx="511175" cy="574675"/>
          </a:xfrm>
          <a:prstGeom prst="rect">
            <a:avLst/>
          </a:prstGeom>
          <a:solidFill>
            <a:schemeClr val="accent1"/>
          </a:solidFill>
          <a:ln w="57150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52" name="Text Box 100">
            <a:extLst>
              <a:ext uri="{FF2B5EF4-FFF2-40B4-BE49-F238E27FC236}">
                <a16:creationId xmlns:a16="http://schemas.microsoft.com/office/drawing/2014/main" id="{3EC3F629-D8FB-8DB8-E7E7-3C6F5C64054C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540126" y="1027112"/>
            <a:ext cx="341312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b="1">
                <a:solidFill>
                  <a:srgbClr val="EEFF4B"/>
                </a:solidFill>
                <a:latin typeface="Times" panose="02020603050405020304" pitchFamily="18" charset="0"/>
              </a:rPr>
              <a:t>C</a:t>
            </a:r>
          </a:p>
        </p:txBody>
      </p:sp>
      <p:sp>
        <p:nvSpPr>
          <p:cNvPr id="74853" name="Freeform 101">
            <a:extLst>
              <a:ext uri="{FF2B5EF4-FFF2-40B4-BE49-F238E27FC236}">
                <a16:creationId xmlns:a16="http://schemas.microsoft.com/office/drawing/2014/main" id="{A006DF49-B435-0E55-B121-B6CD15F9C56A}"/>
              </a:ext>
            </a:extLst>
          </p:cNvPr>
          <p:cNvSpPr>
            <a:spLocks/>
          </p:cNvSpPr>
          <p:nvPr/>
        </p:nvSpPr>
        <p:spPr bwMode="auto">
          <a:xfrm>
            <a:off x="7326313" y="3416300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5F5F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54" name="Freeform 102">
            <a:extLst>
              <a:ext uri="{FF2B5EF4-FFF2-40B4-BE49-F238E27FC236}">
                <a16:creationId xmlns:a16="http://schemas.microsoft.com/office/drawing/2014/main" id="{78043F1F-5920-4250-7C36-FC52584E3FA7}"/>
              </a:ext>
            </a:extLst>
          </p:cNvPr>
          <p:cNvSpPr>
            <a:spLocks/>
          </p:cNvSpPr>
          <p:nvPr/>
        </p:nvSpPr>
        <p:spPr bwMode="auto">
          <a:xfrm>
            <a:off x="7656513" y="1701800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5F5F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55" name="Rectangle 103">
            <a:extLst>
              <a:ext uri="{FF2B5EF4-FFF2-40B4-BE49-F238E27FC236}">
                <a16:creationId xmlns:a16="http://schemas.microsoft.com/office/drawing/2014/main" id="{02C3C1F2-4226-41EE-6B7D-B4BC9A3A0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0950" y="590550"/>
            <a:ext cx="193675" cy="904875"/>
          </a:xfrm>
          <a:prstGeom prst="rect">
            <a:avLst/>
          </a:prstGeom>
          <a:solidFill>
            <a:srgbClr val="5454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56" name="AutoShape 104">
            <a:extLst>
              <a:ext uri="{FF2B5EF4-FFF2-40B4-BE49-F238E27FC236}">
                <a16:creationId xmlns:a16="http://schemas.microsoft.com/office/drawing/2014/main" id="{F073B814-EE5C-BF90-BC0A-5D2C43741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7650" y="3235325"/>
            <a:ext cx="730250" cy="420688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57" name="Freeform 105">
            <a:extLst>
              <a:ext uri="{FF2B5EF4-FFF2-40B4-BE49-F238E27FC236}">
                <a16:creationId xmlns:a16="http://schemas.microsoft.com/office/drawing/2014/main" id="{A65A7DB4-C6D9-9AE7-BCF7-AED8D7228303}"/>
              </a:ext>
            </a:extLst>
          </p:cNvPr>
          <p:cNvSpPr>
            <a:spLocks/>
          </p:cNvSpPr>
          <p:nvPr/>
        </p:nvSpPr>
        <p:spPr bwMode="auto">
          <a:xfrm>
            <a:off x="7339013" y="5200650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5F5F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58" name="AutoShape 106">
            <a:extLst>
              <a:ext uri="{FF2B5EF4-FFF2-40B4-BE49-F238E27FC236}">
                <a16:creationId xmlns:a16="http://schemas.microsoft.com/office/drawing/2014/main" id="{0F35246D-C079-4A02-239A-166F182688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1800" y="4273550"/>
            <a:ext cx="730250" cy="33655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59" name="AutoShape 107">
            <a:extLst>
              <a:ext uri="{FF2B5EF4-FFF2-40B4-BE49-F238E27FC236}">
                <a16:creationId xmlns:a16="http://schemas.microsoft.com/office/drawing/2014/main" id="{0BB7FC3E-C66F-85D7-08FF-8537F57A0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7013" y="1287463"/>
            <a:ext cx="757237" cy="282575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60" name="Rectangle 108">
            <a:extLst>
              <a:ext uri="{FF2B5EF4-FFF2-40B4-BE49-F238E27FC236}">
                <a16:creationId xmlns:a16="http://schemas.microsoft.com/office/drawing/2014/main" id="{E29206B7-A2C6-29E7-4DC5-2E22F9CC4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8600" y="1443038"/>
            <a:ext cx="971550" cy="1671637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61" name="AutoShape 109">
            <a:extLst>
              <a:ext uri="{FF2B5EF4-FFF2-40B4-BE49-F238E27FC236}">
                <a16:creationId xmlns:a16="http://schemas.microsoft.com/office/drawing/2014/main" id="{5D6E7574-C514-F66D-A194-47BAE77E1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6063" y="1323975"/>
            <a:ext cx="719137" cy="1063625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62" name="Rectangle 110">
            <a:extLst>
              <a:ext uri="{FF2B5EF4-FFF2-40B4-BE49-F238E27FC236}">
                <a16:creationId xmlns:a16="http://schemas.microsoft.com/office/drawing/2014/main" id="{58E74FB0-0127-7071-B287-3450638F7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6063" y="3414713"/>
            <a:ext cx="969962" cy="906462"/>
          </a:xfrm>
          <a:prstGeom prst="rect">
            <a:avLst/>
          </a:prstGeom>
          <a:solidFill>
            <a:schemeClr val="tx1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63" name="AutoShape 111">
            <a:extLst>
              <a:ext uri="{FF2B5EF4-FFF2-40B4-BE49-F238E27FC236}">
                <a16:creationId xmlns:a16="http://schemas.microsoft.com/office/drawing/2014/main" id="{BBDFB9A4-BF77-E565-310E-9A887151F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0350" y="3254375"/>
            <a:ext cx="704850" cy="706438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74864" name="Group 112">
            <a:extLst>
              <a:ext uri="{FF2B5EF4-FFF2-40B4-BE49-F238E27FC236}">
                <a16:creationId xmlns:a16="http://schemas.microsoft.com/office/drawing/2014/main" id="{58E58AB0-6172-1301-22E0-53A293452BEC}"/>
              </a:ext>
            </a:extLst>
          </p:cNvPr>
          <p:cNvGrpSpPr>
            <a:grpSpLocks/>
          </p:cNvGrpSpPr>
          <p:nvPr/>
        </p:nvGrpSpPr>
        <p:grpSpPr bwMode="auto">
          <a:xfrm>
            <a:off x="6591300" y="4418013"/>
            <a:ext cx="952500" cy="527050"/>
            <a:chOff x="4152" y="2783"/>
            <a:chExt cx="600" cy="332"/>
          </a:xfrm>
        </p:grpSpPr>
        <p:sp>
          <p:nvSpPr>
            <p:cNvPr id="75029" name="AutoShape 113">
              <a:extLst>
                <a:ext uri="{FF2B5EF4-FFF2-40B4-BE49-F238E27FC236}">
                  <a16:creationId xmlns:a16="http://schemas.microsoft.com/office/drawing/2014/main" id="{1ACD7414-A555-0BA9-6873-C455C6969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3" y="2783"/>
              <a:ext cx="460" cy="226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5030" name="Rectangle 114">
              <a:extLst>
                <a:ext uri="{FF2B5EF4-FFF2-40B4-BE49-F238E27FC236}">
                  <a16:creationId xmlns:a16="http://schemas.microsoft.com/office/drawing/2014/main" id="{BE8159A0-489D-2286-A50E-A9AA75F1F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2" y="2866"/>
              <a:ext cx="600" cy="249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5031" name="AutoShape 115">
              <a:extLst>
                <a:ext uri="{FF2B5EF4-FFF2-40B4-BE49-F238E27FC236}">
                  <a16:creationId xmlns:a16="http://schemas.microsoft.com/office/drawing/2014/main" id="{EE9CA05B-EB81-C93B-5DD8-0BB10CB75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5" y="2799"/>
              <a:ext cx="436" cy="226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bg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74865" name="Freeform 116">
            <a:extLst>
              <a:ext uri="{FF2B5EF4-FFF2-40B4-BE49-F238E27FC236}">
                <a16:creationId xmlns:a16="http://schemas.microsoft.com/office/drawing/2014/main" id="{61BBDBA2-733E-3C85-0C0F-7385664AE0CB}"/>
              </a:ext>
            </a:extLst>
          </p:cNvPr>
          <p:cNvSpPr>
            <a:spLocks/>
          </p:cNvSpPr>
          <p:nvPr/>
        </p:nvSpPr>
        <p:spPr bwMode="auto">
          <a:xfrm>
            <a:off x="4827588" y="5788025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66" name="AutoShape 117">
            <a:extLst>
              <a:ext uri="{FF2B5EF4-FFF2-40B4-BE49-F238E27FC236}">
                <a16:creationId xmlns:a16="http://schemas.microsoft.com/office/drawing/2014/main" id="{D7F79A7C-5599-8E9C-EBCC-C8B516FAF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1325" y="5662613"/>
            <a:ext cx="736600" cy="290512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67" name="Line 118">
            <a:extLst>
              <a:ext uri="{FF2B5EF4-FFF2-40B4-BE49-F238E27FC236}">
                <a16:creationId xmlns:a16="http://schemas.microsoft.com/office/drawing/2014/main" id="{89B0611B-9080-F541-C145-A8B925F6A575}"/>
              </a:ext>
            </a:extLst>
          </p:cNvPr>
          <p:cNvSpPr>
            <a:spLocks noChangeShapeType="1"/>
          </p:cNvSpPr>
          <p:nvPr/>
        </p:nvSpPr>
        <p:spPr bwMode="auto">
          <a:xfrm>
            <a:off x="6627813" y="1784350"/>
            <a:ext cx="8763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68" name="Line 119">
            <a:extLst>
              <a:ext uri="{FF2B5EF4-FFF2-40B4-BE49-F238E27FC236}">
                <a16:creationId xmlns:a16="http://schemas.microsoft.com/office/drawing/2014/main" id="{06340A78-F6F1-227A-13AF-076D25877048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5113" y="2482850"/>
            <a:ext cx="8763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69" name="Line 120">
            <a:extLst>
              <a:ext uri="{FF2B5EF4-FFF2-40B4-BE49-F238E27FC236}">
                <a16:creationId xmlns:a16="http://schemas.microsoft.com/office/drawing/2014/main" id="{2DBA97AF-EF32-8446-C11E-24DECF1C31EF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5113" y="2660650"/>
            <a:ext cx="8763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70" name="Line 121">
            <a:extLst>
              <a:ext uri="{FF2B5EF4-FFF2-40B4-BE49-F238E27FC236}">
                <a16:creationId xmlns:a16="http://schemas.microsoft.com/office/drawing/2014/main" id="{6CD758D9-37E0-749A-0050-5FFC6E74AF2F}"/>
              </a:ext>
            </a:extLst>
          </p:cNvPr>
          <p:cNvSpPr>
            <a:spLocks noChangeShapeType="1"/>
          </p:cNvSpPr>
          <p:nvPr/>
        </p:nvSpPr>
        <p:spPr bwMode="auto">
          <a:xfrm>
            <a:off x="6627813" y="2838450"/>
            <a:ext cx="8763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71" name="Line 122">
            <a:extLst>
              <a:ext uri="{FF2B5EF4-FFF2-40B4-BE49-F238E27FC236}">
                <a16:creationId xmlns:a16="http://schemas.microsoft.com/office/drawing/2014/main" id="{75798759-BB81-8CCE-AC1B-C6E9B7B182DA}"/>
              </a:ext>
            </a:extLst>
          </p:cNvPr>
          <p:cNvSpPr>
            <a:spLocks noChangeShapeType="1"/>
          </p:cNvSpPr>
          <p:nvPr/>
        </p:nvSpPr>
        <p:spPr bwMode="auto">
          <a:xfrm>
            <a:off x="6621463" y="3016250"/>
            <a:ext cx="8763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72" name="Line 123">
            <a:extLst>
              <a:ext uri="{FF2B5EF4-FFF2-40B4-BE49-F238E27FC236}">
                <a16:creationId xmlns:a16="http://schemas.microsoft.com/office/drawing/2014/main" id="{8A6072EA-1F77-C430-F467-C0FA496BF399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3425" y="1866900"/>
            <a:ext cx="0" cy="118110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73" name="Line 124">
            <a:extLst>
              <a:ext uri="{FF2B5EF4-FFF2-40B4-BE49-F238E27FC236}">
                <a16:creationId xmlns:a16="http://schemas.microsoft.com/office/drawing/2014/main" id="{F77564FC-BE1C-473E-C30E-D6F776A88A0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21463" y="2139950"/>
            <a:ext cx="8763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74" name="Line 125">
            <a:extLst>
              <a:ext uri="{FF2B5EF4-FFF2-40B4-BE49-F238E27FC236}">
                <a16:creationId xmlns:a16="http://schemas.microsoft.com/office/drawing/2014/main" id="{CB3A3E87-7FAE-7815-16E6-8CA1E172081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27813" y="2305050"/>
            <a:ext cx="8763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75" name="Line 126">
            <a:extLst>
              <a:ext uri="{FF2B5EF4-FFF2-40B4-BE49-F238E27FC236}">
                <a16:creationId xmlns:a16="http://schemas.microsoft.com/office/drawing/2014/main" id="{C598D950-7982-3CF1-D125-94B4394304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27813" y="1962150"/>
            <a:ext cx="8731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76" name="Line 127">
            <a:extLst>
              <a:ext uri="{FF2B5EF4-FFF2-40B4-BE49-F238E27FC236}">
                <a16:creationId xmlns:a16="http://schemas.microsoft.com/office/drawing/2014/main" id="{ECD13E10-C4DE-4314-8B1D-5DAD53FCE5B8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8188" y="1684338"/>
            <a:ext cx="3175" cy="561975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77" name="Line 128">
            <a:extLst>
              <a:ext uri="{FF2B5EF4-FFF2-40B4-BE49-F238E27FC236}">
                <a16:creationId xmlns:a16="http://schemas.microsoft.com/office/drawing/2014/main" id="{33A9C64B-5325-47E8-09CF-910689181418}"/>
              </a:ext>
            </a:extLst>
          </p:cNvPr>
          <p:cNvSpPr>
            <a:spLocks noChangeShapeType="1"/>
          </p:cNvSpPr>
          <p:nvPr/>
        </p:nvSpPr>
        <p:spPr bwMode="auto">
          <a:xfrm>
            <a:off x="6646863" y="3663950"/>
            <a:ext cx="863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78" name="Line 129">
            <a:extLst>
              <a:ext uri="{FF2B5EF4-FFF2-40B4-BE49-F238E27FC236}">
                <a16:creationId xmlns:a16="http://schemas.microsoft.com/office/drawing/2014/main" id="{2FCE3D61-B777-678F-9134-5518538D1BD6}"/>
              </a:ext>
            </a:extLst>
          </p:cNvPr>
          <p:cNvSpPr>
            <a:spLocks noChangeShapeType="1"/>
          </p:cNvSpPr>
          <p:nvPr/>
        </p:nvSpPr>
        <p:spPr bwMode="auto">
          <a:xfrm>
            <a:off x="6646863" y="3857625"/>
            <a:ext cx="863600" cy="635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79" name="Line 130">
            <a:extLst>
              <a:ext uri="{FF2B5EF4-FFF2-40B4-BE49-F238E27FC236}">
                <a16:creationId xmlns:a16="http://schemas.microsoft.com/office/drawing/2014/main" id="{8A71C584-FAE3-6C5E-F8F2-28365696A042}"/>
              </a:ext>
            </a:extLst>
          </p:cNvPr>
          <p:cNvSpPr>
            <a:spLocks noChangeShapeType="1"/>
          </p:cNvSpPr>
          <p:nvPr/>
        </p:nvSpPr>
        <p:spPr bwMode="auto">
          <a:xfrm>
            <a:off x="6646863" y="4235450"/>
            <a:ext cx="863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80" name="Line 131">
            <a:extLst>
              <a:ext uri="{FF2B5EF4-FFF2-40B4-BE49-F238E27FC236}">
                <a16:creationId xmlns:a16="http://schemas.microsoft.com/office/drawing/2014/main" id="{19E40CA4-1B12-794C-102F-C74E94579495}"/>
              </a:ext>
            </a:extLst>
          </p:cNvPr>
          <p:cNvSpPr>
            <a:spLocks noChangeShapeType="1"/>
          </p:cNvSpPr>
          <p:nvPr/>
        </p:nvSpPr>
        <p:spPr bwMode="auto">
          <a:xfrm>
            <a:off x="6634163" y="4705350"/>
            <a:ext cx="863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81" name="Line 132">
            <a:extLst>
              <a:ext uri="{FF2B5EF4-FFF2-40B4-BE49-F238E27FC236}">
                <a16:creationId xmlns:a16="http://schemas.microsoft.com/office/drawing/2014/main" id="{9BED61A4-C7A4-5651-EA25-A45EDE262A5E}"/>
              </a:ext>
            </a:extLst>
          </p:cNvPr>
          <p:cNvSpPr>
            <a:spLocks noChangeShapeType="1"/>
          </p:cNvSpPr>
          <p:nvPr/>
        </p:nvSpPr>
        <p:spPr bwMode="auto">
          <a:xfrm>
            <a:off x="6634163" y="4857750"/>
            <a:ext cx="863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82" name="Line 133">
            <a:extLst>
              <a:ext uri="{FF2B5EF4-FFF2-40B4-BE49-F238E27FC236}">
                <a16:creationId xmlns:a16="http://schemas.microsoft.com/office/drawing/2014/main" id="{45A22A1F-4A5C-2516-955E-98D6C6BD87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46863" y="4044950"/>
            <a:ext cx="8572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83" name="Line 134">
            <a:extLst>
              <a:ext uri="{FF2B5EF4-FFF2-40B4-BE49-F238E27FC236}">
                <a16:creationId xmlns:a16="http://schemas.microsoft.com/office/drawing/2014/main" id="{E98C0FBC-51A8-E6AF-40E5-5DE11DFEB5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30988" y="1593850"/>
            <a:ext cx="8763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84" name="Rectangle 135">
            <a:extLst>
              <a:ext uri="{FF2B5EF4-FFF2-40B4-BE49-F238E27FC236}">
                <a16:creationId xmlns:a16="http://schemas.microsoft.com/office/drawing/2014/main" id="{E5D65C89-EAC1-4F29-A6A9-D27146807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5588" y="5318125"/>
            <a:ext cx="952500" cy="1028700"/>
          </a:xfrm>
          <a:prstGeom prst="rect">
            <a:avLst/>
          </a:prstGeom>
          <a:solidFill>
            <a:schemeClr val="tx1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85" name="AutoShape 136">
            <a:extLst>
              <a:ext uri="{FF2B5EF4-FFF2-40B4-BE49-F238E27FC236}">
                <a16:creationId xmlns:a16="http://schemas.microsoft.com/office/drawing/2014/main" id="{7658B586-47CF-20EB-F11C-BB9F9B180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1463" y="5154613"/>
            <a:ext cx="647700" cy="363537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86" name="Line 137">
            <a:extLst>
              <a:ext uri="{FF2B5EF4-FFF2-40B4-BE49-F238E27FC236}">
                <a16:creationId xmlns:a16="http://schemas.microsoft.com/office/drawing/2014/main" id="{5FDA773A-CAC5-C495-A4AA-893C1683671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51625" y="5441950"/>
            <a:ext cx="838200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87" name="Line 138">
            <a:extLst>
              <a:ext uri="{FF2B5EF4-FFF2-40B4-BE49-F238E27FC236}">
                <a16:creationId xmlns:a16="http://schemas.microsoft.com/office/drawing/2014/main" id="{B96F3925-3104-4EDA-8AA3-57F3AFB196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53213" y="5581650"/>
            <a:ext cx="838200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88" name="Line 139">
            <a:extLst>
              <a:ext uri="{FF2B5EF4-FFF2-40B4-BE49-F238E27FC236}">
                <a16:creationId xmlns:a16="http://schemas.microsoft.com/office/drawing/2014/main" id="{93B37915-7D3E-243B-064B-7637D05EC2E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54800" y="5721350"/>
            <a:ext cx="838200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89" name="Line 140">
            <a:extLst>
              <a:ext uri="{FF2B5EF4-FFF2-40B4-BE49-F238E27FC236}">
                <a16:creationId xmlns:a16="http://schemas.microsoft.com/office/drawing/2014/main" id="{9F1B64B4-3228-35D6-759D-40FE79CCD1A0}"/>
              </a:ext>
            </a:extLst>
          </p:cNvPr>
          <p:cNvSpPr>
            <a:spLocks noChangeShapeType="1"/>
          </p:cNvSpPr>
          <p:nvPr/>
        </p:nvSpPr>
        <p:spPr bwMode="auto">
          <a:xfrm>
            <a:off x="6656388" y="5867400"/>
            <a:ext cx="838200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90" name="Line 141">
            <a:extLst>
              <a:ext uri="{FF2B5EF4-FFF2-40B4-BE49-F238E27FC236}">
                <a16:creationId xmlns:a16="http://schemas.microsoft.com/office/drawing/2014/main" id="{6094EE28-7BA0-B04F-0FC9-96961DC60E44}"/>
              </a:ext>
            </a:extLst>
          </p:cNvPr>
          <p:cNvSpPr>
            <a:spLocks noChangeShapeType="1"/>
          </p:cNvSpPr>
          <p:nvPr/>
        </p:nvSpPr>
        <p:spPr bwMode="auto">
          <a:xfrm>
            <a:off x="6659563" y="6156325"/>
            <a:ext cx="838200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91" name="Line 142">
            <a:extLst>
              <a:ext uri="{FF2B5EF4-FFF2-40B4-BE49-F238E27FC236}">
                <a16:creationId xmlns:a16="http://schemas.microsoft.com/office/drawing/2014/main" id="{E22F5D6C-25F0-7734-BC29-64841AAE60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59563" y="6299200"/>
            <a:ext cx="838200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92" name="AutoShape 143">
            <a:extLst>
              <a:ext uri="{FF2B5EF4-FFF2-40B4-BE49-F238E27FC236}">
                <a16:creationId xmlns:a16="http://schemas.microsoft.com/office/drawing/2014/main" id="{D90E2079-C23A-AC08-56AE-E4D69456F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4475" y="581025"/>
            <a:ext cx="730250" cy="249238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93" name="Rectangle 144">
            <a:extLst>
              <a:ext uri="{FF2B5EF4-FFF2-40B4-BE49-F238E27FC236}">
                <a16:creationId xmlns:a16="http://schemas.microsoft.com/office/drawing/2014/main" id="{499A74CB-A1A5-772C-1BF0-B2D74D324A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2888" y="741363"/>
            <a:ext cx="952500" cy="442912"/>
          </a:xfrm>
          <a:prstGeom prst="rect">
            <a:avLst/>
          </a:prstGeom>
          <a:solidFill>
            <a:schemeClr val="tx1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94" name="AutoShape 145">
            <a:extLst>
              <a:ext uri="{FF2B5EF4-FFF2-40B4-BE49-F238E27FC236}">
                <a16:creationId xmlns:a16="http://schemas.microsoft.com/office/drawing/2014/main" id="{24EBE695-2F9C-3C56-2253-F0C9EB6B8A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3525" y="647700"/>
            <a:ext cx="692150" cy="250825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95" name="Line 146">
            <a:extLst>
              <a:ext uri="{FF2B5EF4-FFF2-40B4-BE49-F238E27FC236}">
                <a16:creationId xmlns:a16="http://schemas.microsoft.com/office/drawing/2014/main" id="{66B1450E-5B2F-146D-A450-93355027CC42}"/>
              </a:ext>
            </a:extLst>
          </p:cNvPr>
          <p:cNvSpPr>
            <a:spLocks noChangeShapeType="1"/>
          </p:cNvSpPr>
          <p:nvPr/>
        </p:nvSpPr>
        <p:spPr bwMode="auto">
          <a:xfrm>
            <a:off x="6630988" y="1117600"/>
            <a:ext cx="863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96" name="Line 147">
            <a:extLst>
              <a:ext uri="{FF2B5EF4-FFF2-40B4-BE49-F238E27FC236}">
                <a16:creationId xmlns:a16="http://schemas.microsoft.com/office/drawing/2014/main" id="{7537E248-D821-476A-89C8-4791328BC0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30988" y="928688"/>
            <a:ext cx="863600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97" name="Rectangle 148">
            <a:extLst>
              <a:ext uri="{FF2B5EF4-FFF2-40B4-BE49-F238E27FC236}">
                <a16:creationId xmlns:a16="http://schemas.microsoft.com/office/drawing/2014/main" id="{3E397089-AD7A-E392-C12D-0C5618A75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5810250"/>
            <a:ext cx="1033462" cy="498475"/>
          </a:xfrm>
          <a:prstGeom prst="rect">
            <a:avLst/>
          </a:prstGeom>
          <a:solidFill>
            <a:schemeClr val="tx1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98" name="AutoShape 149">
            <a:extLst>
              <a:ext uri="{FF2B5EF4-FFF2-40B4-BE49-F238E27FC236}">
                <a16:creationId xmlns:a16="http://schemas.microsoft.com/office/drawing/2014/main" id="{A0F4E66E-C0A7-FC94-CFD2-B07E6D08D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5613" y="5700713"/>
            <a:ext cx="701675" cy="333375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899" name="Line 150">
            <a:extLst>
              <a:ext uri="{FF2B5EF4-FFF2-40B4-BE49-F238E27FC236}">
                <a16:creationId xmlns:a16="http://schemas.microsoft.com/office/drawing/2014/main" id="{7B3FCAF1-80E9-D995-79B2-DE81788390F0}"/>
              </a:ext>
            </a:extLst>
          </p:cNvPr>
          <p:cNvSpPr>
            <a:spLocks noChangeShapeType="1"/>
          </p:cNvSpPr>
          <p:nvPr/>
        </p:nvSpPr>
        <p:spPr bwMode="auto">
          <a:xfrm>
            <a:off x="4302125" y="6045200"/>
            <a:ext cx="835025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00" name="Line 151">
            <a:extLst>
              <a:ext uri="{FF2B5EF4-FFF2-40B4-BE49-F238E27FC236}">
                <a16:creationId xmlns:a16="http://schemas.microsoft.com/office/drawing/2014/main" id="{F3535200-7B98-7FEF-0E7B-04672D8CB75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5300" y="6229350"/>
            <a:ext cx="838200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01" name="Rectangle 152">
            <a:extLst>
              <a:ext uri="{FF2B5EF4-FFF2-40B4-BE49-F238E27FC236}">
                <a16:creationId xmlns:a16="http://schemas.microsoft.com/office/drawing/2014/main" id="{C71C43D0-E1AD-39BD-7227-33B5D378E7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4421188"/>
            <a:ext cx="1033462" cy="1143000"/>
          </a:xfrm>
          <a:prstGeom prst="rect">
            <a:avLst/>
          </a:prstGeom>
          <a:solidFill>
            <a:schemeClr val="tx1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902" name="AutoShape 153">
            <a:extLst>
              <a:ext uri="{FF2B5EF4-FFF2-40B4-BE49-F238E27FC236}">
                <a16:creationId xmlns:a16="http://schemas.microsoft.com/office/drawing/2014/main" id="{1679C30D-7A98-F6A3-D3B0-32ADB565A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4295775"/>
            <a:ext cx="704850" cy="33655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903" name="Line 154">
            <a:extLst>
              <a:ext uri="{FF2B5EF4-FFF2-40B4-BE49-F238E27FC236}">
                <a16:creationId xmlns:a16="http://schemas.microsoft.com/office/drawing/2014/main" id="{06E15774-8FFF-F5F3-92EF-725629A9A5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70375" y="4579938"/>
            <a:ext cx="83820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04" name="Line 155">
            <a:extLst>
              <a:ext uri="{FF2B5EF4-FFF2-40B4-BE49-F238E27FC236}">
                <a16:creationId xmlns:a16="http://schemas.microsoft.com/office/drawing/2014/main" id="{56ADF7ED-C8C2-B7E1-9A62-354922EC75A9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9900" y="4768850"/>
            <a:ext cx="838200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05" name="Line 156">
            <a:extLst>
              <a:ext uri="{FF2B5EF4-FFF2-40B4-BE49-F238E27FC236}">
                <a16:creationId xmlns:a16="http://schemas.microsoft.com/office/drawing/2014/main" id="{AB6342EB-0CD7-392F-30D4-27A8E37DAC1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1488" y="4946650"/>
            <a:ext cx="838200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06" name="Line 157">
            <a:extLst>
              <a:ext uri="{FF2B5EF4-FFF2-40B4-BE49-F238E27FC236}">
                <a16:creationId xmlns:a16="http://schemas.microsoft.com/office/drawing/2014/main" id="{1DBA2126-982A-31EF-1D54-856B42E97161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9900" y="5124450"/>
            <a:ext cx="835025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07" name="Line 158">
            <a:extLst>
              <a:ext uri="{FF2B5EF4-FFF2-40B4-BE49-F238E27FC236}">
                <a16:creationId xmlns:a16="http://schemas.microsoft.com/office/drawing/2014/main" id="{98611A26-34C4-CDBA-7ABB-BDA7F7F98B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70375" y="5291138"/>
            <a:ext cx="83820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08" name="Line 159">
            <a:extLst>
              <a:ext uri="{FF2B5EF4-FFF2-40B4-BE49-F238E27FC236}">
                <a16:creationId xmlns:a16="http://schemas.microsoft.com/office/drawing/2014/main" id="{3F8D1290-4666-4C79-B050-7D5F3DF19AED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1963" y="5454650"/>
            <a:ext cx="835025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09" name="Line 160">
            <a:extLst>
              <a:ext uri="{FF2B5EF4-FFF2-40B4-BE49-F238E27FC236}">
                <a16:creationId xmlns:a16="http://schemas.microsoft.com/office/drawing/2014/main" id="{3D1D1339-7D38-40AF-33C5-33E56527D3B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65913" y="6019800"/>
            <a:ext cx="838200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10" name="Rectangle 161">
            <a:extLst>
              <a:ext uri="{FF2B5EF4-FFF2-40B4-BE49-F238E27FC236}">
                <a16:creationId xmlns:a16="http://schemas.microsoft.com/office/drawing/2014/main" id="{70C944B7-A064-AD4B-AFCC-F2C437BC9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8188" y="519113"/>
            <a:ext cx="94297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816290" name="Rectangle 162">
            <a:extLst>
              <a:ext uri="{FF2B5EF4-FFF2-40B4-BE49-F238E27FC236}">
                <a16:creationId xmlns:a16="http://schemas.microsoft.com/office/drawing/2014/main" id="{03B459D5-C7FF-727A-9698-E353CD9ADE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7338" y="463550"/>
            <a:ext cx="1625600" cy="1414463"/>
          </a:xfrm>
          <a:prstGeom prst="rect">
            <a:avLst/>
          </a:prstGeom>
          <a:noFill/>
          <a:ln w="76200">
            <a:solidFill>
              <a:srgbClr val="EEFF4B"/>
            </a:solidFill>
            <a:miter lim="800000"/>
            <a:headEnd/>
            <a:tailEnd/>
          </a:ln>
          <a:effectLst>
            <a:outerShdw dist="74053" dir="3542175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CEB6E"/>
                </a:soli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912" name="Freeform 163">
            <a:extLst>
              <a:ext uri="{FF2B5EF4-FFF2-40B4-BE49-F238E27FC236}">
                <a16:creationId xmlns:a16="http://schemas.microsoft.com/office/drawing/2014/main" id="{B1ACE622-CC8D-9E14-A9C7-D7FE1C84AEFE}"/>
              </a:ext>
            </a:extLst>
          </p:cNvPr>
          <p:cNvSpPr>
            <a:spLocks/>
          </p:cNvSpPr>
          <p:nvPr/>
        </p:nvSpPr>
        <p:spPr bwMode="auto">
          <a:xfrm>
            <a:off x="8570913" y="3581400"/>
            <a:ext cx="204787" cy="77788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13" name="Rectangle 164">
            <a:extLst>
              <a:ext uri="{FF2B5EF4-FFF2-40B4-BE49-F238E27FC236}">
                <a16:creationId xmlns:a16="http://schemas.microsoft.com/office/drawing/2014/main" id="{4F99AC74-16B1-B207-776D-81C6F0EC96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1813" y="3911600"/>
            <a:ext cx="3048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914" name="Freeform 165">
            <a:extLst>
              <a:ext uri="{FF2B5EF4-FFF2-40B4-BE49-F238E27FC236}">
                <a16:creationId xmlns:a16="http://schemas.microsoft.com/office/drawing/2014/main" id="{48CE1E12-1465-AC8F-9BDD-951C253D7AE5}"/>
              </a:ext>
            </a:extLst>
          </p:cNvPr>
          <p:cNvSpPr>
            <a:spLocks/>
          </p:cNvSpPr>
          <p:nvPr/>
        </p:nvSpPr>
        <p:spPr bwMode="auto">
          <a:xfrm>
            <a:off x="8566150" y="3541713"/>
            <a:ext cx="234950" cy="120650"/>
          </a:xfrm>
          <a:custGeom>
            <a:avLst/>
            <a:gdLst>
              <a:gd name="T0" fmla="*/ 233129 w 129"/>
              <a:gd name="T1" fmla="*/ 118188 h 49"/>
              <a:gd name="T2" fmla="*/ 0 w 129"/>
              <a:gd name="T3" fmla="*/ 118188 h 49"/>
              <a:gd name="T4" fmla="*/ 0 w 129"/>
              <a:gd name="T5" fmla="*/ 0 h 49"/>
              <a:gd name="T6" fmla="*/ 233129 w 129"/>
              <a:gd name="T7" fmla="*/ 118188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15" name="AutoShape 166">
            <a:extLst>
              <a:ext uri="{FF2B5EF4-FFF2-40B4-BE49-F238E27FC236}">
                <a16:creationId xmlns:a16="http://schemas.microsoft.com/office/drawing/2014/main" id="{1EC9DFF1-6843-6576-5F66-B0255D63B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8300" y="3455988"/>
            <a:ext cx="730250" cy="290512"/>
          </a:xfrm>
          <a:prstGeom prst="roundRect">
            <a:avLst>
              <a:gd name="adj" fmla="val 16667"/>
            </a:avLst>
          </a:prstGeom>
          <a:noFill/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916" name="Rectangle 167">
            <a:extLst>
              <a:ext uri="{FF2B5EF4-FFF2-40B4-BE49-F238E27FC236}">
                <a16:creationId xmlns:a16="http://schemas.microsoft.com/office/drawing/2014/main" id="{18AFF579-6431-CE29-7931-73D5F3E4B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9888" y="3603625"/>
            <a:ext cx="952500" cy="498475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917" name="Rectangle 168">
            <a:extLst>
              <a:ext uri="{FF2B5EF4-FFF2-40B4-BE49-F238E27FC236}">
                <a16:creationId xmlns:a16="http://schemas.microsoft.com/office/drawing/2014/main" id="{6AC875B8-30B2-C269-4D9C-978B4541F7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1013" y="3862388"/>
            <a:ext cx="514350" cy="1905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918" name="AutoShape 169">
            <a:extLst>
              <a:ext uri="{FF2B5EF4-FFF2-40B4-BE49-F238E27FC236}">
                <a16:creationId xmlns:a16="http://schemas.microsoft.com/office/drawing/2014/main" id="{4D5F3128-1579-C2FD-A2C7-104CFE7B4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3487738"/>
            <a:ext cx="692150" cy="290512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919" name="Line 170">
            <a:extLst>
              <a:ext uri="{FF2B5EF4-FFF2-40B4-BE49-F238E27FC236}">
                <a16:creationId xmlns:a16="http://schemas.microsoft.com/office/drawing/2014/main" id="{7238E5C7-4C99-9B94-DA6F-E4F4957B41DC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3840163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20" name="Line 171">
            <a:extLst>
              <a:ext uri="{FF2B5EF4-FFF2-40B4-BE49-F238E27FC236}">
                <a16:creationId xmlns:a16="http://schemas.microsoft.com/office/drawing/2014/main" id="{B5966768-0065-31E7-6624-B8C3C4394D29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1163" y="4025900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21" name="Rectangle 172">
            <a:extLst>
              <a:ext uri="{FF2B5EF4-FFF2-40B4-BE49-F238E27FC236}">
                <a16:creationId xmlns:a16="http://schemas.microsoft.com/office/drawing/2014/main" id="{1ADAFFF7-4510-6B57-8A64-FAD0F5057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225" y="3429000"/>
            <a:ext cx="69373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ç¼ÞØËí</a:t>
            </a:r>
          </a:p>
        </p:txBody>
      </p:sp>
      <p:sp>
        <p:nvSpPr>
          <p:cNvPr id="74922" name="Rectangle 173">
            <a:extLst>
              <a:ext uri="{FF2B5EF4-FFF2-40B4-BE49-F238E27FC236}">
                <a16:creationId xmlns:a16="http://schemas.microsoft.com/office/drawing/2014/main" id="{4D2C3DDB-BCE5-20E6-7361-AFE31E705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0" y="3665538"/>
            <a:ext cx="744538" cy="271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¥¿ßÎJ¢</a:t>
            </a:r>
          </a:p>
        </p:txBody>
      </p:sp>
      <p:sp>
        <p:nvSpPr>
          <p:cNvPr id="74923" name="Rectangle 174">
            <a:extLst>
              <a:ext uri="{FF2B5EF4-FFF2-40B4-BE49-F238E27FC236}">
                <a16:creationId xmlns:a16="http://schemas.microsoft.com/office/drawing/2014/main" id="{B4E024D1-0B9F-FAD7-3F4C-2F024859C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0400" y="3854450"/>
            <a:ext cx="371475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900" b="1">
                <a:solidFill>
                  <a:srgbClr val="000000"/>
                </a:solidFill>
                <a:latin typeface="Helvetica" pitchFamily="2" charset="0"/>
              </a:rPr>
              <a:t>430</a:t>
            </a:r>
          </a:p>
        </p:txBody>
      </p:sp>
      <p:sp>
        <p:nvSpPr>
          <p:cNvPr id="74924" name="Text Box 175">
            <a:extLst>
              <a:ext uri="{FF2B5EF4-FFF2-40B4-BE49-F238E27FC236}">
                <a16:creationId xmlns:a16="http://schemas.microsoft.com/office/drawing/2014/main" id="{2692FE86-7160-F5A9-5955-2B6E188A62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6483350"/>
            <a:ext cx="199390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endParaRPr lang="id-ID" altLang="en-US" sz="1000" u="sng">
              <a:solidFill>
                <a:srgbClr val="000000"/>
              </a:solidFill>
              <a:latin typeface="Geneva" panose="020B0503030404040204" pitchFamily="34" charset="0"/>
            </a:endParaRPr>
          </a:p>
        </p:txBody>
      </p:sp>
      <p:sp>
        <p:nvSpPr>
          <p:cNvPr id="74925" name="Text Box 176">
            <a:extLst>
              <a:ext uri="{FF2B5EF4-FFF2-40B4-BE49-F238E27FC236}">
                <a16:creationId xmlns:a16="http://schemas.microsoft.com/office/drawing/2014/main" id="{B075996E-C5FA-E9A3-C26E-752E865B8C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1175" y="0"/>
            <a:ext cx="2400300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. 1:1 - </a:t>
            </a:r>
            <a:r>
              <a:rPr lang="en-US" altLang="en-US" sz="1200">
                <a:solidFill>
                  <a:schemeClr val="tx1"/>
                </a:solidFill>
              </a:rPr>
              <a:t>ÉáùMÞ¿í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. 1:6</a:t>
            </a:r>
          </a:p>
        </p:txBody>
      </p:sp>
      <p:sp>
        <p:nvSpPr>
          <p:cNvPr id="816305" name="AutoShape 177">
            <a:extLst>
              <a:ext uri="{FF2B5EF4-FFF2-40B4-BE49-F238E27FC236}">
                <a16:creationId xmlns:a16="http://schemas.microsoft.com/office/drawing/2014/main" id="{41FB69FE-C6CB-2556-3E5C-F0CAF9A60634}"/>
              </a:ext>
            </a:extLst>
          </p:cNvPr>
          <p:cNvSpPr>
            <a:spLocks noChangeArrowheads="1"/>
          </p:cNvSpPr>
          <p:nvPr/>
        </p:nvSpPr>
        <p:spPr bwMode="auto">
          <a:xfrm rot="1808">
            <a:off x="5038725" y="3486150"/>
            <a:ext cx="3059113" cy="463550"/>
          </a:xfrm>
          <a:prstGeom prst="leftArrow">
            <a:avLst>
              <a:gd name="adj1" fmla="val 50000"/>
              <a:gd name="adj2" fmla="val 164983"/>
            </a:avLst>
          </a:prstGeom>
          <a:solidFill>
            <a:srgbClr val="FF0000"/>
          </a:solidFill>
          <a:ln w="57150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927" name="Text Box 178">
            <a:extLst>
              <a:ext uri="{FF2B5EF4-FFF2-40B4-BE49-F238E27FC236}">
                <a16:creationId xmlns:a16="http://schemas.microsoft.com/office/drawing/2014/main" id="{EB010EE7-BE2B-2570-D911-3D8121984B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816307" name="Rectangle 179">
            <a:extLst>
              <a:ext uri="{FF2B5EF4-FFF2-40B4-BE49-F238E27FC236}">
                <a16:creationId xmlns:a16="http://schemas.microsoft.com/office/drawing/2014/main" id="{C7F58091-7EB1-933A-475B-191465DFB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62</a:t>
            </a:r>
          </a:p>
        </p:txBody>
      </p:sp>
      <p:sp>
        <p:nvSpPr>
          <p:cNvPr id="74929" name="Text Box 180">
            <a:extLst>
              <a:ext uri="{FF2B5EF4-FFF2-40B4-BE49-F238E27FC236}">
                <a16:creationId xmlns:a16="http://schemas.microsoft.com/office/drawing/2014/main" id="{2B1C889F-0A02-FCC2-3B78-049DB527A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7625" y="6270625"/>
            <a:ext cx="2098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. 24-25</a:t>
            </a:r>
          </a:p>
        </p:txBody>
      </p:sp>
      <p:sp>
        <p:nvSpPr>
          <p:cNvPr id="74930" name="Freeform 181">
            <a:extLst>
              <a:ext uri="{FF2B5EF4-FFF2-40B4-BE49-F238E27FC236}">
                <a16:creationId xmlns:a16="http://schemas.microsoft.com/office/drawing/2014/main" id="{15A24401-421B-7FF4-BB0E-A0E46DA8DB2C}"/>
              </a:ext>
            </a:extLst>
          </p:cNvPr>
          <p:cNvSpPr>
            <a:spLocks/>
          </p:cNvSpPr>
          <p:nvPr/>
        </p:nvSpPr>
        <p:spPr bwMode="auto">
          <a:xfrm>
            <a:off x="4979988" y="2141538"/>
            <a:ext cx="204787" cy="77787"/>
          </a:xfrm>
          <a:custGeom>
            <a:avLst/>
            <a:gdLst>
              <a:gd name="T0" fmla="*/ 203200 w 129"/>
              <a:gd name="T1" fmla="*/ 76200 h 49"/>
              <a:gd name="T2" fmla="*/ 0 w 129"/>
              <a:gd name="T3" fmla="*/ 76200 h 49"/>
              <a:gd name="T4" fmla="*/ 0 w 129"/>
              <a:gd name="T5" fmla="*/ 0 h 49"/>
              <a:gd name="T6" fmla="*/ 203200 w 129"/>
              <a:gd name="T7" fmla="*/ 7620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9" h="49">
                <a:moveTo>
                  <a:pt x="128" y="48"/>
                </a:moveTo>
                <a:lnTo>
                  <a:pt x="0" y="48"/>
                </a:lnTo>
                <a:lnTo>
                  <a:pt x="0" y="0"/>
                </a:lnTo>
                <a:lnTo>
                  <a:pt x="128" y="48"/>
                </a:lnTo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31" name="AutoShape 182">
            <a:extLst>
              <a:ext uri="{FF2B5EF4-FFF2-40B4-BE49-F238E27FC236}">
                <a16:creationId xmlns:a16="http://schemas.microsoft.com/office/drawing/2014/main" id="{4BEFF581-87E5-6D4D-118A-6AB9EA973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8788" y="2033588"/>
            <a:ext cx="730250" cy="903287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932" name="Rectangle 183">
            <a:extLst>
              <a:ext uri="{FF2B5EF4-FFF2-40B4-BE49-F238E27FC236}">
                <a16:creationId xmlns:a16="http://schemas.microsoft.com/office/drawing/2014/main" id="{30A0FB5F-27C5-E077-38D5-A50353FFC3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7200" y="2190750"/>
            <a:ext cx="1017588" cy="1049338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933" name="AutoShape 184">
            <a:extLst>
              <a:ext uri="{FF2B5EF4-FFF2-40B4-BE49-F238E27FC236}">
                <a16:creationId xmlns:a16="http://schemas.microsoft.com/office/drawing/2014/main" id="{AF689CE8-6F04-4346-4E87-F52CDA93F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549275"/>
            <a:ext cx="730250" cy="1090613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934" name="Rectangle 185">
            <a:extLst>
              <a:ext uri="{FF2B5EF4-FFF2-40B4-BE49-F238E27FC236}">
                <a16:creationId xmlns:a16="http://schemas.microsoft.com/office/drawing/2014/main" id="{50ABC2AD-9898-B3B8-1FFA-8AAAEC5D8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5925" y="733425"/>
            <a:ext cx="1081088" cy="1131888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935" name="AutoShape 186">
            <a:extLst>
              <a:ext uri="{FF2B5EF4-FFF2-40B4-BE49-F238E27FC236}">
                <a16:creationId xmlns:a16="http://schemas.microsoft.com/office/drawing/2014/main" id="{6E3B6143-F9ED-208B-CB2B-4059AA3CC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571500"/>
            <a:ext cx="695325" cy="1089025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936" name="AutoShape 187">
            <a:extLst>
              <a:ext uri="{FF2B5EF4-FFF2-40B4-BE49-F238E27FC236}">
                <a16:creationId xmlns:a16="http://schemas.microsoft.com/office/drawing/2014/main" id="{789F87ED-E193-336C-9F96-92126EC0B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2058988"/>
            <a:ext cx="695325" cy="903287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937" name="Line 188">
            <a:extLst>
              <a:ext uri="{FF2B5EF4-FFF2-40B4-BE49-F238E27FC236}">
                <a16:creationId xmlns:a16="http://schemas.microsoft.com/office/drawing/2014/main" id="{91C6B371-3227-8DB3-5BB4-317B739C9F43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1963" y="1008063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38" name="Line 189">
            <a:extLst>
              <a:ext uri="{FF2B5EF4-FFF2-40B4-BE49-F238E27FC236}">
                <a16:creationId xmlns:a16="http://schemas.microsoft.com/office/drawing/2014/main" id="{306EA163-A67E-233C-AA34-B6137C4E745B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1963" y="1173163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39" name="Line 190">
            <a:extLst>
              <a:ext uri="{FF2B5EF4-FFF2-40B4-BE49-F238E27FC236}">
                <a16:creationId xmlns:a16="http://schemas.microsoft.com/office/drawing/2014/main" id="{42280A82-37EF-CD6A-25E1-E8801720ABDB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1963" y="1325563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40" name="Line 191">
            <a:extLst>
              <a:ext uri="{FF2B5EF4-FFF2-40B4-BE49-F238E27FC236}">
                <a16:creationId xmlns:a16="http://schemas.microsoft.com/office/drawing/2014/main" id="{DC302B06-54E5-E702-FEBF-F916AA9E712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6725" y="1490663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41" name="Line 192">
            <a:extLst>
              <a:ext uri="{FF2B5EF4-FFF2-40B4-BE49-F238E27FC236}">
                <a16:creationId xmlns:a16="http://schemas.microsoft.com/office/drawing/2014/main" id="{33EC304D-5A5F-93F6-EAA9-C3D09DE86DDF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1963" y="1655763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42" name="Line 193">
            <a:extLst>
              <a:ext uri="{FF2B5EF4-FFF2-40B4-BE49-F238E27FC236}">
                <a16:creationId xmlns:a16="http://schemas.microsoft.com/office/drawing/2014/main" id="{4014BB98-330A-D3AC-51DD-D9F89C12E6DB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1963" y="1808163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43" name="Rectangle 194">
            <a:extLst>
              <a:ext uri="{FF2B5EF4-FFF2-40B4-BE49-F238E27FC236}">
                <a16:creationId xmlns:a16="http://schemas.microsoft.com/office/drawing/2014/main" id="{68F4366F-0BDE-0B7A-E00E-CDE893858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9438" y="839788"/>
            <a:ext cx="752475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>
                <a:solidFill>
                  <a:srgbClr val="000000"/>
                </a:solidFill>
              </a:rPr>
              <a:t>¦Æc ÉÞÉ¢</a:t>
            </a:r>
          </a:p>
        </p:txBody>
      </p:sp>
      <p:sp>
        <p:nvSpPr>
          <p:cNvPr id="74944" name="Rectangle 195">
            <a:extLst>
              <a:ext uri="{FF2B5EF4-FFF2-40B4-BE49-F238E27FC236}">
                <a16:creationId xmlns:a16="http://schemas.microsoft.com/office/drawing/2014/main" id="{E9B6D56E-8B92-A59C-A066-FC6CF1177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8475" y="992188"/>
            <a:ext cx="1041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>
                <a:solidFill>
                  <a:srgbClr val="000000"/>
                </a:solidFill>
              </a:rPr>
              <a:t>¥Æc ØáÕßçÖ×¢</a:t>
            </a:r>
          </a:p>
        </p:txBody>
      </p:sp>
      <p:sp>
        <p:nvSpPr>
          <p:cNvPr id="74945" name="Rectangle 196">
            <a:extLst>
              <a:ext uri="{FF2B5EF4-FFF2-40B4-BE49-F238E27FC236}">
                <a16:creationId xmlns:a16="http://schemas.microsoft.com/office/drawing/2014/main" id="{D8956ED0-7F4D-2CBD-3F84-8D8EA868F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6413" y="1157288"/>
            <a:ext cx="906462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>
                <a:solidFill>
                  <a:srgbClr val="000000"/>
                </a:solidFill>
              </a:rPr>
              <a:t>¦Æc µá¿á¢Ì</a:t>
            </a:r>
            <a:r>
              <a:rPr lang="en-US" altLang="en-US" sz="900">
                <a:solidFill>
                  <a:srgbClr val="000000"/>
                </a:solidFill>
              </a:rPr>
              <a:t>¢</a:t>
            </a:r>
          </a:p>
        </p:txBody>
      </p:sp>
      <p:sp>
        <p:nvSpPr>
          <p:cNvPr id="74946" name="Rectangle 197">
            <a:extLst>
              <a:ext uri="{FF2B5EF4-FFF2-40B4-BE49-F238E27FC236}">
                <a16:creationId xmlns:a16="http://schemas.microsoft.com/office/drawing/2014/main" id="{75F67855-E213-8459-49B9-7358F98C2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8475" y="1322388"/>
            <a:ext cx="1049338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900">
                <a:solidFill>
                  <a:srgbClr val="000000"/>
                </a:solidFill>
              </a:rPr>
              <a:t>¦Æc æµÞÜÉÞÄµ¢</a:t>
            </a:r>
          </a:p>
        </p:txBody>
      </p:sp>
      <p:sp>
        <p:nvSpPr>
          <p:cNvPr id="74947" name="Rectangle 198">
            <a:extLst>
              <a:ext uri="{FF2B5EF4-FFF2-40B4-BE49-F238E27FC236}">
                <a16:creationId xmlns:a16="http://schemas.microsoft.com/office/drawing/2014/main" id="{21614B56-73B6-EC1E-AE55-C0FD411AC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8463" y="1474788"/>
            <a:ext cx="1146175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900">
                <a:solidFill>
                  <a:srgbClr val="000000"/>
                </a:solidFill>
              </a:rPr>
              <a:t>æÕUæMÞA¢, ÎÝÕßÜïí</a:t>
            </a:r>
          </a:p>
        </p:txBody>
      </p:sp>
      <p:sp>
        <p:nvSpPr>
          <p:cNvPr id="74948" name="Rectangle 199">
            <a:extLst>
              <a:ext uri="{FF2B5EF4-FFF2-40B4-BE49-F238E27FC236}">
                <a16:creationId xmlns:a16="http://schemas.microsoft.com/office/drawing/2014/main" id="{5750402A-BDA7-7A28-68F1-A3AA886C68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2938" y="1639888"/>
            <a:ext cx="554037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900">
                <a:solidFill>
                  <a:srgbClr val="000000"/>
                </a:solidFill>
              </a:rPr>
              <a:t>ç·ÞÉáø¢</a:t>
            </a:r>
            <a:endParaRPr lang="en-US" altLang="en-US" sz="900" b="1">
              <a:solidFill>
                <a:srgbClr val="000000"/>
              </a:solidFill>
              <a:latin typeface="Helvetica" pitchFamily="2" charset="0"/>
            </a:endParaRPr>
          </a:p>
        </p:txBody>
      </p:sp>
      <p:sp>
        <p:nvSpPr>
          <p:cNvPr id="74949" name="Rectangle 200">
            <a:extLst>
              <a:ext uri="{FF2B5EF4-FFF2-40B4-BE49-F238E27FC236}">
                <a16:creationId xmlns:a16="http://schemas.microsoft.com/office/drawing/2014/main" id="{0DFCAA06-7430-C2A6-2BF2-3A20B21F7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6713" y="531813"/>
            <a:ext cx="714375" cy="271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Øã×í¿ßMí</a:t>
            </a:r>
          </a:p>
        </p:txBody>
      </p:sp>
      <p:sp>
        <p:nvSpPr>
          <p:cNvPr id="74950" name="Rectangle 201">
            <a:extLst>
              <a:ext uri="{FF2B5EF4-FFF2-40B4-BE49-F238E27FC236}">
                <a16:creationId xmlns:a16="http://schemas.microsoft.com/office/drawing/2014/main" id="{5B1493A0-1EBB-CF3C-A02B-CF5D3A8D5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712788"/>
            <a:ext cx="860425" cy="22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900">
                <a:solidFill>
                  <a:srgbClr val="000000"/>
                </a:solidFill>
              </a:rPr>
              <a:t>¦ÆßÎ ÎÈá×cV</a:t>
            </a:r>
          </a:p>
        </p:txBody>
      </p:sp>
      <p:sp>
        <p:nvSpPr>
          <p:cNvPr id="74951" name="Line 202">
            <a:extLst>
              <a:ext uri="{FF2B5EF4-FFF2-40B4-BE49-F238E27FC236}">
                <a16:creationId xmlns:a16="http://schemas.microsoft.com/office/drawing/2014/main" id="{8842CC49-0B5D-D2F5-1B8B-7938A3A326A9}"/>
              </a:ext>
            </a:extLst>
          </p:cNvPr>
          <p:cNvSpPr>
            <a:spLocks noChangeShapeType="1"/>
          </p:cNvSpPr>
          <p:nvPr/>
        </p:nvSpPr>
        <p:spPr bwMode="auto">
          <a:xfrm>
            <a:off x="4329113" y="2592388"/>
            <a:ext cx="838200" cy="63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52" name="Line 203">
            <a:extLst>
              <a:ext uri="{FF2B5EF4-FFF2-40B4-BE49-F238E27FC236}">
                <a16:creationId xmlns:a16="http://schemas.microsoft.com/office/drawing/2014/main" id="{795CCCD5-C945-DAFB-DBF9-B3FDB03D22CF}"/>
              </a:ext>
            </a:extLst>
          </p:cNvPr>
          <p:cNvSpPr>
            <a:spLocks noChangeShapeType="1"/>
          </p:cNvSpPr>
          <p:nvPr/>
        </p:nvSpPr>
        <p:spPr bwMode="auto">
          <a:xfrm>
            <a:off x="4329113" y="2795588"/>
            <a:ext cx="838200" cy="63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53" name="Rectangle 204">
            <a:extLst>
              <a:ext uri="{FF2B5EF4-FFF2-40B4-BE49-F238E27FC236}">
                <a16:creationId xmlns:a16="http://schemas.microsoft.com/office/drawing/2014/main" id="{301A157C-FAF7-72B1-AC0D-96966445D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2963" y="2636838"/>
            <a:ext cx="330200" cy="1143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74954" name="Rectangle 205">
            <a:extLst>
              <a:ext uri="{FF2B5EF4-FFF2-40B4-BE49-F238E27FC236}">
                <a16:creationId xmlns:a16="http://schemas.microsoft.com/office/drawing/2014/main" id="{218829BB-3CFF-BE87-1314-553285962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2138" y="2416175"/>
            <a:ext cx="66040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L - S - B</a:t>
            </a:r>
          </a:p>
        </p:txBody>
      </p:sp>
      <p:sp>
        <p:nvSpPr>
          <p:cNvPr id="74955" name="Rectangle 206">
            <a:extLst>
              <a:ext uri="{FF2B5EF4-FFF2-40B4-BE49-F238E27FC236}">
                <a16:creationId xmlns:a16="http://schemas.microsoft.com/office/drawing/2014/main" id="{FD3E0F06-ED38-1B3E-A96D-B4D28B166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150" y="2797175"/>
            <a:ext cx="447675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J - E</a:t>
            </a:r>
          </a:p>
        </p:txBody>
      </p:sp>
      <p:sp>
        <p:nvSpPr>
          <p:cNvPr id="74956" name="Rectangle 207">
            <a:extLst>
              <a:ext uri="{FF2B5EF4-FFF2-40B4-BE49-F238E27FC236}">
                <a16:creationId xmlns:a16="http://schemas.microsoft.com/office/drawing/2014/main" id="{2B51E16E-6058-A7D2-DCB3-0591C4937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6125" y="2987675"/>
            <a:ext cx="320675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000000"/>
                </a:solidFill>
                <a:latin typeface="Helvetica" pitchFamily="2" charset="0"/>
              </a:rPr>
              <a:t>12</a:t>
            </a:r>
          </a:p>
        </p:txBody>
      </p:sp>
      <p:sp>
        <p:nvSpPr>
          <p:cNvPr id="74957" name="Rectangle 208">
            <a:extLst>
              <a:ext uri="{FF2B5EF4-FFF2-40B4-BE49-F238E27FC236}">
                <a16:creationId xmlns:a16="http://schemas.microsoft.com/office/drawing/2014/main" id="{A979149D-A19A-0A72-C5F1-69227DF2A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1025" y="2230438"/>
            <a:ext cx="433388" cy="271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chemeClr val="bg2"/>
                </a:solidFill>
              </a:rPr>
              <a:t>Õß{ß</a:t>
            </a:r>
          </a:p>
        </p:txBody>
      </p:sp>
      <p:sp>
        <p:nvSpPr>
          <p:cNvPr id="74958" name="Rectangle 209">
            <a:extLst>
              <a:ext uri="{FF2B5EF4-FFF2-40B4-BE49-F238E27FC236}">
                <a16:creationId xmlns:a16="http://schemas.microsoft.com/office/drawing/2014/main" id="{5C3F21ED-47A9-B274-E2E5-9AB07DDE6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9575" y="2008188"/>
            <a:ext cx="665163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>
                <a:solidFill>
                  <a:srgbClr val="000000"/>
                </a:solidFill>
              </a:rPr>
              <a:t>¥dÌÙÞ¢</a:t>
            </a:r>
            <a:endParaRPr lang="en-US" altLang="en-US" sz="1000" b="1">
              <a:solidFill>
                <a:srgbClr val="000000"/>
              </a:solidFill>
              <a:latin typeface="Chicago" charset="0"/>
            </a:endParaRPr>
          </a:p>
        </p:txBody>
      </p:sp>
      <p:sp>
        <p:nvSpPr>
          <p:cNvPr id="74959" name="Rectangle 210">
            <a:extLst>
              <a:ext uri="{FF2B5EF4-FFF2-40B4-BE49-F238E27FC236}">
                <a16:creationId xmlns:a16="http://schemas.microsoft.com/office/drawing/2014/main" id="{2287AC71-D70A-E5D9-F370-A65BDFA1D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7075" y="2609850"/>
            <a:ext cx="684213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'Ïß"_'Ïß"</a:t>
            </a:r>
          </a:p>
        </p:txBody>
      </p:sp>
      <p:sp>
        <p:nvSpPr>
          <p:cNvPr id="74960" name="Line 211">
            <a:extLst>
              <a:ext uri="{FF2B5EF4-FFF2-40B4-BE49-F238E27FC236}">
                <a16:creationId xmlns:a16="http://schemas.microsoft.com/office/drawing/2014/main" id="{5D3FAB06-1CCC-7C1E-A061-B88BF89ABFC9}"/>
              </a:ext>
            </a:extLst>
          </p:cNvPr>
          <p:cNvSpPr>
            <a:spLocks noChangeShapeType="1"/>
          </p:cNvSpPr>
          <p:nvPr/>
        </p:nvSpPr>
        <p:spPr bwMode="auto">
          <a:xfrm>
            <a:off x="4322763" y="2401888"/>
            <a:ext cx="838200" cy="63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61" name="Line 212">
            <a:extLst>
              <a:ext uri="{FF2B5EF4-FFF2-40B4-BE49-F238E27FC236}">
                <a16:creationId xmlns:a16="http://schemas.microsoft.com/office/drawing/2014/main" id="{0A24F8F0-9254-963E-1266-235AA9D4C4F5}"/>
              </a:ext>
            </a:extLst>
          </p:cNvPr>
          <p:cNvSpPr>
            <a:spLocks noChangeShapeType="1"/>
          </p:cNvSpPr>
          <p:nvPr/>
        </p:nvSpPr>
        <p:spPr bwMode="auto">
          <a:xfrm>
            <a:off x="4322763" y="2979738"/>
            <a:ext cx="838200" cy="63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62" name="Line 213">
            <a:extLst>
              <a:ext uri="{FF2B5EF4-FFF2-40B4-BE49-F238E27FC236}">
                <a16:creationId xmlns:a16="http://schemas.microsoft.com/office/drawing/2014/main" id="{06FE4A3F-2BB3-0102-2D7F-FC93D3102356}"/>
              </a:ext>
            </a:extLst>
          </p:cNvPr>
          <p:cNvSpPr>
            <a:spLocks noChangeShapeType="1"/>
          </p:cNvSpPr>
          <p:nvPr/>
        </p:nvSpPr>
        <p:spPr bwMode="auto">
          <a:xfrm>
            <a:off x="4322763" y="3176588"/>
            <a:ext cx="838200" cy="63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63" name="Line 214">
            <a:extLst>
              <a:ext uri="{FF2B5EF4-FFF2-40B4-BE49-F238E27FC236}">
                <a16:creationId xmlns:a16="http://schemas.microsoft.com/office/drawing/2014/main" id="{69F48152-45EA-7D68-671F-6A94700E715E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1963" y="874713"/>
            <a:ext cx="8636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64" name="Text Box 215">
            <a:extLst>
              <a:ext uri="{FF2B5EF4-FFF2-40B4-BE49-F238E27FC236}">
                <a16:creationId xmlns:a16="http://schemas.microsoft.com/office/drawing/2014/main" id="{F3DFA7BC-10FC-B30A-65F7-E35D57313176}"/>
              </a:ext>
            </a:extLst>
          </p:cNvPr>
          <p:cNvSpPr txBox="1">
            <a:spLocks noChangeArrowheads="1"/>
          </p:cNvSpPr>
          <p:nvPr/>
        </p:nvSpPr>
        <p:spPr bwMode="auto">
          <a:xfrm rot="-5388536">
            <a:off x="2613025" y="3740150"/>
            <a:ext cx="2227263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>
                <a:solidFill>
                  <a:srgbClr val="EEFF4B"/>
                </a:solidFill>
              </a:rPr>
              <a:t>4 ÕcµíÄßµZ</a:t>
            </a:r>
          </a:p>
        </p:txBody>
      </p:sp>
      <p:sp>
        <p:nvSpPr>
          <p:cNvPr id="74965" name="Rectangle 216">
            <a:extLst>
              <a:ext uri="{FF2B5EF4-FFF2-40B4-BE49-F238E27FC236}">
                <a16:creationId xmlns:a16="http://schemas.microsoft.com/office/drawing/2014/main" id="{0B056910-C406-7D3E-9B94-A4BB41FA7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7600" y="4276725"/>
            <a:ext cx="1120775" cy="3016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FFFF00"/>
                </a:solidFill>
                <a:latin typeface="Times" panose="02020603050405020304" pitchFamily="18" charset="0"/>
              </a:rPr>
              <a:t>(1500 </a:t>
            </a:r>
            <a:r>
              <a:rPr lang="en-US" altLang="en-US" sz="1400">
                <a:solidFill>
                  <a:srgbClr val="DFE652"/>
                </a:solidFill>
              </a:rPr>
              <a:t>Ìß. Øß</a:t>
            </a:r>
            <a:r>
              <a:rPr lang="en-US" altLang="en-US" sz="1000" b="1">
                <a:solidFill>
                  <a:srgbClr val="FFFF00"/>
                </a:solidFill>
                <a:latin typeface="Times" panose="02020603050405020304" pitchFamily="18" charset="0"/>
              </a:rPr>
              <a:t>.)</a:t>
            </a:r>
          </a:p>
        </p:txBody>
      </p:sp>
      <p:sp>
        <p:nvSpPr>
          <p:cNvPr id="74966" name="Rectangle 217">
            <a:extLst>
              <a:ext uri="{FF2B5EF4-FFF2-40B4-BE49-F238E27FC236}">
                <a16:creationId xmlns:a16="http://schemas.microsoft.com/office/drawing/2014/main" id="{7D1CFF79-8D36-220B-FCEC-69E5F660B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6400" y="4319588"/>
            <a:ext cx="682625" cy="271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çÎÞæÖ</a:t>
            </a:r>
            <a:endParaRPr lang="en-US" altLang="en-US" sz="1400" b="1">
              <a:solidFill>
                <a:srgbClr val="000000"/>
              </a:solidFill>
              <a:latin typeface="Chicago" charset="0"/>
            </a:endParaRPr>
          </a:p>
        </p:txBody>
      </p:sp>
      <p:sp>
        <p:nvSpPr>
          <p:cNvPr id="74967" name="Rectangle 218">
            <a:extLst>
              <a:ext uri="{FF2B5EF4-FFF2-40B4-BE49-F238E27FC236}">
                <a16:creationId xmlns:a16="http://schemas.microsoft.com/office/drawing/2014/main" id="{F3579A5B-F900-7778-D7BF-6838E2F92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488" y="5635625"/>
            <a:ext cx="80327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200">
                <a:solidFill>
                  <a:srgbClr val="000000"/>
                </a:solidFill>
              </a:rPr>
              <a:t>çÏÞÖáÕ</a:t>
            </a:r>
          </a:p>
        </p:txBody>
      </p:sp>
      <p:sp>
        <p:nvSpPr>
          <p:cNvPr id="74968" name="Rectangle 219">
            <a:extLst>
              <a:ext uri="{FF2B5EF4-FFF2-40B4-BE49-F238E27FC236}">
                <a16:creationId xmlns:a16="http://schemas.microsoft.com/office/drawing/2014/main" id="{AA70DC7A-018B-2047-2FF7-C9F4694A8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4330700"/>
            <a:ext cx="1057275" cy="3016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FFFF00"/>
                </a:solidFill>
                <a:latin typeface="Times" panose="02020603050405020304" pitchFamily="18" charset="0"/>
              </a:rPr>
              <a:t>(500 </a:t>
            </a:r>
            <a:r>
              <a:rPr lang="en-US" altLang="en-US" sz="1400">
                <a:solidFill>
                  <a:srgbClr val="DFE652"/>
                </a:solidFill>
              </a:rPr>
              <a:t>Ìß. Øß</a:t>
            </a:r>
            <a:r>
              <a:rPr lang="en-US" altLang="en-US" sz="1000" b="1">
                <a:solidFill>
                  <a:srgbClr val="FFFF00"/>
                </a:solidFill>
                <a:latin typeface="Times" panose="02020603050405020304" pitchFamily="18" charset="0"/>
              </a:rPr>
              <a:t>.)</a:t>
            </a:r>
          </a:p>
        </p:txBody>
      </p:sp>
      <p:sp>
        <p:nvSpPr>
          <p:cNvPr id="74969" name="Rectangle 220">
            <a:extLst>
              <a:ext uri="{FF2B5EF4-FFF2-40B4-BE49-F238E27FC236}">
                <a16:creationId xmlns:a16="http://schemas.microsoft.com/office/drawing/2014/main" id="{017D680D-3B10-9A19-0A75-811B84095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2813" y="1117600"/>
            <a:ext cx="1209675" cy="4540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FFFF00"/>
                </a:solidFill>
                <a:latin typeface="Times" panose="02020603050405020304" pitchFamily="18" charset="0"/>
              </a:rPr>
              <a:t>( 1000 </a:t>
            </a:r>
            <a:r>
              <a:rPr lang="en-US" altLang="en-US" sz="1400">
                <a:solidFill>
                  <a:srgbClr val="DFE652"/>
                </a:solidFill>
              </a:rPr>
              <a:t>Ìß. Øß</a:t>
            </a:r>
            <a:r>
              <a:rPr lang="en-US" altLang="en-US" sz="2400">
                <a:solidFill>
                  <a:schemeClr val="tx2"/>
                </a:solidFill>
              </a:rPr>
              <a:t>.</a:t>
            </a:r>
            <a:r>
              <a:rPr lang="en-US" altLang="en-US" sz="1000" b="1">
                <a:solidFill>
                  <a:srgbClr val="FFFF00"/>
                </a:solidFill>
                <a:latin typeface="Times" panose="02020603050405020304" pitchFamily="18" charset="0"/>
              </a:rPr>
              <a:t>.)</a:t>
            </a:r>
          </a:p>
        </p:txBody>
      </p:sp>
      <p:sp>
        <p:nvSpPr>
          <p:cNvPr id="74970" name="Rectangle 221">
            <a:extLst>
              <a:ext uri="{FF2B5EF4-FFF2-40B4-BE49-F238E27FC236}">
                <a16:creationId xmlns:a16="http://schemas.microsoft.com/office/drawing/2014/main" id="{55890E27-72D2-9346-9779-ECC375DC3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3038" y="3213100"/>
            <a:ext cx="650875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7EC26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>
                <a:solidFill>
                  <a:srgbClr val="000000"/>
                </a:solidFill>
              </a:rPr>
              <a:t>¥¿ßÎJ¢</a:t>
            </a:r>
            <a:endParaRPr lang="en-US" altLang="en-US" sz="1000" b="1">
              <a:solidFill>
                <a:srgbClr val="000000"/>
              </a:solidFill>
              <a:latin typeface="Chicago" charset="0"/>
            </a:endParaRPr>
          </a:p>
        </p:txBody>
      </p:sp>
      <p:sp>
        <p:nvSpPr>
          <p:cNvPr id="74971" name="Rectangle 222">
            <a:extLst>
              <a:ext uri="{FF2B5EF4-FFF2-40B4-BE49-F238E27FC236}">
                <a16:creationId xmlns:a16="http://schemas.microsoft.com/office/drawing/2014/main" id="{8EA18945-3FD9-3154-744B-677DFD8BE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9238" y="4394200"/>
            <a:ext cx="671512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>
                <a:solidFill>
                  <a:srgbClr val="000000"/>
                </a:solidFill>
              </a:rPr>
              <a:t>ÈßÖÌíÆÄ</a:t>
            </a:r>
            <a:endParaRPr lang="en-US" altLang="en-US" sz="1000" b="1">
              <a:solidFill>
                <a:srgbClr val="000000"/>
              </a:solidFill>
              <a:latin typeface="Chicago" charset="0"/>
            </a:endParaRPr>
          </a:p>
        </p:txBody>
      </p:sp>
      <p:sp>
        <p:nvSpPr>
          <p:cNvPr id="74972" name="Rectangle 223">
            <a:extLst>
              <a:ext uri="{FF2B5EF4-FFF2-40B4-BE49-F238E27FC236}">
                <a16:creationId xmlns:a16="http://schemas.microsoft.com/office/drawing/2014/main" id="{8E0E34BB-D9BE-73C5-93FF-E38FEE6EE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0350" y="5102225"/>
            <a:ext cx="57150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400">
                <a:solidFill>
                  <a:srgbClr val="000000"/>
                </a:solidFill>
              </a:rPr>
              <a:t>çÏÖá</a:t>
            </a:r>
          </a:p>
        </p:txBody>
      </p:sp>
      <p:sp>
        <p:nvSpPr>
          <p:cNvPr id="74973" name="Rectangle 224">
            <a:extLst>
              <a:ext uri="{FF2B5EF4-FFF2-40B4-BE49-F238E27FC236}">
                <a16:creationId xmlns:a16="http://schemas.microsoft.com/office/drawing/2014/main" id="{B522F864-037B-80F1-F20C-07184AAF9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0663" y="561975"/>
            <a:ext cx="7683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>
                <a:solidFill>
                  <a:srgbClr val="000000"/>
                </a:solidFill>
              </a:rPr>
              <a:t>¥øÞ¼µÄb¢</a:t>
            </a:r>
            <a:endParaRPr lang="en-US" altLang="en-US" sz="1000" b="1">
              <a:solidFill>
                <a:srgbClr val="000000"/>
              </a:solidFill>
              <a:latin typeface="Chicago" charset="0"/>
            </a:endParaRPr>
          </a:p>
        </p:txBody>
      </p:sp>
      <p:sp>
        <p:nvSpPr>
          <p:cNvPr id="74974" name="Rectangle 225">
            <a:extLst>
              <a:ext uri="{FF2B5EF4-FFF2-40B4-BE49-F238E27FC236}">
                <a16:creationId xmlns:a16="http://schemas.microsoft.com/office/drawing/2014/main" id="{70D99682-E2C3-68D6-3284-5D8FBC86E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0188" y="1266825"/>
            <a:ext cx="547687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7EC26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>
                <a:solidFill>
                  <a:srgbClr val="000000"/>
                </a:solidFill>
              </a:rPr>
              <a:t>øÞ¼Äb¢</a:t>
            </a:r>
            <a:endParaRPr lang="en-US" altLang="en-US" sz="1000" b="1">
              <a:solidFill>
                <a:srgbClr val="000000"/>
              </a:solidFill>
              <a:latin typeface="Chicago" charset="0"/>
            </a:endParaRPr>
          </a:p>
        </p:txBody>
      </p:sp>
      <p:grpSp>
        <p:nvGrpSpPr>
          <p:cNvPr id="74975" name="Group 226">
            <a:extLst>
              <a:ext uri="{FF2B5EF4-FFF2-40B4-BE49-F238E27FC236}">
                <a16:creationId xmlns:a16="http://schemas.microsoft.com/office/drawing/2014/main" id="{DEF1FD77-0921-E030-75CF-26B8CCC35253}"/>
              </a:ext>
            </a:extLst>
          </p:cNvPr>
          <p:cNvGrpSpPr>
            <a:grpSpLocks/>
          </p:cNvGrpSpPr>
          <p:nvPr/>
        </p:nvGrpSpPr>
        <p:grpSpPr bwMode="auto">
          <a:xfrm>
            <a:off x="5170488" y="1328738"/>
            <a:ext cx="2897187" cy="4368800"/>
            <a:chOff x="3247" y="847"/>
            <a:chExt cx="1825" cy="2752"/>
          </a:xfrm>
        </p:grpSpPr>
        <p:grpSp>
          <p:nvGrpSpPr>
            <p:cNvPr id="74977" name="Group 227">
              <a:extLst>
                <a:ext uri="{FF2B5EF4-FFF2-40B4-BE49-F238E27FC236}">
                  <a16:creationId xmlns:a16="http://schemas.microsoft.com/office/drawing/2014/main" id="{D721D381-7C9D-6311-5D42-C251407FB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47" y="1381"/>
              <a:ext cx="331" cy="369"/>
              <a:chOff x="1567" y="1192"/>
              <a:chExt cx="331" cy="369"/>
            </a:xfrm>
          </p:grpSpPr>
          <p:grpSp>
            <p:nvGrpSpPr>
              <p:cNvPr id="75017" name="Group 228">
                <a:extLst>
                  <a:ext uri="{FF2B5EF4-FFF2-40B4-BE49-F238E27FC236}">
                    <a16:creationId xmlns:a16="http://schemas.microsoft.com/office/drawing/2014/main" id="{4E17F9D3-2D26-C386-6DD9-A8B0E6A55D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7" y="1192"/>
                <a:ext cx="331" cy="369"/>
                <a:chOff x="1084" y="711"/>
                <a:chExt cx="2950" cy="2769"/>
              </a:xfrm>
            </p:grpSpPr>
            <p:grpSp>
              <p:nvGrpSpPr>
                <p:cNvPr id="75019" name="Group 229">
                  <a:extLst>
                    <a:ext uri="{FF2B5EF4-FFF2-40B4-BE49-F238E27FC236}">
                      <a16:creationId xmlns:a16="http://schemas.microsoft.com/office/drawing/2014/main" id="{4AF9FB6D-4510-90FC-8807-850252DD05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84" y="711"/>
                  <a:ext cx="2950" cy="2769"/>
                  <a:chOff x="2707" y="548"/>
                  <a:chExt cx="2950" cy="2769"/>
                </a:xfrm>
              </p:grpSpPr>
              <p:grpSp>
                <p:nvGrpSpPr>
                  <p:cNvPr id="75025" name="Group 230">
                    <a:extLst>
                      <a:ext uri="{FF2B5EF4-FFF2-40B4-BE49-F238E27FC236}">
                        <a16:creationId xmlns:a16="http://schemas.microsoft.com/office/drawing/2014/main" id="{1686DA1E-E07B-CFA7-8A1D-C142D802406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80" y="1046"/>
                    <a:ext cx="2105" cy="1421"/>
                    <a:chOff x="578" y="2316"/>
                    <a:chExt cx="2105" cy="1421"/>
                  </a:xfrm>
                </p:grpSpPr>
                <p:sp>
                  <p:nvSpPr>
                    <p:cNvPr id="75027" name="Freeform 231">
                      <a:extLst>
                        <a:ext uri="{FF2B5EF4-FFF2-40B4-BE49-F238E27FC236}">
                          <a16:creationId xmlns:a16="http://schemas.microsoft.com/office/drawing/2014/main" id="{435508B7-C77C-56EE-76D1-E1CB5371A1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33" y="2316"/>
                      <a:ext cx="2050" cy="256"/>
                    </a:xfrm>
                    <a:custGeom>
                      <a:avLst/>
                      <a:gdLst>
                        <a:gd name="T0" fmla="*/ 28 w 592"/>
                        <a:gd name="T1" fmla="*/ 256 h 90"/>
                        <a:gd name="T2" fmla="*/ 76 w 592"/>
                        <a:gd name="T3" fmla="*/ 125 h 90"/>
                        <a:gd name="T4" fmla="*/ 118 w 592"/>
                        <a:gd name="T5" fmla="*/ 102 h 90"/>
                        <a:gd name="T6" fmla="*/ 159 w 592"/>
                        <a:gd name="T7" fmla="*/ 91 h 90"/>
                        <a:gd name="T8" fmla="*/ 388 w 592"/>
                        <a:gd name="T9" fmla="*/ 97 h 90"/>
                        <a:gd name="T10" fmla="*/ 526 w 592"/>
                        <a:gd name="T11" fmla="*/ 114 h 90"/>
                        <a:gd name="T12" fmla="*/ 589 w 592"/>
                        <a:gd name="T13" fmla="*/ 131 h 90"/>
                        <a:gd name="T14" fmla="*/ 824 w 592"/>
                        <a:gd name="T15" fmla="*/ 148 h 90"/>
                        <a:gd name="T16" fmla="*/ 1170 w 592"/>
                        <a:gd name="T17" fmla="*/ 125 h 90"/>
                        <a:gd name="T18" fmla="*/ 1634 w 592"/>
                        <a:gd name="T19" fmla="*/ 46 h 90"/>
                        <a:gd name="T20" fmla="*/ 1801 w 592"/>
                        <a:gd name="T21" fmla="*/ 0 h 90"/>
                        <a:gd name="T22" fmla="*/ 1981 w 592"/>
                        <a:gd name="T23" fmla="*/ 6 h 90"/>
                        <a:gd name="T24" fmla="*/ 2043 w 592"/>
                        <a:gd name="T25" fmla="*/ 85 h 90"/>
                        <a:gd name="T26" fmla="*/ 2050 w 592"/>
                        <a:gd name="T27" fmla="*/ 102 h 90"/>
                        <a:gd name="T28" fmla="*/ 2015 w 592"/>
                        <a:gd name="T29" fmla="*/ 171 h 90"/>
                        <a:gd name="T30" fmla="*/ 2022 w 592"/>
                        <a:gd name="T31" fmla="*/ 188 h 90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0" t="0" r="r" b="b"/>
                      <a:pathLst>
                        <a:path w="592" h="90">
                          <a:moveTo>
                            <a:pt x="8" y="90"/>
                          </a:moveTo>
                          <a:cubicBezTo>
                            <a:pt x="0" y="78"/>
                            <a:pt x="10" y="51"/>
                            <a:pt x="22" y="44"/>
                          </a:cubicBezTo>
                          <a:cubicBezTo>
                            <a:pt x="27" y="35"/>
                            <a:pt x="23" y="39"/>
                            <a:pt x="34" y="36"/>
                          </a:cubicBezTo>
                          <a:cubicBezTo>
                            <a:pt x="38" y="34"/>
                            <a:pt x="46" y="32"/>
                            <a:pt x="46" y="32"/>
                          </a:cubicBezTo>
                          <a:cubicBezTo>
                            <a:pt x="72" y="33"/>
                            <a:pt x="84" y="35"/>
                            <a:pt x="112" y="34"/>
                          </a:cubicBezTo>
                          <a:cubicBezTo>
                            <a:pt x="125" y="35"/>
                            <a:pt x="138" y="38"/>
                            <a:pt x="152" y="40"/>
                          </a:cubicBezTo>
                          <a:cubicBezTo>
                            <a:pt x="158" y="42"/>
                            <a:pt x="170" y="46"/>
                            <a:pt x="170" y="46"/>
                          </a:cubicBezTo>
                          <a:cubicBezTo>
                            <a:pt x="192" y="42"/>
                            <a:pt x="215" y="46"/>
                            <a:pt x="238" y="52"/>
                          </a:cubicBezTo>
                          <a:cubicBezTo>
                            <a:pt x="271" y="50"/>
                            <a:pt x="304" y="47"/>
                            <a:pt x="338" y="44"/>
                          </a:cubicBezTo>
                          <a:cubicBezTo>
                            <a:pt x="381" y="33"/>
                            <a:pt x="427" y="24"/>
                            <a:pt x="472" y="16"/>
                          </a:cubicBezTo>
                          <a:cubicBezTo>
                            <a:pt x="488" y="12"/>
                            <a:pt x="503" y="4"/>
                            <a:pt x="520" y="0"/>
                          </a:cubicBezTo>
                          <a:cubicBezTo>
                            <a:pt x="537" y="0"/>
                            <a:pt x="554" y="0"/>
                            <a:pt x="572" y="2"/>
                          </a:cubicBezTo>
                          <a:cubicBezTo>
                            <a:pt x="582" y="3"/>
                            <a:pt x="587" y="21"/>
                            <a:pt x="590" y="30"/>
                          </a:cubicBezTo>
                          <a:cubicBezTo>
                            <a:pt x="590" y="32"/>
                            <a:pt x="592" y="36"/>
                            <a:pt x="592" y="36"/>
                          </a:cubicBezTo>
                          <a:cubicBezTo>
                            <a:pt x="588" y="45"/>
                            <a:pt x="589" y="52"/>
                            <a:pt x="582" y="60"/>
                          </a:cubicBezTo>
                          <a:cubicBezTo>
                            <a:pt x="579" y="67"/>
                            <a:pt x="577" y="66"/>
                            <a:pt x="584" y="66"/>
                          </a:cubicBezTo>
                        </a:path>
                      </a:pathLst>
                    </a:custGeom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8100" cap="flat" cmpd="sng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5028" name="Freeform 232">
                      <a:extLst>
                        <a:ext uri="{FF2B5EF4-FFF2-40B4-BE49-F238E27FC236}">
                          <a16:creationId xmlns:a16="http://schemas.microsoft.com/office/drawing/2014/main" id="{3D9E04FA-915E-FBA6-1815-9D45C4F1B4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78" y="2506"/>
                      <a:ext cx="2074" cy="1231"/>
                    </a:xfrm>
                    <a:custGeom>
                      <a:avLst/>
                      <a:gdLst>
                        <a:gd name="T0" fmla="*/ 2074 w 599"/>
                        <a:gd name="T1" fmla="*/ 0 h 432"/>
                        <a:gd name="T2" fmla="*/ 2060 w 599"/>
                        <a:gd name="T3" fmla="*/ 17 h 432"/>
                        <a:gd name="T4" fmla="*/ 2039 w 599"/>
                        <a:gd name="T5" fmla="*/ 28 h 432"/>
                        <a:gd name="T6" fmla="*/ 2026 w 599"/>
                        <a:gd name="T7" fmla="*/ 68 h 432"/>
                        <a:gd name="T8" fmla="*/ 1929 w 599"/>
                        <a:gd name="T9" fmla="*/ 262 h 432"/>
                        <a:gd name="T10" fmla="*/ 1818 w 599"/>
                        <a:gd name="T11" fmla="*/ 593 h 432"/>
                        <a:gd name="T12" fmla="*/ 1783 w 599"/>
                        <a:gd name="T13" fmla="*/ 758 h 432"/>
                        <a:gd name="T14" fmla="*/ 1749 w 599"/>
                        <a:gd name="T15" fmla="*/ 997 h 432"/>
                        <a:gd name="T16" fmla="*/ 1714 w 599"/>
                        <a:gd name="T17" fmla="*/ 1146 h 432"/>
                        <a:gd name="T18" fmla="*/ 1596 w 599"/>
                        <a:gd name="T19" fmla="*/ 1203 h 432"/>
                        <a:gd name="T20" fmla="*/ 1499 w 599"/>
                        <a:gd name="T21" fmla="*/ 1180 h 432"/>
                        <a:gd name="T22" fmla="*/ 1458 w 599"/>
                        <a:gd name="T23" fmla="*/ 1168 h 432"/>
                        <a:gd name="T24" fmla="*/ 1472 w 599"/>
                        <a:gd name="T25" fmla="*/ 1003 h 432"/>
                        <a:gd name="T26" fmla="*/ 1492 w 599"/>
                        <a:gd name="T27" fmla="*/ 963 h 432"/>
                        <a:gd name="T28" fmla="*/ 1402 w 599"/>
                        <a:gd name="T29" fmla="*/ 935 h 432"/>
                        <a:gd name="T30" fmla="*/ 1201 w 599"/>
                        <a:gd name="T31" fmla="*/ 900 h 432"/>
                        <a:gd name="T32" fmla="*/ 391 w 599"/>
                        <a:gd name="T33" fmla="*/ 1026 h 432"/>
                        <a:gd name="T34" fmla="*/ 357 w 599"/>
                        <a:gd name="T35" fmla="*/ 1049 h 432"/>
                        <a:gd name="T36" fmla="*/ 301 w 599"/>
                        <a:gd name="T37" fmla="*/ 1117 h 432"/>
                        <a:gd name="T38" fmla="*/ 184 w 599"/>
                        <a:gd name="T39" fmla="*/ 1231 h 432"/>
                        <a:gd name="T40" fmla="*/ 100 w 599"/>
                        <a:gd name="T41" fmla="*/ 1203 h 432"/>
                        <a:gd name="T42" fmla="*/ 59 w 599"/>
                        <a:gd name="T43" fmla="*/ 1180 h 432"/>
                        <a:gd name="T44" fmla="*/ 24 w 599"/>
                        <a:gd name="T45" fmla="*/ 1134 h 432"/>
                        <a:gd name="T46" fmla="*/ 38 w 599"/>
                        <a:gd name="T47" fmla="*/ 1060 h 432"/>
                        <a:gd name="T48" fmla="*/ 59 w 599"/>
                        <a:gd name="T49" fmla="*/ 952 h 432"/>
                        <a:gd name="T50" fmla="*/ 93 w 599"/>
                        <a:gd name="T51" fmla="*/ 747 h 432"/>
                        <a:gd name="T52" fmla="*/ 100 w 599"/>
                        <a:gd name="T53" fmla="*/ 536 h 432"/>
                        <a:gd name="T54" fmla="*/ 107 w 599"/>
                        <a:gd name="T55" fmla="*/ 359 h 432"/>
                        <a:gd name="T56" fmla="*/ 100 w 599"/>
                        <a:gd name="T57" fmla="*/ 234 h 432"/>
                        <a:gd name="T58" fmla="*/ 73 w 599"/>
                        <a:gd name="T59" fmla="*/ 85 h 432"/>
                        <a:gd name="T60" fmla="*/ 66 w 599"/>
                        <a:gd name="T61" fmla="*/ 40 h 432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0" t="0" r="r" b="b"/>
                      <a:pathLst>
                        <a:path w="599" h="432">
                          <a:moveTo>
                            <a:pt x="599" y="0"/>
                          </a:moveTo>
                          <a:cubicBezTo>
                            <a:pt x="597" y="2"/>
                            <a:pt x="596" y="4"/>
                            <a:pt x="595" y="6"/>
                          </a:cubicBezTo>
                          <a:cubicBezTo>
                            <a:pt x="593" y="7"/>
                            <a:pt x="590" y="8"/>
                            <a:pt x="589" y="10"/>
                          </a:cubicBezTo>
                          <a:cubicBezTo>
                            <a:pt x="587" y="11"/>
                            <a:pt x="585" y="23"/>
                            <a:pt x="585" y="24"/>
                          </a:cubicBezTo>
                          <a:cubicBezTo>
                            <a:pt x="575" y="45"/>
                            <a:pt x="570" y="72"/>
                            <a:pt x="557" y="92"/>
                          </a:cubicBezTo>
                          <a:cubicBezTo>
                            <a:pt x="551" y="130"/>
                            <a:pt x="537" y="171"/>
                            <a:pt x="525" y="208"/>
                          </a:cubicBezTo>
                          <a:cubicBezTo>
                            <a:pt x="523" y="228"/>
                            <a:pt x="519" y="246"/>
                            <a:pt x="515" y="266"/>
                          </a:cubicBezTo>
                          <a:cubicBezTo>
                            <a:pt x="511" y="294"/>
                            <a:pt x="511" y="322"/>
                            <a:pt x="505" y="350"/>
                          </a:cubicBezTo>
                          <a:cubicBezTo>
                            <a:pt x="503" y="368"/>
                            <a:pt x="503" y="385"/>
                            <a:pt x="495" y="402"/>
                          </a:cubicBezTo>
                          <a:cubicBezTo>
                            <a:pt x="492" y="416"/>
                            <a:pt x="474" y="420"/>
                            <a:pt x="461" y="422"/>
                          </a:cubicBezTo>
                          <a:cubicBezTo>
                            <a:pt x="440" y="416"/>
                            <a:pt x="450" y="419"/>
                            <a:pt x="433" y="414"/>
                          </a:cubicBezTo>
                          <a:cubicBezTo>
                            <a:pt x="429" y="412"/>
                            <a:pt x="421" y="410"/>
                            <a:pt x="421" y="410"/>
                          </a:cubicBezTo>
                          <a:cubicBezTo>
                            <a:pt x="410" y="394"/>
                            <a:pt x="414" y="367"/>
                            <a:pt x="425" y="352"/>
                          </a:cubicBezTo>
                          <a:cubicBezTo>
                            <a:pt x="426" y="347"/>
                            <a:pt x="431" y="342"/>
                            <a:pt x="431" y="338"/>
                          </a:cubicBezTo>
                          <a:cubicBezTo>
                            <a:pt x="429" y="328"/>
                            <a:pt x="405" y="328"/>
                            <a:pt x="405" y="328"/>
                          </a:cubicBezTo>
                          <a:cubicBezTo>
                            <a:pt x="392" y="315"/>
                            <a:pt x="365" y="319"/>
                            <a:pt x="347" y="316"/>
                          </a:cubicBezTo>
                          <a:cubicBezTo>
                            <a:pt x="268" y="322"/>
                            <a:pt x="188" y="334"/>
                            <a:pt x="113" y="360"/>
                          </a:cubicBezTo>
                          <a:cubicBezTo>
                            <a:pt x="101" y="377"/>
                            <a:pt x="116" y="356"/>
                            <a:pt x="103" y="368"/>
                          </a:cubicBezTo>
                          <a:cubicBezTo>
                            <a:pt x="99" y="370"/>
                            <a:pt x="90" y="387"/>
                            <a:pt x="87" y="392"/>
                          </a:cubicBezTo>
                          <a:cubicBezTo>
                            <a:pt x="94" y="431"/>
                            <a:pt x="75" y="417"/>
                            <a:pt x="53" y="432"/>
                          </a:cubicBezTo>
                          <a:cubicBezTo>
                            <a:pt x="44" y="429"/>
                            <a:pt x="36" y="426"/>
                            <a:pt x="29" y="422"/>
                          </a:cubicBezTo>
                          <a:cubicBezTo>
                            <a:pt x="24" y="419"/>
                            <a:pt x="17" y="414"/>
                            <a:pt x="17" y="414"/>
                          </a:cubicBezTo>
                          <a:cubicBezTo>
                            <a:pt x="12" y="399"/>
                            <a:pt x="16" y="404"/>
                            <a:pt x="7" y="398"/>
                          </a:cubicBezTo>
                          <a:cubicBezTo>
                            <a:pt x="0" y="388"/>
                            <a:pt x="5" y="380"/>
                            <a:pt x="11" y="372"/>
                          </a:cubicBezTo>
                          <a:cubicBezTo>
                            <a:pt x="8" y="357"/>
                            <a:pt x="13" y="347"/>
                            <a:pt x="17" y="334"/>
                          </a:cubicBezTo>
                          <a:cubicBezTo>
                            <a:pt x="19" y="311"/>
                            <a:pt x="19" y="283"/>
                            <a:pt x="27" y="262"/>
                          </a:cubicBezTo>
                          <a:cubicBezTo>
                            <a:pt x="28" y="237"/>
                            <a:pt x="32" y="212"/>
                            <a:pt x="29" y="188"/>
                          </a:cubicBezTo>
                          <a:cubicBezTo>
                            <a:pt x="31" y="167"/>
                            <a:pt x="27" y="146"/>
                            <a:pt x="31" y="126"/>
                          </a:cubicBezTo>
                          <a:cubicBezTo>
                            <a:pt x="29" y="108"/>
                            <a:pt x="27" y="99"/>
                            <a:pt x="29" y="82"/>
                          </a:cubicBezTo>
                          <a:cubicBezTo>
                            <a:pt x="26" y="64"/>
                            <a:pt x="23" y="47"/>
                            <a:pt x="21" y="30"/>
                          </a:cubicBezTo>
                          <a:cubicBezTo>
                            <a:pt x="23" y="10"/>
                            <a:pt x="28" y="9"/>
                            <a:pt x="19" y="14"/>
                          </a:cubicBezTo>
                        </a:path>
                      </a:pathLst>
                    </a:custGeom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8100" cap="flat" cmpd="sng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pic>
                <p:nvPicPr>
                  <p:cNvPr id="75026" name="Picture 233">
                    <a:extLst>
                      <a:ext uri="{FF2B5EF4-FFF2-40B4-BE49-F238E27FC236}">
                        <a16:creationId xmlns:a16="http://schemas.microsoft.com/office/drawing/2014/main" id="{5D38A006-B835-5508-6C29-03F8CB3A84F1}"/>
                      </a:ext>
                    </a:extLst>
                  </p:cNvPr>
                  <p:cNvPicPr>
                    <a:picLocks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07" y="548"/>
                    <a:ext cx="2950" cy="276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BE844A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  <p:sp>
              <p:nvSpPr>
                <p:cNvPr id="75020" name="Freeform 234">
                  <a:extLst>
                    <a:ext uri="{FF2B5EF4-FFF2-40B4-BE49-F238E27FC236}">
                      <a16:creationId xmlns:a16="http://schemas.microsoft.com/office/drawing/2014/main" id="{0C72FC4F-644D-1354-5F67-F2907A8725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16" y="2649"/>
                  <a:ext cx="88" cy="277"/>
                </a:xfrm>
                <a:custGeom>
                  <a:avLst/>
                  <a:gdLst>
                    <a:gd name="T0" fmla="*/ 75 w 85"/>
                    <a:gd name="T1" fmla="*/ 133 h 318"/>
                    <a:gd name="T2" fmla="*/ 66 w 85"/>
                    <a:gd name="T3" fmla="*/ 60 h 318"/>
                    <a:gd name="T4" fmla="*/ 49 w 85"/>
                    <a:gd name="T5" fmla="*/ 37 h 318"/>
                    <a:gd name="T6" fmla="*/ 57 w 85"/>
                    <a:gd name="T7" fmla="*/ 60 h 318"/>
                    <a:gd name="T8" fmla="*/ 66 w 85"/>
                    <a:gd name="T9" fmla="*/ 24 h 318"/>
                    <a:gd name="T10" fmla="*/ 39 w 85"/>
                    <a:gd name="T11" fmla="*/ 9 h 318"/>
                    <a:gd name="T12" fmla="*/ 39 w 85"/>
                    <a:gd name="T13" fmla="*/ 37 h 318"/>
                    <a:gd name="T14" fmla="*/ 49 w 85"/>
                    <a:gd name="T15" fmla="*/ 163 h 318"/>
                    <a:gd name="T16" fmla="*/ 31 w 85"/>
                    <a:gd name="T17" fmla="*/ 140 h 318"/>
                    <a:gd name="T18" fmla="*/ 39 w 85"/>
                    <a:gd name="T19" fmla="*/ 111 h 318"/>
                    <a:gd name="T20" fmla="*/ 49 w 85"/>
                    <a:gd name="T21" fmla="*/ 140 h 318"/>
                    <a:gd name="T22" fmla="*/ 39 w 85"/>
                    <a:gd name="T23" fmla="*/ 89 h 318"/>
                    <a:gd name="T24" fmla="*/ 49 w 85"/>
                    <a:gd name="T25" fmla="*/ 133 h 318"/>
                    <a:gd name="T26" fmla="*/ 39 w 85"/>
                    <a:gd name="T27" fmla="*/ 104 h 318"/>
                    <a:gd name="T28" fmla="*/ 49 w 85"/>
                    <a:gd name="T29" fmla="*/ 125 h 318"/>
                    <a:gd name="T30" fmla="*/ 57 w 85"/>
                    <a:gd name="T31" fmla="*/ 148 h 318"/>
                    <a:gd name="T32" fmla="*/ 75 w 85"/>
                    <a:gd name="T33" fmla="*/ 177 h 318"/>
                    <a:gd name="T34" fmla="*/ 83 w 85"/>
                    <a:gd name="T35" fmla="*/ 199 h 318"/>
                    <a:gd name="T36" fmla="*/ 75 w 85"/>
                    <a:gd name="T37" fmla="*/ 243 h 318"/>
                    <a:gd name="T38" fmla="*/ 66 w 85"/>
                    <a:gd name="T39" fmla="*/ 236 h 318"/>
                    <a:gd name="T40" fmla="*/ 57 w 85"/>
                    <a:gd name="T41" fmla="*/ 273 h 318"/>
                    <a:gd name="T42" fmla="*/ 39 w 85"/>
                    <a:gd name="T43" fmla="*/ 251 h 318"/>
                    <a:gd name="T44" fmla="*/ 31 w 85"/>
                    <a:gd name="T45" fmla="*/ 177 h 318"/>
                    <a:gd name="T46" fmla="*/ 23 w 85"/>
                    <a:gd name="T47" fmla="*/ 214 h 318"/>
                    <a:gd name="T48" fmla="*/ 5 w 85"/>
                    <a:gd name="T49" fmla="*/ 185 h 318"/>
                    <a:gd name="T50" fmla="*/ 39 w 85"/>
                    <a:gd name="T51" fmla="*/ 125 h 318"/>
                    <a:gd name="T52" fmla="*/ 66 w 85"/>
                    <a:gd name="T53" fmla="*/ 148 h 318"/>
                    <a:gd name="T54" fmla="*/ 75 w 85"/>
                    <a:gd name="T55" fmla="*/ 192 h 318"/>
                    <a:gd name="T56" fmla="*/ 66 w 85"/>
                    <a:gd name="T57" fmla="*/ 163 h 318"/>
                    <a:gd name="T58" fmla="*/ 66 w 85"/>
                    <a:gd name="T59" fmla="*/ 9 h 318"/>
                    <a:gd name="T60" fmla="*/ 49 w 85"/>
                    <a:gd name="T61" fmla="*/ 30 h 318"/>
                    <a:gd name="T62" fmla="*/ 23 w 85"/>
                    <a:gd name="T63" fmla="*/ 37 h 318"/>
                    <a:gd name="T64" fmla="*/ 39 w 85"/>
                    <a:gd name="T65" fmla="*/ 82 h 318"/>
                    <a:gd name="T66" fmla="*/ 57 w 85"/>
                    <a:gd name="T67" fmla="*/ 118 h 318"/>
                    <a:gd name="T68" fmla="*/ 75 w 85"/>
                    <a:gd name="T69" fmla="*/ 133 h 31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5021" name="Freeform 235">
                  <a:extLst>
                    <a:ext uri="{FF2B5EF4-FFF2-40B4-BE49-F238E27FC236}">
                      <a16:creationId xmlns:a16="http://schemas.microsoft.com/office/drawing/2014/main" id="{A3E81EAF-31D5-679D-F6B6-D3843C5E25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35" y="2647"/>
                  <a:ext cx="109" cy="309"/>
                </a:xfrm>
                <a:custGeom>
                  <a:avLst/>
                  <a:gdLst>
                    <a:gd name="T0" fmla="*/ 1 w 105"/>
                    <a:gd name="T1" fmla="*/ 0 h 354"/>
                    <a:gd name="T2" fmla="*/ 96 w 105"/>
                    <a:gd name="T3" fmla="*/ 4 h 354"/>
                    <a:gd name="T4" fmla="*/ 76 w 105"/>
                    <a:gd name="T5" fmla="*/ 25 h 354"/>
                    <a:gd name="T6" fmla="*/ 87 w 105"/>
                    <a:gd name="T7" fmla="*/ 53 h 354"/>
                    <a:gd name="T8" fmla="*/ 87 w 105"/>
                    <a:gd name="T9" fmla="*/ 127 h 354"/>
                    <a:gd name="T10" fmla="*/ 101 w 105"/>
                    <a:gd name="T11" fmla="*/ 147 h 354"/>
                    <a:gd name="T12" fmla="*/ 101 w 105"/>
                    <a:gd name="T13" fmla="*/ 209 h 354"/>
                    <a:gd name="T14" fmla="*/ 87 w 105"/>
                    <a:gd name="T15" fmla="*/ 293 h 354"/>
                    <a:gd name="T16" fmla="*/ 71 w 105"/>
                    <a:gd name="T17" fmla="*/ 309 h 354"/>
                    <a:gd name="T18" fmla="*/ 15 w 105"/>
                    <a:gd name="T19" fmla="*/ 279 h 354"/>
                    <a:gd name="T20" fmla="*/ 12 w 105"/>
                    <a:gd name="T21" fmla="*/ 246 h 354"/>
                    <a:gd name="T22" fmla="*/ 15 w 105"/>
                    <a:gd name="T23" fmla="*/ 214 h 354"/>
                    <a:gd name="T24" fmla="*/ 9 w 105"/>
                    <a:gd name="T25" fmla="*/ 86 h 354"/>
                    <a:gd name="T26" fmla="*/ 21 w 105"/>
                    <a:gd name="T27" fmla="*/ 39 h 354"/>
                    <a:gd name="T28" fmla="*/ 6 w 105"/>
                    <a:gd name="T29" fmla="*/ 11 h 354"/>
                    <a:gd name="T30" fmla="*/ 1 w 105"/>
                    <a:gd name="T31" fmla="*/ 0 h 35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5022" name="Freeform 236">
                  <a:extLst>
                    <a:ext uri="{FF2B5EF4-FFF2-40B4-BE49-F238E27FC236}">
                      <a16:creationId xmlns:a16="http://schemas.microsoft.com/office/drawing/2014/main" id="{DF4DB355-031C-FADB-7A09-65812B1748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2583"/>
                  <a:ext cx="155" cy="328"/>
                </a:xfrm>
                <a:custGeom>
                  <a:avLst/>
                  <a:gdLst>
                    <a:gd name="T0" fmla="*/ 147 w 149"/>
                    <a:gd name="T1" fmla="*/ 17 h 376"/>
                    <a:gd name="T2" fmla="*/ 138 w 149"/>
                    <a:gd name="T3" fmla="*/ 90 h 376"/>
                    <a:gd name="T4" fmla="*/ 130 w 149"/>
                    <a:gd name="T5" fmla="*/ 113 h 376"/>
                    <a:gd name="T6" fmla="*/ 127 w 149"/>
                    <a:gd name="T7" fmla="*/ 122 h 376"/>
                    <a:gd name="T8" fmla="*/ 108 w 149"/>
                    <a:gd name="T9" fmla="*/ 213 h 376"/>
                    <a:gd name="T10" fmla="*/ 85 w 149"/>
                    <a:gd name="T11" fmla="*/ 274 h 376"/>
                    <a:gd name="T12" fmla="*/ 69 w 149"/>
                    <a:gd name="T13" fmla="*/ 316 h 376"/>
                    <a:gd name="T14" fmla="*/ 58 w 149"/>
                    <a:gd name="T15" fmla="*/ 318 h 376"/>
                    <a:gd name="T16" fmla="*/ 19 w 149"/>
                    <a:gd name="T17" fmla="*/ 323 h 376"/>
                    <a:gd name="T18" fmla="*/ 2 w 149"/>
                    <a:gd name="T19" fmla="*/ 306 h 376"/>
                    <a:gd name="T20" fmla="*/ 5 w 149"/>
                    <a:gd name="T21" fmla="*/ 276 h 376"/>
                    <a:gd name="T22" fmla="*/ 8 w 149"/>
                    <a:gd name="T23" fmla="*/ 192 h 376"/>
                    <a:gd name="T24" fmla="*/ 22 w 149"/>
                    <a:gd name="T25" fmla="*/ 174 h 376"/>
                    <a:gd name="T26" fmla="*/ 35 w 149"/>
                    <a:gd name="T27" fmla="*/ 92 h 376"/>
                    <a:gd name="T28" fmla="*/ 44 w 149"/>
                    <a:gd name="T29" fmla="*/ 65 h 376"/>
                    <a:gd name="T30" fmla="*/ 83 w 149"/>
                    <a:gd name="T31" fmla="*/ 16 h 376"/>
                    <a:gd name="T32" fmla="*/ 127 w 149"/>
                    <a:gd name="T33" fmla="*/ 16 h 376"/>
                    <a:gd name="T34" fmla="*/ 147 w 149"/>
                    <a:gd name="T35" fmla="*/ 17 h 37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5023" name="Freeform 237">
                  <a:extLst>
                    <a:ext uri="{FF2B5EF4-FFF2-40B4-BE49-F238E27FC236}">
                      <a16:creationId xmlns:a16="http://schemas.microsoft.com/office/drawing/2014/main" id="{5800FF13-20B7-53EE-4618-DB431CB7E9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14" y="1020"/>
                  <a:ext cx="99" cy="440"/>
                </a:xfrm>
                <a:custGeom>
                  <a:avLst/>
                  <a:gdLst>
                    <a:gd name="T0" fmla="*/ 27 w 96"/>
                    <a:gd name="T1" fmla="*/ 424 h 504"/>
                    <a:gd name="T2" fmla="*/ 63 w 96"/>
                    <a:gd name="T3" fmla="*/ 431 h 504"/>
                    <a:gd name="T4" fmla="*/ 74 w 96"/>
                    <a:gd name="T5" fmla="*/ 394 h 504"/>
                    <a:gd name="T6" fmla="*/ 74 w 96"/>
                    <a:gd name="T7" fmla="*/ 282 h 504"/>
                    <a:gd name="T8" fmla="*/ 91 w 96"/>
                    <a:gd name="T9" fmla="*/ 187 h 504"/>
                    <a:gd name="T10" fmla="*/ 99 w 96"/>
                    <a:gd name="T11" fmla="*/ 152 h 504"/>
                    <a:gd name="T12" fmla="*/ 91 w 96"/>
                    <a:gd name="T13" fmla="*/ 45 h 504"/>
                    <a:gd name="T14" fmla="*/ 79 w 96"/>
                    <a:gd name="T15" fmla="*/ 5 h 504"/>
                    <a:gd name="T16" fmla="*/ 30 w 96"/>
                    <a:gd name="T17" fmla="*/ 22 h 504"/>
                    <a:gd name="T18" fmla="*/ 27 w 96"/>
                    <a:gd name="T19" fmla="*/ 106 h 504"/>
                    <a:gd name="T20" fmla="*/ 33 w 96"/>
                    <a:gd name="T21" fmla="*/ 317 h 504"/>
                    <a:gd name="T22" fmla="*/ 41 w 96"/>
                    <a:gd name="T23" fmla="*/ 354 h 504"/>
                    <a:gd name="T24" fmla="*/ 25 w 96"/>
                    <a:gd name="T25" fmla="*/ 413 h 504"/>
                    <a:gd name="T26" fmla="*/ 27 w 96"/>
                    <a:gd name="T27" fmla="*/ 424 h 50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5024" name="Freeform 238">
                  <a:extLst>
                    <a:ext uri="{FF2B5EF4-FFF2-40B4-BE49-F238E27FC236}">
                      <a16:creationId xmlns:a16="http://schemas.microsoft.com/office/drawing/2014/main" id="{F64C55BE-BD3F-84EA-A89D-27C4B0A9DA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1007"/>
                  <a:ext cx="156" cy="358"/>
                </a:xfrm>
                <a:custGeom>
                  <a:avLst/>
                  <a:gdLst>
                    <a:gd name="T0" fmla="*/ 5 w 150"/>
                    <a:gd name="T1" fmla="*/ 333 h 410"/>
                    <a:gd name="T2" fmla="*/ 42 w 150"/>
                    <a:gd name="T3" fmla="*/ 358 h 410"/>
                    <a:gd name="T4" fmla="*/ 83 w 150"/>
                    <a:gd name="T5" fmla="*/ 351 h 410"/>
                    <a:gd name="T6" fmla="*/ 97 w 150"/>
                    <a:gd name="T7" fmla="*/ 316 h 410"/>
                    <a:gd name="T8" fmla="*/ 119 w 150"/>
                    <a:gd name="T9" fmla="*/ 244 h 410"/>
                    <a:gd name="T10" fmla="*/ 133 w 150"/>
                    <a:gd name="T11" fmla="*/ 189 h 410"/>
                    <a:gd name="T12" fmla="*/ 141 w 150"/>
                    <a:gd name="T13" fmla="*/ 168 h 410"/>
                    <a:gd name="T14" fmla="*/ 144 w 150"/>
                    <a:gd name="T15" fmla="*/ 102 h 410"/>
                    <a:gd name="T16" fmla="*/ 150 w 150"/>
                    <a:gd name="T17" fmla="*/ 88 h 410"/>
                    <a:gd name="T18" fmla="*/ 152 w 150"/>
                    <a:gd name="T19" fmla="*/ 42 h 410"/>
                    <a:gd name="T20" fmla="*/ 135 w 150"/>
                    <a:gd name="T21" fmla="*/ 0 h 410"/>
                    <a:gd name="T22" fmla="*/ 97 w 150"/>
                    <a:gd name="T23" fmla="*/ 11 h 410"/>
                    <a:gd name="T24" fmla="*/ 80 w 150"/>
                    <a:gd name="T25" fmla="*/ 46 h 410"/>
                    <a:gd name="T26" fmla="*/ 69 w 150"/>
                    <a:gd name="T27" fmla="*/ 120 h 410"/>
                    <a:gd name="T28" fmla="*/ 60 w 150"/>
                    <a:gd name="T29" fmla="*/ 141 h 410"/>
                    <a:gd name="T30" fmla="*/ 44 w 150"/>
                    <a:gd name="T31" fmla="*/ 189 h 410"/>
                    <a:gd name="T32" fmla="*/ 42 w 150"/>
                    <a:gd name="T33" fmla="*/ 197 h 410"/>
                    <a:gd name="T34" fmla="*/ 35 w 150"/>
                    <a:gd name="T35" fmla="*/ 203 h 410"/>
                    <a:gd name="T36" fmla="*/ 33 w 150"/>
                    <a:gd name="T37" fmla="*/ 218 h 410"/>
                    <a:gd name="T38" fmla="*/ 30 w 150"/>
                    <a:gd name="T39" fmla="*/ 225 h 410"/>
                    <a:gd name="T40" fmla="*/ 17 w 150"/>
                    <a:gd name="T41" fmla="*/ 305 h 410"/>
                    <a:gd name="T42" fmla="*/ 10 w 150"/>
                    <a:gd name="T43" fmla="*/ 333 h 410"/>
                    <a:gd name="T44" fmla="*/ 2 w 150"/>
                    <a:gd name="T45" fmla="*/ 337 h 410"/>
                    <a:gd name="T46" fmla="*/ 5 w 150"/>
                    <a:gd name="T47" fmla="*/ 333 h 41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75018" name="Rectangle 239">
                <a:extLst>
                  <a:ext uri="{FF2B5EF4-FFF2-40B4-BE49-F238E27FC236}">
                    <a16:creationId xmlns:a16="http://schemas.microsoft.com/office/drawing/2014/main" id="{8BC59408-B485-FCC8-2A59-B1694B556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237"/>
                <a:ext cx="284" cy="2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45791" dir="2021404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pPr algn="l">
                  <a:spcBef>
                    <a:spcPct val="0"/>
                  </a:spcBef>
                </a:pPr>
                <a:r>
                  <a:rPr lang="en-US" altLang="en-US" sz="1600" b="1" i="1">
                    <a:solidFill>
                      <a:schemeClr val="bg2"/>
                    </a:solidFill>
                    <a:latin typeface="Kosher-Normal" charset="0"/>
                  </a:rPr>
                  <a:t>AC</a:t>
                </a:r>
                <a:endParaRPr lang="en-US" altLang="en-US" sz="1600" i="1">
                  <a:solidFill>
                    <a:schemeClr val="bg2"/>
                  </a:solidFill>
                  <a:latin typeface="Helvetica" pitchFamily="2" charset="0"/>
                </a:endParaRPr>
              </a:p>
            </p:txBody>
          </p:sp>
        </p:grpSp>
        <p:grpSp>
          <p:nvGrpSpPr>
            <p:cNvPr id="74978" name="Group 240">
              <a:extLst>
                <a:ext uri="{FF2B5EF4-FFF2-40B4-BE49-F238E27FC236}">
                  <a16:creationId xmlns:a16="http://schemas.microsoft.com/office/drawing/2014/main" id="{2C7C2A5D-6AE6-29A9-B969-ADD2A839CC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50" y="3230"/>
              <a:ext cx="331" cy="369"/>
              <a:chOff x="1567" y="1192"/>
              <a:chExt cx="331" cy="369"/>
            </a:xfrm>
          </p:grpSpPr>
          <p:grpSp>
            <p:nvGrpSpPr>
              <p:cNvPr id="75005" name="Group 241">
                <a:extLst>
                  <a:ext uri="{FF2B5EF4-FFF2-40B4-BE49-F238E27FC236}">
                    <a16:creationId xmlns:a16="http://schemas.microsoft.com/office/drawing/2014/main" id="{3C69AC11-6E28-D60B-2A35-CD058F0BA0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7" y="1192"/>
                <a:ext cx="331" cy="369"/>
                <a:chOff x="1084" y="711"/>
                <a:chExt cx="2950" cy="2769"/>
              </a:xfrm>
            </p:grpSpPr>
            <p:grpSp>
              <p:nvGrpSpPr>
                <p:cNvPr id="75007" name="Group 242">
                  <a:extLst>
                    <a:ext uri="{FF2B5EF4-FFF2-40B4-BE49-F238E27FC236}">
                      <a16:creationId xmlns:a16="http://schemas.microsoft.com/office/drawing/2014/main" id="{A10804F0-B2C7-2A4E-D600-FF754388FF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84" y="711"/>
                  <a:ext cx="2950" cy="2769"/>
                  <a:chOff x="2707" y="548"/>
                  <a:chExt cx="2950" cy="2769"/>
                </a:xfrm>
              </p:grpSpPr>
              <p:grpSp>
                <p:nvGrpSpPr>
                  <p:cNvPr id="75013" name="Group 243">
                    <a:extLst>
                      <a:ext uri="{FF2B5EF4-FFF2-40B4-BE49-F238E27FC236}">
                        <a16:creationId xmlns:a16="http://schemas.microsoft.com/office/drawing/2014/main" id="{291ADAE7-ABD0-AB78-4749-FA6ED9B5516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80" y="1046"/>
                    <a:ext cx="2105" cy="1421"/>
                    <a:chOff x="578" y="2316"/>
                    <a:chExt cx="2105" cy="1421"/>
                  </a:xfrm>
                </p:grpSpPr>
                <p:sp>
                  <p:nvSpPr>
                    <p:cNvPr id="75015" name="Freeform 244">
                      <a:extLst>
                        <a:ext uri="{FF2B5EF4-FFF2-40B4-BE49-F238E27FC236}">
                          <a16:creationId xmlns:a16="http://schemas.microsoft.com/office/drawing/2014/main" id="{DFEE400C-5BEB-8386-6C08-DFF76D2EC4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33" y="2316"/>
                      <a:ext cx="2050" cy="256"/>
                    </a:xfrm>
                    <a:custGeom>
                      <a:avLst/>
                      <a:gdLst>
                        <a:gd name="T0" fmla="*/ 28 w 592"/>
                        <a:gd name="T1" fmla="*/ 256 h 90"/>
                        <a:gd name="T2" fmla="*/ 76 w 592"/>
                        <a:gd name="T3" fmla="*/ 125 h 90"/>
                        <a:gd name="T4" fmla="*/ 118 w 592"/>
                        <a:gd name="T5" fmla="*/ 102 h 90"/>
                        <a:gd name="T6" fmla="*/ 159 w 592"/>
                        <a:gd name="T7" fmla="*/ 91 h 90"/>
                        <a:gd name="T8" fmla="*/ 388 w 592"/>
                        <a:gd name="T9" fmla="*/ 97 h 90"/>
                        <a:gd name="T10" fmla="*/ 526 w 592"/>
                        <a:gd name="T11" fmla="*/ 114 h 90"/>
                        <a:gd name="T12" fmla="*/ 589 w 592"/>
                        <a:gd name="T13" fmla="*/ 131 h 90"/>
                        <a:gd name="T14" fmla="*/ 824 w 592"/>
                        <a:gd name="T15" fmla="*/ 148 h 90"/>
                        <a:gd name="T16" fmla="*/ 1170 w 592"/>
                        <a:gd name="T17" fmla="*/ 125 h 90"/>
                        <a:gd name="T18" fmla="*/ 1634 w 592"/>
                        <a:gd name="T19" fmla="*/ 46 h 90"/>
                        <a:gd name="T20" fmla="*/ 1801 w 592"/>
                        <a:gd name="T21" fmla="*/ 0 h 90"/>
                        <a:gd name="T22" fmla="*/ 1981 w 592"/>
                        <a:gd name="T23" fmla="*/ 6 h 90"/>
                        <a:gd name="T24" fmla="*/ 2043 w 592"/>
                        <a:gd name="T25" fmla="*/ 85 h 90"/>
                        <a:gd name="T26" fmla="*/ 2050 w 592"/>
                        <a:gd name="T27" fmla="*/ 102 h 90"/>
                        <a:gd name="T28" fmla="*/ 2015 w 592"/>
                        <a:gd name="T29" fmla="*/ 171 h 90"/>
                        <a:gd name="T30" fmla="*/ 2022 w 592"/>
                        <a:gd name="T31" fmla="*/ 188 h 90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0" t="0" r="r" b="b"/>
                      <a:pathLst>
                        <a:path w="592" h="90">
                          <a:moveTo>
                            <a:pt x="8" y="90"/>
                          </a:moveTo>
                          <a:cubicBezTo>
                            <a:pt x="0" y="78"/>
                            <a:pt x="10" y="51"/>
                            <a:pt x="22" y="44"/>
                          </a:cubicBezTo>
                          <a:cubicBezTo>
                            <a:pt x="27" y="35"/>
                            <a:pt x="23" y="39"/>
                            <a:pt x="34" y="36"/>
                          </a:cubicBezTo>
                          <a:cubicBezTo>
                            <a:pt x="38" y="34"/>
                            <a:pt x="46" y="32"/>
                            <a:pt x="46" y="32"/>
                          </a:cubicBezTo>
                          <a:cubicBezTo>
                            <a:pt x="72" y="33"/>
                            <a:pt x="84" y="35"/>
                            <a:pt x="112" y="34"/>
                          </a:cubicBezTo>
                          <a:cubicBezTo>
                            <a:pt x="125" y="35"/>
                            <a:pt x="138" y="38"/>
                            <a:pt x="152" y="40"/>
                          </a:cubicBezTo>
                          <a:cubicBezTo>
                            <a:pt x="158" y="42"/>
                            <a:pt x="170" y="46"/>
                            <a:pt x="170" y="46"/>
                          </a:cubicBezTo>
                          <a:cubicBezTo>
                            <a:pt x="192" y="42"/>
                            <a:pt x="215" y="46"/>
                            <a:pt x="238" y="52"/>
                          </a:cubicBezTo>
                          <a:cubicBezTo>
                            <a:pt x="271" y="50"/>
                            <a:pt x="304" y="47"/>
                            <a:pt x="338" y="44"/>
                          </a:cubicBezTo>
                          <a:cubicBezTo>
                            <a:pt x="381" y="33"/>
                            <a:pt x="427" y="24"/>
                            <a:pt x="472" y="16"/>
                          </a:cubicBezTo>
                          <a:cubicBezTo>
                            <a:pt x="488" y="12"/>
                            <a:pt x="503" y="4"/>
                            <a:pt x="520" y="0"/>
                          </a:cubicBezTo>
                          <a:cubicBezTo>
                            <a:pt x="537" y="0"/>
                            <a:pt x="554" y="0"/>
                            <a:pt x="572" y="2"/>
                          </a:cubicBezTo>
                          <a:cubicBezTo>
                            <a:pt x="582" y="3"/>
                            <a:pt x="587" y="21"/>
                            <a:pt x="590" y="30"/>
                          </a:cubicBezTo>
                          <a:cubicBezTo>
                            <a:pt x="590" y="32"/>
                            <a:pt x="592" y="36"/>
                            <a:pt x="592" y="36"/>
                          </a:cubicBezTo>
                          <a:cubicBezTo>
                            <a:pt x="588" y="45"/>
                            <a:pt x="589" y="52"/>
                            <a:pt x="582" y="60"/>
                          </a:cubicBezTo>
                          <a:cubicBezTo>
                            <a:pt x="579" y="67"/>
                            <a:pt x="577" y="66"/>
                            <a:pt x="584" y="66"/>
                          </a:cubicBezTo>
                        </a:path>
                      </a:pathLst>
                    </a:custGeom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8100" cap="flat" cmpd="sng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5016" name="Freeform 245">
                      <a:extLst>
                        <a:ext uri="{FF2B5EF4-FFF2-40B4-BE49-F238E27FC236}">
                          <a16:creationId xmlns:a16="http://schemas.microsoft.com/office/drawing/2014/main" id="{86C9F65D-3BAC-C8B5-F90C-6E5124FAC9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78" y="2506"/>
                      <a:ext cx="2074" cy="1231"/>
                    </a:xfrm>
                    <a:custGeom>
                      <a:avLst/>
                      <a:gdLst>
                        <a:gd name="T0" fmla="*/ 2074 w 599"/>
                        <a:gd name="T1" fmla="*/ 0 h 432"/>
                        <a:gd name="T2" fmla="*/ 2060 w 599"/>
                        <a:gd name="T3" fmla="*/ 17 h 432"/>
                        <a:gd name="T4" fmla="*/ 2039 w 599"/>
                        <a:gd name="T5" fmla="*/ 28 h 432"/>
                        <a:gd name="T6" fmla="*/ 2026 w 599"/>
                        <a:gd name="T7" fmla="*/ 68 h 432"/>
                        <a:gd name="T8" fmla="*/ 1929 w 599"/>
                        <a:gd name="T9" fmla="*/ 262 h 432"/>
                        <a:gd name="T10" fmla="*/ 1818 w 599"/>
                        <a:gd name="T11" fmla="*/ 593 h 432"/>
                        <a:gd name="T12" fmla="*/ 1783 w 599"/>
                        <a:gd name="T13" fmla="*/ 758 h 432"/>
                        <a:gd name="T14" fmla="*/ 1749 w 599"/>
                        <a:gd name="T15" fmla="*/ 997 h 432"/>
                        <a:gd name="T16" fmla="*/ 1714 w 599"/>
                        <a:gd name="T17" fmla="*/ 1146 h 432"/>
                        <a:gd name="T18" fmla="*/ 1596 w 599"/>
                        <a:gd name="T19" fmla="*/ 1203 h 432"/>
                        <a:gd name="T20" fmla="*/ 1499 w 599"/>
                        <a:gd name="T21" fmla="*/ 1180 h 432"/>
                        <a:gd name="T22" fmla="*/ 1458 w 599"/>
                        <a:gd name="T23" fmla="*/ 1168 h 432"/>
                        <a:gd name="T24" fmla="*/ 1472 w 599"/>
                        <a:gd name="T25" fmla="*/ 1003 h 432"/>
                        <a:gd name="T26" fmla="*/ 1492 w 599"/>
                        <a:gd name="T27" fmla="*/ 963 h 432"/>
                        <a:gd name="T28" fmla="*/ 1402 w 599"/>
                        <a:gd name="T29" fmla="*/ 935 h 432"/>
                        <a:gd name="T30" fmla="*/ 1201 w 599"/>
                        <a:gd name="T31" fmla="*/ 900 h 432"/>
                        <a:gd name="T32" fmla="*/ 391 w 599"/>
                        <a:gd name="T33" fmla="*/ 1026 h 432"/>
                        <a:gd name="T34" fmla="*/ 357 w 599"/>
                        <a:gd name="T35" fmla="*/ 1049 h 432"/>
                        <a:gd name="T36" fmla="*/ 301 w 599"/>
                        <a:gd name="T37" fmla="*/ 1117 h 432"/>
                        <a:gd name="T38" fmla="*/ 184 w 599"/>
                        <a:gd name="T39" fmla="*/ 1231 h 432"/>
                        <a:gd name="T40" fmla="*/ 100 w 599"/>
                        <a:gd name="T41" fmla="*/ 1203 h 432"/>
                        <a:gd name="T42" fmla="*/ 59 w 599"/>
                        <a:gd name="T43" fmla="*/ 1180 h 432"/>
                        <a:gd name="T44" fmla="*/ 24 w 599"/>
                        <a:gd name="T45" fmla="*/ 1134 h 432"/>
                        <a:gd name="T46" fmla="*/ 38 w 599"/>
                        <a:gd name="T47" fmla="*/ 1060 h 432"/>
                        <a:gd name="T48" fmla="*/ 59 w 599"/>
                        <a:gd name="T49" fmla="*/ 952 h 432"/>
                        <a:gd name="T50" fmla="*/ 93 w 599"/>
                        <a:gd name="T51" fmla="*/ 747 h 432"/>
                        <a:gd name="T52" fmla="*/ 100 w 599"/>
                        <a:gd name="T53" fmla="*/ 536 h 432"/>
                        <a:gd name="T54" fmla="*/ 107 w 599"/>
                        <a:gd name="T55" fmla="*/ 359 h 432"/>
                        <a:gd name="T56" fmla="*/ 100 w 599"/>
                        <a:gd name="T57" fmla="*/ 234 h 432"/>
                        <a:gd name="T58" fmla="*/ 73 w 599"/>
                        <a:gd name="T59" fmla="*/ 85 h 432"/>
                        <a:gd name="T60" fmla="*/ 66 w 599"/>
                        <a:gd name="T61" fmla="*/ 40 h 432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0" t="0" r="r" b="b"/>
                      <a:pathLst>
                        <a:path w="599" h="432">
                          <a:moveTo>
                            <a:pt x="599" y="0"/>
                          </a:moveTo>
                          <a:cubicBezTo>
                            <a:pt x="597" y="2"/>
                            <a:pt x="596" y="4"/>
                            <a:pt x="595" y="6"/>
                          </a:cubicBezTo>
                          <a:cubicBezTo>
                            <a:pt x="593" y="7"/>
                            <a:pt x="590" y="8"/>
                            <a:pt x="589" y="10"/>
                          </a:cubicBezTo>
                          <a:cubicBezTo>
                            <a:pt x="587" y="11"/>
                            <a:pt x="585" y="23"/>
                            <a:pt x="585" y="24"/>
                          </a:cubicBezTo>
                          <a:cubicBezTo>
                            <a:pt x="575" y="45"/>
                            <a:pt x="570" y="72"/>
                            <a:pt x="557" y="92"/>
                          </a:cubicBezTo>
                          <a:cubicBezTo>
                            <a:pt x="551" y="130"/>
                            <a:pt x="537" y="171"/>
                            <a:pt x="525" y="208"/>
                          </a:cubicBezTo>
                          <a:cubicBezTo>
                            <a:pt x="523" y="228"/>
                            <a:pt x="519" y="246"/>
                            <a:pt x="515" y="266"/>
                          </a:cubicBezTo>
                          <a:cubicBezTo>
                            <a:pt x="511" y="294"/>
                            <a:pt x="511" y="322"/>
                            <a:pt x="505" y="350"/>
                          </a:cubicBezTo>
                          <a:cubicBezTo>
                            <a:pt x="503" y="368"/>
                            <a:pt x="503" y="385"/>
                            <a:pt x="495" y="402"/>
                          </a:cubicBezTo>
                          <a:cubicBezTo>
                            <a:pt x="492" y="416"/>
                            <a:pt x="474" y="420"/>
                            <a:pt x="461" y="422"/>
                          </a:cubicBezTo>
                          <a:cubicBezTo>
                            <a:pt x="440" y="416"/>
                            <a:pt x="450" y="419"/>
                            <a:pt x="433" y="414"/>
                          </a:cubicBezTo>
                          <a:cubicBezTo>
                            <a:pt x="429" y="412"/>
                            <a:pt x="421" y="410"/>
                            <a:pt x="421" y="410"/>
                          </a:cubicBezTo>
                          <a:cubicBezTo>
                            <a:pt x="410" y="394"/>
                            <a:pt x="414" y="367"/>
                            <a:pt x="425" y="352"/>
                          </a:cubicBezTo>
                          <a:cubicBezTo>
                            <a:pt x="426" y="347"/>
                            <a:pt x="431" y="342"/>
                            <a:pt x="431" y="338"/>
                          </a:cubicBezTo>
                          <a:cubicBezTo>
                            <a:pt x="429" y="328"/>
                            <a:pt x="405" y="328"/>
                            <a:pt x="405" y="328"/>
                          </a:cubicBezTo>
                          <a:cubicBezTo>
                            <a:pt x="392" y="315"/>
                            <a:pt x="365" y="319"/>
                            <a:pt x="347" y="316"/>
                          </a:cubicBezTo>
                          <a:cubicBezTo>
                            <a:pt x="268" y="322"/>
                            <a:pt x="188" y="334"/>
                            <a:pt x="113" y="360"/>
                          </a:cubicBezTo>
                          <a:cubicBezTo>
                            <a:pt x="101" y="377"/>
                            <a:pt x="116" y="356"/>
                            <a:pt x="103" y="368"/>
                          </a:cubicBezTo>
                          <a:cubicBezTo>
                            <a:pt x="99" y="370"/>
                            <a:pt x="90" y="387"/>
                            <a:pt x="87" y="392"/>
                          </a:cubicBezTo>
                          <a:cubicBezTo>
                            <a:pt x="94" y="431"/>
                            <a:pt x="75" y="417"/>
                            <a:pt x="53" y="432"/>
                          </a:cubicBezTo>
                          <a:cubicBezTo>
                            <a:pt x="44" y="429"/>
                            <a:pt x="36" y="426"/>
                            <a:pt x="29" y="422"/>
                          </a:cubicBezTo>
                          <a:cubicBezTo>
                            <a:pt x="24" y="419"/>
                            <a:pt x="17" y="414"/>
                            <a:pt x="17" y="414"/>
                          </a:cubicBezTo>
                          <a:cubicBezTo>
                            <a:pt x="12" y="399"/>
                            <a:pt x="16" y="404"/>
                            <a:pt x="7" y="398"/>
                          </a:cubicBezTo>
                          <a:cubicBezTo>
                            <a:pt x="0" y="388"/>
                            <a:pt x="5" y="380"/>
                            <a:pt x="11" y="372"/>
                          </a:cubicBezTo>
                          <a:cubicBezTo>
                            <a:pt x="8" y="357"/>
                            <a:pt x="13" y="347"/>
                            <a:pt x="17" y="334"/>
                          </a:cubicBezTo>
                          <a:cubicBezTo>
                            <a:pt x="19" y="311"/>
                            <a:pt x="19" y="283"/>
                            <a:pt x="27" y="262"/>
                          </a:cubicBezTo>
                          <a:cubicBezTo>
                            <a:pt x="28" y="237"/>
                            <a:pt x="32" y="212"/>
                            <a:pt x="29" y="188"/>
                          </a:cubicBezTo>
                          <a:cubicBezTo>
                            <a:pt x="31" y="167"/>
                            <a:pt x="27" y="146"/>
                            <a:pt x="31" y="126"/>
                          </a:cubicBezTo>
                          <a:cubicBezTo>
                            <a:pt x="29" y="108"/>
                            <a:pt x="27" y="99"/>
                            <a:pt x="29" y="82"/>
                          </a:cubicBezTo>
                          <a:cubicBezTo>
                            <a:pt x="26" y="64"/>
                            <a:pt x="23" y="47"/>
                            <a:pt x="21" y="30"/>
                          </a:cubicBezTo>
                          <a:cubicBezTo>
                            <a:pt x="23" y="10"/>
                            <a:pt x="28" y="9"/>
                            <a:pt x="19" y="14"/>
                          </a:cubicBezTo>
                        </a:path>
                      </a:pathLst>
                    </a:custGeom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8100" cap="flat" cmpd="sng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pic>
                <p:nvPicPr>
                  <p:cNvPr id="75014" name="Picture 246">
                    <a:extLst>
                      <a:ext uri="{FF2B5EF4-FFF2-40B4-BE49-F238E27FC236}">
                        <a16:creationId xmlns:a16="http://schemas.microsoft.com/office/drawing/2014/main" id="{797D9F64-A22A-7FB4-367B-EFD62B8CE63A}"/>
                      </a:ext>
                    </a:extLst>
                  </p:cNvPr>
                  <p:cNvPicPr>
                    <a:picLocks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07" y="548"/>
                    <a:ext cx="2950" cy="276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BE844A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  <p:sp>
              <p:nvSpPr>
                <p:cNvPr id="75008" name="Freeform 247">
                  <a:extLst>
                    <a:ext uri="{FF2B5EF4-FFF2-40B4-BE49-F238E27FC236}">
                      <a16:creationId xmlns:a16="http://schemas.microsoft.com/office/drawing/2014/main" id="{EFA5E5A5-4A60-FFD7-C640-0F9C6A0D4C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16" y="2649"/>
                  <a:ext cx="88" cy="277"/>
                </a:xfrm>
                <a:custGeom>
                  <a:avLst/>
                  <a:gdLst>
                    <a:gd name="T0" fmla="*/ 75 w 85"/>
                    <a:gd name="T1" fmla="*/ 133 h 318"/>
                    <a:gd name="T2" fmla="*/ 66 w 85"/>
                    <a:gd name="T3" fmla="*/ 60 h 318"/>
                    <a:gd name="T4" fmla="*/ 49 w 85"/>
                    <a:gd name="T5" fmla="*/ 37 h 318"/>
                    <a:gd name="T6" fmla="*/ 57 w 85"/>
                    <a:gd name="T7" fmla="*/ 60 h 318"/>
                    <a:gd name="T8" fmla="*/ 66 w 85"/>
                    <a:gd name="T9" fmla="*/ 24 h 318"/>
                    <a:gd name="T10" fmla="*/ 39 w 85"/>
                    <a:gd name="T11" fmla="*/ 9 h 318"/>
                    <a:gd name="T12" fmla="*/ 39 w 85"/>
                    <a:gd name="T13" fmla="*/ 37 h 318"/>
                    <a:gd name="T14" fmla="*/ 49 w 85"/>
                    <a:gd name="T15" fmla="*/ 163 h 318"/>
                    <a:gd name="T16" fmla="*/ 31 w 85"/>
                    <a:gd name="T17" fmla="*/ 140 h 318"/>
                    <a:gd name="T18" fmla="*/ 39 w 85"/>
                    <a:gd name="T19" fmla="*/ 111 h 318"/>
                    <a:gd name="T20" fmla="*/ 49 w 85"/>
                    <a:gd name="T21" fmla="*/ 140 h 318"/>
                    <a:gd name="T22" fmla="*/ 39 w 85"/>
                    <a:gd name="T23" fmla="*/ 89 h 318"/>
                    <a:gd name="T24" fmla="*/ 49 w 85"/>
                    <a:gd name="T25" fmla="*/ 133 h 318"/>
                    <a:gd name="T26" fmla="*/ 39 w 85"/>
                    <a:gd name="T27" fmla="*/ 104 h 318"/>
                    <a:gd name="T28" fmla="*/ 49 w 85"/>
                    <a:gd name="T29" fmla="*/ 125 h 318"/>
                    <a:gd name="T30" fmla="*/ 57 w 85"/>
                    <a:gd name="T31" fmla="*/ 148 h 318"/>
                    <a:gd name="T32" fmla="*/ 75 w 85"/>
                    <a:gd name="T33" fmla="*/ 177 h 318"/>
                    <a:gd name="T34" fmla="*/ 83 w 85"/>
                    <a:gd name="T35" fmla="*/ 199 h 318"/>
                    <a:gd name="T36" fmla="*/ 75 w 85"/>
                    <a:gd name="T37" fmla="*/ 243 h 318"/>
                    <a:gd name="T38" fmla="*/ 66 w 85"/>
                    <a:gd name="T39" fmla="*/ 236 h 318"/>
                    <a:gd name="T40" fmla="*/ 57 w 85"/>
                    <a:gd name="T41" fmla="*/ 273 h 318"/>
                    <a:gd name="T42" fmla="*/ 39 w 85"/>
                    <a:gd name="T43" fmla="*/ 251 h 318"/>
                    <a:gd name="T44" fmla="*/ 31 w 85"/>
                    <a:gd name="T45" fmla="*/ 177 h 318"/>
                    <a:gd name="T46" fmla="*/ 23 w 85"/>
                    <a:gd name="T47" fmla="*/ 214 h 318"/>
                    <a:gd name="T48" fmla="*/ 5 w 85"/>
                    <a:gd name="T49" fmla="*/ 185 h 318"/>
                    <a:gd name="T50" fmla="*/ 39 w 85"/>
                    <a:gd name="T51" fmla="*/ 125 h 318"/>
                    <a:gd name="T52" fmla="*/ 66 w 85"/>
                    <a:gd name="T53" fmla="*/ 148 h 318"/>
                    <a:gd name="T54" fmla="*/ 75 w 85"/>
                    <a:gd name="T55" fmla="*/ 192 h 318"/>
                    <a:gd name="T56" fmla="*/ 66 w 85"/>
                    <a:gd name="T57" fmla="*/ 163 h 318"/>
                    <a:gd name="T58" fmla="*/ 66 w 85"/>
                    <a:gd name="T59" fmla="*/ 9 h 318"/>
                    <a:gd name="T60" fmla="*/ 49 w 85"/>
                    <a:gd name="T61" fmla="*/ 30 h 318"/>
                    <a:gd name="T62" fmla="*/ 23 w 85"/>
                    <a:gd name="T63" fmla="*/ 37 h 318"/>
                    <a:gd name="T64" fmla="*/ 39 w 85"/>
                    <a:gd name="T65" fmla="*/ 82 h 318"/>
                    <a:gd name="T66" fmla="*/ 57 w 85"/>
                    <a:gd name="T67" fmla="*/ 118 h 318"/>
                    <a:gd name="T68" fmla="*/ 75 w 85"/>
                    <a:gd name="T69" fmla="*/ 133 h 31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5009" name="Freeform 248">
                  <a:extLst>
                    <a:ext uri="{FF2B5EF4-FFF2-40B4-BE49-F238E27FC236}">
                      <a16:creationId xmlns:a16="http://schemas.microsoft.com/office/drawing/2014/main" id="{2A24FFDB-3239-E0DB-C1A1-B7367C7DC7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35" y="2647"/>
                  <a:ext cx="109" cy="309"/>
                </a:xfrm>
                <a:custGeom>
                  <a:avLst/>
                  <a:gdLst>
                    <a:gd name="T0" fmla="*/ 1 w 105"/>
                    <a:gd name="T1" fmla="*/ 0 h 354"/>
                    <a:gd name="T2" fmla="*/ 96 w 105"/>
                    <a:gd name="T3" fmla="*/ 4 h 354"/>
                    <a:gd name="T4" fmla="*/ 76 w 105"/>
                    <a:gd name="T5" fmla="*/ 25 h 354"/>
                    <a:gd name="T6" fmla="*/ 87 w 105"/>
                    <a:gd name="T7" fmla="*/ 53 h 354"/>
                    <a:gd name="T8" fmla="*/ 87 w 105"/>
                    <a:gd name="T9" fmla="*/ 127 h 354"/>
                    <a:gd name="T10" fmla="*/ 101 w 105"/>
                    <a:gd name="T11" fmla="*/ 147 h 354"/>
                    <a:gd name="T12" fmla="*/ 101 w 105"/>
                    <a:gd name="T13" fmla="*/ 209 h 354"/>
                    <a:gd name="T14" fmla="*/ 87 w 105"/>
                    <a:gd name="T15" fmla="*/ 293 h 354"/>
                    <a:gd name="T16" fmla="*/ 71 w 105"/>
                    <a:gd name="T17" fmla="*/ 309 h 354"/>
                    <a:gd name="T18" fmla="*/ 15 w 105"/>
                    <a:gd name="T19" fmla="*/ 279 h 354"/>
                    <a:gd name="T20" fmla="*/ 12 w 105"/>
                    <a:gd name="T21" fmla="*/ 246 h 354"/>
                    <a:gd name="T22" fmla="*/ 15 w 105"/>
                    <a:gd name="T23" fmla="*/ 214 h 354"/>
                    <a:gd name="T24" fmla="*/ 9 w 105"/>
                    <a:gd name="T25" fmla="*/ 86 h 354"/>
                    <a:gd name="T26" fmla="*/ 21 w 105"/>
                    <a:gd name="T27" fmla="*/ 39 h 354"/>
                    <a:gd name="T28" fmla="*/ 6 w 105"/>
                    <a:gd name="T29" fmla="*/ 11 h 354"/>
                    <a:gd name="T30" fmla="*/ 1 w 105"/>
                    <a:gd name="T31" fmla="*/ 0 h 35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5010" name="Freeform 249">
                  <a:extLst>
                    <a:ext uri="{FF2B5EF4-FFF2-40B4-BE49-F238E27FC236}">
                      <a16:creationId xmlns:a16="http://schemas.microsoft.com/office/drawing/2014/main" id="{425BDB6B-C2EE-E297-234D-8133032EDC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2583"/>
                  <a:ext cx="155" cy="328"/>
                </a:xfrm>
                <a:custGeom>
                  <a:avLst/>
                  <a:gdLst>
                    <a:gd name="T0" fmla="*/ 147 w 149"/>
                    <a:gd name="T1" fmla="*/ 17 h 376"/>
                    <a:gd name="T2" fmla="*/ 138 w 149"/>
                    <a:gd name="T3" fmla="*/ 90 h 376"/>
                    <a:gd name="T4" fmla="*/ 130 w 149"/>
                    <a:gd name="T5" fmla="*/ 113 h 376"/>
                    <a:gd name="T6" fmla="*/ 127 w 149"/>
                    <a:gd name="T7" fmla="*/ 122 h 376"/>
                    <a:gd name="T8" fmla="*/ 108 w 149"/>
                    <a:gd name="T9" fmla="*/ 213 h 376"/>
                    <a:gd name="T10" fmla="*/ 85 w 149"/>
                    <a:gd name="T11" fmla="*/ 274 h 376"/>
                    <a:gd name="T12" fmla="*/ 69 w 149"/>
                    <a:gd name="T13" fmla="*/ 316 h 376"/>
                    <a:gd name="T14" fmla="*/ 58 w 149"/>
                    <a:gd name="T15" fmla="*/ 318 h 376"/>
                    <a:gd name="T16" fmla="*/ 19 w 149"/>
                    <a:gd name="T17" fmla="*/ 323 h 376"/>
                    <a:gd name="T18" fmla="*/ 2 w 149"/>
                    <a:gd name="T19" fmla="*/ 306 h 376"/>
                    <a:gd name="T20" fmla="*/ 5 w 149"/>
                    <a:gd name="T21" fmla="*/ 276 h 376"/>
                    <a:gd name="T22" fmla="*/ 8 w 149"/>
                    <a:gd name="T23" fmla="*/ 192 h 376"/>
                    <a:gd name="T24" fmla="*/ 22 w 149"/>
                    <a:gd name="T25" fmla="*/ 174 h 376"/>
                    <a:gd name="T26" fmla="*/ 35 w 149"/>
                    <a:gd name="T27" fmla="*/ 92 h 376"/>
                    <a:gd name="T28" fmla="*/ 44 w 149"/>
                    <a:gd name="T29" fmla="*/ 65 h 376"/>
                    <a:gd name="T30" fmla="*/ 83 w 149"/>
                    <a:gd name="T31" fmla="*/ 16 h 376"/>
                    <a:gd name="T32" fmla="*/ 127 w 149"/>
                    <a:gd name="T33" fmla="*/ 16 h 376"/>
                    <a:gd name="T34" fmla="*/ 147 w 149"/>
                    <a:gd name="T35" fmla="*/ 17 h 37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5011" name="Freeform 250">
                  <a:extLst>
                    <a:ext uri="{FF2B5EF4-FFF2-40B4-BE49-F238E27FC236}">
                      <a16:creationId xmlns:a16="http://schemas.microsoft.com/office/drawing/2014/main" id="{13FBFD2E-D064-95A1-34F7-4E29FF1634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14" y="1020"/>
                  <a:ext cx="99" cy="440"/>
                </a:xfrm>
                <a:custGeom>
                  <a:avLst/>
                  <a:gdLst>
                    <a:gd name="T0" fmla="*/ 27 w 96"/>
                    <a:gd name="T1" fmla="*/ 424 h 504"/>
                    <a:gd name="T2" fmla="*/ 63 w 96"/>
                    <a:gd name="T3" fmla="*/ 431 h 504"/>
                    <a:gd name="T4" fmla="*/ 74 w 96"/>
                    <a:gd name="T5" fmla="*/ 394 h 504"/>
                    <a:gd name="T6" fmla="*/ 74 w 96"/>
                    <a:gd name="T7" fmla="*/ 282 h 504"/>
                    <a:gd name="T8" fmla="*/ 91 w 96"/>
                    <a:gd name="T9" fmla="*/ 187 h 504"/>
                    <a:gd name="T10" fmla="*/ 99 w 96"/>
                    <a:gd name="T11" fmla="*/ 152 h 504"/>
                    <a:gd name="T12" fmla="*/ 91 w 96"/>
                    <a:gd name="T13" fmla="*/ 45 h 504"/>
                    <a:gd name="T14" fmla="*/ 79 w 96"/>
                    <a:gd name="T15" fmla="*/ 5 h 504"/>
                    <a:gd name="T16" fmla="*/ 30 w 96"/>
                    <a:gd name="T17" fmla="*/ 22 h 504"/>
                    <a:gd name="T18" fmla="*/ 27 w 96"/>
                    <a:gd name="T19" fmla="*/ 106 h 504"/>
                    <a:gd name="T20" fmla="*/ 33 w 96"/>
                    <a:gd name="T21" fmla="*/ 317 h 504"/>
                    <a:gd name="T22" fmla="*/ 41 w 96"/>
                    <a:gd name="T23" fmla="*/ 354 h 504"/>
                    <a:gd name="T24" fmla="*/ 25 w 96"/>
                    <a:gd name="T25" fmla="*/ 413 h 504"/>
                    <a:gd name="T26" fmla="*/ 27 w 96"/>
                    <a:gd name="T27" fmla="*/ 424 h 50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5012" name="Freeform 251">
                  <a:extLst>
                    <a:ext uri="{FF2B5EF4-FFF2-40B4-BE49-F238E27FC236}">
                      <a16:creationId xmlns:a16="http://schemas.microsoft.com/office/drawing/2014/main" id="{77AF9A04-FB89-2EFA-4E99-4A746FB201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1007"/>
                  <a:ext cx="156" cy="358"/>
                </a:xfrm>
                <a:custGeom>
                  <a:avLst/>
                  <a:gdLst>
                    <a:gd name="T0" fmla="*/ 5 w 150"/>
                    <a:gd name="T1" fmla="*/ 333 h 410"/>
                    <a:gd name="T2" fmla="*/ 42 w 150"/>
                    <a:gd name="T3" fmla="*/ 358 h 410"/>
                    <a:gd name="T4" fmla="*/ 83 w 150"/>
                    <a:gd name="T5" fmla="*/ 351 h 410"/>
                    <a:gd name="T6" fmla="*/ 97 w 150"/>
                    <a:gd name="T7" fmla="*/ 316 h 410"/>
                    <a:gd name="T8" fmla="*/ 119 w 150"/>
                    <a:gd name="T9" fmla="*/ 244 h 410"/>
                    <a:gd name="T10" fmla="*/ 133 w 150"/>
                    <a:gd name="T11" fmla="*/ 189 h 410"/>
                    <a:gd name="T12" fmla="*/ 141 w 150"/>
                    <a:gd name="T13" fmla="*/ 168 h 410"/>
                    <a:gd name="T14" fmla="*/ 144 w 150"/>
                    <a:gd name="T15" fmla="*/ 102 h 410"/>
                    <a:gd name="T16" fmla="*/ 150 w 150"/>
                    <a:gd name="T17" fmla="*/ 88 h 410"/>
                    <a:gd name="T18" fmla="*/ 152 w 150"/>
                    <a:gd name="T19" fmla="*/ 42 h 410"/>
                    <a:gd name="T20" fmla="*/ 135 w 150"/>
                    <a:gd name="T21" fmla="*/ 0 h 410"/>
                    <a:gd name="T22" fmla="*/ 97 w 150"/>
                    <a:gd name="T23" fmla="*/ 11 h 410"/>
                    <a:gd name="T24" fmla="*/ 80 w 150"/>
                    <a:gd name="T25" fmla="*/ 46 h 410"/>
                    <a:gd name="T26" fmla="*/ 69 w 150"/>
                    <a:gd name="T27" fmla="*/ 120 h 410"/>
                    <a:gd name="T28" fmla="*/ 60 w 150"/>
                    <a:gd name="T29" fmla="*/ 141 h 410"/>
                    <a:gd name="T30" fmla="*/ 44 w 150"/>
                    <a:gd name="T31" fmla="*/ 189 h 410"/>
                    <a:gd name="T32" fmla="*/ 42 w 150"/>
                    <a:gd name="T33" fmla="*/ 197 h 410"/>
                    <a:gd name="T34" fmla="*/ 35 w 150"/>
                    <a:gd name="T35" fmla="*/ 203 h 410"/>
                    <a:gd name="T36" fmla="*/ 33 w 150"/>
                    <a:gd name="T37" fmla="*/ 218 h 410"/>
                    <a:gd name="T38" fmla="*/ 30 w 150"/>
                    <a:gd name="T39" fmla="*/ 225 h 410"/>
                    <a:gd name="T40" fmla="*/ 17 w 150"/>
                    <a:gd name="T41" fmla="*/ 305 h 410"/>
                    <a:gd name="T42" fmla="*/ 10 w 150"/>
                    <a:gd name="T43" fmla="*/ 333 h 410"/>
                    <a:gd name="T44" fmla="*/ 2 w 150"/>
                    <a:gd name="T45" fmla="*/ 337 h 410"/>
                    <a:gd name="T46" fmla="*/ 5 w 150"/>
                    <a:gd name="T47" fmla="*/ 333 h 41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75006" name="Rectangle 252">
                <a:extLst>
                  <a:ext uri="{FF2B5EF4-FFF2-40B4-BE49-F238E27FC236}">
                    <a16:creationId xmlns:a16="http://schemas.microsoft.com/office/drawing/2014/main" id="{2FA0DCC9-12C7-1BA1-685D-77CB52E60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237"/>
                <a:ext cx="277" cy="2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45791" dir="2021404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pPr algn="l">
                  <a:spcBef>
                    <a:spcPct val="0"/>
                  </a:spcBef>
                </a:pPr>
                <a:r>
                  <a:rPr lang="en-US" altLang="en-US" sz="1600" b="1" i="1">
                    <a:solidFill>
                      <a:schemeClr val="bg2"/>
                    </a:solidFill>
                    <a:latin typeface="Kosher-Normal" charset="0"/>
                  </a:rPr>
                  <a:t>LC</a:t>
                </a:r>
                <a:endParaRPr lang="en-US" altLang="en-US" sz="1600" i="1">
                  <a:solidFill>
                    <a:schemeClr val="bg2"/>
                  </a:solidFill>
                  <a:latin typeface="Helvetica" pitchFamily="2" charset="0"/>
                </a:endParaRPr>
              </a:p>
            </p:txBody>
          </p:sp>
        </p:grpSp>
        <p:grpSp>
          <p:nvGrpSpPr>
            <p:cNvPr id="74979" name="Group 253">
              <a:extLst>
                <a:ext uri="{FF2B5EF4-FFF2-40B4-BE49-F238E27FC236}">
                  <a16:creationId xmlns:a16="http://schemas.microsoft.com/office/drawing/2014/main" id="{E5404F81-2F84-FA36-3108-34F6CF0DA0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847"/>
              <a:ext cx="333" cy="369"/>
              <a:chOff x="1567" y="1192"/>
              <a:chExt cx="333" cy="369"/>
            </a:xfrm>
          </p:grpSpPr>
          <p:grpSp>
            <p:nvGrpSpPr>
              <p:cNvPr id="74993" name="Group 254">
                <a:extLst>
                  <a:ext uri="{FF2B5EF4-FFF2-40B4-BE49-F238E27FC236}">
                    <a16:creationId xmlns:a16="http://schemas.microsoft.com/office/drawing/2014/main" id="{2530270B-8D85-E83D-6700-F09B966DD1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7" y="1192"/>
                <a:ext cx="331" cy="369"/>
                <a:chOff x="1084" y="711"/>
                <a:chExt cx="2950" cy="2769"/>
              </a:xfrm>
            </p:grpSpPr>
            <p:grpSp>
              <p:nvGrpSpPr>
                <p:cNvPr id="74995" name="Group 255">
                  <a:extLst>
                    <a:ext uri="{FF2B5EF4-FFF2-40B4-BE49-F238E27FC236}">
                      <a16:creationId xmlns:a16="http://schemas.microsoft.com/office/drawing/2014/main" id="{B0DDED07-2F2A-9F77-3629-4ABD506AE4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84" y="711"/>
                  <a:ext cx="2950" cy="2769"/>
                  <a:chOff x="2707" y="548"/>
                  <a:chExt cx="2950" cy="2769"/>
                </a:xfrm>
              </p:grpSpPr>
              <p:grpSp>
                <p:nvGrpSpPr>
                  <p:cNvPr id="75001" name="Group 256">
                    <a:extLst>
                      <a:ext uri="{FF2B5EF4-FFF2-40B4-BE49-F238E27FC236}">
                        <a16:creationId xmlns:a16="http://schemas.microsoft.com/office/drawing/2014/main" id="{F2E4C16F-2D2B-F9AE-50BD-642D6084356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80" y="1046"/>
                    <a:ext cx="2105" cy="1421"/>
                    <a:chOff x="578" y="2316"/>
                    <a:chExt cx="2105" cy="1421"/>
                  </a:xfrm>
                </p:grpSpPr>
                <p:sp>
                  <p:nvSpPr>
                    <p:cNvPr id="75003" name="Freeform 257">
                      <a:extLst>
                        <a:ext uri="{FF2B5EF4-FFF2-40B4-BE49-F238E27FC236}">
                          <a16:creationId xmlns:a16="http://schemas.microsoft.com/office/drawing/2014/main" id="{E39A1A1B-475B-161E-6E24-339134E57F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33" y="2316"/>
                      <a:ext cx="2050" cy="256"/>
                    </a:xfrm>
                    <a:custGeom>
                      <a:avLst/>
                      <a:gdLst>
                        <a:gd name="T0" fmla="*/ 28 w 592"/>
                        <a:gd name="T1" fmla="*/ 256 h 90"/>
                        <a:gd name="T2" fmla="*/ 76 w 592"/>
                        <a:gd name="T3" fmla="*/ 125 h 90"/>
                        <a:gd name="T4" fmla="*/ 118 w 592"/>
                        <a:gd name="T5" fmla="*/ 102 h 90"/>
                        <a:gd name="T6" fmla="*/ 159 w 592"/>
                        <a:gd name="T7" fmla="*/ 91 h 90"/>
                        <a:gd name="T8" fmla="*/ 388 w 592"/>
                        <a:gd name="T9" fmla="*/ 97 h 90"/>
                        <a:gd name="T10" fmla="*/ 526 w 592"/>
                        <a:gd name="T11" fmla="*/ 114 h 90"/>
                        <a:gd name="T12" fmla="*/ 589 w 592"/>
                        <a:gd name="T13" fmla="*/ 131 h 90"/>
                        <a:gd name="T14" fmla="*/ 824 w 592"/>
                        <a:gd name="T15" fmla="*/ 148 h 90"/>
                        <a:gd name="T16" fmla="*/ 1170 w 592"/>
                        <a:gd name="T17" fmla="*/ 125 h 90"/>
                        <a:gd name="T18" fmla="*/ 1634 w 592"/>
                        <a:gd name="T19" fmla="*/ 46 h 90"/>
                        <a:gd name="T20" fmla="*/ 1801 w 592"/>
                        <a:gd name="T21" fmla="*/ 0 h 90"/>
                        <a:gd name="T22" fmla="*/ 1981 w 592"/>
                        <a:gd name="T23" fmla="*/ 6 h 90"/>
                        <a:gd name="T24" fmla="*/ 2043 w 592"/>
                        <a:gd name="T25" fmla="*/ 85 h 90"/>
                        <a:gd name="T26" fmla="*/ 2050 w 592"/>
                        <a:gd name="T27" fmla="*/ 102 h 90"/>
                        <a:gd name="T28" fmla="*/ 2015 w 592"/>
                        <a:gd name="T29" fmla="*/ 171 h 90"/>
                        <a:gd name="T30" fmla="*/ 2022 w 592"/>
                        <a:gd name="T31" fmla="*/ 188 h 90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0" t="0" r="r" b="b"/>
                      <a:pathLst>
                        <a:path w="592" h="90">
                          <a:moveTo>
                            <a:pt x="8" y="90"/>
                          </a:moveTo>
                          <a:cubicBezTo>
                            <a:pt x="0" y="78"/>
                            <a:pt x="10" y="51"/>
                            <a:pt x="22" y="44"/>
                          </a:cubicBezTo>
                          <a:cubicBezTo>
                            <a:pt x="27" y="35"/>
                            <a:pt x="23" y="39"/>
                            <a:pt x="34" y="36"/>
                          </a:cubicBezTo>
                          <a:cubicBezTo>
                            <a:pt x="38" y="34"/>
                            <a:pt x="46" y="32"/>
                            <a:pt x="46" y="32"/>
                          </a:cubicBezTo>
                          <a:cubicBezTo>
                            <a:pt x="72" y="33"/>
                            <a:pt x="84" y="35"/>
                            <a:pt x="112" y="34"/>
                          </a:cubicBezTo>
                          <a:cubicBezTo>
                            <a:pt x="125" y="35"/>
                            <a:pt x="138" y="38"/>
                            <a:pt x="152" y="40"/>
                          </a:cubicBezTo>
                          <a:cubicBezTo>
                            <a:pt x="158" y="42"/>
                            <a:pt x="170" y="46"/>
                            <a:pt x="170" y="46"/>
                          </a:cubicBezTo>
                          <a:cubicBezTo>
                            <a:pt x="192" y="42"/>
                            <a:pt x="215" y="46"/>
                            <a:pt x="238" y="52"/>
                          </a:cubicBezTo>
                          <a:cubicBezTo>
                            <a:pt x="271" y="50"/>
                            <a:pt x="304" y="47"/>
                            <a:pt x="338" y="44"/>
                          </a:cubicBezTo>
                          <a:cubicBezTo>
                            <a:pt x="381" y="33"/>
                            <a:pt x="427" y="24"/>
                            <a:pt x="472" y="16"/>
                          </a:cubicBezTo>
                          <a:cubicBezTo>
                            <a:pt x="488" y="12"/>
                            <a:pt x="503" y="4"/>
                            <a:pt x="520" y="0"/>
                          </a:cubicBezTo>
                          <a:cubicBezTo>
                            <a:pt x="537" y="0"/>
                            <a:pt x="554" y="0"/>
                            <a:pt x="572" y="2"/>
                          </a:cubicBezTo>
                          <a:cubicBezTo>
                            <a:pt x="582" y="3"/>
                            <a:pt x="587" y="21"/>
                            <a:pt x="590" y="30"/>
                          </a:cubicBezTo>
                          <a:cubicBezTo>
                            <a:pt x="590" y="32"/>
                            <a:pt x="592" y="36"/>
                            <a:pt x="592" y="36"/>
                          </a:cubicBezTo>
                          <a:cubicBezTo>
                            <a:pt x="588" y="45"/>
                            <a:pt x="589" y="52"/>
                            <a:pt x="582" y="60"/>
                          </a:cubicBezTo>
                          <a:cubicBezTo>
                            <a:pt x="579" y="67"/>
                            <a:pt x="577" y="66"/>
                            <a:pt x="584" y="66"/>
                          </a:cubicBezTo>
                        </a:path>
                      </a:pathLst>
                    </a:custGeom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8100" cap="flat" cmpd="sng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5004" name="Freeform 258">
                      <a:extLst>
                        <a:ext uri="{FF2B5EF4-FFF2-40B4-BE49-F238E27FC236}">
                          <a16:creationId xmlns:a16="http://schemas.microsoft.com/office/drawing/2014/main" id="{6D146B55-B3A4-FB01-52DE-3407833E33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78" y="2506"/>
                      <a:ext cx="2074" cy="1231"/>
                    </a:xfrm>
                    <a:custGeom>
                      <a:avLst/>
                      <a:gdLst>
                        <a:gd name="T0" fmla="*/ 2074 w 599"/>
                        <a:gd name="T1" fmla="*/ 0 h 432"/>
                        <a:gd name="T2" fmla="*/ 2060 w 599"/>
                        <a:gd name="T3" fmla="*/ 17 h 432"/>
                        <a:gd name="T4" fmla="*/ 2039 w 599"/>
                        <a:gd name="T5" fmla="*/ 28 h 432"/>
                        <a:gd name="T6" fmla="*/ 2026 w 599"/>
                        <a:gd name="T7" fmla="*/ 68 h 432"/>
                        <a:gd name="T8" fmla="*/ 1929 w 599"/>
                        <a:gd name="T9" fmla="*/ 262 h 432"/>
                        <a:gd name="T10" fmla="*/ 1818 w 599"/>
                        <a:gd name="T11" fmla="*/ 593 h 432"/>
                        <a:gd name="T12" fmla="*/ 1783 w 599"/>
                        <a:gd name="T13" fmla="*/ 758 h 432"/>
                        <a:gd name="T14" fmla="*/ 1749 w 599"/>
                        <a:gd name="T15" fmla="*/ 997 h 432"/>
                        <a:gd name="T16" fmla="*/ 1714 w 599"/>
                        <a:gd name="T17" fmla="*/ 1146 h 432"/>
                        <a:gd name="T18" fmla="*/ 1596 w 599"/>
                        <a:gd name="T19" fmla="*/ 1203 h 432"/>
                        <a:gd name="T20" fmla="*/ 1499 w 599"/>
                        <a:gd name="T21" fmla="*/ 1180 h 432"/>
                        <a:gd name="T22" fmla="*/ 1458 w 599"/>
                        <a:gd name="T23" fmla="*/ 1168 h 432"/>
                        <a:gd name="T24" fmla="*/ 1472 w 599"/>
                        <a:gd name="T25" fmla="*/ 1003 h 432"/>
                        <a:gd name="T26" fmla="*/ 1492 w 599"/>
                        <a:gd name="T27" fmla="*/ 963 h 432"/>
                        <a:gd name="T28" fmla="*/ 1402 w 599"/>
                        <a:gd name="T29" fmla="*/ 935 h 432"/>
                        <a:gd name="T30" fmla="*/ 1201 w 599"/>
                        <a:gd name="T31" fmla="*/ 900 h 432"/>
                        <a:gd name="T32" fmla="*/ 391 w 599"/>
                        <a:gd name="T33" fmla="*/ 1026 h 432"/>
                        <a:gd name="T34" fmla="*/ 357 w 599"/>
                        <a:gd name="T35" fmla="*/ 1049 h 432"/>
                        <a:gd name="T36" fmla="*/ 301 w 599"/>
                        <a:gd name="T37" fmla="*/ 1117 h 432"/>
                        <a:gd name="T38" fmla="*/ 184 w 599"/>
                        <a:gd name="T39" fmla="*/ 1231 h 432"/>
                        <a:gd name="T40" fmla="*/ 100 w 599"/>
                        <a:gd name="T41" fmla="*/ 1203 h 432"/>
                        <a:gd name="T42" fmla="*/ 59 w 599"/>
                        <a:gd name="T43" fmla="*/ 1180 h 432"/>
                        <a:gd name="T44" fmla="*/ 24 w 599"/>
                        <a:gd name="T45" fmla="*/ 1134 h 432"/>
                        <a:gd name="T46" fmla="*/ 38 w 599"/>
                        <a:gd name="T47" fmla="*/ 1060 h 432"/>
                        <a:gd name="T48" fmla="*/ 59 w 599"/>
                        <a:gd name="T49" fmla="*/ 952 h 432"/>
                        <a:gd name="T50" fmla="*/ 93 w 599"/>
                        <a:gd name="T51" fmla="*/ 747 h 432"/>
                        <a:gd name="T52" fmla="*/ 100 w 599"/>
                        <a:gd name="T53" fmla="*/ 536 h 432"/>
                        <a:gd name="T54" fmla="*/ 107 w 599"/>
                        <a:gd name="T55" fmla="*/ 359 h 432"/>
                        <a:gd name="T56" fmla="*/ 100 w 599"/>
                        <a:gd name="T57" fmla="*/ 234 h 432"/>
                        <a:gd name="T58" fmla="*/ 73 w 599"/>
                        <a:gd name="T59" fmla="*/ 85 h 432"/>
                        <a:gd name="T60" fmla="*/ 66 w 599"/>
                        <a:gd name="T61" fmla="*/ 40 h 432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0" t="0" r="r" b="b"/>
                      <a:pathLst>
                        <a:path w="599" h="432">
                          <a:moveTo>
                            <a:pt x="599" y="0"/>
                          </a:moveTo>
                          <a:cubicBezTo>
                            <a:pt x="597" y="2"/>
                            <a:pt x="596" y="4"/>
                            <a:pt x="595" y="6"/>
                          </a:cubicBezTo>
                          <a:cubicBezTo>
                            <a:pt x="593" y="7"/>
                            <a:pt x="590" y="8"/>
                            <a:pt x="589" y="10"/>
                          </a:cubicBezTo>
                          <a:cubicBezTo>
                            <a:pt x="587" y="11"/>
                            <a:pt x="585" y="23"/>
                            <a:pt x="585" y="24"/>
                          </a:cubicBezTo>
                          <a:cubicBezTo>
                            <a:pt x="575" y="45"/>
                            <a:pt x="570" y="72"/>
                            <a:pt x="557" y="92"/>
                          </a:cubicBezTo>
                          <a:cubicBezTo>
                            <a:pt x="551" y="130"/>
                            <a:pt x="537" y="171"/>
                            <a:pt x="525" y="208"/>
                          </a:cubicBezTo>
                          <a:cubicBezTo>
                            <a:pt x="523" y="228"/>
                            <a:pt x="519" y="246"/>
                            <a:pt x="515" y="266"/>
                          </a:cubicBezTo>
                          <a:cubicBezTo>
                            <a:pt x="511" y="294"/>
                            <a:pt x="511" y="322"/>
                            <a:pt x="505" y="350"/>
                          </a:cubicBezTo>
                          <a:cubicBezTo>
                            <a:pt x="503" y="368"/>
                            <a:pt x="503" y="385"/>
                            <a:pt x="495" y="402"/>
                          </a:cubicBezTo>
                          <a:cubicBezTo>
                            <a:pt x="492" y="416"/>
                            <a:pt x="474" y="420"/>
                            <a:pt x="461" y="422"/>
                          </a:cubicBezTo>
                          <a:cubicBezTo>
                            <a:pt x="440" y="416"/>
                            <a:pt x="450" y="419"/>
                            <a:pt x="433" y="414"/>
                          </a:cubicBezTo>
                          <a:cubicBezTo>
                            <a:pt x="429" y="412"/>
                            <a:pt x="421" y="410"/>
                            <a:pt x="421" y="410"/>
                          </a:cubicBezTo>
                          <a:cubicBezTo>
                            <a:pt x="410" y="394"/>
                            <a:pt x="414" y="367"/>
                            <a:pt x="425" y="352"/>
                          </a:cubicBezTo>
                          <a:cubicBezTo>
                            <a:pt x="426" y="347"/>
                            <a:pt x="431" y="342"/>
                            <a:pt x="431" y="338"/>
                          </a:cubicBezTo>
                          <a:cubicBezTo>
                            <a:pt x="429" y="328"/>
                            <a:pt x="405" y="328"/>
                            <a:pt x="405" y="328"/>
                          </a:cubicBezTo>
                          <a:cubicBezTo>
                            <a:pt x="392" y="315"/>
                            <a:pt x="365" y="319"/>
                            <a:pt x="347" y="316"/>
                          </a:cubicBezTo>
                          <a:cubicBezTo>
                            <a:pt x="268" y="322"/>
                            <a:pt x="188" y="334"/>
                            <a:pt x="113" y="360"/>
                          </a:cubicBezTo>
                          <a:cubicBezTo>
                            <a:pt x="101" y="377"/>
                            <a:pt x="116" y="356"/>
                            <a:pt x="103" y="368"/>
                          </a:cubicBezTo>
                          <a:cubicBezTo>
                            <a:pt x="99" y="370"/>
                            <a:pt x="90" y="387"/>
                            <a:pt x="87" y="392"/>
                          </a:cubicBezTo>
                          <a:cubicBezTo>
                            <a:pt x="94" y="431"/>
                            <a:pt x="75" y="417"/>
                            <a:pt x="53" y="432"/>
                          </a:cubicBezTo>
                          <a:cubicBezTo>
                            <a:pt x="44" y="429"/>
                            <a:pt x="36" y="426"/>
                            <a:pt x="29" y="422"/>
                          </a:cubicBezTo>
                          <a:cubicBezTo>
                            <a:pt x="24" y="419"/>
                            <a:pt x="17" y="414"/>
                            <a:pt x="17" y="414"/>
                          </a:cubicBezTo>
                          <a:cubicBezTo>
                            <a:pt x="12" y="399"/>
                            <a:pt x="16" y="404"/>
                            <a:pt x="7" y="398"/>
                          </a:cubicBezTo>
                          <a:cubicBezTo>
                            <a:pt x="0" y="388"/>
                            <a:pt x="5" y="380"/>
                            <a:pt x="11" y="372"/>
                          </a:cubicBezTo>
                          <a:cubicBezTo>
                            <a:pt x="8" y="357"/>
                            <a:pt x="13" y="347"/>
                            <a:pt x="17" y="334"/>
                          </a:cubicBezTo>
                          <a:cubicBezTo>
                            <a:pt x="19" y="311"/>
                            <a:pt x="19" y="283"/>
                            <a:pt x="27" y="262"/>
                          </a:cubicBezTo>
                          <a:cubicBezTo>
                            <a:pt x="28" y="237"/>
                            <a:pt x="32" y="212"/>
                            <a:pt x="29" y="188"/>
                          </a:cubicBezTo>
                          <a:cubicBezTo>
                            <a:pt x="31" y="167"/>
                            <a:pt x="27" y="146"/>
                            <a:pt x="31" y="126"/>
                          </a:cubicBezTo>
                          <a:cubicBezTo>
                            <a:pt x="29" y="108"/>
                            <a:pt x="27" y="99"/>
                            <a:pt x="29" y="82"/>
                          </a:cubicBezTo>
                          <a:cubicBezTo>
                            <a:pt x="26" y="64"/>
                            <a:pt x="23" y="47"/>
                            <a:pt x="21" y="30"/>
                          </a:cubicBezTo>
                          <a:cubicBezTo>
                            <a:pt x="23" y="10"/>
                            <a:pt x="28" y="9"/>
                            <a:pt x="19" y="14"/>
                          </a:cubicBezTo>
                        </a:path>
                      </a:pathLst>
                    </a:custGeom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8100" cap="flat" cmpd="sng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pic>
                <p:nvPicPr>
                  <p:cNvPr id="75002" name="Picture 259">
                    <a:extLst>
                      <a:ext uri="{FF2B5EF4-FFF2-40B4-BE49-F238E27FC236}">
                        <a16:creationId xmlns:a16="http://schemas.microsoft.com/office/drawing/2014/main" id="{718C47DF-B20E-E286-4985-3EBA03F2443D}"/>
                      </a:ext>
                    </a:extLst>
                  </p:cNvPr>
                  <p:cNvPicPr>
                    <a:picLocks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07" y="548"/>
                    <a:ext cx="2950" cy="276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BE844A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  <p:sp>
              <p:nvSpPr>
                <p:cNvPr id="74996" name="Freeform 260">
                  <a:extLst>
                    <a:ext uri="{FF2B5EF4-FFF2-40B4-BE49-F238E27FC236}">
                      <a16:creationId xmlns:a16="http://schemas.microsoft.com/office/drawing/2014/main" id="{98E3EE2E-C1DE-43F8-07EB-F9374CD18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16" y="2649"/>
                  <a:ext cx="88" cy="277"/>
                </a:xfrm>
                <a:custGeom>
                  <a:avLst/>
                  <a:gdLst>
                    <a:gd name="T0" fmla="*/ 75 w 85"/>
                    <a:gd name="T1" fmla="*/ 133 h 318"/>
                    <a:gd name="T2" fmla="*/ 66 w 85"/>
                    <a:gd name="T3" fmla="*/ 60 h 318"/>
                    <a:gd name="T4" fmla="*/ 49 w 85"/>
                    <a:gd name="T5" fmla="*/ 37 h 318"/>
                    <a:gd name="T6" fmla="*/ 57 w 85"/>
                    <a:gd name="T7" fmla="*/ 60 h 318"/>
                    <a:gd name="T8" fmla="*/ 66 w 85"/>
                    <a:gd name="T9" fmla="*/ 24 h 318"/>
                    <a:gd name="T10" fmla="*/ 39 w 85"/>
                    <a:gd name="T11" fmla="*/ 9 h 318"/>
                    <a:gd name="T12" fmla="*/ 39 w 85"/>
                    <a:gd name="T13" fmla="*/ 37 h 318"/>
                    <a:gd name="T14" fmla="*/ 49 w 85"/>
                    <a:gd name="T15" fmla="*/ 163 h 318"/>
                    <a:gd name="T16" fmla="*/ 31 w 85"/>
                    <a:gd name="T17" fmla="*/ 140 h 318"/>
                    <a:gd name="T18" fmla="*/ 39 w 85"/>
                    <a:gd name="T19" fmla="*/ 111 h 318"/>
                    <a:gd name="T20" fmla="*/ 49 w 85"/>
                    <a:gd name="T21" fmla="*/ 140 h 318"/>
                    <a:gd name="T22" fmla="*/ 39 w 85"/>
                    <a:gd name="T23" fmla="*/ 89 h 318"/>
                    <a:gd name="T24" fmla="*/ 49 w 85"/>
                    <a:gd name="T25" fmla="*/ 133 h 318"/>
                    <a:gd name="T26" fmla="*/ 39 w 85"/>
                    <a:gd name="T27" fmla="*/ 104 h 318"/>
                    <a:gd name="T28" fmla="*/ 49 w 85"/>
                    <a:gd name="T29" fmla="*/ 125 h 318"/>
                    <a:gd name="T30" fmla="*/ 57 w 85"/>
                    <a:gd name="T31" fmla="*/ 148 h 318"/>
                    <a:gd name="T32" fmla="*/ 75 w 85"/>
                    <a:gd name="T33" fmla="*/ 177 h 318"/>
                    <a:gd name="T34" fmla="*/ 83 w 85"/>
                    <a:gd name="T35" fmla="*/ 199 h 318"/>
                    <a:gd name="T36" fmla="*/ 75 w 85"/>
                    <a:gd name="T37" fmla="*/ 243 h 318"/>
                    <a:gd name="T38" fmla="*/ 66 w 85"/>
                    <a:gd name="T39" fmla="*/ 236 h 318"/>
                    <a:gd name="T40" fmla="*/ 57 w 85"/>
                    <a:gd name="T41" fmla="*/ 273 h 318"/>
                    <a:gd name="T42" fmla="*/ 39 w 85"/>
                    <a:gd name="T43" fmla="*/ 251 h 318"/>
                    <a:gd name="T44" fmla="*/ 31 w 85"/>
                    <a:gd name="T45" fmla="*/ 177 h 318"/>
                    <a:gd name="T46" fmla="*/ 23 w 85"/>
                    <a:gd name="T47" fmla="*/ 214 h 318"/>
                    <a:gd name="T48" fmla="*/ 5 w 85"/>
                    <a:gd name="T49" fmla="*/ 185 h 318"/>
                    <a:gd name="T50" fmla="*/ 39 w 85"/>
                    <a:gd name="T51" fmla="*/ 125 h 318"/>
                    <a:gd name="T52" fmla="*/ 66 w 85"/>
                    <a:gd name="T53" fmla="*/ 148 h 318"/>
                    <a:gd name="T54" fmla="*/ 75 w 85"/>
                    <a:gd name="T55" fmla="*/ 192 h 318"/>
                    <a:gd name="T56" fmla="*/ 66 w 85"/>
                    <a:gd name="T57" fmla="*/ 163 h 318"/>
                    <a:gd name="T58" fmla="*/ 66 w 85"/>
                    <a:gd name="T59" fmla="*/ 9 h 318"/>
                    <a:gd name="T60" fmla="*/ 49 w 85"/>
                    <a:gd name="T61" fmla="*/ 30 h 318"/>
                    <a:gd name="T62" fmla="*/ 23 w 85"/>
                    <a:gd name="T63" fmla="*/ 37 h 318"/>
                    <a:gd name="T64" fmla="*/ 39 w 85"/>
                    <a:gd name="T65" fmla="*/ 82 h 318"/>
                    <a:gd name="T66" fmla="*/ 57 w 85"/>
                    <a:gd name="T67" fmla="*/ 118 h 318"/>
                    <a:gd name="T68" fmla="*/ 75 w 85"/>
                    <a:gd name="T69" fmla="*/ 133 h 31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997" name="Freeform 261">
                  <a:extLst>
                    <a:ext uri="{FF2B5EF4-FFF2-40B4-BE49-F238E27FC236}">
                      <a16:creationId xmlns:a16="http://schemas.microsoft.com/office/drawing/2014/main" id="{7FB006C1-851F-87E6-2145-F6E6ACEDCB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35" y="2647"/>
                  <a:ext cx="109" cy="309"/>
                </a:xfrm>
                <a:custGeom>
                  <a:avLst/>
                  <a:gdLst>
                    <a:gd name="T0" fmla="*/ 1 w 105"/>
                    <a:gd name="T1" fmla="*/ 0 h 354"/>
                    <a:gd name="T2" fmla="*/ 96 w 105"/>
                    <a:gd name="T3" fmla="*/ 4 h 354"/>
                    <a:gd name="T4" fmla="*/ 76 w 105"/>
                    <a:gd name="T5" fmla="*/ 25 h 354"/>
                    <a:gd name="T6" fmla="*/ 87 w 105"/>
                    <a:gd name="T7" fmla="*/ 53 h 354"/>
                    <a:gd name="T8" fmla="*/ 87 w 105"/>
                    <a:gd name="T9" fmla="*/ 127 h 354"/>
                    <a:gd name="T10" fmla="*/ 101 w 105"/>
                    <a:gd name="T11" fmla="*/ 147 h 354"/>
                    <a:gd name="T12" fmla="*/ 101 w 105"/>
                    <a:gd name="T13" fmla="*/ 209 h 354"/>
                    <a:gd name="T14" fmla="*/ 87 w 105"/>
                    <a:gd name="T15" fmla="*/ 293 h 354"/>
                    <a:gd name="T16" fmla="*/ 71 w 105"/>
                    <a:gd name="T17" fmla="*/ 309 h 354"/>
                    <a:gd name="T18" fmla="*/ 15 w 105"/>
                    <a:gd name="T19" fmla="*/ 279 h 354"/>
                    <a:gd name="T20" fmla="*/ 12 w 105"/>
                    <a:gd name="T21" fmla="*/ 246 h 354"/>
                    <a:gd name="T22" fmla="*/ 15 w 105"/>
                    <a:gd name="T23" fmla="*/ 214 h 354"/>
                    <a:gd name="T24" fmla="*/ 9 w 105"/>
                    <a:gd name="T25" fmla="*/ 86 h 354"/>
                    <a:gd name="T26" fmla="*/ 21 w 105"/>
                    <a:gd name="T27" fmla="*/ 39 h 354"/>
                    <a:gd name="T28" fmla="*/ 6 w 105"/>
                    <a:gd name="T29" fmla="*/ 11 h 354"/>
                    <a:gd name="T30" fmla="*/ 1 w 105"/>
                    <a:gd name="T31" fmla="*/ 0 h 35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998" name="Freeform 262">
                  <a:extLst>
                    <a:ext uri="{FF2B5EF4-FFF2-40B4-BE49-F238E27FC236}">
                      <a16:creationId xmlns:a16="http://schemas.microsoft.com/office/drawing/2014/main" id="{AAC8728D-16B5-0362-2EBE-88ADFAE9E1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2583"/>
                  <a:ext cx="155" cy="328"/>
                </a:xfrm>
                <a:custGeom>
                  <a:avLst/>
                  <a:gdLst>
                    <a:gd name="T0" fmla="*/ 147 w 149"/>
                    <a:gd name="T1" fmla="*/ 17 h 376"/>
                    <a:gd name="T2" fmla="*/ 138 w 149"/>
                    <a:gd name="T3" fmla="*/ 90 h 376"/>
                    <a:gd name="T4" fmla="*/ 130 w 149"/>
                    <a:gd name="T5" fmla="*/ 113 h 376"/>
                    <a:gd name="T6" fmla="*/ 127 w 149"/>
                    <a:gd name="T7" fmla="*/ 122 h 376"/>
                    <a:gd name="T8" fmla="*/ 108 w 149"/>
                    <a:gd name="T9" fmla="*/ 213 h 376"/>
                    <a:gd name="T10" fmla="*/ 85 w 149"/>
                    <a:gd name="T11" fmla="*/ 274 h 376"/>
                    <a:gd name="T12" fmla="*/ 69 w 149"/>
                    <a:gd name="T13" fmla="*/ 316 h 376"/>
                    <a:gd name="T14" fmla="*/ 58 w 149"/>
                    <a:gd name="T15" fmla="*/ 318 h 376"/>
                    <a:gd name="T16" fmla="*/ 19 w 149"/>
                    <a:gd name="T17" fmla="*/ 323 h 376"/>
                    <a:gd name="T18" fmla="*/ 2 w 149"/>
                    <a:gd name="T19" fmla="*/ 306 h 376"/>
                    <a:gd name="T20" fmla="*/ 5 w 149"/>
                    <a:gd name="T21" fmla="*/ 276 h 376"/>
                    <a:gd name="T22" fmla="*/ 8 w 149"/>
                    <a:gd name="T23" fmla="*/ 192 h 376"/>
                    <a:gd name="T24" fmla="*/ 22 w 149"/>
                    <a:gd name="T25" fmla="*/ 174 h 376"/>
                    <a:gd name="T26" fmla="*/ 35 w 149"/>
                    <a:gd name="T27" fmla="*/ 92 h 376"/>
                    <a:gd name="T28" fmla="*/ 44 w 149"/>
                    <a:gd name="T29" fmla="*/ 65 h 376"/>
                    <a:gd name="T30" fmla="*/ 83 w 149"/>
                    <a:gd name="T31" fmla="*/ 16 h 376"/>
                    <a:gd name="T32" fmla="*/ 127 w 149"/>
                    <a:gd name="T33" fmla="*/ 16 h 376"/>
                    <a:gd name="T34" fmla="*/ 147 w 149"/>
                    <a:gd name="T35" fmla="*/ 17 h 37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999" name="Freeform 263">
                  <a:extLst>
                    <a:ext uri="{FF2B5EF4-FFF2-40B4-BE49-F238E27FC236}">
                      <a16:creationId xmlns:a16="http://schemas.microsoft.com/office/drawing/2014/main" id="{79F00C21-449B-BBF5-07A6-9796950B9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14" y="1020"/>
                  <a:ext cx="99" cy="440"/>
                </a:xfrm>
                <a:custGeom>
                  <a:avLst/>
                  <a:gdLst>
                    <a:gd name="T0" fmla="*/ 27 w 96"/>
                    <a:gd name="T1" fmla="*/ 424 h 504"/>
                    <a:gd name="T2" fmla="*/ 63 w 96"/>
                    <a:gd name="T3" fmla="*/ 431 h 504"/>
                    <a:gd name="T4" fmla="*/ 74 w 96"/>
                    <a:gd name="T5" fmla="*/ 394 h 504"/>
                    <a:gd name="T6" fmla="*/ 74 w 96"/>
                    <a:gd name="T7" fmla="*/ 282 h 504"/>
                    <a:gd name="T8" fmla="*/ 91 w 96"/>
                    <a:gd name="T9" fmla="*/ 187 h 504"/>
                    <a:gd name="T10" fmla="*/ 99 w 96"/>
                    <a:gd name="T11" fmla="*/ 152 h 504"/>
                    <a:gd name="T12" fmla="*/ 91 w 96"/>
                    <a:gd name="T13" fmla="*/ 45 h 504"/>
                    <a:gd name="T14" fmla="*/ 79 w 96"/>
                    <a:gd name="T15" fmla="*/ 5 h 504"/>
                    <a:gd name="T16" fmla="*/ 30 w 96"/>
                    <a:gd name="T17" fmla="*/ 22 h 504"/>
                    <a:gd name="T18" fmla="*/ 27 w 96"/>
                    <a:gd name="T19" fmla="*/ 106 h 504"/>
                    <a:gd name="T20" fmla="*/ 33 w 96"/>
                    <a:gd name="T21" fmla="*/ 317 h 504"/>
                    <a:gd name="T22" fmla="*/ 41 w 96"/>
                    <a:gd name="T23" fmla="*/ 354 h 504"/>
                    <a:gd name="T24" fmla="*/ 25 w 96"/>
                    <a:gd name="T25" fmla="*/ 413 h 504"/>
                    <a:gd name="T26" fmla="*/ 27 w 96"/>
                    <a:gd name="T27" fmla="*/ 424 h 50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5000" name="Freeform 264">
                  <a:extLst>
                    <a:ext uri="{FF2B5EF4-FFF2-40B4-BE49-F238E27FC236}">
                      <a16:creationId xmlns:a16="http://schemas.microsoft.com/office/drawing/2014/main" id="{D08608AA-FEC9-4F2E-3DF9-6A9A901DFC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1007"/>
                  <a:ext cx="156" cy="358"/>
                </a:xfrm>
                <a:custGeom>
                  <a:avLst/>
                  <a:gdLst>
                    <a:gd name="T0" fmla="*/ 5 w 150"/>
                    <a:gd name="T1" fmla="*/ 333 h 410"/>
                    <a:gd name="T2" fmla="*/ 42 w 150"/>
                    <a:gd name="T3" fmla="*/ 358 h 410"/>
                    <a:gd name="T4" fmla="*/ 83 w 150"/>
                    <a:gd name="T5" fmla="*/ 351 h 410"/>
                    <a:gd name="T6" fmla="*/ 97 w 150"/>
                    <a:gd name="T7" fmla="*/ 316 h 410"/>
                    <a:gd name="T8" fmla="*/ 119 w 150"/>
                    <a:gd name="T9" fmla="*/ 244 h 410"/>
                    <a:gd name="T10" fmla="*/ 133 w 150"/>
                    <a:gd name="T11" fmla="*/ 189 h 410"/>
                    <a:gd name="T12" fmla="*/ 141 w 150"/>
                    <a:gd name="T13" fmla="*/ 168 h 410"/>
                    <a:gd name="T14" fmla="*/ 144 w 150"/>
                    <a:gd name="T15" fmla="*/ 102 h 410"/>
                    <a:gd name="T16" fmla="*/ 150 w 150"/>
                    <a:gd name="T17" fmla="*/ 88 h 410"/>
                    <a:gd name="T18" fmla="*/ 152 w 150"/>
                    <a:gd name="T19" fmla="*/ 42 h 410"/>
                    <a:gd name="T20" fmla="*/ 135 w 150"/>
                    <a:gd name="T21" fmla="*/ 0 h 410"/>
                    <a:gd name="T22" fmla="*/ 97 w 150"/>
                    <a:gd name="T23" fmla="*/ 11 h 410"/>
                    <a:gd name="T24" fmla="*/ 80 w 150"/>
                    <a:gd name="T25" fmla="*/ 46 h 410"/>
                    <a:gd name="T26" fmla="*/ 69 w 150"/>
                    <a:gd name="T27" fmla="*/ 120 h 410"/>
                    <a:gd name="T28" fmla="*/ 60 w 150"/>
                    <a:gd name="T29" fmla="*/ 141 h 410"/>
                    <a:gd name="T30" fmla="*/ 44 w 150"/>
                    <a:gd name="T31" fmla="*/ 189 h 410"/>
                    <a:gd name="T32" fmla="*/ 42 w 150"/>
                    <a:gd name="T33" fmla="*/ 197 h 410"/>
                    <a:gd name="T34" fmla="*/ 35 w 150"/>
                    <a:gd name="T35" fmla="*/ 203 h 410"/>
                    <a:gd name="T36" fmla="*/ 33 w 150"/>
                    <a:gd name="T37" fmla="*/ 218 h 410"/>
                    <a:gd name="T38" fmla="*/ 30 w 150"/>
                    <a:gd name="T39" fmla="*/ 225 h 410"/>
                    <a:gd name="T40" fmla="*/ 17 w 150"/>
                    <a:gd name="T41" fmla="*/ 305 h 410"/>
                    <a:gd name="T42" fmla="*/ 10 w 150"/>
                    <a:gd name="T43" fmla="*/ 333 h 410"/>
                    <a:gd name="T44" fmla="*/ 2 w 150"/>
                    <a:gd name="T45" fmla="*/ 337 h 410"/>
                    <a:gd name="T46" fmla="*/ 5 w 150"/>
                    <a:gd name="T47" fmla="*/ 333 h 41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74994" name="Rectangle 265">
                <a:extLst>
                  <a:ext uri="{FF2B5EF4-FFF2-40B4-BE49-F238E27FC236}">
                    <a16:creationId xmlns:a16="http://schemas.microsoft.com/office/drawing/2014/main" id="{2AEA29F4-D952-F17F-8281-CAEAED49F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237"/>
                <a:ext cx="291" cy="2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45791" dir="2021404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pPr algn="l">
                  <a:spcBef>
                    <a:spcPct val="0"/>
                  </a:spcBef>
                </a:pPr>
                <a:r>
                  <a:rPr lang="en-US" altLang="en-US" sz="1600" b="1" i="1">
                    <a:solidFill>
                      <a:schemeClr val="bg2"/>
                    </a:solidFill>
                    <a:latin typeface="Kosher-Normal" charset="0"/>
                  </a:rPr>
                  <a:t>DC</a:t>
                </a:r>
                <a:endParaRPr lang="en-US" altLang="en-US" sz="1600" i="1">
                  <a:solidFill>
                    <a:schemeClr val="bg2"/>
                  </a:solidFill>
                  <a:latin typeface="Helvetica" pitchFamily="2" charset="0"/>
                </a:endParaRPr>
              </a:p>
            </p:txBody>
          </p:sp>
        </p:grpSp>
        <p:grpSp>
          <p:nvGrpSpPr>
            <p:cNvPr id="74980" name="Group 266">
              <a:extLst>
                <a:ext uri="{FF2B5EF4-FFF2-40B4-BE49-F238E27FC236}">
                  <a16:creationId xmlns:a16="http://schemas.microsoft.com/office/drawing/2014/main" id="{AE86E829-C8E2-F8C0-57D8-C1A4B55081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51"/>
              <a:ext cx="333" cy="369"/>
              <a:chOff x="1567" y="1192"/>
              <a:chExt cx="333" cy="369"/>
            </a:xfrm>
          </p:grpSpPr>
          <p:grpSp>
            <p:nvGrpSpPr>
              <p:cNvPr id="74981" name="Group 267">
                <a:extLst>
                  <a:ext uri="{FF2B5EF4-FFF2-40B4-BE49-F238E27FC236}">
                    <a16:creationId xmlns:a16="http://schemas.microsoft.com/office/drawing/2014/main" id="{31BE1E95-F477-5E33-81DF-ED3200C192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7" y="1192"/>
                <a:ext cx="331" cy="369"/>
                <a:chOff x="1084" y="711"/>
                <a:chExt cx="2950" cy="2769"/>
              </a:xfrm>
            </p:grpSpPr>
            <p:grpSp>
              <p:nvGrpSpPr>
                <p:cNvPr id="74983" name="Group 268">
                  <a:extLst>
                    <a:ext uri="{FF2B5EF4-FFF2-40B4-BE49-F238E27FC236}">
                      <a16:creationId xmlns:a16="http://schemas.microsoft.com/office/drawing/2014/main" id="{4177C799-F4B6-8AC5-2538-334C60A633B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84" y="711"/>
                  <a:ext cx="2950" cy="2769"/>
                  <a:chOff x="2707" y="548"/>
                  <a:chExt cx="2950" cy="2769"/>
                </a:xfrm>
              </p:grpSpPr>
              <p:grpSp>
                <p:nvGrpSpPr>
                  <p:cNvPr id="74989" name="Group 269">
                    <a:extLst>
                      <a:ext uri="{FF2B5EF4-FFF2-40B4-BE49-F238E27FC236}">
                        <a16:creationId xmlns:a16="http://schemas.microsoft.com/office/drawing/2014/main" id="{70E9F99B-B4C4-FA81-FF21-C012FEEB292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80" y="1046"/>
                    <a:ext cx="2105" cy="1421"/>
                    <a:chOff x="578" y="2316"/>
                    <a:chExt cx="2105" cy="1421"/>
                  </a:xfrm>
                </p:grpSpPr>
                <p:sp>
                  <p:nvSpPr>
                    <p:cNvPr id="74991" name="Freeform 270">
                      <a:extLst>
                        <a:ext uri="{FF2B5EF4-FFF2-40B4-BE49-F238E27FC236}">
                          <a16:creationId xmlns:a16="http://schemas.microsoft.com/office/drawing/2014/main" id="{14BD8667-59D3-DA3B-FE5F-13CD3701AB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33" y="2316"/>
                      <a:ext cx="2050" cy="256"/>
                    </a:xfrm>
                    <a:custGeom>
                      <a:avLst/>
                      <a:gdLst>
                        <a:gd name="T0" fmla="*/ 28 w 592"/>
                        <a:gd name="T1" fmla="*/ 256 h 90"/>
                        <a:gd name="T2" fmla="*/ 76 w 592"/>
                        <a:gd name="T3" fmla="*/ 125 h 90"/>
                        <a:gd name="T4" fmla="*/ 118 w 592"/>
                        <a:gd name="T5" fmla="*/ 102 h 90"/>
                        <a:gd name="T6" fmla="*/ 159 w 592"/>
                        <a:gd name="T7" fmla="*/ 91 h 90"/>
                        <a:gd name="T8" fmla="*/ 388 w 592"/>
                        <a:gd name="T9" fmla="*/ 97 h 90"/>
                        <a:gd name="T10" fmla="*/ 526 w 592"/>
                        <a:gd name="T11" fmla="*/ 114 h 90"/>
                        <a:gd name="T12" fmla="*/ 589 w 592"/>
                        <a:gd name="T13" fmla="*/ 131 h 90"/>
                        <a:gd name="T14" fmla="*/ 824 w 592"/>
                        <a:gd name="T15" fmla="*/ 148 h 90"/>
                        <a:gd name="T16" fmla="*/ 1170 w 592"/>
                        <a:gd name="T17" fmla="*/ 125 h 90"/>
                        <a:gd name="T18" fmla="*/ 1634 w 592"/>
                        <a:gd name="T19" fmla="*/ 46 h 90"/>
                        <a:gd name="T20" fmla="*/ 1801 w 592"/>
                        <a:gd name="T21" fmla="*/ 0 h 90"/>
                        <a:gd name="T22" fmla="*/ 1981 w 592"/>
                        <a:gd name="T23" fmla="*/ 6 h 90"/>
                        <a:gd name="T24" fmla="*/ 2043 w 592"/>
                        <a:gd name="T25" fmla="*/ 85 h 90"/>
                        <a:gd name="T26" fmla="*/ 2050 w 592"/>
                        <a:gd name="T27" fmla="*/ 102 h 90"/>
                        <a:gd name="T28" fmla="*/ 2015 w 592"/>
                        <a:gd name="T29" fmla="*/ 171 h 90"/>
                        <a:gd name="T30" fmla="*/ 2022 w 592"/>
                        <a:gd name="T31" fmla="*/ 188 h 90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0" t="0" r="r" b="b"/>
                      <a:pathLst>
                        <a:path w="592" h="90">
                          <a:moveTo>
                            <a:pt x="8" y="90"/>
                          </a:moveTo>
                          <a:cubicBezTo>
                            <a:pt x="0" y="78"/>
                            <a:pt x="10" y="51"/>
                            <a:pt x="22" y="44"/>
                          </a:cubicBezTo>
                          <a:cubicBezTo>
                            <a:pt x="27" y="35"/>
                            <a:pt x="23" y="39"/>
                            <a:pt x="34" y="36"/>
                          </a:cubicBezTo>
                          <a:cubicBezTo>
                            <a:pt x="38" y="34"/>
                            <a:pt x="46" y="32"/>
                            <a:pt x="46" y="32"/>
                          </a:cubicBezTo>
                          <a:cubicBezTo>
                            <a:pt x="72" y="33"/>
                            <a:pt x="84" y="35"/>
                            <a:pt x="112" y="34"/>
                          </a:cubicBezTo>
                          <a:cubicBezTo>
                            <a:pt x="125" y="35"/>
                            <a:pt x="138" y="38"/>
                            <a:pt x="152" y="40"/>
                          </a:cubicBezTo>
                          <a:cubicBezTo>
                            <a:pt x="158" y="42"/>
                            <a:pt x="170" y="46"/>
                            <a:pt x="170" y="46"/>
                          </a:cubicBezTo>
                          <a:cubicBezTo>
                            <a:pt x="192" y="42"/>
                            <a:pt x="215" y="46"/>
                            <a:pt x="238" y="52"/>
                          </a:cubicBezTo>
                          <a:cubicBezTo>
                            <a:pt x="271" y="50"/>
                            <a:pt x="304" y="47"/>
                            <a:pt x="338" y="44"/>
                          </a:cubicBezTo>
                          <a:cubicBezTo>
                            <a:pt x="381" y="33"/>
                            <a:pt x="427" y="24"/>
                            <a:pt x="472" y="16"/>
                          </a:cubicBezTo>
                          <a:cubicBezTo>
                            <a:pt x="488" y="12"/>
                            <a:pt x="503" y="4"/>
                            <a:pt x="520" y="0"/>
                          </a:cubicBezTo>
                          <a:cubicBezTo>
                            <a:pt x="537" y="0"/>
                            <a:pt x="554" y="0"/>
                            <a:pt x="572" y="2"/>
                          </a:cubicBezTo>
                          <a:cubicBezTo>
                            <a:pt x="582" y="3"/>
                            <a:pt x="587" y="21"/>
                            <a:pt x="590" y="30"/>
                          </a:cubicBezTo>
                          <a:cubicBezTo>
                            <a:pt x="590" y="32"/>
                            <a:pt x="592" y="36"/>
                            <a:pt x="592" y="36"/>
                          </a:cubicBezTo>
                          <a:cubicBezTo>
                            <a:pt x="588" y="45"/>
                            <a:pt x="589" y="52"/>
                            <a:pt x="582" y="60"/>
                          </a:cubicBezTo>
                          <a:cubicBezTo>
                            <a:pt x="579" y="67"/>
                            <a:pt x="577" y="66"/>
                            <a:pt x="584" y="66"/>
                          </a:cubicBezTo>
                        </a:path>
                      </a:pathLst>
                    </a:custGeom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8100" cap="flat" cmpd="sng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4992" name="Freeform 271">
                      <a:extLst>
                        <a:ext uri="{FF2B5EF4-FFF2-40B4-BE49-F238E27FC236}">
                          <a16:creationId xmlns:a16="http://schemas.microsoft.com/office/drawing/2014/main" id="{74F67097-8B95-AE04-16B8-1D4F2BC0B2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78" y="2506"/>
                      <a:ext cx="2074" cy="1231"/>
                    </a:xfrm>
                    <a:custGeom>
                      <a:avLst/>
                      <a:gdLst>
                        <a:gd name="T0" fmla="*/ 2074 w 599"/>
                        <a:gd name="T1" fmla="*/ 0 h 432"/>
                        <a:gd name="T2" fmla="*/ 2060 w 599"/>
                        <a:gd name="T3" fmla="*/ 17 h 432"/>
                        <a:gd name="T4" fmla="*/ 2039 w 599"/>
                        <a:gd name="T5" fmla="*/ 28 h 432"/>
                        <a:gd name="T6" fmla="*/ 2026 w 599"/>
                        <a:gd name="T7" fmla="*/ 68 h 432"/>
                        <a:gd name="T8" fmla="*/ 1929 w 599"/>
                        <a:gd name="T9" fmla="*/ 262 h 432"/>
                        <a:gd name="T10" fmla="*/ 1818 w 599"/>
                        <a:gd name="T11" fmla="*/ 593 h 432"/>
                        <a:gd name="T12" fmla="*/ 1783 w 599"/>
                        <a:gd name="T13" fmla="*/ 758 h 432"/>
                        <a:gd name="T14" fmla="*/ 1749 w 599"/>
                        <a:gd name="T15" fmla="*/ 997 h 432"/>
                        <a:gd name="T16" fmla="*/ 1714 w 599"/>
                        <a:gd name="T17" fmla="*/ 1146 h 432"/>
                        <a:gd name="T18" fmla="*/ 1596 w 599"/>
                        <a:gd name="T19" fmla="*/ 1203 h 432"/>
                        <a:gd name="T20" fmla="*/ 1499 w 599"/>
                        <a:gd name="T21" fmla="*/ 1180 h 432"/>
                        <a:gd name="T22" fmla="*/ 1458 w 599"/>
                        <a:gd name="T23" fmla="*/ 1168 h 432"/>
                        <a:gd name="T24" fmla="*/ 1472 w 599"/>
                        <a:gd name="T25" fmla="*/ 1003 h 432"/>
                        <a:gd name="T26" fmla="*/ 1492 w 599"/>
                        <a:gd name="T27" fmla="*/ 963 h 432"/>
                        <a:gd name="T28" fmla="*/ 1402 w 599"/>
                        <a:gd name="T29" fmla="*/ 935 h 432"/>
                        <a:gd name="T30" fmla="*/ 1201 w 599"/>
                        <a:gd name="T31" fmla="*/ 900 h 432"/>
                        <a:gd name="T32" fmla="*/ 391 w 599"/>
                        <a:gd name="T33" fmla="*/ 1026 h 432"/>
                        <a:gd name="T34" fmla="*/ 357 w 599"/>
                        <a:gd name="T35" fmla="*/ 1049 h 432"/>
                        <a:gd name="T36" fmla="*/ 301 w 599"/>
                        <a:gd name="T37" fmla="*/ 1117 h 432"/>
                        <a:gd name="T38" fmla="*/ 184 w 599"/>
                        <a:gd name="T39" fmla="*/ 1231 h 432"/>
                        <a:gd name="T40" fmla="*/ 100 w 599"/>
                        <a:gd name="T41" fmla="*/ 1203 h 432"/>
                        <a:gd name="T42" fmla="*/ 59 w 599"/>
                        <a:gd name="T43" fmla="*/ 1180 h 432"/>
                        <a:gd name="T44" fmla="*/ 24 w 599"/>
                        <a:gd name="T45" fmla="*/ 1134 h 432"/>
                        <a:gd name="T46" fmla="*/ 38 w 599"/>
                        <a:gd name="T47" fmla="*/ 1060 h 432"/>
                        <a:gd name="T48" fmla="*/ 59 w 599"/>
                        <a:gd name="T49" fmla="*/ 952 h 432"/>
                        <a:gd name="T50" fmla="*/ 93 w 599"/>
                        <a:gd name="T51" fmla="*/ 747 h 432"/>
                        <a:gd name="T52" fmla="*/ 100 w 599"/>
                        <a:gd name="T53" fmla="*/ 536 h 432"/>
                        <a:gd name="T54" fmla="*/ 107 w 599"/>
                        <a:gd name="T55" fmla="*/ 359 h 432"/>
                        <a:gd name="T56" fmla="*/ 100 w 599"/>
                        <a:gd name="T57" fmla="*/ 234 h 432"/>
                        <a:gd name="T58" fmla="*/ 73 w 599"/>
                        <a:gd name="T59" fmla="*/ 85 h 432"/>
                        <a:gd name="T60" fmla="*/ 66 w 599"/>
                        <a:gd name="T61" fmla="*/ 40 h 432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0" t="0" r="r" b="b"/>
                      <a:pathLst>
                        <a:path w="599" h="432">
                          <a:moveTo>
                            <a:pt x="599" y="0"/>
                          </a:moveTo>
                          <a:cubicBezTo>
                            <a:pt x="597" y="2"/>
                            <a:pt x="596" y="4"/>
                            <a:pt x="595" y="6"/>
                          </a:cubicBezTo>
                          <a:cubicBezTo>
                            <a:pt x="593" y="7"/>
                            <a:pt x="590" y="8"/>
                            <a:pt x="589" y="10"/>
                          </a:cubicBezTo>
                          <a:cubicBezTo>
                            <a:pt x="587" y="11"/>
                            <a:pt x="585" y="23"/>
                            <a:pt x="585" y="24"/>
                          </a:cubicBezTo>
                          <a:cubicBezTo>
                            <a:pt x="575" y="45"/>
                            <a:pt x="570" y="72"/>
                            <a:pt x="557" y="92"/>
                          </a:cubicBezTo>
                          <a:cubicBezTo>
                            <a:pt x="551" y="130"/>
                            <a:pt x="537" y="171"/>
                            <a:pt x="525" y="208"/>
                          </a:cubicBezTo>
                          <a:cubicBezTo>
                            <a:pt x="523" y="228"/>
                            <a:pt x="519" y="246"/>
                            <a:pt x="515" y="266"/>
                          </a:cubicBezTo>
                          <a:cubicBezTo>
                            <a:pt x="511" y="294"/>
                            <a:pt x="511" y="322"/>
                            <a:pt x="505" y="350"/>
                          </a:cubicBezTo>
                          <a:cubicBezTo>
                            <a:pt x="503" y="368"/>
                            <a:pt x="503" y="385"/>
                            <a:pt x="495" y="402"/>
                          </a:cubicBezTo>
                          <a:cubicBezTo>
                            <a:pt x="492" y="416"/>
                            <a:pt x="474" y="420"/>
                            <a:pt x="461" y="422"/>
                          </a:cubicBezTo>
                          <a:cubicBezTo>
                            <a:pt x="440" y="416"/>
                            <a:pt x="450" y="419"/>
                            <a:pt x="433" y="414"/>
                          </a:cubicBezTo>
                          <a:cubicBezTo>
                            <a:pt x="429" y="412"/>
                            <a:pt x="421" y="410"/>
                            <a:pt x="421" y="410"/>
                          </a:cubicBezTo>
                          <a:cubicBezTo>
                            <a:pt x="410" y="394"/>
                            <a:pt x="414" y="367"/>
                            <a:pt x="425" y="352"/>
                          </a:cubicBezTo>
                          <a:cubicBezTo>
                            <a:pt x="426" y="347"/>
                            <a:pt x="431" y="342"/>
                            <a:pt x="431" y="338"/>
                          </a:cubicBezTo>
                          <a:cubicBezTo>
                            <a:pt x="429" y="328"/>
                            <a:pt x="405" y="328"/>
                            <a:pt x="405" y="328"/>
                          </a:cubicBezTo>
                          <a:cubicBezTo>
                            <a:pt x="392" y="315"/>
                            <a:pt x="365" y="319"/>
                            <a:pt x="347" y="316"/>
                          </a:cubicBezTo>
                          <a:cubicBezTo>
                            <a:pt x="268" y="322"/>
                            <a:pt x="188" y="334"/>
                            <a:pt x="113" y="360"/>
                          </a:cubicBezTo>
                          <a:cubicBezTo>
                            <a:pt x="101" y="377"/>
                            <a:pt x="116" y="356"/>
                            <a:pt x="103" y="368"/>
                          </a:cubicBezTo>
                          <a:cubicBezTo>
                            <a:pt x="99" y="370"/>
                            <a:pt x="90" y="387"/>
                            <a:pt x="87" y="392"/>
                          </a:cubicBezTo>
                          <a:cubicBezTo>
                            <a:pt x="94" y="431"/>
                            <a:pt x="75" y="417"/>
                            <a:pt x="53" y="432"/>
                          </a:cubicBezTo>
                          <a:cubicBezTo>
                            <a:pt x="44" y="429"/>
                            <a:pt x="36" y="426"/>
                            <a:pt x="29" y="422"/>
                          </a:cubicBezTo>
                          <a:cubicBezTo>
                            <a:pt x="24" y="419"/>
                            <a:pt x="17" y="414"/>
                            <a:pt x="17" y="414"/>
                          </a:cubicBezTo>
                          <a:cubicBezTo>
                            <a:pt x="12" y="399"/>
                            <a:pt x="16" y="404"/>
                            <a:pt x="7" y="398"/>
                          </a:cubicBezTo>
                          <a:cubicBezTo>
                            <a:pt x="0" y="388"/>
                            <a:pt x="5" y="380"/>
                            <a:pt x="11" y="372"/>
                          </a:cubicBezTo>
                          <a:cubicBezTo>
                            <a:pt x="8" y="357"/>
                            <a:pt x="13" y="347"/>
                            <a:pt x="17" y="334"/>
                          </a:cubicBezTo>
                          <a:cubicBezTo>
                            <a:pt x="19" y="311"/>
                            <a:pt x="19" y="283"/>
                            <a:pt x="27" y="262"/>
                          </a:cubicBezTo>
                          <a:cubicBezTo>
                            <a:pt x="28" y="237"/>
                            <a:pt x="32" y="212"/>
                            <a:pt x="29" y="188"/>
                          </a:cubicBezTo>
                          <a:cubicBezTo>
                            <a:pt x="31" y="167"/>
                            <a:pt x="27" y="146"/>
                            <a:pt x="31" y="126"/>
                          </a:cubicBezTo>
                          <a:cubicBezTo>
                            <a:pt x="29" y="108"/>
                            <a:pt x="27" y="99"/>
                            <a:pt x="29" y="82"/>
                          </a:cubicBezTo>
                          <a:cubicBezTo>
                            <a:pt x="26" y="64"/>
                            <a:pt x="23" y="47"/>
                            <a:pt x="21" y="30"/>
                          </a:cubicBezTo>
                          <a:cubicBezTo>
                            <a:pt x="23" y="10"/>
                            <a:pt x="28" y="9"/>
                            <a:pt x="19" y="14"/>
                          </a:cubicBezTo>
                        </a:path>
                      </a:pathLst>
                    </a:custGeom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8100" cap="flat" cmpd="sng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pic>
                <p:nvPicPr>
                  <p:cNvPr id="74990" name="Picture 272">
                    <a:extLst>
                      <a:ext uri="{FF2B5EF4-FFF2-40B4-BE49-F238E27FC236}">
                        <a16:creationId xmlns:a16="http://schemas.microsoft.com/office/drawing/2014/main" id="{95A1F7D8-2216-D69C-3155-458C07C3F62A}"/>
                      </a:ext>
                    </a:extLst>
                  </p:cNvPr>
                  <p:cNvPicPr>
                    <a:picLocks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07" y="548"/>
                    <a:ext cx="2950" cy="276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BE844A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  <p:sp>
              <p:nvSpPr>
                <p:cNvPr id="74984" name="Freeform 273">
                  <a:extLst>
                    <a:ext uri="{FF2B5EF4-FFF2-40B4-BE49-F238E27FC236}">
                      <a16:creationId xmlns:a16="http://schemas.microsoft.com/office/drawing/2014/main" id="{94444FDB-72EE-B391-918B-4F23448A1B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16" y="2649"/>
                  <a:ext cx="88" cy="277"/>
                </a:xfrm>
                <a:custGeom>
                  <a:avLst/>
                  <a:gdLst>
                    <a:gd name="T0" fmla="*/ 75 w 85"/>
                    <a:gd name="T1" fmla="*/ 133 h 318"/>
                    <a:gd name="T2" fmla="*/ 66 w 85"/>
                    <a:gd name="T3" fmla="*/ 60 h 318"/>
                    <a:gd name="T4" fmla="*/ 49 w 85"/>
                    <a:gd name="T5" fmla="*/ 37 h 318"/>
                    <a:gd name="T6" fmla="*/ 57 w 85"/>
                    <a:gd name="T7" fmla="*/ 60 h 318"/>
                    <a:gd name="T8" fmla="*/ 66 w 85"/>
                    <a:gd name="T9" fmla="*/ 24 h 318"/>
                    <a:gd name="T10" fmla="*/ 39 w 85"/>
                    <a:gd name="T11" fmla="*/ 9 h 318"/>
                    <a:gd name="T12" fmla="*/ 39 w 85"/>
                    <a:gd name="T13" fmla="*/ 37 h 318"/>
                    <a:gd name="T14" fmla="*/ 49 w 85"/>
                    <a:gd name="T15" fmla="*/ 163 h 318"/>
                    <a:gd name="T16" fmla="*/ 31 w 85"/>
                    <a:gd name="T17" fmla="*/ 140 h 318"/>
                    <a:gd name="T18" fmla="*/ 39 w 85"/>
                    <a:gd name="T19" fmla="*/ 111 h 318"/>
                    <a:gd name="T20" fmla="*/ 49 w 85"/>
                    <a:gd name="T21" fmla="*/ 140 h 318"/>
                    <a:gd name="T22" fmla="*/ 39 w 85"/>
                    <a:gd name="T23" fmla="*/ 89 h 318"/>
                    <a:gd name="T24" fmla="*/ 49 w 85"/>
                    <a:gd name="T25" fmla="*/ 133 h 318"/>
                    <a:gd name="T26" fmla="*/ 39 w 85"/>
                    <a:gd name="T27" fmla="*/ 104 h 318"/>
                    <a:gd name="T28" fmla="*/ 49 w 85"/>
                    <a:gd name="T29" fmla="*/ 125 h 318"/>
                    <a:gd name="T30" fmla="*/ 57 w 85"/>
                    <a:gd name="T31" fmla="*/ 148 h 318"/>
                    <a:gd name="T32" fmla="*/ 75 w 85"/>
                    <a:gd name="T33" fmla="*/ 177 h 318"/>
                    <a:gd name="T34" fmla="*/ 83 w 85"/>
                    <a:gd name="T35" fmla="*/ 199 h 318"/>
                    <a:gd name="T36" fmla="*/ 75 w 85"/>
                    <a:gd name="T37" fmla="*/ 243 h 318"/>
                    <a:gd name="T38" fmla="*/ 66 w 85"/>
                    <a:gd name="T39" fmla="*/ 236 h 318"/>
                    <a:gd name="T40" fmla="*/ 57 w 85"/>
                    <a:gd name="T41" fmla="*/ 273 h 318"/>
                    <a:gd name="T42" fmla="*/ 39 w 85"/>
                    <a:gd name="T43" fmla="*/ 251 h 318"/>
                    <a:gd name="T44" fmla="*/ 31 w 85"/>
                    <a:gd name="T45" fmla="*/ 177 h 318"/>
                    <a:gd name="T46" fmla="*/ 23 w 85"/>
                    <a:gd name="T47" fmla="*/ 214 h 318"/>
                    <a:gd name="T48" fmla="*/ 5 w 85"/>
                    <a:gd name="T49" fmla="*/ 185 h 318"/>
                    <a:gd name="T50" fmla="*/ 39 w 85"/>
                    <a:gd name="T51" fmla="*/ 125 h 318"/>
                    <a:gd name="T52" fmla="*/ 66 w 85"/>
                    <a:gd name="T53" fmla="*/ 148 h 318"/>
                    <a:gd name="T54" fmla="*/ 75 w 85"/>
                    <a:gd name="T55" fmla="*/ 192 h 318"/>
                    <a:gd name="T56" fmla="*/ 66 w 85"/>
                    <a:gd name="T57" fmla="*/ 163 h 318"/>
                    <a:gd name="T58" fmla="*/ 66 w 85"/>
                    <a:gd name="T59" fmla="*/ 9 h 318"/>
                    <a:gd name="T60" fmla="*/ 49 w 85"/>
                    <a:gd name="T61" fmla="*/ 30 h 318"/>
                    <a:gd name="T62" fmla="*/ 23 w 85"/>
                    <a:gd name="T63" fmla="*/ 37 h 318"/>
                    <a:gd name="T64" fmla="*/ 39 w 85"/>
                    <a:gd name="T65" fmla="*/ 82 h 318"/>
                    <a:gd name="T66" fmla="*/ 57 w 85"/>
                    <a:gd name="T67" fmla="*/ 118 h 318"/>
                    <a:gd name="T68" fmla="*/ 75 w 85"/>
                    <a:gd name="T69" fmla="*/ 133 h 31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985" name="Freeform 274">
                  <a:extLst>
                    <a:ext uri="{FF2B5EF4-FFF2-40B4-BE49-F238E27FC236}">
                      <a16:creationId xmlns:a16="http://schemas.microsoft.com/office/drawing/2014/main" id="{11045888-8CFF-B1D1-CA82-8A45BD6DA8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35" y="2647"/>
                  <a:ext cx="109" cy="309"/>
                </a:xfrm>
                <a:custGeom>
                  <a:avLst/>
                  <a:gdLst>
                    <a:gd name="T0" fmla="*/ 1 w 105"/>
                    <a:gd name="T1" fmla="*/ 0 h 354"/>
                    <a:gd name="T2" fmla="*/ 96 w 105"/>
                    <a:gd name="T3" fmla="*/ 4 h 354"/>
                    <a:gd name="T4" fmla="*/ 76 w 105"/>
                    <a:gd name="T5" fmla="*/ 25 h 354"/>
                    <a:gd name="T6" fmla="*/ 87 w 105"/>
                    <a:gd name="T7" fmla="*/ 53 h 354"/>
                    <a:gd name="T8" fmla="*/ 87 w 105"/>
                    <a:gd name="T9" fmla="*/ 127 h 354"/>
                    <a:gd name="T10" fmla="*/ 101 w 105"/>
                    <a:gd name="T11" fmla="*/ 147 h 354"/>
                    <a:gd name="T12" fmla="*/ 101 w 105"/>
                    <a:gd name="T13" fmla="*/ 209 h 354"/>
                    <a:gd name="T14" fmla="*/ 87 w 105"/>
                    <a:gd name="T15" fmla="*/ 293 h 354"/>
                    <a:gd name="T16" fmla="*/ 71 w 105"/>
                    <a:gd name="T17" fmla="*/ 309 h 354"/>
                    <a:gd name="T18" fmla="*/ 15 w 105"/>
                    <a:gd name="T19" fmla="*/ 279 h 354"/>
                    <a:gd name="T20" fmla="*/ 12 w 105"/>
                    <a:gd name="T21" fmla="*/ 246 h 354"/>
                    <a:gd name="T22" fmla="*/ 15 w 105"/>
                    <a:gd name="T23" fmla="*/ 214 h 354"/>
                    <a:gd name="T24" fmla="*/ 9 w 105"/>
                    <a:gd name="T25" fmla="*/ 86 h 354"/>
                    <a:gd name="T26" fmla="*/ 21 w 105"/>
                    <a:gd name="T27" fmla="*/ 39 h 354"/>
                    <a:gd name="T28" fmla="*/ 6 w 105"/>
                    <a:gd name="T29" fmla="*/ 11 h 354"/>
                    <a:gd name="T30" fmla="*/ 1 w 105"/>
                    <a:gd name="T31" fmla="*/ 0 h 35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986" name="Freeform 275">
                  <a:extLst>
                    <a:ext uri="{FF2B5EF4-FFF2-40B4-BE49-F238E27FC236}">
                      <a16:creationId xmlns:a16="http://schemas.microsoft.com/office/drawing/2014/main" id="{62CBB318-A429-6CD5-F152-25DFA8EB69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2583"/>
                  <a:ext cx="155" cy="328"/>
                </a:xfrm>
                <a:custGeom>
                  <a:avLst/>
                  <a:gdLst>
                    <a:gd name="T0" fmla="*/ 147 w 149"/>
                    <a:gd name="T1" fmla="*/ 17 h 376"/>
                    <a:gd name="T2" fmla="*/ 138 w 149"/>
                    <a:gd name="T3" fmla="*/ 90 h 376"/>
                    <a:gd name="T4" fmla="*/ 130 w 149"/>
                    <a:gd name="T5" fmla="*/ 113 h 376"/>
                    <a:gd name="T6" fmla="*/ 127 w 149"/>
                    <a:gd name="T7" fmla="*/ 122 h 376"/>
                    <a:gd name="T8" fmla="*/ 108 w 149"/>
                    <a:gd name="T9" fmla="*/ 213 h 376"/>
                    <a:gd name="T10" fmla="*/ 85 w 149"/>
                    <a:gd name="T11" fmla="*/ 274 h 376"/>
                    <a:gd name="T12" fmla="*/ 69 w 149"/>
                    <a:gd name="T13" fmla="*/ 316 h 376"/>
                    <a:gd name="T14" fmla="*/ 58 w 149"/>
                    <a:gd name="T15" fmla="*/ 318 h 376"/>
                    <a:gd name="T16" fmla="*/ 19 w 149"/>
                    <a:gd name="T17" fmla="*/ 323 h 376"/>
                    <a:gd name="T18" fmla="*/ 2 w 149"/>
                    <a:gd name="T19" fmla="*/ 306 h 376"/>
                    <a:gd name="T20" fmla="*/ 5 w 149"/>
                    <a:gd name="T21" fmla="*/ 276 h 376"/>
                    <a:gd name="T22" fmla="*/ 8 w 149"/>
                    <a:gd name="T23" fmla="*/ 192 h 376"/>
                    <a:gd name="T24" fmla="*/ 22 w 149"/>
                    <a:gd name="T25" fmla="*/ 174 h 376"/>
                    <a:gd name="T26" fmla="*/ 35 w 149"/>
                    <a:gd name="T27" fmla="*/ 92 h 376"/>
                    <a:gd name="T28" fmla="*/ 44 w 149"/>
                    <a:gd name="T29" fmla="*/ 65 h 376"/>
                    <a:gd name="T30" fmla="*/ 83 w 149"/>
                    <a:gd name="T31" fmla="*/ 16 h 376"/>
                    <a:gd name="T32" fmla="*/ 127 w 149"/>
                    <a:gd name="T33" fmla="*/ 16 h 376"/>
                    <a:gd name="T34" fmla="*/ 147 w 149"/>
                    <a:gd name="T35" fmla="*/ 17 h 37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987" name="Freeform 276">
                  <a:extLst>
                    <a:ext uri="{FF2B5EF4-FFF2-40B4-BE49-F238E27FC236}">
                      <a16:creationId xmlns:a16="http://schemas.microsoft.com/office/drawing/2014/main" id="{8F0C7477-6E76-5832-7D47-A66D4A0E69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14" y="1020"/>
                  <a:ext cx="99" cy="440"/>
                </a:xfrm>
                <a:custGeom>
                  <a:avLst/>
                  <a:gdLst>
                    <a:gd name="T0" fmla="*/ 27 w 96"/>
                    <a:gd name="T1" fmla="*/ 424 h 504"/>
                    <a:gd name="T2" fmla="*/ 63 w 96"/>
                    <a:gd name="T3" fmla="*/ 431 h 504"/>
                    <a:gd name="T4" fmla="*/ 74 w 96"/>
                    <a:gd name="T5" fmla="*/ 394 h 504"/>
                    <a:gd name="T6" fmla="*/ 74 w 96"/>
                    <a:gd name="T7" fmla="*/ 282 h 504"/>
                    <a:gd name="T8" fmla="*/ 91 w 96"/>
                    <a:gd name="T9" fmla="*/ 187 h 504"/>
                    <a:gd name="T10" fmla="*/ 99 w 96"/>
                    <a:gd name="T11" fmla="*/ 152 h 504"/>
                    <a:gd name="T12" fmla="*/ 91 w 96"/>
                    <a:gd name="T13" fmla="*/ 45 h 504"/>
                    <a:gd name="T14" fmla="*/ 79 w 96"/>
                    <a:gd name="T15" fmla="*/ 5 h 504"/>
                    <a:gd name="T16" fmla="*/ 30 w 96"/>
                    <a:gd name="T17" fmla="*/ 22 h 504"/>
                    <a:gd name="T18" fmla="*/ 27 w 96"/>
                    <a:gd name="T19" fmla="*/ 106 h 504"/>
                    <a:gd name="T20" fmla="*/ 33 w 96"/>
                    <a:gd name="T21" fmla="*/ 317 h 504"/>
                    <a:gd name="T22" fmla="*/ 41 w 96"/>
                    <a:gd name="T23" fmla="*/ 354 h 504"/>
                    <a:gd name="T24" fmla="*/ 25 w 96"/>
                    <a:gd name="T25" fmla="*/ 413 h 504"/>
                    <a:gd name="T26" fmla="*/ 27 w 96"/>
                    <a:gd name="T27" fmla="*/ 424 h 50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988" name="Freeform 277">
                  <a:extLst>
                    <a:ext uri="{FF2B5EF4-FFF2-40B4-BE49-F238E27FC236}">
                      <a16:creationId xmlns:a16="http://schemas.microsoft.com/office/drawing/2014/main" id="{B76F0EF2-E162-EDB7-A2E6-DB0183C0B3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1007"/>
                  <a:ext cx="156" cy="358"/>
                </a:xfrm>
                <a:custGeom>
                  <a:avLst/>
                  <a:gdLst>
                    <a:gd name="T0" fmla="*/ 5 w 150"/>
                    <a:gd name="T1" fmla="*/ 333 h 410"/>
                    <a:gd name="T2" fmla="*/ 42 w 150"/>
                    <a:gd name="T3" fmla="*/ 358 h 410"/>
                    <a:gd name="T4" fmla="*/ 83 w 150"/>
                    <a:gd name="T5" fmla="*/ 351 h 410"/>
                    <a:gd name="T6" fmla="*/ 97 w 150"/>
                    <a:gd name="T7" fmla="*/ 316 h 410"/>
                    <a:gd name="T8" fmla="*/ 119 w 150"/>
                    <a:gd name="T9" fmla="*/ 244 h 410"/>
                    <a:gd name="T10" fmla="*/ 133 w 150"/>
                    <a:gd name="T11" fmla="*/ 189 h 410"/>
                    <a:gd name="T12" fmla="*/ 141 w 150"/>
                    <a:gd name="T13" fmla="*/ 168 h 410"/>
                    <a:gd name="T14" fmla="*/ 144 w 150"/>
                    <a:gd name="T15" fmla="*/ 102 h 410"/>
                    <a:gd name="T16" fmla="*/ 150 w 150"/>
                    <a:gd name="T17" fmla="*/ 88 h 410"/>
                    <a:gd name="T18" fmla="*/ 152 w 150"/>
                    <a:gd name="T19" fmla="*/ 42 h 410"/>
                    <a:gd name="T20" fmla="*/ 135 w 150"/>
                    <a:gd name="T21" fmla="*/ 0 h 410"/>
                    <a:gd name="T22" fmla="*/ 97 w 150"/>
                    <a:gd name="T23" fmla="*/ 11 h 410"/>
                    <a:gd name="T24" fmla="*/ 80 w 150"/>
                    <a:gd name="T25" fmla="*/ 46 h 410"/>
                    <a:gd name="T26" fmla="*/ 69 w 150"/>
                    <a:gd name="T27" fmla="*/ 120 h 410"/>
                    <a:gd name="T28" fmla="*/ 60 w 150"/>
                    <a:gd name="T29" fmla="*/ 141 h 410"/>
                    <a:gd name="T30" fmla="*/ 44 w 150"/>
                    <a:gd name="T31" fmla="*/ 189 h 410"/>
                    <a:gd name="T32" fmla="*/ 42 w 150"/>
                    <a:gd name="T33" fmla="*/ 197 h 410"/>
                    <a:gd name="T34" fmla="*/ 35 w 150"/>
                    <a:gd name="T35" fmla="*/ 203 h 410"/>
                    <a:gd name="T36" fmla="*/ 33 w 150"/>
                    <a:gd name="T37" fmla="*/ 218 h 410"/>
                    <a:gd name="T38" fmla="*/ 30 w 150"/>
                    <a:gd name="T39" fmla="*/ 225 h 410"/>
                    <a:gd name="T40" fmla="*/ 17 w 150"/>
                    <a:gd name="T41" fmla="*/ 305 h 410"/>
                    <a:gd name="T42" fmla="*/ 10 w 150"/>
                    <a:gd name="T43" fmla="*/ 333 h 410"/>
                    <a:gd name="T44" fmla="*/ 2 w 150"/>
                    <a:gd name="T45" fmla="*/ 337 h 410"/>
                    <a:gd name="T46" fmla="*/ 5 w 150"/>
                    <a:gd name="T47" fmla="*/ 333 h 41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74982" name="Rectangle 278">
                <a:extLst>
                  <a:ext uri="{FF2B5EF4-FFF2-40B4-BE49-F238E27FC236}">
                    <a16:creationId xmlns:a16="http://schemas.microsoft.com/office/drawing/2014/main" id="{0F681EDD-D061-6E0E-DF17-B1FEA5885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237"/>
                <a:ext cx="291" cy="2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45791" dir="2021404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pPr algn="l">
                  <a:spcBef>
                    <a:spcPct val="0"/>
                  </a:spcBef>
                </a:pPr>
                <a:r>
                  <a:rPr lang="en-US" altLang="en-US" sz="1600" b="1" i="1">
                    <a:solidFill>
                      <a:schemeClr val="bg2"/>
                    </a:solidFill>
                    <a:latin typeface="Kosher-Normal" charset="0"/>
                  </a:rPr>
                  <a:t>NC</a:t>
                </a:r>
                <a:endParaRPr lang="en-US" altLang="en-US" sz="1600" i="1">
                  <a:solidFill>
                    <a:schemeClr val="bg2"/>
                  </a:solidFill>
                  <a:latin typeface="Helvetica" pitchFamily="2" charset="0"/>
                </a:endParaRPr>
              </a:p>
            </p:txBody>
          </p:sp>
        </p:grpSp>
      </p:grpSp>
      <p:sp>
        <p:nvSpPr>
          <p:cNvPr id="74976" name="Rectangle 279">
            <a:extLst>
              <a:ext uri="{FF2B5EF4-FFF2-40B4-BE49-F238E27FC236}">
                <a16:creationId xmlns:a16="http://schemas.microsoft.com/office/drawing/2014/main" id="{CC1B2B44-727C-0E24-E0C2-008D048D6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5075" y="2032000"/>
            <a:ext cx="792163" cy="2413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1000" b="1">
                <a:solidFill>
                  <a:srgbClr val="FFFF00"/>
                </a:solidFill>
                <a:latin typeface="Times" panose="02020603050405020304" pitchFamily="18" charset="0"/>
              </a:rPr>
              <a:t>(2000 B.C.)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16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16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16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816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16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16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16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16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816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>
            <a:extLst>
              <a:ext uri="{FF2B5EF4-FFF2-40B4-BE49-F238E27FC236}">
                <a16:creationId xmlns:a16="http://schemas.microsoft.com/office/drawing/2014/main" id="{CF873C6E-056C-3286-2C36-7F2591083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575" y="1984375"/>
            <a:ext cx="3297238" cy="137001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4000">
                <a:solidFill>
                  <a:schemeClr val="accent1"/>
                </a:solidFill>
              </a:rPr>
              <a:t>‘</a:t>
            </a:r>
            <a:r>
              <a:rPr lang="en-US" altLang="en-US" sz="4800">
                <a:solidFill>
                  <a:srgbClr val="FF0066"/>
                </a:solidFill>
              </a:rPr>
              <a:t>ÈÞWÕøß</a:t>
            </a:r>
            <a:r>
              <a:rPr lang="en-US" altLang="en-US" sz="4000">
                <a:solidFill>
                  <a:schemeClr val="accent1"/>
                </a:solidFill>
              </a:rPr>
              <a:t>’</a:t>
            </a:r>
            <a:r>
              <a:rPr lang="en-US" altLang="en-US" sz="4800">
                <a:solidFill>
                  <a:srgbClr val="FF0066"/>
                </a:solidFill>
              </a:rPr>
              <a:t>W</a:t>
            </a:r>
            <a:r>
              <a:rPr lang="en-US" altLang="en-US" sz="4000">
                <a:solidFill>
                  <a:schemeClr val="accent1"/>
                </a:solidFill>
              </a:rPr>
              <a:t> </a:t>
            </a:r>
            <a:r>
              <a:rPr lang="en-US" altLang="en-US" sz="3600">
                <a:solidFill>
                  <a:schemeClr val="tx2"/>
                </a:solidFill>
              </a:rPr>
              <a:t>ÎâKÞÎX</a:t>
            </a:r>
            <a:r>
              <a:rPr lang="en-US" altLang="en-US" sz="3600">
                <a:solidFill>
                  <a:srgbClr val="FAFD00"/>
                </a:solidFill>
                <a:latin typeface="Times" panose="02020603050405020304" pitchFamily="18" charset="0"/>
              </a:rPr>
              <a:t>:</a:t>
            </a:r>
          </a:p>
        </p:txBody>
      </p:sp>
      <p:sp>
        <p:nvSpPr>
          <p:cNvPr id="75779" name="Rectangle 3">
            <a:extLst>
              <a:ext uri="{FF2B5EF4-FFF2-40B4-BE49-F238E27FC236}">
                <a16:creationId xmlns:a16="http://schemas.microsoft.com/office/drawing/2014/main" id="{A303863A-C35F-8FA5-F2DE-19162B0ECE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6325" y="4754563"/>
            <a:ext cx="4530725" cy="131127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817156" name="Group 4">
            <a:extLst>
              <a:ext uri="{FF2B5EF4-FFF2-40B4-BE49-F238E27FC236}">
                <a16:creationId xmlns:a16="http://schemas.microsoft.com/office/drawing/2014/main" id="{90AD948E-68F7-8805-73DB-770244A76F2D}"/>
              </a:ext>
            </a:extLst>
          </p:cNvPr>
          <p:cNvGrpSpPr>
            <a:grpSpLocks/>
          </p:cNvGrpSpPr>
          <p:nvPr/>
        </p:nvGrpSpPr>
        <p:grpSpPr bwMode="auto">
          <a:xfrm>
            <a:off x="1260475" y="962025"/>
            <a:ext cx="7024688" cy="5775325"/>
            <a:chOff x="794" y="606"/>
            <a:chExt cx="4425" cy="3638"/>
          </a:xfrm>
        </p:grpSpPr>
        <p:sp>
          <p:nvSpPr>
            <p:cNvPr id="75785" name="Rectangle 5">
              <a:extLst>
                <a:ext uri="{FF2B5EF4-FFF2-40B4-BE49-F238E27FC236}">
                  <a16:creationId xmlns:a16="http://schemas.microsoft.com/office/drawing/2014/main" id="{7C526B64-AEFD-CA8F-8FCA-38D9B7F83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" y="606"/>
              <a:ext cx="3060" cy="2475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9600">
                  <a:solidFill>
                    <a:srgbClr val="FAFD00"/>
                  </a:solidFill>
                  <a:latin typeface="Times" panose="02020603050405020304" pitchFamily="18" charset="0"/>
                </a:rPr>
                <a:t>AJ</a:t>
              </a:r>
              <a:r>
                <a:rPr lang="en-US" altLang="en-US" sz="25200">
                  <a:solidFill>
                    <a:srgbClr val="00FF00"/>
                  </a:solidFill>
                  <a:latin typeface="Times" panose="02020603050405020304" pitchFamily="18" charset="0"/>
                </a:rPr>
                <a:t>M</a:t>
              </a:r>
              <a:r>
                <a:rPr lang="en-US" altLang="en-US" sz="9600">
                  <a:solidFill>
                    <a:srgbClr val="FAFD00"/>
                  </a:solidFill>
                  <a:latin typeface="Times" panose="02020603050405020304" pitchFamily="18" charset="0"/>
                </a:rPr>
                <a:t>J</a:t>
              </a:r>
            </a:p>
          </p:txBody>
        </p:sp>
        <p:sp>
          <p:nvSpPr>
            <p:cNvPr id="75786" name="Rectangle 6">
              <a:extLst>
                <a:ext uri="{FF2B5EF4-FFF2-40B4-BE49-F238E27FC236}">
                  <a16:creationId xmlns:a16="http://schemas.microsoft.com/office/drawing/2014/main" id="{D51B100D-96C8-D74E-A21D-0CBE0AB87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" y="2537"/>
              <a:ext cx="725" cy="1707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17200">
                  <a:solidFill>
                    <a:srgbClr val="D83104"/>
                  </a:solidFill>
                  <a:latin typeface="Times" panose="02020603050405020304" pitchFamily="18" charset="0"/>
                </a:rPr>
                <a:t>?</a:t>
              </a:r>
            </a:p>
          </p:txBody>
        </p:sp>
      </p:grpSp>
      <p:sp>
        <p:nvSpPr>
          <p:cNvPr id="75781" name="Rectangle 7">
            <a:extLst>
              <a:ext uri="{FF2B5EF4-FFF2-40B4-BE49-F238E27FC236}">
                <a16:creationId xmlns:a16="http://schemas.microsoft.com/office/drawing/2014/main" id="{ED9558BB-4673-0C27-9208-C17C313DF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75782" name="Line 8">
            <a:extLst>
              <a:ext uri="{FF2B5EF4-FFF2-40B4-BE49-F238E27FC236}">
                <a16:creationId xmlns:a16="http://schemas.microsoft.com/office/drawing/2014/main" id="{9D07CA85-3493-440C-AD37-257714FFFA49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3" name="Text Box 9">
            <a:extLst>
              <a:ext uri="{FF2B5EF4-FFF2-40B4-BE49-F238E27FC236}">
                <a16:creationId xmlns:a16="http://schemas.microsoft.com/office/drawing/2014/main" id="{CC65CAF3-4B04-370F-6CF8-595554BC9E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817162" name="Rectangle 10">
            <a:extLst>
              <a:ext uri="{FF2B5EF4-FFF2-40B4-BE49-F238E27FC236}">
                <a16:creationId xmlns:a16="http://schemas.microsoft.com/office/drawing/2014/main" id="{1766173B-DE22-2528-EFF5-970084171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63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17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17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17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817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>
            <a:extLst>
              <a:ext uri="{FF2B5EF4-FFF2-40B4-BE49-F238E27FC236}">
                <a16:creationId xmlns:a16="http://schemas.microsoft.com/office/drawing/2014/main" id="{D57E1CAA-5290-8F61-966A-1102F9410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3638550"/>
            <a:ext cx="3051175" cy="137001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4000">
                <a:solidFill>
                  <a:schemeClr val="accent1"/>
                </a:solidFill>
              </a:rPr>
              <a:t>‘</a:t>
            </a:r>
            <a:r>
              <a:rPr lang="en-US" altLang="en-US" sz="4800">
                <a:solidFill>
                  <a:srgbClr val="FF0066"/>
                </a:solidFill>
              </a:rPr>
              <a:t>ÈÞWÕøß</a:t>
            </a:r>
            <a:r>
              <a:rPr lang="en-US" altLang="en-US" sz="4000">
                <a:solidFill>
                  <a:schemeClr val="accent1"/>
                </a:solidFill>
              </a:rPr>
              <a:t>’</a:t>
            </a:r>
            <a:r>
              <a:rPr lang="en-US" altLang="en-US" sz="4800">
                <a:solidFill>
                  <a:srgbClr val="FF0066"/>
                </a:solidFill>
              </a:rPr>
              <a:t>W</a:t>
            </a:r>
            <a:r>
              <a:rPr lang="en-US" altLang="en-US" sz="4000">
                <a:solidFill>
                  <a:schemeClr val="accent1"/>
                </a:solidFill>
              </a:rPr>
              <a:t> </a:t>
            </a:r>
            <a:r>
              <a:rPr lang="en-US" altLang="en-US" sz="3600">
                <a:solidFill>
                  <a:schemeClr val="tx2"/>
                </a:solidFill>
              </a:rPr>
              <a:t>ÎâKÞÎX</a:t>
            </a:r>
            <a:r>
              <a:rPr lang="en-US" altLang="en-US" sz="3600">
                <a:solidFill>
                  <a:srgbClr val="FAFD00"/>
                </a:solidFill>
                <a:latin typeface="Times" panose="02020603050405020304" pitchFamily="18" charset="0"/>
              </a:rPr>
              <a:t>:</a:t>
            </a:r>
          </a:p>
        </p:txBody>
      </p:sp>
      <p:sp>
        <p:nvSpPr>
          <p:cNvPr id="76803" name="Rectangle 3">
            <a:extLst>
              <a:ext uri="{FF2B5EF4-FFF2-40B4-BE49-F238E27FC236}">
                <a16:creationId xmlns:a16="http://schemas.microsoft.com/office/drawing/2014/main" id="{5295351E-9A00-A2C8-2548-DC3269153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7413" y="962025"/>
            <a:ext cx="4857750" cy="392906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9600">
                <a:solidFill>
                  <a:srgbClr val="FAFD00"/>
                </a:solidFill>
                <a:latin typeface="Times" panose="02020603050405020304" pitchFamily="18" charset="0"/>
              </a:rPr>
              <a:t>AJ</a:t>
            </a:r>
            <a:r>
              <a:rPr lang="en-US" altLang="en-US" sz="25200">
                <a:solidFill>
                  <a:srgbClr val="00FF00"/>
                </a:solidFill>
                <a:latin typeface="Times" panose="02020603050405020304" pitchFamily="18" charset="0"/>
              </a:rPr>
              <a:t>M</a:t>
            </a:r>
            <a:r>
              <a:rPr lang="en-US" altLang="en-US" sz="9600">
                <a:solidFill>
                  <a:srgbClr val="FAFD00"/>
                </a:solidFill>
                <a:latin typeface="Times" panose="02020603050405020304" pitchFamily="18" charset="0"/>
              </a:rPr>
              <a:t>J</a:t>
            </a:r>
          </a:p>
        </p:txBody>
      </p:sp>
      <p:sp>
        <p:nvSpPr>
          <p:cNvPr id="76804" name="Rectangle 4">
            <a:extLst>
              <a:ext uri="{FF2B5EF4-FFF2-40B4-BE49-F238E27FC236}">
                <a16:creationId xmlns:a16="http://schemas.microsoft.com/office/drawing/2014/main" id="{50531E00-F1AE-EBE7-641D-27F8B69C1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600" y="4756150"/>
            <a:ext cx="3940175" cy="1308100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8000" i="1">
                <a:solidFill>
                  <a:srgbClr val="FAFD00"/>
                </a:solidFill>
                <a:latin typeface="Times" panose="02020603050405020304" pitchFamily="18" charset="0"/>
              </a:rPr>
              <a:t>“</a:t>
            </a:r>
            <a:r>
              <a:rPr lang="en-US" altLang="en-US" sz="8000">
                <a:solidFill>
                  <a:srgbClr val="FAFD00"/>
                </a:solidFill>
              </a:rPr>
              <a:t>çÎÞæÖ</a:t>
            </a:r>
            <a:r>
              <a:rPr lang="en-US" altLang="en-US" sz="8000" i="1">
                <a:solidFill>
                  <a:srgbClr val="FAFD00"/>
                </a:solidFill>
                <a:latin typeface="Times" panose="02020603050405020304" pitchFamily="18" charset="0"/>
              </a:rPr>
              <a:t>”</a:t>
            </a:r>
          </a:p>
        </p:txBody>
      </p:sp>
      <p:sp>
        <p:nvSpPr>
          <p:cNvPr id="76805" name="Rectangle 5">
            <a:extLst>
              <a:ext uri="{FF2B5EF4-FFF2-40B4-BE49-F238E27FC236}">
                <a16:creationId xmlns:a16="http://schemas.microsoft.com/office/drawing/2014/main" id="{E57E69BA-5BD8-D4C3-2775-4A8B1B0DF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76806" name="Line 6">
            <a:extLst>
              <a:ext uri="{FF2B5EF4-FFF2-40B4-BE49-F238E27FC236}">
                <a16:creationId xmlns:a16="http://schemas.microsoft.com/office/drawing/2014/main" id="{0B552190-5370-B713-380C-BDAE934D3FFB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7" name="Text Box 7">
            <a:extLst>
              <a:ext uri="{FF2B5EF4-FFF2-40B4-BE49-F238E27FC236}">
                <a16:creationId xmlns:a16="http://schemas.microsoft.com/office/drawing/2014/main" id="{A3133BDB-6BC0-A7AF-92FE-FB92DE91AE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818184" name="Rectangle 8">
            <a:extLst>
              <a:ext uri="{FF2B5EF4-FFF2-40B4-BE49-F238E27FC236}">
                <a16:creationId xmlns:a16="http://schemas.microsoft.com/office/drawing/2014/main" id="{1A9D89E8-9B08-56FA-6ADB-18C4B5DAE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64</a:t>
            </a:r>
          </a:p>
        </p:txBody>
      </p:sp>
      <p:sp>
        <p:nvSpPr>
          <p:cNvPr id="76809" name="WordArt 9">
            <a:extLst>
              <a:ext uri="{FF2B5EF4-FFF2-40B4-BE49-F238E27FC236}">
                <a16:creationId xmlns:a16="http://schemas.microsoft.com/office/drawing/2014/main" id="{828ABEA8-AC52-484D-77BB-F5DF350D43A4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5578475" y="2168525"/>
            <a:ext cx="1587500" cy="1004888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97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  <a:contourClr>
                <a:srgbClr val="FFE701"/>
              </a:contourClr>
            </a:sp3d>
          </a:bodyPr>
          <a:lstStyle/>
          <a:p>
            <a:pPr algn="ctr"/>
            <a:r>
              <a:rPr lang="en-US" sz="3600" kern="1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</a:rPr>
              <a:t>çÎÞæÖ</a:t>
            </a:r>
          </a:p>
        </p:txBody>
      </p:sp>
    </p:spTree>
  </p:cSld>
  <p:clrMapOvr>
    <a:masterClrMapping/>
  </p:clrMapOvr>
  <p:transition>
    <p:wheel spokes="0"/>
  </p:transition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>
            <a:extLst>
              <a:ext uri="{FF2B5EF4-FFF2-40B4-BE49-F238E27FC236}">
                <a16:creationId xmlns:a16="http://schemas.microsoft.com/office/drawing/2014/main" id="{B5C44281-9377-45EB-10D4-FB51FE2A3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819203" name="Rectangle 3">
            <a:extLst>
              <a:ext uri="{FF2B5EF4-FFF2-40B4-BE49-F238E27FC236}">
                <a16:creationId xmlns:a16="http://schemas.microsoft.com/office/drawing/2014/main" id="{77ED3BFC-3781-E33F-4A2A-5C6169A19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65</a:t>
            </a:r>
          </a:p>
        </p:txBody>
      </p:sp>
      <p:sp>
        <p:nvSpPr>
          <p:cNvPr id="77828" name="Text Box 4">
            <a:extLst>
              <a:ext uri="{FF2B5EF4-FFF2-40B4-BE49-F238E27FC236}">
                <a16:creationId xmlns:a16="http://schemas.microsoft.com/office/drawing/2014/main" id="{A869DD55-8381-6BAE-3B5F-25EE1C7725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64538" y="6486525"/>
            <a:ext cx="1841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1400" b="1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7829" name="Text Box 5">
            <a:extLst>
              <a:ext uri="{FF2B5EF4-FFF2-40B4-BE49-F238E27FC236}">
                <a16:creationId xmlns:a16="http://schemas.microsoft.com/office/drawing/2014/main" id="{51354BFA-F828-D0F4-6397-D55DF74CDD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425" y="6545263"/>
            <a:ext cx="91598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900" b="1">
                <a:solidFill>
                  <a:srgbClr val="FFFFFF"/>
                </a:solidFill>
                <a:latin typeface="Arial" panose="020B0604020202020204" pitchFamily="34" charset="0"/>
              </a:rPr>
              <a:t>©2003 TBBMI</a:t>
            </a:r>
          </a:p>
        </p:txBody>
      </p:sp>
      <p:sp>
        <p:nvSpPr>
          <p:cNvPr id="819206" name="Rectangle 6">
            <a:extLst>
              <a:ext uri="{FF2B5EF4-FFF2-40B4-BE49-F238E27FC236}">
                <a16:creationId xmlns:a16="http://schemas.microsoft.com/office/drawing/2014/main" id="{7C84731D-963E-8B46-7192-FE5DEF9C19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15100"/>
            <a:ext cx="736600" cy="268288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7.5.03b.</a:t>
            </a:r>
          </a:p>
        </p:txBody>
      </p:sp>
    </p:spTree>
  </p:cSld>
  <p:clrMapOvr>
    <a:masterClrMapping/>
  </p:clrMapOvr>
  <p:transition>
    <p:wheel spokes="0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0D11EECE-FFF7-5D62-A54F-2FF5326604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4488" y="852488"/>
            <a:ext cx="6858000" cy="5257800"/>
          </a:xfrm>
          <a:prstGeom prst="rect">
            <a:avLst/>
          </a:prstGeom>
          <a:gradFill rotWithShape="0">
            <a:gsLst>
              <a:gs pos="0">
                <a:srgbClr val="0331B3"/>
              </a:gs>
              <a:gs pos="100000">
                <a:srgbClr val="011753"/>
              </a:gs>
            </a:gsLst>
            <a:path path="shape">
              <a:fillToRect l="50000" t="50000" r="50000" b="50000"/>
            </a:path>
          </a:gradFill>
          <a:ln w="762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1267" name="Freeform 3">
            <a:extLst>
              <a:ext uri="{FF2B5EF4-FFF2-40B4-BE49-F238E27FC236}">
                <a16:creationId xmlns:a16="http://schemas.microsoft.com/office/drawing/2014/main" id="{4F1B1E2F-B898-4935-4283-0DDC3873FDE7}"/>
              </a:ext>
            </a:extLst>
          </p:cNvPr>
          <p:cNvSpPr>
            <a:spLocks/>
          </p:cNvSpPr>
          <p:nvPr/>
        </p:nvSpPr>
        <p:spPr bwMode="auto">
          <a:xfrm>
            <a:off x="1616075" y="858838"/>
            <a:ext cx="1620838" cy="3049587"/>
          </a:xfrm>
          <a:custGeom>
            <a:avLst/>
            <a:gdLst>
              <a:gd name="T0" fmla="*/ 1562100 w 1021"/>
              <a:gd name="T1" fmla="*/ 38100 h 1921"/>
              <a:gd name="T2" fmla="*/ 1581150 w 1021"/>
              <a:gd name="T3" fmla="*/ 114300 h 1921"/>
              <a:gd name="T4" fmla="*/ 1600200 w 1021"/>
              <a:gd name="T5" fmla="*/ 190500 h 1921"/>
              <a:gd name="T6" fmla="*/ 1619250 w 1021"/>
              <a:gd name="T7" fmla="*/ 285750 h 1921"/>
              <a:gd name="T8" fmla="*/ 1619250 w 1021"/>
              <a:gd name="T9" fmla="*/ 381000 h 1921"/>
              <a:gd name="T10" fmla="*/ 1619250 w 1021"/>
              <a:gd name="T11" fmla="*/ 476250 h 1921"/>
              <a:gd name="T12" fmla="*/ 1619250 w 1021"/>
              <a:gd name="T13" fmla="*/ 552450 h 1921"/>
              <a:gd name="T14" fmla="*/ 1619250 w 1021"/>
              <a:gd name="T15" fmla="*/ 628650 h 1921"/>
              <a:gd name="T16" fmla="*/ 1600200 w 1021"/>
              <a:gd name="T17" fmla="*/ 723900 h 1921"/>
              <a:gd name="T18" fmla="*/ 1581150 w 1021"/>
              <a:gd name="T19" fmla="*/ 819150 h 1921"/>
              <a:gd name="T20" fmla="*/ 1581150 w 1021"/>
              <a:gd name="T21" fmla="*/ 895350 h 1921"/>
              <a:gd name="T22" fmla="*/ 1543050 w 1021"/>
              <a:gd name="T23" fmla="*/ 1009650 h 1921"/>
              <a:gd name="T24" fmla="*/ 1543050 w 1021"/>
              <a:gd name="T25" fmla="*/ 1104900 h 1921"/>
              <a:gd name="T26" fmla="*/ 1504950 w 1021"/>
              <a:gd name="T27" fmla="*/ 1181100 h 1921"/>
              <a:gd name="T28" fmla="*/ 1485900 w 1021"/>
              <a:gd name="T29" fmla="*/ 1257300 h 1921"/>
              <a:gd name="T30" fmla="*/ 1466850 w 1021"/>
              <a:gd name="T31" fmla="*/ 1371600 h 1921"/>
              <a:gd name="T32" fmla="*/ 1428750 w 1021"/>
              <a:gd name="T33" fmla="*/ 1447800 h 1921"/>
              <a:gd name="T34" fmla="*/ 1409700 w 1021"/>
              <a:gd name="T35" fmla="*/ 1524000 h 1921"/>
              <a:gd name="T36" fmla="*/ 1371600 w 1021"/>
              <a:gd name="T37" fmla="*/ 1619250 h 1921"/>
              <a:gd name="T38" fmla="*/ 1333500 w 1021"/>
              <a:gd name="T39" fmla="*/ 1695450 h 1921"/>
              <a:gd name="T40" fmla="*/ 1314450 w 1021"/>
              <a:gd name="T41" fmla="*/ 1771650 h 1921"/>
              <a:gd name="T42" fmla="*/ 1257300 w 1021"/>
              <a:gd name="T43" fmla="*/ 1866900 h 1921"/>
              <a:gd name="T44" fmla="*/ 1219200 w 1021"/>
              <a:gd name="T45" fmla="*/ 1943100 h 1921"/>
              <a:gd name="T46" fmla="*/ 1162050 w 1021"/>
              <a:gd name="T47" fmla="*/ 2038350 h 1921"/>
              <a:gd name="T48" fmla="*/ 1104900 w 1021"/>
              <a:gd name="T49" fmla="*/ 2114550 h 1921"/>
              <a:gd name="T50" fmla="*/ 1047750 w 1021"/>
              <a:gd name="T51" fmla="*/ 2190750 h 1921"/>
              <a:gd name="T52" fmla="*/ 1009650 w 1021"/>
              <a:gd name="T53" fmla="*/ 2266950 h 1921"/>
              <a:gd name="T54" fmla="*/ 952500 w 1021"/>
              <a:gd name="T55" fmla="*/ 2343150 h 1921"/>
              <a:gd name="T56" fmla="*/ 895350 w 1021"/>
              <a:gd name="T57" fmla="*/ 2419350 h 1921"/>
              <a:gd name="T58" fmla="*/ 857250 w 1021"/>
              <a:gd name="T59" fmla="*/ 2476500 h 1921"/>
              <a:gd name="T60" fmla="*/ 819150 w 1021"/>
              <a:gd name="T61" fmla="*/ 2552700 h 1921"/>
              <a:gd name="T62" fmla="*/ 762000 w 1021"/>
              <a:gd name="T63" fmla="*/ 2609850 h 1921"/>
              <a:gd name="T64" fmla="*/ 685800 w 1021"/>
              <a:gd name="T65" fmla="*/ 2686050 h 1921"/>
              <a:gd name="T66" fmla="*/ 628650 w 1021"/>
              <a:gd name="T67" fmla="*/ 2743200 h 1921"/>
              <a:gd name="T68" fmla="*/ 533400 w 1021"/>
              <a:gd name="T69" fmla="*/ 2800350 h 1921"/>
              <a:gd name="T70" fmla="*/ 457200 w 1021"/>
              <a:gd name="T71" fmla="*/ 2857500 h 1921"/>
              <a:gd name="T72" fmla="*/ 361950 w 1021"/>
              <a:gd name="T73" fmla="*/ 2914650 h 1921"/>
              <a:gd name="T74" fmla="*/ 266700 w 1021"/>
              <a:gd name="T75" fmla="*/ 2952750 h 1921"/>
              <a:gd name="T76" fmla="*/ 152400 w 1021"/>
              <a:gd name="T77" fmla="*/ 2990850 h 1921"/>
              <a:gd name="T78" fmla="*/ 76200 w 1021"/>
              <a:gd name="T79" fmla="*/ 3028950 h 1921"/>
              <a:gd name="T80" fmla="*/ 0 w 1021"/>
              <a:gd name="T81" fmla="*/ 3048000 h 192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21" h="1921">
                <a:moveTo>
                  <a:pt x="984" y="0"/>
                </a:moveTo>
                <a:lnTo>
                  <a:pt x="984" y="24"/>
                </a:lnTo>
                <a:lnTo>
                  <a:pt x="996" y="48"/>
                </a:lnTo>
                <a:lnTo>
                  <a:pt x="996" y="72"/>
                </a:lnTo>
                <a:lnTo>
                  <a:pt x="1008" y="96"/>
                </a:lnTo>
                <a:lnTo>
                  <a:pt x="1008" y="120"/>
                </a:lnTo>
                <a:lnTo>
                  <a:pt x="1020" y="156"/>
                </a:lnTo>
                <a:lnTo>
                  <a:pt x="1020" y="180"/>
                </a:lnTo>
                <a:lnTo>
                  <a:pt x="1020" y="216"/>
                </a:lnTo>
                <a:lnTo>
                  <a:pt x="1020" y="240"/>
                </a:lnTo>
                <a:lnTo>
                  <a:pt x="1020" y="264"/>
                </a:lnTo>
                <a:lnTo>
                  <a:pt x="1020" y="300"/>
                </a:lnTo>
                <a:lnTo>
                  <a:pt x="1020" y="324"/>
                </a:lnTo>
                <a:lnTo>
                  <a:pt x="1020" y="348"/>
                </a:lnTo>
                <a:lnTo>
                  <a:pt x="1020" y="372"/>
                </a:lnTo>
                <a:lnTo>
                  <a:pt x="1020" y="396"/>
                </a:lnTo>
                <a:lnTo>
                  <a:pt x="1020" y="432"/>
                </a:lnTo>
                <a:lnTo>
                  <a:pt x="1008" y="456"/>
                </a:lnTo>
                <a:lnTo>
                  <a:pt x="1008" y="492"/>
                </a:lnTo>
                <a:lnTo>
                  <a:pt x="996" y="516"/>
                </a:lnTo>
                <a:lnTo>
                  <a:pt x="996" y="540"/>
                </a:lnTo>
                <a:lnTo>
                  <a:pt x="996" y="564"/>
                </a:lnTo>
                <a:lnTo>
                  <a:pt x="984" y="600"/>
                </a:lnTo>
                <a:lnTo>
                  <a:pt x="972" y="636"/>
                </a:lnTo>
                <a:lnTo>
                  <a:pt x="972" y="672"/>
                </a:lnTo>
                <a:lnTo>
                  <a:pt x="972" y="696"/>
                </a:lnTo>
                <a:lnTo>
                  <a:pt x="960" y="720"/>
                </a:lnTo>
                <a:lnTo>
                  <a:pt x="948" y="744"/>
                </a:lnTo>
                <a:lnTo>
                  <a:pt x="936" y="768"/>
                </a:lnTo>
                <a:lnTo>
                  <a:pt x="936" y="792"/>
                </a:lnTo>
                <a:lnTo>
                  <a:pt x="924" y="828"/>
                </a:lnTo>
                <a:lnTo>
                  <a:pt x="924" y="864"/>
                </a:lnTo>
                <a:lnTo>
                  <a:pt x="912" y="888"/>
                </a:lnTo>
                <a:lnTo>
                  <a:pt x="900" y="912"/>
                </a:lnTo>
                <a:lnTo>
                  <a:pt x="900" y="936"/>
                </a:lnTo>
                <a:lnTo>
                  <a:pt x="888" y="960"/>
                </a:lnTo>
                <a:lnTo>
                  <a:pt x="876" y="984"/>
                </a:lnTo>
                <a:lnTo>
                  <a:pt x="864" y="1020"/>
                </a:lnTo>
                <a:lnTo>
                  <a:pt x="852" y="1044"/>
                </a:lnTo>
                <a:lnTo>
                  <a:pt x="840" y="1068"/>
                </a:lnTo>
                <a:lnTo>
                  <a:pt x="828" y="1092"/>
                </a:lnTo>
                <a:lnTo>
                  <a:pt x="828" y="1116"/>
                </a:lnTo>
                <a:lnTo>
                  <a:pt x="804" y="1152"/>
                </a:lnTo>
                <a:lnTo>
                  <a:pt x="792" y="1176"/>
                </a:lnTo>
                <a:lnTo>
                  <a:pt x="780" y="1200"/>
                </a:lnTo>
                <a:lnTo>
                  <a:pt x="768" y="1224"/>
                </a:lnTo>
                <a:lnTo>
                  <a:pt x="744" y="1236"/>
                </a:lnTo>
                <a:lnTo>
                  <a:pt x="732" y="1284"/>
                </a:lnTo>
                <a:lnTo>
                  <a:pt x="708" y="1296"/>
                </a:lnTo>
                <a:lnTo>
                  <a:pt x="696" y="1332"/>
                </a:lnTo>
                <a:lnTo>
                  <a:pt x="684" y="1356"/>
                </a:lnTo>
                <a:lnTo>
                  <a:pt x="660" y="1380"/>
                </a:lnTo>
                <a:lnTo>
                  <a:pt x="648" y="1404"/>
                </a:lnTo>
                <a:lnTo>
                  <a:pt x="636" y="1428"/>
                </a:lnTo>
                <a:lnTo>
                  <a:pt x="624" y="1452"/>
                </a:lnTo>
                <a:lnTo>
                  <a:pt x="600" y="1476"/>
                </a:lnTo>
                <a:lnTo>
                  <a:pt x="588" y="1500"/>
                </a:lnTo>
                <a:lnTo>
                  <a:pt x="564" y="1524"/>
                </a:lnTo>
                <a:lnTo>
                  <a:pt x="564" y="1548"/>
                </a:lnTo>
                <a:lnTo>
                  <a:pt x="540" y="1560"/>
                </a:lnTo>
                <a:lnTo>
                  <a:pt x="528" y="1584"/>
                </a:lnTo>
                <a:lnTo>
                  <a:pt x="516" y="1608"/>
                </a:lnTo>
                <a:lnTo>
                  <a:pt x="492" y="1620"/>
                </a:lnTo>
                <a:lnTo>
                  <a:pt x="480" y="1644"/>
                </a:lnTo>
                <a:lnTo>
                  <a:pt x="456" y="1668"/>
                </a:lnTo>
                <a:lnTo>
                  <a:pt x="432" y="1692"/>
                </a:lnTo>
                <a:lnTo>
                  <a:pt x="408" y="1704"/>
                </a:lnTo>
                <a:lnTo>
                  <a:pt x="396" y="1728"/>
                </a:lnTo>
                <a:lnTo>
                  <a:pt x="360" y="1752"/>
                </a:lnTo>
                <a:lnTo>
                  <a:pt x="336" y="1764"/>
                </a:lnTo>
                <a:lnTo>
                  <a:pt x="312" y="1788"/>
                </a:lnTo>
                <a:lnTo>
                  <a:pt x="288" y="1800"/>
                </a:lnTo>
                <a:lnTo>
                  <a:pt x="252" y="1824"/>
                </a:lnTo>
                <a:lnTo>
                  <a:pt x="228" y="1836"/>
                </a:lnTo>
                <a:lnTo>
                  <a:pt x="192" y="1848"/>
                </a:lnTo>
                <a:lnTo>
                  <a:pt x="168" y="1860"/>
                </a:lnTo>
                <a:lnTo>
                  <a:pt x="132" y="1884"/>
                </a:lnTo>
                <a:lnTo>
                  <a:pt x="96" y="1884"/>
                </a:lnTo>
                <a:lnTo>
                  <a:pt x="72" y="1896"/>
                </a:lnTo>
                <a:lnTo>
                  <a:pt x="48" y="1908"/>
                </a:lnTo>
                <a:lnTo>
                  <a:pt x="24" y="1920"/>
                </a:lnTo>
                <a:lnTo>
                  <a:pt x="0" y="192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" name="Rectangle 4">
            <a:extLst>
              <a:ext uri="{FF2B5EF4-FFF2-40B4-BE49-F238E27FC236}">
                <a16:creationId xmlns:a16="http://schemas.microsoft.com/office/drawing/2014/main" id="{39168B64-4292-1411-B258-37E984DE1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" y="166688"/>
            <a:ext cx="968375" cy="137318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1269" name="Rectangle 5">
            <a:extLst>
              <a:ext uri="{FF2B5EF4-FFF2-40B4-BE49-F238E27FC236}">
                <a16:creationId xmlns:a16="http://schemas.microsoft.com/office/drawing/2014/main" id="{40E76BCC-DAD3-4C4D-9794-EF5143645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" y="2020888"/>
            <a:ext cx="1695450" cy="4227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1270" name="Freeform 6">
            <a:extLst>
              <a:ext uri="{FF2B5EF4-FFF2-40B4-BE49-F238E27FC236}">
                <a16:creationId xmlns:a16="http://schemas.microsoft.com/office/drawing/2014/main" id="{4B3067F0-037C-6517-D7A8-C2FBE01359BE}"/>
              </a:ext>
            </a:extLst>
          </p:cNvPr>
          <p:cNvSpPr>
            <a:spLocks/>
          </p:cNvSpPr>
          <p:nvPr/>
        </p:nvSpPr>
        <p:spPr bwMode="auto">
          <a:xfrm>
            <a:off x="6991350" y="3978275"/>
            <a:ext cx="1430338" cy="2097088"/>
          </a:xfrm>
          <a:custGeom>
            <a:avLst/>
            <a:gdLst>
              <a:gd name="T0" fmla="*/ 1428750 w 901"/>
              <a:gd name="T1" fmla="*/ 0 h 1321"/>
              <a:gd name="T2" fmla="*/ 1390650 w 901"/>
              <a:gd name="T3" fmla="*/ 19050 h 1321"/>
              <a:gd name="T4" fmla="*/ 1352550 w 901"/>
              <a:gd name="T5" fmla="*/ 38100 h 1321"/>
              <a:gd name="T6" fmla="*/ 1314450 w 901"/>
              <a:gd name="T7" fmla="*/ 57150 h 1321"/>
              <a:gd name="T8" fmla="*/ 1276350 w 901"/>
              <a:gd name="T9" fmla="*/ 76200 h 1321"/>
              <a:gd name="T10" fmla="*/ 1238250 w 901"/>
              <a:gd name="T11" fmla="*/ 95250 h 1321"/>
              <a:gd name="T12" fmla="*/ 1219200 w 901"/>
              <a:gd name="T13" fmla="*/ 133350 h 1321"/>
              <a:gd name="T14" fmla="*/ 1181100 w 901"/>
              <a:gd name="T15" fmla="*/ 152400 h 1321"/>
              <a:gd name="T16" fmla="*/ 1143000 w 901"/>
              <a:gd name="T17" fmla="*/ 190500 h 1321"/>
              <a:gd name="T18" fmla="*/ 1104900 w 901"/>
              <a:gd name="T19" fmla="*/ 209550 h 1321"/>
              <a:gd name="T20" fmla="*/ 1085850 w 901"/>
              <a:gd name="T21" fmla="*/ 247650 h 1321"/>
              <a:gd name="T22" fmla="*/ 1047750 w 901"/>
              <a:gd name="T23" fmla="*/ 266700 h 1321"/>
              <a:gd name="T24" fmla="*/ 1028700 w 901"/>
              <a:gd name="T25" fmla="*/ 304800 h 1321"/>
              <a:gd name="T26" fmla="*/ 990600 w 901"/>
              <a:gd name="T27" fmla="*/ 342900 h 1321"/>
              <a:gd name="T28" fmla="*/ 971550 w 901"/>
              <a:gd name="T29" fmla="*/ 381000 h 1321"/>
              <a:gd name="T30" fmla="*/ 933450 w 901"/>
              <a:gd name="T31" fmla="*/ 400050 h 1321"/>
              <a:gd name="T32" fmla="*/ 914400 w 901"/>
              <a:gd name="T33" fmla="*/ 438150 h 1321"/>
              <a:gd name="T34" fmla="*/ 876300 w 901"/>
              <a:gd name="T35" fmla="*/ 457200 h 1321"/>
              <a:gd name="T36" fmla="*/ 838200 w 901"/>
              <a:gd name="T37" fmla="*/ 495300 h 1321"/>
              <a:gd name="T38" fmla="*/ 819150 w 901"/>
              <a:gd name="T39" fmla="*/ 533400 h 1321"/>
              <a:gd name="T40" fmla="*/ 781050 w 901"/>
              <a:gd name="T41" fmla="*/ 571500 h 1321"/>
              <a:gd name="T42" fmla="*/ 742950 w 901"/>
              <a:gd name="T43" fmla="*/ 590550 h 1321"/>
              <a:gd name="T44" fmla="*/ 723900 w 901"/>
              <a:gd name="T45" fmla="*/ 628650 h 1321"/>
              <a:gd name="T46" fmla="*/ 685800 w 901"/>
              <a:gd name="T47" fmla="*/ 666750 h 1321"/>
              <a:gd name="T48" fmla="*/ 647700 w 901"/>
              <a:gd name="T49" fmla="*/ 704850 h 1321"/>
              <a:gd name="T50" fmla="*/ 628650 w 901"/>
              <a:gd name="T51" fmla="*/ 742950 h 1321"/>
              <a:gd name="T52" fmla="*/ 590550 w 901"/>
              <a:gd name="T53" fmla="*/ 781050 h 1321"/>
              <a:gd name="T54" fmla="*/ 571500 w 901"/>
              <a:gd name="T55" fmla="*/ 819150 h 1321"/>
              <a:gd name="T56" fmla="*/ 533400 w 901"/>
              <a:gd name="T57" fmla="*/ 857250 h 1321"/>
              <a:gd name="T58" fmla="*/ 514350 w 901"/>
              <a:gd name="T59" fmla="*/ 895350 h 1321"/>
              <a:gd name="T60" fmla="*/ 495300 w 901"/>
              <a:gd name="T61" fmla="*/ 933450 h 1321"/>
              <a:gd name="T62" fmla="*/ 457200 w 901"/>
              <a:gd name="T63" fmla="*/ 990600 h 1321"/>
              <a:gd name="T64" fmla="*/ 438150 w 901"/>
              <a:gd name="T65" fmla="*/ 1028700 h 1321"/>
              <a:gd name="T66" fmla="*/ 419100 w 901"/>
              <a:gd name="T67" fmla="*/ 1085850 h 1321"/>
              <a:gd name="T68" fmla="*/ 381000 w 901"/>
              <a:gd name="T69" fmla="*/ 1123950 h 1321"/>
              <a:gd name="T70" fmla="*/ 361950 w 901"/>
              <a:gd name="T71" fmla="*/ 1162050 h 1321"/>
              <a:gd name="T72" fmla="*/ 342900 w 901"/>
              <a:gd name="T73" fmla="*/ 1200150 h 1321"/>
              <a:gd name="T74" fmla="*/ 323850 w 901"/>
              <a:gd name="T75" fmla="*/ 1238250 h 1321"/>
              <a:gd name="T76" fmla="*/ 304800 w 901"/>
              <a:gd name="T77" fmla="*/ 1276350 h 1321"/>
              <a:gd name="T78" fmla="*/ 285750 w 901"/>
              <a:gd name="T79" fmla="*/ 1314450 h 1321"/>
              <a:gd name="T80" fmla="*/ 266700 w 901"/>
              <a:gd name="T81" fmla="*/ 1352550 h 1321"/>
              <a:gd name="T82" fmla="*/ 247650 w 901"/>
              <a:gd name="T83" fmla="*/ 1390650 h 1321"/>
              <a:gd name="T84" fmla="*/ 228600 w 901"/>
              <a:gd name="T85" fmla="*/ 1428750 h 1321"/>
              <a:gd name="T86" fmla="*/ 209550 w 901"/>
              <a:gd name="T87" fmla="*/ 1466850 h 1321"/>
              <a:gd name="T88" fmla="*/ 190500 w 901"/>
              <a:gd name="T89" fmla="*/ 1504950 h 1321"/>
              <a:gd name="T90" fmla="*/ 190500 w 901"/>
              <a:gd name="T91" fmla="*/ 1543050 h 1321"/>
              <a:gd name="T92" fmla="*/ 171450 w 901"/>
              <a:gd name="T93" fmla="*/ 1581150 h 1321"/>
              <a:gd name="T94" fmla="*/ 152400 w 901"/>
              <a:gd name="T95" fmla="*/ 1619250 h 1321"/>
              <a:gd name="T96" fmla="*/ 152400 w 901"/>
              <a:gd name="T97" fmla="*/ 1657350 h 1321"/>
              <a:gd name="T98" fmla="*/ 133350 w 901"/>
              <a:gd name="T99" fmla="*/ 1695450 h 1321"/>
              <a:gd name="T100" fmla="*/ 114300 w 901"/>
              <a:gd name="T101" fmla="*/ 1733550 h 1321"/>
              <a:gd name="T102" fmla="*/ 95250 w 901"/>
              <a:gd name="T103" fmla="*/ 1771650 h 1321"/>
              <a:gd name="T104" fmla="*/ 95250 w 901"/>
              <a:gd name="T105" fmla="*/ 1809750 h 1321"/>
              <a:gd name="T106" fmla="*/ 76200 w 901"/>
              <a:gd name="T107" fmla="*/ 1847850 h 1321"/>
              <a:gd name="T108" fmla="*/ 57150 w 901"/>
              <a:gd name="T109" fmla="*/ 1885950 h 1321"/>
              <a:gd name="T110" fmla="*/ 57150 w 901"/>
              <a:gd name="T111" fmla="*/ 1924050 h 1321"/>
              <a:gd name="T112" fmla="*/ 38100 w 901"/>
              <a:gd name="T113" fmla="*/ 1962150 h 1321"/>
              <a:gd name="T114" fmla="*/ 19050 w 901"/>
              <a:gd name="T115" fmla="*/ 2000250 h 1321"/>
              <a:gd name="T116" fmla="*/ 19050 w 901"/>
              <a:gd name="T117" fmla="*/ 2057400 h 1321"/>
              <a:gd name="T118" fmla="*/ 0 w 901"/>
              <a:gd name="T119" fmla="*/ 2095500 h 132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901" h="1321">
                <a:moveTo>
                  <a:pt x="900" y="0"/>
                </a:moveTo>
                <a:lnTo>
                  <a:pt x="876" y="12"/>
                </a:lnTo>
                <a:lnTo>
                  <a:pt x="852" y="24"/>
                </a:lnTo>
                <a:lnTo>
                  <a:pt x="828" y="36"/>
                </a:lnTo>
                <a:lnTo>
                  <a:pt x="804" y="48"/>
                </a:lnTo>
                <a:lnTo>
                  <a:pt x="780" y="60"/>
                </a:lnTo>
                <a:lnTo>
                  <a:pt x="768" y="84"/>
                </a:lnTo>
                <a:lnTo>
                  <a:pt x="744" y="96"/>
                </a:lnTo>
                <a:lnTo>
                  <a:pt x="720" y="120"/>
                </a:lnTo>
                <a:lnTo>
                  <a:pt x="696" y="132"/>
                </a:lnTo>
                <a:lnTo>
                  <a:pt x="684" y="156"/>
                </a:lnTo>
                <a:lnTo>
                  <a:pt x="660" y="168"/>
                </a:lnTo>
                <a:lnTo>
                  <a:pt x="648" y="192"/>
                </a:lnTo>
                <a:lnTo>
                  <a:pt x="624" y="216"/>
                </a:lnTo>
                <a:lnTo>
                  <a:pt x="612" y="240"/>
                </a:lnTo>
                <a:lnTo>
                  <a:pt x="588" y="252"/>
                </a:lnTo>
                <a:lnTo>
                  <a:pt x="576" y="276"/>
                </a:lnTo>
                <a:lnTo>
                  <a:pt x="552" y="288"/>
                </a:lnTo>
                <a:lnTo>
                  <a:pt x="528" y="312"/>
                </a:lnTo>
                <a:lnTo>
                  <a:pt x="516" y="336"/>
                </a:lnTo>
                <a:lnTo>
                  <a:pt x="492" y="360"/>
                </a:lnTo>
                <a:lnTo>
                  <a:pt x="468" y="372"/>
                </a:lnTo>
                <a:lnTo>
                  <a:pt x="456" y="396"/>
                </a:lnTo>
                <a:lnTo>
                  <a:pt x="432" y="420"/>
                </a:lnTo>
                <a:lnTo>
                  <a:pt x="408" y="444"/>
                </a:lnTo>
                <a:lnTo>
                  <a:pt x="396" y="468"/>
                </a:lnTo>
                <a:lnTo>
                  <a:pt x="372" y="492"/>
                </a:lnTo>
                <a:lnTo>
                  <a:pt x="360" y="516"/>
                </a:lnTo>
                <a:lnTo>
                  <a:pt x="336" y="540"/>
                </a:lnTo>
                <a:lnTo>
                  <a:pt x="324" y="564"/>
                </a:lnTo>
                <a:lnTo>
                  <a:pt x="312" y="588"/>
                </a:lnTo>
                <a:lnTo>
                  <a:pt x="288" y="624"/>
                </a:lnTo>
                <a:lnTo>
                  <a:pt x="276" y="648"/>
                </a:lnTo>
                <a:lnTo>
                  <a:pt x="264" y="684"/>
                </a:lnTo>
                <a:lnTo>
                  <a:pt x="240" y="708"/>
                </a:lnTo>
                <a:lnTo>
                  <a:pt x="228" y="732"/>
                </a:lnTo>
                <a:lnTo>
                  <a:pt x="216" y="756"/>
                </a:lnTo>
                <a:lnTo>
                  <a:pt x="204" y="780"/>
                </a:lnTo>
                <a:lnTo>
                  <a:pt x="192" y="804"/>
                </a:lnTo>
                <a:lnTo>
                  <a:pt x="180" y="828"/>
                </a:lnTo>
                <a:lnTo>
                  <a:pt x="168" y="852"/>
                </a:lnTo>
                <a:lnTo>
                  <a:pt x="156" y="876"/>
                </a:lnTo>
                <a:lnTo>
                  <a:pt x="144" y="900"/>
                </a:lnTo>
                <a:lnTo>
                  <a:pt x="132" y="924"/>
                </a:lnTo>
                <a:lnTo>
                  <a:pt x="120" y="948"/>
                </a:lnTo>
                <a:lnTo>
                  <a:pt x="120" y="972"/>
                </a:lnTo>
                <a:lnTo>
                  <a:pt x="108" y="996"/>
                </a:lnTo>
                <a:lnTo>
                  <a:pt x="96" y="1020"/>
                </a:lnTo>
                <a:lnTo>
                  <a:pt x="96" y="1044"/>
                </a:lnTo>
                <a:lnTo>
                  <a:pt x="84" y="1068"/>
                </a:lnTo>
                <a:lnTo>
                  <a:pt x="72" y="1092"/>
                </a:lnTo>
                <a:lnTo>
                  <a:pt x="60" y="1116"/>
                </a:lnTo>
                <a:lnTo>
                  <a:pt x="60" y="1140"/>
                </a:lnTo>
                <a:lnTo>
                  <a:pt x="48" y="1164"/>
                </a:lnTo>
                <a:lnTo>
                  <a:pt x="36" y="1188"/>
                </a:lnTo>
                <a:lnTo>
                  <a:pt x="36" y="1212"/>
                </a:lnTo>
                <a:lnTo>
                  <a:pt x="24" y="1236"/>
                </a:lnTo>
                <a:lnTo>
                  <a:pt x="12" y="1260"/>
                </a:lnTo>
                <a:lnTo>
                  <a:pt x="12" y="1296"/>
                </a:lnTo>
                <a:lnTo>
                  <a:pt x="0" y="132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1" name="Freeform 7">
            <a:extLst>
              <a:ext uri="{FF2B5EF4-FFF2-40B4-BE49-F238E27FC236}">
                <a16:creationId xmlns:a16="http://schemas.microsoft.com/office/drawing/2014/main" id="{F7928A71-5BD9-5ECE-7995-A76A8EE3FDBB}"/>
              </a:ext>
            </a:extLst>
          </p:cNvPr>
          <p:cNvSpPr>
            <a:spLocks/>
          </p:cNvSpPr>
          <p:nvPr/>
        </p:nvSpPr>
        <p:spPr bwMode="auto">
          <a:xfrm>
            <a:off x="3562350" y="1695450"/>
            <a:ext cx="4097338" cy="2916238"/>
          </a:xfrm>
          <a:custGeom>
            <a:avLst/>
            <a:gdLst>
              <a:gd name="T0" fmla="*/ 4056063 w 2581"/>
              <a:gd name="T1" fmla="*/ 2895600 h 1837"/>
              <a:gd name="T2" fmla="*/ 3959225 w 2581"/>
              <a:gd name="T3" fmla="*/ 2857500 h 1837"/>
              <a:gd name="T4" fmla="*/ 3879850 w 2581"/>
              <a:gd name="T5" fmla="*/ 2836863 h 1837"/>
              <a:gd name="T6" fmla="*/ 3802063 w 2581"/>
              <a:gd name="T7" fmla="*/ 2798763 h 1837"/>
              <a:gd name="T8" fmla="*/ 3722688 w 2581"/>
              <a:gd name="T9" fmla="*/ 2741613 h 1837"/>
              <a:gd name="T10" fmla="*/ 3644900 w 2581"/>
              <a:gd name="T11" fmla="*/ 2701925 h 1837"/>
              <a:gd name="T12" fmla="*/ 3567113 w 2581"/>
              <a:gd name="T13" fmla="*/ 2663825 h 1837"/>
              <a:gd name="T14" fmla="*/ 3468688 w 2581"/>
              <a:gd name="T15" fmla="*/ 2605088 h 1837"/>
              <a:gd name="T16" fmla="*/ 3370263 w 2581"/>
              <a:gd name="T17" fmla="*/ 2547938 h 1837"/>
              <a:gd name="T18" fmla="*/ 3292475 w 2581"/>
              <a:gd name="T19" fmla="*/ 2509838 h 1837"/>
              <a:gd name="T20" fmla="*/ 3213100 w 2581"/>
              <a:gd name="T21" fmla="*/ 2470150 h 1837"/>
              <a:gd name="T22" fmla="*/ 3135313 w 2581"/>
              <a:gd name="T23" fmla="*/ 2413000 h 1837"/>
              <a:gd name="T24" fmla="*/ 3057525 w 2581"/>
              <a:gd name="T25" fmla="*/ 2374900 h 1837"/>
              <a:gd name="T26" fmla="*/ 2998788 w 2581"/>
              <a:gd name="T27" fmla="*/ 2335213 h 1837"/>
              <a:gd name="T28" fmla="*/ 2900363 w 2581"/>
              <a:gd name="T29" fmla="*/ 2259013 h 1837"/>
              <a:gd name="T30" fmla="*/ 2822575 w 2581"/>
              <a:gd name="T31" fmla="*/ 2238375 h 1837"/>
              <a:gd name="T32" fmla="*/ 2743200 w 2581"/>
              <a:gd name="T33" fmla="*/ 2162175 h 1837"/>
              <a:gd name="T34" fmla="*/ 2665413 w 2581"/>
              <a:gd name="T35" fmla="*/ 2122488 h 1837"/>
              <a:gd name="T36" fmla="*/ 2586038 w 2581"/>
              <a:gd name="T37" fmla="*/ 2065338 h 1837"/>
              <a:gd name="T38" fmla="*/ 2468563 w 2581"/>
              <a:gd name="T39" fmla="*/ 1968500 h 1837"/>
              <a:gd name="T40" fmla="*/ 2390775 w 2581"/>
              <a:gd name="T41" fmla="*/ 1930400 h 1837"/>
              <a:gd name="T42" fmla="*/ 2312988 w 2581"/>
              <a:gd name="T43" fmla="*/ 1852613 h 1837"/>
              <a:gd name="T44" fmla="*/ 2214563 w 2581"/>
              <a:gd name="T45" fmla="*/ 1755775 h 1837"/>
              <a:gd name="T46" fmla="*/ 2155825 w 2581"/>
              <a:gd name="T47" fmla="*/ 1679575 h 1837"/>
              <a:gd name="T48" fmla="*/ 2116138 w 2581"/>
              <a:gd name="T49" fmla="*/ 1601788 h 1837"/>
              <a:gd name="T50" fmla="*/ 2057400 w 2581"/>
              <a:gd name="T51" fmla="*/ 1525588 h 1837"/>
              <a:gd name="T52" fmla="*/ 1958975 w 2581"/>
              <a:gd name="T53" fmla="*/ 1447800 h 1837"/>
              <a:gd name="T54" fmla="*/ 1862138 w 2581"/>
              <a:gd name="T55" fmla="*/ 1350963 h 1837"/>
              <a:gd name="T56" fmla="*/ 1803400 w 2581"/>
              <a:gd name="T57" fmla="*/ 1293813 h 1837"/>
              <a:gd name="T58" fmla="*/ 1744663 w 2581"/>
              <a:gd name="T59" fmla="*/ 1216025 h 1837"/>
              <a:gd name="T60" fmla="*/ 1685925 w 2581"/>
              <a:gd name="T61" fmla="*/ 1158875 h 1837"/>
              <a:gd name="T62" fmla="*/ 1606550 w 2581"/>
              <a:gd name="T63" fmla="*/ 1081088 h 1837"/>
              <a:gd name="T64" fmla="*/ 1528763 w 2581"/>
              <a:gd name="T65" fmla="*/ 1022350 h 1837"/>
              <a:gd name="T66" fmla="*/ 1489075 w 2581"/>
              <a:gd name="T67" fmla="*/ 946150 h 1837"/>
              <a:gd name="T68" fmla="*/ 1430338 w 2581"/>
              <a:gd name="T69" fmla="*/ 887413 h 1837"/>
              <a:gd name="T70" fmla="*/ 1390650 w 2581"/>
              <a:gd name="T71" fmla="*/ 811213 h 1837"/>
              <a:gd name="T72" fmla="*/ 1352550 w 2581"/>
              <a:gd name="T73" fmla="*/ 733425 h 1837"/>
              <a:gd name="T74" fmla="*/ 1293813 w 2581"/>
              <a:gd name="T75" fmla="*/ 655638 h 1837"/>
              <a:gd name="T76" fmla="*/ 1254125 w 2581"/>
              <a:gd name="T77" fmla="*/ 579438 h 1837"/>
              <a:gd name="T78" fmla="*/ 1195388 w 2581"/>
              <a:gd name="T79" fmla="*/ 520700 h 1837"/>
              <a:gd name="T80" fmla="*/ 1117600 w 2581"/>
              <a:gd name="T81" fmla="*/ 423863 h 1837"/>
              <a:gd name="T82" fmla="*/ 1058863 w 2581"/>
              <a:gd name="T83" fmla="*/ 347663 h 1837"/>
              <a:gd name="T84" fmla="*/ 1000125 w 2581"/>
              <a:gd name="T85" fmla="*/ 288925 h 1837"/>
              <a:gd name="T86" fmla="*/ 920750 w 2581"/>
              <a:gd name="T87" fmla="*/ 231775 h 1837"/>
              <a:gd name="T88" fmla="*/ 862013 w 2581"/>
              <a:gd name="T89" fmla="*/ 193675 h 1837"/>
              <a:gd name="T90" fmla="*/ 784225 w 2581"/>
              <a:gd name="T91" fmla="*/ 115888 h 1837"/>
              <a:gd name="T92" fmla="*/ 704850 w 2581"/>
              <a:gd name="T93" fmla="*/ 96838 h 1837"/>
              <a:gd name="T94" fmla="*/ 608013 w 2581"/>
              <a:gd name="T95" fmla="*/ 57150 h 1837"/>
              <a:gd name="T96" fmla="*/ 509588 w 2581"/>
              <a:gd name="T97" fmla="*/ 38100 h 1837"/>
              <a:gd name="T98" fmla="*/ 431800 w 2581"/>
              <a:gd name="T99" fmla="*/ 19050 h 1837"/>
              <a:gd name="T100" fmla="*/ 352425 w 2581"/>
              <a:gd name="T101" fmla="*/ 0 h 1837"/>
              <a:gd name="T102" fmla="*/ 274638 w 2581"/>
              <a:gd name="T103" fmla="*/ 0 h 1837"/>
              <a:gd name="T104" fmla="*/ 195263 w 2581"/>
              <a:gd name="T105" fmla="*/ 19050 h 1837"/>
              <a:gd name="T106" fmla="*/ 117475 w 2581"/>
              <a:gd name="T107" fmla="*/ 38100 h 1837"/>
              <a:gd name="T108" fmla="*/ 39688 w 2581"/>
              <a:gd name="T109" fmla="*/ 77788 h 1837"/>
              <a:gd name="T110" fmla="*/ 0 w 2581"/>
              <a:gd name="T111" fmla="*/ 153988 h 1837"/>
              <a:gd name="T112" fmla="*/ 0 w 2581"/>
              <a:gd name="T113" fmla="*/ 231775 h 1837"/>
              <a:gd name="T114" fmla="*/ 19050 w 2581"/>
              <a:gd name="T115" fmla="*/ 309563 h 1837"/>
              <a:gd name="T116" fmla="*/ 58738 w 2581"/>
              <a:gd name="T117" fmla="*/ 385763 h 1837"/>
              <a:gd name="T118" fmla="*/ 117475 w 2581"/>
              <a:gd name="T119" fmla="*/ 444500 h 1837"/>
              <a:gd name="T120" fmla="*/ 215900 w 2581"/>
              <a:gd name="T121" fmla="*/ 482600 h 1837"/>
              <a:gd name="T122" fmla="*/ 293688 w 2581"/>
              <a:gd name="T123" fmla="*/ 501650 h 1837"/>
              <a:gd name="T124" fmla="*/ 373063 w 2581"/>
              <a:gd name="T125" fmla="*/ 520700 h 18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81" h="1837">
                <a:moveTo>
                  <a:pt x="2580" y="1836"/>
                </a:moveTo>
                <a:lnTo>
                  <a:pt x="2555" y="1824"/>
                </a:lnTo>
                <a:lnTo>
                  <a:pt x="2518" y="1812"/>
                </a:lnTo>
                <a:lnTo>
                  <a:pt x="2494" y="1800"/>
                </a:lnTo>
                <a:lnTo>
                  <a:pt x="2469" y="1800"/>
                </a:lnTo>
                <a:lnTo>
                  <a:pt x="2444" y="1787"/>
                </a:lnTo>
                <a:lnTo>
                  <a:pt x="2420" y="1763"/>
                </a:lnTo>
                <a:lnTo>
                  <a:pt x="2395" y="1763"/>
                </a:lnTo>
                <a:lnTo>
                  <a:pt x="2370" y="1739"/>
                </a:lnTo>
                <a:lnTo>
                  <a:pt x="2345" y="1727"/>
                </a:lnTo>
                <a:lnTo>
                  <a:pt x="2321" y="1714"/>
                </a:lnTo>
                <a:lnTo>
                  <a:pt x="2296" y="1702"/>
                </a:lnTo>
                <a:lnTo>
                  <a:pt x="2271" y="1690"/>
                </a:lnTo>
                <a:lnTo>
                  <a:pt x="2247" y="1678"/>
                </a:lnTo>
                <a:lnTo>
                  <a:pt x="2222" y="1654"/>
                </a:lnTo>
                <a:lnTo>
                  <a:pt x="2185" y="1641"/>
                </a:lnTo>
                <a:lnTo>
                  <a:pt x="2160" y="1617"/>
                </a:lnTo>
                <a:lnTo>
                  <a:pt x="2123" y="1605"/>
                </a:lnTo>
                <a:lnTo>
                  <a:pt x="2099" y="1593"/>
                </a:lnTo>
                <a:lnTo>
                  <a:pt x="2074" y="1581"/>
                </a:lnTo>
                <a:lnTo>
                  <a:pt x="2049" y="1569"/>
                </a:lnTo>
                <a:lnTo>
                  <a:pt x="2024" y="1556"/>
                </a:lnTo>
                <a:lnTo>
                  <a:pt x="2000" y="1544"/>
                </a:lnTo>
                <a:lnTo>
                  <a:pt x="1975" y="1520"/>
                </a:lnTo>
                <a:lnTo>
                  <a:pt x="1950" y="1508"/>
                </a:lnTo>
                <a:lnTo>
                  <a:pt x="1926" y="1496"/>
                </a:lnTo>
                <a:lnTo>
                  <a:pt x="1913" y="1471"/>
                </a:lnTo>
                <a:lnTo>
                  <a:pt x="1889" y="1471"/>
                </a:lnTo>
                <a:lnTo>
                  <a:pt x="1852" y="1447"/>
                </a:lnTo>
                <a:lnTo>
                  <a:pt x="1827" y="1423"/>
                </a:lnTo>
                <a:lnTo>
                  <a:pt x="1802" y="1423"/>
                </a:lnTo>
                <a:lnTo>
                  <a:pt x="1778" y="1410"/>
                </a:lnTo>
                <a:lnTo>
                  <a:pt x="1753" y="1386"/>
                </a:lnTo>
                <a:lnTo>
                  <a:pt x="1728" y="1362"/>
                </a:lnTo>
                <a:lnTo>
                  <a:pt x="1704" y="1350"/>
                </a:lnTo>
                <a:lnTo>
                  <a:pt x="1679" y="1337"/>
                </a:lnTo>
                <a:lnTo>
                  <a:pt x="1654" y="1313"/>
                </a:lnTo>
                <a:lnTo>
                  <a:pt x="1629" y="1301"/>
                </a:lnTo>
                <a:lnTo>
                  <a:pt x="1592" y="1265"/>
                </a:lnTo>
                <a:lnTo>
                  <a:pt x="1555" y="1240"/>
                </a:lnTo>
                <a:lnTo>
                  <a:pt x="1531" y="1228"/>
                </a:lnTo>
                <a:lnTo>
                  <a:pt x="1506" y="1216"/>
                </a:lnTo>
                <a:lnTo>
                  <a:pt x="1494" y="1192"/>
                </a:lnTo>
                <a:lnTo>
                  <a:pt x="1457" y="1167"/>
                </a:lnTo>
                <a:lnTo>
                  <a:pt x="1432" y="1131"/>
                </a:lnTo>
                <a:lnTo>
                  <a:pt x="1395" y="1106"/>
                </a:lnTo>
                <a:lnTo>
                  <a:pt x="1383" y="1082"/>
                </a:lnTo>
                <a:lnTo>
                  <a:pt x="1358" y="1058"/>
                </a:lnTo>
                <a:lnTo>
                  <a:pt x="1358" y="1034"/>
                </a:lnTo>
                <a:lnTo>
                  <a:pt x="1333" y="1009"/>
                </a:lnTo>
                <a:lnTo>
                  <a:pt x="1321" y="985"/>
                </a:lnTo>
                <a:lnTo>
                  <a:pt x="1296" y="961"/>
                </a:lnTo>
                <a:lnTo>
                  <a:pt x="1259" y="924"/>
                </a:lnTo>
                <a:lnTo>
                  <a:pt x="1234" y="912"/>
                </a:lnTo>
                <a:lnTo>
                  <a:pt x="1197" y="875"/>
                </a:lnTo>
                <a:lnTo>
                  <a:pt x="1173" y="851"/>
                </a:lnTo>
                <a:lnTo>
                  <a:pt x="1160" y="827"/>
                </a:lnTo>
                <a:lnTo>
                  <a:pt x="1136" y="815"/>
                </a:lnTo>
                <a:lnTo>
                  <a:pt x="1123" y="790"/>
                </a:lnTo>
                <a:lnTo>
                  <a:pt x="1099" y="766"/>
                </a:lnTo>
                <a:lnTo>
                  <a:pt x="1086" y="742"/>
                </a:lnTo>
                <a:lnTo>
                  <a:pt x="1062" y="730"/>
                </a:lnTo>
                <a:lnTo>
                  <a:pt x="1025" y="705"/>
                </a:lnTo>
                <a:lnTo>
                  <a:pt x="1012" y="681"/>
                </a:lnTo>
                <a:lnTo>
                  <a:pt x="988" y="657"/>
                </a:lnTo>
                <a:lnTo>
                  <a:pt x="963" y="644"/>
                </a:lnTo>
                <a:lnTo>
                  <a:pt x="951" y="620"/>
                </a:lnTo>
                <a:lnTo>
                  <a:pt x="938" y="596"/>
                </a:lnTo>
                <a:lnTo>
                  <a:pt x="926" y="571"/>
                </a:lnTo>
                <a:lnTo>
                  <a:pt x="901" y="559"/>
                </a:lnTo>
                <a:lnTo>
                  <a:pt x="889" y="535"/>
                </a:lnTo>
                <a:lnTo>
                  <a:pt x="876" y="511"/>
                </a:lnTo>
                <a:lnTo>
                  <a:pt x="864" y="486"/>
                </a:lnTo>
                <a:lnTo>
                  <a:pt x="852" y="462"/>
                </a:lnTo>
                <a:lnTo>
                  <a:pt x="827" y="438"/>
                </a:lnTo>
                <a:lnTo>
                  <a:pt x="815" y="413"/>
                </a:lnTo>
                <a:lnTo>
                  <a:pt x="802" y="389"/>
                </a:lnTo>
                <a:lnTo>
                  <a:pt x="790" y="365"/>
                </a:lnTo>
                <a:lnTo>
                  <a:pt x="778" y="340"/>
                </a:lnTo>
                <a:lnTo>
                  <a:pt x="753" y="328"/>
                </a:lnTo>
                <a:lnTo>
                  <a:pt x="728" y="292"/>
                </a:lnTo>
                <a:lnTo>
                  <a:pt x="704" y="267"/>
                </a:lnTo>
                <a:lnTo>
                  <a:pt x="679" y="243"/>
                </a:lnTo>
                <a:lnTo>
                  <a:pt x="667" y="219"/>
                </a:lnTo>
                <a:lnTo>
                  <a:pt x="642" y="207"/>
                </a:lnTo>
                <a:lnTo>
                  <a:pt x="630" y="182"/>
                </a:lnTo>
                <a:lnTo>
                  <a:pt x="605" y="158"/>
                </a:lnTo>
                <a:lnTo>
                  <a:pt x="580" y="146"/>
                </a:lnTo>
                <a:lnTo>
                  <a:pt x="568" y="122"/>
                </a:lnTo>
                <a:lnTo>
                  <a:pt x="543" y="122"/>
                </a:lnTo>
                <a:lnTo>
                  <a:pt x="531" y="97"/>
                </a:lnTo>
                <a:lnTo>
                  <a:pt x="494" y="73"/>
                </a:lnTo>
                <a:lnTo>
                  <a:pt x="469" y="73"/>
                </a:lnTo>
                <a:lnTo>
                  <a:pt x="444" y="61"/>
                </a:lnTo>
                <a:lnTo>
                  <a:pt x="407" y="49"/>
                </a:lnTo>
                <a:lnTo>
                  <a:pt x="383" y="36"/>
                </a:lnTo>
                <a:lnTo>
                  <a:pt x="358" y="36"/>
                </a:lnTo>
                <a:lnTo>
                  <a:pt x="321" y="24"/>
                </a:lnTo>
                <a:lnTo>
                  <a:pt x="296" y="12"/>
                </a:lnTo>
                <a:lnTo>
                  <a:pt x="272" y="12"/>
                </a:lnTo>
                <a:lnTo>
                  <a:pt x="247" y="12"/>
                </a:lnTo>
                <a:lnTo>
                  <a:pt x="222" y="0"/>
                </a:lnTo>
                <a:lnTo>
                  <a:pt x="198" y="0"/>
                </a:lnTo>
                <a:lnTo>
                  <a:pt x="173" y="0"/>
                </a:lnTo>
                <a:lnTo>
                  <a:pt x="148" y="12"/>
                </a:lnTo>
                <a:lnTo>
                  <a:pt x="123" y="12"/>
                </a:lnTo>
                <a:lnTo>
                  <a:pt x="99" y="12"/>
                </a:lnTo>
                <a:lnTo>
                  <a:pt x="74" y="24"/>
                </a:lnTo>
                <a:lnTo>
                  <a:pt x="49" y="36"/>
                </a:lnTo>
                <a:lnTo>
                  <a:pt x="25" y="49"/>
                </a:lnTo>
                <a:lnTo>
                  <a:pt x="12" y="73"/>
                </a:lnTo>
                <a:lnTo>
                  <a:pt x="0" y="97"/>
                </a:lnTo>
                <a:lnTo>
                  <a:pt x="0" y="122"/>
                </a:lnTo>
                <a:lnTo>
                  <a:pt x="0" y="146"/>
                </a:lnTo>
                <a:lnTo>
                  <a:pt x="0" y="170"/>
                </a:lnTo>
                <a:lnTo>
                  <a:pt x="12" y="195"/>
                </a:lnTo>
                <a:lnTo>
                  <a:pt x="25" y="219"/>
                </a:lnTo>
                <a:lnTo>
                  <a:pt x="37" y="243"/>
                </a:lnTo>
                <a:lnTo>
                  <a:pt x="62" y="255"/>
                </a:lnTo>
                <a:lnTo>
                  <a:pt x="74" y="280"/>
                </a:lnTo>
                <a:lnTo>
                  <a:pt x="99" y="280"/>
                </a:lnTo>
                <a:lnTo>
                  <a:pt x="136" y="304"/>
                </a:lnTo>
                <a:lnTo>
                  <a:pt x="160" y="316"/>
                </a:lnTo>
                <a:lnTo>
                  <a:pt x="185" y="316"/>
                </a:lnTo>
                <a:lnTo>
                  <a:pt x="210" y="316"/>
                </a:lnTo>
                <a:lnTo>
                  <a:pt x="235" y="328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2" name="Rectangle 8">
            <a:extLst>
              <a:ext uri="{FF2B5EF4-FFF2-40B4-BE49-F238E27FC236}">
                <a16:creationId xmlns:a16="http://schemas.microsoft.com/office/drawing/2014/main" id="{63FE62FE-C049-A66B-7C30-F74FF4894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0738" y="2649538"/>
            <a:ext cx="152082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ER</a:t>
            </a:r>
          </a:p>
        </p:txBody>
      </p:sp>
      <p:sp>
        <p:nvSpPr>
          <p:cNvPr id="11273" name="Freeform 9">
            <a:extLst>
              <a:ext uri="{FF2B5EF4-FFF2-40B4-BE49-F238E27FC236}">
                <a16:creationId xmlns:a16="http://schemas.microsoft.com/office/drawing/2014/main" id="{E8C62B8F-E2E5-CCC5-89B6-6D38A9CB83C5}"/>
              </a:ext>
            </a:extLst>
          </p:cNvPr>
          <p:cNvSpPr>
            <a:spLocks/>
          </p:cNvSpPr>
          <p:nvPr/>
        </p:nvSpPr>
        <p:spPr bwMode="auto">
          <a:xfrm>
            <a:off x="2038350" y="4591050"/>
            <a:ext cx="1887538" cy="1487488"/>
          </a:xfrm>
          <a:custGeom>
            <a:avLst/>
            <a:gdLst>
              <a:gd name="T0" fmla="*/ 438150 w 1189"/>
              <a:gd name="T1" fmla="*/ 1409700 h 937"/>
              <a:gd name="T2" fmla="*/ 438150 w 1189"/>
              <a:gd name="T3" fmla="*/ 1295400 h 937"/>
              <a:gd name="T4" fmla="*/ 419100 w 1189"/>
              <a:gd name="T5" fmla="*/ 1181100 h 937"/>
              <a:gd name="T6" fmla="*/ 381000 w 1189"/>
              <a:gd name="T7" fmla="*/ 1066800 h 937"/>
              <a:gd name="T8" fmla="*/ 323850 w 1189"/>
              <a:gd name="T9" fmla="*/ 971550 h 937"/>
              <a:gd name="T10" fmla="*/ 266700 w 1189"/>
              <a:gd name="T11" fmla="*/ 857250 h 937"/>
              <a:gd name="T12" fmla="*/ 209550 w 1189"/>
              <a:gd name="T13" fmla="*/ 742950 h 937"/>
              <a:gd name="T14" fmla="*/ 133350 w 1189"/>
              <a:gd name="T15" fmla="*/ 609600 h 937"/>
              <a:gd name="T16" fmla="*/ 38100 w 1189"/>
              <a:gd name="T17" fmla="*/ 495300 h 937"/>
              <a:gd name="T18" fmla="*/ 0 w 1189"/>
              <a:gd name="T19" fmla="*/ 381000 h 937"/>
              <a:gd name="T20" fmla="*/ 0 w 1189"/>
              <a:gd name="T21" fmla="*/ 266700 h 937"/>
              <a:gd name="T22" fmla="*/ 38100 w 1189"/>
              <a:gd name="T23" fmla="*/ 152400 h 937"/>
              <a:gd name="T24" fmla="*/ 133350 w 1189"/>
              <a:gd name="T25" fmla="*/ 57150 h 937"/>
              <a:gd name="T26" fmla="*/ 228600 w 1189"/>
              <a:gd name="T27" fmla="*/ 19050 h 937"/>
              <a:gd name="T28" fmla="*/ 361950 w 1189"/>
              <a:gd name="T29" fmla="*/ 38100 h 937"/>
              <a:gd name="T30" fmla="*/ 476250 w 1189"/>
              <a:gd name="T31" fmla="*/ 95250 h 937"/>
              <a:gd name="T32" fmla="*/ 552450 w 1189"/>
              <a:gd name="T33" fmla="*/ 209550 h 937"/>
              <a:gd name="T34" fmla="*/ 609600 w 1189"/>
              <a:gd name="T35" fmla="*/ 323850 h 937"/>
              <a:gd name="T36" fmla="*/ 647700 w 1189"/>
              <a:gd name="T37" fmla="*/ 438150 h 937"/>
              <a:gd name="T38" fmla="*/ 685800 w 1189"/>
              <a:gd name="T39" fmla="*/ 552450 h 937"/>
              <a:gd name="T40" fmla="*/ 704850 w 1189"/>
              <a:gd name="T41" fmla="*/ 666750 h 937"/>
              <a:gd name="T42" fmla="*/ 723900 w 1189"/>
              <a:gd name="T43" fmla="*/ 781050 h 937"/>
              <a:gd name="T44" fmla="*/ 762000 w 1189"/>
              <a:gd name="T45" fmla="*/ 895350 h 937"/>
              <a:gd name="T46" fmla="*/ 819150 w 1189"/>
              <a:gd name="T47" fmla="*/ 1009650 h 937"/>
              <a:gd name="T48" fmla="*/ 952500 w 1189"/>
              <a:gd name="T49" fmla="*/ 1066800 h 937"/>
              <a:gd name="T50" fmla="*/ 1066800 w 1189"/>
              <a:gd name="T51" fmla="*/ 1085850 h 937"/>
              <a:gd name="T52" fmla="*/ 1181100 w 1189"/>
              <a:gd name="T53" fmla="*/ 1047750 h 937"/>
              <a:gd name="T54" fmla="*/ 1276350 w 1189"/>
              <a:gd name="T55" fmla="*/ 933450 h 937"/>
              <a:gd name="T56" fmla="*/ 1314450 w 1189"/>
              <a:gd name="T57" fmla="*/ 800100 h 937"/>
              <a:gd name="T58" fmla="*/ 1333500 w 1189"/>
              <a:gd name="T59" fmla="*/ 685800 h 937"/>
              <a:gd name="T60" fmla="*/ 1390650 w 1189"/>
              <a:gd name="T61" fmla="*/ 571500 h 937"/>
              <a:gd name="T62" fmla="*/ 1466850 w 1189"/>
              <a:gd name="T63" fmla="*/ 457200 h 937"/>
              <a:gd name="T64" fmla="*/ 1562100 w 1189"/>
              <a:gd name="T65" fmla="*/ 400050 h 937"/>
              <a:gd name="T66" fmla="*/ 1676400 w 1189"/>
              <a:gd name="T67" fmla="*/ 381000 h 937"/>
              <a:gd name="T68" fmla="*/ 1790700 w 1189"/>
              <a:gd name="T69" fmla="*/ 419100 h 937"/>
              <a:gd name="T70" fmla="*/ 1866900 w 1189"/>
              <a:gd name="T71" fmla="*/ 514350 h 937"/>
              <a:gd name="T72" fmla="*/ 1885950 w 1189"/>
              <a:gd name="T73" fmla="*/ 628650 h 937"/>
              <a:gd name="T74" fmla="*/ 1847850 w 1189"/>
              <a:gd name="T75" fmla="*/ 742950 h 937"/>
              <a:gd name="T76" fmla="*/ 1790700 w 1189"/>
              <a:gd name="T77" fmla="*/ 857250 h 937"/>
              <a:gd name="T78" fmla="*/ 1714500 w 1189"/>
              <a:gd name="T79" fmla="*/ 971550 h 937"/>
              <a:gd name="T80" fmla="*/ 1619250 w 1189"/>
              <a:gd name="T81" fmla="*/ 1066800 h 937"/>
              <a:gd name="T82" fmla="*/ 1562100 w 1189"/>
              <a:gd name="T83" fmla="*/ 1181100 h 937"/>
              <a:gd name="T84" fmla="*/ 1485900 w 1189"/>
              <a:gd name="T85" fmla="*/ 1295400 h 937"/>
              <a:gd name="T86" fmla="*/ 1428750 w 1189"/>
              <a:gd name="T87" fmla="*/ 1409700 h 93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9" h="937">
                <a:moveTo>
                  <a:pt x="300" y="936"/>
                </a:moveTo>
                <a:lnTo>
                  <a:pt x="288" y="912"/>
                </a:lnTo>
                <a:lnTo>
                  <a:pt x="276" y="888"/>
                </a:lnTo>
                <a:lnTo>
                  <a:pt x="276" y="864"/>
                </a:lnTo>
                <a:lnTo>
                  <a:pt x="276" y="840"/>
                </a:lnTo>
                <a:lnTo>
                  <a:pt x="276" y="816"/>
                </a:lnTo>
                <a:lnTo>
                  <a:pt x="276" y="792"/>
                </a:lnTo>
                <a:lnTo>
                  <a:pt x="264" y="768"/>
                </a:lnTo>
                <a:lnTo>
                  <a:pt x="264" y="744"/>
                </a:lnTo>
                <a:lnTo>
                  <a:pt x="252" y="720"/>
                </a:lnTo>
                <a:lnTo>
                  <a:pt x="252" y="696"/>
                </a:lnTo>
                <a:lnTo>
                  <a:pt x="240" y="672"/>
                </a:lnTo>
                <a:lnTo>
                  <a:pt x="216" y="660"/>
                </a:lnTo>
                <a:lnTo>
                  <a:pt x="216" y="636"/>
                </a:lnTo>
                <a:lnTo>
                  <a:pt x="204" y="612"/>
                </a:lnTo>
                <a:lnTo>
                  <a:pt x="192" y="588"/>
                </a:lnTo>
                <a:lnTo>
                  <a:pt x="180" y="564"/>
                </a:lnTo>
                <a:lnTo>
                  <a:pt x="168" y="540"/>
                </a:lnTo>
                <a:lnTo>
                  <a:pt x="156" y="516"/>
                </a:lnTo>
                <a:lnTo>
                  <a:pt x="144" y="492"/>
                </a:lnTo>
                <a:lnTo>
                  <a:pt x="132" y="468"/>
                </a:lnTo>
                <a:lnTo>
                  <a:pt x="120" y="432"/>
                </a:lnTo>
                <a:lnTo>
                  <a:pt x="96" y="408"/>
                </a:lnTo>
                <a:lnTo>
                  <a:pt x="84" y="384"/>
                </a:lnTo>
                <a:lnTo>
                  <a:pt x="60" y="360"/>
                </a:lnTo>
                <a:lnTo>
                  <a:pt x="48" y="336"/>
                </a:lnTo>
                <a:lnTo>
                  <a:pt x="24" y="312"/>
                </a:lnTo>
                <a:lnTo>
                  <a:pt x="12" y="288"/>
                </a:lnTo>
                <a:lnTo>
                  <a:pt x="0" y="264"/>
                </a:lnTo>
                <a:lnTo>
                  <a:pt x="0" y="240"/>
                </a:lnTo>
                <a:lnTo>
                  <a:pt x="0" y="216"/>
                </a:lnTo>
                <a:lnTo>
                  <a:pt x="0" y="192"/>
                </a:lnTo>
                <a:lnTo>
                  <a:pt x="0" y="168"/>
                </a:lnTo>
                <a:lnTo>
                  <a:pt x="0" y="144"/>
                </a:lnTo>
                <a:lnTo>
                  <a:pt x="12" y="120"/>
                </a:lnTo>
                <a:lnTo>
                  <a:pt x="24" y="96"/>
                </a:lnTo>
                <a:lnTo>
                  <a:pt x="36" y="72"/>
                </a:lnTo>
                <a:lnTo>
                  <a:pt x="60" y="48"/>
                </a:lnTo>
                <a:lnTo>
                  <a:pt x="84" y="36"/>
                </a:lnTo>
                <a:lnTo>
                  <a:pt x="96" y="12"/>
                </a:lnTo>
                <a:lnTo>
                  <a:pt x="120" y="12"/>
                </a:lnTo>
                <a:lnTo>
                  <a:pt x="144" y="12"/>
                </a:lnTo>
                <a:lnTo>
                  <a:pt x="168" y="0"/>
                </a:lnTo>
                <a:lnTo>
                  <a:pt x="192" y="12"/>
                </a:lnTo>
                <a:lnTo>
                  <a:pt x="228" y="24"/>
                </a:lnTo>
                <a:lnTo>
                  <a:pt x="252" y="24"/>
                </a:lnTo>
                <a:lnTo>
                  <a:pt x="276" y="48"/>
                </a:lnTo>
                <a:lnTo>
                  <a:pt x="300" y="60"/>
                </a:lnTo>
                <a:lnTo>
                  <a:pt x="324" y="84"/>
                </a:lnTo>
                <a:lnTo>
                  <a:pt x="336" y="108"/>
                </a:lnTo>
                <a:lnTo>
                  <a:pt x="348" y="132"/>
                </a:lnTo>
                <a:lnTo>
                  <a:pt x="360" y="156"/>
                </a:lnTo>
                <a:lnTo>
                  <a:pt x="372" y="180"/>
                </a:lnTo>
                <a:lnTo>
                  <a:pt x="384" y="204"/>
                </a:lnTo>
                <a:lnTo>
                  <a:pt x="384" y="228"/>
                </a:lnTo>
                <a:lnTo>
                  <a:pt x="396" y="252"/>
                </a:lnTo>
                <a:lnTo>
                  <a:pt x="408" y="276"/>
                </a:lnTo>
                <a:lnTo>
                  <a:pt x="408" y="300"/>
                </a:lnTo>
                <a:lnTo>
                  <a:pt x="420" y="324"/>
                </a:lnTo>
                <a:lnTo>
                  <a:pt x="432" y="348"/>
                </a:lnTo>
                <a:lnTo>
                  <a:pt x="432" y="372"/>
                </a:lnTo>
                <a:lnTo>
                  <a:pt x="432" y="396"/>
                </a:lnTo>
                <a:lnTo>
                  <a:pt x="444" y="420"/>
                </a:lnTo>
                <a:lnTo>
                  <a:pt x="444" y="444"/>
                </a:lnTo>
                <a:lnTo>
                  <a:pt x="444" y="468"/>
                </a:lnTo>
                <a:lnTo>
                  <a:pt x="456" y="492"/>
                </a:lnTo>
                <a:lnTo>
                  <a:pt x="456" y="516"/>
                </a:lnTo>
                <a:lnTo>
                  <a:pt x="468" y="540"/>
                </a:lnTo>
                <a:lnTo>
                  <a:pt x="480" y="564"/>
                </a:lnTo>
                <a:lnTo>
                  <a:pt x="480" y="588"/>
                </a:lnTo>
                <a:lnTo>
                  <a:pt x="504" y="612"/>
                </a:lnTo>
                <a:lnTo>
                  <a:pt x="516" y="636"/>
                </a:lnTo>
                <a:lnTo>
                  <a:pt x="540" y="648"/>
                </a:lnTo>
                <a:lnTo>
                  <a:pt x="564" y="660"/>
                </a:lnTo>
                <a:lnTo>
                  <a:pt x="600" y="672"/>
                </a:lnTo>
                <a:lnTo>
                  <a:pt x="624" y="684"/>
                </a:lnTo>
                <a:lnTo>
                  <a:pt x="648" y="684"/>
                </a:lnTo>
                <a:lnTo>
                  <a:pt x="672" y="684"/>
                </a:lnTo>
                <a:lnTo>
                  <a:pt x="696" y="684"/>
                </a:lnTo>
                <a:lnTo>
                  <a:pt x="720" y="672"/>
                </a:lnTo>
                <a:lnTo>
                  <a:pt x="744" y="660"/>
                </a:lnTo>
                <a:lnTo>
                  <a:pt x="768" y="636"/>
                </a:lnTo>
                <a:lnTo>
                  <a:pt x="780" y="612"/>
                </a:lnTo>
                <a:lnTo>
                  <a:pt x="804" y="588"/>
                </a:lnTo>
                <a:lnTo>
                  <a:pt x="804" y="564"/>
                </a:lnTo>
                <a:lnTo>
                  <a:pt x="816" y="540"/>
                </a:lnTo>
                <a:lnTo>
                  <a:pt x="828" y="504"/>
                </a:lnTo>
                <a:lnTo>
                  <a:pt x="828" y="480"/>
                </a:lnTo>
                <a:lnTo>
                  <a:pt x="840" y="456"/>
                </a:lnTo>
                <a:lnTo>
                  <a:pt x="840" y="432"/>
                </a:lnTo>
                <a:lnTo>
                  <a:pt x="852" y="408"/>
                </a:lnTo>
                <a:lnTo>
                  <a:pt x="864" y="384"/>
                </a:lnTo>
                <a:lnTo>
                  <a:pt x="876" y="360"/>
                </a:lnTo>
                <a:lnTo>
                  <a:pt x="900" y="336"/>
                </a:lnTo>
                <a:lnTo>
                  <a:pt x="912" y="312"/>
                </a:lnTo>
                <a:lnTo>
                  <a:pt x="924" y="288"/>
                </a:lnTo>
                <a:lnTo>
                  <a:pt x="948" y="276"/>
                </a:lnTo>
                <a:lnTo>
                  <a:pt x="960" y="252"/>
                </a:lnTo>
                <a:lnTo>
                  <a:pt x="984" y="252"/>
                </a:lnTo>
                <a:lnTo>
                  <a:pt x="1008" y="240"/>
                </a:lnTo>
                <a:lnTo>
                  <a:pt x="1032" y="240"/>
                </a:lnTo>
                <a:lnTo>
                  <a:pt x="1056" y="240"/>
                </a:lnTo>
                <a:lnTo>
                  <a:pt x="1080" y="240"/>
                </a:lnTo>
                <a:lnTo>
                  <a:pt x="1104" y="252"/>
                </a:lnTo>
                <a:lnTo>
                  <a:pt x="1128" y="264"/>
                </a:lnTo>
                <a:lnTo>
                  <a:pt x="1152" y="276"/>
                </a:lnTo>
                <a:lnTo>
                  <a:pt x="1164" y="300"/>
                </a:lnTo>
                <a:lnTo>
                  <a:pt x="1176" y="324"/>
                </a:lnTo>
                <a:lnTo>
                  <a:pt x="1176" y="348"/>
                </a:lnTo>
                <a:lnTo>
                  <a:pt x="1188" y="372"/>
                </a:lnTo>
                <a:lnTo>
                  <a:pt x="1188" y="396"/>
                </a:lnTo>
                <a:lnTo>
                  <a:pt x="1188" y="420"/>
                </a:lnTo>
                <a:lnTo>
                  <a:pt x="1176" y="444"/>
                </a:lnTo>
                <a:lnTo>
                  <a:pt x="1164" y="468"/>
                </a:lnTo>
                <a:lnTo>
                  <a:pt x="1152" y="492"/>
                </a:lnTo>
                <a:lnTo>
                  <a:pt x="1140" y="516"/>
                </a:lnTo>
                <a:lnTo>
                  <a:pt x="1128" y="540"/>
                </a:lnTo>
                <a:lnTo>
                  <a:pt x="1116" y="564"/>
                </a:lnTo>
                <a:lnTo>
                  <a:pt x="1092" y="588"/>
                </a:lnTo>
                <a:lnTo>
                  <a:pt x="1080" y="612"/>
                </a:lnTo>
                <a:lnTo>
                  <a:pt x="1056" y="624"/>
                </a:lnTo>
                <a:lnTo>
                  <a:pt x="1044" y="660"/>
                </a:lnTo>
                <a:lnTo>
                  <a:pt x="1020" y="672"/>
                </a:lnTo>
                <a:lnTo>
                  <a:pt x="1020" y="696"/>
                </a:lnTo>
                <a:lnTo>
                  <a:pt x="996" y="720"/>
                </a:lnTo>
                <a:lnTo>
                  <a:pt x="984" y="744"/>
                </a:lnTo>
                <a:lnTo>
                  <a:pt x="960" y="768"/>
                </a:lnTo>
                <a:lnTo>
                  <a:pt x="948" y="792"/>
                </a:lnTo>
                <a:lnTo>
                  <a:pt x="936" y="816"/>
                </a:lnTo>
                <a:lnTo>
                  <a:pt x="924" y="840"/>
                </a:lnTo>
                <a:lnTo>
                  <a:pt x="912" y="864"/>
                </a:lnTo>
                <a:lnTo>
                  <a:pt x="900" y="888"/>
                </a:lnTo>
                <a:lnTo>
                  <a:pt x="900" y="912"/>
                </a:lnTo>
                <a:lnTo>
                  <a:pt x="888" y="936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4" name="Rectangle 10">
            <a:extLst>
              <a:ext uri="{FF2B5EF4-FFF2-40B4-BE49-F238E27FC236}">
                <a16:creationId xmlns:a16="http://schemas.microsoft.com/office/drawing/2014/main" id="{ACD55B32-028A-3824-830B-BAB95CD24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5259388"/>
            <a:ext cx="131127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PG</a:t>
            </a:r>
          </a:p>
        </p:txBody>
      </p:sp>
      <p:sp>
        <p:nvSpPr>
          <p:cNvPr id="11275" name="Freeform 11">
            <a:extLst>
              <a:ext uri="{FF2B5EF4-FFF2-40B4-BE49-F238E27FC236}">
                <a16:creationId xmlns:a16="http://schemas.microsoft.com/office/drawing/2014/main" id="{9127175B-5D1E-C97E-31DF-73F958E5C13B}"/>
              </a:ext>
            </a:extLst>
          </p:cNvPr>
          <p:cNvSpPr>
            <a:spLocks/>
          </p:cNvSpPr>
          <p:nvPr/>
        </p:nvSpPr>
        <p:spPr bwMode="auto">
          <a:xfrm>
            <a:off x="3257550" y="2628900"/>
            <a:ext cx="268288" cy="306388"/>
          </a:xfrm>
          <a:custGeom>
            <a:avLst/>
            <a:gdLst>
              <a:gd name="T0" fmla="*/ 171450 w 169"/>
              <a:gd name="T1" fmla="*/ 19050 h 193"/>
              <a:gd name="T2" fmla="*/ 133350 w 169"/>
              <a:gd name="T3" fmla="*/ 38100 h 193"/>
              <a:gd name="T4" fmla="*/ 95250 w 169"/>
              <a:gd name="T5" fmla="*/ 57150 h 193"/>
              <a:gd name="T6" fmla="*/ 57150 w 169"/>
              <a:gd name="T7" fmla="*/ 76200 h 193"/>
              <a:gd name="T8" fmla="*/ 38100 w 169"/>
              <a:gd name="T9" fmla="*/ 114300 h 193"/>
              <a:gd name="T10" fmla="*/ 0 w 169"/>
              <a:gd name="T11" fmla="*/ 152400 h 193"/>
              <a:gd name="T12" fmla="*/ 0 w 169"/>
              <a:gd name="T13" fmla="*/ 190500 h 193"/>
              <a:gd name="T14" fmla="*/ 0 w 169"/>
              <a:gd name="T15" fmla="*/ 228600 h 193"/>
              <a:gd name="T16" fmla="*/ 38100 w 169"/>
              <a:gd name="T17" fmla="*/ 247650 h 193"/>
              <a:gd name="T18" fmla="*/ 57150 w 169"/>
              <a:gd name="T19" fmla="*/ 285750 h 193"/>
              <a:gd name="T20" fmla="*/ 95250 w 169"/>
              <a:gd name="T21" fmla="*/ 304800 h 193"/>
              <a:gd name="T22" fmla="*/ 133350 w 169"/>
              <a:gd name="T23" fmla="*/ 304800 h 193"/>
              <a:gd name="T24" fmla="*/ 171450 w 169"/>
              <a:gd name="T25" fmla="*/ 304800 h 193"/>
              <a:gd name="T26" fmla="*/ 209550 w 169"/>
              <a:gd name="T27" fmla="*/ 285750 h 193"/>
              <a:gd name="T28" fmla="*/ 228600 w 169"/>
              <a:gd name="T29" fmla="*/ 247650 h 193"/>
              <a:gd name="T30" fmla="*/ 247650 w 169"/>
              <a:gd name="T31" fmla="*/ 209550 h 193"/>
              <a:gd name="T32" fmla="*/ 266700 w 169"/>
              <a:gd name="T33" fmla="*/ 171450 h 193"/>
              <a:gd name="T34" fmla="*/ 266700 w 169"/>
              <a:gd name="T35" fmla="*/ 133350 h 193"/>
              <a:gd name="T36" fmla="*/ 266700 w 169"/>
              <a:gd name="T37" fmla="*/ 95250 h 193"/>
              <a:gd name="T38" fmla="*/ 247650 w 169"/>
              <a:gd name="T39" fmla="*/ 57150 h 193"/>
              <a:gd name="T40" fmla="*/ 228600 w 169"/>
              <a:gd name="T41" fmla="*/ 19050 h 193"/>
              <a:gd name="T42" fmla="*/ 190500 w 169"/>
              <a:gd name="T43" fmla="*/ 0 h 193"/>
              <a:gd name="T44" fmla="*/ 171450 w 169"/>
              <a:gd name="T45" fmla="*/ 19050 h 19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9" h="193">
                <a:moveTo>
                  <a:pt x="108" y="12"/>
                </a:moveTo>
                <a:lnTo>
                  <a:pt x="84" y="24"/>
                </a:lnTo>
                <a:lnTo>
                  <a:pt x="60" y="36"/>
                </a:lnTo>
                <a:lnTo>
                  <a:pt x="36" y="48"/>
                </a:lnTo>
                <a:lnTo>
                  <a:pt x="24" y="72"/>
                </a:lnTo>
                <a:lnTo>
                  <a:pt x="0" y="96"/>
                </a:lnTo>
                <a:lnTo>
                  <a:pt x="0" y="120"/>
                </a:lnTo>
                <a:lnTo>
                  <a:pt x="0" y="144"/>
                </a:lnTo>
                <a:lnTo>
                  <a:pt x="24" y="156"/>
                </a:lnTo>
                <a:lnTo>
                  <a:pt x="36" y="180"/>
                </a:lnTo>
                <a:lnTo>
                  <a:pt x="60" y="192"/>
                </a:lnTo>
                <a:lnTo>
                  <a:pt x="84" y="192"/>
                </a:lnTo>
                <a:lnTo>
                  <a:pt x="108" y="192"/>
                </a:lnTo>
                <a:lnTo>
                  <a:pt x="132" y="180"/>
                </a:lnTo>
                <a:lnTo>
                  <a:pt x="144" y="156"/>
                </a:lnTo>
                <a:lnTo>
                  <a:pt x="156" y="132"/>
                </a:lnTo>
                <a:lnTo>
                  <a:pt x="168" y="108"/>
                </a:lnTo>
                <a:lnTo>
                  <a:pt x="168" y="84"/>
                </a:lnTo>
                <a:lnTo>
                  <a:pt x="168" y="60"/>
                </a:lnTo>
                <a:lnTo>
                  <a:pt x="156" y="36"/>
                </a:lnTo>
                <a:lnTo>
                  <a:pt x="144" y="12"/>
                </a:lnTo>
                <a:lnTo>
                  <a:pt x="120" y="0"/>
                </a:lnTo>
                <a:lnTo>
                  <a:pt x="108" y="12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6" name="Freeform 12">
            <a:extLst>
              <a:ext uri="{FF2B5EF4-FFF2-40B4-BE49-F238E27FC236}">
                <a16:creationId xmlns:a16="http://schemas.microsoft.com/office/drawing/2014/main" id="{D02B5B98-D0AF-AE92-F60F-AFD305965EA1}"/>
              </a:ext>
            </a:extLst>
          </p:cNvPr>
          <p:cNvSpPr>
            <a:spLocks/>
          </p:cNvSpPr>
          <p:nvPr/>
        </p:nvSpPr>
        <p:spPr bwMode="auto">
          <a:xfrm>
            <a:off x="3067050" y="3333750"/>
            <a:ext cx="439738" cy="915988"/>
          </a:xfrm>
          <a:custGeom>
            <a:avLst/>
            <a:gdLst>
              <a:gd name="T0" fmla="*/ 285750 w 277"/>
              <a:gd name="T1" fmla="*/ 0 h 577"/>
              <a:gd name="T2" fmla="*/ 323850 w 277"/>
              <a:gd name="T3" fmla="*/ 38100 h 577"/>
              <a:gd name="T4" fmla="*/ 361950 w 277"/>
              <a:gd name="T5" fmla="*/ 57150 h 577"/>
              <a:gd name="T6" fmla="*/ 381000 w 277"/>
              <a:gd name="T7" fmla="*/ 95250 h 577"/>
              <a:gd name="T8" fmla="*/ 419100 w 277"/>
              <a:gd name="T9" fmla="*/ 133350 h 577"/>
              <a:gd name="T10" fmla="*/ 438150 w 277"/>
              <a:gd name="T11" fmla="*/ 171450 h 577"/>
              <a:gd name="T12" fmla="*/ 438150 w 277"/>
              <a:gd name="T13" fmla="*/ 209550 h 577"/>
              <a:gd name="T14" fmla="*/ 438150 w 277"/>
              <a:gd name="T15" fmla="*/ 247650 h 577"/>
              <a:gd name="T16" fmla="*/ 438150 w 277"/>
              <a:gd name="T17" fmla="*/ 285750 h 577"/>
              <a:gd name="T18" fmla="*/ 438150 w 277"/>
              <a:gd name="T19" fmla="*/ 323850 h 577"/>
              <a:gd name="T20" fmla="*/ 438150 w 277"/>
              <a:gd name="T21" fmla="*/ 361950 h 577"/>
              <a:gd name="T22" fmla="*/ 438150 w 277"/>
              <a:gd name="T23" fmla="*/ 400050 h 577"/>
              <a:gd name="T24" fmla="*/ 438150 w 277"/>
              <a:gd name="T25" fmla="*/ 438150 h 577"/>
              <a:gd name="T26" fmla="*/ 438150 w 277"/>
              <a:gd name="T27" fmla="*/ 476250 h 577"/>
              <a:gd name="T28" fmla="*/ 419100 w 277"/>
              <a:gd name="T29" fmla="*/ 514350 h 577"/>
              <a:gd name="T30" fmla="*/ 419100 w 277"/>
              <a:gd name="T31" fmla="*/ 552450 h 577"/>
              <a:gd name="T32" fmla="*/ 400050 w 277"/>
              <a:gd name="T33" fmla="*/ 590550 h 577"/>
              <a:gd name="T34" fmla="*/ 381000 w 277"/>
              <a:gd name="T35" fmla="*/ 628650 h 577"/>
              <a:gd name="T36" fmla="*/ 342900 w 277"/>
              <a:gd name="T37" fmla="*/ 666750 h 577"/>
              <a:gd name="T38" fmla="*/ 323850 w 277"/>
              <a:gd name="T39" fmla="*/ 704850 h 577"/>
              <a:gd name="T40" fmla="*/ 304800 w 277"/>
              <a:gd name="T41" fmla="*/ 742950 h 577"/>
              <a:gd name="T42" fmla="*/ 266700 w 277"/>
              <a:gd name="T43" fmla="*/ 762000 h 577"/>
              <a:gd name="T44" fmla="*/ 266700 w 277"/>
              <a:gd name="T45" fmla="*/ 800100 h 577"/>
              <a:gd name="T46" fmla="*/ 228600 w 277"/>
              <a:gd name="T47" fmla="*/ 819150 h 577"/>
              <a:gd name="T48" fmla="*/ 209550 w 277"/>
              <a:gd name="T49" fmla="*/ 857250 h 577"/>
              <a:gd name="T50" fmla="*/ 171450 w 277"/>
              <a:gd name="T51" fmla="*/ 876300 h 577"/>
              <a:gd name="T52" fmla="*/ 152400 w 277"/>
              <a:gd name="T53" fmla="*/ 914400 h 577"/>
              <a:gd name="T54" fmla="*/ 114300 w 277"/>
              <a:gd name="T55" fmla="*/ 914400 h 577"/>
              <a:gd name="T56" fmla="*/ 76200 w 277"/>
              <a:gd name="T57" fmla="*/ 914400 h 577"/>
              <a:gd name="T58" fmla="*/ 19050 w 277"/>
              <a:gd name="T59" fmla="*/ 876300 h 577"/>
              <a:gd name="T60" fmla="*/ 19050 w 277"/>
              <a:gd name="T61" fmla="*/ 838200 h 577"/>
              <a:gd name="T62" fmla="*/ 0 w 277"/>
              <a:gd name="T63" fmla="*/ 800100 h 577"/>
              <a:gd name="T64" fmla="*/ 19050 w 277"/>
              <a:gd name="T65" fmla="*/ 762000 h 577"/>
              <a:gd name="T66" fmla="*/ 38100 w 277"/>
              <a:gd name="T67" fmla="*/ 723900 h 577"/>
              <a:gd name="T68" fmla="*/ 38100 w 277"/>
              <a:gd name="T69" fmla="*/ 685800 h 577"/>
              <a:gd name="T70" fmla="*/ 76200 w 277"/>
              <a:gd name="T71" fmla="*/ 666750 h 577"/>
              <a:gd name="T72" fmla="*/ 95250 w 277"/>
              <a:gd name="T73" fmla="*/ 628650 h 577"/>
              <a:gd name="T74" fmla="*/ 114300 w 277"/>
              <a:gd name="T75" fmla="*/ 590550 h 577"/>
              <a:gd name="T76" fmla="*/ 152400 w 277"/>
              <a:gd name="T77" fmla="*/ 571500 h 577"/>
              <a:gd name="T78" fmla="*/ 152400 w 277"/>
              <a:gd name="T79" fmla="*/ 533400 h 577"/>
              <a:gd name="T80" fmla="*/ 190500 w 277"/>
              <a:gd name="T81" fmla="*/ 495300 h 577"/>
              <a:gd name="T82" fmla="*/ 209550 w 277"/>
              <a:gd name="T83" fmla="*/ 438150 h 577"/>
              <a:gd name="T84" fmla="*/ 228600 w 277"/>
              <a:gd name="T85" fmla="*/ 400050 h 577"/>
              <a:gd name="T86" fmla="*/ 247650 w 277"/>
              <a:gd name="T87" fmla="*/ 361950 h 577"/>
              <a:gd name="T88" fmla="*/ 266700 w 277"/>
              <a:gd name="T89" fmla="*/ 323850 h 577"/>
              <a:gd name="T90" fmla="*/ 285750 w 277"/>
              <a:gd name="T91" fmla="*/ 285750 h 577"/>
              <a:gd name="T92" fmla="*/ 285750 w 277"/>
              <a:gd name="T93" fmla="*/ 247650 h 577"/>
              <a:gd name="T94" fmla="*/ 285750 w 277"/>
              <a:gd name="T95" fmla="*/ 209550 h 577"/>
              <a:gd name="T96" fmla="*/ 285750 w 277"/>
              <a:gd name="T97" fmla="*/ 171450 h 577"/>
              <a:gd name="T98" fmla="*/ 285750 w 277"/>
              <a:gd name="T99" fmla="*/ 133350 h 577"/>
              <a:gd name="T100" fmla="*/ 285750 w 277"/>
              <a:gd name="T101" fmla="*/ 95250 h 577"/>
              <a:gd name="T102" fmla="*/ 285750 w 277"/>
              <a:gd name="T103" fmla="*/ 57150 h 577"/>
              <a:gd name="T104" fmla="*/ 285750 w 277"/>
              <a:gd name="T105" fmla="*/ 19050 h 577"/>
              <a:gd name="T106" fmla="*/ 323850 w 277"/>
              <a:gd name="T107" fmla="*/ 0 h 577"/>
              <a:gd name="T108" fmla="*/ 285750 w 277"/>
              <a:gd name="T109" fmla="*/ 0 h 57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77" h="577">
                <a:moveTo>
                  <a:pt x="180" y="0"/>
                </a:moveTo>
                <a:lnTo>
                  <a:pt x="204" y="24"/>
                </a:lnTo>
                <a:lnTo>
                  <a:pt x="228" y="36"/>
                </a:lnTo>
                <a:lnTo>
                  <a:pt x="240" y="60"/>
                </a:lnTo>
                <a:lnTo>
                  <a:pt x="264" y="84"/>
                </a:lnTo>
                <a:lnTo>
                  <a:pt x="276" y="108"/>
                </a:lnTo>
                <a:lnTo>
                  <a:pt x="276" y="132"/>
                </a:lnTo>
                <a:lnTo>
                  <a:pt x="276" y="156"/>
                </a:lnTo>
                <a:lnTo>
                  <a:pt x="276" y="180"/>
                </a:lnTo>
                <a:lnTo>
                  <a:pt x="276" y="204"/>
                </a:lnTo>
                <a:lnTo>
                  <a:pt x="276" y="228"/>
                </a:lnTo>
                <a:lnTo>
                  <a:pt x="276" y="252"/>
                </a:lnTo>
                <a:lnTo>
                  <a:pt x="276" y="276"/>
                </a:lnTo>
                <a:lnTo>
                  <a:pt x="276" y="300"/>
                </a:lnTo>
                <a:lnTo>
                  <a:pt x="264" y="324"/>
                </a:lnTo>
                <a:lnTo>
                  <a:pt x="264" y="348"/>
                </a:lnTo>
                <a:lnTo>
                  <a:pt x="252" y="372"/>
                </a:lnTo>
                <a:lnTo>
                  <a:pt x="240" y="396"/>
                </a:lnTo>
                <a:lnTo>
                  <a:pt x="216" y="420"/>
                </a:lnTo>
                <a:lnTo>
                  <a:pt x="204" y="444"/>
                </a:lnTo>
                <a:lnTo>
                  <a:pt x="192" y="468"/>
                </a:lnTo>
                <a:lnTo>
                  <a:pt x="168" y="480"/>
                </a:lnTo>
                <a:lnTo>
                  <a:pt x="168" y="504"/>
                </a:lnTo>
                <a:lnTo>
                  <a:pt x="144" y="516"/>
                </a:lnTo>
                <a:lnTo>
                  <a:pt x="132" y="540"/>
                </a:lnTo>
                <a:lnTo>
                  <a:pt x="108" y="552"/>
                </a:lnTo>
                <a:lnTo>
                  <a:pt x="96" y="576"/>
                </a:lnTo>
                <a:lnTo>
                  <a:pt x="72" y="576"/>
                </a:lnTo>
                <a:lnTo>
                  <a:pt x="48" y="576"/>
                </a:lnTo>
                <a:lnTo>
                  <a:pt x="12" y="552"/>
                </a:lnTo>
                <a:lnTo>
                  <a:pt x="12" y="528"/>
                </a:lnTo>
                <a:lnTo>
                  <a:pt x="0" y="504"/>
                </a:lnTo>
                <a:lnTo>
                  <a:pt x="12" y="480"/>
                </a:lnTo>
                <a:lnTo>
                  <a:pt x="24" y="456"/>
                </a:lnTo>
                <a:lnTo>
                  <a:pt x="24" y="432"/>
                </a:lnTo>
                <a:lnTo>
                  <a:pt x="48" y="420"/>
                </a:lnTo>
                <a:lnTo>
                  <a:pt x="60" y="396"/>
                </a:lnTo>
                <a:lnTo>
                  <a:pt x="72" y="372"/>
                </a:lnTo>
                <a:lnTo>
                  <a:pt x="96" y="360"/>
                </a:lnTo>
                <a:lnTo>
                  <a:pt x="96" y="336"/>
                </a:lnTo>
                <a:lnTo>
                  <a:pt x="120" y="312"/>
                </a:lnTo>
                <a:lnTo>
                  <a:pt x="132" y="276"/>
                </a:lnTo>
                <a:lnTo>
                  <a:pt x="144" y="252"/>
                </a:lnTo>
                <a:lnTo>
                  <a:pt x="156" y="228"/>
                </a:lnTo>
                <a:lnTo>
                  <a:pt x="168" y="204"/>
                </a:lnTo>
                <a:lnTo>
                  <a:pt x="180" y="180"/>
                </a:lnTo>
                <a:lnTo>
                  <a:pt x="180" y="156"/>
                </a:lnTo>
                <a:lnTo>
                  <a:pt x="180" y="132"/>
                </a:lnTo>
                <a:lnTo>
                  <a:pt x="180" y="108"/>
                </a:lnTo>
                <a:lnTo>
                  <a:pt x="180" y="84"/>
                </a:lnTo>
                <a:lnTo>
                  <a:pt x="180" y="60"/>
                </a:lnTo>
                <a:lnTo>
                  <a:pt x="180" y="36"/>
                </a:lnTo>
                <a:lnTo>
                  <a:pt x="180" y="12"/>
                </a:lnTo>
                <a:lnTo>
                  <a:pt x="204" y="0"/>
                </a:lnTo>
                <a:lnTo>
                  <a:pt x="180" y="0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7" name="Freeform 13">
            <a:extLst>
              <a:ext uri="{FF2B5EF4-FFF2-40B4-BE49-F238E27FC236}">
                <a16:creationId xmlns:a16="http://schemas.microsoft.com/office/drawing/2014/main" id="{9B8C9563-F816-8D02-7E19-D847ED522F63}"/>
              </a:ext>
            </a:extLst>
          </p:cNvPr>
          <p:cNvSpPr>
            <a:spLocks/>
          </p:cNvSpPr>
          <p:nvPr/>
        </p:nvSpPr>
        <p:spPr bwMode="auto">
          <a:xfrm>
            <a:off x="3333750" y="2933700"/>
            <a:ext cx="58738" cy="420688"/>
          </a:xfrm>
          <a:custGeom>
            <a:avLst/>
            <a:gdLst>
              <a:gd name="T0" fmla="*/ 19050 w 37"/>
              <a:gd name="T1" fmla="*/ 19050 h 265"/>
              <a:gd name="T2" fmla="*/ 57150 w 37"/>
              <a:gd name="T3" fmla="*/ 0 h 265"/>
              <a:gd name="T4" fmla="*/ 57150 w 37"/>
              <a:gd name="T5" fmla="*/ 38100 h 265"/>
              <a:gd name="T6" fmla="*/ 57150 w 37"/>
              <a:gd name="T7" fmla="*/ 76200 h 265"/>
              <a:gd name="T8" fmla="*/ 57150 w 37"/>
              <a:gd name="T9" fmla="*/ 114300 h 265"/>
              <a:gd name="T10" fmla="*/ 57150 w 37"/>
              <a:gd name="T11" fmla="*/ 152400 h 265"/>
              <a:gd name="T12" fmla="*/ 38100 w 37"/>
              <a:gd name="T13" fmla="*/ 190500 h 265"/>
              <a:gd name="T14" fmla="*/ 19050 w 37"/>
              <a:gd name="T15" fmla="*/ 228600 h 265"/>
              <a:gd name="T16" fmla="*/ 0 w 37"/>
              <a:gd name="T17" fmla="*/ 266700 h 265"/>
              <a:gd name="T18" fmla="*/ 0 w 37"/>
              <a:gd name="T19" fmla="*/ 304800 h 265"/>
              <a:gd name="T20" fmla="*/ 0 w 37"/>
              <a:gd name="T21" fmla="*/ 342900 h 265"/>
              <a:gd name="T22" fmla="*/ 0 w 37"/>
              <a:gd name="T23" fmla="*/ 381000 h 265"/>
              <a:gd name="T24" fmla="*/ 19050 w 37"/>
              <a:gd name="T25" fmla="*/ 419100 h 26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7" h="265">
                <a:moveTo>
                  <a:pt x="12" y="12"/>
                </a:moveTo>
                <a:lnTo>
                  <a:pt x="36" y="0"/>
                </a:lnTo>
                <a:lnTo>
                  <a:pt x="36" y="24"/>
                </a:lnTo>
                <a:lnTo>
                  <a:pt x="36" y="48"/>
                </a:lnTo>
                <a:lnTo>
                  <a:pt x="36" y="72"/>
                </a:lnTo>
                <a:lnTo>
                  <a:pt x="36" y="96"/>
                </a:lnTo>
                <a:lnTo>
                  <a:pt x="24" y="120"/>
                </a:lnTo>
                <a:lnTo>
                  <a:pt x="12" y="144"/>
                </a:lnTo>
                <a:lnTo>
                  <a:pt x="0" y="168"/>
                </a:lnTo>
                <a:lnTo>
                  <a:pt x="0" y="192"/>
                </a:lnTo>
                <a:lnTo>
                  <a:pt x="0" y="216"/>
                </a:lnTo>
                <a:lnTo>
                  <a:pt x="0" y="240"/>
                </a:lnTo>
                <a:lnTo>
                  <a:pt x="12" y="264"/>
                </a:lnTo>
              </a:path>
            </a:pathLst>
          </a:custGeom>
          <a:noFill/>
          <a:ln w="25400" cap="rnd" cmpd="sng">
            <a:solidFill>
              <a:srgbClr val="00AE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8" name="Rectangle 14">
            <a:extLst>
              <a:ext uri="{FF2B5EF4-FFF2-40B4-BE49-F238E27FC236}">
                <a16:creationId xmlns:a16="http://schemas.microsoft.com/office/drawing/2014/main" id="{F3B75CE1-94AE-7222-26A0-0F556E3E48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3063" y="2368550"/>
            <a:ext cx="1854200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>
                <a:solidFill>
                  <a:schemeClr val="folHlink"/>
                </a:solidFill>
              </a:rPr>
              <a:t>·ÜàÜÞ µ¿W</a:t>
            </a:r>
          </a:p>
        </p:txBody>
      </p:sp>
      <p:sp>
        <p:nvSpPr>
          <p:cNvPr id="11279" name="Rectangle 15">
            <a:extLst>
              <a:ext uri="{FF2B5EF4-FFF2-40B4-BE49-F238E27FC236}">
                <a16:creationId xmlns:a16="http://schemas.microsoft.com/office/drawing/2014/main" id="{62244675-36FC-E5AD-4403-CFF3A66DC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6188" y="5640388"/>
            <a:ext cx="70167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RS</a:t>
            </a:r>
          </a:p>
        </p:txBody>
      </p:sp>
      <p:sp>
        <p:nvSpPr>
          <p:cNvPr id="11280" name="Rectangle 16">
            <a:extLst>
              <a:ext uri="{FF2B5EF4-FFF2-40B4-BE49-F238E27FC236}">
                <a16:creationId xmlns:a16="http://schemas.microsoft.com/office/drawing/2014/main" id="{3437837C-D921-FF92-D5F2-A928D705F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992188"/>
            <a:ext cx="83502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MS</a:t>
            </a:r>
          </a:p>
        </p:txBody>
      </p:sp>
      <p:sp>
        <p:nvSpPr>
          <p:cNvPr id="11281" name="Rectangle 17">
            <a:extLst>
              <a:ext uri="{FF2B5EF4-FFF2-40B4-BE49-F238E27FC236}">
                <a16:creationId xmlns:a16="http://schemas.microsoft.com/office/drawing/2014/main" id="{FC15C86D-CBD4-3A00-4D0C-554600C65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6100" y="4381500"/>
            <a:ext cx="1676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1282" name="Line 18">
            <a:extLst>
              <a:ext uri="{FF2B5EF4-FFF2-40B4-BE49-F238E27FC236}">
                <a16:creationId xmlns:a16="http://schemas.microsoft.com/office/drawing/2014/main" id="{AEAA9D86-12F3-3651-1D09-9326B0FBB71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3505200"/>
            <a:ext cx="6546850" cy="0"/>
          </a:xfrm>
          <a:prstGeom prst="line">
            <a:avLst/>
          </a:prstGeom>
          <a:noFill/>
          <a:ln w="25400">
            <a:solidFill>
              <a:schemeClr val="accent2"/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3" name="Line 19">
            <a:extLst>
              <a:ext uri="{FF2B5EF4-FFF2-40B4-BE49-F238E27FC236}">
                <a16:creationId xmlns:a16="http://schemas.microsoft.com/office/drawing/2014/main" id="{91D9D03E-E10C-177A-DCA5-EA995682B057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1100" y="984250"/>
            <a:ext cx="0" cy="5003800"/>
          </a:xfrm>
          <a:prstGeom prst="line">
            <a:avLst/>
          </a:prstGeom>
          <a:noFill/>
          <a:ln w="25400">
            <a:solidFill>
              <a:schemeClr val="accent2"/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" name="Rectangle 21">
            <a:extLst>
              <a:ext uri="{FF2B5EF4-FFF2-40B4-BE49-F238E27FC236}">
                <a16:creationId xmlns:a16="http://schemas.microsoft.com/office/drawing/2014/main" id="{0235463C-135F-11AB-5B80-21868B411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3025" y="3613150"/>
            <a:ext cx="1730375" cy="363538"/>
          </a:xfrm>
          <a:prstGeom prst="rect">
            <a:avLst/>
          </a:prstGeom>
          <a:noFill/>
          <a:ln>
            <a:noFill/>
          </a:ln>
          <a:effectLst>
            <a:outerShdw dist="74053" dir="1857825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800">
                <a:solidFill>
                  <a:schemeClr val="folHlink"/>
                </a:solidFill>
              </a:rPr>
              <a:t>ºÞÕáµ¿W</a:t>
            </a:r>
          </a:p>
        </p:txBody>
      </p:sp>
      <p:sp>
        <p:nvSpPr>
          <p:cNvPr id="11285" name="Line 22">
            <a:extLst>
              <a:ext uri="{FF2B5EF4-FFF2-40B4-BE49-F238E27FC236}">
                <a16:creationId xmlns:a16="http://schemas.microsoft.com/office/drawing/2014/main" id="{0F7E893B-7CEE-9E44-C381-B96E8336FEB1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4800" y="1600200"/>
            <a:ext cx="1693863" cy="0"/>
          </a:xfrm>
          <a:prstGeom prst="line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" name="Oval 23">
            <a:extLst>
              <a:ext uri="{FF2B5EF4-FFF2-40B4-BE49-F238E27FC236}">
                <a16:creationId xmlns:a16="http://schemas.microsoft.com/office/drawing/2014/main" id="{244C7514-396D-0C1C-D2FF-6CAFCC466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5763" y="4508500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1287" name="Rectangle 24">
            <a:extLst>
              <a:ext uri="{FF2B5EF4-FFF2-40B4-BE49-F238E27FC236}">
                <a16:creationId xmlns:a16="http://schemas.microsoft.com/office/drawing/2014/main" id="{68F33201-C663-609A-DEF8-2F029AD0D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1463" y="1125538"/>
            <a:ext cx="812800" cy="519112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1288" name="Rectangle 25">
            <a:extLst>
              <a:ext uri="{FF2B5EF4-FFF2-40B4-BE49-F238E27FC236}">
                <a16:creationId xmlns:a16="http://schemas.microsoft.com/office/drawing/2014/main" id="{8B0F13C8-B824-500A-A524-DB8429389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5413" y="4379913"/>
            <a:ext cx="1169987" cy="698500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3200">
                <a:solidFill>
                  <a:srgbClr val="EEFF4B"/>
                </a:solidFill>
              </a:rPr>
              <a:t>ªV</a:t>
            </a:r>
            <a:r>
              <a:rPr lang="en-US" altLang="en-US" sz="4000">
                <a:solidFill>
                  <a:srgbClr val="EEFF4B"/>
                </a:solidFill>
              </a:rPr>
              <a:t> </a:t>
            </a:r>
          </a:p>
        </p:txBody>
      </p:sp>
      <p:sp>
        <p:nvSpPr>
          <p:cNvPr id="11289" name="Rectangle 26">
            <a:extLst>
              <a:ext uri="{FF2B5EF4-FFF2-40B4-BE49-F238E27FC236}">
                <a16:creationId xmlns:a16="http://schemas.microsoft.com/office/drawing/2014/main" id="{9054F1BD-ECF1-2868-4A15-A52B1F98D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0888" y="2884488"/>
            <a:ext cx="1330325" cy="33337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600">
                <a:solidFill>
                  <a:srgbClr val="1EDE17"/>
                </a:solidFill>
              </a:rPr>
              <a:t>ÌÞÌßçÜÞY</a:t>
            </a:r>
          </a:p>
        </p:txBody>
      </p:sp>
      <p:sp>
        <p:nvSpPr>
          <p:cNvPr id="11290" name="Oval 27">
            <a:extLst>
              <a:ext uri="{FF2B5EF4-FFF2-40B4-BE49-F238E27FC236}">
                <a16:creationId xmlns:a16="http://schemas.microsoft.com/office/drawing/2014/main" id="{47F5F042-FD1A-6C29-4FB4-657247D7E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300" y="3033713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1291" name="Rectangle 28">
            <a:extLst>
              <a:ext uri="{FF2B5EF4-FFF2-40B4-BE49-F238E27FC236}">
                <a16:creationId xmlns:a16="http://schemas.microsoft.com/office/drawing/2014/main" id="{736E9600-5BFC-6C75-DD43-A0921E78C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7988" y="1811338"/>
            <a:ext cx="995362" cy="393700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000">
                <a:solidFill>
                  <a:srgbClr val="1EDE17"/>
                </a:solidFill>
              </a:rPr>
              <a:t>ÙÞøÞX</a:t>
            </a:r>
          </a:p>
        </p:txBody>
      </p:sp>
      <p:sp>
        <p:nvSpPr>
          <p:cNvPr id="11292" name="Oval 29">
            <a:extLst>
              <a:ext uri="{FF2B5EF4-FFF2-40B4-BE49-F238E27FC236}">
                <a16:creationId xmlns:a16="http://schemas.microsoft.com/office/drawing/2014/main" id="{67675FB2-D615-6DC7-3171-4A44C1A4C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363" y="19827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1293" name="Rectangle 30">
            <a:extLst>
              <a:ext uri="{FF2B5EF4-FFF2-40B4-BE49-F238E27FC236}">
                <a16:creationId xmlns:a16="http://schemas.microsoft.com/office/drawing/2014/main" id="{8E96B8FF-1B7C-F75D-6FA8-9033A5131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8188" y="1525588"/>
            <a:ext cx="129222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N(A)</a:t>
            </a:r>
          </a:p>
        </p:txBody>
      </p:sp>
      <p:sp>
        <p:nvSpPr>
          <p:cNvPr id="11294" name="Oval 31">
            <a:extLst>
              <a:ext uri="{FF2B5EF4-FFF2-40B4-BE49-F238E27FC236}">
                <a16:creationId xmlns:a16="http://schemas.microsoft.com/office/drawing/2014/main" id="{55A22021-5EAB-2494-B7B6-A657D4B7B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1500" y="1644650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1295" name="Oval 32">
            <a:extLst>
              <a:ext uri="{FF2B5EF4-FFF2-40B4-BE49-F238E27FC236}">
                <a16:creationId xmlns:a16="http://schemas.microsoft.com/office/drawing/2014/main" id="{A042AD55-BED3-F792-BE0E-5FA2271B1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5" y="27447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1296" name="Rectangle 33">
            <a:extLst>
              <a:ext uri="{FF2B5EF4-FFF2-40B4-BE49-F238E27FC236}">
                <a16:creationId xmlns:a16="http://schemas.microsoft.com/office/drawing/2014/main" id="{79E2D160-ECD3-BA2E-E65A-63CF203B28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2925" y="2568575"/>
            <a:ext cx="401638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C</a:t>
            </a:r>
          </a:p>
        </p:txBody>
      </p:sp>
      <p:sp>
        <p:nvSpPr>
          <p:cNvPr id="11297" name="Oval 34">
            <a:extLst>
              <a:ext uri="{FF2B5EF4-FFF2-40B4-BE49-F238E27FC236}">
                <a16:creationId xmlns:a16="http://schemas.microsoft.com/office/drawing/2014/main" id="{34634369-6179-9E93-AFBC-6A558246E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75" y="3235325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1298" name="Rectangle 35">
            <a:extLst>
              <a:ext uri="{FF2B5EF4-FFF2-40B4-BE49-F238E27FC236}">
                <a16:creationId xmlns:a16="http://schemas.microsoft.com/office/drawing/2014/main" id="{2C360EC9-B64C-2E78-26A4-D555A5E37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5" y="3078163"/>
            <a:ext cx="33337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J</a:t>
            </a:r>
          </a:p>
        </p:txBody>
      </p:sp>
      <p:sp>
        <p:nvSpPr>
          <p:cNvPr id="11299" name="Oval 36">
            <a:extLst>
              <a:ext uri="{FF2B5EF4-FFF2-40B4-BE49-F238E27FC236}">
                <a16:creationId xmlns:a16="http://schemas.microsoft.com/office/drawing/2014/main" id="{5E2A4E9F-2370-0DCA-4B04-2FE328433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32019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1300" name="Oval 37">
            <a:extLst>
              <a:ext uri="{FF2B5EF4-FFF2-40B4-BE49-F238E27FC236}">
                <a16:creationId xmlns:a16="http://schemas.microsoft.com/office/drawing/2014/main" id="{31645614-4F49-F112-3367-6E2F03636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6713" y="457358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1301" name="Rectangle 38">
            <a:extLst>
              <a:ext uri="{FF2B5EF4-FFF2-40B4-BE49-F238E27FC236}">
                <a16:creationId xmlns:a16="http://schemas.microsoft.com/office/drawing/2014/main" id="{FAD823D0-7AAF-EBD3-7E71-FA3D42DBD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0" y="4451350"/>
            <a:ext cx="620713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KB</a:t>
            </a:r>
          </a:p>
        </p:txBody>
      </p:sp>
      <p:sp>
        <p:nvSpPr>
          <p:cNvPr id="11302" name="Oval 39">
            <a:extLst>
              <a:ext uri="{FF2B5EF4-FFF2-40B4-BE49-F238E27FC236}">
                <a16:creationId xmlns:a16="http://schemas.microsoft.com/office/drawing/2014/main" id="{3A8E9D14-5DB1-D5A1-8FD7-0E3E40440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8" y="5286375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1303" name="Rectangle 40">
            <a:extLst>
              <a:ext uri="{FF2B5EF4-FFF2-40B4-BE49-F238E27FC236}">
                <a16:creationId xmlns:a16="http://schemas.microsoft.com/office/drawing/2014/main" id="{ED463BA5-24D7-9C10-AA60-841352464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9763" y="5164138"/>
            <a:ext cx="63817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MS</a:t>
            </a:r>
          </a:p>
        </p:txBody>
      </p:sp>
      <p:sp>
        <p:nvSpPr>
          <p:cNvPr id="11304" name="Oval 41">
            <a:extLst>
              <a:ext uri="{FF2B5EF4-FFF2-40B4-BE49-F238E27FC236}">
                <a16:creationId xmlns:a16="http://schemas.microsoft.com/office/drawing/2014/main" id="{3A133B98-797E-57DB-3C80-5571C2197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4186238"/>
            <a:ext cx="193675" cy="187325"/>
          </a:xfrm>
          <a:prstGeom prst="ellipse">
            <a:avLst/>
          </a:prstGeom>
          <a:solidFill>
            <a:srgbClr val="FAF200"/>
          </a:solidFill>
          <a:ln w="25400">
            <a:solidFill>
              <a:srgbClr val="00AE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1305" name="Rectangle 42">
            <a:extLst>
              <a:ext uri="{FF2B5EF4-FFF2-40B4-BE49-F238E27FC236}">
                <a16:creationId xmlns:a16="http://schemas.microsoft.com/office/drawing/2014/main" id="{B9EA4F32-7A20-F19C-FD7D-E73883B9F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2563" y="4225925"/>
            <a:ext cx="927100" cy="33337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600">
                <a:solidFill>
                  <a:schemeClr val="folHlink"/>
                </a:solidFill>
              </a:rPr>
              <a:t>¨¼ßÉíÄí</a:t>
            </a:r>
          </a:p>
        </p:txBody>
      </p:sp>
      <p:sp>
        <p:nvSpPr>
          <p:cNvPr id="11306" name="Rectangle 43">
            <a:extLst>
              <a:ext uri="{FF2B5EF4-FFF2-40B4-BE49-F238E27FC236}">
                <a16:creationId xmlns:a16="http://schemas.microsoft.com/office/drawing/2014/main" id="{38201B5F-1B0C-7BA5-98F9-777B0DDBD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1263" y="3078163"/>
            <a:ext cx="688975" cy="454025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400" b="1">
                <a:solidFill>
                  <a:schemeClr val="folHlink"/>
                </a:solidFill>
                <a:latin typeface="Times" panose="02020603050405020304" pitchFamily="18" charset="0"/>
              </a:rPr>
              <a:t>MN</a:t>
            </a:r>
          </a:p>
        </p:txBody>
      </p:sp>
      <p:grpSp>
        <p:nvGrpSpPr>
          <p:cNvPr id="216120" name="Group 56">
            <a:extLst>
              <a:ext uri="{FF2B5EF4-FFF2-40B4-BE49-F238E27FC236}">
                <a16:creationId xmlns:a16="http://schemas.microsoft.com/office/drawing/2014/main" id="{495A87A3-27A2-B069-27D4-797A729077D9}"/>
              </a:ext>
            </a:extLst>
          </p:cNvPr>
          <p:cNvGrpSpPr>
            <a:grpSpLocks/>
          </p:cNvGrpSpPr>
          <p:nvPr/>
        </p:nvGrpSpPr>
        <p:grpSpPr bwMode="auto">
          <a:xfrm>
            <a:off x="6400800" y="2857500"/>
            <a:ext cx="2019300" cy="2247900"/>
            <a:chOff x="4032" y="1800"/>
            <a:chExt cx="1272" cy="1416"/>
          </a:xfrm>
        </p:grpSpPr>
        <p:sp>
          <p:nvSpPr>
            <p:cNvPr id="11317" name="Oval 51">
              <a:extLst>
                <a:ext uri="{FF2B5EF4-FFF2-40B4-BE49-F238E27FC236}">
                  <a16:creationId xmlns:a16="http://schemas.microsoft.com/office/drawing/2014/main" id="{D4D955E3-4EC4-A51A-C232-6D84C919F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" y="2592"/>
              <a:ext cx="672" cy="624"/>
            </a:xfrm>
            <a:prstGeom prst="ellipse">
              <a:avLst/>
            </a:prstGeom>
            <a:noFill/>
            <a:ln w="57150">
              <a:solidFill>
                <a:srgbClr val="D83104"/>
              </a:solidFill>
              <a:round/>
              <a:headEnd/>
              <a:tailEnd/>
            </a:ln>
            <a:effectLst>
              <a:outerShdw dist="68392" dir="1308085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18" name="AutoShape 53">
              <a:extLst>
                <a:ext uri="{FF2B5EF4-FFF2-40B4-BE49-F238E27FC236}">
                  <a16:creationId xmlns:a16="http://schemas.microsoft.com/office/drawing/2014/main" id="{844F9B58-4045-472F-9D0D-8CFE3E39903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7507952">
              <a:off x="4560" y="1824"/>
              <a:ext cx="768" cy="720"/>
            </a:xfrm>
            <a:custGeom>
              <a:avLst/>
              <a:gdLst>
                <a:gd name="T0" fmla="*/ 576 w 21600"/>
                <a:gd name="T1" fmla="*/ 0 h 21600"/>
                <a:gd name="T2" fmla="*/ 0 w 21600"/>
                <a:gd name="T3" fmla="*/ 360 h 21600"/>
                <a:gd name="T4" fmla="*/ 576 w 21600"/>
                <a:gd name="T5" fmla="*/ 720 h 21600"/>
                <a:gd name="T6" fmla="*/ 768 w 21600"/>
                <a:gd name="T7" fmla="*/ 36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5 w 21600"/>
                <a:gd name="T13" fmla="*/ 5400 h 21600"/>
                <a:gd name="T14" fmla="*/ 18900 w 21600"/>
                <a:gd name="T15" fmla="*/ 162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rgbClr val="EEFF4B"/>
            </a:solidFill>
            <a:ln w="28575">
              <a:solidFill>
                <a:srgbClr val="D83104"/>
              </a:solidFill>
              <a:miter lim="800000"/>
              <a:headEnd/>
              <a:tailEnd/>
            </a:ln>
            <a:effectLst>
              <a:outerShdw dist="45791" dir="2021404" algn="ctr" rotWithShape="0">
                <a:schemeClr val="bg2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308" name="Text Box 55">
            <a:extLst>
              <a:ext uri="{FF2B5EF4-FFF2-40B4-BE49-F238E27FC236}">
                <a16:creationId xmlns:a16="http://schemas.microsoft.com/office/drawing/2014/main" id="{150F745D-EC3D-3E7B-1889-82C300A5A9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525" y="0"/>
            <a:ext cx="19939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©ÜíÉJß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. 11:28</a:t>
            </a:r>
          </a:p>
        </p:txBody>
      </p:sp>
      <p:sp>
        <p:nvSpPr>
          <p:cNvPr id="11309" name="Text Box 57">
            <a:extLst>
              <a:ext uri="{FF2B5EF4-FFF2-40B4-BE49-F238E27FC236}">
                <a16:creationId xmlns:a16="http://schemas.microsoft.com/office/drawing/2014/main" id="{B57D5AB8-C38D-26D5-5CE2-AFC433437C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216126" name="Rectangle 62">
            <a:extLst>
              <a:ext uri="{FF2B5EF4-FFF2-40B4-BE49-F238E27FC236}">
                <a16:creationId xmlns:a16="http://schemas.microsoft.com/office/drawing/2014/main" id="{4ACCC4EA-18F1-9D76-01C2-0D41AA2E0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06</a:t>
            </a:r>
          </a:p>
        </p:txBody>
      </p:sp>
      <p:sp>
        <p:nvSpPr>
          <p:cNvPr id="11311" name="Text Box 63">
            <a:extLst>
              <a:ext uri="{FF2B5EF4-FFF2-40B4-BE49-F238E27FC236}">
                <a16:creationId xmlns:a16="http://schemas.microsoft.com/office/drawing/2014/main" id="{436CFC3F-EA6F-9D70-5050-FCBA37AB00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9525" y="6213475"/>
            <a:ext cx="21415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 . 19-24</a:t>
            </a:r>
          </a:p>
        </p:txBody>
      </p:sp>
      <p:sp>
        <p:nvSpPr>
          <p:cNvPr id="216128" name="Text Box 64">
            <a:extLst>
              <a:ext uri="{FF2B5EF4-FFF2-40B4-BE49-F238E27FC236}">
                <a16:creationId xmlns:a16="http://schemas.microsoft.com/office/drawing/2014/main" id="{26CE232E-7CFB-9644-20D8-9128826F62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1400" y="6450013"/>
            <a:ext cx="482600" cy="3746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  <a:flatTx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altLang="en-US" sz="16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1</a:t>
            </a:r>
          </a:p>
        </p:txBody>
      </p:sp>
      <p:grpSp>
        <p:nvGrpSpPr>
          <p:cNvPr id="216129" name="Group 65">
            <a:extLst>
              <a:ext uri="{FF2B5EF4-FFF2-40B4-BE49-F238E27FC236}">
                <a16:creationId xmlns:a16="http://schemas.microsoft.com/office/drawing/2014/main" id="{46BB6741-4F20-F6BC-046C-F7448432372C}"/>
              </a:ext>
            </a:extLst>
          </p:cNvPr>
          <p:cNvGrpSpPr>
            <a:grpSpLocks/>
          </p:cNvGrpSpPr>
          <p:nvPr/>
        </p:nvGrpSpPr>
        <p:grpSpPr bwMode="auto">
          <a:xfrm>
            <a:off x="3721100" y="4941888"/>
            <a:ext cx="3527425" cy="1233487"/>
            <a:chOff x="2517" y="3113"/>
            <a:chExt cx="2012" cy="623"/>
          </a:xfrm>
        </p:grpSpPr>
        <p:sp>
          <p:nvSpPr>
            <p:cNvPr id="11315" name="Text Box 66">
              <a:extLst>
                <a:ext uri="{FF2B5EF4-FFF2-40B4-BE49-F238E27FC236}">
                  <a16:creationId xmlns:a16="http://schemas.microsoft.com/office/drawing/2014/main" id="{ABF8333D-954F-8E6B-32A3-675DF3A425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7" y="3118"/>
              <a:ext cx="2012" cy="618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FFFF00"/>
                      </a:gs>
                      <a:gs pos="100000">
                        <a:srgbClr val="FFFF09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r>
                <a:rPr lang="en-US" altLang="en-US" sz="1800">
                  <a:solidFill>
                    <a:srgbClr val="00CCFF"/>
                  </a:solidFill>
                </a:rPr>
                <a:t>µWÆÏøáæ¿ çÆÖÎÞÏ ªV:</a:t>
              </a:r>
              <a:r>
                <a:rPr lang="en-US" altLang="en-US" sz="1600">
                  <a:solidFill>
                    <a:srgbClr val="00CCFF"/>
                  </a:solidFill>
                </a:rPr>
                <a:t> </a:t>
              </a:r>
            </a:p>
            <a:p>
              <a:r>
                <a:rPr lang="en-US" altLang="en-US" sz="1600">
                  <a:solidFill>
                    <a:schemeClr val="tx2"/>
                  </a:solidFill>
                </a:rPr>
                <a:t>ÉáøÞÄÈ æÎæØæMÞçJÞÎßÏX Ø¢ØíµÞøßµ çµdw¢; ¥dÌÙÞÎßæa ÉßÄãÈ·ø¢</a:t>
              </a:r>
            </a:p>
          </p:txBody>
        </p:sp>
        <p:sp>
          <p:nvSpPr>
            <p:cNvPr id="11316" name="AutoShape 67">
              <a:extLst>
                <a:ext uri="{FF2B5EF4-FFF2-40B4-BE49-F238E27FC236}">
                  <a16:creationId xmlns:a16="http://schemas.microsoft.com/office/drawing/2014/main" id="{1A19F35A-612E-146C-1BD4-D0686F6D8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113"/>
              <a:ext cx="1752" cy="606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FFFF00"/>
                      </a:gs>
                      <a:gs pos="100000">
                        <a:srgbClr val="FFFF09"/>
                      </a:gs>
                    </a:gsLst>
                    <a:lin ang="5400000" scaled="1"/>
                  </a:gra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314" name="Rectangle 68">
            <a:extLst>
              <a:ext uri="{FF2B5EF4-FFF2-40B4-BE49-F238E27FC236}">
                <a16:creationId xmlns:a16="http://schemas.microsoft.com/office/drawing/2014/main" id="{5DA06556-B514-2DE7-2804-D7CBFF2D7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73063"/>
            <a:ext cx="1997075" cy="4540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en-US" sz="2400">
                <a:solidFill>
                  <a:schemeClr val="tx2"/>
                </a:solidFill>
              </a:rPr>
              <a:t>ø¢·ÞÕß×íµÞø¢</a:t>
            </a:r>
            <a:endParaRPr lang="en-US" altLang="en-US" sz="2400" b="1">
              <a:solidFill>
                <a:schemeClr val="tx2"/>
              </a:solidFill>
            </a:endParaRP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6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6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6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6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3">
            <a:extLst>
              <a:ext uri="{FF2B5EF4-FFF2-40B4-BE49-F238E27FC236}">
                <a16:creationId xmlns:a16="http://schemas.microsoft.com/office/drawing/2014/main" id="{9EE73F2F-8688-66FF-322B-B5DD30353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4300538"/>
            <a:ext cx="1847850" cy="100647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sp>
        <p:nvSpPr>
          <p:cNvPr id="12291" name="Rectangle 4">
            <a:extLst>
              <a:ext uri="{FF2B5EF4-FFF2-40B4-BE49-F238E27FC236}">
                <a16:creationId xmlns:a16="http://schemas.microsoft.com/office/drawing/2014/main" id="{37BD7FCF-2F91-DCE0-3609-6E7CDB1A86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12292" name="Line 5">
            <a:extLst>
              <a:ext uri="{FF2B5EF4-FFF2-40B4-BE49-F238E27FC236}">
                <a16:creationId xmlns:a16="http://schemas.microsoft.com/office/drawing/2014/main" id="{4CECAA3E-22AC-7FCF-E0D6-4B5E60A01CE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838200"/>
            <a:ext cx="2968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3" name="Text Box 26">
            <a:extLst>
              <a:ext uri="{FF2B5EF4-FFF2-40B4-BE49-F238E27FC236}">
                <a16:creationId xmlns:a16="http://schemas.microsoft.com/office/drawing/2014/main" id="{9DA7B883-9E6E-A362-933C-B575CB25A3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23875" y="2127250"/>
            <a:ext cx="184150" cy="587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endParaRPr lang="id-ID" altLang="en-US">
              <a:latin typeface="Comic Sans MS" panose="030F0902030302020204" pitchFamily="66" charset="0"/>
            </a:endParaRPr>
          </a:p>
        </p:txBody>
      </p:sp>
      <p:pic>
        <p:nvPicPr>
          <p:cNvPr id="12294" name="Picture 31">
            <a:extLst>
              <a:ext uri="{FF2B5EF4-FFF2-40B4-BE49-F238E27FC236}">
                <a16:creationId xmlns:a16="http://schemas.microsoft.com/office/drawing/2014/main" id="{525DF2A2-CB0F-F3C9-275E-6B1033DC4B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760538" y="1093788"/>
            <a:ext cx="6781800" cy="4935537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295" name="Text Box 61">
            <a:extLst>
              <a:ext uri="{FF2B5EF4-FFF2-40B4-BE49-F238E27FC236}">
                <a16:creationId xmlns:a16="http://schemas.microsoft.com/office/drawing/2014/main" id="{ED9732A5-FDE8-8F9A-D1CE-EA138CED0B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507975" name="Rectangle 71">
            <a:extLst>
              <a:ext uri="{FF2B5EF4-FFF2-40B4-BE49-F238E27FC236}">
                <a16:creationId xmlns:a16="http://schemas.microsoft.com/office/drawing/2014/main" id="{04BCCFDD-CE40-AB06-2462-46973A8B3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07</a:t>
            </a:r>
          </a:p>
        </p:txBody>
      </p:sp>
      <p:sp>
        <p:nvSpPr>
          <p:cNvPr id="12297" name="Text Box 72">
            <a:extLst>
              <a:ext uri="{FF2B5EF4-FFF2-40B4-BE49-F238E27FC236}">
                <a16:creationId xmlns:a16="http://schemas.microsoft.com/office/drawing/2014/main" id="{B1094039-5729-C9DF-4EB6-C4430F0FCC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7175" y="6227763"/>
            <a:ext cx="21415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tx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 . 19-24</a:t>
            </a:r>
          </a:p>
        </p:txBody>
      </p:sp>
      <p:grpSp>
        <p:nvGrpSpPr>
          <p:cNvPr id="507979" name="Group 75">
            <a:extLst>
              <a:ext uri="{FF2B5EF4-FFF2-40B4-BE49-F238E27FC236}">
                <a16:creationId xmlns:a16="http://schemas.microsoft.com/office/drawing/2014/main" id="{8ECE7F4E-232D-D7E3-5421-4BC291F3B119}"/>
              </a:ext>
            </a:extLst>
          </p:cNvPr>
          <p:cNvGrpSpPr>
            <a:grpSpLocks/>
          </p:cNvGrpSpPr>
          <p:nvPr/>
        </p:nvGrpSpPr>
        <p:grpSpPr bwMode="auto">
          <a:xfrm>
            <a:off x="6015038" y="3509963"/>
            <a:ext cx="1092200" cy="812800"/>
            <a:chOff x="3798" y="2240"/>
            <a:chExt cx="688" cy="512"/>
          </a:xfrm>
        </p:grpSpPr>
        <p:sp>
          <p:nvSpPr>
            <p:cNvPr id="12318" name="Oval 76">
              <a:extLst>
                <a:ext uri="{FF2B5EF4-FFF2-40B4-BE49-F238E27FC236}">
                  <a16:creationId xmlns:a16="http://schemas.microsoft.com/office/drawing/2014/main" id="{FA2315B2-4C2D-8B49-A71B-5F1699E8B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" y="2584"/>
              <a:ext cx="184" cy="168"/>
            </a:xfrm>
            <a:prstGeom prst="ellipse">
              <a:avLst/>
            </a:prstGeom>
            <a:solidFill>
              <a:schemeClr val="tx1"/>
            </a:solidFill>
            <a:ln w="76200">
              <a:solidFill>
                <a:srgbClr val="150BD5"/>
              </a:solidFill>
              <a:round/>
              <a:headEnd/>
              <a:tailEnd/>
            </a:ln>
            <a:effectLst>
              <a:outerShdw dist="81320" dir="2319588" algn="ctr" rotWithShape="0">
                <a:schemeClr val="bg1"/>
              </a:outerShdw>
            </a:effec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19" name="Text Box 77">
              <a:extLst>
                <a:ext uri="{FF2B5EF4-FFF2-40B4-BE49-F238E27FC236}">
                  <a16:creationId xmlns:a16="http://schemas.microsoft.com/office/drawing/2014/main" id="{E1265CEB-2522-8FBB-C69D-FC252B70F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98" y="2240"/>
              <a:ext cx="688" cy="404"/>
            </a:xfrm>
            <a:prstGeom prst="rect">
              <a:avLst/>
            </a:prstGeom>
            <a:noFill/>
            <a:ln>
              <a:noFill/>
            </a:ln>
            <a:effectLst>
              <a:outerShdw dist="63500" dir="2212194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3600" b="1">
                  <a:solidFill>
                    <a:srgbClr val="00FF00"/>
                  </a:solidFill>
                </a:rPr>
                <a:t>ªV:</a:t>
              </a:r>
              <a:r>
                <a:rPr lang="en-US" altLang="en-US" sz="3600">
                  <a:solidFill>
                    <a:srgbClr val="00FF00"/>
                  </a:solidFill>
                </a:rPr>
                <a:t> </a:t>
              </a:r>
            </a:p>
          </p:txBody>
        </p:sp>
      </p:grpSp>
      <p:sp>
        <p:nvSpPr>
          <p:cNvPr id="507982" name="AutoShape 78">
            <a:extLst>
              <a:ext uri="{FF2B5EF4-FFF2-40B4-BE49-F238E27FC236}">
                <a16:creationId xmlns:a16="http://schemas.microsoft.com/office/drawing/2014/main" id="{860B8103-E2BF-8EAF-9853-CD11CD475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7700" y="3376613"/>
            <a:ext cx="1419225" cy="1298575"/>
          </a:xfrm>
          <a:prstGeom prst="octagon">
            <a:avLst>
              <a:gd name="adj" fmla="val 29287"/>
            </a:avLst>
          </a:prstGeom>
          <a:noFill/>
          <a:ln w="76200">
            <a:solidFill>
              <a:srgbClr val="1EDE17"/>
            </a:solidFill>
            <a:miter lim="800000"/>
            <a:headEnd/>
            <a:tailEnd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00"/>
                    </a:gs>
                    <a:gs pos="100000">
                      <a:srgbClr val="FFFF09"/>
                    </a:gs>
                  </a:gsLst>
                  <a:lin ang="5400000" scaled="1"/>
                </a:gradFill>
              </a14:hiddenFill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en-US" altLang="en-US"/>
          </a:p>
        </p:txBody>
      </p:sp>
      <p:grpSp>
        <p:nvGrpSpPr>
          <p:cNvPr id="507983" name="Group 79">
            <a:extLst>
              <a:ext uri="{FF2B5EF4-FFF2-40B4-BE49-F238E27FC236}">
                <a16:creationId xmlns:a16="http://schemas.microsoft.com/office/drawing/2014/main" id="{173EE0D4-3567-7F16-CA2B-BD1C82AF2768}"/>
              </a:ext>
            </a:extLst>
          </p:cNvPr>
          <p:cNvGrpSpPr>
            <a:grpSpLocks/>
          </p:cNvGrpSpPr>
          <p:nvPr/>
        </p:nvGrpSpPr>
        <p:grpSpPr bwMode="auto">
          <a:xfrm>
            <a:off x="1546225" y="2003425"/>
            <a:ext cx="3276600" cy="741363"/>
            <a:chOff x="1078" y="1244"/>
            <a:chExt cx="2064" cy="467"/>
          </a:xfrm>
        </p:grpSpPr>
        <p:sp>
          <p:nvSpPr>
            <p:cNvPr id="12316" name="Oval 80">
              <a:extLst>
                <a:ext uri="{FF2B5EF4-FFF2-40B4-BE49-F238E27FC236}">
                  <a16:creationId xmlns:a16="http://schemas.microsoft.com/office/drawing/2014/main" id="{2F7EA0E7-C662-E6AC-30AD-B33DF16AE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" y="1244"/>
              <a:ext cx="184" cy="168"/>
            </a:xfrm>
            <a:prstGeom prst="ellipse">
              <a:avLst/>
            </a:prstGeom>
            <a:noFill/>
            <a:ln w="76200">
              <a:solidFill>
                <a:srgbClr val="150BD5"/>
              </a:solidFill>
              <a:round/>
              <a:headEnd/>
              <a:tailEnd/>
            </a:ln>
            <a:effectLst>
              <a:outerShdw dist="89803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02278E"/>
                  </a:solidFill>
                </a14:hiddenFill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17" name="Text Box 81">
              <a:extLst>
                <a:ext uri="{FF2B5EF4-FFF2-40B4-BE49-F238E27FC236}">
                  <a16:creationId xmlns:a16="http://schemas.microsoft.com/office/drawing/2014/main" id="{732AB76B-B9AC-6B0D-C439-C987989009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8" y="1269"/>
              <a:ext cx="2064" cy="442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02278E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 algn="l"/>
              <a:r>
                <a:rPr lang="en-US" altLang="en-US" sz="4000" b="1">
                  <a:solidFill>
                    <a:srgbClr val="F9134A"/>
                  </a:solidFill>
                </a:rPr>
                <a:t>ÌÞÌßçÜÞY</a:t>
              </a:r>
            </a:p>
          </p:txBody>
        </p:sp>
      </p:grpSp>
      <p:sp>
        <p:nvSpPr>
          <p:cNvPr id="507986" name="Text Box 82">
            <a:extLst>
              <a:ext uri="{FF2B5EF4-FFF2-40B4-BE49-F238E27FC236}">
                <a16:creationId xmlns:a16="http://schemas.microsoft.com/office/drawing/2014/main" id="{60EB9824-4DC3-ED6A-8C26-778586AE94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9463" y="4010025"/>
            <a:ext cx="4935537" cy="19208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bg2"/>
            </a:outerShdw>
          </a:effectLst>
        </p:spPr>
        <p:txBody>
          <a:bodyPr>
            <a:spAutoFit/>
            <a:flatTx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en-US" sz="3600">
                <a:solidFill>
                  <a:srgbClr val="F9134A"/>
                </a:solidFill>
                <a:latin typeface="Kerala" panose="020B0604020202020204"/>
              </a:rPr>
              <a:t>    </a:t>
            </a:r>
            <a:r>
              <a:rPr lang="en-US" altLang="en-US" sz="4000" b="1">
                <a:solidFill>
                  <a:srgbClr val="F9134A"/>
                </a:solidFill>
                <a:latin typeface="Kerala" panose="020B0604020202020204"/>
              </a:rPr>
              <a:t>³VAáµ! çÉV×cX ·ZËí Ïái¢ §ùÞ¶ßæÜ Ïái¢</a:t>
            </a:r>
            <a:endParaRPr lang="en-US" altLang="en-US" sz="4000" b="1">
              <a:solidFill>
                <a:srgbClr val="F9134A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2302" name="Text Box 88">
            <a:extLst>
              <a:ext uri="{FF2B5EF4-FFF2-40B4-BE49-F238E27FC236}">
                <a16:creationId xmlns:a16="http://schemas.microsoft.com/office/drawing/2014/main" id="{98FFC9A4-6AA3-2509-AB64-F8D407521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4088" y="6457950"/>
            <a:ext cx="3254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2000">
                <a:solidFill>
                  <a:srgbClr val="FFFFFF"/>
                </a:solidFill>
                <a:latin typeface="Arial" panose="020B0604020202020204" pitchFamily="34" charset="0"/>
              </a:rPr>
              <a:t>6</a:t>
            </a:r>
          </a:p>
        </p:txBody>
      </p:sp>
      <p:grpSp>
        <p:nvGrpSpPr>
          <p:cNvPr id="507999" name="Group 95">
            <a:extLst>
              <a:ext uri="{FF2B5EF4-FFF2-40B4-BE49-F238E27FC236}">
                <a16:creationId xmlns:a16="http://schemas.microsoft.com/office/drawing/2014/main" id="{E035F1E8-923B-4792-3E32-09B9590B7E35}"/>
              </a:ext>
            </a:extLst>
          </p:cNvPr>
          <p:cNvGrpSpPr>
            <a:grpSpLocks/>
          </p:cNvGrpSpPr>
          <p:nvPr/>
        </p:nvGrpSpPr>
        <p:grpSpPr bwMode="auto">
          <a:xfrm>
            <a:off x="3378200" y="1168400"/>
            <a:ext cx="2865438" cy="596900"/>
            <a:chOff x="2128" y="736"/>
            <a:chExt cx="1805" cy="376"/>
          </a:xfrm>
        </p:grpSpPr>
        <p:sp>
          <p:nvSpPr>
            <p:cNvPr id="12314" name="Oval 69">
              <a:extLst>
                <a:ext uri="{FF2B5EF4-FFF2-40B4-BE49-F238E27FC236}">
                  <a16:creationId xmlns:a16="http://schemas.microsoft.com/office/drawing/2014/main" id="{CFF23C3B-D7B8-5BC6-CB86-943F0A532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8" y="736"/>
              <a:ext cx="1016" cy="376"/>
            </a:xfrm>
            <a:prstGeom prst="ellipse">
              <a:avLst/>
            </a:prstGeom>
            <a:noFill/>
            <a:ln w="76200">
              <a:solidFill>
                <a:srgbClr val="66FFFF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66FFFF"/>
                  </a:solidFill>
                </a14:hiddenFill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15" name="Rectangle 89">
              <a:extLst>
                <a:ext uri="{FF2B5EF4-FFF2-40B4-BE49-F238E27FC236}">
                  <a16:creationId xmlns:a16="http://schemas.microsoft.com/office/drawing/2014/main" id="{27E673AC-0288-F089-2A0E-B66CFD0F5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759"/>
              <a:ext cx="88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FFFF00"/>
                      </a:gs>
                      <a:gs pos="100000">
                        <a:srgbClr val="FFFF09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b="1">
                  <a:solidFill>
                    <a:srgbClr val="0202EE"/>
                  </a:solidFill>
                </a:rPr>
                <a:t>ÌÞ·íÆÞÆí</a:t>
              </a:r>
            </a:p>
          </p:txBody>
        </p:sp>
      </p:grpSp>
      <p:grpSp>
        <p:nvGrpSpPr>
          <p:cNvPr id="507997" name="Group 93">
            <a:extLst>
              <a:ext uri="{FF2B5EF4-FFF2-40B4-BE49-F238E27FC236}">
                <a16:creationId xmlns:a16="http://schemas.microsoft.com/office/drawing/2014/main" id="{7FB69196-76A2-3030-F75B-49A5F2B326BE}"/>
              </a:ext>
            </a:extLst>
          </p:cNvPr>
          <p:cNvGrpSpPr>
            <a:grpSpLocks/>
          </p:cNvGrpSpPr>
          <p:nvPr/>
        </p:nvGrpSpPr>
        <p:grpSpPr bwMode="auto">
          <a:xfrm>
            <a:off x="4851400" y="1993900"/>
            <a:ext cx="2724150" cy="596900"/>
            <a:chOff x="3056" y="1256"/>
            <a:chExt cx="1716" cy="376"/>
          </a:xfrm>
        </p:grpSpPr>
        <p:sp>
          <p:nvSpPr>
            <p:cNvPr id="12312" name="Oval 70">
              <a:extLst>
                <a:ext uri="{FF2B5EF4-FFF2-40B4-BE49-F238E27FC236}">
                  <a16:creationId xmlns:a16="http://schemas.microsoft.com/office/drawing/2014/main" id="{21108F79-9EDD-9BE5-310F-0BA527A59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6" y="1256"/>
              <a:ext cx="1016" cy="376"/>
            </a:xfrm>
            <a:prstGeom prst="ellipse">
              <a:avLst/>
            </a:prstGeom>
            <a:noFill/>
            <a:ln w="76200">
              <a:solidFill>
                <a:srgbClr val="66FFFF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66FFFF"/>
                  </a:solidFill>
                </a14:hiddenFill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13" name="Rectangle 90">
              <a:extLst>
                <a:ext uri="{FF2B5EF4-FFF2-40B4-BE49-F238E27FC236}">
                  <a16:creationId xmlns:a16="http://schemas.microsoft.com/office/drawing/2014/main" id="{E69F2B64-EF28-EE43-17BF-0C29A7E74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5" y="1284"/>
              <a:ext cx="887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FFFF00"/>
                      </a:gs>
                      <a:gs pos="100000">
                        <a:srgbClr val="FFFF09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b="1">
                  <a:solidFill>
                    <a:srgbClr val="0202EE"/>
                  </a:solidFill>
                </a:rPr>
                <a:t>è¿d·ßØí</a:t>
              </a:r>
            </a:p>
          </p:txBody>
        </p:sp>
      </p:grpSp>
      <p:grpSp>
        <p:nvGrpSpPr>
          <p:cNvPr id="507998" name="Group 94">
            <a:extLst>
              <a:ext uri="{FF2B5EF4-FFF2-40B4-BE49-F238E27FC236}">
                <a16:creationId xmlns:a16="http://schemas.microsoft.com/office/drawing/2014/main" id="{7F28C5BA-B62B-77D7-B1C4-205347FC688A}"/>
              </a:ext>
            </a:extLst>
          </p:cNvPr>
          <p:cNvGrpSpPr>
            <a:grpSpLocks/>
          </p:cNvGrpSpPr>
          <p:nvPr/>
        </p:nvGrpSpPr>
        <p:grpSpPr bwMode="auto">
          <a:xfrm>
            <a:off x="3467100" y="2779713"/>
            <a:ext cx="2636838" cy="750887"/>
            <a:chOff x="2184" y="1751"/>
            <a:chExt cx="1661" cy="473"/>
          </a:xfrm>
        </p:grpSpPr>
        <p:sp>
          <p:nvSpPr>
            <p:cNvPr id="12310" name="Oval 67">
              <a:extLst>
                <a:ext uri="{FF2B5EF4-FFF2-40B4-BE49-F238E27FC236}">
                  <a16:creationId xmlns:a16="http://schemas.microsoft.com/office/drawing/2014/main" id="{8CB6467D-DD34-354F-3768-A95443A04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1848"/>
              <a:ext cx="1016" cy="376"/>
            </a:xfrm>
            <a:prstGeom prst="ellipse">
              <a:avLst/>
            </a:prstGeom>
            <a:noFill/>
            <a:ln w="76200">
              <a:solidFill>
                <a:srgbClr val="66FFFF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66FFFF"/>
                  </a:solidFill>
                </a14:hiddenFill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11" name="Rectangle 91">
              <a:extLst>
                <a:ext uri="{FF2B5EF4-FFF2-40B4-BE49-F238E27FC236}">
                  <a16:creationId xmlns:a16="http://schemas.microsoft.com/office/drawing/2014/main" id="{A0D4F7E0-7285-FE14-9E61-B4834450B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" y="1751"/>
              <a:ext cx="97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FFFF00"/>
                      </a:gs>
                      <a:gs pos="100000">
                        <a:srgbClr val="FFFF09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b="1">
                  <a:solidFill>
                    <a:srgbClr val="0202EE"/>
                  </a:solidFill>
                </a:rPr>
                <a:t>ÏâdËGàØí</a:t>
              </a:r>
            </a:p>
          </p:txBody>
        </p:sp>
      </p:grpSp>
      <p:grpSp>
        <p:nvGrpSpPr>
          <p:cNvPr id="508000" name="Group 96">
            <a:extLst>
              <a:ext uri="{FF2B5EF4-FFF2-40B4-BE49-F238E27FC236}">
                <a16:creationId xmlns:a16="http://schemas.microsoft.com/office/drawing/2014/main" id="{9D52015B-B331-799A-037B-E2DF3A479D53}"/>
              </a:ext>
            </a:extLst>
          </p:cNvPr>
          <p:cNvGrpSpPr>
            <a:grpSpLocks/>
          </p:cNvGrpSpPr>
          <p:nvPr/>
        </p:nvGrpSpPr>
        <p:grpSpPr bwMode="auto">
          <a:xfrm>
            <a:off x="6400800" y="4637088"/>
            <a:ext cx="1931988" cy="976312"/>
            <a:chOff x="4032" y="2921"/>
            <a:chExt cx="1217" cy="615"/>
          </a:xfrm>
        </p:grpSpPr>
        <p:sp>
          <p:nvSpPr>
            <p:cNvPr id="12308" name="Oval 68">
              <a:extLst>
                <a:ext uri="{FF2B5EF4-FFF2-40B4-BE49-F238E27FC236}">
                  <a16:creationId xmlns:a16="http://schemas.microsoft.com/office/drawing/2014/main" id="{F0F7E12C-7D00-5D88-7721-996AA79CD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" y="3096"/>
              <a:ext cx="1192" cy="440"/>
            </a:xfrm>
            <a:prstGeom prst="ellipse">
              <a:avLst/>
            </a:prstGeom>
            <a:noFill/>
            <a:ln w="76200">
              <a:solidFill>
                <a:srgbClr val="66FFFF"/>
              </a:solidFill>
              <a:round/>
              <a:headEnd/>
              <a:tailEnd/>
            </a:ln>
            <a:effectLst>
              <a:outerShdw dist="71842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66FFFF"/>
                  </a:solidFill>
                </a14:hiddenFill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9" name="Rectangle 92">
              <a:extLst>
                <a:ext uri="{FF2B5EF4-FFF2-40B4-BE49-F238E27FC236}">
                  <a16:creationId xmlns:a16="http://schemas.microsoft.com/office/drawing/2014/main" id="{7FE064DB-54CC-AF60-771E-706BCC534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2921"/>
              <a:ext cx="99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FFFF00"/>
                      </a:gs>
                      <a:gs pos="100000">
                        <a:srgbClr val="FFFF09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b="1">
                  <a:solidFill>
                    <a:srgbClr val="0202EE"/>
                  </a:solidFill>
                </a:rPr>
                <a:t>µáèÕJí</a:t>
              </a:r>
            </a:p>
          </p:txBody>
        </p:sp>
      </p:grpSp>
      <p:sp>
        <p:nvSpPr>
          <p:cNvPr id="12307" name="Rectangle 97">
            <a:extLst>
              <a:ext uri="{FF2B5EF4-FFF2-40B4-BE49-F238E27FC236}">
                <a16:creationId xmlns:a16="http://schemas.microsoft.com/office/drawing/2014/main" id="{8AB6538E-1FA3-A2D0-C097-174870581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0288" y="407988"/>
            <a:ext cx="1427162" cy="7016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4000">
                <a:solidFill>
                  <a:srgbClr val="DFE652"/>
                </a:solidFill>
              </a:rPr>
              <a:t>§ùÞ¶í</a:t>
            </a:r>
          </a:p>
        </p:txBody>
      </p:sp>
    </p:spTree>
  </p:cSld>
  <p:clrMapOvr>
    <a:masterClrMapping/>
  </p:clrMapOvr>
  <p:transition>
    <p:wheel spokes="0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79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79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79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79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79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79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079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079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07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080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80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507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079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079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079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079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7986" grpId="0" autoUpdateAnimBg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1027">
            <a:extLst>
              <a:ext uri="{FF2B5EF4-FFF2-40B4-BE49-F238E27FC236}">
                <a16:creationId xmlns:a16="http://schemas.microsoft.com/office/drawing/2014/main" id="{2FF9375E-361F-0814-D1F9-18B9C42EA4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160338"/>
            <a:ext cx="739775" cy="1430337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8800">
                <a:solidFill>
                  <a:schemeClr val="tx2"/>
                </a:solidFill>
                <a:latin typeface="Times" panose="02020603050405020304" pitchFamily="18" charset="0"/>
              </a:rPr>
              <a:t>7</a:t>
            </a:r>
          </a:p>
        </p:txBody>
      </p:sp>
      <p:sp>
        <p:nvSpPr>
          <p:cNvPr id="13315" name="Text Box 1030">
            <a:extLst>
              <a:ext uri="{FF2B5EF4-FFF2-40B4-BE49-F238E27FC236}">
                <a16:creationId xmlns:a16="http://schemas.microsoft.com/office/drawing/2014/main" id="{4B5219BF-6085-5AFB-FCC1-DA183A3D66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23875" y="2127250"/>
            <a:ext cx="184150" cy="587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>
              <a:spcBef>
                <a:spcPct val="0"/>
              </a:spcBef>
            </a:pPr>
            <a:endParaRPr lang="id-ID" altLang="en-US">
              <a:latin typeface="Comic Sans MS" panose="030F0902030302020204" pitchFamily="66" charset="0"/>
            </a:endParaRPr>
          </a:p>
        </p:txBody>
      </p:sp>
      <p:sp>
        <p:nvSpPr>
          <p:cNvPr id="13316" name="Text Box 1041">
            <a:extLst>
              <a:ext uri="{FF2B5EF4-FFF2-40B4-BE49-F238E27FC236}">
                <a16:creationId xmlns:a16="http://schemas.microsoft.com/office/drawing/2014/main" id="{E3C46AA6-78DC-5395-D0DE-CAA3951894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8000" y="0"/>
            <a:ext cx="2298700" cy="27463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pPr algn="l"/>
            <a:r>
              <a:rPr lang="en-US" altLang="en-US" sz="1200">
                <a:solidFill>
                  <a:schemeClr val="tx1"/>
                </a:solidFill>
              </a:rPr>
              <a:t>©ÜíÉJß..</a:t>
            </a:r>
            <a:r>
              <a:rPr lang="en-US" altLang="en-US" sz="1200" b="1">
                <a:solidFill>
                  <a:schemeClr val="tx1"/>
                </a:solidFill>
                <a:latin typeface="Comic Sans MS" panose="030F0902030302020204" pitchFamily="66" charset="0"/>
              </a:rPr>
              <a:t> 10:10; 11:28, 31</a:t>
            </a:r>
          </a:p>
        </p:txBody>
      </p:sp>
      <p:sp>
        <p:nvSpPr>
          <p:cNvPr id="13317" name="Text Box 1064">
            <a:extLst>
              <a:ext uri="{FF2B5EF4-FFF2-40B4-BE49-F238E27FC236}">
                <a16:creationId xmlns:a16="http://schemas.microsoft.com/office/drawing/2014/main" id="{796FEC1F-D310-B3A3-1DED-2E4A3C5C93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904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endParaRPr lang="id-ID" altLang="en-US" sz="2000">
              <a:solidFill>
                <a:srgbClr val="FFA27C"/>
              </a:solidFill>
              <a:latin typeface="B VAG Rounded Bold" charset="0"/>
            </a:endParaRPr>
          </a:p>
        </p:txBody>
      </p:sp>
      <p:sp>
        <p:nvSpPr>
          <p:cNvPr id="612411" name="Rectangle 1083">
            <a:extLst>
              <a:ext uri="{FF2B5EF4-FFF2-40B4-BE49-F238E27FC236}">
                <a16:creationId xmlns:a16="http://schemas.microsoft.com/office/drawing/2014/main" id="{8D0172BA-75BD-42A6-38F4-17C094A1E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488" y="6513513"/>
            <a:ext cx="339725" cy="26828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altLang="en-US" sz="1000" b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rPr>
              <a:t>08</a:t>
            </a:r>
          </a:p>
        </p:txBody>
      </p:sp>
      <p:sp>
        <p:nvSpPr>
          <p:cNvPr id="612427" name="Text Box 1099">
            <a:extLst>
              <a:ext uri="{FF2B5EF4-FFF2-40B4-BE49-F238E27FC236}">
                <a16:creationId xmlns:a16="http://schemas.microsoft.com/office/drawing/2014/main" id="{F1183456-5CB5-6A96-C3FD-B690C7C66F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38138" y="1798638"/>
            <a:ext cx="184150" cy="587375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  <a:flatTx/>
          </a:bodyPr>
          <a:lstStyle/>
          <a:p>
            <a:pPr algn="ctr">
              <a:defRPr/>
            </a:pPr>
            <a:endParaRPr lang="id-ID" altLang="en-US">
              <a:effectLst>
                <a:outerShdw blurRad="38100" dist="38100" dir="2700000" algn="tl">
                  <a:srgbClr val="000000"/>
                </a:outerShdw>
              </a:effectLst>
              <a:latin typeface="Comic Sans MS" panose="030F0702030302020204" pitchFamily="66" charset="0"/>
            </a:endParaRPr>
          </a:p>
        </p:txBody>
      </p:sp>
      <p:grpSp>
        <p:nvGrpSpPr>
          <p:cNvPr id="13320" name="Group 1106">
            <a:extLst>
              <a:ext uri="{FF2B5EF4-FFF2-40B4-BE49-F238E27FC236}">
                <a16:creationId xmlns:a16="http://schemas.microsoft.com/office/drawing/2014/main" id="{EA7A6034-5D25-5634-B943-E93B5106F73A}"/>
              </a:ext>
            </a:extLst>
          </p:cNvPr>
          <p:cNvGrpSpPr>
            <a:grpSpLocks/>
          </p:cNvGrpSpPr>
          <p:nvPr/>
        </p:nvGrpSpPr>
        <p:grpSpPr bwMode="auto">
          <a:xfrm>
            <a:off x="663575" y="460375"/>
            <a:ext cx="7854950" cy="6035675"/>
            <a:chOff x="398" y="436"/>
            <a:chExt cx="4948" cy="3630"/>
          </a:xfrm>
        </p:grpSpPr>
        <p:grpSp>
          <p:nvGrpSpPr>
            <p:cNvPr id="13322" name="Group 1107">
              <a:extLst>
                <a:ext uri="{FF2B5EF4-FFF2-40B4-BE49-F238E27FC236}">
                  <a16:creationId xmlns:a16="http://schemas.microsoft.com/office/drawing/2014/main" id="{FEE861A0-49CF-7EA8-2800-3466BE12E1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8" y="436"/>
              <a:ext cx="4948" cy="3630"/>
              <a:chOff x="371" y="436"/>
              <a:chExt cx="4948" cy="3630"/>
            </a:xfrm>
          </p:grpSpPr>
          <p:pic>
            <p:nvPicPr>
              <p:cNvPr id="13324" name="Picture 1108">
                <a:extLst>
                  <a:ext uri="{FF2B5EF4-FFF2-40B4-BE49-F238E27FC236}">
                    <a16:creationId xmlns:a16="http://schemas.microsoft.com/office/drawing/2014/main" id="{F13A6739-EF1B-2E68-840F-D8173883EA8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71" y="436"/>
                <a:ext cx="4948" cy="3176"/>
              </a:xfrm>
              <a:prstGeom prst="rect">
                <a:avLst/>
              </a:prstGeom>
              <a:noFill/>
              <a:ln w="76200">
                <a:solidFill>
                  <a:schemeClr val="accent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3325" name="Rectangle 1109">
                <a:extLst>
                  <a:ext uri="{FF2B5EF4-FFF2-40B4-BE49-F238E27FC236}">
                    <a16:creationId xmlns:a16="http://schemas.microsoft.com/office/drawing/2014/main" id="{443655E5-79E6-E58C-35F9-AFB82C417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" y="3193"/>
                <a:ext cx="3888" cy="873"/>
              </a:xfrm>
              <a:prstGeom prst="rect">
                <a:avLst/>
              </a:prstGeom>
              <a:solidFill>
                <a:schemeClr val="folHlink"/>
              </a:solidFill>
              <a:ln w="50800">
                <a:solidFill>
                  <a:schemeClr val="accent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1pPr>
                <a:lvl2pPr marL="742950" indent="-28575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2pPr>
                <a:lvl3pPr marL="11430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3pPr>
                <a:lvl4pPr marL="16002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4pPr>
                <a:lvl5pPr marL="2057400" indent="-228600" algn="ctr">
                  <a:spcBef>
                    <a:spcPct val="50000"/>
                  </a:spcBef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rgbClr val="00DFCA"/>
                    </a:solidFill>
                    <a:latin typeface="Kerala" pitchFamily="2" charset="0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323" name="Rectangle 1110">
              <a:extLst>
                <a:ext uri="{FF2B5EF4-FFF2-40B4-BE49-F238E27FC236}">
                  <a16:creationId xmlns:a16="http://schemas.microsoft.com/office/drawing/2014/main" id="{AB0BD7FB-1B10-A71D-817B-B9408493A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5" y="3236"/>
              <a:ext cx="3947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1pPr>
              <a:lvl2pPr marL="742950" indent="-28575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2pPr>
              <a:lvl3pPr marL="11430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3pPr>
              <a:lvl4pPr marL="16002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4pPr>
              <a:lvl5pPr marL="2057400" indent="-228600" algn="ctr">
                <a:spcBef>
                  <a:spcPct val="50000"/>
                </a:spcBef>
                <a:defRPr sz="2800">
                  <a:solidFill>
                    <a:srgbClr val="00DFCA"/>
                  </a:solidFill>
                  <a:latin typeface="Kerala" pitchFamily="2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rgbClr val="00DFCA"/>
                  </a:solidFill>
                  <a:latin typeface="Kerala" pitchFamily="2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</a:pPr>
              <a:r>
                <a:rPr lang="en-US" altLang="en-US">
                  <a:solidFill>
                    <a:srgbClr val="FF0066"/>
                  </a:solidFill>
                </a:rPr>
                <a:t> µWÆÏøáæ¿ ÈÞ¿ÞÏ ÉáøÞÄÈ 'ªV“ (§çMÞÝæJ §ùÞ¶í) _æÜ ²øá 'ØßPáùÞxí" (²øá çfdÄ¢)</a:t>
              </a:r>
            </a:p>
          </p:txBody>
        </p:sp>
      </p:grpSp>
      <p:sp>
        <p:nvSpPr>
          <p:cNvPr id="13321" name="Text Box 1084">
            <a:extLst>
              <a:ext uri="{FF2B5EF4-FFF2-40B4-BE49-F238E27FC236}">
                <a16:creationId xmlns:a16="http://schemas.microsoft.com/office/drawing/2014/main" id="{976E6637-915B-6F78-1651-E60DDC8C7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6300788"/>
            <a:ext cx="21415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rgbClr val="00DFCA"/>
                </a:solidFill>
                <a:latin typeface="Kerala" pitchFamily="2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rgbClr val="00DFCA"/>
                </a:solidFill>
                <a:latin typeface="Kerala" pitchFamily="2" charset="0"/>
              </a:defRPr>
            </a:lvl9pPr>
          </a:lstStyle>
          <a:p>
            <a:r>
              <a:rPr lang="en-US" altLang="en-US" sz="1400">
                <a:solidFill>
                  <a:schemeClr val="accent1"/>
                </a:solidFill>
              </a:rPr>
              <a:t>ÙÞXÁí ÌáAí çÉ¼í</a:t>
            </a:r>
            <a:r>
              <a:rPr lang="en-US" altLang="en-US" sz="1200" b="1">
                <a:solidFill>
                  <a:schemeClr val="accent1"/>
                </a:solidFill>
                <a:latin typeface="Arial" panose="020B0604020202020204" pitchFamily="34" charset="0"/>
              </a:rPr>
              <a:t> . 19-24</a:t>
            </a:r>
          </a:p>
        </p:txBody>
      </p:sp>
    </p:spTree>
  </p:cSld>
  <p:clrMapOvr>
    <a:masterClrMapping/>
  </p:clrMapOvr>
  <p:transition>
    <p:wheel spokes="0"/>
  </p:transition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HOTO" val="TRUE"/>
  <p:tag name="FILENAME" val="D:\3 Judah and the South\Judean Wilderness\Judean Wilderness sr\Nahal Darga from Murabaat caves, 95-22tb sr.jp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HOTO" val="TRUE"/>
  <p:tag name="FILENAME" val="C:\0Images\Todd Sites\0Adds\3 Judah adds\062600 Detroit trip\sr\Nahal Zin4, tb n062400 sr.jpg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HOTO" val="TRUE"/>
  <p:tag name="FILENAME" val="E:\Sr Slides\Nahal Darga from top looking east, 95-13tb.jpg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HOTO" val="TRUE"/>
  <p:tag name="FILENAME" val="E:\0Todd Sites\0 Adds\4 Judah\Aerial new scans\sr\Moresheth Gath aerial from southeast, 132-15.jpg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HOTO" val="TRUE"/>
  <p:tag name="FILENAME" val="E:\Todd Sites\0 Adds\1 Galilee\Aerial Galilee\Sea of Galilee South\sr\Southern end of Sea of Galilee aerial, 117-15tb.jpg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HOTO" val="TRUE"/>
  <p:tag name="FILENAME" val="E:\Todd Sites\6 Egypt\Egypt new sr\Luxor Temple\Luxor Temple facade.jpg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ENAME" val="C:\0Images\Todd Sites\1 Galilee and the North\Samaria\Dothan Valley shepherd and flock, 78-20tb.jpg"/>
  <p:tag name="PHOTO" val="TRU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HOTO" val="TRUE"/>
  <p:tag name="FILENAME" val="E:\Todd Sites\6 Egypt\Egypt new sr\Giza Pyramids\Sphinx with Chefren's Pyramid.jpg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HOTO" val="TRUE"/>
  <p:tag name="FILENAME" val="E:\Todd Sites\6 Egypt\Egypt new sr\Giza Pyramids\Three pyramids with smaller ones2.jpg"/>
</p:tagLst>
</file>

<file path=ppt/theme/theme1.xml><?xml version="1.0" encoding="utf-8"?>
<a:theme xmlns:a="http://schemas.openxmlformats.org/drawingml/2006/main" name="untitled 3">
  <a:themeElements>
    <a:clrScheme name="">
      <a:dk1>
        <a:srgbClr val="1A0004"/>
      </a:dk1>
      <a:lt1>
        <a:srgbClr val="FFFFFF"/>
      </a:lt1>
      <a:dk2>
        <a:srgbClr val="474747"/>
      </a:dk2>
      <a:lt2>
        <a:srgbClr val="FFD34A"/>
      </a:lt2>
      <a:accent1>
        <a:srgbClr val="114FFB"/>
      </a:accent1>
      <a:accent2>
        <a:srgbClr val="790015"/>
      </a:accent2>
      <a:accent3>
        <a:srgbClr val="B1B1B1"/>
      </a:accent3>
      <a:accent4>
        <a:srgbClr val="DADADA"/>
      </a:accent4>
      <a:accent5>
        <a:srgbClr val="AAB2FD"/>
      </a:accent5>
      <a:accent6>
        <a:srgbClr val="6D0012"/>
      </a:accent6>
      <a:hlink>
        <a:srgbClr val="FFFFFF"/>
      </a:hlink>
      <a:folHlink>
        <a:srgbClr val="CECECE"/>
      </a:folHlink>
    </a:clrScheme>
    <a:fontScheme name="untitled 3">
      <a:majorFont>
        <a:latin typeface="Times"/>
        <a:ea typeface=""/>
        <a:cs typeface=""/>
      </a:majorFont>
      <a:minorFont>
        <a:latin typeface="Time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>
          <a:outerShdw dist="35921" dir="2700000" algn="ctr" rotWithShape="0">
            <a:schemeClr val="bg2"/>
          </a:outerShdw>
        </a:effec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2800" b="0" i="0" u="none" strike="noStrike" cap="none" normalizeH="0" baseline="0" smtClean="0">
            <a:ln>
              <a:noFill/>
            </a:ln>
            <a:solidFill>
              <a:srgbClr val="00DFCA"/>
            </a:solidFill>
            <a:effectLst/>
            <a:latin typeface="Kerala" panose="020B0604020202020204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>
          <a:outerShdw dist="35921" dir="2700000" algn="ctr" rotWithShape="0">
            <a:schemeClr val="bg2"/>
          </a:outerShdw>
        </a:effec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2800" b="0" i="0" u="none" strike="noStrike" cap="none" normalizeH="0" baseline="0" smtClean="0">
            <a:ln>
              <a:noFill/>
            </a:ln>
            <a:solidFill>
              <a:srgbClr val="00DFCA"/>
            </a:solidFill>
            <a:effectLst/>
            <a:latin typeface="Kerala" panose="020B0604020202020204"/>
          </a:defRPr>
        </a:defPPr>
      </a:lstStyle>
    </a:lnDef>
  </a:objectDefaults>
  <a:extraClrSchemeLst>
    <a:extraClrScheme>
      <a:clrScheme name="untitled 3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3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ntitled 3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3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3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3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3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Macintosh HD:APPLICATIONS:Microsoft Office:Microsoft PowerPoint 4:Templates:On Screen &amp; 35mm Slides:marbles.ppt - Marble</Template>
  <TotalTime>17799</TotalTime>
  <Pages>52</Pages>
  <Words>3889</Words>
  <Application>Microsoft Macintosh PowerPoint</Application>
  <PresentationFormat>On-screen Show (4:3)</PresentationFormat>
  <Paragraphs>1133</Paragraphs>
  <Slides>66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66</vt:i4>
      </vt:variant>
    </vt:vector>
  </HeadingPairs>
  <TitlesOfParts>
    <vt:vector size="80" baseType="lpstr">
      <vt:lpstr>Comic Sans MS</vt:lpstr>
      <vt:lpstr>Book Antiqua</vt:lpstr>
      <vt:lpstr>Monotype Sorts</vt:lpstr>
      <vt:lpstr>B VAG Rounded Bold</vt:lpstr>
      <vt:lpstr>Arial</vt:lpstr>
      <vt:lpstr>Arial Black</vt:lpstr>
      <vt:lpstr>Kosher-Normal</vt:lpstr>
      <vt:lpstr>Kerala</vt:lpstr>
      <vt:lpstr>Helvetica</vt:lpstr>
      <vt:lpstr>courier</vt:lpstr>
      <vt:lpstr>Geneva</vt:lpstr>
      <vt:lpstr>Times</vt:lpstr>
      <vt:lpstr>Chicago</vt:lpstr>
      <vt:lpstr>untitled 3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Abraham -  Joseph</dc:title>
  <dc:subject>Old Testament</dc:subject>
  <dc:creator>JOHN FRYMAN </dc:creator>
  <cp:keywords/>
  <dc:description/>
  <cp:lastModifiedBy>Rick Griffith</cp:lastModifiedBy>
  <cp:revision>668</cp:revision>
  <cp:lastPrinted>1997-02-12T13:49:34Z</cp:lastPrinted>
  <dcterms:created xsi:type="dcterms:W3CDTF">1999-07-29T18:12:04Z</dcterms:created>
  <dcterms:modified xsi:type="dcterms:W3CDTF">2024-11-30T20:30:44Z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Translated by">
    <vt:lpwstr>Prasads Thomas,  Manammoottil, Edayaranmula, Kerala, India,  email: prasadsbox@yahoo.com </vt:lpwstr>
  </property>
  <property fmtid="{D5CDD505-2E9C-101B-9397-08002B2CF9AE}" pid="3" name="Source">
    <vt:lpwstr>Dr. John Fryman</vt:lpwstr>
  </property>
  <property fmtid="{D5CDD505-2E9C-101B-9397-08002B2CF9AE}" pid="4" name="Date Completed">
    <vt:lpwstr>05/Nov/2003</vt:lpwstr>
  </property>
  <property fmtid="{D5CDD505-2E9C-101B-9397-08002B2CF9AE}" pid="5" name="Editor">
    <vt:lpwstr>Prasads Thomas,  Manammoottil, Edayaranmula, Kerala, India,  email: prasadsbox@yahoo.com </vt:lpwstr>
  </property>
  <property fmtid="{D5CDD505-2E9C-101B-9397-08002B2CF9AE}" pid="6" name="Language">
    <vt:lpwstr>Malayalam</vt:lpwstr>
  </property>
</Properties>
</file>