
<file path=[Content_Types].xml><?xml version="1.0" encoding="utf-8"?>
<Types xmlns="http://schemas.openxmlformats.org/package/2006/content-types">
  <Default Extension="bin" ContentType="audio/unknown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embedTrueTypeFonts="1">
  <p:sldMasterIdLst>
    <p:sldMasterId id="2147483650" r:id="rId1"/>
  </p:sldMasterIdLst>
  <p:notesMasterIdLst>
    <p:notesMasterId r:id="rId28"/>
  </p:notesMasterIdLst>
  <p:sldIdLst>
    <p:sldId id="294" r:id="rId2"/>
    <p:sldId id="293" r:id="rId3"/>
    <p:sldId id="266" r:id="rId4"/>
    <p:sldId id="267" r:id="rId5"/>
    <p:sldId id="268" r:id="rId6"/>
    <p:sldId id="270" r:id="rId7"/>
    <p:sldId id="271" r:id="rId8"/>
    <p:sldId id="272" r:id="rId9"/>
    <p:sldId id="274" r:id="rId10"/>
    <p:sldId id="273" r:id="rId11"/>
    <p:sldId id="259" r:id="rId12"/>
    <p:sldId id="261" r:id="rId13"/>
    <p:sldId id="276" r:id="rId14"/>
    <p:sldId id="292" r:id="rId15"/>
    <p:sldId id="279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</p:sldIdLst>
  <p:sldSz cx="9144000" cy="6858000" type="screen4x3"/>
  <p:notesSz cx="6858000" cy="9144000"/>
  <p:embeddedFontLst>
    <p:embeddedFont>
      <p:font typeface="Comic Sans MS" panose="030F0902030302020204" pitchFamily="66" charset="0"/>
      <p:regular r:id="rId29"/>
      <p:bold r:id="rId30"/>
      <p:italic r:id="rId31"/>
      <p:boldItalic r:id="rId32"/>
    </p:embeddedFont>
    <p:embeddedFont>
      <p:font typeface="Helvetica" pitchFamily="2" charset="0"/>
      <p:regular r:id="rId33"/>
      <p:bold r:id="rId34"/>
      <p:italic r:id="rId35"/>
      <p:boldItalic r:id="rId36"/>
    </p:embeddedFont>
    <p:embeddedFont>
      <p:font typeface="Kerala" pitchFamily="2" charset="0"/>
      <p:regular r:id="rId37"/>
    </p:embeddedFont>
    <p:embeddedFont>
      <p:font typeface="Monotype Sorts" pitchFamily="2" charset="2"/>
      <p:regular r:id="rId38"/>
    </p:embeddedFont>
    <p:embeddedFont>
      <p:font typeface="Times" panose="02020603050405020304" pitchFamily="18" charset="0"/>
      <p:regular r:id="rId39"/>
      <p:bold r:id="rId40"/>
      <p:italic r:id="rId41"/>
      <p:boldItalic r:id="rId42"/>
    </p:embeddedFont>
  </p:embeddedFontLst>
  <p:defaultTextStyle>
    <a:defPPr>
      <a:defRPr lang="id-ID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00DFCA"/>
        </a:solidFill>
        <a:latin typeface="Kerala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DFCA"/>
        </a:solidFill>
        <a:latin typeface="Kerala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DFCA"/>
        </a:solidFill>
        <a:latin typeface="Kerala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DFCA"/>
        </a:solidFill>
        <a:latin typeface="Kerala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DFCA"/>
        </a:solidFill>
        <a:latin typeface="Kerala" pitchFamily="2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00DFCA"/>
        </a:solidFill>
        <a:latin typeface="Kerala" pitchFamily="2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00DFCA"/>
        </a:solidFill>
        <a:latin typeface="Kerala" pitchFamily="2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00DFCA"/>
        </a:solidFill>
        <a:latin typeface="Kerala" pitchFamily="2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00DFCA"/>
        </a:solidFill>
        <a:latin typeface="Kerala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61" autoAdjust="0"/>
    <p:restoredTop sz="94694" autoAdjust="0"/>
  </p:normalViewPr>
  <p:slideViewPr>
    <p:cSldViewPr>
      <p:cViewPr>
        <p:scale>
          <a:sx n="85" d="100"/>
          <a:sy n="85" d="100"/>
        </p:scale>
        <p:origin x="2552" y="8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3.fntdata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5947FA9F-B059-5297-AC73-C55E683DB82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d-ID" altLang="en-US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975D57D1-E665-BFF8-05AB-97EF02ECAB2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d-ID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A92621B-C7C7-EE22-8593-B3227487F65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5742F607-E821-5C29-0827-DB95DA4E8C8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d-ID" altLang="en-US" noProof="0"/>
              <a:t>Click to edit Master text styles</a:t>
            </a:r>
          </a:p>
          <a:p>
            <a:pPr lvl="1"/>
            <a:r>
              <a:rPr lang="id-ID" altLang="en-US" noProof="0"/>
              <a:t>Second level</a:t>
            </a:r>
          </a:p>
          <a:p>
            <a:pPr lvl="2"/>
            <a:r>
              <a:rPr lang="id-ID" altLang="en-US" noProof="0"/>
              <a:t>Third level</a:t>
            </a:r>
          </a:p>
          <a:p>
            <a:pPr lvl="3"/>
            <a:r>
              <a:rPr lang="id-ID" altLang="en-US" noProof="0"/>
              <a:t>Fourth level</a:t>
            </a:r>
          </a:p>
          <a:p>
            <a:pPr lvl="4"/>
            <a:r>
              <a:rPr lang="id-ID" altLang="en-US" noProof="0"/>
              <a:t>Fifth level</a:t>
            </a:r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729C9DFF-72FD-6AEE-C367-F423A50A892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d-ID" altLang="en-US"/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id="{8174BAFE-AD9C-56A0-0986-262596D985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4BAC4AD-9AF7-3B43-AF8F-4FBE07875240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C4293B8B-7690-D34A-B43D-925F3DA4FF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r">
              <a:spcBef>
                <a:spcPct val="0"/>
              </a:spcBef>
            </a:pPr>
            <a:fld id="{7C826A1F-F132-0E46-B7F3-F27581F9FBF7}" type="slidenum">
              <a:rPr lang="id-ID" altLang="en-US" sz="1200">
                <a:solidFill>
                  <a:schemeClr val="tx1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4</a:t>
            </a:fld>
            <a:endParaRPr lang="id-ID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CFA3A505-2DE4-C98E-7AF6-44393412E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 altLang="en-US"/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EF0D3C96-FEBF-0587-9923-89E5FA6527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3EDE2053-D998-A401-6882-14C652348F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r">
              <a:spcBef>
                <a:spcPct val="0"/>
              </a:spcBef>
            </a:pPr>
            <a:fld id="{1ADD0FB5-665C-0C41-8A3A-5C055E020443}" type="slidenum">
              <a:rPr lang="id-ID" altLang="en-US" sz="1200">
                <a:solidFill>
                  <a:schemeClr val="tx1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8</a:t>
            </a:fld>
            <a:endParaRPr lang="id-ID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71FE12F2-DD9D-A1EE-68D8-3B80480CC8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 altLang="en-US"/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F51EEE29-72F7-77C1-47C4-D654F75926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FBFEB9D1-23B3-A3AF-134B-7EB3A48AB3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r">
              <a:spcBef>
                <a:spcPct val="0"/>
              </a:spcBef>
            </a:pPr>
            <a:fld id="{5ACA397A-AEB1-E940-B2AB-922274242DD8}" type="slidenum">
              <a:rPr lang="id-ID" altLang="en-US" sz="1200">
                <a:solidFill>
                  <a:schemeClr val="tx1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23</a:t>
            </a:fld>
            <a:endParaRPr lang="id-ID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BC9191D6-799E-60EF-A451-04294D4559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 altLang="en-US"/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A5DB88C0-3573-F64C-C7B3-F2277DE014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BDECF1A1-E832-4069-62BA-DC7D8DB173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r">
              <a:spcBef>
                <a:spcPct val="0"/>
              </a:spcBef>
            </a:pPr>
            <a:fld id="{B7B0801A-6779-7448-AF1F-3E52A8C0E942}" type="slidenum">
              <a:rPr lang="id-ID" altLang="en-US" sz="1200">
                <a:solidFill>
                  <a:schemeClr val="tx1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24</a:t>
            </a:fld>
            <a:endParaRPr lang="id-ID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C61C990B-0F16-DD40-93B8-3C1360F0CC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 altLang="en-US"/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81FE8A51-1838-6A18-9DA8-E9D0B0EDFF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23695269"/>
      </p:ext>
    </p:extLst>
  </p:cSld>
  <p:clrMapOvr>
    <a:masterClrMapping/>
  </p:clrMapOvr>
  <p:transition>
    <p:wheel spokes="0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7143942"/>
      </p:ext>
    </p:extLst>
  </p:cSld>
  <p:clrMapOvr>
    <a:masterClrMapping/>
  </p:clrMapOvr>
  <p:transition>
    <p:wheel spokes="0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5695465"/>
      </p:ext>
    </p:extLst>
  </p:cSld>
  <p:clrMapOvr>
    <a:masterClrMapping/>
  </p:clrMapOvr>
  <p:transition>
    <p:wheel spokes="0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9767362"/>
      </p:ext>
    </p:extLst>
  </p:cSld>
  <p:clrMapOvr>
    <a:masterClrMapping/>
  </p:clrMapOvr>
  <p:transition>
    <p:wheel spokes="0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205711"/>
      </p:ext>
    </p:extLst>
  </p:cSld>
  <p:clrMapOvr>
    <a:masterClrMapping/>
  </p:clrMapOvr>
  <p:transition>
    <p:wheel spokes="0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85177"/>
      </p:ext>
    </p:extLst>
  </p:cSld>
  <p:clrMapOvr>
    <a:masterClrMapping/>
  </p:clrMapOvr>
  <p:transition>
    <p:wheel spokes="0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3666632"/>
      </p:ext>
    </p:extLst>
  </p:cSld>
  <p:clrMapOvr>
    <a:masterClrMapping/>
  </p:clrMapOvr>
  <p:transition>
    <p:wheel spokes="0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9823252"/>
      </p:ext>
    </p:extLst>
  </p:cSld>
  <p:clrMapOvr>
    <a:masterClrMapping/>
  </p:clrMapOvr>
  <p:transition>
    <p:wheel spokes="0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1737893"/>
      </p:ext>
    </p:extLst>
  </p:cSld>
  <p:clrMapOvr>
    <a:masterClrMapping/>
  </p:clrMapOvr>
  <p:transition>
    <p:wheel spokes="0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776045"/>
      </p:ext>
    </p:extLst>
  </p:cSld>
  <p:clrMapOvr>
    <a:masterClrMapping/>
  </p:clrMapOvr>
  <p:transition>
    <p:wheel spokes="0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3942782"/>
      </p:ext>
    </p:extLst>
  </p:cSld>
  <p:clrMapOvr>
    <a:masterClrMapping/>
  </p:clrMapOvr>
  <p:transition>
    <p:wheel spokes="0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7496557"/>
      </p:ext>
    </p:extLst>
  </p:cSld>
  <p:clrMapOvr>
    <a:masterClrMapping/>
  </p:clrMapOvr>
  <p:transition>
    <p:wheel spokes="0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18A23299-86E8-0D92-3112-9A9DBE387E3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1030" name="Rectangle 3">
              <a:extLst>
                <a:ext uri="{FF2B5EF4-FFF2-40B4-BE49-F238E27FC236}">
                  <a16:creationId xmlns:a16="http://schemas.microsoft.com/office/drawing/2014/main" id="{42E42F52-BEC8-C783-AEB0-2E1E2307B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61001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031" name="Group 4">
              <a:extLst>
                <a:ext uri="{FF2B5EF4-FFF2-40B4-BE49-F238E27FC236}">
                  <a16:creationId xmlns:a16="http://schemas.microsoft.com/office/drawing/2014/main" id="{DD53DE48-9744-EB80-3F33-0EB030DA8B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1036" name="Rectangle 5">
                <a:extLst>
                  <a:ext uri="{FF2B5EF4-FFF2-40B4-BE49-F238E27FC236}">
                    <a16:creationId xmlns:a16="http://schemas.microsoft.com/office/drawing/2014/main" id="{04712EB1-4F83-FD9A-4C17-C235527EAC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>
                <a:noFill/>
              </a:ln>
              <a:effectLst>
                <a:outerShdw dist="197566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7" name="Freeform 6">
                <a:extLst>
                  <a:ext uri="{FF2B5EF4-FFF2-40B4-BE49-F238E27FC236}">
                    <a16:creationId xmlns:a16="http://schemas.microsoft.com/office/drawing/2014/main" id="{C21CCD21-753F-A45E-42BF-8F27725B7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>
                  <a:gd name="T0" fmla="*/ 91 w 1411"/>
                  <a:gd name="T1" fmla="*/ 33 h 3440"/>
                  <a:gd name="T2" fmla="*/ 212 w 1411"/>
                  <a:gd name="T3" fmla="*/ 76 h 3440"/>
                  <a:gd name="T4" fmla="*/ 332 w 1411"/>
                  <a:gd name="T5" fmla="*/ 174 h 3440"/>
                  <a:gd name="T6" fmla="*/ 383 w 1411"/>
                  <a:gd name="T7" fmla="*/ 305 h 3440"/>
                  <a:gd name="T8" fmla="*/ 443 w 1411"/>
                  <a:gd name="T9" fmla="*/ 446 h 3440"/>
                  <a:gd name="T10" fmla="*/ 453 w 1411"/>
                  <a:gd name="T11" fmla="*/ 620 h 3440"/>
                  <a:gd name="T12" fmla="*/ 494 w 1411"/>
                  <a:gd name="T13" fmla="*/ 751 h 3440"/>
                  <a:gd name="T14" fmla="*/ 494 w 1411"/>
                  <a:gd name="T15" fmla="*/ 882 h 3440"/>
                  <a:gd name="T16" fmla="*/ 483 w 1411"/>
                  <a:gd name="T17" fmla="*/ 1012 h 3440"/>
                  <a:gd name="T18" fmla="*/ 473 w 1411"/>
                  <a:gd name="T19" fmla="*/ 1143 h 3440"/>
                  <a:gd name="T20" fmla="*/ 463 w 1411"/>
                  <a:gd name="T21" fmla="*/ 1284 h 3440"/>
                  <a:gd name="T22" fmla="*/ 433 w 1411"/>
                  <a:gd name="T23" fmla="*/ 1426 h 3440"/>
                  <a:gd name="T24" fmla="*/ 383 w 1411"/>
                  <a:gd name="T25" fmla="*/ 1556 h 3440"/>
                  <a:gd name="T26" fmla="*/ 353 w 1411"/>
                  <a:gd name="T27" fmla="*/ 1687 h 3440"/>
                  <a:gd name="T28" fmla="*/ 443 w 1411"/>
                  <a:gd name="T29" fmla="*/ 1796 h 3440"/>
                  <a:gd name="T30" fmla="*/ 494 w 1411"/>
                  <a:gd name="T31" fmla="*/ 1937 h 3440"/>
                  <a:gd name="T32" fmla="*/ 524 w 1411"/>
                  <a:gd name="T33" fmla="*/ 2068 h 3440"/>
                  <a:gd name="T34" fmla="*/ 614 w 1411"/>
                  <a:gd name="T35" fmla="*/ 2198 h 3440"/>
                  <a:gd name="T36" fmla="*/ 705 w 1411"/>
                  <a:gd name="T37" fmla="*/ 2351 h 3440"/>
                  <a:gd name="T38" fmla="*/ 836 w 1411"/>
                  <a:gd name="T39" fmla="*/ 2470 h 3440"/>
                  <a:gd name="T40" fmla="*/ 947 w 1411"/>
                  <a:gd name="T41" fmla="*/ 2612 h 3440"/>
                  <a:gd name="T42" fmla="*/ 1078 w 1411"/>
                  <a:gd name="T43" fmla="*/ 2721 h 3440"/>
                  <a:gd name="T44" fmla="*/ 1158 w 1411"/>
                  <a:gd name="T45" fmla="*/ 2851 h 3440"/>
                  <a:gd name="T46" fmla="*/ 1269 w 1411"/>
                  <a:gd name="T47" fmla="*/ 3004 h 3440"/>
                  <a:gd name="T48" fmla="*/ 1319 w 1411"/>
                  <a:gd name="T49" fmla="*/ 3156 h 3440"/>
                  <a:gd name="T50" fmla="*/ 1370 w 1411"/>
                  <a:gd name="T51" fmla="*/ 3308 h 3440"/>
                  <a:gd name="T52" fmla="*/ 1400 w 1411"/>
                  <a:gd name="T53" fmla="*/ 3439 h 3440"/>
                  <a:gd name="T54" fmla="*/ 1410 w 1411"/>
                  <a:gd name="T55" fmla="*/ 3145 h 3440"/>
                  <a:gd name="T56" fmla="*/ 1340 w 1411"/>
                  <a:gd name="T57" fmla="*/ 3058 h 3440"/>
                  <a:gd name="T58" fmla="*/ 1259 w 1411"/>
                  <a:gd name="T59" fmla="*/ 2862 h 3440"/>
                  <a:gd name="T60" fmla="*/ 1098 w 1411"/>
                  <a:gd name="T61" fmla="*/ 2721 h 3440"/>
                  <a:gd name="T62" fmla="*/ 997 w 1411"/>
                  <a:gd name="T63" fmla="*/ 2514 h 3440"/>
                  <a:gd name="T64" fmla="*/ 806 w 1411"/>
                  <a:gd name="T65" fmla="*/ 2449 h 3440"/>
                  <a:gd name="T66" fmla="*/ 735 w 1411"/>
                  <a:gd name="T67" fmla="*/ 2307 h 3440"/>
                  <a:gd name="T68" fmla="*/ 635 w 1411"/>
                  <a:gd name="T69" fmla="*/ 2187 h 3440"/>
                  <a:gd name="T70" fmla="*/ 534 w 1411"/>
                  <a:gd name="T71" fmla="*/ 1959 h 3440"/>
                  <a:gd name="T72" fmla="*/ 443 w 1411"/>
                  <a:gd name="T73" fmla="*/ 1785 h 3440"/>
                  <a:gd name="T74" fmla="*/ 403 w 1411"/>
                  <a:gd name="T75" fmla="*/ 1632 h 3440"/>
                  <a:gd name="T76" fmla="*/ 433 w 1411"/>
                  <a:gd name="T77" fmla="*/ 1491 h 3440"/>
                  <a:gd name="T78" fmla="*/ 483 w 1411"/>
                  <a:gd name="T79" fmla="*/ 1349 h 3440"/>
                  <a:gd name="T80" fmla="*/ 483 w 1411"/>
                  <a:gd name="T81" fmla="*/ 1208 h 3440"/>
                  <a:gd name="T82" fmla="*/ 524 w 1411"/>
                  <a:gd name="T83" fmla="*/ 1023 h 3440"/>
                  <a:gd name="T84" fmla="*/ 514 w 1411"/>
                  <a:gd name="T85" fmla="*/ 805 h 3440"/>
                  <a:gd name="T86" fmla="*/ 534 w 1411"/>
                  <a:gd name="T87" fmla="*/ 642 h 3440"/>
                  <a:gd name="T88" fmla="*/ 554 w 1411"/>
                  <a:gd name="T89" fmla="*/ 522 h 3440"/>
                  <a:gd name="T90" fmla="*/ 665 w 1411"/>
                  <a:gd name="T91" fmla="*/ 392 h 3440"/>
                  <a:gd name="T92" fmla="*/ 826 w 1411"/>
                  <a:gd name="T93" fmla="*/ 218 h 3440"/>
                  <a:gd name="T94" fmla="*/ 876 w 1411"/>
                  <a:gd name="T95" fmla="*/ 76 h 3440"/>
                  <a:gd name="T96" fmla="*/ 917 w 1411"/>
                  <a:gd name="T97" fmla="*/ 11 h 3440"/>
                  <a:gd name="T98" fmla="*/ 765 w 1411"/>
                  <a:gd name="T99" fmla="*/ 87 h 3440"/>
                  <a:gd name="T100" fmla="*/ 755 w 1411"/>
                  <a:gd name="T101" fmla="*/ 218 h 3440"/>
                  <a:gd name="T102" fmla="*/ 745 w 1411"/>
                  <a:gd name="T103" fmla="*/ 305 h 3440"/>
                  <a:gd name="T104" fmla="*/ 624 w 1411"/>
                  <a:gd name="T105" fmla="*/ 435 h 3440"/>
                  <a:gd name="T106" fmla="*/ 534 w 1411"/>
                  <a:gd name="T107" fmla="*/ 522 h 3440"/>
                  <a:gd name="T108" fmla="*/ 483 w 1411"/>
                  <a:gd name="T109" fmla="*/ 664 h 3440"/>
                  <a:gd name="T110" fmla="*/ 473 w 1411"/>
                  <a:gd name="T111" fmla="*/ 511 h 3440"/>
                  <a:gd name="T112" fmla="*/ 443 w 1411"/>
                  <a:gd name="T113" fmla="*/ 348 h 3440"/>
                  <a:gd name="T114" fmla="*/ 383 w 1411"/>
                  <a:gd name="T115" fmla="*/ 218 h 3440"/>
                  <a:gd name="T116" fmla="*/ 302 w 1411"/>
                  <a:gd name="T117" fmla="*/ 98 h 3440"/>
                  <a:gd name="T118" fmla="*/ 181 w 1411"/>
                  <a:gd name="T119" fmla="*/ 33 h 3440"/>
                  <a:gd name="T120" fmla="*/ 60 w 1411"/>
                  <a:gd name="T121" fmla="*/ 11 h 34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7">
                <a:extLst>
                  <a:ext uri="{FF2B5EF4-FFF2-40B4-BE49-F238E27FC236}">
                    <a16:creationId xmlns:a16="http://schemas.microsoft.com/office/drawing/2014/main" id="{2465BE97-0D57-013D-504C-2863B24F4E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>
                  <a:gd name="T0" fmla="*/ 40 w 1965"/>
                  <a:gd name="T1" fmla="*/ 43 h 490"/>
                  <a:gd name="T2" fmla="*/ 141 w 1965"/>
                  <a:gd name="T3" fmla="*/ 65 h 490"/>
                  <a:gd name="T4" fmla="*/ 232 w 1965"/>
                  <a:gd name="T5" fmla="*/ 76 h 490"/>
                  <a:gd name="T6" fmla="*/ 363 w 1965"/>
                  <a:gd name="T7" fmla="*/ 130 h 490"/>
                  <a:gd name="T8" fmla="*/ 504 w 1965"/>
                  <a:gd name="T9" fmla="*/ 130 h 490"/>
                  <a:gd name="T10" fmla="*/ 604 w 1965"/>
                  <a:gd name="T11" fmla="*/ 141 h 490"/>
                  <a:gd name="T12" fmla="*/ 705 w 1965"/>
                  <a:gd name="T13" fmla="*/ 196 h 490"/>
                  <a:gd name="T14" fmla="*/ 765 w 1965"/>
                  <a:gd name="T15" fmla="*/ 250 h 490"/>
                  <a:gd name="T16" fmla="*/ 906 w 1965"/>
                  <a:gd name="T17" fmla="*/ 261 h 490"/>
                  <a:gd name="T18" fmla="*/ 1007 w 1965"/>
                  <a:gd name="T19" fmla="*/ 261 h 490"/>
                  <a:gd name="T20" fmla="*/ 1148 w 1965"/>
                  <a:gd name="T21" fmla="*/ 250 h 490"/>
                  <a:gd name="T22" fmla="*/ 1219 w 1965"/>
                  <a:gd name="T23" fmla="*/ 304 h 490"/>
                  <a:gd name="T24" fmla="*/ 1299 w 1965"/>
                  <a:gd name="T25" fmla="*/ 315 h 490"/>
                  <a:gd name="T26" fmla="*/ 1380 w 1965"/>
                  <a:gd name="T27" fmla="*/ 380 h 490"/>
                  <a:gd name="T28" fmla="*/ 1460 w 1965"/>
                  <a:gd name="T29" fmla="*/ 424 h 490"/>
                  <a:gd name="T30" fmla="*/ 1541 w 1965"/>
                  <a:gd name="T31" fmla="*/ 446 h 490"/>
                  <a:gd name="T32" fmla="*/ 1662 w 1965"/>
                  <a:gd name="T33" fmla="*/ 446 h 490"/>
                  <a:gd name="T34" fmla="*/ 1752 w 1965"/>
                  <a:gd name="T35" fmla="*/ 456 h 490"/>
                  <a:gd name="T36" fmla="*/ 1883 w 1965"/>
                  <a:gd name="T37" fmla="*/ 467 h 490"/>
                  <a:gd name="T38" fmla="*/ 1964 w 1965"/>
                  <a:gd name="T39" fmla="*/ 489 h 490"/>
                  <a:gd name="T40" fmla="*/ 1863 w 1965"/>
                  <a:gd name="T41" fmla="*/ 467 h 490"/>
                  <a:gd name="T42" fmla="*/ 1783 w 1965"/>
                  <a:gd name="T43" fmla="*/ 446 h 490"/>
                  <a:gd name="T44" fmla="*/ 1692 w 1965"/>
                  <a:gd name="T45" fmla="*/ 446 h 490"/>
                  <a:gd name="T46" fmla="*/ 1611 w 1965"/>
                  <a:gd name="T47" fmla="*/ 402 h 490"/>
                  <a:gd name="T48" fmla="*/ 1531 w 1965"/>
                  <a:gd name="T49" fmla="*/ 413 h 490"/>
                  <a:gd name="T50" fmla="*/ 1450 w 1965"/>
                  <a:gd name="T51" fmla="*/ 369 h 490"/>
                  <a:gd name="T52" fmla="*/ 1370 w 1965"/>
                  <a:gd name="T53" fmla="*/ 348 h 490"/>
                  <a:gd name="T54" fmla="*/ 1289 w 1965"/>
                  <a:gd name="T55" fmla="*/ 272 h 490"/>
                  <a:gd name="T56" fmla="*/ 1209 w 1965"/>
                  <a:gd name="T57" fmla="*/ 283 h 490"/>
                  <a:gd name="T58" fmla="*/ 1047 w 1965"/>
                  <a:gd name="T59" fmla="*/ 130 h 490"/>
                  <a:gd name="T60" fmla="*/ 927 w 1965"/>
                  <a:gd name="T61" fmla="*/ 130 h 490"/>
                  <a:gd name="T62" fmla="*/ 886 w 1965"/>
                  <a:gd name="T63" fmla="*/ 228 h 490"/>
                  <a:gd name="T64" fmla="*/ 806 w 1965"/>
                  <a:gd name="T65" fmla="*/ 228 h 490"/>
                  <a:gd name="T66" fmla="*/ 725 w 1965"/>
                  <a:gd name="T67" fmla="*/ 196 h 490"/>
                  <a:gd name="T68" fmla="*/ 624 w 1965"/>
                  <a:gd name="T69" fmla="*/ 152 h 490"/>
                  <a:gd name="T70" fmla="*/ 544 w 1965"/>
                  <a:gd name="T71" fmla="*/ 109 h 490"/>
                  <a:gd name="T72" fmla="*/ 443 w 1965"/>
                  <a:gd name="T73" fmla="*/ 109 h 490"/>
                  <a:gd name="T74" fmla="*/ 353 w 1965"/>
                  <a:gd name="T75" fmla="*/ 76 h 490"/>
                  <a:gd name="T76" fmla="*/ 262 w 1965"/>
                  <a:gd name="T77" fmla="*/ 87 h 490"/>
                  <a:gd name="T78" fmla="*/ 181 w 1965"/>
                  <a:gd name="T79" fmla="*/ 43 h 490"/>
                  <a:gd name="T80" fmla="*/ 101 w 1965"/>
                  <a:gd name="T81" fmla="*/ 33 h 490"/>
                  <a:gd name="T82" fmla="*/ 20 w 1965"/>
                  <a:gd name="T83" fmla="*/ 11 h 4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8">
                <a:extLst>
                  <a:ext uri="{FF2B5EF4-FFF2-40B4-BE49-F238E27FC236}">
                    <a16:creationId xmlns:a16="http://schemas.microsoft.com/office/drawing/2014/main" id="{0178DB6C-C9CE-8631-30AD-489C7C3CD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>
                  <a:gd name="T0" fmla="*/ 977 w 1042"/>
                  <a:gd name="T1" fmla="*/ 76 h 1764"/>
                  <a:gd name="T2" fmla="*/ 907 w 1042"/>
                  <a:gd name="T3" fmla="*/ 152 h 1764"/>
                  <a:gd name="T4" fmla="*/ 826 w 1042"/>
                  <a:gd name="T5" fmla="*/ 131 h 1764"/>
                  <a:gd name="T6" fmla="*/ 745 w 1042"/>
                  <a:gd name="T7" fmla="*/ 152 h 1764"/>
                  <a:gd name="T8" fmla="*/ 685 w 1042"/>
                  <a:gd name="T9" fmla="*/ 229 h 1764"/>
                  <a:gd name="T10" fmla="*/ 604 w 1042"/>
                  <a:gd name="T11" fmla="*/ 250 h 1764"/>
                  <a:gd name="T12" fmla="*/ 524 w 1042"/>
                  <a:gd name="T13" fmla="*/ 283 h 1764"/>
                  <a:gd name="T14" fmla="*/ 443 w 1042"/>
                  <a:gd name="T15" fmla="*/ 348 h 1764"/>
                  <a:gd name="T16" fmla="*/ 383 w 1042"/>
                  <a:gd name="T17" fmla="*/ 435 h 1764"/>
                  <a:gd name="T18" fmla="*/ 343 w 1042"/>
                  <a:gd name="T19" fmla="*/ 511 h 1764"/>
                  <a:gd name="T20" fmla="*/ 302 w 1042"/>
                  <a:gd name="T21" fmla="*/ 599 h 1764"/>
                  <a:gd name="T22" fmla="*/ 222 w 1042"/>
                  <a:gd name="T23" fmla="*/ 599 h 1764"/>
                  <a:gd name="T24" fmla="*/ 141 w 1042"/>
                  <a:gd name="T25" fmla="*/ 653 h 1764"/>
                  <a:gd name="T26" fmla="*/ 60 w 1042"/>
                  <a:gd name="T27" fmla="*/ 653 h 1764"/>
                  <a:gd name="T28" fmla="*/ 0 w 1042"/>
                  <a:gd name="T29" fmla="*/ 707 h 1764"/>
                  <a:gd name="T30" fmla="*/ 81 w 1042"/>
                  <a:gd name="T31" fmla="*/ 729 h 1764"/>
                  <a:gd name="T32" fmla="*/ 141 w 1042"/>
                  <a:gd name="T33" fmla="*/ 816 h 1764"/>
                  <a:gd name="T34" fmla="*/ 222 w 1042"/>
                  <a:gd name="T35" fmla="*/ 816 h 1764"/>
                  <a:gd name="T36" fmla="*/ 302 w 1042"/>
                  <a:gd name="T37" fmla="*/ 860 h 1764"/>
                  <a:gd name="T38" fmla="*/ 383 w 1042"/>
                  <a:gd name="T39" fmla="*/ 914 h 1764"/>
                  <a:gd name="T40" fmla="*/ 463 w 1042"/>
                  <a:gd name="T41" fmla="*/ 914 h 1764"/>
                  <a:gd name="T42" fmla="*/ 524 w 1042"/>
                  <a:gd name="T43" fmla="*/ 882 h 1764"/>
                  <a:gd name="T44" fmla="*/ 584 w 1042"/>
                  <a:gd name="T45" fmla="*/ 816 h 1764"/>
                  <a:gd name="T46" fmla="*/ 655 w 1042"/>
                  <a:gd name="T47" fmla="*/ 784 h 1764"/>
                  <a:gd name="T48" fmla="*/ 705 w 1042"/>
                  <a:gd name="T49" fmla="*/ 871 h 1764"/>
                  <a:gd name="T50" fmla="*/ 735 w 1042"/>
                  <a:gd name="T51" fmla="*/ 958 h 1764"/>
                  <a:gd name="T52" fmla="*/ 796 w 1042"/>
                  <a:gd name="T53" fmla="*/ 1088 h 1764"/>
                  <a:gd name="T54" fmla="*/ 846 w 1042"/>
                  <a:gd name="T55" fmla="*/ 1186 h 1764"/>
                  <a:gd name="T56" fmla="*/ 876 w 1042"/>
                  <a:gd name="T57" fmla="*/ 1273 h 1764"/>
                  <a:gd name="T58" fmla="*/ 907 w 1042"/>
                  <a:gd name="T59" fmla="*/ 1360 h 1764"/>
                  <a:gd name="T60" fmla="*/ 917 w 1042"/>
                  <a:gd name="T61" fmla="*/ 1447 h 1764"/>
                  <a:gd name="T62" fmla="*/ 957 w 1042"/>
                  <a:gd name="T63" fmla="*/ 1534 h 1764"/>
                  <a:gd name="T64" fmla="*/ 977 w 1042"/>
                  <a:gd name="T65" fmla="*/ 1622 h 1764"/>
                  <a:gd name="T66" fmla="*/ 1017 w 1042"/>
                  <a:gd name="T67" fmla="*/ 1709 h 1764"/>
                  <a:gd name="T68" fmla="*/ 1041 w 1042"/>
                  <a:gd name="T69" fmla="*/ 1763 h 176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Freeform 9">
                <a:extLst>
                  <a:ext uri="{FF2B5EF4-FFF2-40B4-BE49-F238E27FC236}">
                    <a16:creationId xmlns:a16="http://schemas.microsoft.com/office/drawing/2014/main" id="{D615BD1C-3AA2-D7FE-CF13-34572BDB40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>
                  <a:gd name="T0" fmla="*/ 151 w 4882"/>
                  <a:gd name="T1" fmla="*/ 54 h 1403"/>
                  <a:gd name="T2" fmla="*/ 282 w 4882"/>
                  <a:gd name="T3" fmla="*/ 250 h 1403"/>
                  <a:gd name="T4" fmla="*/ 524 w 4882"/>
                  <a:gd name="T5" fmla="*/ 261 h 1403"/>
                  <a:gd name="T6" fmla="*/ 686 w 4882"/>
                  <a:gd name="T7" fmla="*/ 467 h 1403"/>
                  <a:gd name="T8" fmla="*/ 766 w 4882"/>
                  <a:gd name="T9" fmla="*/ 706 h 1403"/>
                  <a:gd name="T10" fmla="*/ 918 w 4882"/>
                  <a:gd name="T11" fmla="*/ 739 h 1403"/>
                  <a:gd name="T12" fmla="*/ 1008 w 4882"/>
                  <a:gd name="T13" fmla="*/ 815 h 1403"/>
                  <a:gd name="T14" fmla="*/ 1210 w 4882"/>
                  <a:gd name="T15" fmla="*/ 869 h 1403"/>
                  <a:gd name="T16" fmla="*/ 1331 w 4882"/>
                  <a:gd name="T17" fmla="*/ 772 h 1403"/>
                  <a:gd name="T18" fmla="*/ 1412 w 4882"/>
                  <a:gd name="T19" fmla="*/ 565 h 1403"/>
                  <a:gd name="T20" fmla="*/ 1291 w 4882"/>
                  <a:gd name="T21" fmla="*/ 359 h 1403"/>
                  <a:gd name="T22" fmla="*/ 1412 w 4882"/>
                  <a:gd name="T23" fmla="*/ 163 h 1403"/>
                  <a:gd name="T24" fmla="*/ 1603 w 4882"/>
                  <a:gd name="T25" fmla="*/ 206 h 1403"/>
                  <a:gd name="T26" fmla="*/ 1785 w 4882"/>
                  <a:gd name="T27" fmla="*/ 250 h 1403"/>
                  <a:gd name="T28" fmla="*/ 1967 w 4882"/>
                  <a:gd name="T29" fmla="*/ 250 h 1403"/>
                  <a:gd name="T30" fmla="*/ 2088 w 4882"/>
                  <a:gd name="T31" fmla="*/ 217 h 1403"/>
                  <a:gd name="T32" fmla="*/ 2219 w 4882"/>
                  <a:gd name="T33" fmla="*/ 120 h 1403"/>
                  <a:gd name="T34" fmla="*/ 2420 w 4882"/>
                  <a:gd name="T35" fmla="*/ 261 h 1403"/>
                  <a:gd name="T36" fmla="*/ 2612 w 4882"/>
                  <a:gd name="T37" fmla="*/ 348 h 1403"/>
                  <a:gd name="T38" fmla="*/ 2783 w 4882"/>
                  <a:gd name="T39" fmla="*/ 478 h 1403"/>
                  <a:gd name="T40" fmla="*/ 2985 w 4882"/>
                  <a:gd name="T41" fmla="*/ 576 h 1403"/>
                  <a:gd name="T42" fmla="*/ 3177 w 4882"/>
                  <a:gd name="T43" fmla="*/ 652 h 1403"/>
                  <a:gd name="T44" fmla="*/ 3378 w 4882"/>
                  <a:gd name="T45" fmla="*/ 772 h 1403"/>
                  <a:gd name="T46" fmla="*/ 3580 w 4882"/>
                  <a:gd name="T47" fmla="*/ 706 h 1403"/>
                  <a:gd name="T48" fmla="*/ 3782 w 4882"/>
                  <a:gd name="T49" fmla="*/ 772 h 1403"/>
                  <a:gd name="T50" fmla="*/ 3983 w 4882"/>
                  <a:gd name="T51" fmla="*/ 706 h 1403"/>
                  <a:gd name="T52" fmla="*/ 4195 w 4882"/>
                  <a:gd name="T53" fmla="*/ 696 h 1403"/>
                  <a:gd name="T54" fmla="*/ 4397 w 4882"/>
                  <a:gd name="T55" fmla="*/ 783 h 1403"/>
                  <a:gd name="T56" fmla="*/ 4599 w 4882"/>
                  <a:gd name="T57" fmla="*/ 783 h 1403"/>
                  <a:gd name="T58" fmla="*/ 4800 w 4882"/>
                  <a:gd name="T59" fmla="*/ 761 h 1403"/>
                  <a:gd name="T60" fmla="*/ 4760 w 4882"/>
                  <a:gd name="T61" fmla="*/ 848 h 1403"/>
                  <a:gd name="T62" fmla="*/ 4498 w 4882"/>
                  <a:gd name="T63" fmla="*/ 924 h 1403"/>
                  <a:gd name="T64" fmla="*/ 4296 w 4882"/>
                  <a:gd name="T65" fmla="*/ 978 h 1403"/>
                  <a:gd name="T66" fmla="*/ 4276 w 4882"/>
                  <a:gd name="T67" fmla="*/ 1130 h 1403"/>
                  <a:gd name="T68" fmla="*/ 4165 w 4882"/>
                  <a:gd name="T69" fmla="*/ 1293 h 1403"/>
                  <a:gd name="T70" fmla="*/ 3933 w 4882"/>
                  <a:gd name="T71" fmla="*/ 1337 h 1403"/>
                  <a:gd name="T72" fmla="*/ 3620 w 4882"/>
                  <a:gd name="T73" fmla="*/ 1185 h 1403"/>
                  <a:gd name="T74" fmla="*/ 3409 w 4882"/>
                  <a:gd name="T75" fmla="*/ 1011 h 1403"/>
                  <a:gd name="T76" fmla="*/ 3177 w 4882"/>
                  <a:gd name="T77" fmla="*/ 978 h 1403"/>
                  <a:gd name="T78" fmla="*/ 2955 w 4882"/>
                  <a:gd name="T79" fmla="*/ 859 h 1403"/>
                  <a:gd name="T80" fmla="*/ 2703 w 4882"/>
                  <a:gd name="T81" fmla="*/ 848 h 1403"/>
                  <a:gd name="T82" fmla="*/ 2471 w 4882"/>
                  <a:gd name="T83" fmla="*/ 924 h 1403"/>
                  <a:gd name="T84" fmla="*/ 2239 w 4882"/>
                  <a:gd name="T85" fmla="*/ 859 h 1403"/>
                  <a:gd name="T86" fmla="*/ 2027 w 4882"/>
                  <a:gd name="T87" fmla="*/ 772 h 1403"/>
                  <a:gd name="T88" fmla="*/ 1926 w 4882"/>
                  <a:gd name="T89" fmla="*/ 946 h 1403"/>
                  <a:gd name="T90" fmla="*/ 1916 w 4882"/>
                  <a:gd name="T91" fmla="*/ 1163 h 1403"/>
                  <a:gd name="T92" fmla="*/ 1805 w 4882"/>
                  <a:gd name="T93" fmla="*/ 1359 h 1403"/>
                  <a:gd name="T94" fmla="*/ 1593 w 4882"/>
                  <a:gd name="T95" fmla="*/ 1402 h 1403"/>
                  <a:gd name="T96" fmla="*/ 1382 w 4882"/>
                  <a:gd name="T97" fmla="*/ 1326 h 1403"/>
                  <a:gd name="T98" fmla="*/ 1180 w 4882"/>
                  <a:gd name="T99" fmla="*/ 1239 h 1403"/>
                  <a:gd name="T100" fmla="*/ 978 w 4882"/>
                  <a:gd name="T101" fmla="*/ 1217 h 1403"/>
                  <a:gd name="T102" fmla="*/ 777 w 4882"/>
                  <a:gd name="T103" fmla="*/ 1337 h 1403"/>
                  <a:gd name="T104" fmla="*/ 625 w 4882"/>
                  <a:gd name="T105" fmla="*/ 1250 h 1403"/>
                  <a:gd name="T106" fmla="*/ 504 w 4882"/>
                  <a:gd name="T107" fmla="*/ 1087 h 1403"/>
                  <a:gd name="T108" fmla="*/ 373 w 4882"/>
                  <a:gd name="T109" fmla="*/ 902 h 1403"/>
                  <a:gd name="T110" fmla="*/ 182 w 4882"/>
                  <a:gd name="T111" fmla="*/ 783 h 1403"/>
                  <a:gd name="T112" fmla="*/ 121 w 4882"/>
                  <a:gd name="T113" fmla="*/ 598 h 1403"/>
                  <a:gd name="T114" fmla="*/ 61 w 4882"/>
                  <a:gd name="T115" fmla="*/ 413 h 1403"/>
                  <a:gd name="T116" fmla="*/ 61 w 4882"/>
                  <a:gd name="T117" fmla="*/ 196 h 1403"/>
                  <a:gd name="T118" fmla="*/ 0 w 4882"/>
                  <a:gd name="T119" fmla="*/ 0 h 140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Freeform 10">
                <a:extLst>
                  <a:ext uri="{FF2B5EF4-FFF2-40B4-BE49-F238E27FC236}">
                    <a16:creationId xmlns:a16="http://schemas.microsoft.com/office/drawing/2014/main" id="{3361FC93-558D-7361-7599-1DA9606D3E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>
                  <a:gd name="T0" fmla="*/ 968 w 4993"/>
                  <a:gd name="T1" fmla="*/ 2686 h 3253"/>
                  <a:gd name="T2" fmla="*/ 766 w 4993"/>
                  <a:gd name="T3" fmla="*/ 3045 h 3253"/>
                  <a:gd name="T4" fmla="*/ 474 w 4993"/>
                  <a:gd name="T5" fmla="*/ 3121 h 3253"/>
                  <a:gd name="T6" fmla="*/ 161 w 4993"/>
                  <a:gd name="T7" fmla="*/ 3067 h 3253"/>
                  <a:gd name="T8" fmla="*/ 182 w 4993"/>
                  <a:gd name="T9" fmla="*/ 2893 h 3253"/>
                  <a:gd name="T10" fmla="*/ 504 w 4993"/>
                  <a:gd name="T11" fmla="*/ 2828 h 3253"/>
                  <a:gd name="T12" fmla="*/ 807 w 4993"/>
                  <a:gd name="T13" fmla="*/ 2708 h 3253"/>
                  <a:gd name="T14" fmla="*/ 958 w 4993"/>
                  <a:gd name="T15" fmla="*/ 2447 h 3253"/>
                  <a:gd name="T16" fmla="*/ 645 w 4993"/>
                  <a:gd name="T17" fmla="*/ 2186 h 3253"/>
                  <a:gd name="T18" fmla="*/ 303 w 4993"/>
                  <a:gd name="T19" fmla="*/ 2001 h 3253"/>
                  <a:gd name="T20" fmla="*/ 444 w 4993"/>
                  <a:gd name="T21" fmla="*/ 2012 h 3253"/>
                  <a:gd name="T22" fmla="*/ 837 w 4993"/>
                  <a:gd name="T23" fmla="*/ 2077 h 3253"/>
                  <a:gd name="T24" fmla="*/ 1190 w 4993"/>
                  <a:gd name="T25" fmla="*/ 2186 h 3253"/>
                  <a:gd name="T26" fmla="*/ 1291 w 4993"/>
                  <a:gd name="T27" fmla="*/ 2230 h 3253"/>
                  <a:gd name="T28" fmla="*/ 1553 w 4993"/>
                  <a:gd name="T29" fmla="*/ 1990 h 3253"/>
                  <a:gd name="T30" fmla="*/ 1896 w 4993"/>
                  <a:gd name="T31" fmla="*/ 1795 h 3253"/>
                  <a:gd name="T32" fmla="*/ 2047 w 4993"/>
                  <a:gd name="T33" fmla="*/ 1468 h 3253"/>
                  <a:gd name="T34" fmla="*/ 2148 w 4993"/>
                  <a:gd name="T35" fmla="*/ 1523 h 3253"/>
                  <a:gd name="T36" fmla="*/ 2350 w 4993"/>
                  <a:gd name="T37" fmla="*/ 1370 h 3253"/>
                  <a:gd name="T38" fmla="*/ 2158 w 4993"/>
                  <a:gd name="T39" fmla="*/ 1088 h 3253"/>
                  <a:gd name="T40" fmla="*/ 2077 w 4993"/>
                  <a:gd name="T41" fmla="*/ 653 h 3253"/>
                  <a:gd name="T42" fmla="*/ 1876 w 4993"/>
                  <a:gd name="T43" fmla="*/ 359 h 3253"/>
                  <a:gd name="T44" fmla="*/ 1674 w 4993"/>
                  <a:gd name="T45" fmla="*/ 65 h 3253"/>
                  <a:gd name="T46" fmla="*/ 1967 w 4993"/>
                  <a:gd name="T47" fmla="*/ 131 h 3253"/>
                  <a:gd name="T48" fmla="*/ 2198 w 4993"/>
                  <a:gd name="T49" fmla="*/ 348 h 3253"/>
                  <a:gd name="T50" fmla="*/ 2188 w 4993"/>
                  <a:gd name="T51" fmla="*/ 674 h 3253"/>
                  <a:gd name="T52" fmla="*/ 2309 w 4993"/>
                  <a:gd name="T53" fmla="*/ 914 h 3253"/>
                  <a:gd name="T54" fmla="*/ 2562 w 4993"/>
                  <a:gd name="T55" fmla="*/ 707 h 3253"/>
                  <a:gd name="T56" fmla="*/ 2400 w 4993"/>
                  <a:gd name="T57" fmla="*/ 326 h 3253"/>
                  <a:gd name="T58" fmla="*/ 2794 w 4993"/>
                  <a:gd name="T59" fmla="*/ 163 h 3253"/>
                  <a:gd name="T60" fmla="*/ 3207 w 4993"/>
                  <a:gd name="T61" fmla="*/ 196 h 3253"/>
                  <a:gd name="T62" fmla="*/ 3247 w 4993"/>
                  <a:gd name="T63" fmla="*/ 555 h 3253"/>
                  <a:gd name="T64" fmla="*/ 3086 w 4993"/>
                  <a:gd name="T65" fmla="*/ 783 h 3253"/>
                  <a:gd name="T66" fmla="*/ 2783 w 4993"/>
                  <a:gd name="T67" fmla="*/ 881 h 3253"/>
                  <a:gd name="T68" fmla="*/ 3096 w 4993"/>
                  <a:gd name="T69" fmla="*/ 1055 h 3253"/>
                  <a:gd name="T70" fmla="*/ 3499 w 4993"/>
                  <a:gd name="T71" fmla="*/ 1033 h 3253"/>
                  <a:gd name="T72" fmla="*/ 3741 w 4993"/>
                  <a:gd name="T73" fmla="*/ 1283 h 3253"/>
                  <a:gd name="T74" fmla="*/ 3661 w 4993"/>
                  <a:gd name="T75" fmla="*/ 1664 h 3253"/>
                  <a:gd name="T76" fmla="*/ 3873 w 4993"/>
                  <a:gd name="T77" fmla="*/ 1903 h 3253"/>
                  <a:gd name="T78" fmla="*/ 4175 w 4993"/>
                  <a:gd name="T79" fmla="*/ 1784 h 3253"/>
                  <a:gd name="T80" fmla="*/ 4468 w 4993"/>
                  <a:gd name="T81" fmla="*/ 1631 h 3253"/>
                  <a:gd name="T82" fmla="*/ 4720 w 4993"/>
                  <a:gd name="T83" fmla="*/ 1392 h 3253"/>
                  <a:gd name="T84" fmla="*/ 4992 w 4993"/>
                  <a:gd name="T85" fmla="*/ 1490 h 3253"/>
                  <a:gd name="T86" fmla="*/ 4730 w 4993"/>
                  <a:gd name="T87" fmla="*/ 1762 h 3253"/>
                  <a:gd name="T88" fmla="*/ 4518 w 4993"/>
                  <a:gd name="T89" fmla="*/ 2132 h 3253"/>
                  <a:gd name="T90" fmla="*/ 4266 w 4993"/>
                  <a:gd name="T91" fmla="*/ 2491 h 3253"/>
                  <a:gd name="T92" fmla="*/ 3812 w 4993"/>
                  <a:gd name="T93" fmla="*/ 2469 h 3253"/>
                  <a:gd name="T94" fmla="*/ 3560 w 4993"/>
                  <a:gd name="T95" fmla="*/ 2317 h 3253"/>
                  <a:gd name="T96" fmla="*/ 3550 w 4993"/>
                  <a:gd name="T97" fmla="*/ 1849 h 3253"/>
                  <a:gd name="T98" fmla="*/ 3348 w 4993"/>
                  <a:gd name="T99" fmla="*/ 1566 h 3253"/>
                  <a:gd name="T100" fmla="*/ 3005 w 4993"/>
                  <a:gd name="T101" fmla="*/ 1773 h 3253"/>
                  <a:gd name="T102" fmla="*/ 2824 w 4993"/>
                  <a:gd name="T103" fmla="*/ 1566 h 3253"/>
                  <a:gd name="T104" fmla="*/ 2582 w 4993"/>
                  <a:gd name="T105" fmla="*/ 1294 h 3253"/>
                  <a:gd name="T106" fmla="*/ 2279 w 4993"/>
                  <a:gd name="T107" fmla="*/ 1577 h 3253"/>
                  <a:gd name="T108" fmla="*/ 2158 w 4993"/>
                  <a:gd name="T109" fmla="*/ 2001 h 3253"/>
                  <a:gd name="T110" fmla="*/ 1896 w 4993"/>
                  <a:gd name="T111" fmla="*/ 2328 h 3253"/>
                  <a:gd name="T112" fmla="*/ 1755 w 4993"/>
                  <a:gd name="T113" fmla="*/ 2643 h 3253"/>
                  <a:gd name="T114" fmla="*/ 1392 w 4993"/>
                  <a:gd name="T115" fmla="*/ 2436 h 325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11">
                <a:extLst>
                  <a:ext uri="{FF2B5EF4-FFF2-40B4-BE49-F238E27FC236}">
                    <a16:creationId xmlns:a16="http://schemas.microsoft.com/office/drawing/2014/main" id="{4855A5E1-AB22-248B-48D2-9BE2181073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>
                  <a:gd name="T0" fmla="*/ 154 w 672"/>
                  <a:gd name="T1" fmla="*/ 44 h 605"/>
                  <a:gd name="T2" fmla="*/ 168 w 672"/>
                  <a:gd name="T3" fmla="*/ 102 h 605"/>
                  <a:gd name="T4" fmla="*/ 174 w 672"/>
                  <a:gd name="T5" fmla="*/ 160 h 605"/>
                  <a:gd name="T6" fmla="*/ 201 w 672"/>
                  <a:gd name="T7" fmla="*/ 226 h 605"/>
                  <a:gd name="T8" fmla="*/ 208 w 672"/>
                  <a:gd name="T9" fmla="*/ 291 h 605"/>
                  <a:gd name="T10" fmla="*/ 221 w 672"/>
                  <a:gd name="T11" fmla="*/ 349 h 605"/>
                  <a:gd name="T12" fmla="*/ 228 w 672"/>
                  <a:gd name="T13" fmla="*/ 415 h 605"/>
                  <a:gd name="T14" fmla="*/ 221 w 672"/>
                  <a:gd name="T15" fmla="*/ 473 h 605"/>
                  <a:gd name="T16" fmla="*/ 201 w 672"/>
                  <a:gd name="T17" fmla="*/ 524 h 605"/>
                  <a:gd name="T18" fmla="*/ 161 w 672"/>
                  <a:gd name="T19" fmla="*/ 466 h 605"/>
                  <a:gd name="T20" fmla="*/ 107 w 672"/>
                  <a:gd name="T21" fmla="*/ 437 h 605"/>
                  <a:gd name="T22" fmla="*/ 54 w 672"/>
                  <a:gd name="T23" fmla="*/ 422 h 605"/>
                  <a:gd name="T24" fmla="*/ 0 w 672"/>
                  <a:gd name="T25" fmla="*/ 408 h 605"/>
                  <a:gd name="T26" fmla="*/ 54 w 672"/>
                  <a:gd name="T27" fmla="*/ 451 h 605"/>
                  <a:gd name="T28" fmla="*/ 107 w 672"/>
                  <a:gd name="T29" fmla="*/ 458 h 605"/>
                  <a:gd name="T30" fmla="*/ 148 w 672"/>
                  <a:gd name="T31" fmla="*/ 488 h 605"/>
                  <a:gd name="T32" fmla="*/ 181 w 672"/>
                  <a:gd name="T33" fmla="*/ 546 h 605"/>
                  <a:gd name="T34" fmla="*/ 235 w 672"/>
                  <a:gd name="T35" fmla="*/ 531 h 605"/>
                  <a:gd name="T36" fmla="*/ 289 w 672"/>
                  <a:gd name="T37" fmla="*/ 546 h 605"/>
                  <a:gd name="T38" fmla="*/ 342 w 672"/>
                  <a:gd name="T39" fmla="*/ 582 h 605"/>
                  <a:gd name="T40" fmla="*/ 396 w 672"/>
                  <a:gd name="T41" fmla="*/ 597 h 605"/>
                  <a:gd name="T42" fmla="*/ 483 w 672"/>
                  <a:gd name="T43" fmla="*/ 604 h 605"/>
                  <a:gd name="T44" fmla="*/ 544 w 672"/>
                  <a:gd name="T45" fmla="*/ 589 h 605"/>
                  <a:gd name="T46" fmla="*/ 604 w 672"/>
                  <a:gd name="T47" fmla="*/ 582 h 605"/>
                  <a:gd name="T48" fmla="*/ 671 w 672"/>
                  <a:gd name="T49" fmla="*/ 568 h 605"/>
                  <a:gd name="T50" fmla="*/ 604 w 672"/>
                  <a:gd name="T51" fmla="*/ 568 h 605"/>
                  <a:gd name="T52" fmla="*/ 537 w 672"/>
                  <a:gd name="T53" fmla="*/ 575 h 605"/>
                  <a:gd name="T54" fmla="*/ 483 w 672"/>
                  <a:gd name="T55" fmla="*/ 575 h 605"/>
                  <a:gd name="T56" fmla="*/ 429 w 672"/>
                  <a:gd name="T57" fmla="*/ 575 h 605"/>
                  <a:gd name="T58" fmla="*/ 376 w 672"/>
                  <a:gd name="T59" fmla="*/ 568 h 605"/>
                  <a:gd name="T60" fmla="*/ 322 w 672"/>
                  <a:gd name="T61" fmla="*/ 524 h 605"/>
                  <a:gd name="T62" fmla="*/ 268 w 672"/>
                  <a:gd name="T63" fmla="*/ 509 h 605"/>
                  <a:gd name="T64" fmla="*/ 255 w 672"/>
                  <a:gd name="T65" fmla="*/ 451 h 605"/>
                  <a:gd name="T66" fmla="*/ 255 w 672"/>
                  <a:gd name="T67" fmla="*/ 393 h 605"/>
                  <a:gd name="T68" fmla="*/ 248 w 672"/>
                  <a:gd name="T69" fmla="*/ 327 h 605"/>
                  <a:gd name="T70" fmla="*/ 242 w 672"/>
                  <a:gd name="T71" fmla="*/ 269 h 605"/>
                  <a:gd name="T72" fmla="*/ 228 w 672"/>
                  <a:gd name="T73" fmla="*/ 211 h 605"/>
                  <a:gd name="T74" fmla="*/ 201 w 672"/>
                  <a:gd name="T75" fmla="*/ 146 h 605"/>
                  <a:gd name="T76" fmla="*/ 141 w 672"/>
                  <a:gd name="T77" fmla="*/ 109 h 605"/>
                  <a:gd name="T78" fmla="*/ 161 w 672"/>
                  <a:gd name="T79" fmla="*/ 51 h 605"/>
                  <a:gd name="T80" fmla="*/ 134 w 672"/>
                  <a:gd name="T81" fmla="*/ 0 h 60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Freeform 12">
                <a:extLst>
                  <a:ext uri="{FF2B5EF4-FFF2-40B4-BE49-F238E27FC236}">
                    <a16:creationId xmlns:a16="http://schemas.microsoft.com/office/drawing/2014/main" id="{0F43D473-D2E1-73DD-5185-4DC8557AEF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>
                  <a:gd name="T0" fmla="*/ 1122 w 1136"/>
                  <a:gd name="T1" fmla="*/ 87 h 2540"/>
                  <a:gd name="T2" fmla="*/ 1095 w 1136"/>
                  <a:gd name="T3" fmla="*/ 210 h 2540"/>
                  <a:gd name="T4" fmla="*/ 1054 w 1136"/>
                  <a:gd name="T5" fmla="*/ 319 h 2540"/>
                  <a:gd name="T6" fmla="*/ 1034 w 1136"/>
                  <a:gd name="T7" fmla="*/ 406 h 2540"/>
                  <a:gd name="T8" fmla="*/ 1075 w 1136"/>
                  <a:gd name="T9" fmla="*/ 522 h 2540"/>
                  <a:gd name="T10" fmla="*/ 1054 w 1136"/>
                  <a:gd name="T11" fmla="*/ 638 h 2540"/>
                  <a:gd name="T12" fmla="*/ 1028 w 1136"/>
                  <a:gd name="T13" fmla="*/ 754 h 2540"/>
                  <a:gd name="T14" fmla="*/ 947 w 1136"/>
                  <a:gd name="T15" fmla="*/ 863 h 2540"/>
                  <a:gd name="T16" fmla="*/ 913 w 1136"/>
                  <a:gd name="T17" fmla="*/ 979 h 2540"/>
                  <a:gd name="T18" fmla="*/ 860 w 1136"/>
                  <a:gd name="T19" fmla="*/ 1103 h 2540"/>
                  <a:gd name="T20" fmla="*/ 813 w 1136"/>
                  <a:gd name="T21" fmla="*/ 1219 h 2540"/>
                  <a:gd name="T22" fmla="*/ 719 w 1136"/>
                  <a:gd name="T23" fmla="*/ 1313 h 2540"/>
                  <a:gd name="T24" fmla="*/ 611 w 1136"/>
                  <a:gd name="T25" fmla="*/ 1320 h 2540"/>
                  <a:gd name="T26" fmla="*/ 504 w 1136"/>
                  <a:gd name="T27" fmla="*/ 1320 h 2540"/>
                  <a:gd name="T28" fmla="*/ 396 w 1136"/>
                  <a:gd name="T29" fmla="*/ 1364 h 2540"/>
                  <a:gd name="T30" fmla="*/ 316 w 1136"/>
                  <a:gd name="T31" fmla="*/ 1248 h 2540"/>
                  <a:gd name="T32" fmla="*/ 208 w 1136"/>
                  <a:gd name="T33" fmla="*/ 1175 h 2540"/>
                  <a:gd name="T34" fmla="*/ 101 w 1136"/>
                  <a:gd name="T35" fmla="*/ 1175 h 2540"/>
                  <a:gd name="T36" fmla="*/ 40 w 1136"/>
                  <a:gd name="T37" fmla="*/ 1182 h 2540"/>
                  <a:gd name="T38" fmla="*/ 141 w 1136"/>
                  <a:gd name="T39" fmla="*/ 1240 h 2540"/>
                  <a:gd name="T40" fmla="*/ 235 w 1136"/>
                  <a:gd name="T41" fmla="*/ 1328 h 2540"/>
                  <a:gd name="T42" fmla="*/ 349 w 1136"/>
                  <a:gd name="T43" fmla="*/ 1386 h 2540"/>
                  <a:gd name="T44" fmla="*/ 356 w 1136"/>
                  <a:gd name="T45" fmla="*/ 1531 h 2540"/>
                  <a:gd name="T46" fmla="*/ 349 w 1136"/>
                  <a:gd name="T47" fmla="*/ 1690 h 2540"/>
                  <a:gd name="T48" fmla="*/ 296 w 1136"/>
                  <a:gd name="T49" fmla="*/ 1821 h 2540"/>
                  <a:gd name="T50" fmla="*/ 235 w 1136"/>
                  <a:gd name="T51" fmla="*/ 1951 h 2540"/>
                  <a:gd name="T52" fmla="*/ 168 w 1136"/>
                  <a:gd name="T53" fmla="*/ 2082 h 2540"/>
                  <a:gd name="T54" fmla="*/ 134 w 1136"/>
                  <a:gd name="T55" fmla="*/ 2213 h 2540"/>
                  <a:gd name="T56" fmla="*/ 67 w 1136"/>
                  <a:gd name="T57" fmla="*/ 2329 h 2540"/>
                  <a:gd name="T58" fmla="*/ 27 w 1136"/>
                  <a:gd name="T59" fmla="*/ 2452 h 2540"/>
                  <a:gd name="T60" fmla="*/ 20 w 1136"/>
                  <a:gd name="T61" fmla="*/ 2510 h 2540"/>
                  <a:gd name="T62" fmla="*/ 81 w 1136"/>
                  <a:gd name="T63" fmla="*/ 2387 h 2540"/>
                  <a:gd name="T64" fmla="*/ 148 w 1136"/>
                  <a:gd name="T65" fmla="*/ 2271 h 2540"/>
                  <a:gd name="T66" fmla="*/ 201 w 1136"/>
                  <a:gd name="T67" fmla="*/ 2147 h 2540"/>
                  <a:gd name="T68" fmla="*/ 242 w 1136"/>
                  <a:gd name="T69" fmla="*/ 2002 h 2540"/>
                  <a:gd name="T70" fmla="*/ 316 w 1136"/>
                  <a:gd name="T71" fmla="*/ 1886 h 2540"/>
                  <a:gd name="T72" fmla="*/ 403 w 1136"/>
                  <a:gd name="T73" fmla="*/ 1763 h 2540"/>
                  <a:gd name="T74" fmla="*/ 430 w 1136"/>
                  <a:gd name="T75" fmla="*/ 1639 h 2540"/>
                  <a:gd name="T76" fmla="*/ 423 w 1136"/>
                  <a:gd name="T77" fmla="*/ 1523 h 2540"/>
                  <a:gd name="T78" fmla="*/ 497 w 1136"/>
                  <a:gd name="T79" fmla="*/ 1444 h 2540"/>
                  <a:gd name="T80" fmla="*/ 651 w 1136"/>
                  <a:gd name="T81" fmla="*/ 1407 h 2540"/>
                  <a:gd name="T82" fmla="*/ 792 w 1136"/>
                  <a:gd name="T83" fmla="*/ 1364 h 2540"/>
                  <a:gd name="T84" fmla="*/ 866 w 1136"/>
                  <a:gd name="T85" fmla="*/ 1255 h 2540"/>
                  <a:gd name="T86" fmla="*/ 907 w 1136"/>
                  <a:gd name="T87" fmla="*/ 1074 h 2540"/>
                  <a:gd name="T88" fmla="*/ 1014 w 1136"/>
                  <a:gd name="T89" fmla="*/ 979 h 2540"/>
                  <a:gd name="T90" fmla="*/ 1048 w 1136"/>
                  <a:gd name="T91" fmla="*/ 856 h 2540"/>
                  <a:gd name="T92" fmla="*/ 1088 w 1136"/>
                  <a:gd name="T93" fmla="*/ 733 h 2540"/>
                  <a:gd name="T94" fmla="*/ 1115 w 1136"/>
                  <a:gd name="T95" fmla="*/ 617 h 2540"/>
                  <a:gd name="T96" fmla="*/ 1108 w 1136"/>
                  <a:gd name="T97" fmla="*/ 493 h 2540"/>
                  <a:gd name="T98" fmla="*/ 1081 w 1136"/>
                  <a:gd name="T99" fmla="*/ 377 h 2540"/>
                  <a:gd name="T100" fmla="*/ 1088 w 1136"/>
                  <a:gd name="T101" fmla="*/ 261 h 2540"/>
                  <a:gd name="T102" fmla="*/ 1135 w 1136"/>
                  <a:gd name="T103" fmla="*/ 138 h 254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Freeform 13">
                <a:extLst>
                  <a:ext uri="{FF2B5EF4-FFF2-40B4-BE49-F238E27FC236}">
                    <a16:creationId xmlns:a16="http://schemas.microsoft.com/office/drawing/2014/main" id="{3DFD9110-A2A6-4661-0387-84EC78EFA6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>
                  <a:gd name="T0" fmla="*/ 87 w 1978"/>
                  <a:gd name="T1" fmla="*/ 65 h 422"/>
                  <a:gd name="T2" fmla="*/ 168 w 1978"/>
                  <a:gd name="T3" fmla="*/ 51 h 422"/>
                  <a:gd name="T4" fmla="*/ 222 w 1978"/>
                  <a:gd name="T5" fmla="*/ 44 h 422"/>
                  <a:gd name="T6" fmla="*/ 276 w 1978"/>
                  <a:gd name="T7" fmla="*/ 29 h 422"/>
                  <a:gd name="T8" fmla="*/ 370 w 1978"/>
                  <a:gd name="T9" fmla="*/ 7 h 422"/>
                  <a:gd name="T10" fmla="*/ 451 w 1978"/>
                  <a:gd name="T11" fmla="*/ 0 h 422"/>
                  <a:gd name="T12" fmla="*/ 504 w 1978"/>
                  <a:gd name="T13" fmla="*/ 0 h 422"/>
                  <a:gd name="T14" fmla="*/ 558 w 1978"/>
                  <a:gd name="T15" fmla="*/ 22 h 422"/>
                  <a:gd name="T16" fmla="*/ 632 w 1978"/>
                  <a:gd name="T17" fmla="*/ 51 h 422"/>
                  <a:gd name="T18" fmla="*/ 693 w 1978"/>
                  <a:gd name="T19" fmla="*/ 80 h 422"/>
                  <a:gd name="T20" fmla="*/ 746 w 1978"/>
                  <a:gd name="T21" fmla="*/ 87 h 422"/>
                  <a:gd name="T22" fmla="*/ 800 w 1978"/>
                  <a:gd name="T23" fmla="*/ 94 h 422"/>
                  <a:gd name="T24" fmla="*/ 867 w 1978"/>
                  <a:gd name="T25" fmla="*/ 131 h 422"/>
                  <a:gd name="T26" fmla="*/ 921 w 1978"/>
                  <a:gd name="T27" fmla="*/ 138 h 422"/>
                  <a:gd name="T28" fmla="*/ 982 w 1978"/>
                  <a:gd name="T29" fmla="*/ 145 h 422"/>
                  <a:gd name="T30" fmla="*/ 1036 w 1978"/>
                  <a:gd name="T31" fmla="*/ 167 h 422"/>
                  <a:gd name="T32" fmla="*/ 1150 w 1978"/>
                  <a:gd name="T33" fmla="*/ 189 h 422"/>
                  <a:gd name="T34" fmla="*/ 1231 w 1978"/>
                  <a:gd name="T35" fmla="*/ 196 h 422"/>
                  <a:gd name="T36" fmla="*/ 1291 w 1978"/>
                  <a:gd name="T37" fmla="*/ 225 h 422"/>
                  <a:gd name="T38" fmla="*/ 1352 w 1978"/>
                  <a:gd name="T39" fmla="*/ 254 h 422"/>
                  <a:gd name="T40" fmla="*/ 1432 w 1978"/>
                  <a:gd name="T41" fmla="*/ 261 h 422"/>
                  <a:gd name="T42" fmla="*/ 1493 w 1978"/>
                  <a:gd name="T43" fmla="*/ 276 h 422"/>
                  <a:gd name="T44" fmla="*/ 1580 w 1978"/>
                  <a:gd name="T45" fmla="*/ 290 h 422"/>
                  <a:gd name="T46" fmla="*/ 1634 w 1978"/>
                  <a:gd name="T47" fmla="*/ 305 h 422"/>
                  <a:gd name="T48" fmla="*/ 1695 w 1978"/>
                  <a:gd name="T49" fmla="*/ 327 h 422"/>
                  <a:gd name="T50" fmla="*/ 1748 w 1978"/>
                  <a:gd name="T51" fmla="*/ 356 h 422"/>
                  <a:gd name="T52" fmla="*/ 1809 w 1978"/>
                  <a:gd name="T53" fmla="*/ 392 h 422"/>
                  <a:gd name="T54" fmla="*/ 1869 w 1978"/>
                  <a:gd name="T55" fmla="*/ 392 h 422"/>
                  <a:gd name="T56" fmla="*/ 1950 w 1978"/>
                  <a:gd name="T57" fmla="*/ 399 h 422"/>
                  <a:gd name="T58" fmla="*/ 1950 w 1978"/>
                  <a:gd name="T59" fmla="*/ 414 h 422"/>
                  <a:gd name="T60" fmla="*/ 1883 w 1978"/>
                  <a:gd name="T61" fmla="*/ 421 h 422"/>
                  <a:gd name="T62" fmla="*/ 1829 w 1978"/>
                  <a:gd name="T63" fmla="*/ 414 h 422"/>
                  <a:gd name="T64" fmla="*/ 1775 w 1978"/>
                  <a:gd name="T65" fmla="*/ 414 h 422"/>
                  <a:gd name="T66" fmla="*/ 1721 w 1978"/>
                  <a:gd name="T67" fmla="*/ 363 h 422"/>
                  <a:gd name="T68" fmla="*/ 1661 w 1978"/>
                  <a:gd name="T69" fmla="*/ 341 h 422"/>
                  <a:gd name="T70" fmla="*/ 1594 w 1978"/>
                  <a:gd name="T71" fmla="*/ 319 h 422"/>
                  <a:gd name="T72" fmla="*/ 1533 w 1978"/>
                  <a:gd name="T73" fmla="*/ 305 h 422"/>
                  <a:gd name="T74" fmla="*/ 1479 w 1978"/>
                  <a:gd name="T75" fmla="*/ 290 h 422"/>
                  <a:gd name="T76" fmla="*/ 1405 w 1978"/>
                  <a:gd name="T77" fmla="*/ 276 h 422"/>
                  <a:gd name="T78" fmla="*/ 1352 w 1978"/>
                  <a:gd name="T79" fmla="*/ 269 h 422"/>
                  <a:gd name="T80" fmla="*/ 1298 w 1978"/>
                  <a:gd name="T81" fmla="*/ 261 h 422"/>
                  <a:gd name="T82" fmla="*/ 1231 w 1978"/>
                  <a:gd name="T83" fmla="*/ 218 h 422"/>
                  <a:gd name="T84" fmla="*/ 1170 w 1978"/>
                  <a:gd name="T85" fmla="*/ 196 h 422"/>
                  <a:gd name="T86" fmla="*/ 1110 w 1978"/>
                  <a:gd name="T87" fmla="*/ 203 h 422"/>
                  <a:gd name="T88" fmla="*/ 1056 w 1978"/>
                  <a:gd name="T89" fmla="*/ 203 h 422"/>
                  <a:gd name="T90" fmla="*/ 1002 w 1978"/>
                  <a:gd name="T91" fmla="*/ 181 h 422"/>
                  <a:gd name="T92" fmla="*/ 948 w 1978"/>
                  <a:gd name="T93" fmla="*/ 152 h 422"/>
                  <a:gd name="T94" fmla="*/ 867 w 1978"/>
                  <a:gd name="T95" fmla="*/ 152 h 422"/>
                  <a:gd name="T96" fmla="*/ 814 w 1978"/>
                  <a:gd name="T97" fmla="*/ 116 h 422"/>
                  <a:gd name="T98" fmla="*/ 760 w 1978"/>
                  <a:gd name="T99" fmla="*/ 102 h 422"/>
                  <a:gd name="T100" fmla="*/ 699 w 1978"/>
                  <a:gd name="T101" fmla="*/ 80 h 422"/>
                  <a:gd name="T102" fmla="*/ 646 w 1978"/>
                  <a:gd name="T103" fmla="*/ 58 h 422"/>
                  <a:gd name="T104" fmla="*/ 585 w 1978"/>
                  <a:gd name="T105" fmla="*/ 44 h 422"/>
                  <a:gd name="T106" fmla="*/ 531 w 1978"/>
                  <a:gd name="T107" fmla="*/ 29 h 422"/>
                  <a:gd name="T108" fmla="*/ 464 w 1978"/>
                  <a:gd name="T109" fmla="*/ 15 h 422"/>
                  <a:gd name="T110" fmla="*/ 377 w 1978"/>
                  <a:gd name="T111" fmla="*/ 15 h 422"/>
                  <a:gd name="T112" fmla="*/ 316 w 1978"/>
                  <a:gd name="T113" fmla="*/ 15 h 422"/>
                  <a:gd name="T114" fmla="*/ 262 w 1978"/>
                  <a:gd name="T115" fmla="*/ 36 h 422"/>
                  <a:gd name="T116" fmla="*/ 202 w 1978"/>
                  <a:gd name="T117" fmla="*/ 58 h 422"/>
                  <a:gd name="T118" fmla="*/ 134 w 1978"/>
                  <a:gd name="T119" fmla="*/ 87 h 422"/>
                  <a:gd name="T120" fmla="*/ 81 w 1978"/>
                  <a:gd name="T121" fmla="*/ 94 h 422"/>
                  <a:gd name="T122" fmla="*/ 27 w 1978"/>
                  <a:gd name="T123" fmla="*/ 80 h 422"/>
                  <a:gd name="T124" fmla="*/ 27 w 1978"/>
                  <a:gd name="T125" fmla="*/ 73 h 42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Freeform 14">
                <a:extLst>
                  <a:ext uri="{FF2B5EF4-FFF2-40B4-BE49-F238E27FC236}">
                    <a16:creationId xmlns:a16="http://schemas.microsoft.com/office/drawing/2014/main" id="{995CF03C-BC08-E379-07B2-5A04350C5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>
                  <a:gd name="T0" fmla="*/ 27 w 1827"/>
                  <a:gd name="T1" fmla="*/ 864 h 880"/>
                  <a:gd name="T2" fmla="*/ 101 w 1827"/>
                  <a:gd name="T3" fmla="*/ 850 h 880"/>
                  <a:gd name="T4" fmla="*/ 154 w 1827"/>
                  <a:gd name="T5" fmla="*/ 814 h 880"/>
                  <a:gd name="T6" fmla="*/ 262 w 1827"/>
                  <a:gd name="T7" fmla="*/ 785 h 880"/>
                  <a:gd name="T8" fmla="*/ 322 w 1827"/>
                  <a:gd name="T9" fmla="*/ 726 h 880"/>
                  <a:gd name="T10" fmla="*/ 376 w 1827"/>
                  <a:gd name="T11" fmla="*/ 697 h 880"/>
                  <a:gd name="T12" fmla="*/ 430 w 1827"/>
                  <a:gd name="T13" fmla="*/ 661 h 880"/>
                  <a:gd name="T14" fmla="*/ 497 w 1827"/>
                  <a:gd name="T15" fmla="*/ 625 h 880"/>
                  <a:gd name="T16" fmla="*/ 577 w 1827"/>
                  <a:gd name="T17" fmla="*/ 610 h 880"/>
                  <a:gd name="T18" fmla="*/ 651 w 1827"/>
                  <a:gd name="T19" fmla="*/ 588 h 880"/>
                  <a:gd name="T20" fmla="*/ 705 w 1827"/>
                  <a:gd name="T21" fmla="*/ 559 h 880"/>
                  <a:gd name="T22" fmla="*/ 765 w 1827"/>
                  <a:gd name="T23" fmla="*/ 501 h 880"/>
                  <a:gd name="T24" fmla="*/ 839 w 1827"/>
                  <a:gd name="T25" fmla="*/ 465 h 880"/>
                  <a:gd name="T26" fmla="*/ 886 w 1827"/>
                  <a:gd name="T27" fmla="*/ 407 h 880"/>
                  <a:gd name="T28" fmla="*/ 913 w 1827"/>
                  <a:gd name="T29" fmla="*/ 341 h 880"/>
                  <a:gd name="T30" fmla="*/ 967 w 1827"/>
                  <a:gd name="T31" fmla="*/ 283 h 880"/>
                  <a:gd name="T32" fmla="*/ 1027 w 1827"/>
                  <a:gd name="T33" fmla="*/ 240 h 880"/>
                  <a:gd name="T34" fmla="*/ 1094 w 1827"/>
                  <a:gd name="T35" fmla="*/ 203 h 880"/>
                  <a:gd name="T36" fmla="*/ 1175 w 1827"/>
                  <a:gd name="T37" fmla="*/ 174 h 880"/>
                  <a:gd name="T38" fmla="*/ 1242 w 1827"/>
                  <a:gd name="T39" fmla="*/ 174 h 880"/>
                  <a:gd name="T40" fmla="*/ 1336 w 1827"/>
                  <a:gd name="T41" fmla="*/ 145 h 880"/>
                  <a:gd name="T42" fmla="*/ 1390 w 1827"/>
                  <a:gd name="T43" fmla="*/ 123 h 880"/>
                  <a:gd name="T44" fmla="*/ 1443 w 1827"/>
                  <a:gd name="T45" fmla="*/ 109 h 880"/>
                  <a:gd name="T46" fmla="*/ 1497 w 1827"/>
                  <a:gd name="T47" fmla="*/ 94 h 880"/>
                  <a:gd name="T48" fmla="*/ 1584 w 1827"/>
                  <a:gd name="T49" fmla="*/ 94 h 880"/>
                  <a:gd name="T50" fmla="*/ 1638 w 1827"/>
                  <a:gd name="T51" fmla="*/ 73 h 880"/>
                  <a:gd name="T52" fmla="*/ 1698 w 1827"/>
                  <a:gd name="T53" fmla="*/ 44 h 880"/>
                  <a:gd name="T54" fmla="*/ 1766 w 1827"/>
                  <a:gd name="T55" fmla="*/ 22 h 880"/>
                  <a:gd name="T56" fmla="*/ 1826 w 1827"/>
                  <a:gd name="T57" fmla="*/ 0 h 880"/>
                  <a:gd name="T58" fmla="*/ 1766 w 1827"/>
                  <a:gd name="T59" fmla="*/ 22 h 880"/>
                  <a:gd name="T60" fmla="*/ 1705 w 1827"/>
                  <a:gd name="T61" fmla="*/ 80 h 880"/>
                  <a:gd name="T62" fmla="*/ 1625 w 1827"/>
                  <a:gd name="T63" fmla="*/ 102 h 880"/>
                  <a:gd name="T64" fmla="*/ 1564 w 1827"/>
                  <a:gd name="T65" fmla="*/ 116 h 880"/>
                  <a:gd name="T66" fmla="*/ 1484 w 1827"/>
                  <a:gd name="T67" fmla="*/ 138 h 880"/>
                  <a:gd name="T68" fmla="*/ 1430 w 1827"/>
                  <a:gd name="T69" fmla="*/ 145 h 880"/>
                  <a:gd name="T70" fmla="*/ 1370 w 1827"/>
                  <a:gd name="T71" fmla="*/ 160 h 880"/>
                  <a:gd name="T72" fmla="*/ 1302 w 1827"/>
                  <a:gd name="T73" fmla="*/ 174 h 880"/>
                  <a:gd name="T74" fmla="*/ 1242 w 1827"/>
                  <a:gd name="T75" fmla="*/ 203 h 880"/>
                  <a:gd name="T76" fmla="*/ 1175 w 1827"/>
                  <a:gd name="T77" fmla="*/ 218 h 880"/>
                  <a:gd name="T78" fmla="*/ 1121 w 1827"/>
                  <a:gd name="T79" fmla="*/ 240 h 880"/>
                  <a:gd name="T80" fmla="*/ 1067 w 1827"/>
                  <a:gd name="T81" fmla="*/ 262 h 880"/>
                  <a:gd name="T82" fmla="*/ 1014 w 1827"/>
                  <a:gd name="T83" fmla="*/ 298 h 880"/>
                  <a:gd name="T84" fmla="*/ 960 w 1827"/>
                  <a:gd name="T85" fmla="*/ 327 h 880"/>
                  <a:gd name="T86" fmla="*/ 913 w 1827"/>
                  <a:gd name="T87" fmla="*/ 370 h 880"/>
                  <a:gd name="T88" fmla="*/ 886 w 1827"/>
                  <a:gd name="T89" fmla="*/ 443 h 880"/>
                  <a:gd name="T90" fmla="*/ 846 w 1827"/>
                  <a:gd name="T91" fmla="*/ 509 h 880"/>
                  <a:gd name="T92" fmla="*/ 792 w 1827"/>
                  <a:gd name="T93" fmla="*/ 545 h 880"/>
                  <a:gd name="T94" fmla="*/ 732 w 1827"/>
                  <a:gd name="T95" fmla="*/ 567 h 880"/>
                  <a:gd name="T96" fmla="*/ 665 w 1827"/>
                  <a:gd name="T97" fmla="*/ 588 h 880"/>
                  <a:gd name="T98" fmla="*/ 591 w 1827"/>
                  <a:gd name="T99" fmla="*/ 610 h 880"/>
                  <a:gd name="T100" fmla="*/ 537 w 1827"/>
                  <a:gd name="T101" fmla="*/ 647 h 880"/>
                  <a:gd name="T102" fmla="*/ 477 w 1827"/>
                  <a:gd name="T103" fmla="*/ 654 h 880"/>
                  <a:gd name="T104" fmla="*/ 403 w 1827"/>
                  <a:gd name="T105" fmla="*/ 676 h 880"/>
                  <a:gd name="T106" fmla="*/ 356 w 1827"/>
                  <a:gd name="T107" fmla="*/ 734 h 880"/>
                  <a:gd name="T108" fmla="*/ 302 w 1827"/>
                  <a:gd name="T109" fmla="*/ 777 h 880"/>
                  <a:gd name="T110" fmla="*/ 208 w 1827"/>
                  <a:gd name="T111" fmla="*/ 799 h 880"/>
                  <a:gd name="T112" fmla="*/ 154 w 1827"/>
                  <a:gd name="T113" fmla="*/ 835 h 880"/>
                  <a:gd name="T114" fmla="*/ 101 w 1827"/>
                  <a:gd name="T115" fmla="*/ 872 h 880"/>
                  <a:gd name="T116" fmla="*/ 47 w 1827"/>
                  <a:gd name="T117" fmla="*/ 879 h 880"/>
                  <a:gd name="T118" fmla="*/ 0 w 1827"/>
                  <a:gd name="T119" fmla="*/ 864 h 88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Freeform 15">
                <a:extLst>
                  <a:ext uri="{FF2B5EF4-FFF2-40B4-BE49-F238E27FC236}">
                    <a16:creationId xmlns:a16="http://schemas.microsoft.com/office/drawing/2014/main" id="{EA5F8DC7-AE54-7F3C-64A9-B5FD3A83D4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>
                  <a:gd name="T0" fmla="*/ 444 w 4812"/>
                  <a:gd name="T1" fmla="*/ 348 h 3462"/>
                  <a:gd name="T2" fmla="*/ 817 w 4812"/>
                  <a:gd name="T3" fmla="*/ 664 h 3462"/>
                  <a:gd name="T4" fmla="*/ 1190 w 4812"/>
                  <a:gd name="T5" fmla="*/ 925 h 3462"/>
                  <a:gd name="T6" fmla="*/ 1614 w 4812"/>
                  <a:gd name="T7" fmla="*/ 1252 h 3462"/>
                  <a:gd name="T8" fmla="*/ 2058 w 4812"/>
                  <a:gd name="T9" fmla="*/ 1611 h 3462"/>
                  <a:gd name="T10" fmla="*/ 2421 w 4812"/>
                  <a:gd name="T11" fmla="*/ 1926 h 3462"/>
                  <a:gd name="T12" fmla="*/ 2673 w 4812"/>
                  <a:gd name="T13" fmla="*/ 2362 h 3462"/>
                  <a:gd name="T14" fmla="*/ 2249 w 4812"/>
                  <a:gd name="T15" fmla="*/ 2318 h 3462"/>
                  <a:gd name="T16" fmla="*/ 1815 w 4812"/>
                  <a:gd name="T17" fmla="*/ 2307 h 3462"/>
                  <a:gd name="T18" fmla="*/ 1311 w 4812"/>
                  <a:gd name="T19" fmla="*/ 2373 h 3462"/>
                  <a:gd name="T20" fmla="*/ 918 w 4812"/>
                  <a:gd name="T21" fmla="*/ 2318 h 3462"/>
                  <a:gd name="T22" fmla="*/ 474 w 4812"/>
                  <a:gd name="T23" fmla="*/ 2122 h 3462"/>
                  <a:gd name="T24" fmla="*/ 30 w 4812"/>
                  <a:gd name="T25" fmla="*/ 1752 h 3462"/>
                  <a:gd name="T26" fmla="*/ 403 w 4812"/>
                  <a:gd name="T27" fmla="*/ 2090 h 3462"/>
                  <a:gd name="T28" fmla="*/ 827 w 4812"/>
                  <a:gd name="T29" fmla="*/ 2296 h 3462"/>
                  <a:gd name="T30" fmla="*/ 635 w 4812"/>
                  <a:gd name="T31" fmla="*/ 2416 h 3462"/>
                  <a:gd name="T32" fmla="*/ 212 w 4812"/>
                  <a:gd name="T33" fmla="*/ 2569 h 3462"/>
                  <a:gd name="T34" fmla="*/ 252 w 4812"/>
                  <a:gd name="T35" fmla="*/ 2612 h 3462"/>
                  <a:gd name="T36" fmla="*/ 676 w 4812"/>
                  <a:gd name="T37" fmla="*/ 2438 h 3462"/>
                  <a:gd name="T38" fmla="*/ 1089 w 4812"/>
                  <a:gd name="T39" fmla="*/ 2405 h 3462"/>
                  <a:gd name="T40" fmla="*/ 1553 w 4812"/>
                  <a:gd name="T41" fmla="*/ 2569 h 3462"/>
                  <a:gd name="T42" fmla="*/ 1624 w 4812"/>
                  <a:gd name="T43" fmla="*/ 3004 h 3462"/>
                  <a:gd name="T44" fmla="*/ 1069 w 4812"/>
                  <a:gd name="T45" fmla="*/ 3189 h 3462"/>
                  <a:gd name="T46" fmla="*/ 595 w 4812"/>
                  <a:gd name="T47" fmla="*/ 3298 h 3462"/>
                  <a:gd name="T48" fmla="*/ 161 w 4812"/>
                  <a:gd name="T49" fmla="*/ 3341 h 3462"/>
                  <a:gd name="T50" fmla="*/ 292 w 4812"/>
                  <a:gd name="T51" fmla="*/ 3320 h 3462"/>
                  <a:gd name="T52" fmla="*/ 767 w 4812"/>
                  <a:gd name="T53" fmla="*/ 3298 h 3462"/>
                  <a:gd name="T54" fmla="*/ 1241 w 4812"/>
                  <a:gd name="T55" fmla="*/ 3189 h 3462"/>
                  <a:gd name="T56" fmla="*/ 1654 w 4812"/>
                  <a:gd name="T57" fmla="*/ 2982 h 3462"/>
                  <a:gd name="T58" fmla="*/ 2088 w 4812"/>
                  <a:gd name="T59" fmla="*/ 2917 h 3462"/>
                  <a:gd name="T60" fmla="*/ 2521 w 4812"/>
                  <a:gd name="T61" fmla="*/ 3058 h 3462"/>
                  <a:gd name="T62" fmla="*/ 2975 w 4812"/>
                  <a:gd name="T63" fmla="*/ 3200 h 3462"/>
                  <a:gd name="T64" fmla="*/ 3490 w 4812"/>
                  <a:gd name="T65" fmla="*/ 3309 h 3462"/>
                  <a:gd name="T66" fmla="*/ 3944 w 4812"/>
                  <a:gd name="T67" fmla="*/ 3385 h 3462"/>
                  <a:gd name="T68" fmla="*/ 4408 w 4812"/>
                  <a:gd name="T69" fmla="*/ 3450 h 3462"/>
                  <a:gd name="T70" fmla="*/ 4297 w 4812"/>
                  <a:gd name="T71" fmla="*/ 3439 h 3462"/>
                  <a:gd name="T72" fmla="*/ 3782 w 4812"/>
                  <a:gd name="T73" fmla="*/ 3330 h 3462"/>
                  <a:gd name="T74" fmla="*/ 3197 w 4812"/>
                  <a:gd name="T75" fmla="*/ 3200 h 3462"/>
                  <a:gd name="T76" fmla="*/ 2733 w 4812"/>
                  <a:gd name="T77" fmla="*/ 3124 h 3462"/>
                  <a:gd name="T78" fmla="*/ 2199 w 4812"/>
                  <a:gd name="T79" fmla="*/ 2884 h 3462"/>
                  <a:gd name="T80" fmla="*/ 1684 w 4812"/>
                  <a:gd name="T81" fmla="*/ 2677 h 3462"/>
                  <a:gd name="T82" fmla="*/ 1220 w 4812"/>
                  <a:gd name="T83" fmla="*/ 2471 h 3462"/>
                  <a:gd name="T84" fmla="*/ 1493 w 4812"/>
                  <a:gd name="T85" fmla="*/ 2394 h 3462"/>
                  <a:gd name="T86" fmla="*/ 2078 w 4812"/>
                  <a:gd name="T87" fmla="*/ 2318 h 3462"/>
                  <a:gd name="T88" fmla="*/ 2582 w 4812"/>
                  <a:gd name="T89" fmla="*/ 2362 h 3462"/>
                  <a:gd name="T90" fmla="*/ 3056 w 4812"/>
                  <a:gd name="T91" fmla="*/ 2569 h 3462"/>
                  <a:gd name="T92" fmla="*/ 3500 w 4812"/>
                  <a:gd name="T93" fmla="*/ 2743 h 3462"/>
                  <a:gd name="T94" fmla="*/ 4075 w 4812"/>
                  <a:gd name="T95" fmla="*/ 3004 h 3462"/>
                  <a:gd name="T96" fmla="*/ 4569 w 4812"/>
                  <a:gd name="T97" fmla="*/ 3243 h 3462"/>
                  <a:gd name="T98" fmla="*/ 4650 w 4812"/>
                  <a:gd name="T99" fmla="*/ 3265 h 3462"/>
                  <a:gd name="T100" fmla="*/ 4196 w 4812"/>
                  <a:gd name="T101" fmla="*/ 3015 h 3462"/>
                  <a:gd name="T102" fmla="*/ 3742 w 4812"/>
                  <a:gd name="T103" fmla="*/ 2764 h 3462"/>
                  <a:gd name="T104" fmla="*/ 3278 w 4812"/>
                  <a:gd name="T105" fmla="*/ 2634 h 3462"/>
                  <a:gd name="T106" fmla="*/ 2733 w 4812"/>
                  <a:gd name="T107" fmla="*/ 2362 h 3462"/>
                  <a:gd name="T108" fmla="*/ 2461 w 4812"/>
                  <a:gd name="T109" fmla="*/ 1959 h 3462"/>
                  <a:gd name="T110" fmla="*/ 2168 w 4812"/>
                  <a:gd name="T111" fmla="*/ 1600 h 3462"/>
                  <a:gd name="T112" fmla="*/ 1765 w 4812"/>
                  <a:gd name="T113" fmla="*/ 1317 h 3462"/>
                  <a:gd name="T114" fmla="*/ 1362 w 4812"/>
                  <a:gd name="T115" fmla="*/ 969 h 3462"/>
                  <a:gd name="T116" fmla="*/ 938 w 4812"/>
                  <a:gd name="T117" fmla="*/ 740 h 3462"/>
                  <a:gd name="T118" fmla="*/ 595 w 4812"/>
                  <a:gd name="T119" fmla="*/ 392 h 3462"/>
                  <a:gd name="T120" fmla="*/ 242 w 4812"/>
                  <a:gd name="T121" fmla="*/ 87 h 34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Freeform 16">
                <a:extLst>
                  <a:ext uri="{FF2B5EF4-FFF2-40B4-BE49-F238E27FC236}">
                    <a16:creationId xmlns:a16="http://schemas.microsoft.com/office/drawing/2014/main" id="{EBA49944-2FEB-4437-608B-59785B1A8D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>
                  <a:gd name="T0" fmla="*/ 0 w 5271"/>
                  <a:gd name="T1" fmla="*/ 0 h 117"/>
                  <a:gd name="T2" fmla="*/ 108 w 5271"/>
                  <a:gd name="T3" fmla="*/ 116 h 117"/>
                  <a:gd name="T4" fmla="*/ 5162 w 5271"/>
                  <a:gd name="T5" fmla="*/ 116 h 117"/>
                  <a:gd name="T6" fmla="*/ 5270 w 5271"/>
                  <a:gd name="T7" fmla="*/ 0 h 117"/>
                  <a:gd name="T8" fmla="*/ 0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Freeform 17">
                <a:extLst>
                  <a:ext uri="{FF2B5EF4-FFF2-40B4-BE49-F238E27FC236}">
                    <a16:creationId xmlns:a16="http://schemas.microsoft.com/office/drawing/2014/main" id="{6231E4F3-ADDA-877D-18C7-082365D41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>
                  <a:gd name="T0" fmla="*/ 0 w 107"/>
                  <a:gd name="T1" fmla="*/ 0 h 3889"/>
                  <a:gd name="T2" fmla="*/ 0 w 107"/>
                  <a:gd name="T3" fmla="*/ 3888 h 3889"/>
                  <a:gd name="T4" fmla="*/ 106 w 107"/>
                  <a:gd name="T5" fmla="*/ 3772 h 3889"/>
                  <a:gd name="T6" fmla="*/ 106 w 107"/>
                  <a:gd name="T7" fmla="*/ 116 h 3889"/>
                  <a:gd name="T8" fmla="*/ 0 w 107"/>
                  <a:gd name="T9" fmla="*/ 0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" name="Freeform 18">
                <a:extLst>
                  <a:ext uri="{FF2B5EF4-FFF2-40B4-BE49-F238E27FC236}">
                    <a16:creationId xmlns:a16="http://schemas.microsoft.com/office/drawing/2014/main" id="{DE01DBC9-20AD-3667-8A29-D41509D9E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>
                  <a:gd name="T0" fmla="*/ 0 w 107"/>
                  <a:gd name="T1" fmla="*/ 116 h 3889"/>
                  <a:gd name="T2" fmla="*/ 0 w 107"/>
                  <a:gd name="T3" fmla="*/ 3772 h 3889"/>
                  <a:gd name="T4" fmla="*/ 106 w 107"/>
                  <a:gd name="T5" fmla="*/ 3888 h 3889"/>
                  <a:gd name="T6" fmla="*/ 106 w 107"/>
                  <a:gd name="T7" fmla="*/ 0 h 3889"/>
                  <a:gd name="T8" fmla="*/ 0 w 107"/>
                  <a:gd name="T9" fmla="*/ 116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" name="Freeform 19">
                <a:extLst>
                  <a:ext uri="{FF2B5EF4-FFF2-40B4-BE49-F238E27FC236}">
                    <a16:creationId xmlns:a16="http://schemas.microsoft.com/office/drawing/2014/main" id="{70036A61-AA22-9C18-EAC2-93D36216CD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>
                  <a:gd name="T0" fmla="*/ 108 w 5271"/>
                  <a:gd name="T1" fmla="*/ 0 h 117"/>
                  <a:gd name="T2" fmla="*/ 5162 w 5271"/>
                  <a:gd name="T3" fmla="*/ 0 h 117"/>
                  <a:gd name="T4" fmla="*/ 5270 w 5271"/>
                  <a:gd name="T5" fmla="*/ 116 h 117"/>
                  <a:gd name="T6" fmla="*/ 0 w 5271"/>
                  <a:gd name="T7" fmla="*/ 116 h 117"/>
                  <a:gd name="T8" fmla="*/ 108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Freeform 20">
                <a:extLst>
                  <a:ext uri="{FF2B5EF4-FFF2-40B4-BE49-F238E27FC236}">
                    <a16:creationId xmlns:a16="http://schemas.microsoft.com/office/drawing/2014/main" id="{05FF16E9-A6A4-5F06-3D11-2343224F6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>
                  <a:gd name="T0" fmla="*/ 40 w 80"/>
                  <a:gd name="T1" fmla="*/ 51 h 1873"/>
                  <a:gd name="T2" fmla="*/ 46 w 80"/>
                  <a:gd name="T3" fmla="*/ 109 h 1873"/>
                  <a:gd name="T4" fmla="*/ 26 w 80"/>
                  <a:gd name="T5" fmla="*/ 167 h 1873"/>
                  <a:gd name="T6" fmla="*/ 40 w 80"/>
                  <a:gd name="T7" fmla="*/ 225 h 1873"/>
                  <a:gd name="T8" fmla="*/ 53 w 80"/>
                  <a:gd name="T9" fmla="*/ 283 h 1873"/>
                  <a:gd name="T10" fmla="*/ 46 w 80"/>
                  <a:gd name="T11" fmla="*/ 341 h 1873"/>
                  <a:gd name="T12" fmla="*/ 33 w 80"/>
                  <a:gd name="T13" fmla="*/ 406 h 1873"/>
                  <a:gd name="T14" fmla="*/ 46 w 80"/>
                  <a:gd name="T15" fmla="*/ 464 h 1873"/>
                  <a:gd name="T16" fmla="*/ 46 w 80"/>
                  <a:gd name="T17" fmla="*/ 530 h 1873"/>
                  <a:gd name="T18" fmla="*/ 33 w 80"/>
                  <a:gd name="T19" fmla="*/ 588 h 1873"/>
                  <a:gd name="T20" fmla="*/ 46 w 80"/>
                  <a:gd name="T21" fmla="*/ 646 h 1873"/>
                  <a:gd name="T22" fmla="*/ 59 w 80"/>
                  <a:gd name="T23" fmla="*/ 704 h 1873"/>
                  <a:gd name="T24" fmla="*/ 66 w 80"/>
                  <a:gd name="T25" fmla="*/ 769 h 1873"/>
                  <a:gd name="T26" fmla="*/ 53 w 80"/>
                  <a:gd name="T27" fmla="*/ 834 h 1873"/>
                  <a:gd name="T28" fmla="*/ 20 w 80"/>
                  <a:gd name="T29" fmla="*/ 892 h 1873"/>
                  <a:gd name="T30" fmla="*/ 20 w 80"/>
                  <a:gd name="T31" fmla="*/ 958 h 1873"/>
                  <a:gd name="T32" fmla="*/ 46 w 80"/>
                  <a:gd name="T33" fmla="*/ 1016 h 1873"/>
                  <a:gd name="T34" fmla="*/ 59 w 80"/>
                  <a:gd name="T35" fmla="*/ 1088 h 1873"/>
                  <a:gd name="T36" fmla="*/ 46 w 80"/>
                  <a:gd name="T37" fmla="*/ 1154 h 1873"/>
                  <a:gd name="T38" fmla="*/ 53 w 80"/>
                  <a:gd name="T39" fmla="*/ 1219 h 1873"/>
                  <a:gd name="T40" fmla="*/ 59 w 80"/>
                  <a:gd name="T41" fmla="*/ 1277 h 1873"/>
                  <a:gd name="T42" fmla="*/ 53 w 80"/>
                  <a:gd name="T43" fmla="*/ 1342 h 1873"/>
                  <a:gd name="T44" fmla="*/ 53 w 80"/>
                  <a:gd name="T45" fmla="*/ 1408 h 1873"/>
                  <a:gd name="T46" fmla="*/ 53 w 80"/>
                  <a:gd name="T47" fmla="*/ 1524 h 1873"/>
                  <a:gd name="T48" fmla="*/ 53 w 80"/>
                  <a:gd name="T49" fmla="*/ 1582 h 1873"/>
                  <a:gd name="T50" fmla="*/ 53 w 80"/>
                  <a:gd name="T51" fmla="*/ 1640 h 1873"/>
                  <a:gd name="T52" fmla="*/ 66 w 80"/>
                  <a:gd name="T53" fmla="*/ 1698 h 1873"/>
                  <a:gd name="T54" fmla="*/ 53 w 80"/>
                  <a:gd name="T55" fmla="*/ 1756 h 1873"/>
                  <a:gd name="T56" fmla="*/ 59 w 80"/>
                  <a:gd name="T57" fmla="*/ 1814 h 1873"/>
                  <a:gd name="T58" fmla="*/ 66 w 80"/>
                  <a:gd name="T59" fmla="*/ 1872 h 1873"/>
                  <a:gd name="T60" fmla="*/ 40 w 80"/>
                  <a:gd name="T61" fmla="*/ 1814 h 1873"/>
                  <a:gd name="T62" fmla="*/ 46 w 80"/>
                  <a:gd name="T63" fmla="*/ 1756 h 1873"/>
                  <a:gd name="T64" fmla="*/ 53 w 80"/>
                  <a:gd name="T65" fmla="*/ 1698 h 1873"/>
                  <a:gd name="T66" fmla="*/ 53 w 80"/>
                  <a:gd name="T67" fmla="*/ 1640 h 1873"/>
                  <a:gd name="T68" fmla="*/ 53 w 80"/>
                  <a:gd name="T69" fmla="*/ 1582 h 1873"/>
                  <a:gd name="T70" fmla="*/ 46 w 80"/>
                  <a:gd name="T71" fmla="*/ 1524 h 1873"/>
                  <a:gd name="T72" fmla="*/ 53 w 80"/>
                  <a:gd name="T73" fmla="*/ 1458 h 1873"/>
                  <a:gd name="T74" fmla="*/ 53 w 80"/>
                  <a:gd name="T75" fmla="*/ 1393 h 1873"/>
                  <a:gd name="T76" fmla="*/ 46 w 80"/>
                  <a:gd name="T77" fmla="*/ 1328 h 1873"/>
                  <a:gd name="T78" fmla="*/ 53 w 80"/>
                  <a:gd name="T79" fmla="*/ 1263 h 1873"/>
                  <a:gd name="T80" fmla="*/ 40 w 80"/>
                  <a:gd name="T81" fmla="*/ 1204 h 1873"/>
                  <a:gd name="T82" fmla="*/ 40 w 80"/>
                  <a:gd name="T83" fmla="*/ 1139 h 1873"/>
                  <a:gd name="T84" fmla="*/ 66 w 80"/>
                  <a:gd name="T85" fmla="*/ 1081 h 1873"/>
                  <a:gd name="T86" fmla="*/ 40 w 80"/>
                  <a:gd name="T87" fmla="*/ 1023 h 1873"/>
                  <a:gd name="T88" fmla="*/ 7 w 80"/>
                  <a:gd name="T89" fmla="*/ 972 h 1873"/>
                  <a:gd name="T90" fmla="*/ 53 w 80"/>
                  <a:gd name="T91" fmla="*/ 907 h 1873"/>
                  <a:gd name="T92" fmla="*/ 53 w 80"/>
                  <a:gd name="T93" fmla="*/ 842 h 1873"/>
                  <a:gd name="T94" fmla="*/ 59 w 80"/>
                  <a:gd name="T95" fmla="*/ 784 h 1873"/>
                  <a:gd name="T96" fmla="*/ 53 w 80"/>
                  <a:gd name="T97" fmla="*/ 726 h 1873"/>
                  <a:gd name="T98" fmla="*/ 40 w 80"/>
                  <a:gd name="T99" fmla="*/ 668 h 1873"/>
                  <a:gd name="T100" fmla="*/ 40 w 80"/>
                  <a:gd name="T101" fmla="*/ 609 h 1873"/>
                  <a:gd name="T102" fmla="*/ 72 w 80"/>
                  <a:gd name="T103" fmla="*/ 551 h 1873"/>
                  <a:gd name="T104" fmla="*/ 79 w 80"/>
                  <a:gd name="T105" fmla="*/ 486 h 1873"/>
                  <a:gd name="T106" fmla="*/ 53 w 80"/>
                  <a:gd name="T107" fmla="*/ 428 h 1873"/>
                  <a:gd name="T108" fmla="*/ 53 w 80"/>
                  <a:gd name="T109" fmla="*/ 370 h 1873"/>
                  <a:gd name="T110" fmla="*/ 33 w 80"/>
                  <a:gd name="T111" fmla="*/ 312 h 1873"/>
                  <a:gd name="T112" fmla="*/ 26 w 80"/>
                  <a:gd name="T113" fmla="*/ 247 h 1873"/>
                  <a:gd name="T114" fmla="*/ 40 w 80"/>
                  <a:gd name="T115" fmla="*/ 189 h 1873"/>
                  <a:gd name="T116" fmla="*/ 53 w 80"/>
                  <a:gd name="T117" fmla="*/ 131 h 1873"/>
                  <a:gd name="T118" fmla="*/ 33 w 80"/>
                  <a:gd name="T119" fmla="*/ 73 h 1873"/>
                  <a:gd name="T120" fmla="*/ 7 w 80"/>
                  <a:gd name="T121" fmla="*/ 15 h 187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Freeform 21">
                <a:extLst>
                  <a:ext uri="{FF2B5EF4-FFF2-40B4-BE49-F238E27FC236}">
                    <a16:creationId xmlns:a16="http://schemas.microsoft.com/office/drawing/2014/main" id="{E7CFF375-75F4-FA89-970B-EF20234E1C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>
                  <a:gd name="T0" fmla="*/ 87 w 1494"/>
                  <a:gd name="T1" fmla="*/ 0 h 80"/>
                  <a:gd name="T2" fmla="*/ 141 w 1494"/>
                  <a:gd name="T3" fmla="*/ 29 h 80"/>
                  <a:gd name="T4" fmla="*/ 202 w 1494"/>
                  <a:gd name="T5" fmla="*/ 43 h 80"/>
                  <a:gd name="T6" fmla="*/ 269 w 1494"/>
                  <a:gd name="T7" fmla="*/ 43 h 80"/>
                  <a:gd name="T8" fmla="*/ 336 w 1494"/>
                  <a:gd name="T9" fmla="*/ 65 h 80"/>
                  <a:gd name="T10" fmla="*/ 444 w 1494"/>
                  <a:gd name="T11" fmla="*/ 79 h 80"/>
                  <a:gd name="T12" fmla="*/ 525 w 1494"/>
                  <a:gd name="T13" fmla="*/ 72 h 80"/>
                  <a:gd name="T14" fmla="*/ 612 w 1494"/>
                  <a:gd name="T15" fmla="*/ 65 h 80"/>
                  <a:gd name="T16" fmla="*/ 713 w 1494"/>
                  <a:gd name="T17" fmla="*/ 43 h 80"/>
                  <a:gd name="T18" fmla="*/ 773 w 1494"/>
                  <a:gd name="T19" fmla="*/ 43 h 80"/>
                  <a:gd name="T20" fmla="*/ 841 w 1494"/>
                  <a:gd name="T21" fmla="*/ 50 h 80"/>
                  <a:gd name="T22" fmla="*/ 901 w 1494"/>
                  <a:gd name="T23" fmla="*/ 57 h 80"/>
                  <a:gd name="T24" fmla="*/ 1002 w 1494"/>
                  <a:gd name="T25" fmla="*/ 43 h 80"/>
                  <a:gd name="T26" fmla="*/ 1069 w 1494"/>
                  <a:gd name="T27" fmla="*/ 36 h 80"/>
                  <a:gd name="T28" fmla="*/ 1137 w 1494"/>
                  <a:gd name="T29" fmla="*/ 36 h 80"/>
                  <a:gd name="T30" fmla="*/ 1231 w 1494"/>
                  <a:gd name="T31" fmla="*/ 36 h 80"/>
                  <a:gd name="T32" fmla="*/ 1311 w 1494"/>
                  <a:gd name="T33" fmla="*/ 29 h 80"/>
                  <a:gd name="T34" fmla="*/ 1379 w 1494"/>
                  <a:gd name="T35" fmla="*/ 29 h 80"/>
                  <a:gd name="T36" fmla="*/ 1439 w 1494"/>
                  <a:gd name="T37" fmla="*/ 43 h 80"/>
                  <a:gd name="T38" fmla="*/ 1493 w 1494"/>
                  <a:gd name="T39" fmla="*/ 14 h 80"/>
                  <a:gd name="T40" fmla="*/ 1439 w 1494"/>
                  <a:gd name="T41" fmla="*/ 29 h 80"/>
                  <a:gd name="T42" fmla="*/ 1385 w 1494"/>
                  <a:gd name="T43" fmla="*/ 36 h 80"/>
                  <a:gd name="T44" fmla="*/ 1325 w 1494"/>
                  <a:gd name="T45" fmla="*/ 29 h 80"/>
                  <a:gd name="T46" fmla="*/ 1237 w 1494"/>
                  <a:gd name="T47" fmla="*/ 43 h 80"/>
                  <a:gd name="T48" fmla="*/ 1170 w 1494"/>
                  <a:gd name="T49" fmla="*/ 72 h 80"/>
                  <a:gd name="T50" fmla="*/ 1110 w 1494"/>
                  <a:gd name="T51" fmla="*/ 65 h 80"/>
                  <a:gd name="T52" fmla="*/ 1056 w 1494"/>
                  <a:gd name="T53" fmla="*/ 50 h 80"/>
                  <a:gd name="T54" fmla="*/ 962 w 1494"/>
                  <a:gd name="T55" fmla="*/ 36 h 80"/>
                  <a:gd name="T56" fmla="*/ 881 w 1494"/>
                  <a:gd name="T57" fmla="*/ 43 h 80"/>
                  <a:gd name="T58" fmla="*/ 827 w 1494"/>
                  <a:gd name="T59" fmla="*/ 57 h 80"/>
                  <a:gd name="T60" fmla="*/ 747 w 1494"/>
                  <a:gd name="T61" fmla="*/ 57 h 80"/>
                  <a:gd name="T62" fmla="*/ 659 w 1494"/>
                  <a:gd name="T63" fmla="*/ 57 h 80"/>
                  <a:gd name="T64" fmla="*/ 605 w 1494"/>
                  <a:gd name="T65" fmla="*/ 50 h 80"/>
                  <a:gd name="T66" fmla="*/ 551 w 1494"/>
                  <a:gd name="T67" fmla="*/ 57 h 80"/>
                  <a:gd name="T68" fmla="*/ 484 w 1494"/>
                  <a:gd name="T69" fmla="*/ 65 h 80"/>
                  <a:gd name="T70" fmla="*/ 417 w 1494"/>
                  <a:gd name="T71" fmla="*/ 57 h 80"/>
                  <a:gd name="T72" fmla="*/ 363 w 1494"/>
                  <a:gd name="T73" fmla="*/ 36 h 80"/>
                  <a:gd name="T74" fmla="*/ 309 w 1494"/>
                  <a:gd name="T75" fmla="*/ 57 h 80"/>
                  <a:gd name="T76" fmla="*/ 256 w 1494"/>
                  <a:gd name="T77" fmla="*/ 57 h 80"/>
                  <a:gd name="T78" fmla="*/ 195 w 1494"/>
                  <a:gd name="T79" fmla="*/ 50 h 80"/>
                  <a:gd name="T80" fmla="*/ 141 w 1494"/>
                  <a:gd name="T81" fmla="*/ 7 h 80"/>
                  <a:gd name="T82" fmla="*/ 81 w 1494"/>
                  <a:gd name="T83" fmla="*/ 22 h 80"/>
                  <a:gd name="T84" fmla="*/ 27 w 1494"/>
                  <a:gd name="T85" fmla="*/ 36 h 80"/>
                  <a:gd name="T86" fmla="*/ 13 w 1494"/>
                  <a:gd name="T87" fmla="*/ 43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Freeform 22">
                <a:extLst>
                  <a:ext uri="{FF2B5EF4-FFF2-40B4-BE49-F238E27FC236}">
                    <a16:creationId xmlns:a16="http://schemas.microsoft.com/office/drawing/2014/main" id="{D7766B22-5D49-05D0-CB13-F093AF80FA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>
                  <a:gd name="T0" fmla="*/ 0 w 1722"/>
                  <a:gd name="T1" fmla="*/ 0 h 81"/>
                  <a:gd name="T2" fmla="*/ 1721 w 1722"/>
                  <a:gd name="T3" fmla="*/ 0 h 81"/>
                  <a:gd name="T4" fmla="*/ 1721 w 1722"/>
                  <a:gd name="T5" fmla="*/ 0 h 81"/>
                  <a:gd name="T6" fmla="*/ 1640 w 1722"/>
                  <a:gd name="T7" fmla="*/ 22 h 81"/>
                  <a:gd name="T8" fmla="*/ 1613 w 1722"/>
                  <a:gd name="T9" fmla="*/ 7 h 81"/>
                  <a:gd name="T10" fmla="*/ 1587 w 1722"/>
                  <a:gd name="T11" fmla="*/ 0 h 81"/>
                  <a:gd name="T12" fmla="*/ 1560 w 1722"/>
                  <a:gd name="T13" fmla="*/ 15 h 81"/>
                  <a:gd name="T14" fmla="*/ 1533 w 1722"/>
                  <a:gd name="T15" fmla="*/ 44 h 81"/>
                  <a:gd name="T16" fmla="*/ 1506 w 1722"/>
                  <a:gd name="T17" fmla="*/ 58 h 81"/>
                  <a:gd name="T18" fmla="*/ 1479 w 1722"/>
                  <a:gd name="T19" fmla="*/ 73 h 81"/>
                  <a:gd name="T20" fmla="*/ 1418 w 1722"/>
                  <a:gd name="T21" fmla="*/ 80 h 81"/>
                  <a:gd name="T22" fmla="*/ 1351 w 1722"/>
                  <a:gd name="T23" fmla="*/ 80 h 81"/>
                  <a:gd name="T24" fmla="*/ 1311 w 1722"/>
                  <a:gd name="T25" fmla="*/ 73 h 81"/>
                  <a:gd name="T26" fmla="*/ 1284 w 1722"/>
                  <a:gd name="T27" fmla="*/ 65 h 81"/>
                  <a:gd name="T28" fmla="*/ 1250 w 1722"/>
                  <a:gd name="T29" fmla="*/ 73 h 81"/>
                  <a:gd name="T30" fmla="*/ 1224 w 1722"/>
                  <a:gd name="T31" fmla="*/ 73 h 81"/>
                  <a:gd name="T32" fmla="*/ 1170 w 1722"/>
                  <a:gd name="T33" fmla="*/ 73 h 81"/>
                  <a:gd name="T34" fmla="*/ 1123 w 1722"/>
                  <a:gd name="T35" fmla="*/ 65 h 81"/>
                  <a:gd name="T36" fmla="*/ 1096 w 1722"/>
                  <a:gd name="T37" fmla="*/ 65 h 81"/>
                  <a:gd name="T38" fmla="*/ 1055 w 1722"/>
                  <a:gd name="T39" fmla="*/ 58 h 81"/>
                  <a:gd name="T40" fmla="*/ 1029 w 1722"/>
                  <a:gd name="T41" fmla="*/ 58 h 81"/>
                  <a:gd name="T42" fmla="*/ 1002 w 1722"/>
                  <a:gd name="T43" fmla="*/ 36 h 81"/>
                  <a:gd name="T44" fmla="*/ 968 w 1722"/>
                  <a:gd name="T45" fmla="*/ 15 h 81"/>
                  <a:gd name="T46" fmla="*/ 934 w 1722"/>
                  <a:gd name="T47" fmla="*/ 15 h 81"/>
                  <a:gd name="T48" fmla="*/ 908 w 1722"/>
                  <a:gd name="T49" fmla="*/ 15 h 81"/>
                  <a:gd name="T50" fmla="*/ 881 w 1722"/>
                  <a:gd name="T51" fmla="*/ 15 h 81"/>
                  <a:gd name="T52" fmla="*/ 847 w 1722"/>
                  <a:gd name="T53" fmla="*/ 29 h 81"/>
                  <a:gd name="T54" fmla="*/ 787 w 1722"/>
                  <a:gd name="T55" fmla="*/ 44 h 81"/>
                  <a:gd name="T56" fmla="*/ 753 w 1722"/>
                  <a:gd name="T57" fmla="*/ 51 h 81"/>
                  <a:gd name="T58" fmla="*/ 726 w 1722"/>
                  <a:gd name="T59" fmla="*/ 51 h 81"/>
                  <a:gd name="T60" fmla="*/ 686 w 1722"/>
                  <a:gd name="T61" fmla="*/ 44 h 81"/>
                  <a:gd name="T62" fmla="*/ 659 w 1722"/>
                  <a:gd name="T63" fmla="*/ 29 h 81"/>
                  <a:gd name="T64" fmla="*/ 632 w 1722"/>
                  <a:gd name="T65" fmla="*/ 22 h 81"/>
                  <a:gd name="T66" fmla="*/ 598 w 1722"/>
                  <a:gd name="T67" fmla="*/ 22 h 81"/>
                  <a:gd name="T68" fmla="*/ 565 w 1722"/>
                  <a:gd name="T69" fmla="*/ 22 h 81"/>
                  <a:gd name="T70" fmla="*/ 531 w 1722"/>
                  <a:gd name="T71" fmla="*/ 29 h 81"/>
                  <a:gd name="T72" fmla="*/ 477 w 1722"/>
                  <a:gd name="T73" fmla="*/ 29 h 81"/>
                  <a:gd name="T74" fmla="*/ 437 w 1722"/>
                  <a:gd name="T75" fmla="*/ 36 h 81"/>
                  <a:gd name="T76" fmla="*/ 403 w 1722"/>
                  <a:gd name="T77" fmla="*/ 44 h 81"/>
                  <a:gd name="T78" fmla="*/ 376 w 1722"/>
                  <a:gd name="T79" fmla="*/ 44 h 81"/>
                  <a:gd name="T80" fmla="*/ 343 w 1722"/>
                  <a:gd name="T81" fmla="*/ 44 h 81"/>
                  <a:gd name="T82" fmla="*/ 282 w 1722"/>
                  <a:gd name="T83" fmla="*/ 44 h 81"/>
                  <a:gd name="T84" fmla="*/ 229 w 1722"/>
                  <a:gd name="T85" fmla="*/ 29 h 81"/>
                  <a:gd name="T86" fmla="*/ 195 w 1722"/>
                  <a:gd name="T87" fmla="*/ 22 h 81"/>
                  <a:gd name="T88" fmla="*/ 168 w 1722"/>
                  <a:gd name="T89" fmla="*/ 22 h 81"/>
                  <a:gd name="T90" fmla="*/ 141 w 1722"/>
                  <a:gd name="T91" fmla="*/ 15 h 81"/>
                  <a:gd name="T92" fmla="*/ 114 w 1722"/>
                  <a:gd name="T93" fmla="*/ 7 h 81"/>
                  <a:gd name="T94" fmla="*/ 87 w 1722"/>
                  <a:gd name="T95" fmla="*/ 7 h 81"/>
                  <a:gd name="T96" fmla="*/ 61 w 1722"/>
                  <a:gd name="T97" fmla="*/ 15 h 81"/>
                  <a:gd name="T98" fmla="*/ 34 w 1722"/>
                  <a:gd name="T99" fmla="*/ 22 h 81"/>
                  <a:gd name="T100" fmla="*/ 7 w 1722"/>
                  <a:gd name="T101" fmla="*/ 36 h 8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Freeform 23">
                <a:extLst>
                  <a:ext uri="{FF2B5EF4-FFF2-40B4-BE49-F238E27FC236}">
                    <a16:creationId xmlns:a16="http://schemas.microsoft.com/office/drawing/2014/main" id="{C2B72472-4404-C77B-2EC2-8F4F0FEE5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>
                  <a:gd name="T0" fmla="*/ 33 w 80"/>
                  <a:gd name="T1" fmla="*/ 109 h 1366"/>
                  <a:gd name="T2" fmla="*/ 59 w 80"/>
                  <a:gd name="T3" fmla="*/ 167 h 1366"/>
                  <a:gd name="T4" fmla="*/ 59 w 80"/>
                  <a:gd name="T5" fmla="*/ 232 h 1366"/>
                  <a:gd name="T6" fmla="*/ 40 w 80"/>
                  <a:gd name="T7" fmla="*/ 298 h 1366"/>
                  <a:gd name="T8" fmla="*/ 33 w 80"/>
                  <a:gd name="T9" fmla="*/ 363 h 1366"/>
                  <a:gd name="T10" fmla="*/ 40 w 80"/>
                  <a:gd name="T11" fmla="*/ 421 h 1366"/>
                  <a:gd name="T12" fmla="*/ 53 w 80"/>
                  <a:gd name="T13" fmla="*/ 494 h 1366"/>
                  <a:gd name="T14" fmla="*/ 53 w 80"/>
                  <a:gd name="T15" fmla="*/ 581 h 1366"/>
                  <a:gd name="T16" fmla="*/ 53 w 80"/>
                  <a:gd name="T17" fmla="*/ 653 h 1366"/>
                  <a:gd name="T18" fmla="*/ 59 w 80"/>
                  <a:gd name="T19" fmla="*/ 741 h 1366"/>
                  <a:gd name="T20" fmla="*/ 66 w 80"/>
                  <a:gd name="T21" fmla="*/ 799 h 1366"/>
                  <a:gd name="T22" fmla="*/ 46 w 80"/>
                  <a:gd name="T23" fmla="*/ 871 h 1366"/>
                  <a:gd name="T24" fmla="*/ 66 w 80"/>
                  <a:gd name="T25" fmla="*/ 929 h 1366"/>
                  <a:gd name="T26" fmla="*/ 59 w 80"/>
                  <a:gd name="T27" fmla="*/ 1016 h 1366"/>
                  <a:gd name="T28" fmla="*/ 53 w 80"/>
                  <a:gd name="T29" fmla="*/ 1089 h 1366"/>
                  <a:gd name="T30" fmla="*/ 72 w 80"/>
                  <a:gd name="T31" fmla="*/ 1147 h 1366"/>
                  <a:gd name="T32" fmla="*/ 59 w 80"/>
                  <a:gd name="T33" fmla="*/ 1213 h 1366"/>
                  <a:gd name="T34" fmla="*/ 53 w 80"/>
                  <a:gd name="T35" fmla="*/ 1278 h 1366"/>
                  <a:gd name="T36" fmla="*/ 72 w 80"/>
                  <a:gd name="T37" fmla="*/ 1336 h 1366"/>
                  <a:gd name="T38" fmla="*/ 59 w 80"/>
                  <a:gd name="T39" fmla="*/ 1300 h 1366"/>
                  <a:gd name="T40" fmla="*/ 33 w 80"/>
                  <a:gd name="T41" fmla="*/ 1242 h 1366"/>
                  <a:gd name="T42" fmla="*/ 46 w 80"/>
                  <a:gd name="T43" fmla="*/ 1154 h 1366"/>
                  <a:gd name="T44" fmla="*/ 59 w 80"/>
                  <a:gd name="T45" fmla="*/ 1089 h 1366"/>
                  <a:gd name="T46" fmla="*/ 59 w 80"/>
                  <a:gd name="T47" fmla="*/ 1031 h 1366"/>
                  <a:gd name="T48" fmla="*/ 66 w 80"/>
                  <a:gd name="T49" fmla="*/ 966 h 1366"/>
                  <a:gd name="T50" fmla="*/ 66 w 80"/>
                  <a:gd name="T51" fmla="*/ 864 h 1366"/>
                  <a:gd name="T52" fmla="*/ 26 w 80"/>
                  <a:gd name="T53" fmla="*/ 799 h 1366"/>
                  <a:gd name="T54" fmla="*/ 26 w 80"/>
                  <a:gd name="T55" fmla="*/ 726 h 1366"/>
                  <a:gd name="T56" fmla="*/ 26 w 80"/>
                  <a:gd name="T57" fmla="*/ 639 h 1366"/>
                  <a:gd name="T58" fmla="*/ 26 w 80"/>
                  <a:gd name="T59" fmla="*/ 581 h 1366"/>
                  <a:gd name="T60" fmla="*/ 40 w 80"/>
                  <a:gd name="T61" fmla="*/ 523 h 1366"/>
                  <a:gd name="T62" fmla="*/ 46 w 80"/>
                  <a:gd name="T63" fmla="*/ 450 h 1366"/>
                  <a:gd name="T64" fmla="*/ 46 w 80"/>
                  <a:gd name="T65" fmla="*/ 392 h 1366"/>
                  <a:gd name="T66" fmla="*/ 46 w 80"/>
                  <a:gd name="T67" fmla="*/ 319 h 1366"/>
                  <a:gd name="T68" fmla="*/ 46 w 80"/>
                  <a:gd name="T69" fmla="*/ 254 h 1366"/>
                  <a:gd name="T70" fmla="*/ 53 w 80"/>
                  <a:gd name="T71" fmla="*/ 196 h 1366"/>
                  <a:gd name="T72" fmla="*/ 46 w 80"/>
                  <a:gd name="T73" fmla="*/ 131 h 1366"/>
                  <a:gd name="T74" fmla="*/ 13 w 80"/>
                  <a:gd name="T75" fmla="*/ 73 h 1366"/>
                  <a:gd name="T76" fmla="*/ 7 w 80"/>
                  <a:gd name="T77" fmla="*/ 15 h 136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Freeform 24">
                <a:extLst>
                  <a:ext uri="{FF2B5EF4-FFF2-40B4-BE49-F238E27FC236}">
                    <a16:creationId xmlns:a16="http://schemas.microsoft.com/office/drawing/2014/main" id="{638EF458-85F5-4774-D4D9-B36E00B612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>
                  <a:gd name="T0" fmla="*/ 0 w 107"/>
                  <a:gd name="T1" fmla="*/ 0 h 2135"/>
                  <a:gd name="T2" fmla="*/ 106 w 107"/>
                  <a:gd name="T3" fmla="*/ 116 h 2135"/>
                  <a:gd name="T4" fmla="*/ 106 w 107"/>
                  <a:gd name="T5" fmla="*/ 987 h 2135"/>
                  <a:gd name="T6" fmla="*/ 53 w 107"/>
                  <a:gd name="T7" fmla="*/ 1045 h 2135"/>
                  <a:gd name="T8" fmla="*/ 53 w 107"/>
                  <a:gd name="T9" fmla="*/ 1161 h 2135"/>
                  <a:gd name="T10" fmla="*/ 66 w 107"/>
                  <a:gd name="T11" fmla="*/ 1219 h 2135"/>
                  <a:gd name="T12" fmla="*/ 40 w 107"/>
                  <a:gd name="T13" fmla="*/ 1277 h 2135"/>
                  <a:gd name="T14" fmla="*/ 40 w 107"/>
                  <a:gd name="T15" fmla="*/ 1336 h 2135"/>
                  <a:gd name="T16" fmla="*/ 27 w 107"/>
                  <a:gd name="T17" fmla="*/ 1394 h 2135"/>
                  <a:gd name="T18" fmla="*/ 40 w 107"/>
                  <a:gd name="T19" fmla="*/ 1452 h 2135"/>
                  <a:gd name="T20" fmla="*/ 53 w 107"/>
                  <a:gd name="T21" fmla="*/ 1510 h 2135"/>
                  <a:gd name="T22" fmla="*/ 53 w 107"/>
                  <a:gd name="T23" fmla="*/ 1568 h 2135"/>
                  <a:gd name="T24" fmla="*/ 66 w 107"/>
                  <a:gd name="T25" fmla="*/ 1626 h 2135"/>
                  <a:gd name="T26" fmla="*/ 40 w 107"/>
                  <a:gd name="T27" fmla="*/ 1684 h 2135"/>
                  <a:gd name="T28" fmla="*/ 27 w 107"/>
                  <a:gd name="T29" fmla="*/ 1742 h 2135"/>
                  <a:gd name="T30" fmla="*/ 27 w 107"/>
                  <a:gd name="T31" fmla="*/ 1800 h 2135"/>
                  <a:gd name="T32" fmla="*/ 40 w 107"/>
                  <a:gd name="T33" fmla="*/ 1873 h 2135"/>
                  <a:gd name="T34" fmla="*/ 40 w 107"/>
                  <a:gd name="T35" fmla="*/ 1945 h 2135"/>
                  <a:gd name="T36" fmla="*/ 27 w 107"/>
                  <a:gd name="T37" fmla="*/ 2018 h 2135"/>
                  <a:gd name="T38" fmla="*/ 40 w 107"/>
                  <a:gd name="T39" fmla="*/ 2076 h 2135"/>
                  <a:gd name="T40" fmla="*/ 53 w 107"/>
                  <a:gd name="T41" fmla="*/ 2134 h 2135"/>
                  <a:gd name="T42" fmla="*/ 13 w 107"/>
                  <a:gd name="T43" fmla="*/ 2061 h 2135"/>
                  <a:gd name="T44" fmla="*/ 13 w 107"/>
                  <a:gd name="T45" fmla="*/ 1974 h 2135"/>
                  <a:gd name="T46" fmla="*/ 13 w 107"/>
                  <a:gd name="T47" fmla="*/ 1916 h 2135"/>
                  <a:gd name="T48" fmla="*/ 27 w 107"/>
                  <a:gd name="T49" fmla="*/ 1858 h 2135"/>
                  <a:gd name="T50" fmla="*/ 40 w 107"/>
                  <a:gd name="T51" fmla="*/ 1800 h 2135"/>
                  <a:gd name="T52" fmla="*/ 40 w 107"/>
                  <a:gd name="T53" fmla="*/ 1684 h 2135"/>
                  <a:gd name="T54" fmla="*/ 40 w 107"/>
                  <a:gd name="T55" fmla="*/ 1597 h 2135"/>
                  <a:gd name="T56" fmla="*/ 40 w 107"/>
                  <a:gd name="T57" fmla="*/ 1539 h 2135"/>
                  <a:gd name="T58" fmla="*/ 40 w 107"/>
                  <a:gd name="T59" fmla="*/ 1481 h 2135"/>
                  <a:gd name="T60" fmla="*/ 53 w 107"/>
                  <a:gd name="T61" fmla="*/ 1423 h 2135"/>
                  <a:gd name="T62" fmla="*/ 53 w 107"/>
                  <a:gd name="T63" fmla="*/ 1350 h 2135"/>
                  <a:gd name="T64" fmla="*/ 53 w 107"/>
                  <a:gd name="T65" fmla="*/ 1292 h 2135"/>
                  <a:gd name="T66" fmla="*/ 40 w 107"/>
                  <a:gd name="T67" fmla="*/ 1234 h 2135"/>
                  <a:gd name="T68" fmla="*/ 40 w 107"/>
                  <a:gd name="T69" fmla="*/ 1176 h 2135"/>
                  <a:gd name="T70" fmla="*/ 53 w 107"/>
                  <a:gd name="T71" fmla="*/ 1118 h 2135"/>
                  <a:gd name="T72" fmla="*/ 66 w 107"/>
                  <a:gd name="T73" fmla="*/ 1060 h 2135"/>
                  <a:gd name="T74" fmla="*/ 66 w 107"/>
                  <a:gd name="T75" fmla="*/ 987 h 2135"/>
                  <a:gd name="T76" fmla="*/ 66 w 107"/>
                  <a:gd name="T77" fmla="*/ 929 h 2135"/>
                  <a:gd name="T78" fmla="*/ 66 w 107"/>
                  <a:gd name="T79" fmla="*/ 871 h 2135"/>
                  <a:gd name="T80" fmla="*/ 66 w 107"/>
                  <a:gd name="T81" fmla="*/ 798 h 2135"/>
                  <a:gd name="T82" fmla="*/ 66 w 107"/>
                  <a:gd name="T83" fmla="*/ 726 h 2135"/>
                  <a:gd name="T84" fmla="*/ 66 w 107"/>
                  <a:gd name="T85" fmla="*/ 668 h 2135"/>
                  <a:gd name="T86" fmla="*/ 66 w 107"/>
                  <a:gd name="T87" fmla="*/ 552 h 2135"/>
                  <a:gd name="T88" fmla="*/ 53 w 107"/>
                  <a:gd name="T89" fmla="*/ 494 h 2135"/>
                  <a:gd name="T90" fmla="*/ 53 w 107"/>
                  <a:gd name="T91" fmla="*/ 436 h 2135"/>
                  <a:gd name="T92" fmla="*/ 53 w 107"/>
                  <a:gd name="T93" fmla="*/ 377 h 2135"/>
                  <a:gd name="T94" fmla="*/ 53 w 107"/>
                  <a:gd name="T95" fmla="*/ 319 h 2135"/>
                  <a:gd name="T96" fmla="*/ 53 w 107"/>
                  <a:gd name="T97" fmla="*/ 261 h 2135"/>
                  <a:gd name="T98" fmla="*/ 53 w 107"/>
                  <a:gd name="T99" fmla="*/ 203 h 2135"/>
                  <a:gd name="T100" fmla="*/ 53 w 107"/>
                  <a:gd name="T101" fmla="*/ 145 h 2135"/>
                  <a:gd name="T102" fmla="*/ 27 w 107"/>
                  <a:gd name="T103" fmla="*/ 87 h 2135"/>
                  <a:gd name="T104" fmla="*/ 0 w 107"/>
                  <a:gd name="T105" fmla="*/ 0 h 213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" name="Freeform 25">
                <a:extLst>
                  <a:ext uri="{FF2B5EF4-FFF2-40B4-BE49-F238E27FC236}">
                    <a16:creationId xmlns:a16="http://schemas.microsoft.com/office/drawing/2014/main" id="{165BBFC0-3102-B3E3-1464-B9C81EC227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>
                  <a:gd name="T0" fmla="*/ 92 w 93"/>
                  <a:gd name="T1" fmla="*/ 0 h 1699"/>
                  <a:gd name="T2" fmla="*/ 79 w 93"/>
                  <a:gd name="T3" fmla="*/ 73 h 1699"/>
                  <a:gd name="T4" fmla="*/ 79 w 93"/>
                  <a:gd name="T5" fmla="*/ 131 h 1699"/>
                  <a:gd name="T6" fmla="*/ 66 w 93"/>
                  <a:gd name="T7" fmla="*/ 189 h 1699"/>
                  <a:gd name="T8" fmla="*/ 26 w 93"/>
                  <a:gd name="T9" fmla="*/ 247 h 1699"/>
                  <a:gd name="T10" fmla="*/ 26 w 93"/>
                  <a:gd name="T11" fmla="*/ 305 h 1699"/>
                  <a:gd name="T12" fmla="*/ 26 w 93"/>
                  <a:gd name="T13" fmla="*/ 363 h 1699"/>
                  <a:gd name="T14" fmla="*/ 39 w 93"/>
                  <a:gd name="T15" fmla="*/ 421 h 1699"/>
                  <a:gd name="T16" fmla="*/ 53 w 93"/>
                  <a:gd name="T17" fmla="*/ 479 h 1699"/>
                  <a:gd name="T18" fmla="*/ 53 w 93"/>
                  <a:gd name="T19" fmla="*/ 537 h 1699"/>
                  <a:gd name="T20" fmla="*/ 39 w 93"/>
                  <a:gd name="T21" fmla="*/ 610 h 1699"/>
                  <a:gd name="T22" fmla="*/ 39 w 93"/>
                  <a:gd name="T23" fmla="*/ 668 h 1699"/>
                  <a:gd name="T24" fmla="*/ 39 w 93"/>
                  <a:gd name="T25" fmla="*/ 726 h 1699"/>
                  <a:gd name="T26" fmla="*/ 39 w 93"/>
                  <a:gd name="T27" fmla="*/ 784 h 1699"/>
                  <a:gd name="T28" fmla="*/ 13 w 93"/>
                  <a:gd name="T29" fmla="*/ 856 h 1699"/>
                  <a:gd name="T30" fmla="*/ 0 w 93"/>
                  <a:gd name="T31" fmla="*/ 914 h 1699"/>
                  <a:gd name="T32" fmla="*/ 0 w 93"/>
                  <a:gd name="T33" fmla="*/ 972 h 1699"/>
                  <a:gd name="T34" fmla="*/ 26 w 93"/>
                  <a:gd name="T35" fmla="*/ 1030 h 1699"/>
                  <a:gd name="T36" fmla="*/ 26 w 93"/>
                  <a:gd name="T37" fmla="*/ 1103 h 1699"/>
                  <a:gd name="T38" fmla="*/ 13 w 93"/>
                  <a:gd name="T39" fmla="*/ 1176 h 1699"/>
                  <a:gd name="T40" fmla="*/ 13 w 93"/>
                  <a:gd name="T41" fmla="*/ 1234 h 1699"/>
                  <a:gd name="T42" fmla="*/ 13 w 93"/>
                  <a:gd name="T43" fmla="*/ 1292 h 1699"/>
                  <a:gd name="T44" fmla="*/ 13 w 93"/>
                  <a:gd name="T45" fmla="*/ 1350 h 1699"/>
                  <a:gd name="T46" fmla="*/ 0 w 93"/>
                  <a:gd name="T47" fmla="*/ 1408 h 1699"/>
                  <a:gd name="T48" fmla="*/ 0 w 93"/>
                  <a:gd name="T49" fmla="*/ 1466 h 1699"/>
                  <a:gd name="T50" fmla="*/ 13 w 93"/>
                  <a:gd name="T51" fmla="*/ 1524 h 1699"/>
                  <a:gd name="T52" fmla="*/ 53 w 93"/>
                  <a:gd name="T53" fmla="*/ 1582 h 1699"/>
                  <a:gd name="T54" fmla="*/ 53 w 93"/>
                  <a:gd name="T55" fmla="*/ 1640 h 1699"/>
                  <a:gd name="T56" fmla="*/ 26 w 93"/>
                  <a:gd name="T57" fmla="*/ 1698 h 1699"/>
                  <a:gd name="T58" fmla="*/ 53 w 93"/>
                  <a:gd name="T59" fmla="*/ 1640 h 1699"/>
                  <a:gd name="T60" fmla="*/ 39 w 93"/>
                  <a:gd name="T61" fmla="*/ 1567 h 1699"/>
                  <a:gd name="T62" fmla="*/ 26 w 93"/>
                  <a:gd name="T63" fmla="*/ 1509 h 1699"/>
                  <a:gd name="T64" fmla="*/ 26 w 93"/>
                  <a:gd name="T65" fmla="*/ 1437 h 1699"/>
                  <a:gd name="T66" fmla="*/ 26 w 93"/>
                  <a:gd name="T67" fmla="*/ 1379 h 1699"/>
                  <a:gd name="T68" fmla="*/ 26 w 93"/>
                  <a:gd name="T69" fmla="*/ 1321 h 1699"/>
                  <a:gd name="T70" fmla="*/ 26 w 93"/>
                  <a:gd name="T71" fmla="*/ 1263 h 1699"/>
                  <a:gd name="T72" fmla="*/ 26 w 93"/>
                  <a:gd name="T73" fmla="*/ 1205 h 1699"/>
                  <a:gd name="T74" fmla="*/ 53 w 93"/>
                  <a:gd name="T75" fmla="*/ 1147 h 1699"/>
                  <a:gd name="T76" fmla="*/ 66 w 93"/>
                  <a:gd name="T77" fmla="*/ 1088 h 1699"/>
                  <a:gd name="T78" fmla="*/ 39 w 93"/>
                  <a:gd name="T79" fmla="*/ 1030 h 1699"/>
                  <a:gd name="T80" fmla="*/ 13 w 93"/>
                  <a:gd name="T81" fmla="*/ 972 h 1699"/>
                  <a:gd name="T82" fmla="*/ 13 w 93"/>
                  <a:gd name="T83" fmla="*/ 914 h 1699"/>
                  <a:gd name="T84" fmla="*/ 26 w 93"/>
                  <a:gd name="T85" fmla="*/ 856 h 1699"/>
                  <a:gd name="T86" fmla="*/ 39 w 93"/>
                  <a:gd name="T87" fmla="*/ 798 h 1699"/>
                  <a:gd name="T88" fmla="*/ 39 w 93"/>
                  <a:gd name="T89" fmla="*/ 740 h 1699"/>
                  <a:gd name="T90" fmla="*/ 53 w 93"/>
                  <a:gd name="T91" fmla="*/ 682 h 1699"/>
                  <a:gd name="T92" fmla="*/ 66 w 93"/>
                  <a:gd name="T93" fmla="*/ 624 h 1699"/>
                  <a:gd name="T94" fmla="*/ 66 w 93"/>
                  <a:gd name="T95" fmla="*/ 566 h 1699"/>
                  <a:gd name="T96" fmla="*/ 53 w 93"/>
                  <a:gd name="T97" fmla="*/ 508 h 1699"/>
                  <a:gd name="T98" fmla="*/ 39 w 93"/>
                  <a:gd name="T99" fmla="*/ 450 h 1699"/>
                  <a:gd name="T100" fmla="*/ 26 w 93"/>
                  <a:gd name="T101" fmla="*/ 392 h 1699"/>
                  <a:gd name="T102" fmla="*/ 26 w 93"/>
                  <a:gd name="T103" fmla="*/ 334 h 1699"/>
                  <a:gd name="T104" fmla="*/ 26 w 93"/>
                  <a:gd name="T105" fmla="*/ 276 h 1699"/>
                  <a:gd name="T106" fmla="*/ 66 w 93"/>
                  <a:gd name="T107" fmla="*/ 218 h 1699"/>
                  <a:gd name="T108" fmla="*/ 66 w 93"/>
                  <a:gd name="T109" fmla="*/ 160 h 1699"/>
                  <a:gd name="T110" fmla="*/ 66 w 93"/>
                  <a:gd name="T111" fmla="*/ 102 h 16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Freeform 26">
                <a:extLst>
                  <a:ext uri="{FF2B5EF4-FFF2-40B4-BE49-F238E27FC236}">
                    <a16:creationId xmlns:a16="http://schemas.microsoft.com/office/drawing/2014/main" id="{FE2F4D3E-16D8-7E5A-2B7C-00C057073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>
                  <a:gd name="T0" fmla="*/ 81 w 2527"/>
                  <a:gd name="T1" fmla="*/ 73 h 117"/>
                  <a:gd name="T2" fmla="*/ 188 w 2527"/>
                  <a:gd name="T3" fmla="*/ 44 h 117"/>
                  <a:gd name="T4" fmla="*/ 296 w 2527"/>
                  <a:gd name="T5" fmla="*/ 58 h 117"/>
                  <a:gd name="T6" fmla="*/ 417 w 2527"/>
                  <a:gd name="T7" fmla="*/ 87 h 117"/>
                  <a:gd name="T8" fmla="*/ 524 w 2527"/>
                  <a:gd name="T9" fmla="*/ 87 h 117"/>
                  <a:gd name="T10" fmla="*/ 645 w 2527"/>
                  <a:gd name="T11" fmla="*/ 73 h 117"/>
                  <a:gd name="T12" fmla="*/ 833 w 2527"/>
                  <a:gd name="T13" fmla="*/ 58 h 117"/>
                  <a:gd name="T14" fmla="*/ 941 w 2527"/>
                  <a:gd name="T15" fmla="*/ 44 h 117"/>
                  <a:gd name="T16" fmla="*/ 1061 w 2527"/>
                  <a:gd name="T17" fmla="*/ 58 h 117"/>
                  <a:gd name="T18" fmla="*/ 1209 w 2527"/>
                  <a:gd name="T19" fmla="*/ 58 h 117"/>
                  <a:gd name="T20" fmla="*/ 1344 w 2527"/>
                  <a:gd name="T21" fmla="*/ 44 h 117"/>
                  <a:gd name="T22" fmla="*/ 1451 w 2527"/>
                  <a:gd name="T23" fmla="*/ 44 h 117"/>
                  <a:gd name="T24" fmla="*/ 1559 w 2527"/>
                  <a:gd name="T25" fmla="*/ 0 h 117"/>
                  <a:gd name="T26" fmla="*/ 2472 w 2527"/>
                  <a:gd name="T27" fmla="*/ 0 h 117"/>
                  <a:gd name="T28" fmla="*/ 2472 w 2527"/>
                  <a:gd name="T29" fmla="*/ 58 h 117"/>
                  <a:gd name="T30" fmla="*/ 2351 w 2527"/>
                  <a:gd name="T31" fmla="*/ 58 h 117"/>
                  <a:gd name="T32" fmla="*/ 2244 w 2527"/>
                  <a:gd name="T33" fmla="*/ 58 h 117"/>
                  <a:gd name="T34" fmla="*/ 2123 w 2527"/>
                  <a:gd name="T35" fmla="*/ 73 h 117"/>
                  <a:gd name="T36" fmla="*/ 2015 w 2527"/>
                  <a:gd name="T37" fmla="*/ 87 h 117"/>
                  <a:gd name="T38" fmla="*/ 1868 w 2527"/>
                  <a:gd name="T39" fmla="*/ 73 h 117"/>
                  <a:gd name="T40" fmla="*/ 1760 w 2527"/>
                  <a:gd name="T41" fmla="*/ 58 h 117"/>
                  <a:gd name="T42" fmla="*/ 1639 w 2527"/>
                  <a:gd name="T43" fmla="*/ 58 h 117"/>
                  <a:gd name="T44" fmla="*/ 1532 w 2527"/>
                  <a:gd name="T45" fmla="*/ 73 h 117"/>
                  <a:gd name="T46" fmla="*/ 1424 w 2527"/>
                  <a:gd name="T47" fmla="*/ 73 h 117"/>
                  <a:gd name="T48" fmla="*/ 1317 w 2527"/>
                  <a:gd name="T49" fmla="*/ 58 h 117"/>
                  <a:gd name="T50" fmla="*/ 1088 w 2527"/>
                  <a:gd name="T51" fmla="*/ 73 h 117"/>
                  <a:gd name="T52" fmla="*/ 967 w 2527"/>
                  <a:gd name="T53" fmla="*/ 73 h 117"/>
                  <a:gd name="T54" fmla="*/ 846 w 2527"/>
                  <a:gd name="T55" fmla="*/ 87 h 117"/>
                  <a:gd name="T56" fmla="*/ 726 w 2527"/>
                  <a:gd name="T57" fmla="*/ 73 h 117"/>
                  <a:gd name="T58" fmla="*/ 591 w 2527"/>
                  <a:gd name="T59" fmla="*/ 73 h 117"/>
                  <a:gd name="T60" fmla="*/ 470 w 2527"/>
                  <a:gd name="T61" fmla="*/ 73 h 117"/>
                  <a:gd name="T62" fmla="*/ 363 w 2527"/>
                  <a:gd name="T63" fmla="*/ 73 h 117"/>
                  <a:gd name="T64" fmla="*/ 255 w 2527"/>
                  <a:gd name="T65" fmla="*/ 44 h 117"/>
                  <a:gd name="T66" fmla="*/ 148 w 2527"/>
                  <a:gd name="T67" fmla="*/ 73 h 117"/>
                  <a:gd name="T68" fmla="*/ 0 w 2527"/>
                  <a:gd name="T69" fmla="*/ 116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Freeform 27">
                <a:extLst>
                  <a:ext uri="{FF2B5EF4-FFF2-40B4-BE49-F238E27FC236}">
                    <a16:creationId xmlns:a16="http://schemas.microsoft.com/office/drawing/2014/main" id="{D52DD1C1-9BA0-71E8-5D8E-1FB61D09E5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>
                  <a:gd name="T0" fmla="*/ 188 w 1763"/>
                  <a:gd name="T1" fmla="*/ 0 h 75"/>
                  <a:gd name="T2" fmla="*/ 363 w 1763"/>
                  <a:gd name="T3" fmla="*/ 74 h 75"/>
                  <a:gd name="T4" fmla="*/ 444 w 1763"/>
                  <a:gd name="T5" fmla="*/ 74 h 75"/>
                  <a:gd name="T6" fmla="*/ 565 w 1763"/>
                  <a:gd name="T7" fmla="*/ 74 h 75"/>
                  <a:gd name="T8" fmla="*/ 619 w 1763"/>
                  <a:gd name="T9" fmla="*/ 74 h 75"/>
                  <a:gd name="T10" fmla="*/ 699 w 1763"/>
                  <a:gd name="T11" fmla="*/ 59 h 75"/>
                  <a:gd name="T12" fmla="*/ 753 w 1763"/>
                  <a:gd name="T13" fmla="*/ 59 h 75"/>
                  <a:gd name="T14" fmla="*/ 807 w 1763"/>
                  <a:gd name="T15" fmla="*/ 44 h 75"/>
                  <a:gd name="T16" fmla="*/ 874 w 1763"/>
                  <a:gd name="T17" fmla="*/ 44 h 75"/>
                  <a:gd name="T18" fmla="*/ 928 w 1763"/>
                  <a:gd name="T19" fmla="*/ 44 h 75"/>
                  <a:gd name="T20" fmla="*/ 995 w 1763"/>
                  <a:gd name="T21" fmla="*/ 74 h 75"/>
                  <a:gd name="T22" fmla="*/ 1103 w 1763"/>
                  <a:gd name="T23" fmla="*/ 74 h 75"/>
                  <a:gd name="T24" fmla="*/ 1157 w 1763"/>
                  <a:gd name="T25" fmla="*/ 74 h 75"/>
                  <a:gd name="T26" fmla="*/ 1211 w 1763"/>
                  <a:gd name="T27" fmla="*/ 74 h 75"/>
                  <a:gd name="T28" fmla="*/ 1332 w 1763"/>
                  <a:gd name="T29" fmla="*/ 74 h 75"/>
                  <a:gd name="T30" fmla="*/ 1399 w 1763"/>
                  <a:gd name="T31" fmla="*/ 59 h 75"/>
                  <a:gd name="T32" fmla="*/ 1453 w 1763"/>
                  <a:gd name="T33" fmla="*/ 44 h 75"/>
                  <a:gd name="T34" fmla="*/ 1506 w 1763"/>
                  <a:gd name="T35" fmla="*/ 44 h 75"/>
                  <a:gd name="T36" fmla="*/ 1560 w 1763"/>
                  <a:gd name="T37" fmla="*/ 30 h 75"/>
                  <a:gd name="T38" fmla="*/ 1654 w 1763"/>
                  <a:gd name="T39" fmla="*/ 30 h 75"/>
                  <a:gd name="T40" fmla="*/ 1708 w 1763"/>
                  <a:gd name="T41" fmla="*/ 30 h 75"/>
                  <a:gd name="T42" fmla="*/ 1762 w 1763"/>
                  <a:gd name="T43" fmla="*/ 30 h 75"/>
                  <a:gd name="T44" fmla="*/ 1708 w 1763"/>
                  <a:gd name="T45" fmla="*/ 30 h 75"/>
                  <a:gd name="T46" fmla="*/ 1654 w 1763"/>
                  <a:gd name="T47" fmla="*/ 44 h 75"/>
                  <a:gd name="T48" fmla="*/ 1601 w 1763"/>
                  <a:gd name="T49" fmla="*/ 74 h 75"/>
                  <a:gd name="T50" fmla="*/ 1547 w 1763"/>
                  <a:gd name="T51" fmla="*/ 74 h 75"/>
                  <a:gd name="T52" fmla="*/ 1493 w 1763"/>
                  <a:gd name="T53" fmla="*/ 74 h 75"/>
                  <a:gd name="T54" fmla="*/ 1426 w 1763"/>
                  <a:gd name="T55" fmla="*/ 59 h 75"/>
                  <a:gd name="T56" fmla="*/ 1372 w 1763"/>
                  <a:gd name="T57" fmla="*/ 59 h 75"/>
                  <a:gd name="T58" fmla="*/ 1251 w 1763"/>
                  <a:gd name="T59" fmla="*/ 59 h 75"/>
                  <a:gd name="T60" fmla="*/ 1184 w 1763"/>
                  <a:gd name="T61" fmla="*/ 59 h 75"/>
                  <a:gd name="T62" fmla="*/ 1116 w 1763"/>
                  <a:gd name="T63" fmla="*/ 59 h 75"/>
                  <a:gd name="T64" fmla="*/ 1009 w 1763"/>
                  <a:gd name="T65" fmla="*/ 59 h 75"/>
                  <a:gd name="T66" fmla="*/ 955 w 1763"/>
                  <a:gd name="T67" fmla="*/ 59 h 75"/>
                  <a:gd name="T68" fmla="*/ 888 w 1763"/>
                  <a:gd name="T69" fmla="*/ 59 h 75"/>
                  <a:gd name="T70" fmla="*/ 820 w 1763"/>
                  <a:gd name="T71" fmla="*/ 74 h 75"/>
                  <a:gd name="T72" fmla="*/ 767 w 1763"/>
                  <a:gd name="T73" fmla="*/ 74 h 75"/>
                  <a:gd name="T74" fmla="*/ 699 w 1763"/>
                  <a:gd name="T75" fmla="*/ 59 h 75"/>
                  <a:gd name="T76" fmla="*/ 646 w 1763"/>
                  <a:gd name="T77" fmla="*/ 44 h 75"/>
                  <a:gd name="T78" fmla="*/ 592 w 1763"/>
                  <a:gd name="T79" fmla="*/ 44 h 75"/>
                  <a:gd name="T80" fmla="*/ 538 w 1763"/>
                  <a:gd name="T81" fmla="*/ 44 h 75"/>
                  <a:gd name="T82" fmla="*/ 484 w 1763"/>
                  <a:gd name="T83" fmla="*/ 59 h 75"/>
                  <a:gd name="T84" fmla="*/ 430 w 1763"/>
                  <a:gd name="T85" fmla="*/ 59 h 75"/>
                  <a:gd name="T86" fmla="*/ 377 w 1763"/>
                  <a:gd name="T87" fmla="*/ 30 h 75"/>
                  <a:gd name="T88" fmla="*/ 323 w 1763"/>
                  <a:gd name="T89" fmla="*/ 15 h 75"/>
                  <a:gd name="T90" fmla="*/ 269 w 1763"/>
                  <a:gd name="T91" fmla="*/ 15 h 75"/>
                  <a:gd name="T92" fmla="*/ 215 w 1763"/>
                  <a:gd name="T93" fmla="*/ 15 h 75"/>
                  <a:gd name="T94" fmla="*/ 161 w 1763"/>
                  <a:gd name="T95" fmla="*/ 15 h 75"/>
                  <a:gd name="T96" fmla="*/ 108 w 1763"/>
                  <a:gd name="T97" fmla="*/ 30 h 75"/>
                  <a:gd name="T98" fmla="*/ 54 w 1763"/>
                  <a:gd name="T99" fmla="*/ 44 h 75"/>
                  <a:gd name="T100" fmla="*/ 0 w 1763"/>
                  <a:gd name="T101" fmla="*/ 59 h 75"/>
                  <a:gd name="T102" fmla="*/ 54 w 1763"/>
                  <a:gd name="T103" fmla="*/ 59 h 75"/>
                  <a:gd name="T104" fmla="*/ 108 w 1763"/>
                  <a:gd name="T105" fmla="*/ 30 h 75"/>
                  <a:gd name="T106" fmla="*/ 161 w 1763"/>
                  <a:gd name="T107" fmla="*/ 30 h 75"/>
                  <a:gd name="T108" fmla="*/ 188 w 1763"/>
                  <a:gd name="T109" fmla="*/ 0 h 7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2" name="Group 28">
              <a:extLst>
                <a:ext uri="{FF2B5EF4-FFF2-40B4-BE49-F238E27FC236}">
                  <a16:creationId xmlns:a16="http://schemas.microsoft.com/office/drawing/2014/main" id="{760A1228-1ED3-59AD-4D8B-D71AC11DFA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1033" name="Rectangle 29">
                <a:extLst>
                  <a:ext uri="{FF2B5EF4-FFF2-40B4-BE49-F238E27FC236}">
                    <a16:creationId xmlns:a16="http://schemas.microsoft.com/office/drawing/2014/main" id="{097086C0-A59F-06F2-C9B3-DA5CAE1DAF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4" name="Rectangle 30">
                <a:extLst>
                  <a:ext uri="{FF2B5EF4-FFF2-40B4-BE49-F238E27FC236}">
                    <a16:creationId xmlns:a16="http://schemas.microsoft.com/office/drawing/2014/main" id="{1270057C-5B6B-5788-1462-9F585824DA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5" name="Rectangle 31">
                <a:extLst>
                  <a:ext uri="{FF2B5EF4-FFF2-40B4-BE49-F238E27FC236}">
                    <a16:creationId xmlns:a16="http://schemas.microsoft.com/office/drawing/2014/main" id="{BB1579DA-F231-E36B-D538-E793CAD951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61001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1027" name="Text Box 32">
            <a:extLst>
              <a:ext uri="{FF2B5EF4-FFF2-40B4-BE49-F238E27FC236}">
                <a16:creationId xmlns:a16="http://schemas.microsoft.com/office/drawing/2014/main" id="{9186A994-AD3C-5376-DCB6-9EDADD9AA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 sz="14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8" name="Text Box 33">
            <a:extLst>
              <a:ext uri="{FF2B5EF4-FFF2-40B4-BE49-F238E27FC236}">
                <a16:creationId xmlns:a16="http://schemas.microsoft.com/office/drawing/2014/main" id="{9A55FC95-F693-6D9D-E3DC-E73542AC5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r>
              <a:rPr lang="en-US" altLang="en-US" sz="900" b="1">
                <a:solidFill>
                  <a:srgbClr val="FFFFFF"/>
                </a:solidFill>
                <a:latin typeface="Arial" panose="020B0604020202020204" pitchFamily="34" charset="0"/>
              </a:rPr>
              <a:t>©2003 TBBMI</a:t>
            </a:r>
          </a:p>
        </p:txBody>
      </p:sp>
      <p:sp>
        <p:nvSpPr>
          <p:cNvPr id="8226" name="Rectangle 34">
            <a:extLst>
              <a:ext uri="{FF2B5EF4-FFF2-40B4-BE49-F238E27FC236}">
                <a16:creationId xmlns:a16="http://schemas.microsoft.com/office/drawing/2014/main" id="{B78922F7-DA1C-8B5B-D8E7-08D597587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515100"/>
            <a:ext cx="736600" cy="2682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7.5.03b.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ransition>
    <p:wheel spokes="0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anose="02020603050405020304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anose="02020603050405020304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anose="02020603050405020304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anose="02020603050405020304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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emf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BC12FCF-1245-E92B-3BBA-D7BD62938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0"/>
            <a:ext cx="9142412" cy="6858000"/>
          </a:xfrm>
          <a:prstGeom prst="rect">
            <a:avLst/>
          </a:prstGeom>
          <a:solidFill>
            <a:srgbClr val="04040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BBD83A8F-6F90-A7E7-99B7-7DDFFFA22EF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11"/>
          <a:stretch>
            <a:fillRect/>
          </a:stretch>
        </p:blipFill>
        <p:spPr bwMode="auto">
          <a:xfrm>
            <a:off x="436563" y="38100"/>
            <a:ext cx="7581900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80" name="Text Box 4">
            <a:extLst>
              <a:ext uri="{FF2B5EF4-FFF2-40B4-BE49-F238E27FC236}">
                <a16:creationId xmlns:a16="http://schemas.microsoft.com/office/drawing/2014/main" id="{05CB4A31-A473-3802-4153-29764A954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6663" y="6181725"/>
            <a:ext cx="1327150" cy="4460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altLang="en-US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18652A65-B154-8F37-785A-93C987D08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 sz="2000">
              <a:solidFill>
                <a:srgbClr val="FFA27C"/>
              </a:solidFill>
              <a:latin typeface="B VAG Rounded Bold" charset="0"/>
            </a:endParaRP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95898E86-B21E-A11B-CD4F-74354E3E8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50183" name="Text Box 7">
            <a:extLst>
              <a:ext uri="{FF2B5EF4-FFF2-40B4-BE49-F238E27FC236}">
                <a16:creationId xmlns:a16="http://schemas.microsoft.com/office/drawing/2014/main" id="{03868D45-099D-51F9-9548-B64736FE8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70213"/>
            <a:ext cx="9209088" cy="2057400"/>
          </a:xfrm>
          <a:prstGeom prst="rect">
            <a:avLst/>
          </a:prstGeom>
          <a:noFill/>
          <a:ln>
            <a:noFill/>
          </a:ln>
          <a:effectLst>
            <a:outerShdw dist="8980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 sz="12900">
              <a:solidFill>
                <a:srgbClr val="FFFF00"/>
              </a:solidFill>
            </a:endParaRPr>
          </a:p>
        </p:txBody>
      </p:sp>
      <p:sp>
        <p:nvSpPr>
          <p:cNvPr id="50186" name="Rectangle 10">
            <a:extLst>
              <a:ext uri="{FF2B5EF4-FFF2-40B4-BE49-F238E27FC236}">
                <a16:creationId xmlns:a16="http://schemas.microsoft.com/office/drawing/2014/main" id="{B8F82A7D-F92C-CB45-CBCF-59D07DD71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6513513"/>
            <a:ext cx="339725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3081" name="Text Box 11">
            <a:extLst>
              <a:ext uri="{FF2B5EF4-FFF2-40B4-BE49-F238E27FC236}">
                <a16:creationId xmlns:a16="http://schemas.microsoft.com/office/drawing/2014/main" id="{7F4EE334-C2DA-396C-3B86-79B30F7C1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r>
              <a:rPr lang="en-US" altLang="en-US" sz="900" b="1">
                <a:solidFill>
                  <a:srgbClr val="FFFFFF"/>
                </a:solidFill>
                <a:latin typeface="Arial" panose="020B0604020202020204" pitchFamily="34" charset="0"/>
              </a:rPr>
              <a:t>©2003 TBBMI</a:t>
            </a:r>
          </a:p>
        </p:txBody>
      </p:sp>
      <p:sp>
        <p:nvSpPr>
          <p:cNvPr id="2" name="Text Box 10">
            <a:extLst>
              <a:ext uri="{FF2B5EF4-FFF2-40B4-BE49-F238E27FC236}">
                <a16:creationId xmlns:a16="http://schemas.microsoft.com/office/drawing/2014/main" id="{D7159669-2751-67CE-D286-1F56A3F15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75" y="2263775"/>
            <a:ext cx="8275638" cy="14465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8800" b="1">
                <a:solidFill>
                  <a:srgbClr val="FFFF00"/>
                </a:solidFill>
                <a:latin typeface="Helvetica" panose="020B0604020202020204" pitchFamily="34" charset="0"/>
              </a:rPr>
              <a:t> </a:t>
            </a:r>
            <a:r>
              <a:rPr lang="en-US" altLang="en-US" sz="8800">
                <a:solidFill>
                  <a:srgbClr val="FFFF00"/>
                </a:solidFill>
                <a:latin typeface="Kerala" panose="020B0604020202020204"/>
              </a:rPr>
              <a:t>Øã×í¿ßMí</a:t>
            </a:r>
            <a:endParaRPr lang="en-US" altLang="en-US" sz="88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"/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420E42CE-0D48-8092-2794-8589E3712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4" t="9052" r="12152" b="8820"/>
          <a:stretch>
            <a:fillRect/>
          </a:stretch>
        </p:blipFill>
        <p:spPr bwMode="auto">
          <a:xfrm>
            <a:off x="1282700" y="611188"/>
            <a:ext cx="6837363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3">
            <a:extLst>
              <a:ext uri="{FF2B5EF4-FFF2-40B4-BE49-F238E27FC236}">
                <a16:creationId xmlns:a16="http://schemas.microsoft.com/office/drawing/2014/main" id="{70185039-B180-5179-81C5-0ACA8DB8C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198813"/>
            <a:ext cx="8686800" cy="595312"/>
          </a:xfrm>
          <a:prstGeom prst="rect">
            <a:avLst/>
          </a:prstGeom>
          <a:noFill/>
          <a:ln>
            <a:noFill/>
          </a:ln>
          <a:effectLst>
            <a:outerShdw dist="63500" dir="2212194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altLang="en-US" sz="44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•</a:t>
            </a:r>
            <a:r>
              <a:rPr lang="en-US" altLang="en-US" sz="3600">
                <a:solidFill>
                  <a:srgbClr val="DCF210"/>
                </a:solidFill>
                <a:latin typeface="Kerala" panose="020B0604020202020204"/>
              </a:rPr>
              <a:t>ÈNZ ²øá ÎçÈÞºßdÄ¢ ÄÏîùÞAáµÏÞÃí</a:t>
            </a:r>
            <a:r>
              <a:rPr lang="en-US" altLang="en-US" sz="36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id="{CC0967D2-4ABA-69CD-34F0-ECD3E99E4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25" y="3949700"/>
            <a:ext cx="9053513" cy="549275"/>
          </a:xfrm>
          <a:prstGeom prst="rect">
            <a:avLst/>
          </a:prstGeom>
          <a:noFill/>
          <a:ln>
            <a:noFill/>
          </a:ln>
          <a:effectLst>
            <a:outerShdw dist="63500" dir="2212194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altLang="en-US" sz="40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•</a:t>
            </a:r>
            <a:r>
              <a:rPr lang="en-US" altLang="en-US" sz="3600">
                <a:solidFill>
                  <a:srgbClr val="DCF210"/>
                </a:solidFill>
                <a:latin typeface="Kerala" panose="020B0604020202020204"/>
              </a:rPr>
              <a:t>ÈNZ ÕßÖÆÞ¢ÖB{ßçÜAí µ¿AáKßÜï</a:t>
            </a:r>
            <a:r>
              <a:rPr lang="en-US" altLang="en-US" sz="36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...</a:t>
            </a:r>
          </a:p>
        </p:txBody>
      </p:sp>
      <p:sp>
        <p:nvSpPr>
          <p:cNvPr id="41989" name="Text Box 5">
            <a:extLst>
              <a:ext uri="{FF2B5EF4-FFF2-40B4-BE49-F238E27FC236}">
                <a16:creationId xmlns:a16="http://schemas.microsoft.com/office/drawing/2014/main" id="{E960E00C-AE9B-75EC-8096-D4A786845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587875"/>
            <a:ext cx="8137525" cy="549275"/>
          </a:xfrm>
          <a:prstGeom prst="rect">
            <a:avLst/>
          </a:prstGeom>
          <a:noFill/>
          <a:ln>
            <a:noFill/>
          </a:ln>
          <a:effectLst>
            <a:outerShdw dist="63500" dir="2212194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altLang="en-US" sz="40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•</a:t>
            </a:r>
            <a:r>
              <a:rPr lang="en-US" altLang="en-US" sz="3600">
                <a:solidFill>
                  <a:srgbClr val="DCF210"/>
                </a:solidFill>
                <a:latin typeface="Kerala" panose="020B0604020202020204"/>
              </a:rPr>
              <a:t>ÕÜßÏ ºßdÄ¢ ÎÞdÄ¢</a:t>
            </a:r>
            <a:r>
              <a:rPr lang="en-US" altLang="en-US" sz="36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1990" name="Text Box 6">
            <a:extLst>
              <a:ext uri="{FF2B5EF4-FFF2-40B4-BE49-F238E27FC236}">
                <a16:creationId xmlns:a16="http://schemas.microsoft.com/office/drawing/2014/main" id="{09DEEBBF-E5E5-2DDE-5E9F-A6E4EF87F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5354638"/>
            <a:ext cx="8137525" cy="549275"/>
          </a:xfrm>
          <a:prstGeom prst="rect">
            <a:avLst/>
          </a:prstGeom>
          <a:noFill/>
          <a:ln>
            <a:noFill/>
          </a:ln>
          <a:effectLst>
            <a:outerShdw dist="63500" dir="2212194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altLang="en-US" sz="40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•</a:t>
            </a:r>
            <a:r>
              <a:rPr lang="en-US" altLang="en-US" sz="3600">
                <a:solidFill>
                  <a:srgbClr val="DCF210"/>
                </a:solidFill>
                <a:latin typeface="Kerala" panose="020B0604020202020204"/>
              </a:rPr>
              <a:t>çÕÆÉáØíÄµ È¶ºßdÄ¢ ÎÞdÄ¢</a:t>
            </a:r>
          </a:p>
        </p:txBody>
      </p:sp>
      <p:sp>
        <p:nvSpPr>
          <p:cNvPr id="14343" name="Text Box 7">
            <a:extLst>
              <a:ext uri="{FF2B5EF4-FFF2-40B4-BE49-F238E27FC236}">
                <a16:creationId xmlns:a16="http://schemas.microsoft.com/office/drawing/2014/main" id="{20C3EB94-3F5F-F0E3-CB4E-F21173808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9963" y="6426200"/>
            <a:ext cx="339725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r>
              <a:rPr lang="en-US" altLang="en-US" sz="2000" b="1">
                <a:solidFill>
                  <a:schemeClr val="tx1"/>
                </a:solidFill>
                <a:latin typeface="Comic Sans MS" panose="030F0902030302020204" pitchFamily="66" charset="0"/>
              </a:rPr>
              <a:t>4</a:t>
            </a:r>
            <a:endParaRPr lang="en-US" altLang="en-US" sz="2000" b="1">
              <a:solidFill>
                <a:srgbClr val="FFA27C"/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14344" name="Group 8">
            <a:extLst>
              <a:ext uri="{FF2B5EF4-FFF2-40B4-BE49-F238E27FC236}">
                <a16:creationId xmlns:a16="http://schemas.microsoft.com/office/drawing/2014/main" id="{118B6E66-B604-4321-AC3B-AEE012E9136C}"/>
              </a:ext>
            </a:extLst>
          </p:cNvPr>
          <p:cNvGrpSpPr>
            <a:grpSpLocks/>
          </p:cNvGrpSpPr>
          <p:nvPr/>
        </p:nvGrpSpPr>
        <p:grpSpPr bwMode="auto">
          <a:xfrm>
            <a:off x="673100" y="228600"/>
            <a:ext cx="838200" cy="1311275"/>
            <a:chOff x="424" y="144"/>
            <a:chExt cx="528" cy="826"/>
          </a:xfrm>
        </p:grpSpPr>
        <p:sp>
          <p:nvSpPr>
            <p:cNvPr id="14412" name="Text Box 9">
              <a:extLst>
                <a:ext uri="{FF2B5EF4-FFF2-40B4-BE49-F238E27FC236}">
                  <a16:creationId xmlns:a16="http://schemas.microsoft.com/office/drawing/2014/main" id="{C0C18F76-8D87-39DB-1C2D-AE69A8815E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" y="144"/>
              <a:ext cx="528" cy="826"/>
            </a:xfrm>
            <a:prstGeom prst="rect">
              <a:avLst/>
            </a:prstGeom>
            <a:noFill/>
            <a:ln>
              <a:noFill/>
            </a:ln>
            <a:effectLst>
              <a:outerShdw dist="71842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pPr algn="l"/>
              <a:r>
                <a:rPr lang="en-US" altLang="en-US" sz="8000">
                  <a:solidFill>
                    <a:srgbClr val="FFFF00"/>
                  </a:solidFill>
                  <a:latin typeface="Times" panose="02020603050405020304" pitchFamily="18" charset="0"/>
                </a:rPr>
                <a:t>7</a:t>
              </a:r>
            </a:p>
          </p:txBody>
        </p:sp>
        <p:sp>
          <p:nvSpPr>
            <p:cNvPr id="14413" name="Line 10">
              <a:extLst>
                <a:ext uri="{FF2B5EF4-FFF2-40B4-BE49-F238E27FC236}">
                  <a16:creationId xmlns:a16="http://schemas.microsoft.com/office/drawing/2014/main" id="{C5E8E84B-21DB-3AEC-3219-F923B4D071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2" y="536"/>
              <a:ext cx="20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995" name="Rectangle 11">
            <a:extLst>
              <a:ext uri="{FF2B5EF4-FFF2-40B4-BE49-F238E27FC236}">
                <a16:creationId xmlns:a16="http://schemas.microsoft.com/office/drawing/2014/main" id="{68CB4A8B-6CBB-FBC8-3028-1B88F706B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6513513"/>
            <a:ext cx="339725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09</a:t>
            </a:r>
          </a:p>
        </p:txBody>
      </p:sp>
      <p:grpSp>
        <p:nvGrpSpPr>
          <p:cNvPr id="14346" name="Group 12">
            <a:extLst>
              <a:ext uri="{FF2B5EF4-FFF2-40B4-BE49-F238E27FC236}">
                <a16:creationId xmlns:a16="http://schemas.microsoft.com/office/drawing/2014/main" id="{7AD96303-A595-AE1F-47B9-633CF37D74F3}"/>
              </a:ext>
            </a:extLst>
          </p:cNvPr>
          <p:cNvGrpSpPr>
            <a:grpSpLocks/>
          </p:cNvGrpSpPr>
          <p:nvPr/>
        </p:nvGrpSpPr>
        <p:grpSpPr bwMode="auto">
          <a:xfrm>
            <a:off x="5326063" y="1222375"/>
            <a:ext cx="3003550" cy="2030413"/>
            <a:chOff x="1512" y="1397"/>
            <a:chExt cx="2748" cy="2267"/>
          </a:xfrm>
        </p:grpSpPr>
        <p:sp>
          <p:nvSpPr>
            <p:cNvPr id="14347" name="Rectangle 13">
              <a:extLst>
                <a:ext uri="{FF2B5EF4-FFF2-40B4-BE49-F238E27FC236}">
                  <a16:creationId xmlns:a16="http://schemas.microsoft.com/office/drawing/2014/main" id="{7DE2A7AD-CC18-0B82-4869-10B5C7C69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2" y="1613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998" name="Rectangle 14">
              <a:extLst>
                <a:ext uri="{FF2B5EF4-FFF2-40B4-BE49-F238E27FC236}">
                  <a16:creationId xmlns:a16="http://schemas.microsoft.com/office/drawing/2014/main" id="{2DAA0736-B7A3-FACC-07A4-4ED10E979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9" y="1431"/>
              <a:ext cx="0" cy="4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endParaRPr lang="en-US" alt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endParaRPr>
            </a:p>
          </p:txBody>
        </p:sp>
        <p:sp>
          <p:nvSpPr>
            <p:cNvPr id="14349" name="Rectangle 15">
              <a:extLst>
                <a:ext uri="{FF2B5EF4-FFF2-40B4-BE49-F238E27FC236}">
                  <a16:creationId xmlns:a16="http://schemas.microsoft.com/office/drawing/2014/main" id="{2F349949-5F61-9A73-B152-CB1EF68C9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2" y="1613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50" name="AutoShape 16">
              <a:extLst>
                <a:ext uri="{FF2B5EF4-FFF2-40B4-BE49-F238E27FC236}">
                  <a16:creationId xmlns:a16="http://schemas.microsoft.com/office/drawing/2014/main" id="{72276476-F90B-EA79-A45C-5A779FCE4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2" y="1397"/>
              <a:ext cx="803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51" name="Rectangle 17">
              <a:extLst>
                <a:ext uri="{FF2B5EF4-FFF2-40B4-BE49-F238E27FC236}">
                  <a16:creationId xmlns:a16="http://schemas.microsoft.com/office/drawing/2014/main" id="{DD2B3938-8B9D-F851-17CC-C0C6936BB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2" y="1613"/>
              <a:ext cx="977" cy="37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52" name="Rectangle 18">
              <a:extLst>
                <a:ext uri="{FF2B5EF4-FFF2-40B4-BE49-F238E27FC236}">
                  <a16:creationId xmlns:a16="http://schemas.microsoft.com/office/drawing/2014/main" id="{493D044C-401C-5F74-8D63-3E262F577D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9" y="1399"/>
              <a:ext cx="57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400">
                  <a:solidFill>
                    <a:schemeClr val="accent2"/>
                  </a:solidFill>
                </a:rPr>
                <a:t>Øã×í¿ßMí</a:t>
              </a:r>
            </a:p>
          </p:txBody>
        </p:sp>
        <p:sp>
          <p:nvSpPr>
            <p:cNvPr id="14353" name="Line 19">
              <a:extLst>
                <a:ext uri="{FF2B5EF4-FFF2-40B4-BE49-F238E27FC236}">
                  <a16:creationId xmlns:a16="http://schemas.microsoft.com/office/drawing/2014/main" id="{7E1EEDB3-F382-63B8-48B5-5E49E8D5C0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2" y="1559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Line 20">
              <a:extLst>
                <a:ext uri="{FF2B5EF4-FFF2-40B4-BE49-F238E27FC236}">
                  <a16:creationId xmlns:a16="http://schemas.microsoft.com/office/drawing/2014/main" id="{04D3258B-89F0-EF12-E7C6-958890977D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1" y="1613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Rectangle 21">
              <a:extLst>
                <a:ext uri="{FF2B5EF4-FFF2-40B4-BE49-F238E27FC236}">
                  <a16:creationId xmlns:a16="http://schemas.microsoft.com/office/drawing/2014/main" id="{9A15133A-7F55-606F-8C4D-738144283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9" y="1774"/>
              <a:ext cx="977" cy="43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006" name="Rectangle 22">
              <a:extLst>
                <a:ext uri="{FF2B5EF4-FFF2-40B4-BE49-F238E27FC236}">
                  <a16:creationId xmlns:a16="http://schemas.microsoft.com/office/drawing/2014/main" id="{D64274E0-536E-3531-9E93-11659873B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3" y="1606"/>
              <a:ext cx="0" cy="4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endParaRPr lang="en-US" alt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endParaRPr>
            </a:p>
          </p:txBody>
        </p:sp>
        <p:sp>
          <p:nvSpPr>
            <p:cNvPr id="14357" name="Rectangle 23">
              <a:extLst>
                <a:ext uri="{FF2B5EF4-FFF2-40B4-BE49-F238E27FC236}">
                  <a16:creationId xmlns:a16="http://schemas.microsoft.com/office/drawing/2014/main" id="{BA208008-A45B-8523-EC59-122AB21F0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9" y="1774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58" name="AutoShape 24">
              <a:extLst>
                <a:ext uri="{FF2B5EF4-FFF2-40B4-BE49-F238E27FC236}">
                  <a16:creationId xmlns:a16="http://schemas.microsoft.com/office/drawing/2014/main" id="{F4F1ED0F-3F2F-D355-EC7E-78B71B176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9" y="1559"/>
              <a:ext cx="789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59" name="Rectangle 25">
              <a:extLst>
                <a:ext uri="{FF2B5EF4-FFF2-40B4-BE49-F238E27FC236}">
                  <a16:creationId xmlns:a16="http://schemas.microsoft.com/office/drawing/2014/main" id="{7A6D1258-FEB3-7567-C029-D4ABCB4F1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9" y="1774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60" name="Rectangle 26">
              <a:extLst>
                <a:ext uri="{FF2B5EF4-FFF2-40B4-BE49-F238E27FC236}">
                  <a16:creationId xmlns:a16="http://schemas.microsoft.com/office/drawing/2014/main" id="{3257111E-B0B4-361E-3A0C-396515B71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2" y="1565"/>
              <a:ext cx="62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400">
                  <a:solidFill>
                    <a:schemeClr val="accent2"/>
                  </a:solidFill>
                </a:rPr>
                <a:t>¥dÌÙÞ¢</a:t>
              </a:r>
            </a:p>
          </p:txBody>
        </p:sp>
        <p:sp>
          <p:nvSpPr>
            <p:cNvPr id="14361" name="Line 27">
              <a:extLst>
                <a:ext uri="{FF2B5EF4-FFF2-40B4-BE49-F238E27FC236}">
                  <a16:creationId xmlns:a16="http://schemas.microsoft.com/office/drawing/2014/main" id="{C46996C3-1AA0-8732-9608-D353B10D1E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9" y="1734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Line 28">
              <a:extLst>
                <a:ext uri="{FF2B5EF4-FFF2-40B4-BE49-F238E27FC236}">
                  <a16:creationId xmlns:a16="http://schemas.microsoft.com/office/drawing/2014/main" id="{B895EA21-FFC0-7565-951F-6CA19F6AF3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1774"/>
              <a:ext cx="429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Rectangle 29">
              <a:extLst>
                <a:ext uri="{FF2B5EF4-FFF2-40B4-BE49-F238E27FC236}">
                  <a16:creationId xmlns:a16="http://schemas.microsoft.com/office/drawing/2014/main" id="{D7918229-41DF-4A08-D478-0ABCBBD53B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" y="1949"/>
              <a:ext cx="964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014" name="Rectangle 30">
              <a:extLst>
                <a:ext uri="{FF2B5EF4-FFF2-40B4-BE49-F238E27FC236}">
                  <a16:creationId xmlns:a16="http://schemas.microsoft.com/office/drawing/2014/main" id="{6E76E04A-98A1-0EEF-3BC3-8D8D87377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1766"/>
              <a:ext cx="0" cy="4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endParaRPr lang="en-US" alt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endParaRPr>
            </a:p>
          </p:txBody>
        </p:sp>
        <p:sp>
          <p:nvSpPr>
            <p:cNvPr id="14365" name="Rectangle 31">
              <a:extLst>
                <a:ext uri="{FF2B5EF4-FFF2-40B4-BE49-F238E27FC236}">
                  <a16:creationId xmlns:a16="http://schemas.microsoft.com/office/drawing/2014/main" id="{B9E23E75-8858-744C-DC0E-BB99BA1CC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" y="1949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66" name="AutoShape 32">
              <a:extLst>
                <a:ext uri="{FF2B5EF4-FFF2-40B4-BE49-F238E27FC236}">
                  <a16:creationId xmlns:a16="http://schemas.microsoft.com/office/drawing/2014/main" id="{6AE6C08C-A005-B70A-59A4-22A8DD5B7C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" y="1734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67" name="Rectangle 33">
              <a:extLst>
                <a:ext uri="{FF2B5EF4-FFF2-40B4-BE49-F238E27FC236}">
                  <a16:creationId xmlns:a16="http://schemas.microsoft.com/office/drawing/2014/main" id="{E73D7438-22D1-E8DE-998C-4E8C27A3A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" y="1949"/>
              <a:ext cx="964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68" name="Rectangle 34">
              <a:extLst>
                <a:ext uri="{FF2B5EF4-FFF2-40B4-BE49-F238E27FC236}">
                  <a16:creationId xmlns:a16="http://schemas.microsoft.com/office/drawing/2014/main" id="{99810E18-4E3C-C6B5-7854-EB484B6C8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3" y="1736"/>
              <a:ext cx="54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400">
                  <a:solidFill>
                    <a:schemeClr val="accent2"/>
                  </a:solidFill>
                </a:rPr>
                <a:t>ç¼ÞØËí</a:t>
              </a:r>
            </a:p>
          </p:txBody>
        </p:sp>
        <p:sp>
          <p:nvSpPr>
            <p:cNvPr id="14369" name="Line 35">
              <a:extLst>
                <a:ext uri="{FF2B5EF4-FFF2-40B4-BE49-F238E27FC236}">
                  <a16:creationId xmlns:a16="http://schemas.microsoft.com/office/drawing/2014/main" id="{7FF3A94D-6656-1A42-59DD-27AA0B77FB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6" y="1895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0" name="Line 36">
              <a:extLst>
                <a:ext uri="{FF2B5EF4-FFF2-40B4-BE49-F238E27FC236}">
                  <a16:creationId xmlns:a16="http://schemas.microsoft.com/office/drawing/2014/main" id="{9B9C9D34-99F8-0A53-FE14-CD7C78C548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2" y="1949"/>
              <a:ext cx="442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1" name="Rectangle 37">
              <a:extLst>
                <a:ext uri="{FF2B5EF4-FFF2-40B4-BE49-F238E27FC236}">
                  <a16:creationId xmlns:a16="http://schemas.microsoft.com/office/drawing/2014/main" id="{D87B52D5-5985-6D0F-E362-3BD4DBA5F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0" y="2110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2" name="AutoShape 38">
              <a:extLst>
                <a:ext uri="{FF2B5EF4-FFF2-40B4-BE49-F238E27FC236}">
                  <a16:creationId xmlns:a16="http://schemas.microsoft.com/office/drawing/2014/main" id="{43555A98-A8D2-E042-062B-B968A62C0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0" y="1895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3" name="Rectangle 39">
              <a:extLst>
                <a:ext uri="{FF2B5EF4-FFF2-40B4-BE49-F238E27FC236}">
                  <a16:creationId xmlns:a16="http://schemas.microsoft.com/office/drawing/2014/main" id="{DCDCA3EF-FCF5-9FE2-3C16-0405F03D7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0" y="2110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4" name="Rectangle 40">
              <a:extLst>
                <a:ext uri="{FF2B5EF4-FFF2-40B4-BE49-F238E27FC236}">
                  <a16:creationId xmlns:a16="http://schemas.microsoft.com/office/drawing/2014/main" id="{F6C43B32-7AE7-18A9-C5B1-052FFEBEC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8" y="1897"/>
              <a:ext cx="422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400">
                  <a:solidFill>
                    <a:schemeClr val="accent2"/>
                  </a:solidFill>
                </a:rPr>
                <a:t>çÎÞæÖ</a:t>
              </a:r>
            </a:p>
          </p:txBody>
        </p:sp>
        <p:sp>
          <p:nvSpPr>
            <p:cNvPr id="14375" name="Line 41">
              <a:extLst>
                <a:ext uri="{FF2B5EF4-FFF2-40B4-BE49-F238E27FC236}">
                  <a16:creationId xmlns:a16="http://schemas.microsoft.com/office/drawing/2014/main" id="{A85F32D8-9E21-2266-8A67-1F1C6EFA54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0" y="2070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6" name="Line 42">
              <a:extLst>
                <a:ext uri="{FF2B5EF4-FFF2-40B4-BE49-F238E27FC236}">
                  <a16:creationId xmlns:a16="http://schemas.microsoft.com/office/drawing/2014/main" id="{167B7A01-71FF-6B58-F9B4-C4C53D0EC3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0" y="2110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7" name="Rectangle 43">
              <a:extLst>
                <a:ext uri="{FF2B5EF4-FFF2-40B4-BE49-F238E27FC236}">
                  <a16:creationId xmlns:a16="http://schemas.microsoft.com/office/drawing/2014/main" id="{99A16ECC-5593-CCD0-85C4-1B5AE8941E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7" y="2272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8" name="AutoShape 44">
              <a:extLst>
                <a:ext uri="{FF2B5EF4-FFF2-40B4-BE49-F238E27FC236}">
                  <a16:creationId xmlns:a16="http://schemas.microsoft.com/office/drawing/2014/main" id="{147A3B35-13CE-58A0-8A70-27B65B687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7" y="2070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9" name="Rectangle 45">
              <a:extLst>
                <a:ext uri="{FF2B5EF4-FFF2-40B4-BE49-F238E27FC236}">
                  <a16:creationId xmlns:a16="http://schemas.microsoft.com/office/drawing/2014/main" id="{D0100DC5-1D70-84ED-E057-AEADF077F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7" y="2272"/>
              <a:ext cx="872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80" name="Rectangle 46">
              <a:extLst>
                <a:ext uri="{FF2B5EF4-FFF2-40B4-BE49-F238E27FC236}">
                  <a16:creationId xmlns:a16="http://schemas.microsoft.com/office/drawing/2014/main" id="{11341F2A-6371-C924-B69E-37ECB7D7A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1" y="2072"/>
              <a:ext cx="534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400">
                  <a:solidFill>
                    <a:schemeClr val="accent2"/>
                  </a:solidFill>
                </a:rPr>
                <a:t>çÏÞÖáÕ</a:t>
              </a:r>
            </a:p>
          </p:txBody>
        </p:sp>
        <p:sp>
          <p:nvSpPr>
            <p:cNvPr id="14381" name="Line 47">
              <a:extLst>
                <a:ext uri="{FF2B5EF4-FFF2-40B4-BE49-F238E27FC236}">
                  <a16:creationId xmlns:a16="http://schemas.microsoft.com/office/drawing/2014/main" id="{076EA2EC-84A7-DC7F-D29B-06EACD64DE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7" y="2232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2" name="Rectangle 48">
              <a:extLst>
                <a:ext uri="{FF2B5EF4-FFF2-40B4-BE49-F238E27FC236}">
                  <a16:creationId xmlns:a16="http://schemas.microsoft.com/office/drawing/2014/main" id="{3CC5FAAA-44CA-2CFE-2439-8734F810C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2455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83" name="AutoShape 49">
              <a:extLst>
                <a:ext uri="{FF2B5EF4-FFF2-40B4-BE49-F238E27FC236}">
                  <a16:creationId xmlns:a16="http://schemas.microsoft.com/office/drawing/2014/main" id="{A8943F23-FD6B-83BB-9B0D-ED673DBCF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2232"/>
              <a:ext cx="819" cy="591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84" name="Rectangle 50">
              <a:extLst>
                <a:ext uri="{FF2B5EF4-FFF2-40B4-BE49-F238E27FC236}">
                  <a16:creationId xmlns:a16="http://schemas.microsoft.com/office/drawing/2014/main" id="{73AF2C10-A738-1D48-1B6C-078669036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2455"/>
              <a:ext cx="96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85" name="Rectangle 51">
              <a:extLst>
                <a:ext uri="{FF2B5EF4-FFF2-40B4-BE49-F238E27FC236}">
                  <a16:creationId xmlns:a16="http://schemas.microsoft.com/office/drawing/2014/main" id="{D55EB00E-4E41-CBBC-8A45-DC80AF7191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7" y="2234"/>
              <a:ext cx="53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000">
                  <a:solidFill>
                    <a:schemeClr val="accent2"/>
                  </a:solidFill>
                </a:rPr>
                <a:t>¥øÞ¼µÄb¢</a:t>
              </a:r>
            </a:p>
          </p:txBody>
        </p:sp>
        <p:sp>
          <p:nvSpPr>
            <p:cNvPr id="14386" name="Line 52">
              <a:extLst>
                <a:ext uri="{FF2B5EF4-FFF2-40B4-BE49-F238E27FC236}">
                  <a16:creationId xmlns:a16="http://schemas.microsoft.com/office/drawing/2014/main" id="{1D9E1088-2EAF-1F27-8C2D-0C7CA56B6A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1" y="2415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7" name="Rectangle 53">
              <a:extLst>
                <a:ext uri="{FF2B5EF4-FFF2-40B4-BE49-F238E27FC236}">
                  <a16:creationId xmlns:a16="http://schemas.microsoft.com/office/drawing/2014/main" id="{6F0E8722-DD0D-9A0D-F93F-0B5470AF6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642"/>
              <a:ext cx="1365" cy="46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88" name="AutoShape 54">
              <a:extLst>
                <a:ext uri="{FF2B5EF4-FFF2-40B4-BE49-F238E27FC236}">
                  <a16:creationId xmlns:a16="http://schemas.microsoft.com/office/drawing/2014/main" id="{31CDAF96-B979-F44A-E1B6-F7C18D3DE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415"/>
              <a:ext cx="834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89" name="Rectangle 55">
              <a:extLst>
                <a:ext uri="{FF2B5EF4-FFF2-40B4-BE49-F238E27FC236}">
                  <a16:creationId xmlns:a16="http://schemas.microsoft.com/office/drawing/2014/main" id="{84336115-85CA-5DF5-490F-71A859962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646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90" name="Rectangle 56">
              <a:extLst>
                <a:ext uri="{FF2B5EF4-FFF2-40B4-BE49-F238E27FC236}">
                  <a16:creationId xmlns:a16="http://schemas.microsoft.com/office/drawing/2014/main" id="{55D08B5A-8F12-EE63-7D77-16BFEDEF9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2" y="2416"/>
              <a:ext cx="632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400">
                  <a:solidFill>
                    <a:schemeClr val="accent2"/>
                  </a:solidFill>
                </a:rPr>
                <a:t>øÞ¼ÍøÃ¢</a:t>
              </a:r>
            </a:p>
          </p:txBody>
        </p:sp>
        <p:sp>
          <p:nvSpPr>
            <p:cNvPr id="14391" name="Line 57">
              <a:extLst>
                <a:ext uri="{FF2B5EF4-FFF2-40B4-BE49-F238E27FC236}">
                  <a16:creationId xmlns:a16="http://schemas.microsoft.com/office/drawing/2014/main" id="{B370731F-C8E4-E72A-87C9-2D17443740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2593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2" name="Rectangle 58">
              <a:extLst>
                <a:ext uri="{FF2B5EF4-FFF2-40B4-BE49-F238E27FC236}">
                  <a16:creationId xmlns:a16="http://schemas.microsoft.com/office/drawing/2014/main" id="{A9537665-35AF-0AB1-78D4-1EEFFE1D2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0" y="2816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93" name="AutoShape 59">
              <a:extLst>
                <a:ext uri="{FF2B5EF4-FFF2-40B4-BE49-F238E27FC236}">
                  <a16:creationId xmlns:a16="http://schemas.microsoft.com/office/drawing/2014/main" id="{93D039C8-2A18-E9C5-D13E-21E7E2206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0" y="2593"/>
              <a:ext cx="803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94" name="Rectangle 60">
              <a:extLst>
                <a:ext uri="{FF2B5EF4-FFF2-40B4-BE49-F238E27FC236}">
                  <a16:creationId xmlns:a16="http://schemas.microsoft.com/office/drawing/2014/main" id="{149AC840-3B24-BF17-78B8-F8C4DE54A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0" y="2816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95" name="Rectangle 61">
              <a:extLst>
                <a:ext uri="{FF2B5EF4-FFF2-40B4-BE49-F238E27FC236}">
                  <a16:creationId xmlns:a16="http://schemas.microsoft.com/office/drawing/2014/main" id="{3251B4EA-7720-4D82-B8EA-DAE4B85CC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8" y="2592"/>
              <a:ext cx="586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000">
                  <a:solidFill>
                    <a:schemeClr val="accent2"/>
                  </a:solidFill>
                </a:rPr>
                <a:t>dÉÕÞØµÞÜ¢</a:t>
              </a:r>
            </a:p>
          </p:txBody>
        </p:sp>
        <p:sp>
          <p:nvSpPr>
            <p:cNvPr id="14396" name="Line 62">
              <a:extLst>
                <a:ext uri="{FF2B5EF4-FFF2-40B4-BE49-F238E27FC236}">
                  <a16:creationId xmlns:a16="http://schemas.microsoft.com/office/drawing/2014/main" id="{E49B92B9-BB70-EC0F-5ED0-25A38126D6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0" y="2776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7" name="Line 63">
              <a:extLst>
                <a:ext uri="{FF2B5EF4-FFF2-40B4-BE49-F238E27FC236}">
                  <a16:creationId xmlns:a16="http://schemas.microsoft.com/office/drawing/2014/main" id="{65CE68A0-D577-03C1-3FEF-96C0C730C9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0" y="2816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8" name="Rectangle 64">
              <a:extLst>
                <a:ext uri="{FF2B5EF4-FFF2-40B4-BE49-F238E27FC236}">
                  <a16:creationId xmlns:a16="http://schemas.microsoft.com/office/drawing/2014/main" id="{D5363B0F-B030-25E8-ADFD-2B4C7B422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" y="2991"/>
              <a:ext cx="1364" cy="45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99" name="AutoShape 65">
              <a:extLst>
                <a:ext uri="{FF2B5EF4-FFF2-40B4-BE49-F238E27FC236}">
                  <a16:creationId xmlns:a16="http://schemas.microsoft.com/office/drawing/2014/main" id="{833E7045-E2C5-BDF9-39C6-9B8448316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" y="2776"/>
              <a:ext cx="789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00" name="Rectangle 66">
              <a:extLst>
                <a:ext uri="{FF2B5EF4-FFF2-40B4-BE49-F238E27FC236}">
                  <a16:creationId xmlns:a16="http://schemas.microsoft.com/office/drawing/2014/main" id="{9EF167D6-D037-A566-5BD7-A450DA2A5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" y="2991"/>
              <a:ext cx="963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01" name="Rectangle 67">
              <a:extLst>
                <a:ext uri="{FF2B5EF4-FFF2-40B4-BE49-F238E27FC236}">
                  <a16:creationId xmlns:a16="http://schemas.microsoft.com/office/drawing/2014/main" id="{850A3ABD-64D6-4501-FE9A-36AB49BCA8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2780"/>
              <a:ext cx="66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000">
                  <a:solidFill>
                    <a:schemeClr val="accent2"/>
                  </a:solidFill>
                </a:rPr>
                <a:t> ÈßÖÌíÆµÞÜ¢</a:t>
              </a:r>
            </a:p>
          </p:txBody>
        </p:sp>
        <p:sp>
          <p:nvSpPr>
            <p:cNvPr id="14402" name="Line 68">
              <a:extLst>
                <a:ext uri="{FF2B5EF4-FFF2-40B4-BE49-F238E27FC236}">
                  <a16:creationId xmlns:a16="http://schemas.microsoft.com/office/drawing/2014/main" id="{C1B472B7-F077-48BE-1C0C-7A9F12CD06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2" y="2951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3" name="Line 69">
              <a:extLst>
                <a:ext uri="{FF2B5EF4-FFF2-40B4-BE49-F238E27FC236}">
                  <a16:creationId xmlns:a16="http://schemas.microsoft.com/office/drawing/2014/main" id="{C598553D-2DFA-480D-4E22-E45ED704AB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1" y="2991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4" name="Rectangle 70">
              <a:extLst>
                <a:ext uri="{FF2B5EF4-FFF2-40B4-BE49-F238E27FC236}">
                  <a16:creationId xmlns:a16="http://schemas.microsoft.com/office/drawing/2014/main" id="{34CFD649-D833-D995-90C8-9D18E2C241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5" y="3201"/>
              <a:ext cx="1365" cy="463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05" name="AutoShape 71">
              <a:extLst>
                <a:ext uri="{FF2B5EF4-FFF2-40B4-BE49-F238E27FC236}">
                  <a16:creationId xmlns:a16="http://schemas.microsoft.com/office/drawing/2014/main" id="{768D96A0-480B-C43A-EA24-1A47644DC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5" y="2951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06" name="Rectangle 72">
              <a:extLst>
                <a:ext uri="{FF2B5EF4-FFF2-40B4-BE49-F238E27FC236}">
                  <a16:creationId xmlns:a16="http://schemas.microsoft.com/office/drawing/2014/main" id="{CF34B2F3-6D10-308C-9035-4D95A24C5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5" y="3221"/>
              <a:ext cx="865" cy="37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4407" name="Group 73">
              <a:extLst>
                <a:ext uri="{FF2B5EF4-FFF2-40B4-BE49-F238E27FC236}">
                  <a16:creationId xmlns:a16="http://schemas.microsoft.com/office/drawing/2014/main" id="{52F503A5-4759-6062-D65C-8C659DA294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32" y="2966"/>
              <a:ext cx="563" cy="485"/>
              <a:chOff x="3020" y="3102"/>
              <a:chExt cx="563" cy="485"/>
            </a:xfrm>
          </p:grpSpPr>
          <p:sp>
            <p:nvSpPr>
              <p:cNvPr id="42058" name="Rectangle 74">
                <a:extLst>
                  <a:ext uri="{FF2B5EF4-FFF2-40B4-BE49-F238E27FC236}">
                    <a16:creationId xmlns:a16="http://schemas.microsoft.com/office/drawing/2014/main" id="{67A3378B-25C9-FA48-F9D3-1204DA39C1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0" y="3111"/>
                <a:ext cx="270" cy="4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altLang="en-US" b="1">
                    <a:solidFill>
                      <a:schemeClr val="accent1"/>
                    </a:solidFill>
                    <a:latin typeface="Helvetica" panose="020B0604020202020204" pitchFamily="34" charset="0"/>
                  </a:rPr>
                  <a:t>   </a:t>
                </a:r>
                <a:endParaRPr lang="en-US" altLang="en-US" sz="4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panose="020B0604020202020204" pitchFamily="34" charset="0"/>
                </a:endParaRPr>
              </a:p>
            </p:txBody>
          </p:sp>
          <p:sp>
            <p:nvSpPr>
              <p:cNvPr id="14411" name="Rectangle 75">
                <a:extLst>
                  <a:ext uri="{FF2B5EF4-FFF2-40B4-BE49-F238E27FC236}">
                    <a16:creationId xmlns:a16="http://schemas.microsoft.com/office/drawing/2014/main" id="{BFF2EEF5-95E0-50B5-5BAC-624273FF69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6" y="3102"/>
                <a:ext cx="407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1600">
                    <a:solidFill>
                      <a:schemeClr val="accent1"/>
                    </a:solidFill>
                  </a:rPr>
                  <a:t>çÏÖá</a:t>
                </a:r>
              </a:p>
            </p:txBody>
          </p:sp>
        </p:grpSp>
        <p:sp>
          <p:nvSpPr>
            <p:cNvPr id="14408" name="Line 76">
              <a:extLst>
                <a:ext uri="{FF2B5EF4-FFF2-40B4-BE49-F238E27FC236}">
                  <a16:creationId xmlns:a16="http://schemas.microsoft.com/office/drawing/2014/main" id="{89B546C9-6ECB-E13F-7F4C-83A5A1EEEA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5" y="3153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9" name="Line 77">
              <a:extLst>
                <a:ext uri="{FF2B5EF4-FFF2-40B4-BE49-F238E27FC236}">
                  <a16:creationId xmlns:a16="http://schemas.microsoft.com/office/drawing/2014/main" id="{E40AC2D7-D0A0-9AEB-EBDF-DD75F83511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54" y="2645"/>
              <a:ext cx="158" cy="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  <p:bldP spid="41988" grpId="0" build="p" autoUpdateAnimBg="0"/>
      <p:bldP spid="41989" grpId="0" build="p" autoUpdateAnimBg="0"/>
      <p:bldP spid="41990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>
            <a:extLst>
              <a:ext uri="{FF2B5EF4-FFF2-40B4-BE49-F238E27FC236}">
                <a16:creationId xmlns:a16="http://schemas.microsoft.com/office/drawing/2014/main" id="{4EACA5F0-9A03-1574-FAF2-1880E523FCD0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6" t="18925" r="18640" b="7047"/>
          <a:stretch>
            <a:fillRect/>
          </a:stretch>
        </p:blipFill>
        <p:spPr bwMode="auto">
          <a:xfrm>
            <a:off x="669925" y="274638"/>
            <a:ext cx="7802563" cy="5851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1" name="Rectangle 11">
            <a:extLst>
              <a:ext uri="{FF2B5EF4-FFF2-40B4-BE49-F238E27FC236}">
                <a16:creationId xmlns:a16="http://schemas.microsoft.com/office/drawing/2014/main" id="{603D92E1-5B27-EB0C-8E0E-17846F22C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765175"/>
            <a:ext cx="4968875" cy="817563"/>
          </a:xfrm>
          <a:prstGeom prst="rect">
            <a:avLst/>
          </a:prstGeom>
          <a:gradFill rotWithShape="1">
            <a:gsLst>
              <a:gs pos="0">
                <a:srgbClr val="C1C999"/>
              </a:gs>
              <a:gs pos="100000">
                <a:srgbClr val="595D47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>
              <a:lnSpc>
                <a:spcPct val="60000"/>
              </a:lnSpc>
            </a:pPr>
            <a:r>
              <a:rPr lang="id-ID" altLang="en-US">
                <a:solidFill>
                  <a:srgbClr val="FF00FF"/>
                </a:solidFill>
              </a:rPr>
              <a:t>æÏdØàW ÄÞÝíÕø _ </a:t>
            </a:r>
            <a:endParaRPr lang="en-US" altLang="en-US">
              <a:solidFill>
                <a:srgbClr val="FF00FF"/>
              </a:solidFill>
            </a:endParaRPr>
          </a:p>
          <a:p>
            <a:pPr>
              <a:lnSpc>
                <a:spcPct val="60000"/>
              </a:lnSpc>
            </a:pPr>
            <a:r>
              <a:rPr lang="id-ID" altLang="en-US">
                <a:solidFill>
                  <a:srgbClr val="FF00FF"/>
                </a:solidFill>
              </a:rPr>
              <a:t>ÎìIí ÄÞçÌÞøßWÈßKáU ÆãÖc¢</a:t>
            </a:r>
          </a:p>
        </p:txBody>
      </p:sp>
      <p:grpSp>
        <p:nvGrpSpPr>
          <p:cNvPr id="10338" name="Group 98">
            <a:extLst>
              <a:ext uri="{FF2B5EF4-FFF2-40B4-BE49-F238E27FC236}">
                <a16:creationId xmlns:a16="http://schemas.microsoft.com/office/drawing/2014/main" id="{537B3036-53FF-BB82-11EA-988E4DCC0CEA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2565400"/>
            <a:ext cx="4502150" cy="4106863"/>
            <a:chOff x="385" y="1616"/>
            <a:chExt cx="2836" cy="2587"/>
          </a:xfrm>
        </p:grpSpPr>
        <p:pic>
          <p:nvPicPr>
            <p:cNvPr id="15412" name="Picture 99">
              <a:extLst>
                <a:ext uri="{FF2B5EF4-FFF2-40B4-BE49-F238E27FC236}">
                  <a16:creationId xmlns:a16="http://schemas.microsoft.com/office/drawing/2014/main" id="{F2D57FAB-DC90-F8CD-30A1-5262C72121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6" t="18538" r="20117" b="8284"/>
            <a:stretch>
              <a:fillRect/>
            </a:stretch>
          </p:blipFill>
          <p:spPr bwMode="auto">
            <a:xfrm>
              <a:off x="385" y="1616"/>
              <a:ext cx="2836" cy="2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13" name="Rectangle 100">
              <a:extLst>
                <a:ext uri="{FF2B5EF4-FFF2-40B4-BE49-F238E27FC236}">
                  <a16:creationId xmlns:a16="http://schemas.microsoft.com/office/drawing/2014/main" id="{63F0B5C4-2E4D-ADEF-6206-F74703F80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1752"/>
              <a:ext cx="2631" cy="2036"/>
            </a:xfrm>
            <a:prstGeom prst="rect">
              <a:avLst/>
            </a:prstGeom>
            <a:gradFill rotWithShape="1">
              <a:gsLst>
                <a:gs pos="0">
                  <a:srgbClr val="3F423A"/>
                </a:gs>
                <a:gs pos="50000">
                  <a:srgbClr val="898E7E"/>
                </a:gs>
                <a:gs pos="100000">
                  <a:srgbClr val="3F423A"/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pPr algn="l">
                <a:lnSpc>
                  <a:spcPct val="90000"/>
                </a:lnSpc>
              </a:pPr>
              <a:r>
                <a:rPr lang="id-ID" altLang="en-US" sz="3200" b="1">
                  <a:solidFill>
                    <a:srgbClr val="DC04B8"/>
                  </a:solidFill>
                </a:rPr>
                <a:t>Öß¢çÖÞX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3200" b="1">
                  <a:solidFill>
                    <a:srgbClr val="DC04B8"/>
                  </a:solidFill>
                </a:rPr>
                <a:t>	       </a:t>
              </a:r>
              <a:r>
                <a:rPr lang="id-ID" altLang="en-US" sz="3200" b="1">
                  <a:solidFill>
                    <a:srgbClr val="DC04B8"/>
                  </a:solidFill>
                </a:rPr>
                <a:t>·ßÆçÏÞY</a:t>
              </a:r>
            </a:p>
            <a:p>
              <a:pPr algn="l">
                <a:lnSpc>
                  <a:spcPct val="0"/>
                </a:lnSpc>
              </a:pPr>
              <a:endParaRPr lang="en-US" altLang="en-US" sz="3200" b="1">
                <a:solidFill>
                  <a:srgbClr val="DC04B8"/>
                </a:solidFill>
              </a:endParaRPr>
            </a:p>
            <a:p>
              <a:pPr algn="l">
                <a:lnSpc>
                  <a:spcPct val="0"/>
                </a:lnSpc>
              </a:pPr>
              <a:r>
                <a:rPr lang="id-ID" altLang="en-US" sz="3200" b="1">
                  <a:solidFill>
                    <a:srgbClr val="DC04B8"/>
                  </a:solidFill>
                </a:rPr>
                <a:t>æÆçÌÞù</a:t>
              </a:r>
              <a:endParaRPr lang="en-US" altLang="en-US" sz="3200" b="1">
                <a:solidFill>
                  <a:srgbClr val="DC04B8"/>
                </a:solidFill>
              </a:endParaRPr>
            </a:p>
            <a:p>
              <a:pPr algn="l">
                <a:lnSpc>
                  <a:spcPct val="0"/>
                </a:lnSpc>
              </a:pPr>
              <a:endParaRPr lang="en-US" altLang="en-US" sz="3200" b="1">
                <a:solidFill>
                  <a:srgbClr val="DC04B8"/>
                </a:solidFill>
              </a:endParaRPr>
            </a:p>
            <a:p>
              <a:pPr algn="l">
                <a:lnSpc>
                  <a:spcPct val="0"/>
                </a:lnSpc>
              </a:pPr>
              <a:endParaRPr lang="en-US" altLang="en-US">
                <a:solidFill>
                  <a:srgbClr val="DC04B8"/>
                </a:solidFill>
              </a:endParaRPr>
            </a:p>
            <a:p>
              <a:pPr algn="l">
                <a:lnSpc>
                  <a:spcPct val="0"/>
                </a:lnSpc>
              </a:pPr>
              <a:endParaRPr lang="en-US" altLang="en-US"/>
            </a:p>
            <a:p>
              <a:pPr algn="l">
                <a:lnSpc>
                  <a:spcPct val="0"/>
                </a:lnSpc>
              </a:pPr>
              <a:endParaRPr lang="en-US" altLang="en-US"/>
            </a:p>
            <a:p>
              <a:pPr algn="l">
                <a:lnSpc>
                  <a:spcPct val="0"/>
                </a:lnSpc>
              </a:pPr>
              <a:endParaRPr lang="en-US" altLang="en-US"/>
            </a:p>
            <a:p>
              <a:pPr algn="l">
                <a:lnSpc>
                  <a:spcPct val="0"/>
                </a:lnSpc>
              </a:pPr>
              <a:endParaRPr lang="en-US" altLang="en-US"/>
            </a:p>
            <a:p>
              <a:pPr algn="l">
                <a:lnSpc>
                  <a:spcPct val="0"/>
                </a:lnSpc>
              </a:pPr>
              <a:r>
                <a:rPr lang="en-US" altLang="en-US"/>
                <a:t>.</a:t>
              </a:r>
              <a:endParaRPr lang="id-ID" altLang="en-US"/>
            </a:p>
          </p:txBody>
        </p:sp>
        <p:sp>
          <p:nvSpPr>
            <p:cNvPr id="15414" name="Rectangle 101">
              <a:extLst>
                <a:ext uri="{FF2B5EF4-FFF2-40B4-BE49-F238E27FC236}">
                  <a16:creationId xmlns:a16="http://schemas.microsoft.com/office/drawing/2014/main" id="{B0F32610-7D7B-89C3-4115-EDE805F4C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" y="2069"/>
              <a:ext cx="1835" cy="113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pPr algn="l"/>
              <a:r>
                <a:rPr lang="id-ID" altLang="en-US">
                  <a:solidFill>
                    <a:schemeClr val="tx1"/>
                  </a:solidFill>
                </a:rPr>
                <a:t>¥ÕØÞÈæJ13</a:t>
              </a:r>
              <a:endParaRPr lang="en-US" altLang="en-US">
                <a:solidFill>
                  <a:schemeClr val="tx1"/>
                </a:solidFill>
              </a:endParaRPr>
            </a:p>
            <a:p>
              <a:pPr algn="l"/>
              <a:r>
                <a:rPr lang="id-ID" altLang="en-US">
                  <a:solidFill>
                    <a:schemeClr val="tx1"/>
                  </a:solidFill>
                </a:rPr>
                <a:t> ÈcÞÏÞÇßÉzÞøßW </a:t>
              </a:r>
              <a:endParaRPr lang="en-US" altLang="en-US">
                <a:solidFill>
                  <a:schemeClr val="tx1"/>
                </a:solidFill>
              </a:endParaRPr>
            </a:p>
            <a:p>
              <a:pPr algn="l"/>
              <a:r>
                <a:rPr lang="id-ID" altLang="en-US">
                  <a:solidFill>
                    <a:schemeClr val="tx1"/>
                  </a:solidFill>
                </a:rPr>
                <a:t>ÎÙÞzÞøÞÏ</a:t>
              </a:r>
            </a:p>
          </p:txBody>
        </p:sp>
        <p:sp>
          <p:nvSpPr>
            <p:cNvPr id="15415" name="WordArt 102">
              <a:extLst>
                <a:ext uri="{FF2B5EF4-FFF2-40B4-BE49-F238E27FC236}">
                  <a16:creationId xmlns:a16="http://schemas.microsoft.com/office/drawing/2014/main" id="{494755B1-639D-2FA3-5290-9CC95EA2E27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385062">
              <a:off x="567" y="2614"/>
              <a:ext cx="2498" cy="1589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53181"/>
                </a:avLst>
              </a:prstTxWarp>
              <a:scene3d>
                <a:camera prst="legacyPerspectiveFront">
                  <a:rot lat="20519997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en-US" sz="9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4980000" scaled="1"/>
                  </a:gradFill>
                </a:rPr>
                <a:t>ÖÎáçÕW</a:t>
              </a:r>
            </a:p>
          </p:txBody>
        </p:sp>
      </p:grpSp>
      <p:grpSp>
        <p:nvGrpSpPr>
          <p:cNvPr id="10343" name="Group 103">
            <a:extLst>
              <a:ext uri="{FF2B5EF4-FFF2-40B4-BE49-F238E27FC236}">
                <a16:creationId xmlns:a16="http://schemas.microsoft.com/office/drawing/2014/main" id="{81ED22DE-D178-6DDE-BD61-43E3E07C4A98}"/>
              </a:ext>
            </a:extLst>
          </p:cNvPr>
          <p:cNvGrpSpPr>
            <a:grpSpLocks/>
          </p:cNvGrpSpPr>
          <p:nvPr/>
        </p:nvGrpSpPr>
        <p:grpSpPr bwMode="auto">
          <a:xfrm>
            <a:off x="3779838" y="1412875"/>
            <a:ext cx="3805237" cy="2824163"/>
            <a:chOff x="1610" y="436"/>
            <a:chExt cx="2397" cy="1779"/>
          </a:xfrm>
        </p:grpSpPr>
        <p:pic>
          <p:nvPicPr>
            <p:cNvPr id="15406" name="Picture 104">
              <a:extLst>
                <a:ext uri="{FF2B5EF4-FFF2-40B4-BE49-F238E27FC236}">
                  <a16:creationId xmlns:a16="http://schemas.microsoft.com/office/drawing/2014/main" id="{CF0B1761-8B22-A575-4596-3D2662AE22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7" t="18146" r="18652" b="8675"/>
            <a:stretch>
              <a:fillRect/>
            </a:stretch>
          </p:blipFill>
          <p:spPr bwMode="auto">
            <a:xfrm>
              <a:off x="1610" y="436"/>
              <a:ext cx="2397" cy="1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07" name="Rectangle 105">
              <a:extLst>
                <a:ext uri="{FF2B5EF4-FFF2-40B4-BE49-F238E27FC236}">
                  <a16:creationId xmlns:a16="http://schemas.microsoft.com/office/drawing/2014/main" id="{406FD6C0-A8A1-F49C-00C1-A35BB71030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663"/>
              <a:ext cx="2065" cy="288"/>
            </a:xfrm>
            <a:prstGeom prst="rect">
              <a:avLst/>
            </a:prstGeom>
            <a:solidFill>
              <a:srgbClr val="9E182E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r>
                <a:rPr lang="en-US" altLang="en-US" sz="2400">
                  <a:solidFill>
                    <a:srgbClr val="FEFE58"/>
                  </a:solidFill>
                </a:rPr>
                <a:t>  </a:t>
              </a:r>
              <a:r>
                <a:rPr lang="id-ID" altLang="en-US" sz="2400">
                  <a:solidFill>
                    <a:srgbClr val="FEFE58"/>
                  </a:solidFill>
                </a:rPr>
                <a:t>¯µçÆÖ µÞÜ¢</a:t>
              </a:r>
              <a:r>
                <a:rPr lang="en-US" altLang="en-US" sz="2400">
                  <a:solidFill>
                    <a:srgbClr val="FEFE58"/>
                  </a:solidFill>
                </a:rPr>
                <a:t>:      </a:t>
              </a:r>
              <a:endParaRPr lang="id-ID" altLang="en-US" sz="2400">
                <a:solidFill>
                  <a:srgbClr val="FEFE58"/>
                </a:solidFill>
              </a:endParaRPr>
            </a:p>
          </p:txBody>
        </p:sp>
        <p:sp>
          <p:nvSpPr>
            <p:cNvPr id="15408" name="Rectangle 106">
              <a:extLst>
                <a:ext uri="{FF2B5EF4-FFF2-40B4-BE49-F238E27FC236}">
                  <a16:creationId xmlns:a16="http://schemas.microsoft.com/office/drawing/2014/main" id="{57CF71F6-F8BD-87E9-9629-D2EAFECEB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0" y="935"/>
              <a:ext cx="2082" cy="250"/>
            </a:xfrm>
            <a:prstGeom prst="rect">
              <a:avLst/>
            </a:prstGeom>
            <a:solidFill>
              <a:srgbClr val="9E182E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r>
                <a:rPr lang="id-ID" altLang="en-US" sz="2000">
                  <a:solidFill>
                    <a:srgbClr val="FEFE58"/>
                  </a:solidFill>
                </a:rPr>
                <a:t>¥dÌÙÞ¢_ç¼ÞØËí 2000Ìß.Øß.</a:t>
              </a:r>
            </a:p>
          </p:txBody>
        </p:sp>
        <p:sp>
          <p:nvSpPr>
            <p:cNvPr id="15409" name="Rectangle 107">
              <a:extLst>
                <a:ext uri="{FF2B5EF4-FFF2-40B4-BE49-F238E27FC236}">
                  <a16:creationId xmlns:a16="http://schemas.microsoft.com/office/drawing/2014/main" id="{2D617315-FD58-5AE6-4499-4ED13D7A93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1162"/>
              <a:ext cx="2086" cy="327"/>
            </a:xfrm>
            <a:prstGeom prst="rect">
              <a:avLst/>
            </a:prstGeom>
            <a:solidFill>
              <a:srgbClr val="9E182E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r>
                <a:rPr lang="id-ID" altLang="en-US" sz="2000">
                  <a:solidFill>
                    <a:srgbClr val="FEFE58"/>
                  </a:solidFill>
                </a:rPr>
                <a:t>çÎÞæÖ _ çÏÞÖáÕ 1500Ìß.Øß</a:t>
              </a:r>
              <a:r>
                <a:rPr lang="id-ID" altLang="en-US">
                  <a:solidFill>
                    <a:srgbClr val="FEFE58"/>
                  </a:solidFill>
                </a:rPr>
                <a:t>.</a:t>
              </a:r>
            </a:p>
          </p:txBody>
        </p:sp>
        <p:sp>
          <p:nvSpPr>
            <p:cNvPr id="15410" name="Rectangle 108">
              <a:extLst>
                <a:ext uri="{FF2B5EF4-FFF2-40B4-BE49-F238E27FC236}">
                  <a16:creationId xmlns:a16="http://schemas.microsoft.com/office/drawing/2014/main" id="{EB56F2BF-3804-982A-C8AA-37EE5DD2E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1479"/>
              <a:ext cx="2086" cy="538"/>
            </a:xfrm>
            <a:prstGeom prst="rect">
              <a:avLst/>
            </a:prstGeom>
            <a:solidFill>
              <a:srgbClr val="9E182E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r>
                <a:rPr lang="id-ID" altLang="en-US" sz="2000">
                  <a:solidFill>
                    <a:srgbClr val="FEFE58"/>
                  </a:solidFill>
                </a:rPr>
                <a:t>¥øÞ¼µÄb¢_øÞ¼Äb¢ 100Ìß.Øß.</a:t>
              </a:r>
              <a:endParaRPr lang="en-US" altLang="en-US" sz="2000">
                <a:solidFill>
                  <a:srgbClr val="FEFE58"/>
                </a:solidFill>
              </a:endParaRPr>
            </a:p>
            <a:p>
              <a:endParaRPr lang="id-ID" altLang="en-US" sz="2000">
                <a:solidFill>
                  <a:srgbClr val="FEFE58"/>
                </a:solidFill>
              </a:endParaRPr>
            </a:p>
          </p:txBody>
        </p:sp>
        <p:sp>
          <p:nvSpPr>
            <p:cNvPr id="15411" name="Oval 109">
              <a:extLst>
                <a:ext uri="{FF2B5EF4-FFF2-40B4-BE49-F238E27FC236}">
                  <a16:creationId xmlns:a16="http://schemas.microsoft.com/office/drawing/2014/main" id="{FA20AB46-ED75-7992-8895-6902626C9C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" y="1434"/>
              <a:ext cx="2223" cy="408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0413" name="Group 173">
            <a:extLst>
              <a:ext uri="{FF2B5EF4-FFF2-40B4-BE49-F238E27FC236}">
                <a16:creationId xmlns:a16="http://schemas.microsoft.com/office/drawing/2014/main" id="{E052240B-9C18-57D9-41BA-D2CF2665E438}"/>
              </a:ext>
            </a:extLst>
          </p:cNvPr>
          <p:cNvGrpSpPr>
            <a:grpSpLocks/>
          </p:cNvGrpSpPr>
          <p:nvPr/>
        </p:nvGrpSpPr>
        <p:grpSpPr bwMode="auto">
          <a:xfrm>
            <a:off x="3132138" y="3429000"/>
            <a:ext cx="4189412" cy="3049588"/>
            <a:chOff x="1927" y="845"/>
            <a:chExt cx="2639" cy="1921"/>
          </a:xfrm>
        </p:grpSpPr>
        <p:pic>
          <p:nvPicPr>
            <p:cNvPr id="15404" name="Picture 174">
              <a:extLst>
                <a:ext uri="{FF2B5EF4-FFF2-40B4-BE49-F238E27FC236}">
                  <a16:creationId xmlns:a16="http://schemas.microsoft.com/office/drawing/2014/main" id="{25C1FA3C-59CC-72D4-65A2-6F17B48D0F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6" t="20117" r="18652" b="8673"/>
            <a:stretch>
              <a:fillRect/>
            </a:stretch>
          </p:blipFill>
          <p:spPr bwMode="auto">
            <a:xfrm>
              <a:off x="1927" y="845"/>
              <a:ext cx="2639" cy="1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05" name="Rectangle 175">
              <a:extLst>
                <a:ext uri="{FF2B5EF4-FFF2-40B4-BE49-F238E27FC236}">
                  <a16:creationId xmlns:a16="http://schemas.microsoft.com/office/drawing/2014/main" id="{4DA88C16-61B8-B5F3-14A7-1F974DC01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842"/>
              <a:ext cx="1258" cy="357"/>
            </a:xfrm>
            <a:prstGeom prst="rect">
              <a:avLst/>
            </a:prstGeom>
            <a:solidFill>
              <a:srgbClr val="898E7E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pPr>
                <a:lnSpc>
                  <a:spcPct val="40000"/>
                </a:lnSpc>
              </a:pPr>
              <a:r>
                <a:rPr lang="id-ID" altLang="en-US" sz="2400" b="1">
                  <a:solidFill>
                    <a:srgbClr val="FEFE58"/>
                  </a:solidFill>
                </a:rPr>
                <a:t>¦æÄXØßæÜ </a:t>
              </a:r>
              <a:endParaRPr lang="en-US" altLang="en-US" sz="2400" b="1">
                <a:solidFill>
                  <a:srgbClr val="FEFE58"/>
                </a:solidFill>
              </a:endParaRPr>
            </a:p>
            <a:p>
              <a:pPr>
                <a:lnSpc>
                  <a:spcPct val="40000"/>
                </a:lnSpc>
              </a:pPr>
              <a:r>
                <a:rPr lang="id-ID" altLang="en-US" sz="2400" b="1">
                  <a:solidFill>
                    <a:srgbClr val="FEFE58"/>
                  </a:solidFill>
                </a:rPr>
                <a:t>²øá çfdÄ¢</a:t>
              </a:r>
            </a:p>
          </p:txBody>
        </p:sp>
      </p:grpSp>
      <p:grpSp>
        <p:nvGrpSpPr>
          <p:cNvPr id="10416" name="Group 176">
            <a:extLst>
              <a:ext uri="{FF2B5EF4-FFF2-40B4-BE49-F238E27FC236}">
                <a16:creationId xmlns:a16="http://schemas.microsoft.com/office/drawing/2014/main" id="{01EFC8AF-F2B4-15CA-10EE-83E92C565598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2205038"/>
            <a:ext cx="4691062" cy="3446462"/>
            <a:chOff x="1973" y="709"/>
            <a:chExt cx="2955" cy="2171"/>
          </a:xfrm>
        </p:grpSpPr>
        <p:pic>
          <p:nvPicPr>
            <p:cNvPr id="15402" name="Picture 177">
              <a:extLst>
                <a:ext uri="{FF2B5EF4-FFF2-40B4-BE49-F238E27FC236}">
                  <a16:creationId xmlns:a16="http://schemas.microsoft.com/office/drawing/2014/main" id="{7C495C07-BDAC-CB77-95E9-7D2545D322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6" t="19336" r="20129" b="10254"/>
            <a:stretch>
              <a:fillRect/>
            </a:stretch>
          </p:blipFill>
          <p:spPr bwMode="auto">
            <a:xfrm>
              <a:off x="1973" y="709"/>
              <a:ext cx="2955" cy="2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03" name="Rectangle 178">
              <a:extLst>
                <a:ext uri="{FF2B5EF4-FFF2-40B4-BE49-F238E27FC236}">
                  <a16:creationId xmlns:a16="http://schemas.microsoft.com/office/drawing/2014/main" id="{BA29DA1C-3ECB-B996-7082-780AB352C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14"/>
              <a:ext cx="2590" cy="23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r>
                <a:rPr lang="id-ID" altLang="en-US" sz="1800">
                  <a:solidFill>
                    <a:srgbClr val="FEFE58"/>
                  </a:solidFill>
                </a:rPr>
                <a:t>çùÞÎßæÜå'¦VAí ³Ëí çµÞYØíxaÏßX"</a:t>
              </a:r>
            </a:p>
          </p:txBody>
        </p:sp>
      </p:grpSp>
      <p:grpSp>
        <p:nvGrpSpPr>
          <p:cNvPr id="10419" name="Group 179">
            <a:extLst>
              <a:ext uri="{FF2B5EF4-FFF2-40B4-BE49-F238E27FC236}">
                <a16:creationId xmlns:a16="http://schemas.microsoft.com/office/drawing/2014/main" id="{96F975A7-C9DE-B7BE-FDAD-54304404AC19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765175"/>
            <a:ext cx="4262437" cy="3008313"/>
            <a:chOff x="1411" y="1322"/>
            <a:chExt cx="2685" cy="1895"/>
          </a:xfrm>
        </p:grpSpPr>
        <p:pic>
          <p:nvPicPr>
            <p:cNvPr id="15400" name="Picture 180">
              <a:extLst>
                <a:ext uri="{FF2B5EF4-FFF2-40B4-BE49-F238E27FC236}">
                  <a16:creationId xmlns:a16="http://schemas.microsoft.com/office/drawing/2014/main" id="{F7771A06-B51E-C0BD-FB0C-DE18699D9E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7" t="17232" r="19165" b="7294"/>
            <a:stretch>
              <a:fillRect/>
            </a:stretch>
          </p:blipFill>
          <p:spPr bwMode="auto">
            <a:xfrm>
              <a:off x="1411" y="1322"/>
              <a:ext cx="2685" cy="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01" name="Rectangle 181">
              <a:extLst>
                <a:ext uri="{FF2B5EF4-FFF2-40B4-BE49-F238E27FC236}">
                  <a16:creationId xmlns:a16="http://schemas.microsoft.com/office/drawing/2014/main" id="{06840C2A-AA99-9105-293F-729ED42D6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" y="2886"/>
              <a:ext cx="2217" cy="288"/>
            </a:xfrm>
            <a:prstGeom prst="rect">
              <a:avLst/>
            </a:prstGeom>
            <a:gradFill rotWithShape="1">
              <a:gsLst>
                <a:gs pos="0">
                  <a:srgbClr val="7A9289"/>
                </a:gs>
                <a:gs pos="50000">
                  <a:srgbClr val="38443F"/>
                </a:gs>
                <a:gs pos="100000">
                  <a:srgbClr val="7A9289"/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r>
                <a:rPr lang="id-ID" altLang="en-US" sz="2400">
                  <a:solidFill>
                    <a:srgbClr val="FEFE58"/>
                  </a:solidFill>
                </a:rPr>
                <a:t>µËVKÙâÎßæÜ ØßÈç·Þ·í</a:t>
              </a:r>
            </a:p>
          </p:txBody>
        </p:sp>
      </p:grpSp>
      <p:grpSp>
        <p:nvGrpSpPr>
          <p:cNvPr id="10422" name="Group 182">
            <a:extLst>
              <a:ext uri="{FF2B5EF4-FFF2-40B4-BE49-F238E27FC236}">
                <a16:creationId xmlns:a16="http://schemas.microsoft.com/office/drawing/2014/main" id="{252886D6-CA2B-FC27-4D44-24E48964F0E2}"/>
              </a:ext>
            </a:extLst>
          </p:cNvPr>
          <p:cNvGrpSpPr>
            <a:grpSpLocks/>
          </p:cNvGrpSpPr>
          <p:nvPr/>
        </p:nvGrpSpPr>
        <p:grpSpPr bwMode="auto">
          <a:xfrm>
            <a:off x="3563938" y="620713"/>
            <a:ext cx="4664075" cy="3530600"/>
            <a:chOff x="2822" y="1171"/>
            <a:chExt cx="2938" cy="2224"/>
          </a:xfrm>
        </p:grpSpPr>
        <p:pic>
          <p:nvPicPr>
            <p:cNvPr id="15398" name="Picture 183">
              <a:extLst>
                <a:ext uri="{FF2B5EF4-FFF2-40B4-BE49-F238E27FC236}">
                  <a16:creationId xmlns:a16="http://schemas.microsoft.com/office/drawing/2014/main" id="{38702AA0-7A0A-0B6A-5BCC-B76B600264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0" t="18391" r="18872" b="7483"/>
            <a:stretch>
              <a:fillRect/>
            </a:stretch>
          </p:blipFill>
          <p:spPr bwMode="auto">
            <a:xfrm>
              <a:off x="2822" y="1171"/>
              <a:ext cx="2938" cy="2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99" name="Rectangle 184">
              <a:extLst>
                <a:ext uri="{FF2B5EF4-FFF2-40B4-BE49-F238E27FC236}">
                  <a16:creationId xmlns:a16="http://schemas.microsoft.com/office/drawing/2014/main" id="{092B2F65-19FE-57C9-84B9-1D3E23F786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2931"/>
              <a:ext cx="2676" cy="426"/>
            </a:xfrm>
            <a:prstGeom prst="rect">
              <a:avLst/>
            </a:prstGeom>
            <a:gradFill rotWithShape="1">
              <a:gsLst>
                <a:gs pos="0">
                  <a:srgbClr val="968876"/>
                </a:gs>
                <a:gs pos="50000">
                  <a:srgbClr val="453F37"/>
                </a:gs>
                <a:gs pos="100000">
                  <a:srgbClr val="968876"/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id-ID" altLang="en-US" sz="2400">
                  <a:solidFill>
                    <a:srgbClr val="FEFE58"/>
                  </a:solidFill>
                </a:rPr>
                <a:t>ÎÙÞÈÞÏ æÙçøÞÆÞÕßæa æÏøáÖçÜÎßæÜ çfdÄ¢</a:t>
              </a:r>
            </a:p>
          </p:txBody>
        </p:sp>
      </p:grpSp>
      <p:grpSp>
        <p:nvGrpSpPr>
          <p:cNvPr id="10430" name="Group 190">
            <a:extLst>
              <a:ext uri="{FF2B5EF4-FFF2-40B4-BE49-F238E27FC236}">
                <a16:creationId xmlns:a16="http://schemas.microsoft.com/office/drawing/2014/main" id="{E2B42AF9-0BF7-EA01-5CEA-1B194F6808D7}"/>
              </a:ext>
            </a:extLst>
          </p:cNvPr>
          <p:cNvGrpSpPr>
            <a:grpSpLocks/>
          </p:cNvGrpSpPr>
          <p:nvPr/>
        </p:nvGrpSpPr>
        <p:grpSpPr bwMode="auto">
          <a:xfrm>
            <a:off x="1331913" y="1052513"/>
            <a:ext cx="5426075" cy="4083050"/>
            <a:chOff x="2517" y="1026"/>
            <a:chExt cx="3418" cy="2572"/>
          </a:xfrm>
        </p:grpSpPr>
        <p:pic>
          <p:nvPicPr>
            <p:cNvPr id="15394" name="Picture 191">
              <a:extLst>
                <a:ext uri="{FF2B5EF4-FFF2-40B4-BE49-F238E27FC236}">
                  <a16:creationId xmlns:a16="http://schemas.microsoft.com/office/drawing/2014/main" id="{6B2F2DA3-4A9B-3D2C-3C5D-25AE5691E3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4" t="19727" r="18640" b="9863"/>
            <a:stretch>
              <a:fillRect/>
            </a:stretch>
          </p:blipFill>
          <p:spPr bwMode="auto">
            <a:xfrm>
              <a:off x="2517" y="1026"/>
              <a:ext cx="3418" cy="2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395" name="Rectangle 192">
              <a:extLst>
                <a:ext uri="{FF2B5EF4-FFF2-40B4-BE49-F238E27FC236}">
                  <a16:creationId xmlns:a16="http://schemas.microsoft.com/office/drawing/2014/main" id="{22765FEB-7DFE-FC73-9F0A-A7B773F306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1" y="2633"/>
              <a:ext cx="1214" cy="365"/>
            </a:xfrm>
            <a:prstGeom prst="rect">
              <a:avLst/>
            </a:prstGeom>
            <a:gradFill rotWithShape="1">
              <a:gsLst>
                <a:gs pos="0">
                  <a:srgbClr val="3F423A"/>
                </a:gs>
                <a:gs pos="50000">
                  <a:srgbClr val="898E7E"/>
                </a:gs>
                <a:gs pos="100000">
                  <a:srgbClr val="3F423A"/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r>
                <a:rPr lang="en-US" altLang="en-US" sz="2000" b="1">
                  <a:solidFill>
                    <a:srgbClr val="FEFE58"/>
                  </a:solidFill>
                </a:rPr>
                <a:t>     </a:t>
              </a:r>
              <a:r>
                <a:rPr lang="id-ID" altLang="en-US" sz="2000" b="1">
                  <a:solidFill>
                    <a:srgbClr val="FEFE58"/>
                  </a:solidFill>
                </a:rPr>
                <a:t>·áøá:</a:t>
              </a:r>
              <a:r>
                <a:rPr lang="en-US" altLang="en-US" sz="2000" b="1">
                  <a:solidFill>
                    <a:srgbClr val="FEFE58"/>
                  </a:solidFill>
                </a:rPr>
                <a:t>    </a:t>
              </a:r>
              <a:r>
                <a:rPr lang="id-ID" altLang="en-US" sz="2000" b="1">
                  <a:solidFill>
                    <a:srgbClr val="FEFE58"/>
                  </a:solidFill>
                </a:rPr>
                <a:t> </a:t>
              </a:r>
              <a:endParaRPr lang="en-US" altLang="en-US" sz="2000" b="1">
                <a:solidFill>
                  <a:srgbClr val="FEFE58"/>
                </a:solidFill>
              </a:endParaRPr>
            </a:p>
            <a:p>
              <a:pPr>
                <a:lnSpc>
                  <a:spcPct val="10000"/>
                </a:lnSpc>
              </a:pPr>
              <a:r>
                <a:rPr lang="id-ID" altLang="en-US" sz="2000" b="1">
                  <a:solidFill>
                    <a:srgbClr val="FEFE58"/>
                  </a:solidFill>
                </a:rPr>
                <a:t>¥øßØíçxÞGßW</a:t>
              </a:r>
            </a:p>
          </p:txBody>
        </p:sp>
        <p:sp>
          <p:nvSpPr>
            <p:cNvPr id="15396" name="Rectangle 193">
              <a:extLst>
                <a:ext uri="{FF2B5EF4-FFF2-40B4-BE49-F238E27FC236}">
                  <a16:creationId xmlns:a16="http://schemas.microsoft.com/office/drawing/2014/main" id="{306EDE3A-6265-35A3-C4C2-EA7238D88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0" y="1207"/>
              <a:ext cx="2249" cy="327"/>
            </a:xfrm>
            <a:prstGeom prst="rect">
              <a:avLst/>
            </a:prstGeom>
            <a:solidFill>
              <a:srgbClr val="7A9289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r>
                <a:rPr lang="id-ID" altLang="en-US" b="1">
                  <a:solidFill>
                    <a:srgbClr val="FEFE58"/>
                  </a:solidFill>
                </a:rPr>
                <a:t>ÎÙÞÈÞÏ ¥ÜµíØÞIV</a:t>
              </a:r>
            </a:p>
          </p:txBody>
        </p:sp>
        <p:sp>
          <p:nvSpPr>
            <p:cNvPr id="15397" name="Rectangle 194">
              <a:extLst>
                <a:ext uri="{FF2B5EF4-FFF2-40B4-BE49-F238E27FC236}">
                  <a16:creationId xmlns:a16="http://schemas.microsoft.com/office/drawing/2014/main" id="{15DD9CEF-8179-8160-8006-667FBCFD8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1" y="1906"/>
              <a:ext cx="459" cy="480"/>
            </a:xfrm>
            <a:prstGeom prst="rect">
              <a:avLst/>
            </a:prstGeom>
            <a:gradFill rotWithShape="1">
              <a:gsLst>
                <a:gs pos="0">
                  <a:srgbClr val="7A9289"/>
                </a:gs>
                <a:gs pos="100000">
                  <a:srgbClr val="38443F"/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r>
                <a:rPr lang="en-US" altLang="en-US" sz="4400"/>
                <a:t> </a:t>
              </a:r>
              <a:r>
                <a:rPr lang="en-US" altLang="en-US" sz="4400">
                  <a:solidFill>
                    <a:srgbClr val="7A9289"/>
                  </a:solidFill>
                </a:rPr>
                <a:t>.</a:t>
              </a:r>
              <a:endParaRPr lang="id-ID" altLang="en-US" sz="4400">
                <a:solidFill>
                  <a:srgbClr val="7A9289"/>
                </a:solidFill>
              </a:endParaRPr>
            </a:p>
          </p:txBody>
        </p:sp>
      </p:grpSp>
      <p:grpSp>
        <p:nvGrpSpPr>
          <p:cNvPr id="10435" name="Group 195">
            <a:extLst>
              <a:ext uri="{FF2B5EF4-FFF2-40B4-BE49-F238E27FC236}">
                <a16:creationId xmlns:a16="http://schemas.microsoft.com/office/drawing/2014/main" id="{F8BC25D4-00C2-EEB9-2AC1-1DE3459FEFDC}"/>
              </a:ext>
            </a:extLst>
          </p:cNvPr>
          <p:cNvGrpSpPr>
            <a:grpSpLocks/>
          </p:cNvGrpSpPr>
          <p:nvPr/>
        </p:nvGrpSpPr>
        <p:grpSpPr bwMode="auto">
          <a:xfrm>
            <a:off x="2339975" y="1628775"/>
            <a:ext cx="5162550" cy="4013200"/>
            <a:chOff x="1111" y="1071"/>
            <a:chExt cx="3252" cy="2528"/>
          </a:xfrm>
        </p:grpSpPr>
        <p:pic>
          <p:nvPicPr>
            <p:cNvPr id="15377" name="Picture 196">
              <a:extLst>
                <a:ext uri="{FF2B5EF4-FFF2-40B4-BE49-F238E27FC236}">
                  <a16:creationId xmlns:a16="http://schemas.microsoft.com/office/drawing/2014/main" id="{DA639B65-654E-DD0D-0F10-C8F4C8ADFA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03" t="18147" r="19824" b="6700"/>
            <a:stretch>
              <a:fillRect/>
            </a:stretch>
          </p:blipFill>
          <p:spPr bwMode="auto">
            <a:xfrm>
              <a:off x="1111" y="1071"/>
              <a:ext cx="3252" cy="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78" name="Group 197">
              <a:extLst>
                <a:ext uri="{FF2B5EF4-FFF2-40B4-BE49-F238E27FC236}">
                  <a16:creationId xmlns:a16="http://schemas.microsoft.com/office/drawing/2014/main" id="{A399ABBC-4C85-7FE3-4216-E87EA5413A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0" y="1344"/>
              <a:ext cx="1361" cy="1859"/>
              <a:chOff x="2880" y="981"/>
              <a:chExt cx="1361" cy="1859"/>
            </a:xfrm>
          </p:grpSpPr>
          <p:sp>
            <p:nvSpPr>
              <p:cNvPr id="15384" name="AutoShape 198">
                <a:extLst>
                  <a:ext uri="{FF2B5EF4-FFF2-40B4-BE49-F238E27FC236}">
                    <a16:creationId xmlns:a16="http://schemas.microsoft.com/office/drawing/2014/main" id="{74CA6D6E-1432-CD36-5DC7-631C945F5B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020"/>
                <a:ext cx="941" cy="405"/>
              </a:xfrm>
              <a:prstGeom prst="roundRect">
                <a:avLst>
                  <a:gd name="adj" fmla="val 12495"/>
                </a:avLst>
              </a:prstGeom>
              <a:solidFill>
                <a:schemeClr val="tx2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385" name="Rectangle 199">
                <a:extLst>
                  <a:ext uri="{FF2B5EF4-FFF2-40B4-BE49-F238E27FC236}">
                    <a16:creationId xmlns:a16="http://schemas.microsoft.com/office/drawing/2014/main" id="{5ED9234B-A106-6EB6-00CA-025F239AB6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2" y="981"/>
                <a:ext cx="659" cy="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7" tIns="44450" rIns="90487" bIns="44450">
                <a:spAutoFit/>
              </a:bodyPr>
              <a:lstStyle>
                <a:lvl1pPr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en-US" altLang="en-US" b="1">
                    <a:solidFill>
                      <a:schemeClr val="bg2"/>
                    </a:solidFill>
                  </a:rPr>
                  <a:t>çÏÖá</a:t>
                </a:r>
              </a:p>
            </p:txBody>
          </p:sp>
          <p:sp>
            <p:nvSpPr>
              <p:cNvPr id="15386" name="Rectangle 200">
                <a:extLst>
                  <a:ext uri="{FF2B5EF4-FFF2-40B4-BE49-F238E27FC236}">
                    <a16:creationId xmlns:a16="http://schemas.microsoft.com/office/drawing/2014/main" id="{2C1D9E27-9E51-CC3F-1F11-88AA4200B0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253"/>
                <a:ext cx="1361" cy="1587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folHlink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9pPr>
              </a:lstStyle>
              <a:p>
                <a:pPr algn="l">
                  <a:lnSpc>
                    <a:spcPct val="80000"/>
                  </a:lnSpc>
                </a:pPr>
                <a:r>
                  <a:rPr lang="id-ID" altLang="en-US" sz="1600">
                    <a:solidFill>
                      <a:schemeClr val="bg2"/>
                    </a:solidFill>
                  </a:rPr>
                  <a:t>¼àÕßÄ¢</a:t>
                </a:r>
              </a:p>
              <a:p>
                <a:pPr algn="l">
                  <a:lnSpc>
                    <a:spcPct val="80000"/>
                  </a:lnSpc>
                </a:pPr>
                <a:r>
                  <a:rPr lang="id-ID" altLang="en-US" sz="1600">
                    <a:solidFill>
                      <a:schemeClr val="bg2"/>
                    </a:solidFill>
                  </a:rPr>
                  <a:t>dµâÖí</a:t>
                </a:r>
              </a:p>
              <a:p>
                <a:pPr algn="l">
                  <a:lnSpc>
                    <a:spcPct val="80000"/>
                  </a:lnSpc>
                </a:pPr>
                <a:r>
                  <a:rPr lang="id-ID" altLang="en-US" sz="1600">
                    <a:solidFill>
                      <a:schemeClr val="bg2"/>
                    </a:solidFill>
                  </a:rPr>
                  <a:t>ØÍ</a:t>
                </a:r>
              </a:p>
              <a:p>
                <a:pPr algn="l">
                  <a:lnSpc>
                    <a:spcPct val="80000"/>
                  </a:lnSpc>
                </a:pPr>
                <a:r>
                  <a:rPr lang="id-ID" altLang="en-US" sz="1600">
                    <a:solidFill>
                      <a:schemeClr val="bg2"/>
                    </a:solidFill>
                  </a:rPr>
                  <a:t>ØáÕßçÖ×BZ</a:t>
                </a:r>
              </a:p>
              <a:p>
                <a:pPr algn="l">
                  <a:lnSpc>
                    <a:spcPct val="80000"/>
                  </a:lnSpc>
                </a:pPr>
                <a:r>
                  <a:rPr lang="id-ID" altLang="en-US" sz="1600">
                    <a:solidFill>
                      <a:schemeClr val="bg2"/>
                    </a:solidFill>
                  </a:rPr>
                  <a:t>¥çMÞ. dÉÕãJßµZ</a:t>
                </a:r>
              </a:p>
              <a:p>
                <a:pPr algn="l">
                  <a:lnSpc>
                    <a:spcPct val="80000"/>
                  </a:lnSpc>
                </a:pPr>
                <a:r>
                  <a:rPr lang="id-ID" altLang="en-US" sz="1600">
                    <a:solidFill>
                      <a:schemeClr val="bg2"/>
                    </a:solidFill>
                  </a:rPr>
                  <a:t>çÜ¶ÈBZ</a:t>
                </a:r>
              </a:p>
              <a:p>
                <a:pPr algn="l">
                  <a:lnSpc>
                    <a:spcPct val="80000"/>
                  </a:lnSpc>
                </a:pPr>
                <a:r>
                  <a:rPr lang="id-ID" altLang="en-US" sz="1600">
                    <a:solidFill>
                      <a:schemeClr val="bg2"/>
                    </a:solidFill>
                  </a:rPr>
                  <a:t>æÕ{ßMÞ¿í</a:t>
                </a:r>
              </a:p>
            </p:txBody>
          </p:sp>
          <p:sp>
            <p:nvSpPr>
              <p:cNvPr id="15387" name="Line 201">
                <a:extLst>
                  <a:ext uri="{FF2B5EF4-FFF2-40B4-BE49-F238E27FC236}">
                    <a16:creationId xmlns:a16="http://schemas.microsoft.com/office/drawing/2014/main" id="{28D71CD0-B561-B8A8-6887-AFD713B709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1525"/>
                <a:ext cx="1018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8" name="Line 202">
                <a:extLst>
                  <a:ext uri="{FF2B5EF4-FFF2-40B4-BE49-F238E27FC236}">
                    <a16:creationId xmlns:a16="http://schemas.microsoft.com/office/drawing/2014/main" id="{DD8FA4B1-6DD3-5DD6-AD66-85C976A623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085"/>
                <a:ext cx="1018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9" name="Line 203">
                <a:extLst>
                  <a:ext uri="{FF2B5EF4-FFF2-40B4-BE49-F238E27FC236}">
                    <a16:creationId xmlns:a16="http://schemas.microsoft.com/office/drawing/2014/main" id="{CE04167B-79D6-D723-A00C-477ED62AF8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523"/>
                <a:ext cx="1018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0" name="Line 204">
                <a:extLst>
                  <a:ext uri="{FF2B5EF4-FFF2-40B4-BE49-F238E27FC236}">
                    <a16:creationId xmlns:a16="http://schemas.microsoft.com/office/drawing/2014/main" id="{83BFB8A3-8C8A-AC4C-A0E6-1993205A0B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704"/>
                <a:ext cx="1018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1" name="Line 205">
                <a:extLst>
                  <a:ext uri="{FF2B5EF4-FFF2-40B4-BE49-F238E27FC236}">
                    <a16:creationId xmlns:a16="http://schemas.microsoft.com/office/drawing/2014/main" id="{E068B023-22FF-07C4-5BA9-CD3C61C161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1888"/>
                <a:ext cx="1018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2" name="Line 206">
                <a:extLst>
                  <a:ext uri="{FF2B5EF4-FFF2-40B4-BE49-F238E27FC236}">
                    <a16:creationId xmlns:a16="http://schemas.microsoft.com/office/drawing/2014/main" id="{A718E841-4E29-B729-2E3A-EAA8C61F11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341"/>
                <a:ext cx="1018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3" name="Line 207">
                <a:extLst>
                  <a:ext uri="{FF2B5EF4-FFF2-40B4-BE49-F238E27FC236}">
                    <a16:creationId xmlns:a16="http://schemas.microsoft.com/office/drawing/2014/main" id="{CE2252B1-A225-084A-F10F-847FA717BA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1706"/>
                <a:ext cx="1018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79" name="Rectangle 208">
              <a:extLst>
                <a:ext uri="{FF2B5EF4-FFF2-40B4-BE49-F238E27FC236}">
                  <a16:creationId xmlns:a16="http://schemas.microsoft.com/office/drawing/2014/main" id="{6FC68D82-9173-4E8C-043D-720B280C3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" y="1298"/>
              <a:ext cx="983" cy="2056"/>
            </a:xfrm>
            <a:prstGeom prst="rect">
              <a:avLst/>
            </a:prstGeom>
            <a:gradFill rotWithShape="1">
              <a:gsLst>
                <a:gs pos="0">
                  <a:srgbClr val="181613"/>
                </a:gs>
                <a:gs pos="50000">
                  <a:srgbClr val="968876"/>
                </a:gs>
                <a:gs pos="100000">
                  <a:srgbClr val="181613"/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pPr>
                <a:lnSpc>
                  <a:spcPct val="30000"/>
                </a:lnSpc>
              </a:pPr>
              <a:r>
                <a:rPr lang="id-ID" altLang="en-US" sz="1800">
                  <a:solidFill>
                    <a:srgbClr val="FEFE58"/>
                  </a:solidFill>
                </a:rPr>
                <a:t>çÕÆÖÞØídÄ¢</a:t>
              </a:r>
            </a:p>
            <a:p>
              <a:pPr>
                <a:lnSpc>
                  <a:spcPct val="30000"/>
                </a:lnSpc>
              </a:pPr>
              <a:r>
                <a:rPr lang="id-ID" altLang="en-US" sz="1800">
                  <a:solidFill>
                    <a:srgbClr val="FEFE58"/>
                  </a:solidFill>
                </a:rPr>
                <a:t>ÕØíÄáÄµZ</a:t>
              </a:r>
              <a:endParaRPr lang="en-US" altLang="en-US" sz="1800">
                <a:solidFill>
                  <a:srgbClr val="FEFE58"/>
                </a:solidFill>
              </a:endParaRPr>
            </a:p>
            <a:p>
              <a:pPr>
                <a:lnSpc>
                  <a:spcPct val="30000"/>
                </a:lnSpc>
              </a:pPr>
              <a:endParaRPr lang="en-US" altLang="en-US" sz="1800">
                <a:solidFill>
                  <a:srgbClr val="FEFE58"/>
                </a:solidFill>
              </a:endParaRPr>
            </a:p>
            <a:p>
              <a:pPr>
                <a:lnSpc>
                  <a:spcPct val="30000"/>
                </a:lnSpc>
              </a:pPr>
              <a:endParaRPr lang="id-ID" altLang="en-US" sz="1800">
                <a:solidFill>
                  <a:srgbClr val="FEFE58"/>
                </a:solidFill>
              </a:endParaRPr>
            </a:p>
            <a:p>
              <a:pPr>
                <a:lnSpc>
                  <a:spcPct val="30000"/>
                </a:lnSpc>
              </a:pPr>
              <a:r>
                <a:rPr lang="id-ID" altLang="en-US" sz="1800">
                  <a:solidFill>
                    <a:srgbClr val="FEFE58"/>
                  </a:solidFill>
                </a:rPr>
                <a:t>ØÍÞ</a:t>
              </a:r>
              <a:endParaRPr lang="en-US" altLang="en-US" sz="1800">
                <a:solidFill>
                  <a:srgbClr val="FEFE58"/>
                </a:solidFill>
              </a:endParaRPr>
            </a:p>
            <a:p>
              <a:pPr>
                <a:lnSpc>
                  <a:spcPct val="30000"/>
                </a:lnSpc>
              </a:pPr>
              <a:r>
                <a:rPr lang="id-ID" altLang="en-US" sz="1800">
                  <a:solidFill>
                    <a:srgbClr val="FEFE58"/>
                  </a:solidFill>
                </a:rPr>
                <a:t>ºøßdÄ¢</a:t>
              </a:r>
            </a:p>
            <a:p>
              <a:pPr>
                <a:lnSpc>
                  <a:spcPct val="30000"/>
                </a:lnSpc>
              </a:pPr>
              <a:endParaRPr lang="en-US" altLang="en-US" sz="1800">
                <a:solidFill>
                  <a:srgbClr val="FEFE58"/>
                </a:solidFill>
              </a:endParaRPr>
            </a:p>
            <a:p>
              <a:pPr>
                <a:lnSpc>
                  <a:spcPct val="30000"/>
                </a:lnSpc>
              </a:pPr>
              <a:endParaRPr lang="en-US" altLang="en-US" sz="1800">
                <a:solidFill>
                  <a:srgbClr val="FEFE58"/>
                </a:solidFill>
              </a:endParaRPr>
            </a:p>
            <a:p>
              <a:pPr>
                <a:lnSpc>
                  <a:spcPct val="30000"/>
                </a:lnSpc>
              </a:pPr>
              <a:r>
                <a:rPr lang="id-ID" altLang="en-US" sz="1800">
                  <a:solidFill>
                    <a:srgbClr val="FEFE58"/>
                  </a:solidFill>
                </a:rPr>
                <a:t>ØÍÞ</a:t>
              </a:r>
              <a:endParaRPr lang="en-US" altLang="en-US" sz="1800">
                <a:solidFill>
                  <a:srgbClr val="FEFE58"/>
                </a:solidFill>
              </a:endParaRPr>
            </a:p>
            <a:p>
              <a:pPr>
                <a:lnSpc>
                  <a:spcPct val="30000"/>
                </a:lnSpc>
              </a:pPr>
              <a:r>
                <a:rPr lang="id-ID" altLang="en-US" sz="1800">
                  <a:solidFill>
                    <a:srgbClr val="FEFE58"/>
                  </a:solidFill>
                </a:rPr>
                <a:t>dÉÖíÈBZ</a:t>
              </a:r>
              <a:endParaRPr lang="en-US" altLang="en-US" sz="1800">
                <a:solidFill>
                  <a:srgbClr val="FEFE58"/>
                </a:solidFill>
              </a:endParaRPr>
            </a:p>
            <a:p>
              <a:pPr>
                <a:lnSpc>
                  <a:spcPct val="30000"/>
                </a:lnSpc>
              </a:pPr>
              <a:endParaRPr lang="en-US" altLang="en-US" sz="1800">
                <a:solidFill>
                  <a:srgbClr val="FEFE58"/>
                </a:solidFill>
              </a:endParaRPr>
            </a:p>
            <a:p>
              <a:pPr>
                <a:lnSpc>
                  <a:spcPct val="30000"/>
                </a:lnSpc>
              </a:pPr>
              <a:endParaRPr lang="en-US" altLang="en-US" sz="1800">
                <a:solidFill>
                  <a:srgbClr val="FEFE58"/>
                </a:solidFill>
              </a:endParaRPr>
            </a:p>
            <a:p>
              <a:pPr>
                <a:lnSpc>
                  <a:spcPct val="30000"/>
                </a:lnSpc>
              </a:pPr>
              <a:r>
                <a:rPr lang="id-ID" altLang="en-US" sz="1800">
                  <a:solidFill>
                    <a:srgbClr val="FEFE58"/>
                  </a:solidFill>
                </a:rPr>
                <a:t> </a:t>
              </a:r>
            </a:p>
            <a:p>
              <a:pPr>
                <a:lnSpc>
                  <a:spcPct val="30000"/>
                </a:lnSpc>
              </a:pPr>
              <a:r>
                <a:rPr lang="id-ID" altLang="en-US" sz="1800">
                  <a:solidFill>
                    <a:srgbClr val="FEFE58"/>
                  </a:solidFill>
                </a:rPr>
                <a:t>ÈßÄcÄ</a:t>
              </a:r>
            </a:p>
            <a:p>
              <a:pPr>
                <a:lnSpc>
                  <a:spcPct val="30000"/>
                </a:lnSpc>
              </a:pPr>
              <a:r>
                <a:rPr lang="id-ID" altLang="en-US" sz="1800">
                  <a:solidFill>
                    <a:srgbClr val="FEFE58"/>
                  </a:solidFill>
                </a:rPr>
                <a:t>ÍÞÕß</a:t>
              </a:r>
            </a:p>
          </p:txBody>
        </p:sp>
        <p:sp>
          <p:nvSpPr>
            <p:cNvPr id="15380" name="Line 209">
              <a:extLst>
                <a:ext uri="{FF2B5EF4-FFF2-40B4-BE49-F238E27FC236}">
                  <a16:creationId xmlns:a16="http://schemas.microsoft.com/office/drawing/2014/main" id="{6D1E6810-FC95-3825-7D74-481CEE05A6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52" y="1434"/>
              <a:ext cx="544" cy="953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Line 210">
              <a:extLst>
                <a:ext uri="{FF2B5EF4-FFF2-40B4-BE49-F238E27FC236}">
                  <a16:creationId xmlns:a16="http://schemas.microsoft.com/office/drawing/2014/main" id="{05E2DECE-A0C9-4DEC-9EFE-C39F72AF0E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0" y="2614"/>
              <a:ext cx="725" cy="18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Line 211">
              <a:extLst>
                <a:ext uri="{FF2B5EF4-FFF2-40B4-BE49-F238E27FC236}">
                  <a16:creationId xmlns:a16="http://schemas.microsoft.com/office/drawing/2014/main" id="{D6DA0F82-8E3D-5E44-80E7-6B085343CF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8" y="2024"/>
              <a:ext cx="544" cy="45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Line 212">
              <a:extLst>
                <a:ext uri="{FF2B5EF4-FFF2-40B4-BE49-F238E27FC236}">
                  <a16:creationId xmlns:a16="http://schemas.microsoft.com/office/drawing/2014/main" id="{D99C00A4-1351-721B-366F-5BFC2C8DDA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5" y="3022"/>
              <a:ext cx="681" cy="91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53" name="Group 213">
            <a:extLst>
              <a:ext uri="{FF2B5EF4-FFF2-40B4-BE49-F238E27FC236}">
                <a16:creationId xmlns:a16="http://schemas.microsoft.com/office/drawing/2014/main" id="{B3EA7D7E-9314-735E-0D05-43A1890B8B9A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3068638"/>
            <a:ext cx="3602037" cy="3225800"/>
            <a:chOff x="748" y="1706"/>
            <a:chExt cx="2269" cy="2032"/>
          </a:xfrm>
        </p:grpSpPr>
        <p:pic>
          <p:nvPicPr>
            <p:cNvPr id="15373" name="Picture 214">
              <a:extLst>
                <a:ext uri="{FF2B5EF4-FFF2-40B4-BE49-F238E27FC236}">
                  <a16:creationId xmlns:a16="http://schemas.microsoft.com/office/drawing/2014/main" id="{5B877648-5BF2-0CCB-6784-3B6B2CC189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03" t="19727" r="19287" b="9863"/>
            <a:stretch>
              <a:fillRect/>
            </a:stretch>
          </p:blipFill>
          <p:spPr bwMode="auto">
            <a:xfrm>
              <a:off x="748" y="2115"/>
              <a:ext cx="2244" cy="1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55" name="Rectangle 215">
              <a:extLst>
                <a:ext uri="{FF2B5EF4-FFF2-40B4-BE49-F238E27FC236}">
                  <a16:creationId xmlns:a16="http://schemas.microsoft.com/office/drawing/2014/main" id="{33D1FD21-0B4A-6F42-9810-DEB97E649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" y="3521"/>
              <a:ext cx="2224" cy="173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0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id-ID" altLang="en-US" sz="1200" b="1">
                  <a:solidFill>
                    <a:srgbClr val="FFE181"/>
                  </a:solidFill>
                  <a:latin typeface="Kerala" panose="020B0604020202020204"/>
                </a:rPr>
                <a:t>çÕÆÉáØíÄµ µÞÜÕßÕøÃ ¸¿È</a:t>
              </a:r>
            </a:p>
          </p:txBody>
        </p:sp>
        <p:sp>
          <p:nvSpPr>
            <p:cNvPr id="15375" name="Rectangle 216">
              <a:extLst>
                <a:ext uri="{FF2B5EF4-FFF2-40B4-BE49-F238E27FC236}">
                  <a16:creationId xmlns:a16="http://schemas.microsoft.com/office/drawing/2014/main" id="{20A14131-AD7D-5E2A-7DC8-6ADCF9580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" y="2523"/>
              <a:ext cx="1951" cy="90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r>
                <a:rPr lang="id-ID" altLang="en-US" sz="1600" b="1">
                  <a:solidFill>
                    <a:schemeClr val="tx1"/>
                  </a:solidFill>
                </a:rPr>
                <a:t>¥dÌÙÞÎßçÈÞ¿áU ©¿O¿ß</a:t>
              </a:r>
            </a:p>
            <a:p>
              <a:r>
                <a:rPr lang="en-US" altLang="en-US" sz="1600" b="1">
                  <a:solidFill>
                    <a:schemeClr val="tx1"/>
                  </a:solidFill>
                </a:rPr>
                <a:t>   </a:t>
              </a:r>
              <a:r>
                <a:rPr lang="id-ID" altLang="en-US" sz="1600" b="1">
                  <a:solidFill>
                    <a:schemeClr val="tx1"/>
                  </a:solidFill>
                </a:rPr>
                <a:t>ÉÞÜØíÄàÈßÏX ©¿O¿ß</a:t>
              </a:r>
            </a:p>
            <a:p>
              <a:r>
                <a:rPr lang="en-US" altLang="en-US" sz="1600" b="1">
                  <a:solidFill>
                    <a:schemeClr val="tx1"/>
                  </a:solidFill>
                </a:rPr>
                <a:t>          </a:t>
              </a:r>
              <a:r>
                <a:rPr lang="id-ID" altLang="en-US" sz="1400" b="1">
                  <a:solidFill>
                    <a:schemeClr val="tx1"/>
                  </a:solidFill>
                </a:rPr>
                <a:t>ÆÞÕàÆßçÈÞ¿áU ©¿O¿ß</a:t>
              </a:r>
            </a:p>
            <a:p>
              <a:r>
                <a:rPr lang="en-US" altLang="en-US" sz="1600" b="1">
                  <a:solidFill>
                    <a:schemeClr val="tx1"/>
                  </a:solidFill>
                </a:rPr>
                <a:t>          </a:t>
              </a:r>
              <a:r>
                <a:rPr lang="id-ID" altLang="en-US" sz="1600" b="1">
                  <a:solidFill>
                    <a:schemeClr val="tx1"/>
                  </a:solidFill>
                </a:rPr>
                <a:t>ÉáÄßÏ ©¿O¿ß</a:t>
              </a:r>
            </a:p>
          </p:txBody>
        </p:sp>
        <p:sp>
          <p:nvSpPr>
            <p:cNvPr id="10457" name="Rectangle 217">
              <a:extLst>
                <a:ext uri="{FF2B5EF4-FFF2-40B4-BE49-F238E27FC236}">
                  <a16:creationId xmlns:a16="http://schemas.microsoft.com/office/drawing/2014/main" id="{380B5108-9A25-0C4A-ADA4-8EA3F5E45E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036" y="1779"/>
              <a:ext cx="757" cy="612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  <a:defRPr/>
              </a:pPr>
              <a:r>
                <a:rPr lang="id-ID" altLang="en-US" sz="1200">
                  <a:solidFill>
                    <a:srgbClr val="DC04B8"/>
                  </a:solidFill>
                  <a:latin typeface="Kerala" panose="020B0604020202020204"/>
                </a:rPr>
                <a:t>ØÍÞ Ïá·¢ (ÈßBZ)</a:t>
              </a:r>
            </a:p>
            <a:p>
              <a:pPr>
                <a:lnSpc>
                  <a:spcPct val="40000"/>
                </a:lnSpc>
                <a:spcBef>
                  <a:spcPct val="50000"/>
                </a:spcBef>
                <a:defRPr/>
              </a:pPr>
              <a:r>
                <a:rPr lang="id-ID" altLang="en-US" sz="1200">
                  <a:solidFill>
                    <a:srgbClr val="DC04B8"/>
                  </a:solidFill>
                  <a:latin typeface="Kerala" panose="020B0604020202020204"/>
                </a:rPr>
                <a:t>©WdÉÞÉÃ¢</a:t>
              </a:r>
            </a:p>
            <a:p>
              <a:pPr>
                <a:lnSpc>
                  <a:spcPct val="40000"/>
                </a:lnSpc>
                <a:spcBef>
                  <a:spcPct val="50000"/>
                </a:spcBef>
                <a:defRPr/>
              </a:pPr>
              <a:r>
                <a:rPr lang="id-ID" altLang="en-US" sz="1200">
                  <a:solidFill>
                    <a:srgbClr val="DC04B8"/>
                  </a:solidFill>
                  <a:latin typeface="Kerala" panose="020B0604020202020204"/>
                </a:rPr>
                <a:t>ÎçÙÞÉdÆÕµÞÜ¢</a:t>
              </a:r>
            </a:p>
            <a:p>
              <a:pPr>
                <a:lnSpc>
                  <a:spcPct val="40000"/>
                </a:lnSpc>
                <a:spcBef>
                  <a:spcPct val="50000"/>
                </a:spcBef>
                <a:defRPr/>
              </a:pPr>
              <a:r>
                <a:rPr lang="id-ID" altLang="en-US" sz="1200">
                  <a:solidFill>
                    <a:srgbClr val="DC04B8"/>
                  </a:solidFill>
                  <a:latin typeface="Kerala" panose="020B0604020202020204"/>
                </a:rPr>
                <a:t>øIÞ¢ ÕøÕí</a:t>
              </a:r>
            </a:p>
            <a:p>
              <a:pPr>
                <a:lnSpc>
                  <a:spcPct val="40000"/>
                </a:lnSpc>
                <a:spcBef>
                  <a:spcPct val="50000"/>
                </a:spcBef>
                <a:defRPr/>
              </a:pPr>
              <a:r>
                <a:rPr lang="id-ID" altLang="en-US" sz="1200">
                  <a:solidFill>
                    <a:srgbClr val="DC04B8"/>
                  </a:solidFill>
                  <a:latin typeface="Kerala" panose="020B0604020202020204"/>
                </a:rPr>
                <a:t>ØÙdØÞÌíÆ µÞÜ¢</a:t>
              </a:r>
            </a:p>
          </p:txBody>
        </p:sp>
      </p:grp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10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10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1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1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6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1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F9DD61D1-4C64-8A6C-6149-C19893248D91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6" t="18925" r="18640" b="7047"/>
          <a:stretch>
            <a:fillRect/>
          </a:stretch>
        </p:blipFill>
        <p:spPr bwMode="auto">
          <a:xfrm>
            <a:off x="669925" y="274638"/>
            <a:ext cx="7802563" cy="5851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Rectangle 3">
            <a:extLst>
              <a:ext uri="{FF2B5EF4-FFF2-40B4-BE49-F238E27FC236}">
                <a16:creationId xmlns:a16="http://schemas.microsoft.com/office/drawing/2014/main" id="{A8C478B1-4333-0306-7717-49419DD55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765175"/>
            <a:ext cx="4968875" cy="817563"/>
          </a:xfrm>
          <a:prstGeom prst="rect">
            <a:avLst/>
          </a:prstGeom>
          <a:gradFill rotWithShape="1">
            <a:gsLst>
              <a:gs pos="0">
                <a:srgbClr val="C1C999"/>
              </a:gs>
              <a:gs pos="100000">
                <a:srgbClr val="595D47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>
              <a:lnSpc>
                <a:spcPct val="60000"/>
              </a:lnSpc>
            </a:pPr>
            <a:r>
              <a:rPr lang="id-ID" altLang="en-US">
                <a:solidFill>
                  <a:srgbClr val="FF00FF"/>
                </a:solidFill>
              </a:rPr>
              <a:t>æÏdØàW ÄÞÝíÕø _ </a:t>
            </a:r>
            <a:endParaRPr lang="en-US" altLang="en-US">
              <a:solidFill>
                <a:srgbClr val="FF00FF"/>
              </a:solidFill>
            </a:endParaRPr>
          </a:p>
          <a:p>
            <a:pPr>
              <a:lnSpc>
                <a:spcPct val="60000"/>
              </a:lnSpc>
            </a:pPr>
            <a:r>
              <a:rPr lang="id-ID" altLang="en-US">
                <a:solidFill>
                  <a:srgbClr val="FF00FF"/>
                </a:solidFill>
              </a:rPr>
              <a:t>ÎìIí ÄÞçÌÞøßWÈßKáU ÆãÖc¢</a:t>
            </a:r>
          </a:p>
        </p:txBody>
      </p:sp>
      <p:grpSp>
        <p:nvGrpSpPr>
          <p:cNvPr id="16388" name="Group 4">
            <a:extLst>
              <a:ext uri="{FF2B5EF4-FFF2-40B4-BE49-F238E27FC236}">
                <a16:creationId xmlns:a16="http://schemas.microsoft.com/office/drawing/2014/main" id="{FAFCF372-143D-34C9-292E-64038C877601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2565400"/>
            <a:ext cx="4502150" cy="4106863"/>
            <a:chOff x="385" y="1616"/>
            <a:chExt cx="2836" cy="2587"/>
          </a:xfrm>
        </p:grpSpPr>
        <p:pic>
          <p:nvPicPr>
            <p:cNvPr id="16502" name="Picture 5">
              <a:extLst>
                <a:ext uri="{FF2B5EF4-FFF2-40B4-BE49-F238E27FC236}">
                  <a16:creationId xmlns:a16="http://schemas.microsoft.com/office/drawing/2014/main" id="{6C27C180-4292-9E14-39E3-F22D0F42EE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6" t="18538" r="20117" b="8284"/>
            <a:stretch>
              <a:fillRect/>
            </a:stretch>
          </p:blipFill>
          <p:spPr bwMode="auto">
            <a:xfrm>
              <a:off x="385" y="1616"/>
              <a:ext cx="2836" cy="2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03" name="Rectangle 6">
              <a:extLst>
                <a:ext uri="{FF2B5EF4-FFF2-40B4-BE49-F238E27FC236}">
                  <a16:creationId xmlns:a16="http://schemas.microsoft.com/office/drawing/2014/main" id="{0B7AA616-91EE-57FC-5E97-970AFB8A3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1752"/>
              <a:ext cx="2631" cy="2036"/>
            </a:xfrm>
            <a:prstGeom prst="rect">
              <a:avLst/>
            </a:prstGeom>
            <a:gradFill rotWithShape="1">
              <a:gsLst>
                <a:gs pos="0">
                  <a:srgbClr val="3F423A"/>
                </a:gs>
                <a:gs pos="50000">
                  <a:srgbClr val="898E7E"/>
                </a:gs>
                <a:gs pos="100000">
                  <a:srgbClr val="3F423A"/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pPr algn="l">
                <a:lnSpc>
                  <a:spcPct val="90000"/>
                </a:lnSpc>
              </a:pPr>
              <a:r>
                <a:rPr lang="id-ID" altLang="en-US" sz="3200" b="1">
                  <a:solidFill>
                    <a:srgbClr val="DC04B8"/>
                  </a:solidFill>
                </a:rPr>
                <a:t>Öß¢çÖÞX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3200" b="1">
                  <a:solidFill>
                    <a:srgbClr val="DC04B8"/>
                  </a:solidFill>
                </a:rPr>
                <a:t>	       </a:t>
              </a:r>
              <a:r>
                <a:rPr lang="id-ID" altLang="en-US" sz="3200" b="1">
                  <a:solidFill>
                    <a:srgbClr val="DC04B8"/>
                  </a:solidFill>
                </a:rPr>
                <a:t>·ßÆçÏÞY</a:t>
              </a:r>
            </a:p>
            <a:p>
              <a:pPr algn="l">
                <a:lnSpc>
                  <a:spcPct val="0"/>
                </a:lnSpc>
              </a:pPr>
              <a:endParaRPr lang="en-US" altLang="en-US" sz="3200" b="1">
                <a:solidFill>
                  <a:srgbClr val="DC04B8"/>
                </a:solidFill>
              </a:endParaRPr>
            </a:p>
            <a:p>
              <a:pPr algn="l">
                <a:lnSpc>
                  <a:spcPct val="0"/>
                </a:lnSpc>
              </a:pPr>
              <a:r>
                <a:rPr lang="id-ID" altLang="en-US" sz="3200" b="1">
                  <a:solidFill>
                    <a:srgbClr val="DC04B8"/>
                  </a:solidFill>
                </a:rPr>
                <a:t>æÆçÌÞù</a:t>
              </a:r>
              <a:endParaRPr lang="en-US" altLang="en-US" sz="3200" b="1">
                <a:solidFill>
                  <a:srgbClr val="DC04B8"/>
                </a:solidFill>
              </a:endParaRPr>
            </a:p>
            <a:p>
              <a:pPr algn="l">
                <a:lnSpc>
                  <a:spcPct val="0"/>
                </a:lnSpc>
              </a:pPr>
              <a:endParaRPr lang="en-US" altLang="en-US" sz="3200" b="1">
                <a:solidFill>
                  <a:srgbClr val="DC04B8"/>
                </a:solidFill>
              </a:endParaRPr>
            </a:p>
            <a:p>
              <a:pPr algn="l">
                <a:lnSpc>
                  <a:spcPct val="0"/>
                </a:lnSpc>
              </a:pPr>
              <a:endParaRPr lang="en-US" altLang="en-US">
                <a:solidFill>
                  <a:srgbClr val="DC04B8"/>
                </a:solidFill>
              </a:endParaRPr>
            </a:p>
            <a:p>
              <a:pPr algn="l">
                <a:lnSpc>
                  <a:spcPct val="0"/>
                </a:lnSpc>
              </a:pPr>
              <a:endParaRPr lang="en-US" altLang="en-US"/>
            </a:p>
            <a:p>
              <a:pPr algn="l">
                <a:lnSpc>
                  <a:spcPct val="0"/>
                </a:lnSpc>
              </a:pPr>
              <a:endParaRPr lang="en-US" altLang="en-US"/>
            </a:p>
            <a:p>
              <a:pPr algn="l">
                <a:lnSpc>
                  <a:spcPct val="0"/>
                </a:lnSpc>
              </a:pPr>
              <a:endParaRPr lang="en-US" altLang="en-US"/>
            </a:p>
            <a:p>
              <a:pPr algn="l">
                <a:lnSpc>
                  <a:spcPct val="0"/>
                </a:lnSpc>
              </a:pPr>
              <a:endParaRPr lang="en-US" altLang="en-US"/>
            </a:p>
            <a:p>
              <a:pPr algn="l">
                <a:lnSpc>
                  <a:spcPct val="0"/>
                </a:lnSpc>
              </a:pPr>
              <a:r>
                <a:rPr lang="en-US" altLang="en-US"/>
                <a:t>.</a:t>
              </a:r>
              <a:endParaRPr lang="id-ID" altLang="en-US"/>
            </a:p>
          </p:txBody>
        </p:sp>
        <p:sp>
          <p:nvSpPr>
            <p:cNvPr id="16504" name="Rectangle 7">
              <a:extLst>
                <a:ext uri="{FF2B5EF4-FFF2-40B4-BE49-F238E27FC236}">
                  <a16:creationId xmlns:a16="http://schemas.microsoft.com/office/drawing/2014/main" id="{2CFABBB2-4E78-6B41-9C51-1669C21B0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" y="2069"/>
              <a:ext cx="1835" cy="113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pPr algn="l"/>
              <a:r>
                <a:rPr lang="id-ID" altLang="en-US">
                  <a:solidFill>
                    <a:schemeClr val="tx1"/>
                  </a:solidFill>
                </a:rPr>
                <a:t>¥ÕØÞÈæJ13</a:t>
              </a:r>
              <a:endParaRPr lang="en-US" altLang="en-US">
                <a:solidFill>
                  <a:schemeClr val="tx1"/>
                </a:solidFill>
              </a:endParaRPr>
            </a:p>
            <a:p>
              <a:pPr algn="l"/>
              <a:r>
                <a:rPr lang="id-ID" altLang="en-US">
                  <a:solidFill>
                    <a:schemeClr val="tx1"/>
                  </a:solidFill>
                </a:rPr>
                <a:t> ÈcÞÏÞÇßÉzÞøßW </a:t>
              </a:r>
              <a:endParaRPr lang="en-US" altLang="en-US">
                <a:solidFill>
                  <a:schemeClr val="tx1"/>
                </a:solidFill>
              </a:endParaRPr>
            </a:p>
            <a:p>
              <a:pPr algn="l"/>
              <a:r>
                <a:rPr lang="id-ID" altLang="en-US">
                  <a:solidFill>
                    <a:schemeClr val="tx1"/>
                  </a:solidFill>
                </a:rPr>
                <a:t>ÎÙÞzÞøÞÏ</a:t>
              </a:r>
            </a:p>
          </p:txBody>
        </p:sp>
        <p:sp>
          <p:nvSpPr>
            <p:cNvPr id="16505" name="WordArt 8">
              <a:extLst>
                <a:ext uri="{FF2B5EF4-FFF2-40B4-BE49-F238E27FC236}">
                  <a16:creationId xmlns:a16="http://schemas.microsoft.com/office/drawing/2014/main" id="{0E798BC0-10ED-22E4-FD0A-91B6E00869B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385062">
              <a:off x="567" y="2614"/>
              <a:ext cx="2498" cy="1589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53181"/>
                </a:avLst>
              </a:prstTxWarp>
              <a:scene3d>
                <a:camera prst="legacyPerspectiveFront">
                  <a:rot lat="20519997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en-US" sz="9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4980000" scaled="1"/>
                  </a:gradFill>
                </a:rPr>
                <a:t>ÖÎáçÕW</a:t>
              </a:r>
            </a:p>
          </p:txBody>
        </p:sp>
      </p:grpSp>
      <p:grpSp>
        <p:nvGrpSpPr>
          <p:cNvPr id="16389" name="Group 9">
            <a:extLst>
              <a:ext uri="{FF2B5EF4-FFF2-40B4-BE49-F238E27FC236}">
                <a16:creationId xmlns:a16="http://schemas.microsoft.com/office/drawing/2014/main" id="{71A7D169-9B15-0A30-BDF0-1AFD043F6273}"/>
              </a:ext>
            </a:extLst>
          </p:cNvPr>
          <p:cNvGrpSpPr>
            <a:grpSpLocks/>
          </p:cNvGrpSpPr>
          <p:nvPr/>
        </p:nvGrpSpPr>
        <p:grpSpPr bwMode="auto">
          <a:xfrm>
            <a:off x="3779838" y="1412875"/>
            <a:ext cx="3805237" cy="2824163"/>
            <a:chOff x="1610" y="436"/>
            <a:chExt cx="2397" cy="1779"/>
          </a:xfrm>
        </p:grpSpPr>
        <p:pic>
          <p:nvPicPr>
            <p:cNvPr id="16496" name="Picture 10">
              <a:extLst>
                <a:ext uri="{FF2B5EF4-FFF2-40B4-BE49-F238E27FC236}">
                  <a16:creationId xmlns:a16="http://schemas.microsoft.com/office/drawing/2014/main" id="{D4B9A0F4-CA5F-3254-A5DD-C8F330AD79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7" t="18146" r="18652" b="8675"/>
            <a:stretch>
              <a:fillRect/>
            </a:stretch>
          </p:blipFill>
          <p:spPr bwMode="auto">
            <a:xfrm>
              <a:off x="1610" y="436"/>
              <a:ext cx="2397" cy="1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97" name="Rectangle 11">
              <a:extLst>
                <a:ext uri="{FF2B5EF4-FFF2-40B4-BE49-F238E27FC236}">
                  <a16:creationId xmlns:a16="http://schemas.microsoft.com/office/drawing/2014/main" id="{6F84C8D7-8C04-1013-BC40-9BF6BEAC1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663"/>
              <a:ext cx="2065" cy="288"/>
            </a:xfrm>
            <a:prstGeom prst="rect">
              <a:avLst/>
            </a:prstGeom>
            <a:solidFill>
              <a:srgbClr val="9E182E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r>
                <a:rPr lang="en-US" altLang="en-US" sz="2400">
                  <a:solidFill>
                    <a:srgbClr val="FEFE58"/>
                  </a:solidFill>
                </a:rPr>
                <a:t>  </a:t>
              </a:r>
              <a:r>
                <a:rPr lang="id-ID" altLang="en-US" sz="2400">
                  <a:solidFill>
                    <a:srgbClr val="FEFE58"/>
                  </a:solidFill>
                </a:rPr>
                <a:t>¯µçÆÖ µÞÜ¢</a:t>
              </a:r>
              <a:r>
                <a:rPr lang="en-US" altLang="en-US" sz="2400">
                  <a:solidFill>
                    <a:srgbClr val="FEFE58"/>
                  </a:solidFill>
                </a:rPr>
                <a:t>:      </a:t>
              </a:r>
              <a:endParaRPr lang="id-ID" altLang="en-US" sz="2400">
                <a:solidFill>
                  <a:srgbClr val="FEFE58"/>
                </a:solidFill>
              </a:endParaRPr>
            </a:p>
          </p:txBody>
        </p:sp>
        <p:sp>
          <p:nvSpPr>
            <p:cNvPr id="16498" name="Rectangle 12">
              <a:extLst>
                <a:ext uri="{FF2B5EF4-FFF2-40B4-BE49-F238E27FC236}">
                  <a16:creationId xmlns:a16="http://schemas.microsoft.com/office/drawing/2014/main" id="{4EBC7526-AE33-E2A8-3443-8F633CD8C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0" y="935"/>
              <a:ext cx="2082" cy="250"/>
            </a:xfrm>
            <a:prstGeom prst="rect">
              <a:avLst/>
            </a:prstGeom>
            <a:solidFill>
              <a:srgbClr val="9E182E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r>
                <a:rPr lang="id-ID" altLang="en-US" sz="2000">
                  <a:solidFill>
                    <a:srgbClr val="FEFE58"/>
                  </a:solidFill>
                </a:rPr>
                <a:t>¥dÌÙÞ¢_ç¼ÞØËí 2000Ìß.Øß.</a:t>
              </a:r>
            </a:p>
          </p:txBody>
        </p:sp>
        <p:sp>
          <p:nvSpPr>
            <p:cNvPr id="16499" name="Rectangle 13">
              <a:extLst>
                <a:ext uri="{FF2B5EF4-FFF2-40B4-BE49-F238E27FC236}">
                  <a16:creationId xmlns:a16="http://schemas.microsoft.com/office/drawing/2014/main" id="{6E221549-4AA7-8BB6-EDC5-007E02C09F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1162"/>
              <a:ext cx="2086" cy="327"/>
            </a:xfrm>
            <a:prstGeom prst="rect">
              <a:avLst/>
            </a:prstGeom>
            <a:solidFill>
              <a:srgbClr val="9E182E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r>
                <a:rPr lang="id-ID" altLang="en-US" sz="2000">
                  <a:solidFill>
                    <a:srgbClr val="FEFE58"/>
                  </a:solidFill>
                </a:rPr>
                <a:t>çÎÞæÖ _ çÏÞÖáÕ 1500Ìß.Øß</a:t>
              </a:r>
              <a:r>
                <a:rPr lang="id-ID" altLang="en-US">
                  <a:solidFill>
                    <a:srgbClr val="FEFE58"/>
                  </a:solidFill>
                </a:rPr>
                <a:t>.</a:t>
              </a:r>
            </a:p>
          </p:txBody>
        </p:sp>
        <p:sp>
          <p:nvSpPr>
            <p:cNvPr id="16500" name="Rectangle 14">
              <a:extLst>
                <a:ext uri="{FF2B5EF4-FFF2-40B4-BE49-F238E27FC236}">
                  <a16:creationId xmlns:a16="http://schemas.microsoft.com/office/drawing/2014/main" id="{EA7707DE-CD13-07B7-269E-9759AA088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1479"/>
              <a:ext cx="2086" cy="538"/>
            </a:xfrm>
            <a:prstGeom prst="rect">
              <a:avLst/>
            </a:prstGeom>
            <a:solidFill>
              <a:srgbClr val="9E182E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r>
                <a:rPr lang="id-ID" altLang="en-US" sz="2000">
                  <a:solidFill>
                    <a:srgbClr val="FEFE58"/>
                  </a:solidFill>
                </a:rPr>
                <a:t>¥øÞ¼µÄb¢_øÞ¼Äb¢ 100Ìß.Øß.</a:t>
              </a:r>
              <a:endParaRPr lang="en-US" altLang="en-US" sz="2000">
                <a:solidFill>
                  <a:srgbClr val="FEFE58"/>
                </a:solidFill>
              </a:endParaRPr>
            </a:p>
            <a:p>
              <a:endParaRPr lang="id-ID" altLang="en-US" sz="2000">
                <a:solidFill>
                  <a:srgbClr val="FEFE58"/>
                </a:solidFill>
              </a:endParaRPr>
            </a:p>
          </p:txBody>
        </p:sp>
        <p:sp>
          <p:nvSpPr>
            <p:cNvPr id="16501" name="Oval 15">
              <a:extLst>
                <a:ext uri="{FF2B5EF4-FFF2-40B4-BE49-F238E27FC236}">
                  <a16:creationId xmlns:a16="http://schemas.microsoft.com/office/drawing/2014/main" id="{153E27DD-DB35-6364-5BD6-B76976BEC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" y="1434"/>
              <a:ext cx="2223" cy="408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6390" name="Group 16">
            <a:extLst>
              <a:ext uri="{FF2B5EF4-FFF2-40B4-BE49-F238E27FC236}">
                <a16:creationId xmlns:a16="http://schemas.microsoft.com/office/drawing/2014/main" id="{023EEEAE-3EDE-8AC1-C964-B962AEA853DF}"/>
              </a:ext>
            </a:extLst>
          </p:cNvPr>
          <p:cNvGrpSpPr>
            <a:grpSpLocks/>
          </p:cNvGrpSpPr>
          <p:nvPr/>
        </p:nvGrpSpPr>
        <p:grpSpPr bwMode="auto">
          <a:xfrm>
            <a:off x="3132138" y="3429000"/>
            <a:ext cx="4189412" cy="3049588"/>
            <a:chOff x="1927" y="845"/>
            <a:chExt cx="2639" cy="1921"/>
          </a:xfrm>
        </p:grpSpPr>
        <p:pic>
          <p:nvPicPr>
            <p:cNvPr id="16494" name="Picture 17">
              <a:extLst>
                <a:ext uri="{FF2B5EF4-FFF2-40B4-BE49-F238E27FC236}">
                  <a16:creationId xmlns:a16="http://schemas.microsoft.com/office/drawing/2014/main" id="{1BB47B48-C487-6C8C-C83E-EA5CA1BACC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6" t="20117" r="18652" b="8673"/>
            <a:stretch>
              <a:fillRect/>
            </a:stretch>
          </p:blipFill>
          <p:spPr bwMode="auto">
            <a:xfrm>
              <a:off x="1927" y="845"/>
              <a:ext cx="2639" cy="1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95" name="Rectangle 18">
              <a:extLst>
                <a:ext uri="{FF2B5EF4-FFF2-40B4-BE49-F238E27FC236}">
                  <a16:creationId xmlns:a16="http://schemas.microsoft.com/office/drawing/2014/main" id="{3C06AF5A-5F67-FDAA-5340-61034CC61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842"/>
              <a:ext cx="1258" cy="357"/>
            </a:xfrm>
            <a:prstGeom prst="rect">
              <a:avLst/>
            </a:prstGeom>
            <a:solidFill>
              <a:srgbClr val="898E7E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pPr>
                <a:lnSpc>
                  <a:spcPct val="40000"/>
                </a:lnSpc>
              </a:pPr>
              <a:r>
                <a:rPr lang="id-ID" altLang="en-US" sz="2400" b="1">
                  <a:solidFill>
                    <a:srgbClr val="FEFE58"/>
                  </a:solidFill>
                </a:rPr>
                <a:t>¦æÄXØßæÜ </a:t>
              </a:r>
              <a:endParaRPr lang="en-US" altLang="en-US" sz="2400" b="1">
                <a:solidFill>
                  <a:srgbClr val="FEFE58"/>
                </a:solidFill>
              </a:endParaRPr>
            </a:p>
            <a:p>
              <a:pPr>
                <a:lnSpc>
                  <a:spcPct val="40000"/>
                </a:lnSpc>
              </a:pPr>
              <a:r>
                <a:rPr lang="id-ID" altLang="en-US" sz="2400" b="1">
                  <a:solidFill>
                    <a:srgbClr val="FEFE58"/>
                  </a:solidFill>
                </a:rPr>
                <a:t>²øá çfdÄ¢</a:t>
              </a:r>
            </a:p>
          </p:txBody>
        </p:sp>
      </p:grpSp>
      <p:grpSp>
        <p:nvGrpSpPr>
          <p:cNvPr id="16391" name="Group 19">
            <a:extLst>
              <a:ext uri="{FF2B5EF4-FFF2-40B4-BE49-F238E27FC236}">
                <a16:creationId xmlns:a16="http://schemas.microsoft.com/office/drawing/2014/main" id="{51EC9D49-25C7-0872-0D9E-E95033CE19A3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2205038"/>
            <a:ext cx="4691062" cy="3446462"/>
            <a:chOff x="1973" y="709"/>
            <a:chExt cx="2955" cy="2171"/>
          </a:xfrm>
        </p:grpSpPr>
        <p:pic>
          <p:nvPicPr>
            <p:cNvPr id="16492" name="Picture 20">
              <a:extLst>
                <a:ext uri="{FF2B5EF4-FFF2-40B4-BE49-F238E27FC236}">
                  <a16:creationId xmlns:a16="http://schemas.microsoft.com/office/drawing/2014/main" id="{54F81892-54B7-2C81-2F32-B761995656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6" t="19336" r="20129" b="10254"/>
            <a:stretch>
              <a:fillRect/>
            </a:stretch>
          </p:blipFill>
          <p:spPr bwMode="auto">
            <a:xfrm>
              <a:off x="1973" y="709"/>
              <a:ext cx="2955" cy="2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93" name="Rectangle 21">
              <a:extLst>
                <a:ext uri="{FF2B5EF4-FFF2-40B4-BE49-F238E27FC236}">
                  <a16:creationId xmlns:a16="http://schemas.microsoft.com/office/drawing/2014/main" id="{6E5E61DC-1CB5-C4E0-FAF3-9C4F88992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14"/>
              <a:ext cx="2590" cy="23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r>
                <a:rPr lang="id-ID" altLang="en-US" sz="1800">
                  <a:solidFill>
                    <a:srgbClr val="FEFE58"/>
                  </a:solidFill>
                </a:rPr>
                <a:t>çùÞÎßæÜå'¦VAí ³Ëí çµÞYØíxaÏßX"</a:t>
              </a:r>
            </a:p>
          </p:txBody>
        </p:sp>
      </p:grpSp>
      <p:grpSp>
        <p:nvGrpSpPr>
          <p:cNvPr id="16392" name="Group 22">
            <a:extLst>
              <a:ext uri="{FF2B5EF4-FFF2-40B4-BE49-F238E27FC236}">
                <a16:creationId xmlns:a16="http://schemas.microsoft.com/office/drawing/2014/main" id="{B012CD8B-84A2-7F9A-D240-AB39CDDF454D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765175"/>
            <a:ext cx="4262437" cy="3008313"/>
            <a:chOff x="1411" y="1322"/>
            <a:chExt cx="2685" cy="1895"/>
          </a:xfrm>
        </p:grpSpPr>
        <p:pic>
          <p:nvPicPr>
            <p:cNvPr id="16490" name="Picture 23">
              <a:extLst>
                <a:ext uri="{FF2B5EF4-FFF2-40B4-BE49-F238E27FC236}">
                  <a16:creationId xmlns:a16="http://schemas.microsoft.com/office/drawing/2014/main" id="{1F737D34-8D2A-2D8E-05EF-1D78F88AB3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7" t="17232" r="19165" b="7294"/>
            <a:stretch>
              <a:fillRect/>
            </a:stretch>
          </p:blipFill>
          <p:spPr bwMode="auto">
            <a:xfrm>
              <a:off x="1411" y="1322"/>
              <a:ext cx="2685" cy="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91" name="Rectangle 24">
              <a:extLst>
                <a:ext uri="{FF2B5EF4-FFF2-40B4-BE49-F238E27FC236}">
                  <a16:creationId xmlns:a16="http://schemas.microsoft.com/office/drawing/2014/main" id="{B1990F85-E17C-E814-26FF-3796DD595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" y="2886"/>
              <a:ext cx="2217" cy="288"/>
            </a:xfrm>
            <a:prstGeom prst="rect">
              <a:avLst/>
            </a:prstGeom>
            <a:gradFill rotWithShape="1">
              <a:gsLst>
                <a:gs pos="0">
                  <a:srgbClr val="7A9289"/>
                </a:gs>
                <a:gs pos="50000">
                  <a:srgbClr val="38443F"/>
                </a:gs>
                <a:gs pos="100000">
                  <a:srgbClr val="7A9289"/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r>
                <a:rPr lang="id-ID" altLang="en-US" sz="2400">
                  <a:solidFill>
                    <a:srgbClr val="FEFE58"/>
                  </a:solidFill>
                </a:rPr>
                <a:t>µËVKÙâÎßæÜ ØßÈç·Þ·í</a:t>
              </a:r>
            </a:p>
          </p:txBody>
        </p:sp>
      </p:grpSp>
      <p:grpSp>
        <p:nvGrpSpPr>
          <p:cNvPr id="16393" name="Group 25">
            <a:extLst>
              <a:ext uri="{FF2B5EF4-FFF2-40B4-BE49-F238E27FC236}">
                <a16:creationId xmlns:a16="http://schemas.microsoft.com/office/drawing/2014/main" id="{751FFF9D-2A4C-EBFE-4773-1BD05FC5D419}"/>
              </a:ext>
            </a:extLst>
          </p:cNvPr>
          <p:cNvGrpSpPr>
            <a:grpSpLocks/>
          </p:cNvGrpSpPr>
          <p:nvPr/>
        </p:nvGrpSpPr>
        <p:grpSpPr bwMode="auto">
          <a:xfrm>
            <a:off x="3563938" y="620713"/>
            <a:ext cx="4664075" cy="3530600"/>
            <a:chOff x="2822" y="1171"/>
            <a:chExt cx="2938" cy="2224"/>
          </a:xfrm>
        </p:grpSpPr>
        <p:pic>
          <p:nvPicPr>
            <p:cNvPr id="16488" name="Picture 26">
              <a:extLst>
                <a:ext uri="{FF2B5EF4-FFF2-40B4-BE49-F238E27FC236}">
                  <a16:creationId xmlns:a16="http://schemas.microsoft.com/office/drawing/2014/main" id="{30D321A1-2EF5-22D9-1FA2-9E863AF7BD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0" t="18391" r="18872" b="7483"/>
            <a:stretch>
              <a:fillRect/>
            </a:stretch>
          </p:blipFill>
          <p:spPr bwMode="auto">
            <a:xfrm>
              <a:off x="2822" y="1171"/>
              <a:ext cx="2938" cy="2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89" name="Rectangle 27">
              <a:extLst>
                <a:ext uri="{FF2B5EF4-FFF2-40B4-BE49-F238E27FC236}">
                  <a16:creationId xmlns:a16="http://schemas.microsoft.com/office/drawing/2014/main" id="{EC7C4DF7-77A1-3263-775B-7076A0BCE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2931"/>
              <a:ext cx="2676" cy="426"/>
            </a:xfrm>
            <a:prstGeom prst="rect">
              <a:avLst/>
            </a:prstGeom>
            <a:gradFill rotWithShape="1">
              <a:gsLst>
                <a:gs pos="0">
                  <a:srgbClr val="968876"/>
                </a:gs>
                <a:gs pos="50000">
                  <a:srgbClr val="453F37"/>
                </a:gs>
                <a:gs pos="100000">
                  <a:srgbClr val="968876"/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id-ID" altLang="en-US" sz="2400">
                  <a:solidFill>
                    <a:srgbClr val="FEFE58"/>
                  </a:solidFill>
                </a:rPr>
                <a:t>ÎÙÞÈÞÏ æÙçøÞÆÞÕßæa æÏøáÖçÜÎßæÜ çfdÄ¢</a:t>
              </a:r>
            </a:p>
          </p:txBody>
        </p:sp>
      </p:grpSp>
      <p:grpSp>
        <p:nvGrpSpPr>
          <p:cNvPr id="16394" name="Group 28">
            <a:extLst>
              <a:ext uri="{FF2B5EF4-FFF2-40B4-BE49-F238E27FC236}">
                <a16:creationId xmlns:a16="http://schemas.microsoft.com/office/drawing/2014/main" id="{0B5088EA-1A8D-2D4D-0E79-1609C884218D}"/>
              </a:ext>
            </a:extLst>
          </p:cNvPr>
          <p:cNvGrpSpPr>
            <a:grpSpLocks/>
          </p:cNvGrpSpPr>
          <p:nvPr/>
        </p:nvGrpSpPr>
        <p:grpSpPr bwMode="auto">
          <a:xfrm>
            <a:off x="1331913" y="1052513"/>
            <a:ext cx="5426075" cy="4083050"/>
            <a:chOff x="2517" y="1026"/>
            <a:chExt cx="3418" cy="2572"/>
          </a:xfrm>
        </p:grpSpPr>
        <p:pic>
          <p:nvPicPr>
            <p:cNvPr id="16484" name="Picture 29">
              <a:extLst>
                <a:ext uri="{FF2B5EF4-FFF2-40B4-BE49-F238E27FC236}">
                  <a16:creationId xmlns:a16="http://schemas.microsoft.com/office/drawing/2014/main" id="{7ACDEF4E-7AFE-EAAF-7805-ACCB883ECC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4" t="19727" r="18640" b="9863"/>
            <a:stretch>
              <a:fillRect/>
            </a:stretch>
          </p:blipFill>
          <p:spPr bwMode="auto">
            <a:xfrm>
              <a:off x="2517" y="1026"/>
              <a:ext cx="3418" cy="2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485" name="Rectangle 30">
              <a:extLst>
                <a:ext uri="{FF2B5EF4-FFF2-40B4-BE49-F238E27FC236}">
                  <a16:creationId xmlns:a16="http://schemas.microsoft.com/office/drawing/2014/main" id="{FC20B0E0-EE8E-98BB-B3D0-DAF60445D3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1" y="2633"/>
              <a:ext cx="1214" cy="365"/>
            </a:xfrm>
            <a:prstGeom prst="rect">
              <a:avLst/>
            </a:prstGeom>
            <a:gradFill rotWithShape="1">
              <a:gsLst>
                <a:gs pos="0">
                  <a:srgbClr val="3F423A"/>
                </a:gs>
                <a:gs pos="50000">
                  <a:srgbClr val="898E7E"/>
                </a:gs>
                <a:gs pos="100000">
                  <a:srgbClr val="3F423A"/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r>
                <a:rPr lang="en-US" altLang="en-US" sz="2000" b="1">
                  <a:solidFill>
                    <a:srgbClr val="FEFE58"/>
                  </a:solidFill>
                </a:rPr>
                <a:t>     </a:t>
              </a:r>
              <a:r>
                <a:rPr lang="id-ID" altLang="en-US" sz="2000" b="1">
                  <a:solidFill>
                    <a:srgbClr val="FEFE58"/>
                  </a:solidFill>
                </a:rPr>
                <a:t>·áøá:</a:t>
              </a:r>
              <a:r>
                <a:rPr lang="en-US" altLang="en-US" sz="2000" b="1">
                  <a:solidFill>
                    <a:srgbClr val="FEFE58"/>
                  </a:solidFill>
                </a:rPr>
                <a:t>    </a:t>
              </a:r>
              <a:r>
                <a:rPr lang="id-ID" altLang="en-US" sz="2000" b="1">
                  <a:solidFill>
                    <a:srgbClr val="FEFE58"/>
                  </a:solidFill>
                </a:rPr>
                <a:t> </a:t>
              </a:r>
              <a:endParaRPr lang="en-US" altLang="en-US" sz="2000" b="1">
                <a:solidFill>
                  <a:srgbClr val="FEFE58"/>
                </a:solidFill>
              </a:endParaRPr>
            </a:p>
            <a:p>
              <a:pPr>
                <a:lnSpc>
                  <a:spcPct val="10000"/>
                </a:lnSpc>
              </a:pPr>
              <a:r>
                <a:rPr lang="id-ID" altLang="en-US" sz="2000" b="1">
                  <a:solidFill>
                    <a:srgbClr val="FEFE58"/>
                  </a:solidFill>
                </a:rPr>
                <a:t>¥øßØíçxÞGßW</a:t>
              </a:r>
            </a:p>
          </p:txBody>
        </p:sp>
        <p:sp>
          <p:nvSpPr>
            <p:cNvPr id="16486" name="Rectangle 31">
              <a:extLst>
                <a:ext uri="{FF2B5EF4-FFF2-40B4-BE49-F238E27FC236}">
                  <a16:creationId xmlns:a16="http://schemas.microsoft.com/office/drawing/2014/main" id="{FEC79B34-F348-DF46-F931-92892AA80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0" y="1207"/>
              <a:ext cx="2249" cy="327"/>
            </a:xfrm>
            <a:prstGeom prst="rect">
              <a:avLst/>
            </a:prstGeom>
            <a:solidFill>
              <a:srgbClr val="7A9289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r>
                <a:rPr lang="id-ID" altLang="en-US" b="1">
                  <a:solidFill>
                    <a:srgbClr val="FEFE58"/>
                  </a:solidFill>
                </a:rPr>
                <a:t>ÎÙÞÈÞÏ ¥ÜµíØÞIV</a:t>
              </a:r>
            </a:p>
          </p:txBody>
        </p:sp>
        <p:sp>
          <p:nvSpPr>
            <p:cNvPr id="16487" name="Rectangle 32">
              <a:extLst>
                <a:ext uri="{FF2B5EF4-FFF2-40B4-BE49-F238E27FC236}">
                  <a16:creationId xmlns:a16="http://schemas.microsoft.com/office/drawing/2014/main" id="{73DD6C16-5853-CC17-A196-AA54AC42A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1" y="1906"/>
              <a:ext cx="459" cy="480"/>
            </a:xfrm>
            <a:prstGeom prst="rect">
              <a:avLst/>
            </a:prstGeom>
            <a:gradFill rotWithShape="1">
              <a:gsLst>
                <a:gs pos="0">
                  <a:srgbClr val="7A9289"/>
                </a:gs>
                <a:gs pos="100000">
                  <a:srgbClr val="38443F"/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r>
                <a:rPr lang="en-US" altLang="en-US" sz="4400"/>
                <a:t> </a:t>
              </a:r>
              <a:r>
                <a:rPr lang="en-US" altLang="en-US" sz="4400">
                  <a:solidFill>
                    <a:srgbClr val="7A9289"/>
                  </a:solidFill>
                </a:rPr>
                <a:t>.</a:t>
              </a:r>
              <a:endParaRPr lang="id-ID" altLang="en-US" sz="4400">
                <a:solidFill>
                  <a:srgbClr val="7A9289"/>
                </a:solidFill>
              </a:endParaRPr>
            </a:p>
          </p:txBody>
        </p:sp>
      </p:grpSp>
      <p:grpSp>
        <p:nvGrpSpPr>
          <p:cNvPr id="16395" name="Group 33">
            <a:extLst>
              <a:ext uri="{FF2B5EF4-FFF2-40B4-BE49-F238E27FC236}">
                <a16:creationId xmlns:a16="http://schemas.microsoft.com/office/drawing/2014/main" id="{725AD759-00D9-CA27-7297-81B6BD905847}"/>
              </a:ext>
            </a:extLst>
          </p:cNvPr>
          <p:cNvGrpSpPr>
            <a:grpSpLocks/>
          </p:cNvGrpSpPr>
          <p:nvPr/>
        </p:nvGrpSpPr>
        <p:grpSpPr bwMode="auto">
          <a:xfrm>
            <a:off x="2339975" y="1628775"/>
            <a:ext cx="5162550" cy="4013200"/>
            <a:chOff x="1111" y="1071"/>
            <a:chExt cx="3252" cy="2528"/>
          </a:xfrm>
        </p:grpSpPr>
        <p:pic>
          <p:nvPicPr>
            <p:cNvPr id="16467" name="Picture 34">
              <a:extLst>
                <a:ext uri="{FF2B5EF4-FFF2-40B4-BE49-F238E27FC236}">
                  <a16:creationId xmlns:a16="http://schemas.microsoft.com/office/drawing/2014/main" id="{AF35AED8-04BB-5AE1-07D5-C4CDED03CF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03" t="18147" r="19824" b="6700"/>
            <a:stretch>
              <a:fillRect/>
            </a:stretch>
          </p:blipFill>
          <p:spPr bwMode="auto">
            <a:xfrm>
              <a:off x="1111" y="1071"/>
              <a:ext cx="3252" cy="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468" name="Group 35">
              <a:extLst>
                <a:ext uri="{FF2B5EF4-FFF2-40B4-BE49-F238E27FC236}">
                  <a16:creationId xmlns:a16="http://schemas.microsoft.com/office/drawing/2014/main" id="{1EBD7E7F-6D90-F295-9B91-913ADC6BAB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0" y="1344"/>
              <a:ext cx="1361" cy="1859"/>
              <a:chOff x="2880" y="981"/>
              <a:chExt cx="1361" cy="1859"/>
            </a:xfrm>
          </p:grpSpPr>
          <p:sp>
            <p:nvSpPr>
              <p:cNvPr id="16474" name="AutoShape 36">
                <a:extLst>
                  <a:ext uri="{FF2B5EF4-FFF2-40B4-BE49-F238E27FC236}">
                    <a16:creationId xmlns:a16="http://schemas.microsoft.com/office/drawing/2014/main" id="{DA0D76EA-E95F-80B5-9C02-DBF560B854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020"/>
                <a:ext cx="941" cy="405"/>
              </a:xfrm>
              <a:prstGeom prst="roundRect">
                <a:avLst>
                  <a:gd name="adj" fmla="val 12495"/>
                </a:avLst>
              </a:prstGeom>
              <a:solidFill>
                <a:schemeClr val="tx2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475" name="Rectangle 37">
                <a:extLst>
                  <a:ext uri="{FF2B5EF4-FFF2-40B4-BE49-F238E27FC236}">
                    <a16:creationId xmlns:a16="http://schemas.microsoft.com/office/drawing/2014/main" id="{E1C8C997-C70C-65FC-D616-7E9012F2C4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2" y="981"/>
                <a:ext cx="659" cy="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7" tIns="44450" rIns="90487" bIns="44450">
                <a:spAutoFit/>
              </a:bodyPr>
              <a:lstStyle>
                <a:lvl1pPr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en-US" altLang="en-US" b="1">
                    <a:solidFill>
                      <a:schemeClr val="bg2"/>
                    </a:solidFill>
                  </a:rPr>
                  <a:t>çÏÖá</a:t>
                </a:r>
              </a:p>
            </p:txBody>
          </p:sp>
          <p:sp>
            <p:nvSpPr>
              <p:cNvPr id="16476" name="Rectangle 38">
                <a:extLst>
                  <a:ext uri="{FF2B5EF4-FFF2-40B4-BE49-F238E27FC236}">
                    <a16:creationId xmlns:a16="http://schemas.microsoft.com/office/drawing/2014/main" id="{3F0213F5-8E95-5C8F-450B-EA721ADD28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253"/>
                <a:ext cx="1361" cy="1587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folHlink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9pPr>
              </a:lstStyle>
              <a:p>
                <a:pPr algn="l">
                  <a:lnSpc>
                    <a:spcPct val="80000"/>
                  </a:lnSpc>
                </a:pPr>
                <a:r>
                  <a:rPr lang="id-ID" altLang="en-US" sz="1600">
                    <a:solidFill>
                      <a:schemeClr val="bg2"/>
                    </a:solidFill>
                  </a:rPr>
                  <a:t>¼àÕßÄ¢</a:t>
                </a:r>
              </a:p>
              <a:p>
                <a:pPr algn="l">
                  <a:lnSpc>
                    <a:spcPct val="80000"/>
                  </a:lnSpc>
                </a:pPr>
                <a:r>
                  <a:rPr lang="id-ID" altLang="en-US" sz="1600">
                    <a:solidFill>
                      <a:schemeClr val="bg2"/>
                    </a:solidFill>
                  </a:rPr>
                  <a:t>dµâÖí</a:t>
                </a:r>
              </a:p>
              <a:p>
                <a:pPr algn="l">
                  <a:lnSpc>
                    <a:spcPct val="80000"/>
                  </a:lnSpc>
                </a:pPr>
                <a:r>
                  <a:rPr lang="id-ID" altLang="en-US" sz="1600">
                    <a:solidFill>
                      <a:schemeClr val="bg2"/>
                    </a:solidFill>
                  </a:rPr>
                  <a:t>ØÍ</a:t>
                </a:r>
              </a:p>
              <a:p>
                <a:pPr algn="l">
                  <a:lnSpc>
                    <a:spcPct val="80000"/>
                  </a:lnSpc>
                </a:pPr>
                <a:r>
                  <a:rPr lang="id-ID" altLang="en-US" sz="1600">
                    <a:solidFill>
                      <a:schemeClr val="bg2"/>
                    </a:solidFill>
                  </a:rPr>
                  <a:t>ØáÕßçÖ×BZ</a:t>
                </a:r>
              </a:p>
              <a:p>
                <a:pPr algn="l">
                  <a:lnSpc>
                    <a:spcPct val="80000"/>
                  </a:lnSpc>
                </a:pPr>
                <a:r>
                  <a:rPr lang="id-ID" altLang="en-US" sz="1600">
                    <a:solidFill>
                      <a:schemeClr val="bg2"/>
                    </a:solidFill>
                  </a:rPr>
                  <a:t>¥çMÞ. dÉÕãJßµZ</a:t>
                </a:r>
              </a:p>
              <a:p>
                <a:pPr algn="l">
                  <a:lnSpc>
                    <a:spcPct val="80000"/>
                  </a:lnSpc>
                </a:pPr>
                <a:r>
                  <a:rPr lang="id-ID" altLang="en-US" sz="1600">
                    <a:solidFill>
                      <a:schemeClr val="bg2"/>
                    </a:solidFill>
                  </a:rPr>
                  <a:t>çÜ¶ÈBZ</a:t>
                </a:r>
              </a:p>
              <a:p>
                <a:pPr algn="l">
                  <a:lnSpc>
                    <a:spcPct val="80000"/>
                  </a:lnSpc>
                </a:pPr>
                <a:r>
                  <a:rPr lang="id-ID" altLang="en-US" sz="1600">
                    <a:solidFill>
                      <a:schemeClr val="bg2"/>
                    </a:solidFill>
                  </a:rPr>
                  <a:t>æÕ{ßMÞ¿í</a:t>
                </a:r>
              </a:p>
            </p:txBody>
          </p:sp>
          <p:sp>
            <p:nvSpPr>
              <p:cNvPr id="16477" name="Line 39">
                <a:extLst>
                  <a:ext uri="{FF2B5EF4-FFF2-40B4-BE49-F238E27FC236}">
                    <a16:creationId xmlns:a16="http://schemas.microsoft.com/office/drawing/2014/main" id="{D97EDA4B-8BBE-393D-7F47-832F4A392B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1525"/>
                <a:ext cx="1018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78" name="Line 40">
                <a:extLst>
                  <a:ext uri="{FF2B5EF4-FFF2-40B4-BE49-F238E27FC236}">
                    <a16:creationId xmlns:a16="http://schemas.microsoft.com/office/drawing/2014/main" id="{B0F453B0-87EC-875B-57F8-5FE531853D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085"/>
                <a:ext cx="1018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79" name="Line 41">
                <a:extLst>
                  <a:ext uri="{FF2B5EF4-FFF2-40B4-BE49-F238E27FC236}">
                    <a16:creationId xmlns:a16="http://schemas.microsoft.com/office/drawing/2014/main" id="{DFC345BE-ED63-E29E-8835-9E3FA9B827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523"/>
                <a:ext cx="1018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0" name="Line 42">
                <a:extLst>
                  <a:ext uri="{FF2B5EF4-FFF2-40B4-BE49-F238E27FC236}">
                    <a16:creationId xmlns:a16="http://schemas.microsoft.com/office/drawing/2014/main" id="{21EFD96A-EB86-7C5B-1F7E-3656445981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704"/>
                <a:ext cx="1018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1" name="Line 43">
                <a:extLst>
                  <a:ext uri="{FF2B5EF4-FFF2-40B4-BE49-F238E27FC236}">
                    <a16:creationId xmlns:a16="http://schemas.microsoft.com/office/drawing/2014/main" id="{3FA76C26-4B39-0DB6-9B8A-6E90914AD1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1888"/>
                <a:ext cx="1018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2" name="Line 44">
                <a:extLst>
                  <a:ext uri="{FF2B5EF4-FFF2-40B4-BE49-F238E27FC236}">
                    <a16:creationId xmlns:a16="http://schemas.microsoft.com/office/drawing/2014/main" id="{F83AFC7F-8379-0C2E-7F53-AD654E0485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341"/>
                <a:ext cx="1018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3" name="Line 45">
                <a:extLst>
                  <a:ext uri="{FF2B5EF4-FFF2-40B4-BE49-F238E27FC236}">
                    <a16:creationId xmlns:a16="http://schemas.microsoft.com/office/drawing/2014/main" id="{16C2E1C8-4E5D-4D21-FE0A-D9EE7F2E92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1706"/>
                <a:ext cx="1018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69" name="Rectangle 46">
              <a:extLst>
                <a:ext uri="{FF2B5EF4-FFF2-40B4-BE49-F238E27FC236}">
                  <a16:creationId xmlns:a16="http://schemas.microsoft.com/office/drawing/2014/main" id="{B9D1EC8C-66D4-A9D3-C017-9759C7EB6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" y="1298"/>
              <a:ext cx="983" cy="2056"/>
            </a:xfrm>
            <a:prstGeom prst="rect">
              <a:avLst/>
            </a:prstGeom>
            <a:gradFill rotWithShape="1">
              <a:gsLst>
                <a:gs pos="0">
                  <a:srgbClr val="181613"/>
                </a:gs>
                <a:gs pos="50000">
                  <a:srgbClr val="968876"/>
                </a:gs>
                <a:gs pos="100000">
                  <a:srgbClr val="181613"/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pPr>
                <a:lnSpc>
                  <a:spcPct val="30000"/>
                </a:lnSpc>
              </a:pPr>
              <a:r>
                <a:rPr lang="id-ID" altLang="en-US" sz="1800">
                  <a:solidFill>
                    <a:srgbClr val="FEFE58"/>
                  </a:solidFill>
                </a:rPr>
                <a:t>çÕÆÖÞØídÄ¢</a:t>
              </a:r>
            </a:p>
            <a:p>
              <a:pPr>
                <a:lnSpc>
                  <a:spcPct val="30000"/>
                </a:lnSpc>
              </a:pPr>
              <a:r>
                <a:rPr lang="id-ID" altLang="en-US" sz="1800">
                  <a:solidFill>
                    <a:srgbClr val="FEFE58"/>
                  </a:solidFill>
                </a:rPr>
                <a:t>ÕØíÄáÄµZ</a:t>
              </a:r>
              <a:endParaRPr lang="en-US" altLang="en-US" sz="1800">
                <a:solidFill>
                  <a:srgbClr val="FEFE58"/>
                </a:solidFill>
              </a:endParaRPr>
            </a:p>
            <a:p>
              <a:pPr>
                <a:lnSpc>
                  <a:spcPct val="30000"/>
                </a:lnSpc>
              </a:pPr>
              <a:endParaRPr lang="en-US" altLang="en-US" sz="1800">
                <a:solidFill>
                  <a:srgbClr val="FEFE58"/>
                </a:solidFill>
              </a:endParaRPr>
            </a:p>
            <a:p>
              <a:pPr>
                <a:lnSpc>
                  <a:spcPct val="30000"/>
                </a:lnSpc>
              </a:pPr>
              <a:endParaRPr lang="id-ID" altLang="en-US" sz="1800">
                <a:solidFill>
                  <a:srgbClr val="FEFE58"/>
                </a:solidFill>
              </a:endParaRPr>
            </a:p>
            <a:p>
              <a:pPr>
                <a:lnSpc>
                  <a:spcPct val="30000"/>
                </a:lnSpc>
              </a:pPr>
              <a:r>
                <a:rPr lang="id-ID" altLang="en-US" sz="1800">
                  <a:solidFill>
                    <a:srgbClr val="FEFE58"/>
                  </a:solidFill>
                </a:rPr>
                <a:t>ØÍÞ</a:t>
              </a:r>
              <a:endParaRPr lang="en-US" altLang="en-US" sz="1800">
                <a:solidFill>
                  <a:srgbClr val="FEFE58"/>
                </a:solidFill>
              </a:endParaRPr>
            </a:p>
            <a:p>
              <a:pPr>
                <a:lnSpc>
                  <a:spcPct val="30000"/>
                </a:lnSpc>
              </a:pPr>
              <a:r>
                <a:rPr lang="id-ID" altLang="en-US" sz="1800">
                  <a:solidFill>
                    <a:srgbClr val="FEFE58"/>
                  </a:solidFill>
                </a:rPr>
                <a:t>ºøßdÄ¢</a:t>
              </a:r>
            </a:p>
            <a:p>
              <a:pPr>
                <a:lnSpc>
                  <a:spcPct val="30000"/>
                </a:lnSpc>
              </a:pPr>
              <a:endParaRPr lang="en-US" altLang="en-US" sz="1800">
                <a:solidFill>
                  <a:srgbClr val="FEFE58"/>
                </a:solidFill>
              </a:endParaRPr>
            </a:p>
            <a:p>
              <a:pPr>
                <a:lnSpc>
                  <a:spcPct val="30000"/>
                </a:lnSpc>
              </a:pPr>
              <a:endParaRPr lang="en-US" altLang="en-US" sz="1800">
                <a:solidFill>
                  <a:srgbClr val="FEFE58"/>
                </a:solidFill>
              </a:endParaRPr>
            </a:p>
            <a:p>
              <a:pPr>
                <a:lnSpc>
                  <a:spcPct val="30000"/>
                </a:lnSpc>
              </a:pPr>
              <a:r>
                <a:rPr lang="id-ID" altLang="en-US" sz="1800">
                  <a:solidFill>
                    <a:srgbClr val="FEFE58"/>
                  </a:solidFill>
                </a:rPr>
                <a:t>ØÍÞ</a:t>
              </a:r>
              <a:endParaRPr lang="en-US" altLang="en-US" sz="1800">
                <a:solidFill>
                  <a:srgbClr val="FEFE58"/>
                </a:solidFill>
              </a:endParaRPr>
            </a:p>
            <a:p>
              <a:pPr>
                <a:lnSpc>
                  <a:spcPct val="30000"/>
                </a:lnSpc>
              </a:pPr>
              <a:r>
                <a:rPr lang="id-ID" altLang="en-US" sz="1800">
                  <a:solidFill>
                    <a:srgbClr val="FEFE58"/>
                  </a:solidFill>
                </a:rPr>
                <a:t>dÉÖíÈBZ</a:t>
              </a:r>
              <a:endParaRPr lang="en-US" altLang="en-US" sz="1800">
                <a:solidFill>
                  <a:srgbClr val="FEFE58"/>
                </a:solidFill>
              </a:endParaRPr>
            </a:p>
            <a:p>
              <a:pPr>
                <a:lnSpc>
                  <a:spcPct val="30000"/>
                </a:lnSpc>
              </a:pPr>
              <a:endParaRPr lang="en-US" altLang="en-US" sz="1800">
                <a:solidFill>
                  <a:srgbClr val="FEFE58"/>
                </a:solidFill>
              </a:endParaRPr>
            </a:p>
            <a:p>
              <a:pPr>
                <a:lnSpc>
                  <a:spcPct val="30000"/>
                </a:lnSpc>
              </a:pPr>
              <a:endParaRPr lang="en-US" altLang="en-US" sz="1800">
                <a:solidFill>
                  <a:srgbClr val="FEFE58"/>
                </a:solidFill>
              </a:endParaRPr>
            </a:p>
            <a:p>
              <a:pPr>
                <a:lnSpc>
                  <a:spcPct val="30000"/>
                </a:lnSpc>
              </a:pPr>
              <a:r>
                <a:rPr lang="id-ID" altLang="en-US" sz="1800">
                  <a:solidFill>
                    <a:srgbClr val="FEFE58"/>
                  </a:solidFill>
                </a:rPr>
                <a:t> </a:t>
              </a:r>
            </a:p>
            <a:p>
              <a:pPr>
                <a:lnSpc>
                  <a:spcPct val="30000"/>
                </a:lnSpc>
              </a:pPr>
              <a:r>
                <a:rPr lang="id-ID" altLang="en-US" sz="1800">
                  <a:solidFill>
                    <a:srgbClr val="FEFE58"/>
                  </a:solidFill>
                </a:rPr>
                <a:t>ÈßÄcÄ</a:t>
              </a:r>
            </a:p>
            <a:p>
              <a:pPr>
                <a:lnSpc>
                  <a:spcPct val="30000"/>
                </a:lnSpc>
              </a:pPr>
              <a:r>
                <a:rPr lang="id-ID" altLang="en-US" sz="1800">
                  <a:solidFill>
                    <a:srgbClr val="FEFE58"/>
                  </a:solidFill>
                </a:rPr>
                <a:t>ÍÞÕß</a:t>
              </a:r>
            </a:p>
          </p:txBody>
        </p:sp>
        <p:sp>
          <p:nvSpPr>
            <p:cNvPr id="16470" name="Line 47">
              <a:extLst>
                <a:ext uri="{FF2B5EF4-FFF2-40B4-BE49-F238E27FC236}">
                  <a16:creationId xmlns:a16="http://schemas.microsoft.com/office/drawing/2014/main" id="{1C5CDEEA-6BAA-924B-5E35-8FCF98719D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52" y="1434"/>
              <a:ext cx="544" cy="953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1" name="Line 48">
              <a:extLst>
                <a:ext uri="{FF2B5EF4-FFF2-40B4-BE49-F238E27FC236}">
                  <a16:creationId xmlns:a16="http://schemas.microsoft.com/office/drawing/2014/main" id="{BDA25360-EF57-A004-BAEF-3AAB0BB69E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0" y="2614"/>
              <a:ext cx="725" cy="18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2" name="Line 49">
              <a:extLst>
                <a:ext uri="{FF2B5EF4-FFF2-40B4-BE49-F238E27FC236}">
                  <a16:creationId xmlns:a16="http://schemas.microsoft.com/office/drawing/2014/main" id="{A7371E5E-055C-9EAB-5805-67B9389653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8" y="2024"/>
              <a:ext cx="544" cy="45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3" name="Line 50">
              <a:extLst>
                <a:ext uri="{FF2B5EF4-FFF2-40B4-BE49-F238E27FC236}">
                  <a16:creationId xmlns:a16="http://schemas.microsoft.com/office/drawing/2014/main" id="{1BA53261-E38F-6541-F612-0DCC17A52B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5" y="3022"/>
              <a:ext cx="681" cy="91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96" name="Group 51">
            <a:extLst>
              <a:ext uri="{FF2B5EF4-FFF2-40B4-BE49-F238E27FC236}">
                <a16:creationId xmlns:a16="http://schemas.microsoft.com/office/drawing/2014/main" id="{AEF01647-BA01-16A0-EC0B-CEC33339EBB8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3068638"/>
            <a:ext cx="3602037" cy="3225800"/>
            <a:chOff x="748" y="1706"/>
            <a:chExt cx="2269" cy="2032"/>
          </a:xfrm>
        </p:grpSpPr>
        <p:pic>
          <p:nvPicPr>
            <p:cNvPr id="16463" name="Picture 52">
              <a:extLst>
                <a:ext uri="{FF2B5EF4-FFF2-40B4-BE49-F238E27FC236}">
                  <a16:creationId xmlns:a16="http://schemas.microsoft.com/office/drawing/2014/main" id="{4DDEC88A-F064-A72D-9984-6B3CE57866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03" t="19727" r="19287" b="9863"/>
            <a:stretch>
              <a:fillRect/>
            </a:stretch>
          </p:blipFill>
          <p:spPr bwMode="auto">
            <a:xfrm>
              <a:off x="748" y="2115"/>
              <a:ext cx="2244" cy="1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53" name="Rectangle 53">
              <a:extLst>
                <a:ext uri="{FF2B5EF4-FFF2-40B4-BE49-F238E27FC236}">
                  <a16:creationId xmlns:a16="http://schemas.microsoft.com/office/drawing/2014/main" id="{7475FD10-7668-76BD-D5D5-8388E587B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" y="3521"/>
              <a:ext cx="2224" cy="173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0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id-ID" altLang="en-US" sz="1200" b="1">
                  <a:solidFill>
                    <a:srgbClr val="FFE181"/>
                  </a:solidFill>
                  <a:latin typeface="Kerala" panose="020B0604020202020204"/>
                </a:rPr>
                <a:t>çÕÆÉáØíÄµ µÞÜÕßÕøÃ ¸¿È</a:t>
              </a:r>
            </a:p>
          </p:txBody>
        </p:sp>
        <p:sp>
          <p:nvSpPr>
            <p:cNvPr id="16465" name="Rectangle 54">
              <a:extLst>
                <a:ext uri="{FF2B5EF4-FFF2-40B4-BE49-F238E27FC236}">
                  <a16:creationId xmlns:a16="http://schemas.microsoft.com/office/drawing/2014/main" id="{657BB768-6384-9EB4-E709-893A2EFCB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" y="2523"/>
              <a:ext cx="1951" cy="90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r>
                <a:rPr lang="id-ID" altLang="en-US" sz="1600" b="1">
                  <a:solidFill>
                    <a:schemeClr val="tx1"/>
                  </a:solidFill>
                </a:rPr>
                <a:t>¥dÌÙÞÎßçÈÞ¿áU ©¿O¿ß</a:t>
              </a:r>
            </a:p>
            <a:p>
              <a:r>
                <a:rPr lang="en-US" altLang="en-US" sz="1600" b="1">
                  <a:solidFill>
                    <a:schemeClr val="tx1"/>
                  </a:solidFill>
                </a:rPr>
                <a:t>   </a:t>
              </a:r>
              <a:r>
                <a:rPr lang="id-ID" altLang="en-US" sz="1600" b="1">
                  <a:solidFill>
                    <a:schemeClr val="tx1"/>
                  </a:solidFill>
                </a:rPr>
                <a:t>ÉÞÜØíÄàÈßÏX ©¿O¿ß</a:t>
              </a:r>
            </a:p>
            <a:p>
              <a:r>
                <a:rPr lang="en-US" altLang="en-US" sz="1600" b="1">
                  <a:solidFill>
                    <a:schemeClr val="tx1"/>
                  </a:solidFill>
                </a:rPr>
                <a:t>          </a:t>
              </a:r>
              <a:r>
                <a:rPr lang="id-ID" altLang="en-US" sz="1400" b="1">
                  <a:solidFill>
                    <a:schemeClr val="tx1"/>
                  </a:solidFill>
                </a:rPr>
                <a:t>ÆÞÕàÆßçÈÞ¿áU ©¿O¿ß</a:t>
              </a:r>
            </a:p>
            <a:p>
              <a:r>
                <a:rPr lang="en-US" altLang="en-US" sz="1600" b="1">
                  <a:solidFill>
                    <a:schemeClr val="tx1"/>
                  </a:solidFill>
                </a:rPr>
                <a:t>          </a:t>
              </a:r>
              <a:r>
                <a:rPr lang="id-ID" altLang="en-US" sz="1600" b="1">
                  <a:solidFill>
                    <a:schemeClr val="tx1"/>
                  </a:solidFill>
                </a:rPr>
                <a:t>ÉáÄßÏ ©¿O¿ß</a:t>
              </a:r>
            </a:p>
          </p:txBody>
        </p:sp>
        <p:sp>
          <p:nvSpPr>
            <p:cNvPr id="25655" name="Rectangle 55">
              <a:extLst>
                <a:ext uri="{FF2B5EF4-FFF2-40B4-BE49-F238E27FC236}">
                  <a16:creationId xmlns:a16="http://schemas.microsoft.com/office/drawing/2014/main" id="{D4A45B37-FC45-7845-DA0A-47C4925EFAD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036" y="1779"/>
              <a:ext cx="757" cy="612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  <a:defRPr/>
              </a:pPr>
              <a:r>
                <a:rPr lang="id-ID" altLang="en-US" sz="1200">
                  <a:solidFill>
                    <a:srgbClr val="DC04B8"/>
                  </a:solidFill>
                  <a:latin typeface="Kerala" panose="020B0604020202020204"/>
                </a:rPr>
                <a:t>ØÍÞ Ïá·¢ (ÈßBZ)</a:t>
              </a:r>
            </a:p>
            <a:p>
              <a:pPr>
                <a:lnSpc>
                  <a:spcPct val="40000"/>
                </a:lnSpc>
                <a:spcBef>
                  <a:spcPct val="50000"/>
                </a:spcBef>
                <a:defRPr/>
              </a:pPr>
              <a:r>
                <a:rPr lang="id-ID" altLang="en-US" sz="1200">
                  <a:solidFill>
                    <a:srgbClr val="DC04B8"/>
                  </a:solidFill>
                  <a:latin typeface="Kerala" panose="020B0604020202020204"/>
                </a:rPr>
                <a:t>©WdÉÞÉÃ¢</a:t>
              </a:r>
            </a:p>
            <a:p>
              <a:pPr>
                <a:lnSpc>
                  <a:spcPct val="40000"/>
                </a:lnSpc>
                <a:spcBef>
                  <a:spcPct val="50000"/>
                </a:spcBef>
                <a:defRPr/>
              </a:pPr>
              <a:r>
                <a:rPr lang="id-ID" altLang="en-US" sz="1200">
                  <a:solidFill>
                    <a:srgbClr val="DC04B8"/>
                  </a:solidFill>
                  <a:latin typeface="Kerala" panose="020B0604020202020204"/>
                </a:rPr>
                <a:t>ÎçÙÞÉdÆÕµÞÜ¢</a:t>
              </a:r>
            </a:p>
            <a:p>
              <a:pPr>
                <a:lnSpc>
                  <a:spcPct val="40000"/>
                </a:lnSpc>
                <a:spcBef>
                  <a:spcPct val="50000"/>
                </a:spcBef>
                <a:defRPr/>
              </a:pPr>
              <a:r>
                <a:rPr lang="id-ID" altLang="en-US" sz="1200">
                  <a:solidFill>
                    <a:srgbClr val="DC04B8"/>
                  </a:solidFill>
                  <a:latin typeface="Kerala" panose="020B0604020202020204"/>
                </a:rPr>
                <a:t>øIÞ¢ ÕøÕí</a:t>
              </a:r>
            </a:p>
            <a:p>
              <a:pPr>
                <a:lnSpc>
                  <a:spcPct val="40000"/>
                </a:lnSpc>
                <a:spcBef>
                  <a:spcPct val="50000"/>
                </a:spcBef>
                <a:defRPr/>
              </a:pPr>
              <a:r>
                <a:rPr lang="id-ID" altLang="en-US" sz="1200">
                  <a:solidFill>
                    <a:srgbClr val="DC04B8"/>
                  </a:solidFill>
                  <a:latin typeface="Kerala" panose="020B0604020202020204"/>
                </a:rPr>
                <a:t>ØÙdØÞÌíÆ µÞÜ¢</a:t>
              </a:r>
            </a:p>
          </p:txBody>
        </p:sp>
      </p:grpSp>
      <p:grpSp>
        <p:nvGrpSpPr>
          <p:cNvPr id="25656" name="Group 56">
            <a:extLst>
              <a:ext uri="{FF2B5EF4-FFF2-40B4-BE49-F238E27FC236}">
                <a16:creationId xmlns:a16="http://schemas.microsoft.com/office/drawing/2014/main" id="{EF0E582A-BFB6-AB66-C7AC-CAF22D1F3DE0}"/>
              </a:ext>
            </a:extLst>
          </p:cNvPr>
          <p:cNvGrpSpPr>
            <a:grpSpLocks/>
          </p:cNvGrpSpPr>
          <p:nvPr/>
        </p:nvGrpSpPr>
        <p:grpSpPr bwMode="auto">
          <a:xfrm>
            <a:off x="2268538" y="836613"/>
            <a:ext cx="5846762" cy="4527550"/>
            <a:chOff x="1512" y="1397"/>
            <a:chExt cx="2748" cy="2267"/>
          </a:xfrm>
        </p:grpSpPr>
        <p:sp>
          <p:nvSpPr>
            <p:cNvPr id="16398" name="Rectangle 57">
              <a:extLst>
                <a:ext uri="{FF2B5EF4-FFF2-40B4-BE49-F238E27FC236}">
                  <a16:creationId xmlns:a16="http://schemas.microsoft.com/office/drawing/2014/main" id="{6C3C7929-98DC-727B-F1DC-A3976BAC5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2" y="1613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58" name="Rectangle 58">
              <a:extLst>
                <a:ext uri="{FF2B5EF4-FFF2-40B4-BE49-F238E27FC236}">
                  <a16:creationId xmlns:a16="http://schemas.microsoft.com/office/drawing/2014/main" id="{892FBE56-1251-0D8F-B7E0-27815FC033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4" y="1431"/>
              <a:ext cx="550" cy="13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en-US" sz="1800">
                  <a:solidFill>
                    <a:srgbClr val="790015"/>
                  </a:solidFill>
                  <a:latin typeface="Times" panose="02020603050405020304" pitchFamily="18" charset="0"/>
                </a:rPr>
                <a:t>ABRAHAM</a:t>
              </a:r>
              <a:endParaRPr lang="en-US" alt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endParaRPr>
            </a:p>
          </p:txBody>
        </p:sp>
        <p:sp>
          <p:nvSpPr>
            <p:cNvPr id="16400" name="Rectangle 59">
              <a:extLst>
                <a:ext uri="{FF2B5EF4-FFF2-40B4-BE49-F238E27FC236}">
                  <a16:creationId xmlns:a16="http://schemas.microsoft.com/office/drawing/2014/main" id="{E52E3E7B-E24B-1D94-2040-D6682B6E0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2" y="1613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401" name="AutoShape 60">
              <a:extLst>
                <a:ext uri="{FF2B5EF4-FFF2-40B4-BE49-F238E27FC236}">
                  <a16:creationId xmlns:a16="http://schemas.microsoft.com/office/drawing/2014/main" id="{EA026004-3423-83E5-3604-27C7F9FE9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2" y="1397"/>
              <a:ext cx="803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402" name="Rectangle 61">
              <a:extLst>
                <a:ext uri="{FF2B5EF4-FFF2-40B4-BE49-F238E27FC236}">
                  <a16:creationId xmlns:a16="http://schemas.microsoft.com/office/drawing/2014/main" id="{DE3C380F-A25E-0B61-FD13-A4A0B2B5E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2" y="1613"/>
              <a:ext cx="977" cy="37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403" name="Rectangle 62">
              <a:extLst>
                <a:ext uri="{FF2B5EF4-FFF2-40B4-BE49-F238E27FC236}">
                  <a16:creationId xmlns:a16="http://schemas.microsoft.com/office/drawing/2014/main" id="{CDF983FB-4BA8-2338-851E-91A82D9E4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2" y="1399"/>
              <a:ext cx="504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>
                  <a:solidFill>
                    <a:schemeClr val="accent2"/>
                  </a:solidFill>
                </a:rPr>
                <a:t>Øã×í¿ßMí</a:t>
              </a:r>
            </a:p>
          </p:txBody>
        </p:sp>
        <p:sp>
          <p:nvSpPr>
            <p:cNvPr id="16404" name="Line 63">
              <a:extLst>
                <a:ext uri="{FF2B5EF4-FFF2-40B4-BE49-F238E27FC236}">
                  <a16:creationId xmlns:a16="http://schemas.microsoft.com/office/drawing/2014/main" id="{373CBB61-8F16-5A33-88B5-8D8B898F0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2" y="1559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Line 64">
              <a:extLst>
                <a:ext uri="{FF2B5EF4-FFF2-40B4-BE49-F238E27FC236}">
                  <a16:creationId xmlns:a16="http://schemas.microsoft.com/office/drawing/2014/main" id="{E2CB2F08-9288-14F3-49BE-FF99BA692B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1" y="1613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Rectangle 65">
              <a:extLst>
                <a:ext uri="{FF2B5EF4-FFF2-40B4-BE49-F238E27FC236}">
                  <a16:creationId xmlns:a16="http://schemas.microsoft.com/office/drawing/2014/main" id="{E8842156-93C9-080D-79E4-F680F2F3C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9" y="1774"/>
              <a:ext cx="977" cy="43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66" name="Rectangle 66">
              <a:extLst>
                <a:ext uri="{FF2B5EF4-FFF2-40B4-BE49-F238E27FC236}">
                  <a16:creationId xmlns:a16="http://schemas.microsoft.com/office/drawing/2014/main" id="{4FBEC81F-8108-FBF5-2223-3DDD34634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7" y="1606"/>
              <a:ext cx="549" cy="13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en-US" sz="1800">
                  <a:solidFill>
                    <a:srgbClr val="790015"/>
                  </a:solidFill>
                  <a:latin typeface="Times" panose="02020603050405020304" pitchFamily="18" charset="0"/>
                </a:rPr>
                <a:t>ABRAHAM</a:t>
              </a:r>
              <a:endParaRPr lang="en-US" alt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endParaRPr>
            </a:p>
          </p:txBody>
        </p:sp>
        <p:sp>
          <p:nvSpPr>
            <p:cNvPr id="16408" name="Rectangle 67">
              <a:extLst>
                <a:ext uri="{FF2B5EF4-FFF2-40B4-BE49-F238E27FC236}">
                  <a16:creationId xmlns:a16="http://schemas.microsoft.com/office/drawing/2014/main" id="{16106BED-8289-5DE1-1CBF-88ADC7F88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9" y="1774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409" name="AutoShape 68">
              <a:extLst>
                <a:ext uri="{FF2B5EF4-FFF2-40B4-BE49-F238E27FC236}">
                  <a16:creationId xmlns:a16="http://schemas.microsoft.com/office/drawing/2014/main" id="{B834C75F-E41B-71AE-1832-646EE1665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9" y="1559"/>
              <a:ext cx="789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410" name="Rectangle 69">
              <a:extLst>
                <a:ext uri="{FF2B5EF4-FFF2-40B4-BE49-F238E27FC236}">
                  <a16:creationId xmlns:a16="http://schemas.microsoft.com/office/drawing/2014/main" id="{AD0F7FC8-F183-544E-CD39-2D163F838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9" y="1774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411" name="Rectangle 70">
              <a:extLst>
                <a:ext uri="{FF2B5EF4-FFF2-40B4-BE49-F238E27FC236}">
                  <a16:creationId xmlns:a16="http://schemas.microsoft.com/office/drawing/2014/main" id="{B88058C7-315B-B7CB-0BBF-AE4744A41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7" y="1566"/>
              <a:ext cx="546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>
                  <a:solidFill>
                    <a:schemeClr val="accent2"/>
                  </a:solidFill>
                </a:rPr>
                <a:t>¥dÌÙÞ¢</a:t>
              </a:r>
            </a:p>
          </p:txBody>
        </p:sp>
        <p:sp>
          <p:nvSpPr>
            <p:cNvPr id="16412" name="Line 71">
              <a:extLst>
                <a:ext uri="{FF2B5EF4-FFF2-40B4-BE49-F238E27FC236}">
                  <a16:creationId xmlns:a16="http://schemas.microsoft.com/office/drawing/2014/main" id="{9B0675D6-7488-4833-3982-101B05B617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9" y="1734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Line 72">
              <a:extLst>
                <a:ext uri="{FF2B5EF4-FFF2-40B4-BE49-F238E27FC236}">
                  <a16:creationId xmlns:a16="http://schemas.microsoft.com/office/drawing/2014/main" id="{D3FD9EDE-DE57-2C67-2F1F-5D46A66D76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1774"/>
              <a:ext cx="429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" name="Rectangle 73">
              <a:extLst>
                <a:ext uri="{FF2B5EF4-FFF2-40B4-BE49-F238E27FC236}">
                  <a16:creationId xmlns:a16="http://schemas.microsoft.com/office/drawing/2014/main" id="{CCE712FB-06A9-028D-3CAA-7C05A0ACD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" y="1949"/>
              <a:ext cx="964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74" name="Rectangle 74">
              <a:extLst>
                <a:ext uri="{FF2B5EF4-FFF2-40B4-BE49-F238E27FC236}">
                  <a16:creationId xmlns:a16="http://schemas.microsoft.com/office/drawing/2014/main" id="{335B740A-F3D0-0376-58B8-A99502BE8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1" y="1767"/>
              <a:ext cx="549" cy="13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en-US" sz="1800">
                  <a:solidFill>
                    <a:srgbClr val="790015"/>
                  </a:solidFill>
                  <a:latin typeface="Times" panose="02020603050405020304" pitchFamily="18" charset="0"/>
                </a:rPr>
                <a:t>ABRAHAM</a:t>
              </a:r>
              <a:endParaRPr lang="en-US" alt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endParaRPr>
            </a:p>
          </p:txBody>
        </p:sp>
        <p:sp>
          <p:nvSpPr>
            <p:cNvPr id="16416" name="Rectangle 75">
              <a:extLst>
                <a:ext uri="{FF2B5EF4-FFF2-40B4-BE49-F238E27FC236}">
                  <a16:creationId xmlns:a16="http://schemas.microsoft.com/office/drawing/2014/main" id="{CD4A9C2D-4E5D-9792-333C-28E5F2BAB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" y="1949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417" name="AutoShape 76">
              <a:extLst>
                <a:ext uri="{FF2B5EF4-FFF2-40B4-BE49-F238E27FC236}">
                  <a16:creationId xmlns:a16="http://schemas.microsoft.com/office/drawing/2014/main" id="{647E3A64-3039-53FA-5871-FE9BD832E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" y="1734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418" name="Rectangle 77">
              <a:extLst>
                <a:ext uri="{FF2B5EF4-FFF2-40B4-BE49-F238E27FC236}">
                  <a16:creationId xmlns:a16="http://schemas.microsoft.com/office/drawing/2014/main" id="{DB220990-998D-AE5D-6C18-FD87A456C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" y="1949"/>
              <a:ext cx="964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419" name="Rectangle 78">
              <a:extLst>
                <a:ext uri="{FF2B5EF4-FFF2-40B4-BE49-F238E27FC236}">
                  <a16:creationId xmlns:a16="http://schemas.microsoft.com/office/drawing/2014/main" id="{B7B28314-D087-50B8-D405-8627261E1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" y="1735"/>
              <a:ext cx="484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>
                  <a:solidFill>
                    <a:schemeClr val="accent2"/>
                  </a:solidFill>
                </a:rPr>
                <a:t>ç¼ÞØËí</a:t>
              </a:r>
            </a:p>
          </p:txBody>
        </p:sp>
        <p:sp>
          <p:nvSpPr>
            <p:cNvPr id="16420" name="Line 79">
              <a:extLst>
                <a:ext uri="{FF2B5EF4-FFF2-40B4-BE49-F238E27FC236}">
                  <a16:creationId xmlns:a16="http://schemas.microsoft.com/office/drawing/2014/main" id="{9607EEEA-4BDE-092B-E23D-CDC4D9A39B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6" y="1895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1" name="Line 80">
              <a:extLst>
                <a:ext uri="{FF2B5EF4-FFF2-40B4-BE49-F238E27FC236}">
                  <a16:creationId xmlns:a16="http://schemas.microsoft.com/office/drawing/2014/main" id="{145BCB6B-FA91-FB53-7F21-C472B886FD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2" y="1949"/>
              <a:ext cx="442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2" name="Rectangle 81">
              <a:extLst>
                <a:ext uri="{FF2B5EF4-FFF2-40B4-BE49-F238E27FC236}">
                  <a16:creationId xmlns:a16="http://schemas.microsoft.com/office/drawing/2014/main" id="{3737BB08-5453-BD2B-2A08-E971AEF53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0" y="2110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423" name="AutoShape 82">
              <a:extLst>
                <a:ext uri="{FF2B5EF4-FFF2-40B4-BE49-F238E27FC236}">
                  <a16:creationId xmlns:a16="http://schemas.microsoft.com/office/drawing/2014/main" id="{168ED23A-B99C-46EA-F8EB-6C4AF53D7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0" y="1895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424" name="Rectangle 83">
              <a:extLst>
                <a:ext uri="{FF2B5EF4-FFF2-40B4-BE49-F238E27FC236}">
                  <a16:creationId xmlns:a16="http://schemas.microsoft.com/office/drawing/2014/main" id="{38B47C85-F0B2-446C-D41D-B10848870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0" y="2110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425" name="Rectangle 84">
              <a:extLst>
                <a:ext uri="{FF2B5EF4-FFF2-40B4-BE49-F238E27FC236}">
                  <a16:creationId xmlns:a16="http://schemas.microsoft.com/office/drawing/2014/main" id="{1602657E-FA5B-B661-8EE6-FE186A079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3" y="1896"/>
              <a:ext cx="371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>
                  <a:solidFill>
                    <a:schemeClr val="accent2"/>
                  </a:solidFill>
                </a:rPr>
                <a:t>çÎÞæÖ</a:t>
              </a:r>
            </a:p>
          </p:txBody>
        </p:sp>
        <p:sp>
          <p:nvSpPr>
            <p:cNvPr id="16426" name="Line 85">
              <a:extLst>
                <a:ext uri="{FF2B5EF4-FFF2-40B4-BE49-F238E27FC236}">
                  <a16:creationId xmlns:a16="http://schemas.microsoft.com/office/drawing/2014/main" id="{5504FB77-6011-22B2-C2EA-79017D9F11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0" y="2070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7" name="Line 86">
              <a:extLst>
                <a:ext uri="{FF2B5EF4-FFF2-40B4-BE49-F238E27FC236}">
                  <a16:creationId xmlns:a16="http://schemas.microsoft.com/office/drawing/2014/main" id="{82E4DE0B-7980-EA9B-C1F9-C1C77F09B9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0" y="2110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8" name="Rectangle 87">
              <a:extLst>
                <a:ext uri="{FF2B5EF4-FFF2-40B4-BE49-F238E27FC236}">
                  <a16:creationId xmlns:a16="http://schemas.microsoft.com/office/drawing/2014/main" id="{E7F2D1B6-1E7C-1BAD-6F91-0C1261ECA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7" y="2272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429" name="AutoShape 88">
              <a:extLst>
                <a:ext uri="{FF2B5EF4-FFF2-40B4-BE49-F238E27FC236}">
                  <a16:creationId xmlns:a16="http://schemas.microsoft.com/office/drawing/2014/main" id="{9E54148C-D9FE-3CB5-04E1-3A486B26F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7" y="2070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430" name="Rectangle 89">
              <a:extLst>
                <a:ext uri="{FF2B5EF4-FFF2-40B4-BE49-F238E27FC236}">
                  <a16:creationId xmlns:a16="http://schemas.microsoft.com/office/drawing/2014/main" id="{E7F1B126-3130-95C7-6DE3-3C5AB5E7F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7" y="2272"/>
              <a:ext cx="872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431" name="Rectangle 90">
              <a:extLst>
                <a:ext uri="{FF2B5EF4-FFF2-40B4-BE49-F238E27FC236}">
                  <a16:creationId xmlns:a16="http://schemas.microsoft.com/office/drawing/2014/main" id="{7960C5F3-D4B9-6E47-76DC-F2CA82F4F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3" y="2071"/>
              <a:ext cx="472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>
                  <a:solidFill>
                    <a:schemeClr val="accent2"/>
                  </a:solidFill>
                </a:rPr>
                <a:t>çÏÞÖáÕ</a:t>
              </a:r>
            </a:p>
          </p:txBody>
        </p:sp>
        <p:sp>
          <p:nvSpPr>
            <p:cNvPr id="16432" name="Line 91">
              <a:extLst>
                <a:ext uri="{FF2B5EF4-FFF2-40B4-BE49-F238E27FC236}">
                  <a16:creationId xmlns:a16="http://schemas.microsoft.com/office/drawing/2014/main" id="{37016118-467E-8AEE-1AB8-BCFB922E2C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7" y="2232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3" name="Rectangle 92">
              <a:extLst>
                <a:ext uri="{FF2B5EF4-FFF2-40B4-BE49-F238E27FC236}">
                  <a16:creationId xmlns:a16="http://schemas.microsoft.com/office/drawing/2014/main" id="{61A95853-57BD-9581-757C-4652BE1C3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2455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434" name="AutoShape 93">
              <a:extLst>
                <a:ext uri="{FF2B5EF4-FFF2-40B4-BE49-F238E27FC236}">
                  <a16:creationId xmlns:a16="http://schemas.microsoft.com/office/drawing/2014/main" id="{755D5902-CDFE-24EF-DEFF-CDC69D292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2232"/>
              <a:ext cx="819" cy="591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435" name="Rectangle 94">
              <a:extLst>
                <a:ext uri="{FF2B5EF4-FFF2-40B4-BE49-F238E27FC236}">
                  <a16:creationId xmlns:a16="http://schemas.microsoft.com/office/drawing/2014/main" id="{4B610338-5B42-8541-E2A0-53BD7D745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2455"/>
              <a:ext cx="96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436" name="Rectangle 95">
              <a:extLst>
                <a:ext uri="{FF2B5EF4-FFF2-40B4-BE49-F238E27FC236}">
                  <a16:creationId xmlns:a16="http://schemas.microsoft.com/office/drawing/2014/main" id="{53C39FBC-70B9-0B9C-30DF-AC19ECC8FF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" y="2233"/>
              <a:ext cx="662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>
                  <a:solidFill>
                    <a:schemeClr val="accent2"/>
                  </a:solidFill>
                </a:rPr>
                <a:t>¥øÞ¼µÄb¢</a:t>
              </a:r>
            </a:p>
          </p:txBody>
        </p:sp>
        <p:sp>
          <p:nvSpPr>
            <p:cNvPr id="16437" name="Line 96">
              <a:extLst>
                <a:ext uri="{FF2B5EF4-FFF2-40B4-BE49-F238E27FC236}">
                  <a16:creationId xmlns:a16="http://schemas.microsoft.com/office/drawing/2014/main" id="{264D24F8-0B3E-EFCE-13D7-7F69D1BACD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1" y="2415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8" name="Rectangle 97">
              <a:extLst>
                <a:ext uri="{FF2B5EF4-FFF2-40B4-BE49-F238E27FC236}">
                  <a16:creationId xmlns:a16="http://schemas.microsoft.com/office/drawing/2014/main" id="{C47DD5C9-CB33-8A56-C9F1-7BD62A4CF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642"/>
              <a:ext cx="1365" cy="46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439" name="AutoShape 98">
              <a:extLst>
                <a:ext uri="{FF2B5EF4-FFF2-40B4-BE49-F238E27FC236}">
                  <a16:creationId xmlns:a16="http://schemas.microsoft.com/office/drawing/2014/main" id="{94F3C5D2-7DF1-FD63-DAE3-FA14B5DC1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415"/>
              <a:ext cx="834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440" name="Rectangle 99">
              <a:extLst>
                <a:ext uri="{FF2B5EF4-FFF2-40B4-BE49-F238E27FC236}">
                  <a16:creationId xmlns:a16="http://schemas.microsoft.com/office/drawing/2014/main" id="{E9999ACF-32D1-C602-A55F-DD1C4AB2D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646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441" name="Rectangle 100">
              <a:extLst>
                <a:ext uri="{FF2B5EF4-FFF2-40B4-BE49-F238E27FC236}">
                  <a16:creationId xmlns:a16="http://schemas.microsoft.com/office/drawing/2014/main" id="{AB75F07E-A833-161D-CE83-DEE96630D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7" y="2416"/>
              <a:ext cx="557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>
                  <a:solidFill>
                    <a:schemeClr val="accent2"/>
                  </a:solidFill>
                </a:rPr>
                <a:t>øÞ¼ÍøÃ¢</a:t>
              </a:r>
            </a:p>
          </p:txBody>
        </p:sp>
        <p:sp>
          <p:nvSpPr>
            <p:cNvPr id="16442" name="Line 101">
              <a:extLst>
                <a:ext uri="{FF2B5EF4-FFF2-40B4-BE49-F238E27FC236}">
                  <a16:creationId xmlns:a16="http://schemas.microsoft.com/office/drawing/2014/main" id="{FED439F8-700E-5E01-B57E-6F432D1C46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2593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3" name="Rectangle 102">
              <a:extLst>
                <a:ext uri="{FF2B5EF4-FFF2-40B4-BE49-F238E27FC236}">
                  <a16:creationId xmlns:a16="http://schemas.microsoft.com/office/drawing/2014/main" id="{A455EAA6-D0CE-23ED-8118-EA00E81DC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0" y="2816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444" name="AutoShape 103">
              <a:extLst>
                <a:ext uri="{FF2B5EF4-FFF2-40B4-BE49-F238E27FC236}">
                  <a16:creationId xmlns:a16="http://schemas.microsoft.com/office/drawing/2014/main" id="{E13676DA-6E44-8F2F-A1EA-E5B8E951A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0" y="2593"/>
              <a:ext cx="803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445" name="Rectangle 104">
              <a:extLst>
                <a:ext uri="{FF2B5EF4-FFF2-40B4-BE49-F238E27FC236}">
                  <a16:creationId xmlns:a16="http://schemas.microsoft.com/office/drawing/2014/main" id="{16688D65-1D60-3C1E-ADD0-53B78A9C7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0" y="2816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446" name="Rectangle 105">
              <a:extLst>
                <a:ext uri="{FF2B5EF4-FFF2-40B4-BE49-F238E27FC236}">
                  <a16:creationId xmlns:a16="http://schemas.microsoft.com/office/drawing/2014/main" id="{484CFBDE-D615-7D60-2C26-021F4A538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6" y="2591"/>
              <a:ext cx="68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300">
                  <a:solidFill>
                    <a:schemeClr val="accent2"/>
                  </a:solidFill>
                </a:rPr>
                <a:t>dÉÕÞØµÞÜ¢</a:t>
              </a:r>
            </a:p>
          </p:txBody>
        </p:sp>
        <p:sp>
          <p:nvSpPr>
            <p:cNvPr id="16447" name="Line 106">
              <a:extLst>
                <a:ext uri="{FF2B5EF4-FFF2-40B4-BE49-F238E27FC236}">
                  <a16:creationId xmlns:a16="http://schemas.microsoft.com/office/drawing/2014/main" id="{3BA4F014-C879-48B1-7B6A-09712856D2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0" y="2776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8" name="Line 107">
              <a:extLst>
                <a:ext uri="{FF2B5EF4-FFF2-40B4-BE49-F238E27FC236}">
                  <a16:creationId xmlns:a16="http://schemas.microsoft.com/office/drawing/2014/main" id="{0F070335-2A15-89CE-2967-D6AE039924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0" y="2816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9" name="Rectangle 108">
              <a:extLst>
                <a:ext uri="{FF2B5EF4-FFF2-40B4-BE49-F238E27FC236}">
                  <a16:creationId xmlns:a16="http://schemas.microsoft.com/office/drawing/2014/main" id="{4B0DB3F6-223A-0B83-2C0D-6C68484F8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" y="2991"/>
              <a:ext cx="1364" cy="45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450" name="AutoShape 109">
              <a:extLst>
                <a:ext uri="{FF2B5EF4-FFF2-40B4-BE49-F238E27FC236}">
                  <a16:creationId xmlns:a16="http://schemas.microsoft.com/office/drawing/2014/main" id="{BDFEF1F6-8735-1B4E-74FC-DB0C406D0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" y="2776"/>
              <a:ext cx="789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451" name="Rectangle 110">
              <a:extLst>
                <a:ext uri="{FF2B5EF4-FFF2-40B4-BE49-F238E27FC236}">
                  <a16:creationId xmlns:a16="http://schemas.microsoft.com/office/drawing/2014/main" id="{CFFF7336-2C76-EA4E-E610-2178C2BF6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" y="2991"/>
              <a:ext cx="963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452" name="Rectangle 111">
              <a:extLst>
                <a:ext uri="{FF2B5EF4-FFF2-40B4-BE49-F238E27FC236}">
                  <a16:creationId xmlns:a16="http://schemas.microsoft.com/office/drawing/2014/main" id="{DE6F9226-49A4-52C8-F0E8-F005A9222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7" y="2777"/>
              <a:ext cx="92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300">
                  <a:solidFill>
                    <a:schemeClr val="accent2"/>
                  </a:solidFill>
                </a:rPr>
                <a:t>  ÈßÖÌíÆ µÞÜ¢</a:t>
              </a:r>
            </a:p>
          </p:txBody>
        </p:sp>
        <p:sp>
          <p:nvSpPr>
            <p:cNvPr id="16453" name="Line 112">
              <a:extLst>
                <a:ext uri="{FF2B5EF4-FFF2-40B4-BE49-F238E27FC236}">
                  <a16:creationId xmlns:a16="http://schemas.microsoft.com/office/drawing/2014/main" id="{00276840-715D-C3AC-51C1-2C27D55119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2" y="2951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4" name="Line 113">
              <a:extLst>
                <a:ext uri="{FF2B5EF4-FFF2-40B4-BE49-F238E27FC236}">
                  <a16:creationId xmlns:a16="http://schemas.microsoft.com/office/drawing/2014/main" id="{2B6BA47A-6B00-796B-E12D-964F04511A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1" y="2991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5" name="Rectangle 114">
              <a:extLst>
                <a:ext uri="{FF2B5EF4-FFF2-40B4-BE49-F238E27FC236}">
                  <a16:creationId xmlns:a16="http://schemas.microsoft.com/office/drawing/2014/main" id="{72FCB630-02D5-7D39-A777-AD2BA96DD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5" y="3201"/>
              <a:ext cx="1365" cy="463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456" name="AutoShape 115">
              <a:extLst>
                <a:ext uri="{FF2B5EF4-FFF2-40B4-BE49-F238E27FC236}">
                  <a16:creationId xmlns:a16="http://schemas.microsoft.com/office/drawing/2014/main" id="{1AC1274B-84B7-4C89-EA38-60E658AA6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5" y="2951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457" name="Rectangle 116">
              <a:extLst>
                <a:ext uri="{FF2B5EF4-FFF2-40B4-BE49-F238E27FC236}">
                  <a16:creationId xmlns:a16="http://schemas.microsoft.com/office/drawing/2014/main" id="{85F2FFCD-3AFC-9C55-D125-9300E26F5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5" y="3221"/>
              <a:ext cx="865" cy="37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6458" name="Group 117">
              <a:extLst>
                <a:ext uri="{FF2B5EF4-FFF2-40B4-BE49-F238E27FC236}">
                  <a16:creationId xmlns:a16="http://schemas.microsoft.com/office/drawing/2014/main" id="{3B9DFB2B-34A4-1AA2-B7C2-0465AF7726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5" y="2965"/>
              <a:ext cx="556" cy="306"/>
              <a:chOff x="3083" y="3101"/>
              <a:chExt cx="556" cy="306"/>
            </a:xfrm>
          </p:grpSpPr>
          <p:sp>
            <p:nvSpPr>
              <p:cNvPr id="25718" name="Rectangle 118">
                <a:extLst>
                  <a:ext uri="{FF2B5EF4-FFF2-40B4-BE49-F238E27FC236}">
                    <a16:creationId xmlns:a16="http://schemas.microsoft.com/office/drawing/2014/main" id="{4AD23FF8-A196-C25A-50ED-52718DC267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3" y="3112"/>
                <a:ext cx="139" cy="2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altLang="en-US" b="1">
                    <a:solidFill>
                      <a:schemeClr val="accent1"/>
                    </a:solidFill>
                    <a:latin typeface="Helvetica" panose="020B0604020202020204" pitchFamily="34" charset="0"/>
                  </a:rPr>
                  <a:t>   </a:t>
                </a:r>
                <a:endParaRPr lang="en-US" altLang="en-US" sz="4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panose="020B0604020202020204" pitchFamily="34" charset="0"/>
                </a:endParaRPr>
              </a:p>
            </p:txBody>
          </p:sp>
          <p:sp>
            <p:nvSpPr>
              <p:cNvPr id="16462" name="Rectangle 119">
                <a:extLst>
                  <a:ext uri="{FF2B5EF4-FFF2-40B4-BE49-F238E27FC236}">
                    <a16:creationId xmlns:a16="http://schemas.microsoft.com/office/drawing/2014/main" id="{BD8C7019-24E6-CC28-B7AF-3FDBC4CB94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5" y="3101"/>
                <a:ext cx="524" cy="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4000">
                    <a:solidFill>
                      <a:schemeClr val="accent1"/>
                    </a:solidFill>
                  </a:rPr>
                  <a:t>çÏÖá</a:t>
                </a:r>
              </a:p>
            </p:txBody>
          </p:sp>
        </p:grpSp>
        <p:sp>
          <p:nvSpPr>
            <p:cNvPr id="16459" name="Line 120">
              <a:extLst>
                <a:ext uri="{FF2B5EF4-FFF2-40B4-BE49-F238E27FC236}">
                  <a16:creationId xmlns:a16="http://schemas.microsoft.com/office/drawing/2014/main" id="{BB2739AA-EDCE-B06E-BE1D-D74B7BB44F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5" y="3153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0" name="Line 121">
              <a:extLst>
                <a:ext uri="{FF2B5EF4-FFF2-40B4-BE49-F238E27FC236}">
                  <a16:creationId xmlns:a16="http://schemas.microsoft.com/office/drawing/2014/main" id="{BEAC3C56-E99F-891A-6E28-2037E2FF04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54" y="2645"/>
              <a:ext cx="158" cy="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56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56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5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5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EE3AEEC-F7C8-2D4F-9418-70BFD9E48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463" y="1023938"/>
            <a:ext cx="6908800" cy="484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419D2E5A-B2F4-4AFF-405F-103E225CF5B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049338"/>
            <a:ext cx="6892925" cy="48926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412" name="Group 4">
            <a:extLst>
              <a:ext uri="{FF2B5EF4-FFF2-40B4-BE49-F238E27FC236}">
                <a16:creationId xmlns:a16="http://schemas.microsoft.com/office/drawing/2014/main" id="{A8411E17-462F-F777-263A-6C10CD657A7E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1663700"/>
            <a:ext cx="7645400" cy="812800"/>
            <a:chOff x="336" y="1048"/>
            <a:chExt cx="4816" cy="512"/>
          </a:xfrm>
        </p:grpSpPr>
        <p:sp>
          <p:nvSpPr>
            <p:cNvPr id="17423" name="Rectangle 5">
              <a:extLst>
                <a:ext uri="{FF2B5EF4-FFF2-40B4-BE49-F238E27FC236}">
                  <a16:creationId xmlns:a16="http://schemas.microsoft.com/office/drawing/2014/main" id="{71B1E80E-B4DB-91FD-16F6-A72222772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048"/>
              <a:ext cx="4816" cy="512"/>
            </a:xfrm>
            <a:prstGeom prst="rect">
              <a:avLst/>
            </a:prstGeom>
            <a:solidFill>
              <a:srgbClr val="006B61"/>
            </a:solidFill>
            <a:ln w="50800">
              <a:solidFill>
                <a:srgbClr val="003E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24" name="Rectangle 6">
              <a:extLst>
                <a:ext uri="{FF2B5EF4-FFF2-40B4-BE49-F238E27FC236}">
                  <a16:creationId xmlns:a16="http://schemas.microsoft.com/office/drawing/2014/main" id="{D4BB871A-9B02-8820-44D9-9AD9AC349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" y="1048"/>
              <a:ext cx="4580" cy="478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en-US" altLang="en-US" sz="4400">
                  <a:solidFill>
                    <a:srgbClr val="FAFD00"/>
                  </a:solidFill>
                </a:rPr>
                <a:t>©ÜíÉJß</a:t>
              </a:r>
              <a:r>
                <a:rPr lang="en-US" altLang="en-US" sz="4400">
                  <a:solidFill>
                    <a:srgbClr val="FAFD00"/>
                  </a:solidFill>
                  <a:latin typeface="Helvetica" pitchFamily="2" charset="0"/>
                </a:rPr>
                <a:t> 1-11: </a:t>
              </a:r>
              <a:r>
                <a:rPr lang="en-US" altLang="en-US" sz="4400">
                  <a:solidFill>
                    <a:srgbClr val="FAFD00"/>
                  </a:solidFill>
                </a:rPr>
                <a:t>ÍâÄµÞÜ ÈßÄcÄ</a:t>
              </a:r>
            </a:p>
          </p:txBody>
        </p:sp>
      </p:grpSp>
      <p:sp>
        <p:nvSpPr>
          <p:cNvPr id="45063" name="Oval 7">
            <a:extLst>
              <a:ext uri="{FF2B5EF4-FFF2-40B4-BE49-F238E27FC236}">
                <a16:creationId xmlns:a16="http://schemas.microsoft.com/office/drawing/2014/main" id="{58B8029B-76EB-0A8D-18F3-13CDA7365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800" y="3867150"/>
            <a:ext cx="4003675" cy="1141413"/>
          </a:xfrm>
          <a:prstGeom prst="ellipse">
            <a:avLst/>
          </a:prstGeom>
          <a:noFill/>
          <a:ln w="76200">
            <a:solidFill>
              <a:srgbClr val="EEFF4B"/>
            </a:solidFill>
            <a:round/>
            <a:headEnd/>
            <a:tailEnd/>
          </a:ln>
          <a:effectLst>
            <a:outerShdw dist="109250" dir="2132261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17414" name="Text Box 8">
            <a:extLst>
              <a:ext uri="{FF2B5EF4-FFF2-40B4-BE49-F238E27FC236}">
                <a16:creationId xmlns:a16="http://schemas.microsoft.com/office/drawing/2014/main" id="{2E5363D7-8EE3-7034-8222-83487200A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 sz="2000">
              <a:solidFill>
                <a:srgbClr val="FFA27C"/>
              </a:solidFill>
              <a:latin typeface="B VAG Rounded Bold" charset="0"/>
            </a:endParaRPr>
          </a:p>
        </p:txBody>
      </p:sp>
      <p:sp>
        <p:nvSpPr>
          <p:cNvPr id="17415" name="Text Box 9">
            <a:extLst>
              <a:ext uri="{FF2B5EF4-FFF2-40B4-BE49-F238E27FC236}">
                <a16:creationId xmlns:a16="http://schemas.microsoft.com/office/drawing/2014/main" id="{83DA5DF1-0C37-9940-A209-45AE8E168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5238" y="619442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 sz="2000">
              <a:solidFill>
                <a:srgbClr val="FFA27C"/>
              </a:solidFill>
              <a:latin typeface="B VAG Rounded Bold" charset="0"/>
            </a:endParaRPr>
          </a:p>
        </p:txBody>
      </p:sp>
      <p:sp>
        <p:nvSpPr>
          <p:cNvPr id="45066" name="Text Box 10">
            <a:extLst>
              <a:ext uri="{FF2B5EF4-FFF2-40B4-BE49-F238E27FC236}">
                <a16:creationId xmlns:a16="http://schemas.microsoft.com/office/drawing/2014/main" id="{4141142E-5DAA-70F8-8E49-7C6D36CC6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0463" y="6173788"/>
            <a:ext cx="1524000" cy="4460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altLang="en-US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5067" name="Rectangle 11">
            <a:extLst>
              <a:ext uri="{FF2B5EF4-FFF2-40B4-BE49-F238E27FC236}">
                <a16:creationId xmlns:a16="http://schemas.microsoft.com/office/drawing/2014/main" id="{0834B9A8-6730-9D5D-7125-E1B274EFA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6513513"/>
            <a:ext cx="339725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7418" name="Text Box 12">
            <a:extLst>
              <a:ext uri="{FF2B5EF4-FFF2-40B4-BE49-F238E27FC236}">
                <a16:creationId xmlns:a16="http://schemas.microsoft.com/office/drawing/2014/main" id="{6B0F7065-4D1F-C99E-462C-C5F7A09A1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1163" y="6227763"/>
            <a:ext cx="2098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r>
              <a:rPr lang="en-US" altLang="en-US" sz="1400">
                <a:solidFill>
                  <a:schemeClr val="tx1"/>
                </a:solidFill>
              </a:rPr>
              <a:t>ÙÞXÁí ÌáAí çÉ¼í</a:t>
            </a:r>
            <a:r>
              <a:rPr lang="en-US" altLang="en-US" sz="1200" b="1">
                <a:solidFill>
                  <a:schemeClr val="tx1"/>
                </a:solidFill>
                <a:latin typeface="Arial" panose="020B0604020202020204" pitchFamily="34" charset="0"/>
              </a:rPr>
              <a:t>. 17-19</a:t>
            </a:r>
          </a:p>
        </p:txBody>
      </p:sp>
      <p:sp>
        <p:nvSpPr>
          <p:cNvPr id="45069" name="Text Box 13">
            <a:extLst>
              <a:ext uri="{FF2B5EF4-FFF2-40B4-BE49-F238E27FC236}">
                <a16:creationId xmlns:a16="http://schemas.microsoft.com/office/drawing/2014/main" id="{E3B4B3B4-1E61-BAA1-1534-5754EE892C0F}"/>
              </a:ext>
            </a:extLst>
          </p:cNvPr>
          <p:cNvSpPr txBox="1">
            <a:spLocks noChangeArrowheads="1"/>
          </p:cNvSpPr>
          <p:nvPr/>
        </p:nvSpPr>
        <p:spPr bwMode="auto">
          <a:xfrm rot="56290">
            <a:off x="2132013" y="4275138"/>
            <a:ext cx="1665287" cy="366712"/>
          </a:xfrm>
          <a:prstGeom prst="rect">
            <a:avLst/>
          </a:prstGeom>
          <a:gradFill rotWithShape="0">
            <a:gsLst>
              <a:gs pos="0">
                <a:schemeClr val="tx1">
                  <a:gamma/>
                  <a:shade val="46275"/>
                  <a:invGamma/>
                </a:schemeClr>
              </a:gs>
              <a:gs pos="5000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1800">
                <a:solidFill>
                  <a:srgbClr val="040001"/>
                </a:solidFill>
                <a:latin typeface="Kerala" panose="020B0604020202020204"/>
              </a:rPr>
              <a:t>ÍâÄµÞÜ ÈßÄcÄ</a:t>
            </a:r>
          </a:p>
        </p:txBody>
      </p:sp>
      <p:grpSp>
        <p:nvGrpSpPr>
          <p:cNvPr id="17420" name="Group 14">
            <a:extLst>
              <a:ext uri="{FF2B5EF4-FFF2-40B4-BE49-F238E27FC236}">
                <a16:creationId xmlns:a16="http://schemas.microsoft.com/office/drawing/2014/main" id="{CB9A7F1E-A090-936A-86E7-7E5B837BC003}"/>
              </a:ext>
            </a:extLst>
          </p:cNvPr>
          <p:cNvGrpSpPr>
            <a:grpSpLocks/>
          </p:cNvGrpSpPr>
          <p:nvPr/>
        </p:nvGrpSpPr>
        <p:grpSpPr bwMode="auto">
          <a:xfrm>
            <a:off x="620713" y="160338"/>
            <a:ext cx="739775" cy="1430337"/>
            <a:chOff x="391" y="101"/>
            <a:chExt cx="466" cy="901"/>
          </a:xfrm>
        </p:grpSpPr>
        <p:sp>
          <p:nvSpPr>
            <p:cNvPr id="17421" name="Rectangle 15">
              <a:extLst>
                <a:ext uri="{FF2B5EF4-FFF2-40B4-BE49-F238E27FC236}">
                  <a16:creationId xmlns:a16="http://schemas.microsoft.com/office/drawing/2014/main" id="{4C0997CE-9483-FDD1-B488-AAD683BB1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" y="101"/>
              <a:ext cx="466" cy="901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pPr algn="l"/>
              <a:r>
                <a:rPr lang="en-US" altLang="en-US" sz="8800">
                  <a:solidFill>
                    <a:schemeClr val="tx2"/>
                  </a:solidFill>
                  <a:latin typeface="Times" panose="02020603050405020304" pitchFamily="18" charset="0"/>
                </a:rPr>
                <a:t>7</a:t>
              </a:r>
            </a:p>
          </p:txBody>
        </p:sp>
        <p:sp>
          <p:nvSpPr>
            <p:cNvPr id="17422" name="Line 16">
              <a:extLst>
                <a:ext uri="{FF2B5EF4-FFF2-40B4-BE49-F238E27FC236}">
                  <a16:creationId xmlns:a16="http://schemas.microsoft.com/office/drawing/2014/main" id="{130F0098-F74E-3781-84A9-58DE181939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" y="528"/>
              <a:ext cx="187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F3D7667F-A34E-F0ED-8E76-AD02C7C0FBC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546100"/>
            <a:ext cx="798512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Rectangle 3">
            <a:extLst>
              <a:ext uri="{FF2B5EF4-FFF2-40B4-BE49-F238E27FC236}">
                <a16:creationId xmlns:a16="http://schemas.microsoft.com/office/drawing/2014/main" id="{4B83188A-54D7-7468-48A9-6AF10CC5D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533400"/>
            <a:ext cx="8001000" cy="57404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64516" name="Text Box 4">
            <a:extLst>
              <a:ext uri="{FF2B5EF4-FFF2-40B4-BE49-F238E27FC236}">
                <a16:creationId xmlns:a16="http://schemas.microsoft.com/office/drawing/2014/main" id="{37DDB0D8-CECE-48F7-F164-EDCF6817A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4450" y="6199188"/>
            <a:ext cx="1250950" cy="4460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altLang="en-US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DC19175F-7AE2-BB1B-C2A0-0EBB3C2EC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 sz="2000">
              <a:solidFill>
                <a:srgbClr val="FFA27C"/>
              </a:solidFill>
              <a:latin typeface="B VAG Rounded Bold" charset="0"/>
            </a:endParaRPr>
          </a:p>
        </p:txBody>
      </p:sp>
      <p:sp>
        <p:nvSpPr>
          <p:cNvPr id="18438" name="Text Box 6">
            <a:extLst>
              <a:ext uri="{FF2B5EF4-FFF2-40B4-BE49-F238E27FC236}">
                <a16:creationId xmlns:a16="http://schemas.microsoft.com/office/drawing/2014/main" id="{6AEA0974-5C6D-5264-A751-0026D93E8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6825" y="619442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 sz="2000">
              <a:solidFill>
                <a:srgbClr val="FFA27C"/>
              </a:solidFill>
              <a:latin typeface="B VAG Rounded Bold" charset="0"/>
            </a:endParaRPr>
          </a:p>
        </p:txBody>
      </p:sp>
      <p:sp>
        <p:nvSpPr>
          <p:cNvPr id="64519" name="Rectangle 7">
            <a:extLst>
              <a:ext uri="{FF2B5EF4-FFF2-40B4-BE49-F238E27FC236}">
                <a16:creationId xmlns:a16="http://schemas.microsoft.com/office/drawing/2014/main" id="{DC9C43AB-EED0-34A4-220A-FDD679AD6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6513513"/>
            <a:ext cx="339725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8440" name="Text Box 8">
            <a:extLst>
              <a:ext uri="{FF2B5EF4-FFF2-40B4-BE49-F238E27FC236}">
                <a16:creationId xmlns:a16="http://schemas.microsoft.com/office/drawing/2014/main" id="{F3B29E01-686D-91B5-01B7-AC83EA2F0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1163" y="6227763"/>
            <a:ext cx="2098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r>
              <a:rPr lang="en-US" altLang="en-US" sz="1400">
                <a:solidFill>
                  <a:schemeClr val="tx1"/>
                </a:solidFill>
              </a:rPr>
              <a:t>ÙÞXÁí ÌáAí çÉ¼í</a:t>
            </a:r>
            <a:r>
              <a:rPr lang="en-US" altLang="en-US" sz="1200" b="1">
                <a:solidFill>
                  <a:schemeClr val="tx1"/>
                </a:solidFill>
                <a:latin typeface="Arial" panose="020B0604020202020204" pitchFamily="34" charset="0"/>
              </a:rPr>
              <a:t>. 17-19</a:t>
            </a:r>
          </a:p>
        </p:txBody>
      </p:sp>
      <p:sp>
        <p:nvSpPr>
          <p:cNvPr id="64521" name="Text Box 9">
            <a:extLst>
              <a:ext uri="{FF2B5EF4-FFF2-40B4-BE49-F238E27FC236}">
                <a16:creationId xmlns:a16="http://schemas.microsoft.com/office/drawing/2014/main" id="{AB00DF27-1C05-8F80-92BC-F89BF8D82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681663"/>
            <a:ext cx="7837487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/>
            <a:r>
              <a:rPr lang="en-US" altLang="en-US" sz="3400">
                <a:solidFill>
                  <a:schemeClr val="tx1"/>
                </a:solidFill>
              </a:rPr>
              <a:t>ÍâÄµÞÜ ÈßÄcÄÏßçÜAí ²øá 'ÆâøÆVÖßÈß’…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>
            <a:extLst>
              <a:ext uri="{FF2B5EF4-FFF2-40B4-BE49-F238E27FC236}">
                <a16:creationId xmlns:a16="http://schemas.microsoft.com/office/drawing/2014/main" id="{4610F9E6-C07B-11C9-56A7-6457EA9BF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2388" y="6184900"/>
            <a:ext cx="1250950" cy="4460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altLang="en-US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0DF4387C-EC54-D8C1-2623-AE36AFF84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 sz="2000">
              <a:solidFill>
                <a:srgbClr val="FFA27C"/>
              </a:solidFill>
              <a:latin typeface="B VAG Rounded Bold" charset="0"/>
            </a:endParaRP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EFEFB07C-668F-05BF-73DB-687BC303C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6825" y="619442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 sz="2000">
              <a:solidFill>
                <a:srgbClr val="FFA27C"/>
              </a:solidFill>
              <a:latin typeface="B VAG Rounded Bold" charset="0"/>
            </a:endParaRPr>
          </a:p>
        </p:txBody>
      </p:sp>
      <p:pic>
        <p:nvPicPr>
          <p:cNvPr id="19461" name="Picture 5">
            <a:extLst>
              <a:ext uri="{FF2B5EF4-FFF2-40B4-BE49-F238E27FC236}">
                <a16:creationId xmlns:a16="http://schemas.microsoft.com/office/drawing/2014/main" id="{C152E618-DE15-D825-2040-84367D866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4564" r="5324" b="5312"/>
          <a:stretch>
            <a:fillRect/>
          </a:stretch>
        </p:blipFill>
        <p:spPr bwMode="auto">
          <a:xfrm>
            <a:off x="593725" y="549275"/>
            <a:ext cx="7977188" cy="57578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4" name="Rectangle 6">
            <a:extLst>
              <a:ext uri="{FF2B5EF4-FFF2-40B4-BE49-F238E27FC236}">
                <a16:creationId xmlns:a16="http://schemas.microsoft.com/office/drawing/2014/main" id="{54E7337C-1D39-CBF7-B5DE-1BFEC3E28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6513513"/>
            <a:ext cx="339725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9463" name="Text Box 7">
            <a:extLst>
              <a:ext uri="{FF2B5EF4-FFF2-40B4-BE49-F238E27FC236}">
                <a16:creationId xmlns:a16="http://schemas.microsoft.com/office/drawing/2014/main" id="{A923DC95-83BC-75BF-1A54-B3CE5F219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1163" y="6227763"/>
            <a:ext cx="2098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r>
              <a:rPr lang="en-US" altLang="en-US" sz="1400">
                <a:solidFill>
                  <a:schemeClr val="tx1"/>
                </a:solidFill>
              </a:rPr>
              <a:t>ÙÞXÁí ÌáAí çÉ¼í</a:t>
            </a:r>
            <a:r>
              <a:rPr lang="en-US" altLang="en-US" sz="1200" b="1">
                <a:solidFill>
                  <a:schemeClr val="tx1"/>
                </a:solidFill>
                <a:latin typeface="Arial" panose="020B0604020202020204" pitchFamily="34" charset="0"/>
              </a:rPr>
              <a:t>. 17-19</a:t>
            </a:r>
          </a:p>
        </p:txBody>
      </p:sp>
      <p:sp>
        <p:nvSpPr>
          <p:cNvPr id="19464" name="Text Box 8">
            <a:extLst>
              <a:ext uri="{FF2B5EF4-FFF2-40B4-BE49-F238E27FC236}">
                <a16:creationId xmlns:a16="http://schemas.microsoft.com/office/drawing/2014/main" id="{BBA9A22D-B3F8-A063-ACC8-45B9D6151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3" y="5681663"/>
            <a:ext cx="7726362" cy="549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/>
            <a:r>
              <a:rPr lang="en-US" altLang="en-US" sz="3000">
                <a:solidFill>
                  <a:schemeClr val="tx1"/>
                </a:solidFill>
              </a:rPr>
              <a:t>ÍâÄµÞÜ ÈßÄcÄÏßçÜAí ²øá 'ÆâøÆVÖßÈß’…</a:t>
            </a:r>
          </a:p>
        </p:txBody>
      </p:sp>
      <p:graphicFrame>
        <p:nvGraphicFramePr>
          <p:cNvPr id="48137" name="Object 9">
            <a:extLst>
              <a:ext uri="{FF2B5EF4-FFF2-40B4-BE49-F238E27FC236}">
                <a16:creationId xmlns:a16="http://schemas.microsoft.com/office/drawing/2014/main" id="{E354FD9C-1D54-3101-18D4-3D821020A3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6275" y="3306763"/>
          <a:ext cx="38036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4165600" imgH="2959100" progId="MS_ClipArt_Gallery.2">
                  <p:embed/>
                </p:oleObj>
              </mc:Choice>
              <mc:Fallback>
                <p:oleObj name="Clip" r:id="rId3" imgW="4165600" imgH="2959100" progId="MS_ClipArt_Gallery.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" y="3306763"/>
                        <a:ext cx="380365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6" name="Text Box 10">
            <a:extLst>
              <a:ext uri="{FF2B5EF4-FFF2-40B4-BE49-F238E27FC236}">
                <a16:creationId xmlns:a16="http://schemas.microsoft.com/office/drawing/2014/main" id="{B0109D29-9165-90EB-7CA1-354511DEA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0438" y="6403975"/>
            <a:ext cx="506412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/>
            <a:r>
              <a:rPr lang="en-US" altLang="en-US" sz="2000" b="1">
                <a:solidFill>
                  <a:schemeClr val="tx1"/>
                </a:solidFill>
                <a:latin typeface="Comic Sans MS" panose="030F0902030302020204" pitchFamily="66" charset="0"/>
              </a:rPr>
              <a:t>1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30001DE-A9EA-29DE-0504-D59E749F7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0"/>
            <a:ext cx="9142412" cy="6858000"/>
          </a:xfrm>
          <a:prstGeom prst="rect">
            <a:avLst/>
          </a:prstGeom>
          <a:solidFill>
            <a:srgbClr val="04040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761AF9C3-3F12-FDCF-F8E3-147758D9F86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11"/>
          <a:stretch>
            <a:fillRect/>
          </a:stretch>
        </p:blipFill>
        <p:spPr bwMode="auto">
          <a:xfrm>
            <a:off x="436563" y="38100"/>
            <a:ext cx="7581900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80" name="Text Box 4">
            <a:extLst>
              <a:ext uri="{FF2B5EF4-FFF2-40B4-BE49-F238E27FC236}">
                <a16:creationId xmlns:a16="http://schemas.microsoft.com/office/drawing/2014/main" id="{974AD3C0-6B40-0907-64C7-EE352925C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6663" y="6181725"/>
            <a:ext cx="1327150" cy="4460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altLang="en-US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78EFE938-4060-DB99-1222-44AFD5217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 sz="2000">
              <a:solidFill>
                <a:srgbClr val="FFA27C"/>
              </a:solidFill>
              <a:latin typeface="B VAG Rounded Bold" charset="0"/>
            </a:endParaRP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E5C0E79C-0968-E59D-66B2-8527DAFAA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50183" name="Text Box 7">
            <a:extLst>
              <a:ext uri="{FF2B5EF4-FFF2-40B4-BE49-F238E27FC236}">
                <a16:creationId xmlns:a16="http://schemas.microsoft.com/office/drawing/2014/main" id="{6CC5EA28-774E-58F1-C49D-93C66C275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70213"/>
            <a:ext cx="9209088" cy="2057400"/>
          </a:xfrm>
          <a:prstGeom prst="rect">
            <a:avLst/>
          </a:prstGeom>
          <a:noFill/>
          <a:ln>
            <a:noFill/>
          </a:ln>
          <a:effectLst>
            <a:outerShdw dist="8980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r>
              <a:rPr lang="en-US" altLang="en-US" sz="12900">
                <a:solidFill>
                  <a:srgbClr val="FFFF00"/>
                </a:solidFill>
              </a:rPr>
              <a:t>“¦ÆßÏßW..”</a:t>
            </a:r>
          </a:p>
        </p:txBody>
      </p:sp>
      <p:sp>
        <p:nvSpPr>
          <p:cNvPr id="20488" name="Text Box 8">
            <a:extLst>
              <a:ext uri="{FF2B5EF4-FFF2-40B4-BE49-F238E27FC236}">
                <a16:creationId xmlns:a16="http://schemas.microsoft.com/office/drawing/2014/main" id="{93CDE329-C392-6EDF-6768-A543F814F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525" y="0"/>
            <a:ext cx="1993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/>
            <a:r>
              <a:rPr lang="en-US" altLang="en-US" sz="1600">
                <a:solidFill>
                  <a:schemeClr val="tx1"/>
                </a:solidFill>
              </a:rPr>
              <a:t>©ÜíÉJß</a:t>
            </a:r>
            <a:r>
              <a:rPr lang="en-US" altLang="en-US" sz="1600" b="1">
                <a:solidFill>
                  <a:schemeClr val="tx1"/>
                </a:solidFill>
                <a:latin typeface="Comic Sans MS" panose="030F0902030302020204" pitchFamily="66" charset="0"/>
              </a:rPr>
              <a:t>. 1:1</a:t>
            </a:r>
          </a:p>
        </p:txBody>
      </p:sp>
      <p:sp>
        <p:nvSpPr>
          <p:cNvPr id="50185" name="Oval 9">
            <a:extLst>
              <a:ext uri="{FF2B5EF4-FFF2-40B4-BE49-F238E27FC236}">
                <a16:creationId xmlns:a16="http://schemas.microsoft.com/office/drawing/2014/main" id="{DD316BF8-0702-1746-F1A8-C8FF346C7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500" y="0"/>
            <a:ext cx="1760538" cy="360363"/>
          </a:xfrm>
          <a:prstGeom prst="ellipse">
            <a:avLst/>
          </a:prstGeom>
          <a:noFill/>
          <a:ln w="57150">
            <a:solidFill>
              <a:srgbClr val="FFE957"/>
            </a:solidFill>
            <a:round/>
            <a:headEnd/>
            <a:tailEnd/>
          </a:ln>
          <a:effectLst>
            <a:outerShdw dist="99190" dir="301166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50186" name="Rectangle 10">
            <a:extLst>
              <a:ext uri="{FF2B5EF4-FFF2-40B4-BE49-F238E27FC236}">
                <a16:creationId xmlns:a16="http://schemas.microsoft.com/office/drawing/2014/main" id="{2C6BB6D0-CC8D-1946-A1DC-CACB40A1F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6513513"/>
            <a:ext cx="339725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20491" name="Text Box 11">
            <a:extLst>
              <a:ext uri="{FF2B5EF4-FFF2-40B4-BE49-F238E27FC236}">
                <a16:creationId xmlns:a16="http://schemas.microsoft.com/office/drawing/2014/main" id="{ECE447D1-EC59-F77E-B4EA-99CC94122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r>
              <a:rPr lang="en-US" altLang="en-US" sz="900" b="1">
                <a:solidFill>
                  <a:srgbClr val="FFFFFF"/>
                </a:solidFill>
                <a:latin typeface="Arial" panose="020B0604020202020204" pitchFamily="34" charset="0"/>
              </a:rPr>
              <a:t>©2003 TBBMI</a:t>
            </a:r>
          </a:p>
        </p:txBody>
      </p:sp>
      <p:sp>
        <p:nvSpPr>
          <p:cNvPr id="50188" name="Rectangle 12">
            <a:extLst>
              <a:ext uri="{FF2B5EF4-FFF2-40B4-BE49-F238E27FC236}">
                <a16:creationId xmlns:a16="http://schemas.microsoft.com/office/drawing/2014/main" id="{07CBD591-6069-5AD9-6B23-5C5DF994B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5388" y="6515100"/>
            <a:ext cx="731837" cy="2682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7.5.03a.</a:t>
            </a:r>
          </a:p>
        </p:txBody>
      </p:sp>
      <p:sp>
        <p:nvSpPr>
          <p:cNvPr id="20493" name="Text Box 13">
            <a:extLst>
              <a:ext uri="{FF2B5EF4-FFF2-40B4-BE49-F238E27FC236}">
                <a16:creationId xmlns:a16="http://schemas.microsoft.com/office/drawing/2014/main" id="{4345958E-889D-727D-0A54-0BCEBD93F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7588" y="6407150"/>
            <a:ext cx="339725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r>
              <a:rPr lang="en-US" altLang="en-US" sz="2000" b="1">
                <a:solidFill>
                  <a:schemeClr val="tx1"/>
                </a:solidFill>
                <a:latin typeface="Comic Sans MS" panose="030F0902030302020204" pitchFamily="66" charset="0"/>
              </a:rPr>
              <a:t>1</a:t>
            </a:r>
            <a:endParaRPr lang="en-US" altLang="en-US" sz="2000">
              <a:solidFill>
                <a:srgbClr val="FFA27C"/>
              </a:solidFill>
              <a:latin typeface="B VAG Rounded Bold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"/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 build="p" autoUpdateAnimBg="0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53B29C18-E436-46BA-8FC5-166A9153F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>
            <a:extLst>
              <a:ext uri="{FF2B5EF4-FFF2-40B4-BE49-F238E27FC236}">
                <a16:creationId xmlns:a16="http://schemas.microsoft.com/office/drawing/2014/main" id="{73FBDA7D-A9F2-8201-818D-9C37C155A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r>
              <a:rPr lang="en-US" altLang="en-US" sz="900" b="1">
                <a:solidFill>
                  <a:srgbClr val="FFFFFF"/>
                </a:solidFill>
                <a:latin typeface="Arial" panose="020B0604020202020204" pitchFamily="34" charset="0"/>
              </a:rPr>
              <a:t>©2003 TBBMI</a:t>
            </a:r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6A33A962-5832-460E-DB9E-944FF5591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5388" y="6515100"/>
            <a:ext cx="731837" cy="2682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7.5.03a.</a:t>
            </a:r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4AA74D31-3D24-D1A9-8727-B159E72E7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6513513"/>
            <a:ext cx="339725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18</a:t>
            </a:r>
          </a:p>
        </p:txBody>
      </p:sp>
    </p:spTree>
  </p:cSld>
  <p:clrMapOvr>
    <a:masterClrMapping/>
  </p:clrMapOvr>
  <p:transition advTm="2000">
    <p:wheel spokes="0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76E24B4E-BE55-76CD-6FD5-40C04D8E3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>
            <a:extLst>
              <a:ext uri="{FF2B5EF4-FFF2-40B4-BE49-F238E27FC236}">
                <a16:creationId xmlns:a16="http://schemas.microsoft.com/office/drawing/2014/main" id="{B60A25A6-6B02-3D73-E318-C2056F37B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r>
              <a:rPr lang="en-US" altLang="en-US" sz="900" b="1">
                <a:solidFill>
                  <a:srgbClr val="FFFFFF"/>
                </a:solidFill>
                <a:latin typeface="Arial" panose="020B0604020202020204" pitchFamily="34" charset="0"/>
              </a:rPr>
              <a:t>©2003 TBBMI</a:t>
            </a:r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89D5C0DB-E4F0-391B-87BD-E9DFF2261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5388" y="6515100"/>
            <a:ext cx="731837" cy="2682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7.5.03a.</a:t>
            </a:r>
          </a:p>
        </p:txBody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2E8F32AF-B1B9-36E9-1079-4138EC442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6513513"/>
            <a:ext cx="339725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19</a:t>
            </a:r>
          </a:p>
        </p:txBody>
      </p:sp>
    </p:spTree>
  </p:cSld>
  <p:clrMapOvr>
    <a:masterClrMapping/>
  </p:clrMapOvr>
  <p:transition advTm="2000">
    <p:wheel spokes="0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60151CE6-10C8-FECA-B882-2439ED5D1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" t="2930" r="3574" b="194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>
            <a:extLst>
              <a:ext uri="{FF2B5EF4-FFF2-40B4-BE49-F238E27FC236}">
                <a16:creationId xmlns:a16="http://schemas.microsoft.com/office/drawing/2014/main" id="{E789B97B-D4B3-4D8D-B723-151EEF47A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r>
              <a:rPr lang="en-US" altLang="en-US" sz="900" b="1">
                <a:solidFill>
                  <a:srgbClr val="FFFFFF"/>
                </a:solidFill>
                <a:latin typeface="Arial" panose="020B0604020202020204" pitchFamily="34" charset="0"/>
              </a:rPr>
              <a:t>©2003 TBBMI</a:t>
            </a:r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id="{948239C8-2541-82CF-553D-FA81760F4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5388" y="6515100"/>
            <a:ext cx="731837" cy="2682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7.5.03a.</a:t>
            </a:r>
          </a:p>
        </p:txBody>
      </p:sp>
      <p:sp>
        <p:nvSpPr>
          <p:cNvPr id="53253" name="Rectangle 5">
            <a:extLst>
              <a:ext uri="{FF2B5EF4-FFF2-40B4-BE49-F238E27FC236}">
                <a16:creationId xmlns:a16="http://schemas.microsoft.com/office/drawing/2014/main" id="{E6AE9842-D769-1CBE-DA6C-FB3F05657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6513513"/>
            <a:ext cx="339725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20</a:t>
            </a:r>
          </a:p>
        </p:txBody>
      </p:sp>
    </p:spTree>
  </p:cSld>
  <p:clrMapOvr>
    <a:masterClrMapping/>
  </p:clrMapOvr>
  <p:transition advTm="2000">
    <p:wheel spokes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>
            <a:extLst>
              <a:ext uri="{FF2B5EF4-FFF2-40B4-BE49-F238E27FC236}">
                <a16:creationId xmlns:a16="http://schemas.microsoft.com/office/drawing/2014/main" id="{D7CCBA38-167D-4BF1-6B4B-54C2DC4F4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3363"/>
            <a:ext cx="1614488" cy="274637"/>
          </a:xfrm>
          <a:prstGeom prst="rect">
            <a:avLst/>
          </a:prstGeom>
          <a:noFill/>
          <a:ln>
            <a:noFill/>
          </a:ln>
          <a:effectLst>
            <a:outerShdw dist="85194" dir="1593903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altLang="en-US" sz="12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grpSp>
        <p:nvGrpSpPr>
          <p:cNvPr id="65539" name="Group 3">
            <a:extLst>
              <a:ext uri="{FF2B5EF4-FFF2-40B4-BE49-F238E27FC236}">
                <a16:creationId xmlns:a16="http://schemas.microsoft.com/office/drawing/2014/main" id="{D023DAF5-D777-0884-5420-CFB7C3D5C6C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372600" cy="7031038"/>
            <a:chOff x="0" y="0"/>
            <a:chExt cx="5904" cy="4429"/>
          </a:xfrm>
        </p:grpSpPr>
        <p:pic>
          <p:nvPicPr>
            <p:cNvPr id="4105" name="Picture 4">
              <a:extLst>
                <a:ext uri="{FF2B5EF4-FFF2-40B4-BE49-F238E27FC236}">
                  <a16:creationId xmlns:a16="http://schemas.microsoft.com/office/drawing/2014/main" id="{2C158D7C-0D20-D6EE-B194-A6664044A37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904" cy="4429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06" name="Rectangle 5">
              <a:extLst>
                <a:ext uri="{FF2B5EF4-FFF2-40B4-BE49-F238E27FC236}">
                  <a16:creationId xmlns:a16="http://schemas.microsoft.com/office/drawing/2014/main" id="{4F4BB171-E33E-7709-AB01-D1827A1C7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" y="156"/>
              <a:ext cx="5147" cy="3895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PerspectiveTopLeft"/>
              <a:lightRig rig="legacyNormal3" dir="r"/>
            </a:scene3d>
            <a:sp3d extrusionH="201600" prstMaterial="legacyMetal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220005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pPr>
                <a:lnSpc>
                  <a:spcPct val="140000"/>
                </a:lnSpc>
                <a:spcBef>
                  <a:spcPct val="0"/>
                </a:spcBef>
              </a:pPr>
              <a:r>
                <a:rPr lang="en-US" altLang="en-US" sz="11100">
                  <a:solidFill>
                    <a:srgbClr val="FF0000"/>
                  </a:solidFill>
                </a:rPr>
                <a:t>Æß èÌÌßZ </a:t>
              </a:r>
            </a:p>
            <a:p>
              <a:pPr>
                <a:lnSpc>
                  <a:spcPct val="140000"/>
                </a:lnSpc>
                <a:spcBef>
                  <a:spcPct val="0"/>
                </a:spcBef>
              </a:pPr>
              <a:r>
                <a:rPr lang="en-US" altLang="en-US" sz="11100">
                  <a:solidFill>
                    <a:srgbClr val="FF0000"/>
                  </a:solidFill>
                </a:rPr>
                <a:t>çÌØßAÜß</a:t>
              </a:r>
            </a:p>
            <a:p>
              <a:pPr>
                <a:lnSpc>
                  <a:spcPct val="80000"/>
                </a:lnSpc>
                <a:spcBef>
                  <a:spcPct val="0"/>
                </a:spcBef>
              </a:pPr>
              <a:endParaRPr lang="en-US" altLang="en-US" sz="11100">
                <a:solidFill>
                  <a:srgbClr val="FF0000"/>
                </a:solidFill>
              </a:endParaRPr>
            </a:p>
          </p:txBody>
        </p:sp>
      </p:grpSp>
      <p:sp>
        <p:nvSpPr>
          <p:cNvPr id="65542" name="Text Box 6">
            <a:extLst>
              <a:ext uri="{FF2B5EF4-FFF2-40B4-BE49-F238E27FC236}">
                <a16:creationId xmlns:a16="http://schemas.microsoft.com/office/drawing/2014/main" id="{1201E99D-F69B-5797-ABDF-A28893F52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508500"/>
            <a:ext cx="8535988" cy="179705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 sz="2400">
              <a:solidFill>
                <a:srgbClr val="FFFF49"/>
              </a:solidFill>
            </a:endParaRPr>
          </a:p>
          <a:p>
            <a:r>
              <a:rPr lang="en-US" altLang="en-US" sz="2400">
                <a:solidFill>
                  <a:srgbClr val="FFFF49"/>
                </a:solidFill>
              </a:rPr>
              <a:t>¥ÕÄøßMßAáKÄí</a:t>
            </a:r>
            <a:r>
              <a:rPr lang="en-US" altLang="en-US" sz="2400">
                <a:solidFill>
                  <a:srgbClr val="FAFD00"/>
                </a:solidFill>
              </a:rPr>
              <a:t>                                            </a:t>
            </a:r>
            <a:r>
              <a:rPr lang="en-US" altLang="en-US" b="1">
                <a:solidFill>
                  <a:srgbClr val="C00273"/>
                </a:solidFill>
              </a:rPr>
              <a:t>Æß èÌÌßZ çÌØßAÜß… ÎßÈßØíd¿àØí §aVÈÞ×ÃW</a:t>
            </a:r>
            <a:r>
              <a:rPr lang="en-US" altLang="en-US" sz="2400">
                <a:solidFill>
                  <a:srgbClr val="FAFD00"/>
                </a:solidFill>
              </a:rPr>
              <a:t> çËÞVGíÕVJí, æ¿µíØÞØí</a:t>
            </a:r>
          </a:p>
        </p:txBody>
      </p:sp>
      <p:sp>
        <p:nvSpPr>
          <p:cNvPr id="65543" name="Text Box 7">
            <a:extLst>
              <a:ext uri="{FF2B5EF4-FFF2-40B4-BE49-F238E27FC236}">
                <a16:creationId xmlns:a16="http://schemas.microsoft.com/office/drawing/2014/main" id="{65DBDC14-E895-80C3-54F7-E0DF49E9D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9413" y="6400800"/>
            <a:ext cx="3808412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80435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/>
            <a:r>
              <a:rPr lang="en-US" altLang="en-US" sz="2400" b="1">
                <a:solidFill>
                  <a:srgbClr val="14F891"/>
                </a:solidFill>
                <a:latin typeface="Helvetica" pitchFamily="2" charset="0"/>
              </a:rPr>
              <a:t>www.biblebasically.com</a:t>
            </a:r>
          </a:p>
        </p:txBody>
      </p:sp>
      <p:sp>
        <p:nvSpPr>
          <p:cNvPr id="65544" name="Rectangle 8">
            <a:extLst>
              <a:ext uri="{FF2B5EF4-FFF2-40B4-BE49-F238E27FC236}">
                <a16:creationId xmlns:a16="http://schemas.microsoft.com/office/drawing/2014/main" id="{66F171F1-2B14-8F04-DE94-A9517D392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3113" y="6611938"/>
            <a:ext cx="339725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01</a:t>
            </a:r>
          </a:p>
        </p:txBody>
      </p:sp>
      <p:sp>
        <p:nvSpPr>
          <p:cNvPr id="4103" name="Text Box 9">
            <a:extLst>
              <a:ext uri="{FF2B5EF4-FFF2-40B4-BE49-F238E27FC236}">
                <a16:creationId xmlns:a16="http://schemas.microsoft.com/office/drawing/2014/main" id="{35D35A74-6F8C-790E-6759-9238307A3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38" y="6629400"/>
            <a:ext cx="9159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r>
              <a:rPr lang="en-US" altLang="en-US" sz="900" b="1">
                <a:solidFill>
                  <a:srgbClr val="FFFFFF"/>
                </a:solidFill>
                <a:latin typeface="Arial" panose="020B0604020202020204" pitchFamily="34" charset="0"/>
              </a:rPr>
              <a:t>©2003 TBBMI</a:t>
            </a:r>
          </a:p>
        </p:txBody>
      </p:sp>
      <p:sp>
        <p:nvSpPr>
          <p:cNvPr id="65546" name="Rectangle 10">
            <a:extLst>
              <a:ext uri="{FF2B5EF4-FFF2-40B4-BE49-F238E27FC236}">
                <a16:creationId xmlns:a16="http://schemas.microsoft.com/office/drawing/2014/main" id="{FDA517E1-01D1-126E-A3DE-7EE78249F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1300" y="6613525"/>
            <a:ext cx="731838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7.5.03a.</a:t>
            </a:r>
          </a:p>
        </p:txBody>
      </p: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2" grpId="0" animBg="1"/>
      <p:bldP spid="6554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5AA1FA27-794A-9543-E9C2-44DBC2C31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>
            <a:extLst>
              <a:ext uri="{FF2B5EF4-FFF2-40B4-BE49-F238E27FC236}">
                <a16:creationId xmlns:a16="http://schemas.microsoft.com/office/drawing/2014/main" id="{FF09D3E3-5C83-EE62-4002-1AAD862D7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r>
              <a:rPr lang="en-US" altLang="en-US" sz="900" b="1">
                <a:solidFill>
                  <a:srgbClr val="FFFFFF"/>
                </a:solidFill>
                <a:latin typeface="Arial" panose="020B0604020202020204" pitchFamily="34" charset="0"/>
              </a:rPr>
              <a:t>©2003 TBBMI</a:t>
            </a: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E1F9E053-A5F3-1ED9-7D47-F4CA9849D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5388" y="6515100"/>
            <a:ext cx="731837" cy="2682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7.5.03a.</a:t>
            </a:r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694BA9D0-CB5E-2792-E83B-78EE946F7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6513513"/>
            <a:ext cx="339725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21</a:t>
            </a:r>
          </a:p>
        </p:txBody>
      </p:sp>
    </p:spTree>
  </p:cSld>
  <p:clrMapOvr>
    <a:masterClrMapping/>
  </p:clrMapOvr>
  <p:transition advTm="2000">
    <p:wheel spokes="0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92A285DE-539B-298F-1F0B-D669D7825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>
            <a:extLst>
              <a:ext uri="{FF2B5EF4-FFF2-40B4-BE49-F238E27FC236}">
                <a16:creationId xmlns:a16="http://schemas.microsoft.com/office/drawing/2014/main" id="{44EF382A-A8A4-14D6-A120-6934CF49A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r>
              <a:rPr lang="en-US" altLang="en-US" sz="900" b="1">
                <a:solidFill>
                  <a:srgbClr val="FFFFFF"/>
                </a:solidFill>
                <a:latin typeface="Arial" panose="020B0604020202020204" pitchFamily="34" charset="0"/>
              </a:rPr>
              <a:t>©2003 TBBMI</a:t>
            </a: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1B941BD1-066D-5419-0079-2E349381F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5388" y="6515100"/>
            <a:ext cx="731837" cy="2682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7.5.03a.</a:t>
            </a:r>
          </a:p>
        </p:txBody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4CA510EF-CF32-1066-FBBE-81969316C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6513513"/>
            <a:ext cx="339725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22</a:t>
            </a:r>
          </a:p>
        </p:txBody>
      </p:sp>
    </p:spTree>
  </p:cSld>
  <p:clrMapOvr>
    <a:masterClrMapping/>
  </p:clrMapOvr>
  <p:transition advTm="2000">
    <p:wheel spokes="0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9095630C-8FD6-C2C2-A7B4-CCF76DCA6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0"/>
            <a:ext cx="9142412" cy="6858000"/>
          </a:xfrm>
          <a:prstGeom prst="rect">
            <a:avLst/>
          </a:prstGeom>
          <a:solidFill>
            <a:srgbClr val="04040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pic>
        <p:nvPicPr>
          <p:cNvPr id="26627" name="Picture 3">
            <a:extLst>
              <a:ext uri="{FF2B5EF4-FFF2-40B4-BE49-F238E27FC236}">
                <a16:creationId xmlns:a16="http://schemas.microsoft.com/office/drawing/2014/main" id="{DD5BA804-2ED9-5D8B-B8BB-7E5FEA2A7E6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11"/>
          <a:stretch>
            <a:fillRect/>
          </a:stretch>
        </p:blipFill>
        <p:spPr bwMode="auto">
          <a:xfrm>
            <a:off x="361950" y="0"/>
            <a:ext cx="7581900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8" name="Text Box 4">
            <a:extLst>
              <a:ext uri="{FF2B5EF4-FFF2-40B4-BE49-F238E27FC236}">
                <a16:creationId xmlns:a16="http://schemas.microsoft.com/office/drawing/2014/main" id="{53F5967E-86BB-1898-0BB0-EC1D54648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8725" y="6181725"/>
            <a:ext cx="1365250" cy="4460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altLang="en-US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629" name="Text Box 5">
            <a:extLst>
              <a:ext uri="{FF2B5EF4-FFF2-40B4-BE49-F238E27FC236}">
                <a16:creationId xmlns:a16="http://schemas.microsoft.com/office/drawing/2014/main" id="{2F6751A5-D304-098A-C949-F917595FC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2450" y="0"/>
            <a:ext cx="1993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/>
            <a:r>
              <a:rPr lang="en-US" altLang="en-US" sz="1600">
                <a:solidFill>
                  <a:schemeClr val="tx1"/>
                </a:solidFill>
              </a:rPr>
              <a:t>§çÏîÞÌí </a:t>
            </a:r>
            <a:r>
              <a:rPr lang="en-US" altLang="en-US" sz="1600" b="1">
                <a:solidFill>
                  <a:schemeClr val="tx1"/>
                </a:solidFill>
                <a:latin typeface="Comic Sans MS" panose="030F0902030302020204" pitchFamily="66" charset="0"/>
              </a:rPr>
              <a:t>38:4-18</a:t>
            </a:r>
          </a:p>
        </p:txBody>
      </p:sp>
      <p:sp>
        <p:nvSpPr>
          <p:cNvPr id="26630" name="Text Box 6">
            <a:extLst>
              <a:ext uri="{FF2B5EF4-FFF2-40B4-BE49-F238E27FC236}">
                <a16:creationId xmlns:a16="http://schemas.microsoft.com/office/drawing/2014/main" id="{0B34F013-5923-CCBE-1023-CFAEE6C35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 sz="2000">
              <a:solidFill>
                <a:srgbClr val="FFA27C"/>
              </a:solidFill>
              <a:latin typeface="B VAG Rounded Bold" charset="0"/>
            </a:endParaRPr>
          </a:p>
        </p:txBody>
      </p:sp>
      <p:sp>
        <p:nvSpPr>
          <p:cNvPr id="26631" name="Text Box 7">
            <a:extLst>
              <a:ext uri="{FF2B5EF4-FFF2-40B4-BE49-F238E27FC236}">
                <a16:creationId xmlns:a16="http://schemas.microsoft.com/office/drawing/2014/main" id="{F6F02715-F979-C5E5-18AE-BF262F056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r>
              <a:rPr lang="en-US" altLang="en-US" sz="900" b="1">
                <a:solidFill>
                  <a:srgbClr val="FFFFFF"/>
                </a:solidFill>
                <a:latin typeface="Arial" panose="020B0604020202020204" pitchFamily="34" charset="0"/>
              </a:rPr>
              <a:t>©2003 TBBMI</a:t>
            </a:r>
          </a:p>
        </p:txBody>
      </p:sp>
      <p:sp>
        <p:nvSpPr>
          <p:cNvPr id="57352" name="Rectangle 8">
            <a:extLst>
              <a:ext uri="{FF2B5EF4-FFF2-40B4-BE49-F238E27FC236}">
                <a16:creationId xmlns:a16="http://schemas.microsoft.com/office/drawing/2014/main" id="{01888D83-D1D4-3A4A-43B7-698D6FA37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5388" y="6515100"/>
            <a:ext cx="731837" cy="2682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7.5.03a.</a:t>
            </a:r>
          </a:p>
        </p:txBody>
      </p:sp>
      <p:sp>
        <p:nvSpPr>
          <p:cNvPr id="57353" name="Rectangle 9">
            <a:extLst>
              <a:ext uri="{FF2B5EF4-FFF2-40B4-BE49-F238E27FC236}">
                <a16:creationId xmlns:a16="http://schemas.microsoft.com/office/drawing/2014/main" id="{8D2B7AD3-8BC5-F36A-03AF-5A82E5ADD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6513513"/>
            <a:ext cx="339725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23</a:t>
            </a:r>
          </a:p>
        </p:txBody>
      </p:sp>
      <p:sp>
        <p:nvSpPr>
          <p:cNvPr id="57354" name="Text Box 10">
            <a:extLst>
              <a:ext uri="{FF2B5EF4-FFF2-40B4-BE49-F238E27FC236}">
                <a16:creationId xmlns:a16="http://schemas.microsoft.com/office/drawing/2014/main" id="{C1B44679-CC86-6087-8F0B-0F3899B11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811213"/>
            <a:ext cx="8207375" cy="4479925"/>
          </a:xfrm>
          <a:prstGeom prst="rect">
            <a:avLst/>
          </a:prstGeom>
          <a:noFill/>
          <a:ln>
            <a:noFill/>
          </a:ln>
          <a:effectLst>
            <a:outerShdw dist="89803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00"/>
                    </a:gs>
                    <a:gs pos="100000">
                      <a:srgbClr val="FFFF0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r>
              <a:rPr lang="en-US" altLang="en-US" sz="7200">
                <a:solidFill>
                  <a:srgbClr val="0FFD42"/>
                </a:solidFill>
              </a:rPr>
              <a:t>R¾ÞX ÍâÎßÏíAí ¥¿ßØíÅÞÈÎßGçMÞZ Èà ®Õßæ¿ ¦ÏßøáKá?Q</a:t>
            </a:r>
          </a:p>
        </p:txBody>
      </p:sp>
      <p:sp>
        <p:nvSpPr>
          <p:cNvPr id="57355" name="Text Box 11">
            <a:extLst>
              <a:ext uri="{FF2B5EF4-FFF2-40B4-BE49-F238E27FC236}">
                <a16:creationId xmlns:a16="http://schemas.microsoft.com/office/drawing/2014/main" id="{A95B186A-E7B2-9E11-73EA-A578CCB19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4225" y="6405563"/>
            <a:ext cx="333375" cy="4111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18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>
            <a:extLst>
              <a:ext uri="{FF2B5EF4-FFF2-40B4-BE49-F238E27FC236}">
                <a16:creationId xmlns:a16="http://schemas.microsoft.com/office/drawing/2014/main" id="{52C93AE3-7520-C827-F853-801AC7687D5A}"/>
              </a:ext>
            </a:extLst>
          </p:cNvPr>
          <p:cNvGrpSpPr>
            <a:grpSpLocks/>
          </p:cNvGrpSpPr>
          <p:nvPr/>
        </p:nvGrpSpPr>
        <p:grpSpPr bwMode="auto">
          <a:xfrm>
            <a:off x="379413" y="357188"/>
            <a:ext cx="8366125" cy="6110287"/>
            <a:chOff x="1" y="0"/>
            <a:chExt cx="5759" cy="4320"/>
          </a:xfrm>
        </p:grpSpPr>
        <p:sp>
          <p:nvSpPr>
            <p:cNvPr id="27696" name="Rectangle 3">
              <a:extLst>
                <a:ext uri="{FF2B5EF4-FFF2-40B4-BE49-F238E27FC236}">
                  <a16:creationId xmlns:a16="http://schemas.microsoft.com/office/drawing/2014/main" id="{291CCB73-BC0E-41AB-19F6-720497302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0"/>
              <a:ext cx="5759" cy="4320"/>
            </a:xfrm>
            <a:prstGeom prst="rect">
              <a:avLst/>
            </a:prstGeom>
            <a:solidFill>
              <a:srgbClr val="04040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7697" name="Group 4">
              <a:extLst>
                <a:ext uri="{FF2B5EF4-FFF2-40B4-BE49-F238E27FC236}">
                  <a16:creationId xmlns:a16="http://schemas.microsoft.com/office/drawing/2014/main" id="{DAC77F31-C64B-46D8-CDF5-718FAAB9FE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2" y="626"/>
              <a:ext cx="1931" cy="2848"/>
              <a:chOff x="1972" y="626"/>
              <a:chExt cx="1931" cy="2848"/>
            </a:xfrm>
          </p:grpSpPr>
          <p:sp>
            <p:nvSpPr>
              <p:cNvPr id="27699" name="Rectangle 5">
                <a:extLst>
                  <a:ext uri="{FF2B5EF4-FFF2-40B4-BE49-F238E27FC236}">
                    <a16:creationId xmlns:a16="http://schemas.microsoft.com/office/drawing/2014/main" id="{393DC516-C7A6-CB60-10BC-A1E69397E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2" y="868"/>
                <a:ext cx="1816" cy="2584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folHlink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700" name="AutoShape 6">
                <a:extLst>
                  <a:ext uri="{FF2B5EF4-FFF2-40B4-BE49-F238E27FC236}">
                    <a16:creationId xmlns:a16="http://schemas.microsoft.com/office/drawing/2014/main" id="{E37FDE0B-291A-1CA4-34AE-7C691F1141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2" y="628"/>
                <a:ext cx="1048" cy="664"/>
              </a:xfrm>
              <a:prstGeom prst="roundRect">
                <a:avLst>
                  <a:gd name="adj" fmla="val 12495"/>
                </a:avLst>
              </a:prstGeom>
              <a:solidFill>
                <a:schemeClr val="tx2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701" name="Rectangle 7">
                <a:extLst>
                  <a:ext uri="{FF2B5EF4-FFF2-40B4-BE49-F238E27FC236}">
                    <a16:creationId xmlns:a16="http://schemas.microsoft.com/office/drawing/2014/main" id="{0B333B28-D3E0-A799-1743-01CDF73F85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2" y="868"/>
                <a:ext cx="1288" cy="664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702" name="Rectangle 8">
                <a:extLst>
                  <a:ext uri="{FF2B5EF4-FFF2-40B4-BE49-F238E27FC236}">
                    <a16:creationId xmlns:a16="http://schemas.microsoft.com/office/drawing/2014/main" id="{BAABF1F6-2948-F086-9CA6-75CA3FB051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6" y="626"/>
                <a:ext cx="1069" cy="2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en-US" altLang="en-US" sz="2000" b="1">
                    <a:solidFill>
                      <a:schemeClr val="bg2"/>
                    </a:solidFill>
                    <a:latin typeface="Times" panose="02020603050405020304" pitchFamily="18" charset="0"/>
                  </a:rPr>
                  <a:t>CREATION</a:t>
                </a:r>
                <a:endParaRPr lang="en-US" altLang="en-US" sz="2400" b="1">
                  <a:solidFill>
                    <a:schemeClr val="accent2"/>
                  </a:solidFill>
                  <a:latin typeface="Times" panose="02020603050405020304" pitchFamily="18" charset="0"/>
                </a:endParaRPr>
              </a:p>
            </p:txBody>
          </p:sp>
          <p:sp>
            <p:nvSpPr>
              <p:cNvPr id="27703" name="Rectangle 9">
                <a:extLst>
                  <a:ext uri="{FF2B5EF4-FFF2-40B4-BE49-F238E27FC236}">
                    <a16:creationId xmlns:a16="http://schemas.microsoft.com/office/drawing/2014/main" id="{FC28F8CF-3636-7E59-E34F-B1DE4B979C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0" y="1022"/>
                <a:ext cx="191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704" name="Line 10">
                <a:extLst>
                  <a:ext uri="{FF2B5EF4-FFF2-40B4-BE49-F238E27FC236}">
                    <a16:creationId xmlns:a16="http://schemas.microsoft.com/office/drawing/2014/main" id="{A6998706-9FD6-7C21-A910-42653EF5B0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06" y="2447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05" name="Line 11">
                <a:extLst>
                  <a:ext uri="{FF2B5EF4-FFF2-40B4-BE49-F238E27FC236}">
                    <a16:creationId xmlns:a16="http://schemas.microsoft.com/office/drawing/2014/main" id="{16006062-A31E-E06A-5C65-1AB459A0FC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7" y="2735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06" name="Line 12">
                <a:extLst>
                  <a:ext uri="{FF2B5EF4-FFF2-40B4-BE49-F238E27FC236}">
                    <a16:creationId xmlns:a16="http://schemas.microsoft.com/office/drawing/2014/main" id="{0F61E2A5-226C-2596-A1FC-11E9F314BA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7" y="3030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07" name="Line 13">
                <a:extLst>
                  <a:ext uri="{FF2B5EF4-FFF2-40B4-BE49-F238E27FC236}">
                    <a16:creationId xmlns:a16="http://schemas.microsoft.com/office/drawing/2014/main" id="{359E304E-EA7E-7BE9-929C-570AD47952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06" y="2160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08" name="Line 14">
                <a:extLst>
                  <a:ext uri="{FF2B5EF4-FFF2-40B4-BE49-F238E27FC236}">
                    <a16:creationId xmlns:a16="http://schemas.microsoft.com/office/drawing/2014/main" id="{3A58DAE1-F319-8C4A-6073-39D1DCC48B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06" y="1871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09" name="Line 15">
                <a:extLst>
                  <a:ext uri="{FF2B5EF4-FFF2-40B4-BE49-F238E27FC236}">
                    <a16:creationId xmlns:a16="http://schemas.microsoft.com/office/drawing/2014/main" id="{76B86EF5-A59B-A0B9-BBEF-6E9605888A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5" y="1584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10" name="Line 16">
                <a:extLst>
                  <a:ext uri="{FF2B5EF4-FFF2-40B4-BE49-F238E27FC236}">
                    <a16:creationId xmlns:a16="http://schemas.microsoft.com/office/drawing/2014/main" id="{1764F008-7919-0ED2-3ECF-2704293B0B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06" y="1275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11" name="Line 17">
                <a:extLst>
                  <a:ext uri="{FF2B5EF4-FFF2-40B4-BE49-F238E27FC236}">
                    <a16:creationId xmlns:a16="http://schemas.microsoft.com/office/drawing/2014/main" id="{967CF4F9-2994-5C1F-5990-EBC2354EC2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6" y="688"/>
                <a:ext cx="0" cy="278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12" name="Line 18">
                <a:extLst>
                  <a:ext uri="{FF2B5EF4-FFF2-40B4-BE49-F238E27FC236}">
                    <a16:creationId xmlns:a16="http://schemas.microsoft.com/office/drawing/2014/main" id="{A77A9BBD-D9BB-26E0-1A29-35E6BFB976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00" y="858"/>
                <a:ext cx="0" cy="2584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13" name="Line 19">
                <a:extLst>
                  <a:ext uri="{FF2B5EF4-FFF2-40B4-BE49-F238E27FC236}">
                    <a16:creationId xmlns:a16="http://schemas.microsoft.com/office/drawing/2014/main" id="{ABDA6FD1-91B8-6D9C-DFAE-644575CEE1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1" y="626"/>
                <a:ext cx="901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14" name="Line 20">
                <a:extLst>
                  <a:ext uri="{FF2B5EF4-FFF2-40B4-BE49-F238E27FC236}">
                    <a16:creationId xmlns:a16="http://schemas.microsoft.com/office/drawing/2014/main" id="{EDD1D9E7-E3B1-1F8E-480B-025F33B459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4" y="869"/>
                <a:ext cx="745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15" name="Line 21">
                <a:extLst>
                  <a:ext uri="{FF2B5EF4-FFF2-40B4-BE49-F238E27FC236}">
                    <a16:creationId xmlns:a16="http://schemas.microsoft.com/office/drawing/2014/main" id="{F4A7A9E4-57FC-DD30-7110-7CA77620A4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15" y="673"/>
                <a:ext cx="0" cy="19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27698" name="Picture 22">
              <a:extLst>
                <a:ext uri="{FF2B5EF4-FFF2-40B4-BE49-F238E27FC236}">
                  <a16:creationId xmlns:a16="http://schemas.microsoft.com/office/drawing/2014/main" id="{EACD8441-3A89-7E2D-765E-502B7DE8ED2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11"/>
            <a:stretch>
              <a:fillRect/>
            </a:stretch>
          </p:blipFill>
          <p:spPr bwMode="auto">
            <a:xfrm>
              <a:off x="275" y="24"/>
              <a:ext cx="4776" cy="4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8391" name="Rectangle 23">
            <a:extLst>
              <a:ext uri="{FF2B5EF4-FFF2-40B4-BE49-F238E27FC236}">
                <a16:creationId xmlns:a16="http://schemas.microsoft.com/office/drawing/2014/main" id="{7348BF3C-D5CD-12C0-5B18-14C139854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360363"/>
            <a:ext cx="8262937" cy="6081712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27652" name="AutoShape 24">
            <a:extLst>
              <a:ext uri="{FF2B5EF4-FFF2-40B4-BE49-F238E27FC236}">
                <a16:creationId xmlns:a16="http://schemas.microsoft.com/office/drawing/2014/main" id="{B8454ABC-2423-98B3-080B-82FB6F472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5950" y="1003300"/>
            <a:ext cx="1663700" cy="1073150"/>
          </a:xfrm>
          <a:prstGeom prst="roundRect">
            <a:avLst>
              <a:gd name="adj" fmla="val 12495"/>
            </a:avLst>
          </a:prstGeom>
          <a:solidFill>
            <a:schemeClr val="tx2"/>
          </a:solidFill>
          <a:ln>
            <a:noFill/>
          </a:ln>
          <a:effectLst>
            <a:outerShdw dist="96720" dir="1391915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27653" name="Rectangle 25">
            <a:extLst>
              <a:ext uri="{FF2B5EF4-FFF2-40B4-BE49-F238E27FC236}">
                <a16:creationId xmlns:a16="http://schemas.microsoft.com/office/drawing/2014/main" id="{463DF0FC-87FE-D656-C5DA-3F2D0DDF9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00" y="1384300"/>
            <a:ext cx="2901950" cy="3708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27654" name="Rectangle 26">
            <a:extLst>
              <a:ext uri="{FF2B5EF4-FFF2-40B4-BE49-F238E27FC236}">
                <a16:creationId xmlns:a16="http://schemas.microsoft.com/office/drawing/2014/main" id="{8224BE52-03A3-720A-C721-FCCD556FE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9913" y="976313"/>
            <a:ext cx="18954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chemeClr val="accent2"/>
                </a:solidFill>
              </a:rPr>
              <a:t>Øã×í¿ßMí</a:t>
            </a:r>
            <a:endParaRPr lang="en-US" altLang="en-US" sz="24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7655" name="Rectangle 27">
            <a:extLst>
              <a:ext uri="{FF2B5EF4-FFF2-40B4-BE49-F238E27FC236}">
                <a16:creationId xmlns:a16="http://schemas.microsoft.com/office/drawing/2014/main" id="{D77060D4-8681-3E97-2789-0F219CD57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8325" y="1614488"/>
            <a:ext cx="3424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27656" name="Rectangle 28">
            <a:extLst>
              <a:ext uri="{FF2B5EF4-FFF2-40B4-BE49-F238E27FC236}">
                <a16:creationId xmlns:a16="http://schemas.microsoft.com/office/drawing/2014/main" id="{EE96F363-D030-6617-23D0-2E41814E4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125" y="1622425"/>
            <a:ext cx="3036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27657" name="Line 29">
            <a:extLst>
              <a:ext uri="{FF2B5EF4-FFF2-40B4-BE49-F238E27FC236}">
                <a16:creationId xmlns:a16="http://schemas.microsoft.com/office/drawing/2014/main" id="{800F18D5-AE13-7A28-BD8C-C4E8C56496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3275" y="3884613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Line 30">
            <a:extLst>
              <a:ext uri="{FF2B5EF4-FFF2-40B4-BE49-F238E27FC236}">
                <a16:creationId xmlns:a16="http://schemas.microsoft.com/office/drawing/2014/main" id="{A8A6EEB8-D45B-6093-5E4B-C73BDC8279D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6613" y="4341813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Line 31">
            <a:extLst>
              <a:ext uri="{FF2B5EF4-FFF2-40B4-BE49-F238E27FC236}">
                <a16:creationId xmlns:a16="http://schemas.microsoft.com/office/drawing/2014/main" id="{9C715538-F847-D1B8-1D10-69703F4A934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6613" y="4810125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Line 32">
            <a:extLst>
              <a:ext uri="{FF2B5EF4-FFF2-40B4-BE49-F238E27FC236}">
                <a16:creationId xmlns:a16="http://schemas.microsoft.com/office/drawing/2014/main" id="{F4E91045-351B-271A-E81F-18C5679ECC5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3275" y="34290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Line 33">
            <a:extLst>
              <a:ext uri="{FF2B5EF4-FFF2-40B4-BE49-F238E27FC236}">
                <a16:creationId xmlns:a16="http://schemas.microsoft.com/office/drawing/2014/main" id="{CF477589-C8F6-5B65-5D74-EECDAA1C00F7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3275" y="2970213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Line 34">
            <a:extLst>
              <a:ext uri="{FF2B5EF4-FFF2-40B4-BE49-F238E27FC236}">
                <a16:creationId xmlns:a16="http://schemas.microsoft.com/office/drawing/2014/main" id="{0DEEF3AB-C38E-40A2-02D3-B55561E53FA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25813" y="25146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Line 35">
            <a:extLst>
              <a:ext uri="{FF2B5EF4-FFF2-40B4-BE49-F238E27FC236}">
                <a16:creationId xmlns:a16="http://schemas.microsoft.com/office/drawing/2014/main" id="{2610AF48-14E4-3970-BE26-E3627F8E93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3275" y="20193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04" name="Rectangle 36">
            <a:extLst>
              <a:ext uri="{FF2B5EF4-FFF2-40B4-BE49-F238E27FC236}">
                <a16:creationId xmlns:a16="http://schemas.microsoft.com/office/drawing/2014/main" id="{813A836E-4AC9-274B-4629-57446A0FA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5175" y="4359275"/>
            <a:ext cx="24415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chemeClr val="accent2"/>
                </a:solidFill>
              </a:rPr>
              <a:t>ÌÞçÌW ç·ÞÉáø¢</a:t>
            </a:r>
          </a:p>
        </p:txBody>
      </p:sp>
      <p:sp>
        <p:nvSpPr>
          <p:cNvPr id="58405" name="Text Box 37">
            <a:extLst>
              <a:ext uri="{FF2B5EF4-FFF2-40B4-BE49-F238E27FC236}">
                <a16:creationId xmlns:a16="http://schemas.microsoft.com/office/drawing/2014/main" id="{A3C13561-3F8D-597A-0324-67B715C7E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0763" y="4400550"/>
            <a:ext cx="29210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/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en-US" sz="2400">
                <a:solidFill>
                  <a:schemeClr val="tx1"/>
                </a:solidFill>
              </a:rPr>
              <a:t>ÉiÄß 2 ÌÞçÌW</a:t>
            </a: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58406" name="Rectangle 38">
            <a:extLst>
              <a:ext uri="{FF2B5EF4-FFF2-40B4-BE49-F238E27FC236}">
                <a16:creationId xmlns:a16="http://schemas.microsoft.com/office/drawing/2014/main" id="{B262F2D9-D183-188D-64EB-469EF8964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3788" y="2979738"/>
            <a:ext cx="19304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chemeClr val="accent2"/>
                </a:solidFill>
              </a:rPr>
              <a:t>¦Æc µá¿á¢Ì¢</a:t>
            </a:r>
          </a:p>
        </p:txBody>
      </p:sp>
      <p:sp>
        <p:nvSpPr>
          <p:cNvPr id="58407" name="Text Box 39">
            <a:extLst>
              <a:ext uri="{FF2B5EF4-FFF2-40B4-BE49-F238E27FC236}">
                <a16:creationId xmlns:a16="http://schemas.microsoft.com/office/drawing/2014/main" id="{FEB21A7E-AB98-6E9C-8BF3-D8EF9F54C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3463" y="3001963"/>
            <a:ext cx="2262187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/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en-US" sz="2400">
                <a:solidFill>
                  <a:schemeClr val="tx1"/>
                </a:solidFill>
              </a:rPr>
              <a:t>ÍßKÄ</a:t>
            </a: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58408" name="Rectangle 40">
            <a:extLst>
              <a:ext uri="{FF2B5EF4-FFF2-40B4-BE49-F238E27FC236}">
                <a16:creationId xmlns:a16="http://schemas.microsoft.com/office/drawing/2014/main" id="{EBE29761-6C9D-CAE1-5ADB-368E09975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4238" y="2530475"/>
            <a:ext cx="22891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chemeClr val="accent2"/>
                </a:solidFill>
              </a:rPr>
              <a:t>¦Æc ØáÕßçÖ×¢</a:t>
            </a:r>
          </a:p>
        </p:txBody>
      </p:sp>
      <p:sp>
        <p:nvSpPr>
          <p:cNvPr id="58409" name="Text Box 41">
            <a:extLst>
              <a:ext uri="{FF2B5EF4-FFF2-40B4-BE49-F238E27FC236}">
                <a16:creationId xmlns:a16="http://schemas.microsoft.com/office/drawing/2014/main" id="{992DB882-CC36-6385-A8D3-5D1142A27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7113" y="2540000"/>
            <a:ext cx="2454275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/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en-US" sz="2400">
                <a:solidFill>
                  <a:schemeClr val="tx1"/>
                </a:solidFill>
              </a:rPr>
              <a:t>ÕàæI¿áMáµÞøX</a:t>
            </a: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58410" name="Rectangle 42">
            <a:extLst>
              <a:ext uri="{FF2B5EF4-FFF2-40B4-BE49-F238E27FC236}">
                <a16:creationId xmlns:a16="http://schemas.microsoft.com/office/drawing/2014/main" id="{033724A3-F686-ACF0-EDB6-3EA50BEF1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1575" y="2071688"/>
            <a:ext cx="1735138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chemeClr val="accent2"/>
                </a:solidFill>
              </a:rPr>
              <a:t>¥Æc ÉÞÉ¢</a:t>
            </a:r>
          </a:p>
        </p:txBody>
      </p:sp>
      <p:sp>
        <p:nvSpPr>
          <p:cNvPr id="58411" name="Text Box 43">
            <a:extLst>
              <a:ext uri="{FF2B5EF4-FFF2-40B4-BE49-F238E27FC236}">
                <a16:creationId xmlns:a16="http://schemas.microsoft.com/office/drawing/2014/main" id="{9B710681-837B-4482-AE08-C94B65BA4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350" y="2070100"/>
            <a:ext cx="2817813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/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en-US" sz="2400">
                <a:solidFill>
                  <a:schemeClr val="tx1"/>
                </a:solidFill>
              </a:rPr>
              <a:t>Üfc¢ È×í¿ÎÞµW</a:t>
            </a: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58412" name="Rectangle 44">
            <a:extLst>
              <a:ext uri="{FF2B5EF4-FFF2-40B4-BE49-F238E27FC236}">
                <a16:creationId xmlns:a16="http://schemas.microsoft.com/office/drawing/2014/main" id="{670A70BB-D046-669C-A3FB-41747BA33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600" y="1609725"/>
            <a:ext cx="21066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chemeClr val="accent2"/>
                </a:solidFill>
              </a:rPr>
              <a:t>¦ÆÕá¢ ÙÕîÏá¢</a:t>
            </a:r>
          </a:p>
        </p:txBody>
      </p:sp>
      <p:sp>
        <p:nvSpPr>
          <p:cNvPr id="58413" name="Text Box 45">
            <a:extLst>
              <a:ext uri="{FF2B5EF4-FFF2-40B4-BE49-F238E27FC236}">
                <a16:creationId xmlns:a16="http://schemas.microsoft.com/office/drawing/2014/main" id="{94579D58-600A-A93D-AAF5-5636AF425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350" y="1625600"/>
            <a:ext cx="19812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/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en-US" sz="2400">
                <a:solidFill>
                  <a:schemeClr val="tx1"/>
                </a:solidFill>
              </a:rPr>
              <a:t>ØOâVHÄ</a:t>
            </a: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58414" name="Rectangle 46">
            <a:extLst>
              <a:ext uri="{FF2B5EF4-FFF2-40B4-BE49-F238E27FC236}">
                <a16:creationId xmlns:a16="http://schemas.microsoft.com/office/drawing/2014/main" id="{ED75E170-5782-ECEF-5CB6-731ABC735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325" y="3444875"/>
            <a:ext cx="24368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chemeClr val="accent2"/>
                </a:solidFill>
              </a:rPr>
              <a:t>¦Æc µáÜÉÞÄµX</a:t>
            </a:r>
          </a:p>
        </p:txBody>
      </p:sp>
      <p:sp>
        <p:nvSpPr>
          <p:cNvPr id="58415" name="Text Box 47">
            <a:extLst>
              <a:ext uri="{FF2B5EF4-FFF2-40B4-BE49-F238E27FC236}">
                <a16:creationId xmlns:a16="http://schemas.microsoft.com/office/drawing/2014/main" id="{E6E07A74-BEA8-6B15-87EF-AB60ADC1B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7113" y="3454400"/>
            <a:ext cx="2344737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/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en-US" sz="2400">
                <a:solidFill>
                  <a:schemeClr val="tx1"/>
                </a:solidFill>
              </a:rPr>
              <a:t>Èßµã×í¿ ÉÞÉ¢</a:t>
            </a: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58416" name="Text Box 48">
            <a:extLst>
              <a:ext uri="{FF2B5EF4-FFF2-40B4-BE49-F238E27FC236}">
                <a16:creationId xmlns:a16="http://schemas.microsoft.com/office/drawing/2014/main" id="{B9890FF5-2F10-07E7-E00F-F8601C52A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0288" y="3943350"/>
            <a:ext cx="2519362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/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en-US" sz="2400">
                <a:solidFill>
                  <a:schemeClr val="tx1"/>
                </a:solidFill>
              </a:rPr>
              <a:t>ÉiÄß 1. çÈÞÙ</a:t>
            </a: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58417" name="Rectangle 49">
            <a:extLst>
              <a:ext uri="{FF2B5EF4-FFF2-40B4-BE49-F238E27FC236}">
                <a16:creationId xmlns:a16="http://schemas.microsoft.com/office/drawing/2014/main" id="{DB4096EB-F0FB-502B-305E-3D0E36C45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1538" y="3917950"/>
            <a:ext cx="23415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chemeClr val="accent2"/>
                </a:solidFill>
              </a:rPr>
              <a:t>dÉ{ÏÕá¢ ÎÝÕßÜïá¢</a:t>
            </a:r>
          </a:p>
        </p:txBody>
      </p:sp>
      <p:sp>
        <p:nvSpPr>
          <p:cNvPr id="27678" name="Text Box 50">
            <a:extLst>
              <a:ext uri="{FF2B5EF4-FFF2-40B4-BE49-F238E27FC236}">
                <a16:creationId xmlns:a16="http://schemas.microsoft.com/office/drawing/2014/main" id="{21BA39F8-44F4-04E9-ABC0-C3686D094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1063" y="6407150"/>
            <a:ext cx="4635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r>
              <a:rPr lang="en-US" altLang="en-US" sz="1800" b="1">
                <a:solidFill>
                  <a:srgbClr val="FFFFFF"/>
                </a:solidFill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58419" name="Rectangle 51">
            <a:extLst>
              <a:ext uri="{FF2B5EF4-FFF2-40B4-BE49-F238E27FC236}">
                <a16:creationId xmlns:a16="http://schemas.microsoft.com/office/drawing/2014/main" id="{0A5661AD-1E5E-C87E-F134-BB3EE1954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516688"/>
            <a:ext cx="339725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27680" name="Rectangle 52">
            <a:extLst>
              <a:ext uri="{FF2B5EF4-FFF2-40B4-BE49-F238E27FC236}">
                <a16:creationId xmlns:a16="http://schemas.microsoft.com/office/drawing/2014/main" id="{8F160F33-E91E-5A9D-272C-FD1923F48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331788"/>
            <a:ext cx="8340725" cy="6132512"/>
          </a:xfrm>
          <a:prstGeom prst="rect">
            <a:avLst/>
          </a:prstGeom>
          <a:noFill/>
          <a:ln w="1270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grpSp>
        <p:nvGrpSpPr>
          <p:cNvPr id="27681" name="Group 53">
            <a:extLst>
              <a:ext uri="{FF2B5EF4-FFF2-40B4-BE49-F238E27FC236}">
                <a16:creationId xmlns:a16="http://schemas.microsoft.com/office/drawing/2014/main" id="{8363A5DB-909C-DD4B-4F88-677F932AD4FD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2305050"/>
            <a:ext cx="2166938" cy="1028700"/>
            <a:chOff x="96" y="1452"/>
            <a:chExt cx="1365" cy="648"/>
          </a:xfrm>
        </p:grpSpPr>
        <p:sp>
          <p:nvSpPr>
            <p:cNvPr id="27689" name="Rectangle 54">
              <a:extLst>
                <a:ext uri="{FF2B5EF4-FFF2-40B4-BE49-F238E27FC236}">
                  <a16:creationId xmlns:a16="http://schemas.microsoft.com/office/drawing/2014/main" id="{48F0E1DB-AEA6-AF59-84FF-8CD94859B9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1643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423" name="Rectangle 55">
              <a:extLst>
                <a:ext uri="{FF2B5EF4-FFF2-40B4-BE49-F238E27FC236}">
                  <a16:creationId xmlns:a16="http://schemas.microsoft.com/office/drawing/2014/main" id="{D09BA79B-63E6-5F3E-DCCD-EC76C1C5C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1486"/>
              <a:ext cx="736" cy="1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en-US" sz="1800">
                  <a:solidFill>
                    <a:srgbClr val="790015"/>
                  </a:solidFill>
                  <a:latin typeface="Times" panose="02020603050405020304" pitchFamily="18" charset="0"/>
                </a:rPr>
                <a:t>ABRAHAM</a:t>
              </a:r>
              <a:endParaRPr lang="en-US" alt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endParaRPr>
            </a:p>
          </p:txBody>
        </p:sp>
        <p:sp>
          <p:nvSpPr>
            <p:cNvPr id="27691" name="Rectangle 56">
              <a:extLst>
                <a:ext uri="{FF2B5EF4-FFF2-40B4-BE49-F238E27FC236}">
                  <a16:creationId xmlns:a16="http://schemas.microsoft.com/office/drawing/2014/main" id="{A2552A11-E926-3BC5-A905-BCA7B7451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1643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692" name="AutoShape 57">
              <a:extLst>
                <a:ext uri="{FF2B5EF4-FFF2-40B4-BE49-F238E27FC236}">
                  <a16:creationId xmlns:a16="http://schemas.microsoft.com/office/drawing/2014/main" id="{4B55CA01-159D-BD75-0D30-6740E7C9F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1452"/>
              <a:ext cx="803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693" name="Rectangle 58">
              <a:extLst>
                <a:ext uri="{FF2B5EF4-FFF2-40B4-BE49-F238E27FC236}">
                  <a16:creationId xmlns:a16="http://schemas.microsoft.com/office/drawing/2014/main" id="{58AEE777-65B9-C0A7-9ECC-0A03AE0D1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" y="1665"/>
              <a:ext cx="977" cy="399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427" name="Rectangle 59">
              <a:extLst>
                <a:ext uri="{FF2B5EF4-FFF2-40B4-BE49-F238E27FC236}">
                  <a16:creationId xmlns:a16="http://schemas.microsoft.com/office/drawing/2014/main" id="{A70D2795-78FD-AA70-674F-247DF94DD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" y="1463"/>
              <a:ext cx="618" cy="19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en-US" sz="1200" b="1">
                  <a:solidFill>
                    <a:srgbClr val="790015"/>
                  </a:solidFill>
                  <a:latin typeface="Helvetica" panose="020B0604020202020204" pitchFamily="34" charset="0"/>
                </a:rPr>
                <a:t>  </a:t>
              </a:r>
              <a:r>
                <a:rPr lang="en-US" altLang="en-US" sz="2000" b="1">
                  <a:solidFill>
                    <a:schemeClr val="accent2"/>
                  </a:solidFill>
                  <a:latin typeface="Kerala" panose="020B0604020202020204"/>
                </a:rPr>
                <a:t>Øã×í¿ßMí</a:t>
              </a:r>
              <a:endParaRPr lang="en-US" altLang="en-US" sz="1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endParaRPr>
            </a:p>
          </p:txBody>
        </p:sp>
        <p:sp>
          <p:nvSpPr>
            <p:cNvPr id="27695" name="Line 60">
              <a:extLst>
                <a:ext uri="{FF2B5EF4-FFF2-40B4-BE49-F238E27FC236}">
                  <a16:creationId xmlns:a16="http://schemas.microsoft.com/office/drawing/2014/main" id="{9909477C-BD7F-6425-B352-2FB20BA4CA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3" y="1636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429" name="Rectangle 61">
            <a:extLst>
              <a:ext uri="{FF2B5EF4-FFF2-40B4-BE49-F238E27FC236}">
                <a16:creationId xmlns:a16="http://schemas.microsoft.com/office/drawing/2014/main" id="{F8C5E5D5-6E26-1088-FF4B-4437B7812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2188" y="1017588"/>
            <a:ext cx="4341812" cy="454025"/>
          </a:xfrm>
          <a:prstGeom prst="rect">
            <a:avLst/>
          </a:prstGeom>
          <a:noFill/>
          <a:ln>
            <a:noFill/>
          </a:ln>
          <a:effectLst>
            <a:outerShdw dist="56796" dir="15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/>
            <a:r>
              <a:rPr lang="en-US" altLang="en-US" sz="2000">
                <a:solidFill>
                  <a:schemeClr val="tx1"/>
                </a:solidFill>
              </a:rPr>
              <a:t>®AÞÜæJÏá¢ º</a:t>
            </a:r>
            <a:r>
              <a:rPr lang="en-US" altLang="en-US" sz="2400">
                <a:solidFill>
                  <a:schemeClr val="tx1"/>
                </a:solidFill>
              </a:rPr>
              <a:t>øßdÄJßÈá</a:t>
            </a:r>
            <a:r>
              <a:rPr lang="en-US" altLang="en-US" sz="2000">
                <a:solidFill>
                  <a:schemeClr val="tx1"/>
                </a:solidFill>
              </a:rPr>
              <a:t> ÎáçKÞ¿ß</a:t>
            </a:r>
          </a:p>
        </p:txBody>
      </p:sp>
      <p:sp>
        <p:nvSpPr>
          <p:cNvPr id="58430" name="Rectangle 62">
            <a:extLst>
              <a:ext uri="{FF2B5EF4-FFF2-40B4-BE49-F238E27FC236}">
                <a16:creationId xmlns:a16="http://schemas.microsoft.com/office/drawing/2014/main" id="{D7C8EAA7-802B-07B6-E2FE-BCB7F13B6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0" y="417513"/>
            <a:ext cx="3194050" cy="6985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000">
                <a:solidFill>
                  <a:schemeClr val="tx1"/>
                </a:solidFill>
              </a:rPr>
              <a:t>©ÜíÉJß</a:t>
            </a:r>
            <a:r>
              <a:rPr lang="en-US" altLang="en-US" sz="4000" b="1" i="1">
                <a:solidFill>
                  <a:schemeClr val="tx1"/>
                </a:solidFill>
                <a:latin typeface="Helvetica" pitchFamily="2" charset="0"/>
              </a:rPr>
              <a:t>. 1-11</a:t>
            </a:r>
          </a:p>
        </p:txBody>
      </p:sp>
      <p:sp>
        <p:nvSpPr>
          <p:cNvPr id="58431" name="Rectangle 63">
            <a:extLst>
              <a:ext uri="{FF2B5EF4-FFF2-40B4-BE49-F238E27FC236}">
                <a16:creationId xmlns:a16="http://schemas.microsoft.com/office/drawing/2014/main" id="{49E0F02B-9D8D-B0EC-A4A2-BB51EB065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" y="2671763"/>
            <a:ext cx="2117725" cy="63817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3600">
                <a:solidFill>
                  <a:srgbClr val="2EDE71"/>
                </a:solidFill>
              </a:rPr>
              <a:t>7 </a:t>
            </a:r>
            <a:r>
              <a:rPr lang="en-US" altLang="en-US" sz="3200">
                <a:solidFill>
                  <a:srgbClr val="2EDE71"/>
                </a:solidFill>
              </a:rPr>
              <a:t>µÞøcBZ</a:t>
            </a:r>
            <a:endParaRPr lang="en-US" altLang="en-US" sz="3200" b="1" i="1">
              <a:solidFill>
                <a:srgbClr val="2EDE71"/>
              </a:solidFill>
              <a:latin typeface="Helvetica" pitchFamily="2" charset="0"/>
            </a:endParaRPr>
          </a:p>
        </p:txBody>
      </p:sp>
      <p:sp>
        <p:nvSpPr>
          <p:cNvPr id="27685" name="Text Box 64">
            <a:extLst>
              <a:ext uri="{FF2B5EF4-FFF2-40B4-BE49-F238E27FC236}">
                <a16:creationId xmlns:a16="http://schemas.microsoft.com/office/drawing/2014/main" id="{1AB23EB9-3016-E470-8623-F615068C0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2575" y="6132513"/>
            <a:ext cx="2098675" cy="304800"/>
          </a:xfrm>
          <a:prstGeom prst="rect">
            <a:avLst/>
          </a:prstGeom>
          <a:solidFill>
            <a:srgbClr val="01134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r>
              <a:rPr lang="en-US" altLang="en-US" sz="1400">
                <a:solidFill>
                  <a:srgbClr val="14F891"/>
                </a:solidFill>
              </a:rPr>
              <a:t>ÙÞXÁí ÌáAí çÉ¼í</a:t>
            </a:r>
            <a:r>
              <a:rPr lang="en-US" altLang="en-US" sz="1200" b="1">
                <a:solidFill>
                  <a:srgbClr val="14F891"/>
                </a:solidFill>
                <a:latin typeface="Arial" panose="020B0604020202020204" pitchFamily="34" charset="0"/>
              </a:rPr>
              <a:t>. 42-45</a:t>
            </a:r>
          </a:p>
        </p:txBody>
      </p:sp>
      <p:grpSp>
        <p:nvGrpSpPr>
          <p:cNvPr id="58433" name="Group 65">
            <a:extLst>
              <a:ext uri="{FF2B5EF4-FFF2-40B4-BE49-F238E27FC236}">
                <a16:creationId xmlns:a16="http://schemas.microsoft.com/office/drawing/2014/main" id="{3B3ED534-A654-5DB8-67F7-70946A3EEFFD}"/>
              </a:ext>
            </a:extLst>
          </p:cNvPr>
          <p:cNvGrpSpPr>
            <a:grpSpLocks/>
          </p:cNvGrpSpPr>
          <p:nvPr/>
        </p:nvGrpSpPr>
        <p:grpSpPr bwMode="auto">
          <a:xfrm>
            <a:off x="6111875" y="401638"/>
            <a:ext cx="3032125" cy="5791200"/>
            <a:chOff x="3499" y="330"/>
            <a:chExt cx="1910" cy="3648"/>
          </a:xfrm>
        </p:grpSpPr>
        <p:sp>
          <p:nvSpPr>
            <p:cNvPr id="27687" name="Rectangle 66">
              <a:extLst>
                <a:ext uri="{FF2B5EF4-FFF2-40B4-BE49-F238E27FC236}">
                  <a16:creationId xmlns:a16="http://schemas.microsoft.com/office/drawing/2014/main" id="{B636A669-88F1-CE96-8837-71C770D64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9" y="330"/>
              <a:ext cx="1910" cy="3648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1B18CC"/>
                </a:gs>
                <a:gs pos="100000">
                  <a:srgbClr val="000000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62639" dir="3080412" algn="ctr" rotWithShape="0">
                <a:schemeClr val="bg2"/>
              </a:outerShdw>
            </a:effectLst>
          </p:spPr>
          <p:txBody>
            <a:bodyPr wrap="none" anchor="ctr"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435" name="Text Box 67">
              <a:extLst>
                <a:ext uri="{FF2B5EF4-FFF2-40B4-BE49-F238E27FC236}">
                  <a16:creationId xmlns:a16="http://schemas.microsoft.com/office/drawing/2014/main" id="{682F3D9B-F8FB-DCB4-228D-72E657733E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7" y="401"/>
              <a:ext cx="1728" cy="3226"/>
            </a:xfrm>
            <a:prstGeom prst="rect">
              <a:avLst/>
            </a:prstGeom>
            <a:noFill/>
            <a:ln>
              <a:noFill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000">
                  <a:solidFill>
                    <a:srgbClr val="FFFF00"/>
                  </a:solidFill>
                  <a:latin typeface="Kerala" panose="020B0604020202020204"/>
                </a:rPr>
                <a:t>©ÜíÉJß 3: 15 R...¥ÕX Èßæa ÄÜ ÄµVAá¢, Èà ¥Õæa µáÄßµÞW ÄµVAá¢.Q</a:t>
              </a:r>
              <a:endParaRPr lang="en-US" alt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en-US" altLang="en-US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NIV</a:t>
              </a:r>
              <a:r>
                <a:rPr lang="en-US" altLang="en-US" sz="2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altLang="en-US" sz="2000">
                  <a:solidFill>
                    <a:srgbClr val="FFFF00"/>
                  </a:solidFill>
                  <a:latin typeface="Kerala" panose="020B0604020202020204"/>
                </a:rPr>
                <a:t>¥¿ßAáùßMí: 'ØídÄàÏáæ¿ ØLÄß ÉÞOßæa ÄÜ ÄµVAá¢." ØÞJÞæaçÎW dµßØíÄá çÈ¿ßÏ Õß¼ÏJßÜâæ¿ ÈßVçÕùæMG ÕÞ·íÆJ¢.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altLang="en-US" sz="2000">
                  <a:solidFill>
                    <a:srgbClr val="FFFF00"/>
                  </a:solidFill>
                  <a:latin typeface="Kerala" panose="020B0604020202020204"/>
                </a:rPr>
                <a:t>__®ÜïÞ ÕßÖbÞØßµ{á¢ ÉCß¿áKÞÄÞÏ ²øá Õß¼Ï¢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altLang="en-US" sz="2000">
                  <a:solidFill>
                    <a:srgbClr val="FFFF00"/>
                  </a:solidFill>
                  <a:latin typeface="Kerala" panose="020B0604020202020204"/>
                </a:rPr>
                <a:t>(çùÞÎV 16:20)</a:t>
              </a:r>
            </a:p>
          </p:txBody>
        </p:sp>
      </p:grp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8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8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8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8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8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8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8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584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8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8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8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8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8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8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8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8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8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8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8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8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8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8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8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8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8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8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8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8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8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8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8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8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8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8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8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8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8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8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8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04" grpId="0" autoUpdateAnimBg="0"/>
      <p:bldP spid="58405" grpId="0" autoUpdateAnimBg="0"/>
      <p:bldP spid="58406" grpId="0" autoUpdateAnimBg="0"/>
      <p:bldP spid="58407" grpId="0" autoUpdateAnimBg="0"/>
      <p:bldP spid="58408" grpId="0" autoUpdateAnimBg="0"/>
      <p:bldP spid="58409" grpId="0" autoUpdateAnimBg="0"/>
      <p:bldP spid="58410" grpId="0" autoUpdateAnimBg="0"/>
      <p:bldP spid="58411" grpId="0" autoUpdateAnimBg="0"/>
      <p:bldP spid="58412" grpId="0" autoUpdateAnimBg="0"/>
      <p:bldP spid="58413" grpId="0" autoUpdateAnimBg="0"/>
      <p:bldP spid="58414" grpId="0" autoUpdateAnimBg="0"/>
      <p:bldP spid="58415" grpId="0" autoUpdateAnimBg="0"/>
      <p:bldP spid="58416" grpId="0" autoUpdateAnimBg="0"/>
      <p:bldP spid="58417" grpId="0" autoUpdateAnimBg="0"/>
      <p:bldP spid="58429" grpId="0" autoUpdateAnimBg="0"/>
      <p:bldP spid="58430" grpId="0" autoUpdateAnimBg="0"/>
      <p:bldP spid="58431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FC36714-3180-715B-7F05-23D6639F4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/>
            <a:r>
              <a:rPr lang="en-US" altLang="en-US" sz="8800">
                <a:solidFill>
                  <a:schemeClr val="tx2"/>
                </a:solidFill>
                <a:latin typeface="Times" panose="02020603050405020304" pitchFamily="18" charset="0"/>
              </a:rPr>
              <a:t>7</a:t>
            </a:r>
          </a:p>
        </p:txBody>
      </p:sp>
      <p:sp>
        <p:nvSpPr>
          <p:cNvPr id="29699" name="Line 3">
            <a:extLst>
              <a:ext uri="{FF2B5EF4-FFF2-40B4-BE49-F238E27FC236}">
                <a16:creationId xmlns:a16="http://schemas.microsoft.com/office/drawing/2014/main" id="{5E0E43CC-0306-59DD-C7FB-2A0EA52A1B1B}"/>
              </a:ext>
            </a:extLst>
          </p:cNvPr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0" name="Text Box 4">
            <a:extLst>
              <a:ext uri="{FF2B5EF4-FFF2-40B4-BE49-F238E27FC236}">
                <a16:creationId xmlns:a16="http://schemas.microsoft.com/office/drawing/2014/main" id="{C93C0FDD-3DBB-A1DB-2830-0BD98EA0B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360363"/>
            <a:ext cx="7831138" cy="618490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r>
              <a:rPr lang="en-US" altLang="en-US" sz="3200" b="1">
                <a:solidFill>
                  <a:srgbClr val="FFFF00"/>
                </a:solidFill>
                <a:latin typeface="Comic Sans MS" panose="030F0902030302020204" pitchFamily="66" charset="0"/>
              </a:rPr>
              <a:t>	</a:t>
            </a:r>
            <a:r>
              <a:rPr lang="en-US" altLang="en-US" sz="3200">
                <a:solidFill>
                  <a:schemeClr val="tx2"/>
                </a:solidFill>
              </a:rPr>
              <a:t>ºáøáAJßW, RØã×í¿ßMßæa ËÏWQ ÎÞÈÕ Øã×í¿ßÏáç¿Ïá¢ Äá¿VKáU ÕàÝíºÏáç¿Ïá¢ µÅ ÉùÏáKá. §ÄßW ÎÈá×cæÈ ÉÞÉÎßÜïÞJ ¥ÕØíÅÏßçÜAá¢ ÄÞÈáÎÞÏáU ¥¿áJ ª×íÎ{ ÌtJßçÜAá¢ Äßøßæµ æµÞIáçÉÞµáÕÞÈáU ØbVPàÏ ÉßÄÞÕßæa ÈßÄcÉiÄßÏáæ¿ dÉ¶cÞÉÈÕáÎáIí.</a:t>
            </a:r>
            <a:r>
              <a:rPr lang="en-US" altLang="en-US" sz="3200">
                <a:solidFill>
                  <a:schemeClr val="tx1"/>
                </a:solidFill>
              </a:rPr>
              <a:t> </a:t>
            </a:r>
          </a:p>
          <a:p>
            <a:r>
              <a:rPr lang="en-US" altLang="en-US" sz="3200">
                <a:solidFill>
                  <a:srgbClr val="2EDE71"/>
                </a:solidFill>
              </a:rPr>
              <a:t>R¦ ÄßøßºîáçÉÞAßæa µÅÏÞÃí çÕÆÉáØíÄµ (èÌÌßZ) µÅÏáæ¿ ¦æµJáµ, ØáÕßçÖ×Jßæa ©ZAÞOí.Q</a:t>
            </a:r>
            <a:r>
              <a:rPr lang="en-US" altLang="en-US" sz="3200">
                <a:solidFill>
                  <a:schemeClr val="tx1"/>
                </a:solidFill>
              </a:rPr>
              <a:t>        (ç¼ÞY ÕÞWÕâÁí)</a:t>
            </a:r>
            <a:r>
              <a:rPr lang="en-US" altLang="en-US" sz="20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0421" name="Text Box 5">
            <a:extLst>
              <a:ext uri="{FF2B5EF4-FFF2-40B4-BE49-F238E27FC236}">
                <a16:creationId xmlns:a16="http://schemas.microsoft.com/office/drawing/2014/main" id="{1C7515F5-C58C-C23C-A3B7-14D17EE51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6164263"/>
            <a:ext cx="1301750" cy="4460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altLang="en-US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702" name="Text Box 6">
            <a:extLst>
              <a:ext uri="{FF2B5EF4-FFF2-40B4-BE49-F238E27FC236}">
                <a16:creationId xmlns:a16="http://schemas.microsoft.com/office/drawing/2014/main" id="{9E7099C2-F7A3-19B7-BEF2-D48068952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 sz="2000">
              <a:solidFill>
                <a:srgbClr val="FFA27C"/>
              </a:solidFill>
              <a:latin typeface="B VAG Rounded Bold" charset="0"/>
            </a:endParaRPr>
          </a:p>
        </p:txBody>
      </p:sp>
      <p:sp>
        <p:nvSpPr>
          <p:cNvPr id="29703" name="Text Box 7">
            <a:extLst>
              <a:ext uri="{FF2B5EF4-FFF2-40B4-BE49-F238E27FC236}">
                <a16:creationId xmlns:a16="http://schemas.microsoft.com/office/drawing/2014/main" id="{D8B74D65-7147-C1E3-76B1-F4FFFCD57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5238" y="619442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 sz="2000">
              <a:solidFill>
                <a:srgbClr val="FFA27C"/>
              </a:solidFill>
              <a:latin typeface="B VAG Rounded Bold" charset="0"/>
            </a:endParaRPr>
          </a:p>
        </p:txBody>
      </p:sp>
      <p:sp>
        <p:nvSpPr>
          <p:cNvPr id="60424" name="Text Box 8">
            <a:extLst>
              <a:ext uri="{FF2B5EF4-FFF2-40B4-BE49-F238E27FC236}">
                <a16:creationId xmlns:a16="http://schemas.microsoft.com/office/drawing/2014/main" id="{A5DD7702-F30D-DB3C-EE8D-D07ED4A95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2525" y="6164263"/>
            <a:ext cx="1524000" cy="4460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altLang="en-US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0425" name="Rectangle 9">
            <a:extLst>
              <a:ext uri="{FF2B5EF4-FFF2-40B4-BE49-F238E27FC236}">
                <a16:creationId xmlns:a16="http://schemas.microsoft.com/office/drawing/2014/main" id="{AF998CA9-212A-C272-4C2E-51C969824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6513513"/>
            <a:ext cx="339725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25</a:t>
            </a:r>
          </a:p>
        </p:txBody>
      </p:sp>
      <p:sp>
        <p:nvSpPr>
          <p:cNvPr id="29706" name="Text Box 10">
            <a:extLst>
              <a:ext uri="{FF2B5EF4-FFF2-40B4-BE49-F238E27FC236}">
                <a16:creationId xmlns:a16="http://schemas.microsoft.com/office/drawing/2014/main" id="{5597E767-82C2-3955-263B-D1A0F779B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113" y="0"/>
            <a:ext cx="1993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/>
            <a:r>
              <a:rPr lang="en-US" altLang="en-US" sz="1600">
                <a:solidFill>
                  <a:schemeClr val="tx1"/>
                </a:solidFill>
              </a:rPr>
              <a:t>©ÜíÉJß</a:t>
            </a:r>
            <a:r>
              <a:rPr lang="en-US" altLang="en-US" sz="1600" b="1">
                <a:solidFill>
                  <a:schemeClr val="tx1"/>
                </a:solidFill>
                <a:latin typeface="Comic Sans MS" panose="030F0902030302020204" pitchFamily="66" charset="0"/>
              </a:rPr>
              <a:t>. 1-11</a:t>
            </a:r>
          </a:p>
        </p:txBody>
      </p:sp>
      <p:sp>
        <p:nvSpPr>
          <p:cNvPr id="29707" name="Text Box 11">
            <a:extLst>
              <a:ext uri="{FF2B5EF4-FFF2-40B4-BE49-F238E27FC236}">
                <a16:creationId xmlns:a16="http://schemas.microsoft.com/office/drawing/2014/main" id="{BB0E41C7-D894-95EA-70BF-D55BC9B2C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4350" y="6242050"/>
            <a:ext cx="18907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r>
              <a:rPr lang="en-US" altLang="en-US" sz="1200">
                <a:solidFill>
                  <a:schemeClr val="tx1"/>
                </a:solidFill>
              </a:rPr>
              <a:t>ÙÞXÁí ÌáAí çÉ¼í</a:t>
            </a:r>
            <a:r>
              <a:rPr lang="en-US" altLang="en-US" sz="1200" b="1">
                <a:solidFill>
                  <a:schemeClr val="tx1"/>
                </a:solidFill>
                <a:latin typeface="Arial" panose="020B0604020202020204" pitchFamily="34" charset="0"/>
              </a:rPr>
              <a:t>. 17-19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>
            <a:extLst>
              <a:ext uri="{FF2B5EF4-FFF2-40B4-BE49-F238E27FC236}">
                <a16:creationId xmlns:a16="http://schemas.microsoft.com/office/drawing/2014/main" id="{5E38F234-F10F-FC2A-02A7-FFDE36544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0" y="5110163"/>
            <a:ext cx="682625" cy="35718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31747" name="Freeform 3">
            <a:extLst>
              <a:ext uri="{FF2B5EF4-FFF2-40B4-BE49-F238E27FC236}">
                <a16:creationId xmlns:a16="http://schemas.microsoft.com/office/drawing/2014/main" id="{50FDD87C-6C07-C1C8-909A-5659D443F4E0}"/>
              </a:ext>
            </a:extLst>
          </p:cNvPr>
          <p:cNvSpPr>
            <a:spLocks/>
          </p:cNvSpPr>
          <p:nvPr/>
        </p:nvSpPr>
        <p:spPr bwMode="auto">
          <a:xfrm>
            <a:off x="6424613" y="4191000"/>
            <a:ext cx="26987" cy="115888"/>
          </a:xfrm>
          <a:custGeom>
            <a:avLst/>
            <a:gdLst>
              <a:gd name="T0" fmla="*/ 0 w 17"/>
              <a:gd name="T1" fmla="*/ 114300 h 73"/>
              <a:gd name="T2" fmla="*/ 0 w 17"/>
              <a:gd name="T3" fmla="*/ 0 h 73"/>
              <a:gd name="T4" fmla="*/ 7937 w 17"/>
              <a:gd name="T5" fmla="*/ 0 h 73"/>
              <a:gd name="T6" fmla="*/ 25400 w 17"/>
              <a:gd name="T7" fmla="*/ 0 h 73"/>
              <a:gd name="T8" fmla="*/ 25400 w 17"/>
              <a:gd name="T9" fmla="*/ 114300 h 73"/>
              <a:gd name="T10" fmla="*/ 7937 w 17"/>
              <a:gd name="T11" fmla="*/ 114300 h 73"/>
              <a:gd name="T12" fmla="*/ 0 w 17"/>
              <a:gd name="T13" fmla="*/ 11430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8" name="Freeform 4">
            <a:extLst>
              <a:ext uri="{FF2B5EF4-FFF2-40B4-BE49-F238E27FC236}">
                <a16:creationId xmlns:a16="http://schemas.microsoft.com/office/drawing/2014/main" id="{69762FA5-00D8-F34E-93AD-07215EEA20E3}"/>
              </a:ext>
            </a:extLst>
          </p:cNvPr>
          <p:cNvSpPr>
            <a:spLocks/>
          </p:cNvSpPr>
          <p:nvPr/>
        </p:nvSpPr>
        <p:spPr bwMode="auto">
          <a:xfrm>
            <a:off x="6424613" y="4152900"/>
            <a:ext cx="26987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7937 w 17"/>
              <a:gd name="T5" fmla="*/ 0 h 17"/>
              <a:gd name="T6" fmla="*/ 25400 w 17"/>
              <a:gd name="T7" fmla="*/ 0 h 17"/>
              <a:gd name="T8" fmla="*/ 25400 w 17"/>
              <a:gd name="T9" fmla="*/ 25400 h 17"/>
              <a:gd name="T10" fmla="*/ 7937 w 17"/>
              <a:gd name="T11" fmla="*/ 25400 h 17"/>
              <a:gd name="T12" fmla="*/ 0 w 17"/>
              <a:gd name="T13" fmla="*/ 25400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9" name="Freeform 5">
            <a:extLst>
              <a:ext uri="{FF2B5EF4-FFF2-40B4-BE49-F238E27FC236}">
                <a16:creationId xmlns:a16="http://schemas.microsoft.com/office/drawing/2014/main" id="{1DA6C60E-E9CB-B024-C99B-C20586CC3E2B}"/>
              </a:ext>
            </a:extLst>
          </p:cNvPr>
          <p:cNvSpPr>
            <a:spLocks/>
          </p:cNvSpPr>
          <p:nvPr/>
        </p:nvSpPr>
        <p:spPr bwMode="auto">
          <a:xfrm>
            <a:off x="6424613" y="4025900"/>
            <a:ext cx="26987" cy="115888"/>
          </a:xfrm>
          <a:custGeom>
            <a:avLst/>
            <a:gdLst>
              <a:gd name="T0" fmla="*/ 0 w 17"/>
              <a:gd name="T1" fmla="*/ 114300 h 73"/>
              <a:gd name="T2" fmla="*/ 0 w 17"/>
              <a:gd name="T3" fmla="*/ 0 h 73"/>
              <a:gd name="T4" fmla="*/ 7937 w 17"/>
              <a:gd name="T5" fmla="*/ 0 h 73"/>
              <a:gd name="T6" fmla="*/ 25400 w 17"/>
              <a:gd name="T7" fmla="*/ 0 h 73"/>
              <a:gd name="T8" fmla="*/ 25400 w 17"/>
              <a:gd name="T9" fmla="*/ 114300 h 73"/>
              <a:gd name="T10" fmla="*/ 7937 w 17"/>
              <a:gd name="T11" fmla="*/ 114300 h 73"/>
              <a:gd name="T12" fmla="*/ 0 w 17"/>
              <a:gd name="T13" fmla="*/ 11430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0" name="Freeform 6">
            <a:extLst>
              <a:ext uri="{FF2B5EF4-FFF2-40B4-BE49-F238E27FC236}">
                <a16:creationId xmlns:a16="http://schemas.microsoft.com/office/drawing/2014/main" id="{E234B8D8-6C1F-3BCB-B10F-3C311FFAB399}"/>
              </a:ext>
            </a:extLst>
          </p:cNvPr>
          <p:cNvSpPr>
            <a:spLocks/>
          </p:cNvSpPr>
          <p:nvPr/>
        </p:nvSpPr>
        <p:spPr bwMode="auto">
          <a:xfrm>
            <a:off x="6424613" y="3987800"/>
            <a:ext cx="26987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7937 w 17"/>
              <a:gd name="T5" fmla="*/ 0 h 17"/>
              <a:gd name="T6" fmla="*/ 25400 w 17"/>
              <a:gd name="T7" fmla="*/ 0 h 17"/>
              <a:gd name="T8" fmla="*/ 25400 w 17"/>
              <a:gd name="T9" fmla="*/ 25400 h 17"/>
              <a:gd name="T10" fmla="*/ 7937 w 17"/>
              <a:gd name="T11" fmla="*/ 25400 h 17"/>
              <a:gd name="T12" fmla="*/ 0 w 17"/>
              <a:gd name="T13" fmla="*/ 25400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1" name="Freeform 7">
            <a:extLst>
              <a:ext uri="{FF2B5EF4-FFF2-40B4-BE49-F238E27FC236}">
                <a16:creationId xmlns:a16="http://schemas.microsoft.com/office/drawing/2014/main" id="{F2CC5881-FD61-278B-ED56-CDD9F58CD5FE}"/>
              </a:ext>
            </a:extLst>
          </p:cNvPr>
          <p:cNvSpPr>
            <a:spLocks/>
          </p:cNvSpPr>
          <p:nvPr/>
        </p:nvSpPr>
        <p:spPr bwMode="auto">
          <a:xfrm>
            <a:off x="6424613" y="3860800"/>
            <a:ext cx="26987" cy="115888"/>
          </a:xfrm>
          <a:custGeom>
            <a:avLst/>
            <a:gdLst>
              <a:gd name="T0" fmla="*/ 0 w 17"/>
              <a:gd name="T1" fmla="*/ 114300 h 73"/>
              <a:gd name="T2" fmla="*/ 0 w 17"/>
              <a:gd name="T3" fmla="*/ 0 h 73"/>
              <a:gd name="T4" fmla="*/ 7937 w 17"/>
              <a:gd name="T5" fmla="*/ 0 h 73"/>
              <a:gd name="T6" fmla="*/ 25400 w 17"/>
              <a:gd name="T7" fmla="*/ 0 h 73"/>
              <a:gd name="T8" fmla="*/ 25400 w 17"/>
              <a:gd name="T9" fmla="*/ 114300 h 73"/>
              <a:gd name="T10" fmla="*/ 7937 w 17"/>
              <a:gd name="T11" fmla="*/ 114300 h 73"/>
              <a:gd name="T12" fmla="*/ 0 w 17"/>
              <a:gd name="T13" fmla="*/ 11430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2" name="Freeform 8">
            <a:extLst>
              <a:ext uri="{FF2B5EF4-FFF2-40B4-BE49-F238E27FC236}">
                <a16:creationId xmlns:a16="http://schemas.microsoft.com/office/drawing/2014/main" id="{A265A93C-3D29-EA2D-6EE8-17AFF1C39EED}"/>
              </a:ext>
            </a:extLst>
          </p:cNvPr>
          <p:cNvSpPr>
            <a:spLocks/>
          </p:cNvSpPr>
          <p:nvPr/>
        </p:nvSpPr>
        <p:spPr bwMode="auto">
          <a:xfrm>
            <a:off x="6424613" y="3822700"/>
            <a:ext cx="26987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7937 w 17"/>
              <a:gd name="T5" fmla="*/ 0 h 17"/>
              <a:gd name="T6" fmla="*/ 25400 w 17"/>
              <a:gd name="T7" fmla="*/ 0 h 17"/>
              <a:gd name="T8" fmla="*/ 25400 w 17"/>
              <a:gd name="T9" fmla="*/ 25400 h 17"/>
              <a:gd name="T10" fmla="*/ 7937 w 17"/>
              <a:gd name="T11" fmla="*/ 25400 h 17"/>
              <a:gd name="T12" fmla="*/ 0 w 17"/>
              <a:gd name="T13" fmla="*/ 25400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3" name="Freeform 9">
            <a:extLst>
              <a:ext uri="{FF2B5EF4-FFF2-40B4-BE49-F238E27FC236}">
                <a16:creationId xmlns:a16="http://schemas.microsoft.com/office/drawing/2014/main" id="{B0589C5E-7F33-4EDD-56BB-0177AE2AB63A}"/>
              </a:ext>
            </a:extLst>
          </p:cNvPr>
          <p:cNvSpPr>
            <a:spLocks/>
          </p:cNvSpPr>
          <p:nvPr/>
        </p:nvSpPr>
        <p:spPr bwMode="auto">
          <a:xfrm>
            <a:off x="6424613" y="3695700"/>
            <a:ext cx="26987" cy="115888"/>
          </a:xfrm>
          <a:custGeom>
            <a:avLst/>
            <a:gdLst>
              <a:gd name="T0" fmla="*/ 0 w 17"/>
              <a:gd name="T1" fmla="*/ 114300 h 73"/>
              <a:gd name="T2" fmla="*/ 0 w 17"/>
              <a:gd name="T3" fmla="*/ 0 h 73"/>
              <a:gd name="T4" fmla="*/ 7937 w 17"/>
              <a:gd name="T5" fmla="*/ 0 h 73"/>
              <a:gd name="T6" fmla="*/ 25400 w 17"/>
              <a:gd name="T7" fmla="*/ 0 h 73"/>
              <a:gd name="T8" fmla="*/ 25400 w 17"/>
              <a:gd name="T9" fmla="*/ 114300 h 73"/>
              <a:gd name="T10" fmla="*/ 7937 w 17"/>
              <a:gd name="T11" fmla="*/ 114300 h 73"/>
              <a:gd name="T12" fmla="*/ 0 w 17"/>
              <a:gd name="T13" fmla="*/ 11430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4" name="Freeform 10">
            <a:extLst>
              <a:ext uri="{FF2B5EF4-FFF2-40B4-BE49-F238E27FC236}">
                <a16:creationId xmlns:a16="http://schemas.microsoft.com/office/drawing/2014/main" id="{E6762C63-A339-E499-2F2F-61347FE08C80}"/>
              </a:ext>
            </a:extLst>
          </p:cNvPr>
          <p:cNvSpPr>
            <a:spLocks/>
          </p:cNvSpPr>
          <p:nvPr/>
        </p:nvSpPr>
        <p:spPr bwMode="auto">
          <a:xfrm>
            <a:off x="6424613" y="3657600"/>
            <a:ext cx="26987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7937 w 17"/>
              <a:gd name="T5" fmla="*/ 0 h 17"/>
              <a:gd name="T6" fmla="*/ 25400 w 17"/>
              <a:gd name="T7" fmla="*/ 0 h 17"/>
              <a:gd name="T8" fmla="*/ 25400 w 17"/>
              <a:gd name="T9" fmla="*/ 25400 h 17"/>
              <a:gd name="T10" fmla="*/ 7937 w 17"/>
              <a:gd name="T11" fmla="*/ 25400 h 17"/>
              <a:gd name="T12" fmla="*/ 0 w 17"/>
              <a:gd name="T13" fmla="*/ 25400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5" name="Freeform 11">
            <a:extLst>
              <a:ext uri="{FF2B5EF4-FFF2-40B4-BE49-F238E27FC236}">
                <a16:creationId xmlns:a16="http://schemas.microsoft.com/office/drawing/2014/main" id="{3FE0498D-71C6-C1E1-7756-8A18E32BA5C3}"/>
              </a:ext>
            </a:extLst>
          </p:cNvPr>
          <p:cNvSpPr>
            <a:spLocks/>
          </p:cNvSpPr>
          <p:nvPr/>
        </p:nvSpPr>
        <p:spPr bwMode="auto">
          <a:xfrm>
            <a:off x="6424613" y="3530600"/>
            <a:ext cx="26987" cy="115888"/>
          </a:xfrm>
          <a:custGeom>
            <a:avLst/>
            <a:gdLst>
              <a:gd name="T0" fmla="*/ 0 w 17"/>
              <a:gd name="T1" fmla="*/ 114300 h 73"/>
              <a:gd name="T2" fmla="*/ 0 w 17"/>
              <a:gd name="T3" fmla="*/ 0 h 73"/>
              <a:gd name="T4" fmla="*/ 7937 w 17"/>
              <a:gd name="T5" fmla="*/ 0 h 73"/>
              <a:gd name="T6" fmla="*/ 25400 w 17"/>
              <a:gd name="T7" fmla="*/ 0 h 73"/>
              <a:gd name="T8" fmla="*/ 25400 w 17"/>
              <a:gd name="T9" fmla="*/ 114300 h 73"/>
              <a:gd name="T10" fmla="*/ 7937 w 17"/>
              <a:gd name="T11" fmla="*/ 114300 h 73"/>
              <a:gd name="T12" fmla="*/ 0 w 17"/>
              <a:gd name="T13" fmla="*/ 11430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6" name="Freeform 12">
            <a:extLst>
              <a:ext uri="{FF2B5EF4-FFF2-40B4-BE49-F238E27FC236}">
                <a16:creationId xmlns:a16="http://schemas.microsoft.com/office/drawing/2014/main" id="{0C6A5C8A-3A85-AE19-7292-39D4E353F44C}"/>
              </a:ext>
            </a:extLst>
          </p:cNvPr>
          <p:cNvSpPr>
            <a:spLocks/>
          </p:cNvSpPr>
          <p:nvPr/>
        </p:nvSpPr>
        <p:spPr bwMode="auto">
          <a:xfrm>
            <a:off x="6424613" y="3479800"/>
            <a:ext cx="26987" cy="39688"/>
          </a:xfrm>
          <a:custGeom>
            <a:avLst/>
            <a:gdLst>
              <a:gd name="T0" fmla="*/ 0 w 17"/>
              <a:gd name="T1" fmla="*/ 38100 h 25"/>
              <a:gd name="T2" fmla="*/ 0 w 17"/>
              <a:gd name="T3" fmla="*/ 0 h 25"/>
              <a:gd name="T4" fmla="*/ 7937 w 17"/>
              <a:gd name="T5" fmla="*/ 0 h 25"/>
              <a:gd name="T6" fmla="*/ 25400 w 17"/>
              <a:gd name="T7" fmla="*/ 0 h 25"/>
              <a:gd name="T8" fmla="*/ 25400 w 17"/>
              <a:gd name="T9" fmla="*/ 38100 h 25"/>
              <a:gd name="T10" fmla="*/ 7937 w 17"/>
              <a:gd name="T11" fmla="*/ 38100 h 25"/>
              <a:gd name="T12" fmla="*/ 0 w 17"/>
              <a:gd name="T13" fmla="*/ 38100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24"/>
                </a:lnTo>
                <a:lnTo>
                  <a:pt x="5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7" name="Freeform 13">
            <a:extLst>
              <a:ext uri="{FF2B5EF4-FFF2-40B4-BE49-F238E27FC236}">
                <a16:creationId xmlns:a16="http://schemas.microsoft.com/office/drawing/2014/main" id="{BD5BB043-E0F0-9772-E599-83E1305C2CCA}"/>
              </a:ext>
            </a:extLst>
          </p:cNvPr>
          <p:cNvSpPr>
            <a:spLocks/>
          </p:cNvSpPr>
          <p:nvPr/>
        </p:nvSpPr>
        <p:spPr bwMode="auto">
          <a:xfrm>
            <a:off x="6424613" y="3352800"/>
            <a:ext cx="26987" cy="115888"/>
          </a:xfrm>
          <a:custGeom>
            <a:avLst/>
            <a:gdLst>
              <a:gd name="T0" fmla="*/ 0 w 17"/>
              <a:gd name="T1" fmla="*/ 114300 h 73"/>
              <a:gd name="T2" fmla="*/ 0 w 17"/>
              <a:gd name="T3" fmla="*/ 0 h 73"/>
              <a:gd name="T4" fmla="*/ 7937 w 17"/>
              <a:gd name="T5" fmla="*/ 0 h 73"/>
              <a:gd name="T6" fmla="*/ 25400 w 17"/>
              <a:gd name="T7" fmla="*/ 0 h 73"/>
              <a:gd name="T8" fmla="*/ 25400 w 17"/>
              <a:gd name="T9" fmla="*/ 114300 h 73"/>
              <a:gd name="T10" fmla="*/ 7937 w 17"/>
              <a:gd name="T11" fmla="*/ 114300 h 73"/>
              <a:gd name="T12" fmla="*/ 0 w 17"/>
              <a:gd name="T13" fmla="*/ 11430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8" name="Freeform 14">
            <a:extLst>
              <a:ext uri="{FF2B5EF4-FFF2-40B4-BE49-F238E27FC236}">
                <a16:creationId xmlns:a16="http://schemas.microsoft.com/office/drawing/2014/main" id="{2359D86D-B8EC-16A5-D1DE-493510EE8958}"/>
              </a:ext>
            </a:extLst>
          </p:cNvPr>
          <p:cNvSpPr>
            <a:spLocks/>
          </p:cNvSpPr>
          <p:nvPr/>
        </p:nvSpPr>
        <p:spPr bwMode="auto">
          <a:xfrm>
            <a:off x="6424613" y="3314700"/>
            <a:ext cx="26987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7937 w 17"/>
              <a:gd name="T5" fmla="*/ 0 h 17"/>
              <a:gd name="T6" fmla="*/ 25400 w 17"/>
              <a:gd name="T7" fmla="*/ 0 h 17"/>
              <a:gd name="T8" fmla="*/ 25400 w 17"/>
              <a:gd name="T9" fmla="*/ 25400 h 17"/>
              <a:gd name="T10" fmla="*/ 7937 w 17"/>
              <a:gd name="T11" fmla="*/ 25400 h 17"/>
              <a:gd name="T12" fmla="*/ 0 w 17"/>
              <a:gd name="T13" fmla="*/ 25400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9" name="Freeform 15">
            <a:extLst>
              <a:ext uri="{FF2B5EF4-FFF2-40B4-BE49-F238E27FC236}">
                <a16:creationId xmlns:a16="http://schemas.microsoft.com/office/drawing/2014/main" id="{2E53D5B1-A702-FE7B-6F85-3D1B38F950A8}"/>
              </a:ext>
            </a:extLst>
          </p:cNvPr>
          <p:cNvSpPr>
            <a:spLocks/>
          </p:cNvSpPr>
          <p:nvPr/>
        </p:nvSpPr>
        <p:spPr bwMode="auto">
          <a:xfrm>
            <a:off x="6424613" y="3187700"/>
            <a:ext cx="26987" cy="115888"/>
          </a:xfrm>
          <a:custGeom>
            <a:avLst/>
            <a:gdLst>
              <a:gd name="T0" fmla="*/ 0 w 17"/>
              <a:gd name="T1" fmla="*/ 114300 h 73"/>
              <a:gd name="T2" fmla="*/ 0 w 17"/>
              <a:gd name="T3" fmla="*/ 0 h 73"/>
              <a:gd name="T4" fmla="*/ 7937 w 17"/>
              <a:gd name="T5" fmla="*/ 0 h 73"/>
              <a:gd name="T6" fmla="*/ 25400 w 17"/>
              <a:gd name="T7" fmla="*/ 0 h 73"/>
              <a:gd name="T8" fmla="*/ 25400 w 17"/>
              <a:gd name="T9" fmla="*/ 114300 h 73"/>
              <a:gd name="T10" fmla="*/ 7937 w 17"/>
              <a:gd name="T11" fmla="*/ 114300 h 73"/>
              <a:gd name="T12" fmla="*/ 0 w 17"/>
              <a:gd name="T13" fmla="*/ 11430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0" name="Freeform 16">
            <a:extLst>
              <a:ext uri="{FF2B5EF4-FFF2-40B4-BE49-F238E27FC236}">
                <a16:creationId xmlns:a16="http://schemas.microsoft.com/office/drawing/2014/main" id="{CE72C7D7-7786-0B19-5FFD-6AD5B2F553A5}"/>
              </a:ext>
            </a:extLst>
          </p:cNvPr>
          <p:cNvSpPr>
            <a:spLocks/>
          </p:cNvSpPr>
          <p:nvPr/>
        </p:nvSpPr>
        <p:spPr bwMode="auto">
          <a:xfrm>
            <a:off x="6424613" y="3149600"/>
            <a:ext cx="26987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7937 w 17"/>
              <a:gd name="T5" fmla="*/ 0 h 17"/>
              <a:gd name="T6" fmla="*/ 25400 w 17"/>
              <a:gd name="T7" fmla="*/ 0 h 17"/>
              <a:gd name="T8" fmla="*/ 25400 w 17"/>
              <a:gd name="T9" fmla="*/ 25400 h 17"/>
              <a:gd name="T10" fmla="*/ 7937 w 17"/>
              <a:gd name="T11" fmla="*/ 25400 h 17"/>
              <a:gd name="T12" fmla="*/ 0 w 17"/>
              <a:gd name="T13" fmla="*/ 25400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1" name="Freeform 17">
            <a:extLst>
              <a:ext uri="{FF2B5EF4-FFF2-40B4-BE49-F238E27FC236}">
                <a16:creationId xmlns:a16="http://schemas.microsoft.com/office/drawing/2014/main" id="{6F4303C4-63F4-743A-8FCC-ED9513EE6EFF}"/>
              </a:ext>
            </a:extLst>
          </p:cNvPr>
          <p:cNvSpPr>
            <a:spLocks/>
          </p:cNvSpPr>
          <p:nvPr/>
        </p:nvSpPr>
        <p:spPr bwMode="auto">
          <a:xfrm>
            <a:off x="6424613" y="3022600"/>
            <a:ext cx="26987" cy="115888"/>
          </a:xfrm>
          <a:custGeom>
            <a:avLst/>
            <a:gdLst>
              <a:gd name="T0" fmla="*/ 0 w 17"/>
              <a:gd name="T1" fmla="*/ 114300 h 73"/>
              <a:gd name="T2" fmla="*/ 0 w 17"/>
              <a:gd name="T3" fmla="*/ 0 h 73"/>
              <a:gd name="T4" fmla="*/ 7937 w 17"/>
              <a:gd name="T5" fmla="*/ 0 h 73"/>
              <a:gd name="T6" fmla="*/ 25400 w 17"/>
              <a:gd name="T7" fmla="*/ 0 h 73"/>
              <a:gd name="T8" fmla="*/ 25400 w 17"/>
              <a:gd name="T9" fmla="*/ 114300 h 73"/>
              <a:gd name="T10" fmla="*/ 7937 w 17"/>
              <a:gd name="T11" fmla="*/ 114300 h 73"/>
              <a:gd name="T12" fmla="*/ 0 w 17"/>
              <a:gd name="T13" fmla="*/ 11430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2" name="Freeform 18">
            <a:extLst>
              <a:ext uri="{FF2B5EF4-FFF2-40B4-BE49-F238E27FC236}">
                <a16:creationId xmlns:a16="http://schemas.microsoft.com/office/drawing/2014/main" id="{73A94791-514B-4614-7842-9BF63964E248}"/>
              </a:ext>
            </a:extLst>
          </p:cNvPr>
          <p:cNvSpPr>
            <a:spLocks/>
          </p:cNvSpPr>
          <p:nvPr/>
        </p:nvSpPr>
        <p:spPr bwMode="auto">
          <a:xfrm>
            <a:off x="6424613" y="2984500"/>
            <a:ext cx="26987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7937 w 17"/>
              <a:gd name="T5" fmla="*/ 0 h 17"/>
              <a:gd name="T6" fmla="*/ 25400 w 17"/>
              <a:gd name="T7" fmla="*/ 0 h 17"/>
              <a:gd name="T8" fmla="*/ 25400 w 17"/>
              <a:gd name="T9" fmla="*/ 25400 h 17"/>
              <a:gd name="T10" fmla="*/ 7937 w 17"/>
              <a:gd name="T11" fmla="*/ 25400 h 17"/>
              <a:gd name="T12" fmla="*/ 0 w 17"/>
              <a:gd name="T13" fmla="*/ 25400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3" name="Freeform 19">
            <a:extLst>
              <a:ext uri="{FF2B5EF4-FFF2-40B4-BE49-F238E27FC236}">
                <a16:creationId xmlns:a16="http://schemas.microsoft.com/office/drawing/2014/main" id="{BB48A5A3-1214-8D98-F082-7EFF90C732A6}"/>
              </a:ext>
            </a:extLst>
          </p:cNvPr>
          <p:cNvSpPr>
            <a:spLocks/>
          </p:cNvSpPr>
          <p:nvPr/>
        </p:nvSpPr>
        <p:spPr bwMode="auto">
          <a:xfrm>
            <a:off x="6424613" y="2857500"/>
            <a:ext cx="26987" cy="115888"/>
          </a:xfrm>
          <a:custGeom>
            <a:avLst/>
            <a:gdLst>
              <a:gd name="T0" fmla="*/ 0 w 17"/>
              <a:gd name="T1" fmla="*/ 114300 h 73"/>
              <a:gd name="T2" fmla="*/ 0 w 17"/>
              <a:gd name="T3" fmla="*/ 0 h 73"/>
              <a:gd name="T4" fmla="*/ 7937 w 17"/>
              <a:gd name="T5" fmla="*/ 0 h 73"/>
              <a:gd name="T6" fmla="*/ 25400 w 17"/>
              <a:gd name="T7" fmla="*/ 0 h 73"/>
              <a:gd name="T8" fmla="*/ 25400 w 17"/>
              <a:gd name="T9" fmla="*/ 114300 h 73"/>
              <a:gd name="T10" fmla="*/ 7937 w 17"/>
              <a:gd name="T11" fmla="*/ 114300 h 73"/>
              <a:gd name="T12" fmla="*/ 0 w 17"/>
              <a:gd name="T13" fmla="*/ 11430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4" name="Freeform 20">
            <a:extLst>
              <a:ext uri="{FF2B5EF4-FFF2-40B4-BE49-F238E27FC236}">
                <a16:creationId xmlns:a16="http://schemas.microsoft.com/office/drawing/2014/main" id="{258A71C7-2E1B-CF29-AB71-B608A9EF32CE}"/>
              </a:ext>
            </a:extLst>
          </p:cNvPr>
          <p:cNvSpPr>
            <a:spLocks/>
          </p:cNvSpPr>
          <p:nvPr/>
        </p:nvSpPr>
        <p:spPr bwMode="auto">
          <a:xfrm>
            <a:off x="6424613" y="2819400"/>
            <a:ext cx="26987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7937 w 17"/>
              <a:gd name="T5" fmla="*/ 0 h 17"/>
              <a:gd name="T6" fmla="*/ 25400 w 17"/>
              <a:gd name="T7" fmla="*/ 0 h 17"/>
              <a:gd name="T8" fmla="*/ 25400 w 17"/>
              <a:gd name="T9" fmla="*/ 25400 h 17"/>
              <a:gd name="T10" fmla="*/ 7937 w 17"/>
              <a:gd name="T11" fmla="*/ 25400 h 17"/>
              <a:gd name="T12" fmla="*/ 0 w 17"/>
              <a:gd name="T13" fmla="*/ 25400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5" name="Freeform 21">
            <a:extLst>
              <a:ext uri="{FF2B5EF4-FFF2-40B4-BE49-F238E27FC236}">
                <a16:creationId xmlns:a16="http://schemas.microsoft.com/office/drawing/2014/main" id="{8DF71CE6-68DB-0286-05EB-787125D063CA}"/>
              </a:ext>
            </a:extLst>
          </p:cNvPr>
          <p:cNvSpPr>
            <a:spLocks/>
          </p:cNvSpPr>
          <p:nvPr/>
        </p:nvSpPr>
        <p:spPr bwMode="auto">
          <a:xfrm>
            <a:off x="6424613" y="2692400"/>
            <a:ext cx="26987" cy="115888"/>
          </a:xfrm>
          <a:custGeom>
            <a:avLst/>
            <a:gdLst>
              <a:gd name="T0" fmla="*/ 0 w 17"/>
              <a:gd name="T1" fmla="*/ 114300 h 73"/>
              <a:gd name="T2" fmla="*/ 0 w 17"/>
              <a:gd name="T3" fmla="*/ 0 h 73"/>
              <a:gd name="T4" fmla="*/ 7937 w 17"/>
              <a:gd name="T5" fmla="*/ 0 h 73"/>
              <a:gd name="T6" fmla="*/ 25400 w 17"/>
              <a:gd name="T7" fmla="*/ 0 h 73"/>
              <a:gd name="T8" fmla="*/ 25400 w 17"/>
              <a:gd name="T9" fmla="*/ 114300 h 73"/>
              <a:gd name="T10" fmla="*/ 7937 w 17"/>
              <a:gd name="T11" fmla="*/ 114300 h 73"/>
              <a:gd name="T12" fmla="*/ 0 w 17"/>
              <a:gd name="T13" fmla="*/ 11430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6" name="Freeform 22">
            <a:extLst>
              <a:ext uri="{FF2B5EF4-FFF2-40B4-BE49-F238E27FC236}">
                <a16:creationId xmlns:a16="http://schemas.microsoft.com/office/drawing/2014/main" id="{5D710BEE-9C0D-53AD-6354-F89B6A1FF282}"/>
              </a:ext>
            </a:extLst>
          </p:cNvPr>
          <p:cNvSpPr>
            <a:spLocks/>
          </p:cNvSpPr>
          <p:nvPr/>
        </p:nvSpPr>
        <p:spPr bwMode="auto">
          <a:xfrm>
            <a:off x="6424613" y="2641600"/>
            <a:ext cx="26987" cy="39688"/>
          </a:xfrm>
          <a:custGeom>
            <a:avLst/>
            <a:gdLst>
              <a:gd name="T0" fmla="*/ 0 w 17"/>
              <a:gd name="T1" fmla="*/ 38100 h 25"/>
              <a:gd name="T2" fmla="*/ 0 w 17"/>
              <a:gd name="T3" fmla="*/ 0 h 25"/>
              <a:gd name="T4" fmla="*/ 7937 w 17"/>
              <a:gd name="T5" fmla="*/ 0 h 25"/>
              <a:gd name="T6" fmla="*/ 25400 w 17"/>
              <a:gd name="T7" fmla="*/ 0 h 25"/>
              <a:gd name="T8" fmla="*/ 25400 w 17"/>
              <a:gd name="T9" fmla="*/ 38100 h 25"/>
              <a:gd name="T10" fmla="*/ 7937 w 17"/>
              <a:gd name="T11" fmla="*/ 38100 h 25"/>
              <a:gd name="T12" fmla="*/ 0 w 17"/>
              <a:gd name="T13" fmla="*/ 38100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24"/>
                </a:lnTo>
                <a:lnTo>
                  <a:pt x="5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7" name="Freeform 23">
            <a:extLst>
              <a:ext uri="{FF2B5EF4-FFF2-40B4-BE49-F238E27FC236}">
                <a16:creationId xmlns:a16="http://schemas.microsoft.com/office/drawing/2014/main" id="{38513085-719F-7B94-E1AA-7A6E2DC3107D}"/>
              </a:ext>
            </a:extLst>
          </p:cNvPr>
          <p:cNvSpPr>
            <a:spLocks/>
          </p:cNvSpPr>
          <p:nvPr/>
        </p:nvSpPr>
        <p:spPr bwMode="auto">
          <a:xfrm>
            <a:off x="6424613" y="2514600"/>
            <a:ext cx="26987" cy="115888"/>
          </a:xfrm>
          <a:custGeom>
            <a:avLst/>
            <a:gdLst>
              <a:gd name="T0" fmla="*/ 0 w 17"/>
              <a:gd name="T1" fmla="*/ 114300 h 73"/>
              <a:gd name="T2" fmla="*/ 0 w 17"/>
              <a:gd name="T3" fmla="*/ 0 h 73"/>
              <a:gd name="T4" fmla="*/ 7937 w 17"/>
              <a:gd name="T5" fmla="*/ 0 h 73"/>
              <a:gd name="T6" fmla="*/ 25400 w 17"/>
              <a:gd name="T7" fmla="*/ 0 h 73"/>
              <a:gd name="T8" fmla="*/ 25400 w 17"/>
              <a:gd name="T9" fmla="*/ 114300 h 73"/>
              <a:gd name="T10" fmla="*/ 7937 w 17"/>
              <a:gd name="T11" fmla="*/ 114300 h 73"/>
              <a:gd name="T12" fmla="*/ 0 w 17"/>
              <a:gd name="T13" fmla="*/ 11430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8" name="Freeform 24">
            <a:extLst>
              <a:ext uri="{FF2B5EF4-FFF2-40B4-BE49-F238E27FC236}">
                <a16:creationId xmlns:a16="http://schemas.microsoft.com/office/drawing/2014/main" id="{335F80C2-1AA1-19E1-FBFF-99A8CCEE6C30}"/>
              </a:ext>
            </a:extLst>
          </p:cNvPr>
          <p:cNvSpPr>
            <a:spLocks/>
          </p:cNvSpPr>
          <p:nvPr/>
        </p:nvSpPr>
        <p:spPr bwMode="auto">
          <a:xfrm>
            <a:off x="6424613" y="2476500"/>
            <a:ext cx="26987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7937 w 17"/>
              <a:gd name="T5" fmla="*/ 0 h 17"/>
              <a:gd name="T6" fmla="*/ 25400 w 17"/>
              <a:gd name="T7" fmla="*/ 0 h 17"/>
              <a:gd name="T8" fmla="*/ 25400 w 17"/>
              <a:gd name="T9" fmla="*/ 25400 h 17"/>
              <a:gd name="T10" fmla="*/ 7937 w 17"/>
              <a:gd name="T11" fmla="*/ 25400 h 17"/>
              <a:gd name="T12" fmla="*/ 0 w 17"/>
              <a:gd name="T13" fmla="*/ 25400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9" name="Freeform 25">
            <a:extLst>
              <a:ext uri="{FF2B5EF4-FFF2-40B4-BE49-F238E27FC236}">
                <a16:creationId xmlns:a16="http://schemas.microsoft.com/office/drawing/2014/main" id="{525F0470-006A-F44F-8825-38093075BD7C}"/>
              </a:ext>
            </a:extLst>
          </p:cNvPr>
          <p:cNvSpPr>
            <a:spLocks/>
          </p:cNvSpPr>
          <p:nvPr/>
        </p:nvSpPr>
        <p:spPr bwMode="auto">
          <a:xfrm>
            <a:off x="6424613" y="2349500"/>
            <a:ext cx="26987" cy="115888"/>
          </a:xfrm>
          <a:custGeom>
            <a:avLst/>
            <a:gdLst>
              <a:gd name="T0" fmla="*/ 0 w 17"/>
              <a:gd name="T1" fmla="*/ 114300 h 73"/>
              <a:gd name="T2" fmla="*/ 0 w 17"/>
              <a:gd name="T3" fmla="*/ 0 h 73"/>
              <a:gd name="T4" fmla="*/ 7937 w 17"/>
              <a:gd name="T5" fmla="*/ 0 h 73"/>
              <a:gd name="T6" fmla="*/ 25400 w 17"/>
              <a:gd name="T7" fmla="*/ 0 h 73"/>
              <a:gd name="T8" fmla="*/ 25400 w 17"/>
              <a:gd name="T9" fmla="*/ 114300 h 73"/>
              <a:gd name="T10" fmla="*/ 7937 w 17"/>
              <a:gd name="T11" fmla="*/ 114300 h 73"/>
              <a:gd name="T12" fmla="*/ 0 w 17"/>
              <a:gd name="T13" fmla="*/ 11430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0" name="Freeform 26">
            <a:extLst>
              <a:ext uri="{FF2B5EF4-FFF2-40B4-BE49-F238E27FC236}">
                <a16:creationId xmlns:a16="http://schemas.microsoft.com/office/drawing/2014/main" id="{DC6A3E04-46DB-FB30-F1A5-4D71E59177C8}"/>
              </a:ext>
            </a:extLst>
          </p:cNvPr>
          <p:cNvSpPr>
            <a:spLocks/>
          </p:cNvSpPr>
          <p:nvPr/>
        </p:nvSpPr>
        <p:spPr bwMode="auto">
          <a:xfrm>
            <a:off x="6424613" y="2311400"/>
            <a:ext cx="26987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7937 w 17"/>
              <a:gd name="T5" fmla="*/ 0 h 17"/>
              <a:gd name="T6" fmla="*/ 25400 w 17"/>
              <a:gd name="T7" fmla="*/ 0 h 17"/>
              <a:gd name="T8" fmla="*/ 25400 w 17"/>
              <a:gd name="T9" fmla="*/ 25400 h 17"/>
              <a:gd name="T10" fmla="*/ 7937 w 17"/>
              <a:gd name="T11" fmla="*/ 25400 h 17"/>
              <a:gd name="T12" fmla="*/ 0 w 17"/>
              <a:gd name="T13" fmla="*/ 25400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1" name="Freeform 27">
            <a:extLst>
              <a:ext uri="{FF2B5EF4-FFF2-40B4-BE49-F238E27FC236}">
                <a16:creationId xmlns:a16="http://schemas.microsoft.com/office/drawing/2014/main" id="{1F673E09-E7AA-AB38-9334-DF62432A0469}"/>
              </a:ext>
            </a:extLst>
          </p:cNvPr>
          <p:cNvSpPr>
            <a:spLocks/>
          </p:cNvSpPr>
          <p:nvPr/>
        </p:nvSpPr>
        <p:spPr bwMode="auto">
          <a:xfrm>
            <a:off x="6424613" y="2184400"/>
            <a:ext cx="26987" cy="115888"/>
          </a:xfrm>
          <a:custGeom>
            <a:avLst/>
            <a:gdLst>
              <a:gd name="T0" fmla="*/ 0 w 17"/>
              <a:gd name="T1" fmla="*/ 114300 h 73"/>
              <a:gd name="T2" fmla="*/ 0 w 17"/>
              <a:gd name="T3" fmla="*/ 0 h 73"/>
              <a:gd name="T4" fmla="*/ 7937 w 17"/>
              <a:gd name="T5" fmla="*/ 0 h 73"/>
              <a:gd name="T6" fmla="*/ 25400 w 17"/>
              <a:gd name="T7" fmla="*/ 0 h 73"/>
              <a:gd name="T8" fmla="*/ 25400 w 17"/>
              <a:gd name="T9" fmla="*/ 114300 h 73"/>
              <a:gd name="T10" fmla="*/ 7937 w 17"/>
              <a:gd name="T11" fmla="*/ 114300 h 73"/>
              <a:gd name="T12" fmla="*/ 0 w 17"/>
              <a:gd name="T13" fmla="*/ 11430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2" name="Freeform 28">
            <a:extLst>
              <a:ext uri="{FF2B5EF4-FFF2-40B4-BE49-F238E27FC236}">
                <a16:creationId xmlns:a16="http://schemas.microsoft.com/office/drawing/2014/main" id="{7E852BCE-4DE9-656A-EACC-AE26B04863A1}"/>
              </a:ext>
            </a:extLst>
          </p:cNvPr>
          <p:cNvSpPr>
            <a:spLocks/>
          </p:cNvSpPr>
          <p:nvPr/>
        </p:nvSpPr>
        <p:spPr bwMode="auto">
          <a:xfrm>
            <a:off x="6424613" y="2146300"/>
            <a:ext cx="26987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7937 w 17"/>
              <a:gd name="T5" fmla="*/ 0 h 17"/>
              <a:gd name="T6" fmla="*/ 25400 w 17"/>
              <a:gd name="T7" fmla="*/ 0 h 17"/>
              <a:gd name="T8" fmla="*/ 25400 w 17"/>
              <a:gd name="T9" fmla="*/ 25400 h 17"/>
              <a:gd name="T10" fmla="*/ 7937 w 17"/>
              <a:gd name="T11" fmla="*/ 25400 h 17"/>
              <a:gd name="T12" fmla="*/ 0 w 17"/>
              <a:gd name="T13" fmla="*/ 25400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3" name="Freeform 29">
            <a:extLst>
              <a:ext uri="{FF2B5EF4-FFF2-40B4-BE49-F238E27FC236}">
                <a16:creationId xmlns:a16="http://schemas.microsoft.com/office/drawing/2014/main" id="{99FDAD1B-A95D-0E56-ED95-9AB6D5C4D69C}"/>
              </a:ext>
            </a:extLst>
          </p:cNvPr>
          <p:cNvSpPr>
            <a:spLocks/>
          </p:cNvSpPr>
          <p:nvPr/>
        </p:nvSpPr>
        <p:spPr bwMode="auto">
          <a:xfrm>
            <a:off x="6424613" y="2019300"/>
            <a:ext cx="26987" cy="115888"/>
          </a:xfrm>
          <a:custGeom>
            <a:avLst/>
            <a:gdLst>
              <a:gd name="T0" fmla="*/ 0 w 17"/>
              <a:gd name="T1" fmla="*/ 114300 h 73"/>
              <a:gd name="T2" fmla="*/ 0 w 17"/>
              <a:gd name="T3" fmla="*/ 0 h 73"/>
              <a:gd name="T4" fmla="*/ 7937 w 17"/>
              <a:gd name="T5" fmla="*/ 0 h 73"/>
              <a:gd name="T6" fmla="*/ 25400 w 17"/>
              <a:gd name="T7" fmla="*/ 0 h 73"/>
              <a:gd name="T8" fmla="*/ 25400 w 17"/>
              <a:gd name="T9" fmla="*/ 114300 h 73"/>
              <a:gd name="T10" fmla="*/ 7937 w 17"/>
              <a:gd name="T11" fmla="*/ 114300 h 73"/>
              <a:gd name="T12" fmla="*/ 0 w 17"/>
              <a:gd name="T13" fmla="*/ 11430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4" name="Freeform 30">
            <a:extLst>
              <a:ext uri="{FF2B5EF4-FFF2-40B4-BE49-F238E27FC236}">
                <a16:creationId xmlns:a16="http://schemas.microsoft.com/office/drawing/2014/main" id="{A0834BC5-EEB8-E149-846A-CCE55D82BC32}"/>
              </a:ext>
            </a:extLst>
          </p:cNvPr>
          <p:cNvSpPr>
            <a:spLocks/>
          </p:cNvSpPr>
          <p:nvPr/>
        </p:nvSpPr>
        <p:spPr bwMode="auto">
          <a:xfrm>
            <a:off x="6424613" y="1981200"/>
            <a:ext cx="26987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7937 w 17"/>
              <a:gd name="T5" fmla="*/ 0 h 17"/>
              <a:gd name="T6" fmla="*/ 25400 w 17"/>
              <a:gd name="T7" fmla="*/ 0 h 17"/>
              <a:gd name="T8" fmla="*/ 25400 w 17"/>
              <a:gd name="T9" fmla="*/ 25400 h 17"/>
              <a:gd name="T10" fmla="*/ 7937 w 17"/>
              <a:gd name="T11" fmla="*/ 25400 h 17"/>
              <a:gd name="T12" fmla="*/ 0 w 17"/>
              <a:gd name="T13" fmla="*/ 25400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5" name="Freeform 31">
            <a:extLst>
              <a:ext uri="{FF2B5EF4-FFF2-40B4-BE49-F238E27FC236}">
                <a16:creationId xmlns:a16="http://schemas.microsoft.com/office/drawing/2014/main" id="{4A23AF6F-B892-F5E2-FA6E-66419ED1754C}"/>
              </a:ext>
            </a:extLst>
          </p:cNvPr>
          <p:cNvSpPr>
            <a:spLocks/>
          </p:cNvSpPr>
          <p:nvPr/>
        </p:nvSpPr>
        <p:spPr bwMode="auto">
          <a:xfrm>
            <a:off x="6424613" y="1854200"/>
            <a:ext cx="26987" cy="115888"/>
          </a:xfrm>
          <a:custGeom>
            <a:avLst/>
            <a:gdLst>
              <a:gd name="T0" fmla="*/ 0 w 17"/>
              <a:gd name="T1" fmla="*/ 114300 h 73"/>
              <a:gd name="T2" fmla="*/ 0 w 17"/>
              <a:gd name="T3" fmla="*/ 0 h 73"/>
              <a:gd name="T4" fmla="*/ 7937 w 17"/>
              <a:gd name="T5" fmla="*/ 0 h 73"/>
              <a:gd name="T6" fmla="*/ 25400 w 17"/>
              <a:gd name="T7" fmla="*/ 0 h 73"/>
              <a:gd name="T8" fmla="*/ 25400 w 17"/>
              <a:gd name="T9" fmla="*/ 114300 h 73"/>
              <a:gd name="T10" fmla="*/ 7937 w 17"/>
              <a:gd name="T11" fmla="*/ 114300 h 73"/>
              <a:gd name="T12" fmla="*/ 0 w 17"/>
              <a:gd name="T13" fmla="*/ 11430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6" name="Freeform 32">
            <a:extLst>
              <a:ext uri="{FF2B5EF4-FFF2-40B4-BE49-F238E27FC236}">
                <a16:creationId xmlns:a16="http://schemas.microsoft.com/office/drawing/2014/main" id="{9CFF8E05-A51D-2824-794D-444BCD195255}"/>
              </a:ext>
            </a:extLst>
          </p:cNvPr>
          <p:cNvSpPr>
            <a:spLocks/>
          </p:cNvSpPr>
          <p:nvPr/>
        </p:nvSpPr>
        <p:spPr bwMode="auto">
          <a:xfrm>
            <a:off x="6424613" y="1816100"/>
            <a:ext cx="26987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7937 w 17"/>
              <a:gd name="T5" fmla="*/ 0 h 17"/>
              <a:gd name="T6" fmla="*/ 25400 w 17"/>
              <a:gd name="T7" fmla="*/ 0 h 17"/>
              <a:gd name="T8" fmla="*/ 25400 w 17"/>
              <a:gd name="T9" fmla="*/ 25400 h 17"/>
              <a:gd name="T10" fmla="*/ 7937 w 17"/>
              <a:gd name="T11" fmla="*/ 25400 h 17"/>
              <a:gd name="T12" fmla="*/ 0 w 17"/>
              <a:gd name="T13" fmla="*/ 25400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7" name="Freeform 33">
            <a:extLst>
              <a:ext uri="{FF2B5EF4-FFF2-40B4-BE49-F238E27FC236}">
                <a16:creationId xmlns:a16="http://schemas.microsoft.com/office/drawing/2014/main" id="{56361B78-F67F-A3B1-C082-BFA2C9C6AA88}"/>
              </a:ext>
            </a:extLst>
          </p:cNvPr>
          <p:cNvSpPr>
            <a:spLocks/>
          </p:cNvSpPr>
          <p:nvPr/>
        </p:nvSpPr>
        <p:spPr bwMode="auto">
          <a:xfrm>
            <a:off x="6424613" y="1689100"/>
            <a:ext cx="26987" cy="115888"/>
          </a:xfrm>
          <a:custGeom>
            <a:avLst/>
            <a:gdLst>
              <a:gd name="T0" fmla="*/ 0 w 17"/>
              <a:gd name="T1" fmla="*/ 114300 h 73"/>
              <a:gd name="T2" fmla="*/ 0 w 17"/>
              <a:gd name="T3" fmla="*/ 0 h 73"/>
              <a:gd name="T4" fmla="*/ 7937 w 17"/>
              <a:gd name="T5" fmla="*/ 0 h 73"/>
              <a:gd name="T6" fmla="*/ 25400 w 17"/>
              <a:gd name="T7" fmla="*/ 0 h 73"/>
              <a:gd name="T8" fmla="*/ 25400 w 17"/>
              <a:gd name="T9" fmla="*/ 114300 h 73"/>
              <a:gd name="T10" fmla="*/ 7937 w 17"/>
              <a:gd name="T11" fmla="*/ 114300 h 73"/>
              <a:gd name="T12" fmla="*/ 0 w 17"/>
              <a:gd name="T13" fmla="*/ 11430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8" name="Freeform 34">
            <a:extLst>
              <a:ext uri="{FF2B5EF4-FFF2-40B4-BE49-F238E27FC236}">
                <a16:creationId xmlns:a16="http://schemas.microsoft.com/office/drawing/2014/main" id="{F97BAD25-63DC-CCB4-FB45-A8DDCA810A5E}"/>
              </a:ext>
            </a:extLst>
          </p:cNvPr>
          <p:cNvSpPr>
            <a:spLocks/>
          </p:cNvSpPr>
          <p:nvPr/>
        </p:nvSpPr>
        <p:spPr bwMode="auto">
          <a:xfrm>
            <a:off x="6424613" y="1638300"/>
            <a:ext cx="26987" cy="39688"/>
          </a:xfrm>
          <a:custGeom>
            <a:avLst/>
            <a:gdLst>
              <a:gd name="T0" fmla="*/ 0 w 17"/>
              <a:gd name="T1" fmla="*/ 38100 h 25"/>
              <a:gd name="T2" fmla="*/ 0 w 17"/>
              <a:gd name="T3" fmla="*/ 0 h 25"/>
              <a:gd name="T4" fmla="*/ 7937 w 17"/>
              <a:gd name="T5" fmla="*/ 0 h 25"/>
              <a:gd name="T6" fmla="*/ 25400 w 17"/>
              <a:gd name="T7" fmla="*/ 0 h 25"/>
              <a:gd name="T8" fmla="*/ 25400 w 17"/>
              <a:gd name="T9" fmla="*/ 38100 h 25"/>
              <a:gd name="T10" fmla="*/ 7937 w 17"/>
              <a:gd name="T11" fmla="*/ 38100 h 25"/>
              <a:gd name="T12" fmla="*/ 0 w 17"/>
              <a:gd name="T13" fmla="*/ 38100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24"/>
                </a:lnTo>
                <a:lnTo>
                  <a:pt x="5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9" name="Freeform 35">
            <a:extLst>
              <a:ext uri="{FF2B5EF4-FFF2-40B4-BE49-F238E27FC236}">
                <a16:creationId xmlns:a16="http://schemas.microsoft.com/office/drawing/2014/main" id="{F1D21A39-FC69-370E-EE97-4CD53100F178}"/>
              </a:ext>
            </a:extLst>
          </p:cNvPr>
          <p:cNvSpPr>
            <a:spLocks/>
          </p:cNvSpPr>
          <p:nvPr/>
        </p:nvSpPr>
        <p:spPr bwMode="auto">
          <a:xfrm>
            <a:off x="6424613" y="1511300"/>
            <a:ext cx="26987" cy="115888"/>
          </a:xfrm>
          <a:custGeom>
            <a:avLst/>
            <a:gdLst>
              <a:gd name="T0" fmla="*/ 0 w 17"/>
              <a:gd name="T1" fmla="*/ 114300 h 73"/>
              <a:gd name="T2" fmla="*/ 0 w 17"/>
              <a:gd name="T3" fmla="*/ 0 h 73"/>
              <a:gd name="T4" fmla="*/ 7937 w 17"/>
              <a:gd name="T5" fmla="*/ 0 h 73"/>
              <a:gd name="T6" fmla="*/ 25400 w 17"/>
              <a:gd name="T7" fmla="*/ 0 h 73"/>
              <a:gd name="T8" fmla="*/ 25400 w 17"/>
              <a:gd name="T9" fmla="*/ 114300 h 73"/>
              <a:gd name="T10" fmla="*/ 7937 w 17"/>
              <a:gd name="T11" fmla="*/ 114300 h 73"/>
              <a:gd name="T12" fmla="*/ 0 w 17"/>
              <a:gd name="T13" fmla="*/ 11430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0" name="Freeform 36">
            <a:extLst>
              <a:ext uri="{FF2B5EF4-FFF2-40B4-BE49-F238E27FC236}">
                <a16:creationId xmlns:a16="http://schemas.microsoft.com/office/drawing/2014/main" id="{822BF37D-5E2D-C2AD-E6B3-946FC3039373}"/>
              </a:ext>
            </a:extLst>
          </p:cNvPr>
          <p:cNvSpPr>
            <a:spLocks/>
          </p:cNvSpPr>
          <p:nvPr/>
        </p:nvSpPr>
        <p:spPr bwMode="auto">
          <a:xfrm>
            <a:off x="6424613" y="1473200"/>
            <a:ext cx="26987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7937 w 17"/>
              <a:gd name="T5" fmla="*/ 0 h 17"/>
              <a:gd name="T6" fmla="*/ 25400 w 17"/>
              <a:gd name="T7" fmla="*/ 0 h 17"/>
              <a:gd name="T8" fmla="*/ 25400 w 17"/>
              <a:gd name="T9" fmla="*/ 25400 h 17"/>
              <a:gd name="T10" fmla="*/ 7937 w 17"/>
              <a:gd name="T11" fmla="*/ 25400 h 17"/>
              <a:gd name="T12" fmla="*/ 0 w 17"/>
              <a:gd name="T13" fmla="*/ 25400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1" name="Freeform 37">
            <a:extLst>
              <a:ext uri="{FF2B5EF4-FFF2-40B4-BE49-F238E27FC236}">
                <a16:creationId xmlns:a16="http://schemas.microsoft.com/office/drawing/2014/main" id="{81E8FE86-7D23-F712-7A84-32345B5283D9}"/>
              </a:ext>
            </a:extLst>
          </p:cNvPr>
          <p:cNvSpPr>
            <a:spLocks/>
          </p:cNvSpPr>
          <p:nvPr/>
        </p:nvSpPr>
        <p:spPr bwMode="auto">
          <a:xfrm>
            <a:off x="6424613" y="1346200"/>
            <a:ext cx="26987" cy="115888"/>
          </a:xfrm>
          <a:custGeom>
            <a:avLst/>
            <a:gdLst>
              <a:gd name="T0" fmla="*/ 0 w 17"/>
              <a:gd name="T1" fmla="*/ 114300 h 73"/>
              <a:gd name="T2" fmla="*/ 0 w 17"/>
              <a:gd name="T3" fmla="*/ 0 h 73"/>
              <a:gd name="T4" fmla="*/ 7937 w 17"/>
              <a:gd name="T5" fmla="*/ 0 h 73"/>
              <a:gd name="T6" fmla="*/ 25400 w 17"/>
              <a:gd name="T7" fmla="*/ 0 h 73"/>
              <a:gd name="T8" fmla="*/ 25400 w 17"/>
              <a:gd name="T9" fmla="*/ 114300 h 73"/>
              <a:gd name="T10" fmla="*/ 7937 w 17"/>
              <a:gd name="T11" fmla="*/ 114300 h 73"/>
              <a:gd name="T12" fmla="*/ 0 w 17"/>
              <a:gd name="T13" fmla="*/ 11430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2" name="Freeform 38">
            <a:extLst>
              <a:ext uri="{FF2B5EF4-FFF2-40B4-BE49-F238E27FC236}">
                <a16:creationId xmlns:a16="http://schemas.microsoft.com/office/drawing/2014/main" id="{B2905EEA-FFAB-9121-9545-6FFFECB581DA}"/>
              </a:ext>
            </a:extLst>
          </p:cNvPr>
          <p:cNvSpPr>
            <a:spLocks/>
          </p:cNvSpPr>
          <p:nvPr/>
        </p:nvSpPr>
        <p:spPr bwMode="auto">
          <a:xfrm>
            <a:off x="6424613" y="1308100"/>
            <a:ext cx="26987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7937 w 17"/>
              <a:gd name="T5" fmla="*/ 0 h 17"/>
              <a:gd name="T6" fmla="*/ 25400 w 17"/>
              <a:gd name="T7" fmla="*/ 0 h 17"/>
              <a:gd name="T8" fmla="*/ 25400 w 17"/>
              <a:gd name="T9" fmla="*/ 25400 h 17"/>
              <a:gd name="T10" fmla="*/ 7937 w 17"/>
              <a:gd name="T11" fmla="*/ 25400 h 17"/>
              <a:gd name="T12" fmla="*/ 0 w 17"/>
              <a:gd name="T13" fmla="*/ 25400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3" name="Freeform 39">
            <a:extLst>
              <a:ext uri="{FF2B5EF4-FFF2-40B4-BE49-F238E27FC236}">
                <a16:creationId xmlns:a16="http://schemas.microsoft.com/office/drawing/2014/main" id="{2470BD1B-8716-D655-3063-1BEF52F3CAC4}"/>
              </a:ext>
            </a:extLst>
          </p:cNvPr>
          <p:cNvSpPr>
            <a:spLocks/>
          </p:cNvSpPr>
          <p:nvPr/>
        </p:nvSpPr>
        <p:spPr bwMode="auto">
          <a:xfrm>
            <a:off x="6424613" y="1181100"/>
            <a:ext cx="26987" cy="115888"/>
          </a:xfrm>
          <a:custGeom>
            <a:avLst/>
            <a:gdLst>
              <a:gd name="T0" fmla="*/ 0 w 17"/>
              <a:gd name="T1" fmla="*/ 114300 h 73"/>
              <a:gd name="T2" fmla="*/ 0 w 17"/>
              <a:gd name="T3" fmla="*/ 0 h 73"/>
              <a:gd name="T4" fmla="*/ 7937 w 17"/>
              <a:gd name="T5" fmla="*/ 0 h 73"/>
              <a:gd name="T6" fmla="*/ 25400 w 17"/>
              <a:gd name="T7" fmla="*/ 0 h 73"/>
              <a:gd name="T8" fmla="*/ 25400 w 17"/>
              <a:gd name="T9" fmla="*/ 114300 h 73"/>
              <a:gd name="T10" fmla="*/ 7937 w 17"/>
              <a:gd name="T11" fmla="*/ 114300 h 73"/>
              <a:gd name="T12" fmla="*/ 0 w 17"/>
              <a:gd name="T13" fmla="*/ 11430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4" name="Freeform 40">
            <a:extLst>
              <a:ext uri="{FF2B5EF4-FFF2-40B4-BE49-F238E27FC236}">
                <a16:creationId xmlns:a16="http://schemas.microsoft.com/office/drawing/2014/main" id="{0C3E5A5F-586E-8257-BB2F-ECEA8849DB99}"/>
              </a:ext>
            </a:extLst>
          </p:cNvPr>
          <p:cNvSpPr>
            <a:spLocks/>
          </p:cNvSpPr>
          <p:nvPr/>
        </p:nvSpPr>
        <p:spPr bwMode="auto">
          <a:xfrm>
            <a:off x="6424613" y="1200150"/>
            <a:ext cx="26987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7937 w 17"/>
              <a:gd name="T5" fmla="*/ 0 h 17"/>
              <a:gd name="T6" fmla="*/ 25400 w 17"/>
              <a:gd name="T7" fmla="*/ 0 h 17"/>
              <a:gd name="T8" fmla="*/ 25400 w 17"/>
              <a:gd name="T9" fmla="*/ 25400 h 17"/>
              <a:gd name="T10" fmla="*/ 7937 w 17"/>
              <a:gd name="T11" fmla="*/ 25400 h 17"/>
              <a:gd name="T12" fmla="*/ 0 w 17"/>
              <a:gd name="T13" fmla="*/ 25400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5" name="Freeform 41">
            <a:extLst>
              <a:ext uri="{FF2B5EF4-FFF2-40B4-BE49-F238E27FC236}">
                <a16:creationId xmlns:a16="http://schemas.microsoft.com/office/drawing/2014/main" id="{7CE35D52-37C6-191F-E197-5BF627F51BEE}"/>
              </a:ext>
            </a:extLst>
          </p:cNvPr>
          <p:cNvSpPr>
            <a:spLocks/>
          </p:cNvSpPr>
          <p:nvPr/>
        </p:nvSpPr>
        <p:spPr bwMode="auto">
          <a:xfrm>
            <a:off x="6424613" y="1073150"/>
            <a:ext cx="26987" cy="115888"/>
          </a:xfrm>
          <a:custGeom>
            <a:avLst/>
            <a:gdLst>
              <a:gd name="T0" fmla="*/ 0 w 17"/>
              <a:gd name="T1" fmla="*/ 114300 h 73"/>
              <a:gd name="T2" fmla="*/ 0 w 17"/>
              <a:gd name="T3" fmla="*/ 0 h 73"/>
              <a:gd name="T4" fmla="*/ 7937 w 17"/>
              <a:gd name="T5" fmla="*/ 0 h 73"/>
              <a:gd name="T6" fmla="*/ 25400 w 17"/>
              <a:gd name="T7" fmla="*/ 0 h 73"/>
              <a:gd name="T8" fmla="*/ 25400 w 17"/>
              <a:gd name="T9" fmla="*/ 114300 h 73"/>
              <a:gd name="T10" fmla="*/ 7937 w 17"/>
              <a:gd name="T11" fmla="*/ 114300 h 73"/>
              <a:gd name="T12" fmla="*/ 0 w 17"/>
              <a:gd name="T13" fmla="*/ 11430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6" name="Freeform 42">
            <a:extLst>
              <a:ext uri="{FF2B5EF4-FFF2-40B4-BE49-F238E27FC236}">
                <a16:creationId xmlns:a16="http://schemas.microsoft.com/office/drawing/2014/main" id="{ACA4E603-4E7F-D5E7-FCFB-A8166BB82131}"/>
              </a:ext>
            </a:extLst>
          </p:cNvPr>
          <p:cNvSpPr>
            <a:spLocks/>
          </p:cNvSpPr>
          <p:nvPr/>
        </p:nvSpPr>
        <p:spPr bwMode="auto">
          <a:xfrm>
            <a:off x="6424613" y="1035050"/>
            <a:ext cx="26987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7937 w 17"/>
              <a:gd name="T5" fmla="*/ 0 h 17"/>
              <a:gd name="T6" fmla="*/ 25400 w 17"/>
              <a:gd name="T7" fmla="*/ 0 h 17"/>
              <a:gd name="T8" fmla="*/ 25400 w 17"/>
              <a:gd name="T9" fmla="*/ 25400 h 17"/>
              <a:gd name="T10" fmla="*/ 7937 w 17"/>
              <a:gd name="T11" fmla="*/ 25400 h 17"/>
              <a:gd name="T12" fmla="*/ 0 w 17"/>
              <a:gd name="T13" fmla="*/ 25400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7" name="Freeform 43">
            <a:extLst>
              <a:ext uri="{FF2B5EF4-FFF2-40B4-BE49-F238E27FC236}">
                <a16:creationId xmlns:a16="http://schemas.microsoft.com/office/drawing/2014/main" id="{E91C9255-1FA7-C357-79CC-54B80E2869FE}"/>
              </a:ext>
            </a:extLst>
          </p:cNvPr>
          <p:cNvSpPr>
            <a:spLocks/>
          </p:cNvSpPr>
          <p:nvPr/>
        </p:nvSpPr>
        <p:spPr bwMode="auto">
          <a:xfrm>
            <a:off x="6424613" y="908050"/>
            <a:ext cx="26987" cy="115888"/>
          </a:xfrm>
          <a:custGeom>
            <a:avLst/>
            <a:gdLst>
              <a:gd name="T0" fmla="*/ 0 w 17"/>
              <a:gd name="T1" fmla="*/ 114300 h 73"/>
              <a:gd name="T2" fmla="*/ 0 w 17"/>
              <a:gd name="T3" fmla="*/ 0 h 73"/>
              <a:gd name="T4" fmla="*/ 7937 w 17"/>
              <a:gd name="T5" fmla="*/ 0 h 73"/>
              <a:gd name="T6" fmla="*/ 25400 w 17"/>
              <a:gd name="T7" fmla="*/ 0 h 73"/>
              <a:gd name="T8" fmla="*/ 25400 w 17"/>
              <a:gd name="T9" fmla="*/ 114300 h 73"/>
              <a:gd name="T10" fmla="*/ 7937 w 17"/>
              <a:gd name="T11" fmla="*/ 114300 h 73"/>
              <a:gd name="T12" fmla="*/ 0 w 17"/>
              <a:gd name="T13" fmla="*/ 11430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8" name="Freeform 44">
            <a:extLst>
              <a:ext uri="{FF2B5EF4-FFF2-40B4-BE49-F238E27FC236}">
                <a16:creationId xmlns:a16="http://schemas.microsoft.com/office/drawing/2014/main" id="{7F5BED3A-E584-D2FE-A2CC-D174607B908B}"/>
              </a:ext>
            </a:extLst>
          </p:cNvPr>
          <p:cNvSpPr>
            <a:spLocks/>
          </p:cNvSpPr>
          <p:nvPr/>
        </p:nvSpPr>
        <p:spPr bwMode="auto">
          <a:xfrm>
            <a:off x="6424613" y="857250"/>
            <a:ext cx="26987" cy="39688"/>
          </a:xfrm>
          <a:custGeom>
            <a:avLst/>
            <a:gdLst>
              <a:gd name="T0" fmla="*/ 0 w 17"/>
              <a:gd name="T1" fmla="*/ 38100 h 25"/>
              <a:gd name="T2" fmla="*/ 0 w 17"/>
              <a:gd name="T3" fmla="*/ 0 h 25"/>
              <a:gd name="T4" fmla="*/ 7937 w 17"/>
              <a:gd name="T5" fmla="*/ 0 h 25"/>
              <a:gd name="T6" fmla="*/ 25400 w 17"/>
              <a:gd name="T7" fmla="*/ 0 h 25"/>
              <a:gd name="T8" fmla="*/ 25400 w 17"/>
              <a:gd name="T9" fmla="*/ 38100 h 25"/>
              <a:gd name="T10" fmla="*/ 7937 w 17"/>
              <a:gd name="T11" fmla="*/ 38100 h 25"/>
              <a:gd name="T12" fmla="*/ 0 w 17"/>
              <a:gd name="T13" fmla="*/ 38100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24"/>
                </a:lnTo>
                <a:lnTo>
                  <a:pt x="5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9" name="Freeform 45">
            <a:extLst>
              <a:ext uri="{FF2B5EF4-FFF2-40B4-BE49-F238E27FC236}">
                <a16:creationId xmlns:a16="http://schemas.microsoft.com/office/drawing/2014/main" id="{02825786-3BC9-A046-E6CA-EB08C27A247C}"/>
              </a:ext>
            </a:extLst>
          </p:cNvPr>
          <p:cNvSpPr>
            <a:spLocks/>
          </p:cNvSpPr>
          <p:nvPr/>
        </p:nvSpPr>
        <p:spPr bwMode="auto">
          <a:xfrm>
            <a:off x="6424613" y="730250"/>
            <a:ext cx="26987" cy="115888"/>
          </a:xfrm>
          <a:custGeom>
            <a:avLst/>
            <a:gdLst>
              <a:gd name="T0" fmla="*/ 0 w 17"/>
              <a:gd name="T1" fmla="*/ 114300 h 73"/>
              <a:gd name="T2" fmla="*/ 0 w 17"/>
              <a:gd name="T3" fmla="*/ 0 h 73"/>
              <a:gd name="T4" fmla="*/ 7937 w 17"/>
              <a:gd name="T5" fmla="*/ 0 h 73"/>
              <a:gd name="T6" fmla="*/ 25400 w 17"/>
              <a:gd name="T7" fmla="*/ 0 h 73"/>
              <a:gd name="T8" fmla="*/ 25400 w 17"/>
              <a:gd name="T9" fmla="*/ 114300 h 73"/>
              <a:gd name="T10" fmla="*/ 7937 w 17"/>
              <a:gd name="T11" fmla="*/ 114300 h 73"/>
              <a:gd name="T12" fmla="*/ 0 w 17"/>
              <a:gd name="T13" fmla="*/ 11430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90" name="Freeform 46">
            <a:extLst>
              <a:ext uri="{FF2B5EF4-FFF2-40B4-BE49-F238E27FC236}">
                <a16:creationId xmlns:a16="http://schemas.microsoft.com/office/drawing/2014/main" id="{FCB357D6-9863-48D6-532A-FF4B3CA6FF57}"/>
              </a:ext>
            </a:extLst>
          </p:cNvPr>
          <p:cNvSpPr>
            <a:spLocks/>
          </p:cNvSpPr>
          <p:nvPr/>
        </p:nvSpPr>
        <p:spPr bwMode="auto">
          <a:xfrm>
            <a:off x="7326313" y="3429000"/>
            <a:ext cx="204787" cy="65088"/>
          </a:xfrm>
          <a:custGeom>
            <a:avLst/>
            <a:gdLst>
              <a:gd name="T0" fmla="*/ 203200 w 129"/>
              <a:gd name="T1" fmla="*/ 63500 h 41"/>
              <a:gd name="T2" fmla="*/ 0 w 129"/>
              <a:gd name="T3" fmla="*/ 63500 h 41"/>
              <a:gd name="T4" fmla="*/ 0 w 129"/>
              <a:gd name="T5" fmla="*/ 0 h 41"/>
              <a:gd name="T6" fmla="*/ 203200 w 129"/>
              <a:gd name="T7" fmla="*/ 63500 h 4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9" h="41">
                <a:moveTo>
                  <a:pt x="128" y="40"/>
                </a:moveTo>
                <a:lnTo>
                  <a:pt x="0" y="40"/>
                </a:lnTo>
                <a:lnTo>
                  <a:pt x="0" y="0"/>
                </a:lnTo>
                <a:lnTo>
                  <a:pt x="128" y="4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791" name="Picture 47">
            <a:extLst>
              <a:ext uri="{FF2B5EF4-FFF2-40B4-BE49-F238E27FC236}">
                <a16:creationId xmlns:a16="http://schemas.microsoft.com/office/drawing/2014/main" id="{7C1183FC-664F-E1FB-6D72-A5C01324A5D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965200"/>
            <a:ext cx="342900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92" name="Freeform 48">
            <a:extLst>
              <a:ext uri="{FF2B5EF4-FFF2-40B4-BE49-F238E27FC236}">
                <a16:creationId xmlns:a16="http://schemas.microsoft.com/office/drawing/2014/main" id="{09FCE5FD-B33C-73DC-AA40-3B66A1CB8BE9}"/>
              </a:ext>
            </a:extLst>
          </p:cNvPr>
          <p:cNvSpPr>
            <a:spLocks/>
          </p:cNvSpPr>
          <p:nvPr/>
        </p:nvSpPr>
        <p:spPr bwMode="auto">
          <a:xfrm>
            <a:off x="3960813" y="6210300"/>
            <a:ext cx="26987" cy="115888"/>
          </a:xfrm>
          <a:custGeom>
            <a:avLst/>
            <a:gdLst>
              <a:gd name="T0" fmla="*/ 0 w 17"/>
              <a:gd name="T1" fmla="*/ 114300 h 73"/>
              <a:gd name="T2" fmla="*/ 0 w 17"/>
              <a:gd name="T3" fmla="*/ 0 h 73"/>
              <a:gd name="T4" fmla="*/ 17462 w 17"/>
              <a:gd name="T5" fmla="*/ 0 h 73"/>
              <a:gd name="T6" fmla="*/ 25400 w 17"/>
              <a:gd name="T7" fmla="*/ 0 h 73"/>
              <a:gd name="T8" fmla="*/ 25400 w 17"/>
              <a:gd name="T9" fmla="*/ 114300 h 73"/>
              <a:gd name="T10" fmla="*/ 17462 w 17"/>
              <a:gd name="T11" fmla="*/ 114300 h 73"/>
              <a:gd name="T12" fmla="*/ 0 w 17"/>
              <a:gd name="T13" fmla="*/ 11430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93" name="Freeform 49">
            <a:extLst>
              <a:ext uri="{FF2B5EF4-FFF2-40B4-BE49-F238E27FC236}">
                <a16:creationId xmlns:a16="http://schemas.microsoft.com/office/drawing/2014/main" id="{24CB1F42-4957-E9A1-4036-828D321D9B1D}"/>
              </a:ext>
            </a:extLst>
          </p:cNvPr>
          <p:cNvSpPr>
            <a:spLocks/>
          </p:cNvSpPr>
          <p:nvPr/>
        </p:nvSpPr>
        <p:spPr bwMode="auto">
          <a:xfrm>
            <a:off x="3960813" y="6172200"/>
            <a:ext cx="26987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17462 w 17"/>
              <a:gd name="T5" fmla="*/ 0 h 17"/>
              <a:gd name="T6" fmla="*/ 25400 w 17"/>
              <a:gd name="T7" fmla="*/ 0 h 17"/>
              <a:gd name="T8" fmla="*/ 25400 w 17"/>
              <a:gd name="T9" fmla="*/ 25400 h 17"/>
              <a:gd name="T10" fmla="*/ 17462 w 17"/>
              <a:gd name="T11" fmla="*/ 25400 h 17"/>
              <a:gd name="T12" fmla="*/ 0 w 17"/>
              <a:gd name="T13" fmla="*/ 25400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94" name="Freeform 50">
            <a:extLst>
              <a:ext uri="{FF2B5EF4-FFF2-40B4-BE49-F238E27FC236}">
                <a16:creationId xmlns:a16="http://schemas.microsoft.com/office/drawing/2014/main" id="{F82A37E0-76D2-CF09-D8D5-CC28E2BF4641}"/>
              </a:ext>
            </a:extLst>
          </p:cNvPr>
          <p:cNvSpPr>
            <a:spLocks/>
          </p:cNvSpPr>
          <p:nvPr/>
        </p:nvSpPr>
        <p:spPr bwMode="auto">
          <a:xfrm>
            <a:off x="3960813" y="6045200"/>
            <a:ext cx="26987" cy="115888"/>
          </a:xfrm>
          <a:custGeom>
            <a:avLst/>
            <a:gdLst>
              <a:gd name="T0" fmla="*/ 0 w 17"/>
              <a:gd name="T1" fmla="*/ 114300 h 73"/>
              <a:gd name="T2" fmla="*/ 0 w 17"/>
              <a:gd name="T3" fmla="*/ 0 h 73"/>
              <a:gd name="T4" fmla="*/ 17462 w 17"/>
              <a:gd name="T5" fmla="*/ 0 h 73"/>
              <a:gd name="T6" fmla="*/ 25400 w 17"/>
              <a:gd name="T7" fmla="*/ 0 h 73"/>
              <a:gd name="T8" fmla="*/ 25400 w 17"/>
              <a:gd name="T9" fmla="*/ 114300 h 73"/>
              <a:gd name="T10" fmla="*/ 17462 w 17"/>
              <a:gd name="T11" fmla="*/ 114300 h 73"/>
              <a:gd name="T12" fmla="*/ 0 w 17"/>
              <a:gd name="T13" fmla="*/ 11430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95" name="Freeform 51">
            <a:extLst>
              <a:ext uri="{FF2B5EF4-FFF2-40B4-BE49-F238E27FC236}">
                <a16:creationId xmlns:a16="http://schemas.microsoft.com/office/drawing/2014/main" id="{FA4D1C84-5F4F-F7E7-16BD-216F06B2A7A6}"/>
              </a:ext>
            </a:extLst>
          </p:cNvPr>
          <p:cNvSpPr>
            <a:spLocks/>
          </p:cNvSpPr>
          <p:nvPr/>
        </p:nvSpPr>
        <p:spPr bwMode="auto">
          <a:xfrm>
            <a:off x="3960813" y="5994400"/>
            <a:ext cx="26987" cy="39688"/>
          </a:xfrm>
          <a:custGeom>
            <a:avLst/>
            <a:gdLst>
              <a:gd name="T0" fmla="*/ 0 w 17"/>
              <a:gd name="T1" fmla="*/ 38100 h 25"/>
              <a:gd name="T2" fmla="*/ 0 w 17"/>
              <a:gd name="T3" fmla="*/ 0 h 25"/>
              <a:gd name="T4" fmla="*/ 17462 w 17"/>
              <a:gd name="T5" fmla="*/ 0 h 25"/>
              <a:gd name="T6" fmla="*/ 25400 w 17"/>
              <a:gd name="T7" fmla="*/ 0 h 25"/>
              <a:gd name="T8" fmla="*/ 25400 w 17"/>
              <a:gd name="T9" fmla="*/ 38100 h 25"/>
              <a:gd name="T10" fmla="*/ 17462 w 17"/>
              <a:gd name="T11" fmla="*/ 38100 h 25"/>
              <a:gd name="T12" fmla="*/ 0 w 17"/>
              <a:gd name="T13" fmla="*/ 38100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96" name="Freeform 52">
            <a:extLst>
              <a:ext uri="{FF2B5EF4-FFF2-40B4-BE49-F238E27FC236}">
                <a16:creationId xmlns:a16="http://schemas.microsoft.com/office/drawing/2014/main" id="{80825646-9233-C471-B55E-5A51ED767863}"/>
              </a:ext>
            </a:extLst>
          </p:cNvPr>
          <p:cNvSpPr>
            <a:spLocks/>
          </p:cNvSpPr>
          <p:nvPr/>
        </p:nvSpPr>
        <p:spPr bwMode="auto">
          <a:xfrm>
            <a:off x="3960813" y="5867400"/>
            <a:ext cx="26987" cy="115888"/>
          </a:xfrm>
          <a:custGeom>
            <a:avLst/>
            <a:gdLst>
              <a:gd name="T0" fmla="*/ 0 w 17"/>
              <a:gd name="T1" fmla="*/ 114300 h 73"/>
              <a:gd name="T2" fmla="*/ 0 w 17"/>
              <a:gd name="T3" fmla="*/ 0 h 73"/>
              <a:gd name="T4" fmla="*/ 17462 w 17"/>
              <a:gd name="T5" fmla="*/ 0 h 73"/>
              <a:gd name="T6" fmla="*/ 25400 w 17"/>
              <a:gd name="T7" fmla="*/ 0 h 73"/>
              <a:gd name="T8" fmla="*/ 25400 w 17"/>
              <a:gd name="T9" fmla="*/ 114300 h 73"/>
              <a:gd name="T10" fmla="*/ 17462 w 17"/>
              <a:gd name="T11" fmla="*/ 114300 h 73"/>
              <a:gd name="T12" fmla="*/ 0 w 17"/>
              <a:gd name="T13" fmla="*/ 11430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97" name="Freeform 53">
            <a:extLst>
              <a:ext uri="{FF2B5EF4-FFF2-40B4-BE49-F238E27FC236}">
                <a16:creationId xmlns:a16="http://schemas.microsoft.com/office/drawing/2014/main" id="{45D48A6A-2BD6-DB22-F9A8-30D1DB35E512}"/>
              </a:ext>
            </a:extLst>
          </p:cNvPr>
          <p:cNvSpPr>
            <a:spLocks/>
          </p:cNvSpPr>
          <p:nvPr/>
        </p:nvSpPr>
        <p:spPr bwMode="auto">
          <a:xfrm>
            <a:off x="3960813" y="5829300"/>
            <a:ext cx="26987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17462 w 17"/>
              <a:gd name="T5" fmla="*/ 0 h 17"/>
              <a:gd name="T6" fmla="*/ 25400 w 17"/>
              <a:gd name="T7" fmla="*/ 0 h 17"/>
              <a:gd name="T8" fmla="*/ 25400 w 17"/>
              <a:gd name="T9" fmla="*/ 25400 h 17"/>
              <a:gd name="T10" fmla="*/ 17462 w 17"/>
              <a:gd name="T11" fmla="*/ 25400 h 17"/>
              <a:gd name="T12" fmla="*/ 0 w 17"/>
              <a:gd name="T13" fmla="*/ 25400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98" name="Freeform 54">
            <a:extLst>
              <a:ext uri="{FF2B5EF4-FFF2-40B4-BE49-F238E27FC236}">
                <a16:creationId xmlns:a16="http://schemas.microsoft.com/office/drawing/2014/main" id="{C5311DA2-452B-5A57-5430-A4716A753CF2}"/>
              </a:ext>
            </a:extLst>
          </p:cNvPr>
          <p:cNvSpPr>
            <a:spLocks/>
          </p:cNvSpPr>
          <p:nvPr/>
        </p:nvSpPr>
        <p:spPr bwMode="auto">
          <a:xfrm>
            <a:off x="3960813" y="5702300"/>
            <a:ext cx="26987" cy="115888"/>
          </a:xfrm>
          <a:custGeom>
            <a:avLst/>
            <a:gdLst>
              <a:gd name="T0" fmla="*/ 0 w 17"/>
              <a:gd name="T1" fmla="*/ 114300 h 73"/>
              <a:gd name="T2" fmla="*/ 0 w 17"/>
              <a:gd name="T3" fmla="*/ 0 h 73"/>
              <a:gd name="T4" fmla="*/ 17462 w 17"/>
              <a:gd name="T5" fmla="*/ 0 h 73"/>
              <a:gd name="T6" fmla="*/ 25400 w 17"/>
              <a:gd name="T7" fmla="*/ 0 h 73"/>
              <a:gd name="T8" fmla="*/ 25400 w 17"/>
              <a:gd name="T9" fmla="*/ 114300 h 73"/>
              <a:gd name="T10" fmla="*/ 17462 w 17"/>
              <a:gd name="T11" fmla="*/ 114300 h 73"/>
              <a:gd name="T12" fmla="*/ 0 w 17"/>
              <a:gd name="T13" fmla="*/ 11430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99" name="Freeform 55">
            <a:extLst>
              <a:ext uri="{FF2B5EF4-FFF2-40B4-BE49-F238E27FC236}">
                <a16:creationId xmlns:a16="http://schemas.microsoft.com/office/drawing/2014/main" id="{932BB7BB-1E84-D57A-F97E-76C0C0470AB5}"/>
              </a:ext>
            </a:extLst>
          </p:cNvPr>
          <p:cNvSpPr>
            <a:spLocks/>
          </p:cNvSpPr>
          <p:nvPr/>
        </p:nvSpPr>
        <p:spPr bwMode="auto">
          <a:xfrm>
            <a:off x="3960813" y="5651500"/>
            <a:ext cx="26987" cy="39688"/>
          </a:xfrm>
          <a:custGeom>
            <a:avLst/>
            <a:gdLst>
              <a:gd name="T0" fmla="*/ 0 w 17"/>
              <a:gd name="T1" fmla="*/ 38100 h 25"/>
              <a:gd name="T2" fmla="*/ 0 w 17"/>
              <a:gd name="T3" fmla="*/ 0 h 25"/>
              <a:gd name="T4" fmla="*/ 17462 w 17"/>
              <a:gd name="T5" fmla="*/ 0 h 25"/>
              <a:gd name="T6" fmla="*/ 25400 w 17"/>
              <a:gd name="T7" fmla="*/ 0 h 25"/>
              <a:gd name="T8" fmla="*/ 25400 w 17"/>
              <a:gd name="T9" fmla="*/ 38100 h 25"/>
              <a:gd name="T10" fmla="*/ 17462 w 17"/>
              <a:gd name="T11" fmla="*/ 38100 h 25"/>
              <a:gd name="T12" fmla="*/ 0 w 17"/>
              <a:gd name="T13" fmla="*/ 38100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00" name="Freeform 56">
            <a:extLst>
              <a:ext uri="{FF2B5EF4-FFF2-40B4-BE49-F238E27FC236}">
                <a16:creationId xmlns:a16="http://schemas.microsoft.com/office/drawing/2014/main" id="{80831521-6D4C-9C7B-3100-8DFB8AB6E54C}"/>
              </a:ext>
            </a:extLst>
          </p:cNvPr>
          <p:cNvSpPr>
            <a:spLocks/>
          </p:cNvSpPr>
          <p:nvPr/>
        </p:nvSpPr>
        <p:spPr bwMode="auto">
          <a:xfrm>
            <a:off x="3960813" y="5486400"/>
            <a:ext cx="26987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17462 w 17"/>
              <a:gd name="T5" fmla="*/ 0 h 17"/>
              <a:gd name="T6" fmla="*/ 25400 w 17"/>
              <a:gd name="T7" fmla="*/ 0 h 17"/>
              <a:gd name="T8" fmla="*/ 25400 w 17"/>
              <a:gd name="T9" fmla="*/ 25400 h 17"/>
              <a:gd name="T10" fmla="*/ 17462 w 17"/>
              <a:gd name="T11" fmla="*/ 25400 h 17"/>
              <a:gd name="T12" fmla="*/ 0 w 17"/>
              <a:gd name="T13" fmla="*/ 25400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01" name="Freeform 57">
            <a:extLst>
              <a:ext uri="{FF2B5EF4-FFF2-40B4-BE49-F238E27FC236}">
                <a16:creationId xmlns:a16="http://schemas.microsoft.com/office/drawing/2014/main" id="{6ADE2EC8-F593-D139-CC60-F50751BA4E5C}"/>
              </a:ext>
            </a:extLst>
          </p:cNvPr>
          <p:cNvSpPr>
            <a:spLocks/>
          </p:cNvSpPr>
          <p:nvPr/>
        </p:nvSpPr>
        <p:spPr bwMode="auto">
          <a:xfrm>
            <a:off x="3960813" y="5359400"/>
            <a:ext cx="26987" cy="115888"/>
          </a:xfrm>
          <a:custGeom>
            <a:avLst/>
            <a:gdLst>
              <a:gd name="T0" fmla="*/ 0 w 17"/>
              <a:gd name="T1" fmla="*/ 114300 h 73"/>
              <a:gd name="T2" fmla="*/ 0 w 17"/>
              <a:gd name="T3" fmla="*/ 0 h 73"/>
              <a:gd name="T4" fmla="*/ 17462 w 17"/>
              <a:gd name="T5" fmla="*/ 0 h 73"/>
              <a:gd name="T6" fmla="*/ 25400 w 17"/>
              <a:gd name="T7" fmla="*/ 0 h 73"/>
              <a:gd name="T8" fmla="*/ 25400 w 17"/>
              <a:gd name="T9" fmla="*/ 114300 h 73"/>
              <a:gd name="T10" fmla="*/ 17462 w 17"/>
              <a:gd name="T11" fmla="*/ 114300 h 73"/>
              <a:gd name="T12" fmla="*/ 0 w 17"/>
              <a:gd name="T13" fmla="*/ 11430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02" name="Freeform 58">
            <a:extLst>
              <a:ext uri="{FF2B5EF4-FFF2-40B4-BE49-F238E27FC236}">
                <a16:creationId xmlns:a16="http://schemas.microsoft.com/office/drawing/2014/main" id="{7514B934-E77A-4367-AF36-0CA9FA447CEE}"/>
              </a:ext>
            </a:extLst>
          </p:cNvPr>
          <p:cNvSpPr>
            <a:spLocks/>
          </p:cNvSpPr>
          <p:nvPr/>
        </p:nvSpPr>
        <p:spPr bwMode="auto">
          <a:xfrm>
            <a:off x="3960813" y="5321300"/>
            <a:ext cx="26987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17462 w 17"/>
              <a:gd name="T5" fmla="*/ 0 h 17"/>
              <a:gd name="T6" fmla="*/ 25400 w 17"/>
              <a:gd name="T7" fmla="*/ 0 h 17"/>
              <a:gd name="T8" fmla="*/ 25400 w 17"/>
              <a:gd name="T9" fmla="*/ 25400 h 17"/>
              <a:gd name="T10" fmla="*/ 17462 w 17"/>
              <a:gd name="T11" fmla="*/ 25400 h 17"/>
              <a:gd name="T12" fmla="*/ 0 w 17"/>
              <a:gd name="T13" fmla="*/ 25400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03" name="Freeform 59">
            <a:extLst>
              <a:ext uri="{FF2B5EF4-FFF2-40B4-BE49-F238E27FC236}">
                <a16:creationId xmlns:a16="http://schemas.microsoft.com/office/drawing/2014/main" id="{5A815115-2D54-A420-AFE7-731AA6A09BF8}"/>
              </a:ext>
            </a:extLst>
          </p:cNvPr>
          <p:cNvSpPr>
            <a:spLocks/>
          </p:cNvSpPr>
          <p:nvPr/>
        </p:nvSpPr>
        <p:spPr bwMode="auto">
          <a:xfrm>
            <a:off x="3960813" y="5194300"/>
            <a:ext cx="26987" cy="115888"/>
          </a:xfrm>
          <a:custGeom>
            <a:avLst/>
            <a:gdLst>
              <a:gd name="T0" fmla="*/ 0 w 17"/>
              <a:gd name="T1" fmla="*/ 114300 h 73"/>
              <a:gd name="T2" fmla="*/ 0 w 17"/>
              <a:gd name="T3" fmla="*/ 0 h 73"/>
              <a:gd name="T4" fmla="*/ 17462 w 17"/>
              <a:gd name="T5" fmla="*/ 0 h 73"/>
              <a:gd name="T6" fmla="*/ 25400 w 17"/>
              <a:gd name="T7" fmla="*/ 0 h 73"/>
              <a:gd name="T8" fmla="*/ 25400 w 17"/>
              <a:gd name="T9" fmla="*/ 114300 h 73"/>
              <a:gd name="T10" fmla="*/ 17462 w 17"/>
              <a:gd name="T11" fmla="*/ 114300 h 73"/>
              <a:gd name="T12" fmla="*/ 0 w 17"/>
              <a:gd name="T13" fmla="*/ 11430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04" name="Freeform 60">
            <a:extLst>
              <a:ext uri="{FF2B5EF4-FFF2-40B4-BE49-F238E27FC236}">
                <a16:creationId xmlns:a16="http://schemas.microsoft.com/office/drawing/2014/main" id="{F9906BB5-709F-1A02-F721-AA982157B938}"/>
              </a:ext>
            </a:extLst>
          </p:cNvPr>
          <p:cNvSpPr>
            <a:spLocks/>
          </p:cNvSpPr>
          <p:nvPr/>
        </p:nvSpPr>
        <p:spPr bwMode="auto">
          <a:xfrm>
            <a:off x="3960813" y="5143500"/>
            <a:ext cx="26987" cy="39688"/>
          </a:xfrm>
          <a:custGeom>
            <a:avLst/>
            <a:gdLst>
              <a:gd name="T0" fmla="*/ 0 w 17"/>
              <a:gd name="T1" fmla="*/ 38100 h 25"/>
              <a:gd name="T2" fmla="*/ 0 w 17"/>
              <a:gd name="T3" fmla="*/ 0 h 25"/>
              <a:gd name="T4" fmla="*/ 17462 w 17"/>
              <a:gd name="T5" fmla="*/ 0 h 25"/>
              <a:gd name="T6" fmla="*/ 25400 w 17"/>
              <a:gd name="T7" fmla="*/ 0 h 25"/>
              <a:gd name="T8" fmla="*/ 25400 w 17"/>
              <a:gd name="T9" fmla="*/ 38100 h 25"/>
              <a:gd name="T10" fmla="*/ 17462 w 17"/>
              <a:gd name="T11" fmla="*/ 38100 h 25"/>
              <a:gd name="T12" fmla="*/ 0 w 17"/>
              <a:gd name="T13" fmla="*/ 38100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05" name="Freeform 61">
            <a:extLst>
              <a:ext uri="{FF2B5EF4-FFF2-40B4-BE49-F238E27FC236}">
                <a16:creationId xmlns:a16="http://schemas.microsoft.com/office/drawing/2014/main" id="{953B45B5-7FB7-08B8-1D13-08CC0E62DB93}"/>
              </a:ext>
            </a:extLst>
          </p:cNvPr>
          <p:cNvSpPr>
            <a:spLocks/>
          </p:cNvSpPr>
          <p:nvPr/>
        </p:nvSpPr>
        <p:spPr bwMode="auto">
          <a:xfrm>
            <a:off x="3960813" y="5016500"/>
            <a:ext cx="26987" cy="115888"/>
          </a:xfrm>
          <a:custGeom>
            <a:avLst/>
            <a:gdLst>
              <a:gd name="T0" fmla="*/ 0 w 17"/>
              <a:gd name="T1" fmla="*/ 114300 h 73"/>
              <a:gd name="T2" fmla="*/ 0 w 17"/>
              <a:gd name="T3" fmla="*/ 0 h 73"/>
              <a:gd name="T4" fmla="*/ 17462 w 17"/>
              <a:gd name="T5" fmla="*/ 0 h 73"/>
              <a:gd name="T6" fmla="*/ 25400 w 17"/>
              <a:gd name="T7" fmla="*/ 0 h 73"/>
              <a:gd name="T8" fmla="*/ 25400 w 17"/>
              <a:gd name="T9" fmla="*/ 114300 h 73"/>
              <a:gd name="T10" fmla="*/ 17462 w 17"/>
              <a:gd name="T11" fmla="*/ 114300 h 73"/>
              <a:gd name="T12" fmla="*/ 0 w 17"/>
              <a:gd name="T13" fmla="*/ 11430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06" name="Freeform 62">
            <a:extLst>
              <a:ext uri="{FF2B5EF4-FFF2-40B4-BE49-F238E27FC236}">
                <a16:creationId xmlns:a16="http://schemas.microsoft.com/office/drawing/2014/main" id="{3213FA76-79FA-912D-6049-01BE1C29D2A9}"/>
              </a:ext>
            </a:extLst>
          </p:cNvPr>
          <p:cNvSpPr>
            <a:spLocks/>
          </p:cNvSpPr>
          <p:nvPr/>
        </p:nvSpPr>
        <p:spPr bwMode="auto">
          <a:xfrm>
            <a:off x="3960813" y="4978400"/>
            <a:ext cx="26987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17462 w 17"/>
              <a:gd name="T5" fmla="*/ 0 h 17"/>
              <a:gd name="T6" fmla="*/ 25400 w 17"/>
              <a:gd name="T7" fmla="*/ 0 h 17"/>
              <a:gd name="T8" fmla="*/ 25400 w 17"/>
              <a:gd name="T9" fmla="*/ 25400 h 17"/>
              <a:gd name="T10" fmla="*/ 17462 w 17"/>
              <a:gd name="T11" fmla="*/ 25400 h 17"/>
              <a:gd name="T12" fmla="*/ 0 w 17"/>
              <a:gd name="T13" fmla="*/ 25400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07" name="Freeform 63">
            <a:extLst>
              <a:ext uri="{FF2B5EF4-FFF2-40B4-BE49-F238E27FC236}">
                <a16:creationId xmlns:a16="http://schemas.microsoft.com/office/drawing/2014/main" id="{F598D368-E94F-4ECC-F1D7-91F1CE9F212C}"/>
              </a:ext>
            </a:extLst>
          </p:cNvPr>
          <p:cNvSpPr>
            <a:spLocks/>
          </p:cNvSpPr>
          <p:nvPr/>
        </p:nvSpPr>
        <p:spPr bwMode="auto">
          <a:xfrm>
            <a:off x="3960813" y="4851400"/>
            <a:ext cx="26987" cy="115888"/>
          </a:xfrm>
          <a:custGeom>
            <a:avLst/>
            <a:gdLst>
              <a:gd name="T0" fmla="*/ 0 w 17"/>
              <a:gd name="T1" fmla="*/ 114300 h 73"/>
              <a:gd name="T2" fmla="*/ 0 w 17"/>
              <a:gd name="T3" fmla="*/ 0 h 73"/>
              <a:gd name="T4" fmla="*/ 17462 w 17"/>
              <a:gd name="T5" fmla="*/ 0 h 73"/>
              <a:gd name="T6" fmla="*/ 25400 w 17"/>
              <a:gd name="T7" fmla="*/ 0 h 73"/>
              <a:gd name="T8" fmla="*/ 25400 w 17"/>
              <a:gd name="T9" fmla="*/ 114300 h 73"/>
              <a:gd name="T10" fmla="*/ 17462 w 17"/>
              <a:gd name="T11" fmla="*/ 114300 h 73"/>
              <a:gd name="T12" fmla="*/ 0 w 17"/>
              <a:gd name="T13" fmla="*/ 11430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08" name="Freeform 64">
            <a:extLst>
              <a:ext uri="{FF2B5EF4-FFF2-40B4-BE49-F238E27FC236}">
                <a16:creationId xmlns:a16="http://schemas.microsoft.com/office/drawing/2014/main" id="{3C7AB333-D1CB-D2EE-4889-B47700F266BB}"/>
              </a:ext>
            </a:extLst>
          </p:cNvPr>
          <p:cNvSpPr>
            <a:spLocks/>
          </p:cNvSpPr>
          <p:nvPr/>
        </p:nvSpPr>
        <p:spPr bwMode="auto">
          <a:xfrm>
            <a:off x="3960813" y="4800600"/>
            <a:ext cx="26987" cy="39688"/>
          </a:xfrm>
          <a:custGeom>
            <a:avLst/>
            <a:gdLst>
              <a:gd name="T0" fmla="*/ 0 w 17"/>
              <a:gd name="T1" fmla="*/ 38100 h 25"/>
              <a:gd name="T2" fmla="*/ 0 w 17"/>
              <a:gd name="T3" fmla="*/ 0 h 25"/>
              <a:gd name="T4" fmla="*/ 17462 w 17"/>
              <a:gd name="T5" fmla="*/ 0 h 25"/>
              <a:gd name="T6" fmla="*/ 25400 w 17"/>
              <a:gd name="T7" fmla="*/ 0 h 25"/>
              <a:gd name="T8" fmla="*/ 25400 w 17"/>
              <a:gd name="T9" fmla="*/ 38100 h 25"/>
              <a:gd name="T10" fmla="*/ 17462 w 17"/>
              <a:gd name="T11" fmla="*/ 38100 h 25"/>
              <a:gd name="T12" fmla="*/ 0 w 17"/>
              <a:gd name="T13" fmla="*/ 38100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09" name="Freeform 65">
            <a:extLst>
              <a:ext uri="{FF2B5EF4-FFF2-40B4-BE49-F238E27FC236}">
                <a16:creationId xmlns:a16="http://schemas.microsoft.com/office/drawing/2014/main" id="{5A7C36B9-E62E-D135-7152-037934C553AB}"/>
              </a:ext>
            </a:extLst>
          </p:cNvPr>
          <p:cNvSpPr>
            <a:spLocks/>
          </p:cNvSpPr>
          <p:nvPr/>
        </p:nvSpPr>
        <p:spPr bwMode="auto">
          <a:xfrm>
            <a:off x="3960813" y="4673600"/>
            <a:ext cx="26987" cy="115888"/>
          </a:xfrm>
          <a:custGeom>
            <a:avLst/>
            <a:gdLst>
              <a:gd name="T0" fmla="*/ 0 w 17"/>
              <a:gd name="T1" fmla="*/ 114300 h 73"/>
              <a:gd name="T2" fmla="*/ 0 w 17"/>
              <a:gd name="T3" fmla="*/ 0 h 73"/>
              <a:gd name="T4" fmla="*/ 17462 w 17"/>
              <a:gd name="T5" fmla="*/ 0 h 73"/>
              <a:gd name="T6" fmla="*/ 25400 w 17"/>
              <a:gd name="T7" fmla="*/ 0 h 73"/>
              <a:gd name="T8" fmla="*/ 25400 w 17"/>
              <a:gd name="T9" fmla="*/ 114300 h 73"/>
              <a:gd name="T10" fmla="*/ 17462 w 17"/>
              <a:gd name="T11" fmla="*/ 114300 h 73"/>
              <a:gd name="T12" fmla="*/ 0 w 17"/>
              <a:gd name="T13" fmla="*/ 11430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10" name="Freeform 66">
            <a:extLst>
              <a:ext uri="{FF2B5EF4-FFF2-40B4-BE49-F238E27FC236}">
                <a16:creationId xmlns:a16="http://schemas.microsoft.com/office/drawing/2014/main" id="{6D5E9779-1D9C-7B7E-2CD4-044051999B38}"/>
              </a:ext>
            </a:extLst>
          </p:cNvPr>
          <p:cNvSpPr>
            <a:spLocks/>
          </p:cNvSpPr>
          <p:nvPr/>
        </p:nvSpPr>
        <p:spPr bwMode="auto">
          <a:xfrm>
            <a:off x="3960813" y="4635500"/>
            <a:ext cx="26987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17462 w 17"/>
              <a:gd name="T5" fmla="*/ 0 h 17"/>
              <a:gd name="T6" fmla="*/ 25400 w 17"/>
              <a:gd name="T7" fmla="*/ 0 h 17"/>
              <a:gd name="T8" fmla="*/ 25400 w 17"/>
              <a:gd name="T9" fmla="*/ 25400 h 17"/>
              <a:gd name="T10" fmla="*/ 17462 w 17"/>
              <a:gd name="T11" fmla="*/ 25400 h 17"/>
              <a:gd name="T12" fmla="*/ 0 w 17"/>
              <a:gd name="T13" fmla="*/ 25400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11" name="Freeform 67">
            <a:extLst>
              <a:ext uri="{FF2B5EF4-FFF2-40B4-BE49-F238E27FC236}">
                <a16:creationId xmlns:a16="http://schemas.microsoft.com/office/drawing/2014/main" id="{1DFBDDDA-FBAC-FC20-1488-6295792F119D}"/>
              </a:ext>
            </a:extLst>
          </p:cNvPr>
          <p:cNvSpPr>
            <a:spLocks/>
          </p:cNvSpPr>
          <p:nvPr/>
        </p:nvSpPr>
        <p:spPr bwMode="auto">
          <a:xfrm>
            <a:off x="3960813" y="4508500"/>
            <a:ext cx="26987" cy="115888"/>
          </a:xfrm>
          <a:custGeom>
            <a:avLst/>
            <a:gdLst>
              <a:gd name="T0" fmla="*/ 0 w 17"/>
              <a:gd name="T1" fmla="*/ 114300 h 73"/>
              <a:gd name="T2" fmla="*/ 0 w 17"/>
              <a:gd name="T3" fmla="*/ 0 h 73"/>
              <a:gd name="T4" fmla="*/ 17462 w 17"/>
              <a:gd name="T5" fmla="*/ 0 h 73"/>
              <a:gd name="T6" fmla="*/ 25400 w 17"/>
              <a:gd name="T7" fmla="*/ 0 h 73"/>
              <a:gd name="T8" fmla="*/ 25400 w 17"/>
              <a:gd name="T9" fmla="*/ 114300 h 73"/>
              <a:gd name="T10" fmla="*/ 17462 w 17"/>
              <a:gd name="T11" fmla="*/ 114300 h 73"/>
              <a:gd name="T12" fmla="*/ 0 w 17"/>
              <a:gd name="T13" fmla="*/ 11430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12" name="Freeform 68">
            <a:extLst>
              <a:ext uri="{FF2B5EF4-FFF2-40B4-BE49-F238E27FC236}">
                <a16:creationId xmlns:a16="http://schemas.microsoft.com/office/drawing/2014/main" id="{46D6A5D7-FD83-590E-E244-D814D8307C15}"/>
              </a:ext>
            </a:extLst>
          </p:cNvPr>
          <p:cNvSpPr>
            <a:spLocks/>
          </p:cNvSpPr>
          <p:nvPr/>
        </p:nvSpPr>
        <p:spPr bwMode="auto">
          <a:xfrm>
            <a:off x="3960813" y="4470400"/>
            <a:ext cx="26987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17462 w 17"/>
              <a:gd name="T5" fmla="*/ 0 h 17"/>
              <a:gd name="T6" fmla="*/ 25400 w 17"/>
              <a:gd name="T7" fmla="*/ 0 h 17"/>
              <a:gd name="T8" fmla="*/ 25400 w 17"/>
              <a:gd name="T9" fmla="*/ 25400 h 17"/>
              <a:gd name="T10" fmla="*/ 17462 w 17"/>
              <a:gd name="T11" fmla="*/ 25400 h 17"/>
              <a:gd name="T12" fmla="*/ 0 w 17"/>
              <a:gd name="T13" fmla="*/ 25400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13" name="Freeform 69">
            <a:extLst>
              <a:ext uri="{FF2B5EF4-FFF2-40B4-BE49-F238E27FC236}">
                <a16:creationId xmlns:a16="http://schemas.microsoft.com/office/drawing/2014/main" id="{973D38F3-DC51-34A6-81C9-86BF5241CF5B}"/>
              </a:ext>
            </a:extLst>
          </p:cNvPr>
          <p:cNvSpPr>
            <a:spLocks/>
          </p:cNvSpPr>
          <p:nvPr/>
        </p:nvSpPr>
        <p:spPr bwMode="auto">
          <a:xfrm>
            <a:off x="3960813" y="4343400"/>
            <a:ext cx="26987" cy="115888"/>
          </a:xfrm>
          <a:custGeom>
            <a:avLst/>
            <a:gdLst>
              <a:gd name="T0" fmla="*/ 0 w 17"/>
              <a:gd name="T1" fmla="*/ 114300 h 73"/>
              <a:gd name="T2" fmla="*/ 0 w 17"/>
              <a:gd name="T3" fmla="*/ 0 h 73"/>
              <a:gd name="T4" fmla="*/ 17462 w 17"/>
              <a:gd name="T5" fmla="*/ 0 h 73"/>
              <a:gd name="T6" fmla="*/ 25400 w 17"/>
              <a:gd name="T7" fmla="*/ 0 h 73"/>
              <a:gd name="T8" fmla="*/ 25400 w 17"/>
              <a:gd name="T9" fmla="*/ 114300 h 73"/>
              <a:gd name="T10" fmla="*/ 17462 w 17"/>
              <a:gd name="T11" fmla="*/ 114300 h 73"/>
              <a:gd name="T12" fmla="*/ 0 w 17"/>
              <a:gd name="T13" fmla="*/ 11430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14" name="Freeform 70">
            <a:extLst>
              <a:ext uri="{FF2B5EF4-FFF2-40B4-BE49-F238E27FC236}">
                <a16:creationId xmlns:a16="http://schemas.microsoft.com/office/drawing/2014/main" id="{D8B0F8B6-F309-FF4B-A099-B68765A5BF80}"/>
              </a:ext>
            </a:extLst>
          </p:cNvPr>
          <p:cNvSpPr>
            <a:spLocks/>
          </p:cNvSpPr>
          <p:nvPr/>
        </p:nvSpPr>
        <p:spPr bwMode="auto">
          <a:xfrm>
            <a:off x="3960813" y="4292600"/>
            <a:ext cx="26987" cy="39688"/>
          </a:xfrm>
          <a:custGeom>
            <a:avLst/>
            <a:gdLst>
              <a:gd name="T0" fmla="*/ 0 w 17"/>
              <a:gd name="T1" fmla="*/ 38100 h 25"/>
              <a:gd name="T2" fmla="*/ 0 w 17"/>
              <a:gd name="T3" fmla="*/ 0 h 25"/>
              <a:gd name="T4" fmla="*/ 17462 w 17"/>
              <a:gd name="T5" fmla="*/ 0 h 25"/>
              <a:gd name="T6" fmla="*/ 25400 w 17"/>
              <a:gd name="T7" fmla="*/ 0 h 25"/>
              <a:gd name="T8" fmla="*/ 25400 w 17"/>
              <a:gd name="T9" fmla="*/ 38100 h 25"/>
              <a:gd name="T10" fmla="*/ 17462 w 17"/>
              <a:gd name="T11" fmla="*/ 38100 h 25"/>
              <a:gd name="T12" fmla="*/ 0 w 17"/>
              <a:gd name="T13" fmla="*/ 38100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15" name="Freeform 71">
            <a:extLst>
              <a:ext uri="{FF2B5EF4-FFF2-40B4-BE49-F238E27FC236}">
                <a16:creationId xmlns:a16="http://schemas.microsoft.com/office/drawing/2014/main" id="{369D3CC5-77BF-C54C-175B-7788E2A2E3F2}"/>
              </a:ext>
            </a:extLst>
          </p:cNvPr>
          <p:cNvSpPr>
            <a:spLocks/>
          </p:cNvSpPr>
          <p:nvPr/>
        </p:nvSpPr>
        <p:spPr bwMode="auto">
          <a:xfrm>
            <a:off x="3960813" y="4165600"/>
            <a:ext cx="26987" cy="115888"/>
          </a:xfrm>
          <a:custGeom>
            <a:avLst/>
            <a:gdLst>
              <a:gd name="T0" fmla="*/ 0 w 17"/>
              <a:gd name="T1" fmla="*/ 114300 h 73"/>
              <a:gd name="T2" fmla="*/ 0 w 17"/>
              <a:gd name="T3" fmla="*/ 0 h 73"/>
              <a:gd name="T4" fmla="*/ 17462 w 17"/>
              <a:gd name="T5" fmla="*/ 0 h 73"/>
              <a:gd name="T6" fmla="*/ 25400 w 17"/>
              <a:gd name="T7" fmla="*/ 0 h 73"/>
              <a:gd name="T8" fmla="*/ 25400 w 17"/>
              <a:gd name="T9" fmla="*/ 114300 h 73"/>
              <a:gd name="T10" fmla="*/ 17462 w 17"/>
              <a:gd name="T11" fmla="*/ 114300 h 73"/>
              <a:gd name="T12" fmla="*/ 0 w 17"/>
              <a:gd name="T13" fmla="*/ 11430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16" name="Freeform 72">
            <a:extLst>
              <a:ext uri="{FF2B5EF4-FFF2-40B4-BE49-F238E27FC236}">
                <a16:creationId xmlns:a16="http://schemas.microsoft.com/office/drawing/2014/main" id="{EEA6B8DF-2440-C037-0641-D505B275CC13}"/>
              </a:ext>
            </a:extLst>
          </p:cNvPr>
          <p:cNvSpPr>
            <a:spLocks/>
          </p:cNvSpPr>
          <p:nvPr/>
        </p:nvSpPr>
        <p:spPr bwMode="auto">
          <a:xfrm>
            <a:off x="3960813" y="4127500"/>
            <a:ext cx="26987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17462 w 17"/>
              <a:gd name="T5" fmla="*/ 0 h 17"/>
              <a:gd name="T6" fmla="*/ 25400 w 17"/>
              <a:gd name="T7" fmla="*/ 0 h 17"/>
              <a:gd name="T8" fmla="*/ 25400 w 17"/>
              <a:gd name="T9" fmla="*/ 25400 h 17"/>
              <a:gd name="T10" fmla="*/ 17462 w 17"/>
              <a:gd name="T11" fmla="*/ 25400 h 17"/>
              <a:gd name="T12" fmla="*/ 0 w 17"/>
              <a:gd name="T13" fmla="*/ 25400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17" name="Freeform 73">
            <a:extLst>
              <a:ext uri="{FF2B5EF4-FFF2-40B4-BE49-F238E27FC236}">
                <a16:creationId xmlns:a16="http://schemas.microsoft.com/office/drawing/2014/main" id="{5BE2B9FD-5FB1-5D8E-8569-7A05D4ADD5D3}"/>
              </a:ext>
            </a:extLst>
          </p:cNvPr>
          <p:cNvSpPr>
            <a:spLocks/>
          </p:cNvSpPr>
          <p:nvPr/>
        </p:nvSpPr>
        <p:spPr bwMode="auto">
          <a:xfrm>
            <a:off x="3960813" y="4000500"/>
            <a:ext cx="26987" cy="115888"/>
          </a:xfrm>
          <a:custGeom>
            <a:avLst/>
            <a:gdLst>
              <a:gd name="T0" fmla="*/ 0 w 17"/>
              <a:gd name="T1" fmla="*/ 114300 h 73"/>
              <a:gd name="T2" fmla="*/ 0 w 17"/>
              <a:gd name="T3" fmla="*/ 0 h 73"/>
              <a:gd name="T4" fmla="*/ 17462 w 17"/>
              <a:gd name="T5" fmla="*/ 0 h 73"/>
              <a:gd name="T6" fmla="*/ 25400 w 17"/>
              <a:gd name="T7" fmla="*/ 0 h 73"/>
              <a:gd name="T8" fmla="*/ 25400 w 17"/>
              <a:gd name="T9" fmla="*/ 114300 h 73"/>
              <a:gd name="T10" fmla="*/ 17462 w 17"/>
              <a:gd name="T11" fmla="*/ 114300 h 73"/>
              <a:gd name="T12" fmla="*/ 0 w 17"/>
              <a:gd name="T13" fmla="*/ 11430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18" name="Freeform 74">
            <a:extLst>
              <a:ext uri="{FF2B5EF4-FFF2-40B4-BE49-F238E27FC236}">
                <a16:creationId xmlns:a16="http://schemas.microsoft.com/office/drawing/2014/main" id="{F02C4545-43D4-4DCB-AA91-9C6DD33AB825}"/>
              </a:ext>
            </a:extLst>
          </p:cNvPr>
          <p:cNvSpPr>
            <a:spLocks/>
          </p:cNvSpPr>
          <p:nvPr/>
        </p:nvSpPr>
        <p:spPr bwMode="auto">
          <a:xfrm>
            <a:off x="3960813" y="3949700"/>
            <a:ext cx="26987" cy="39688"/>
          </a:xfrm>
          <a:custGeom>
            <a:avLst/>
            <a:gdLst>
              <a:gd name="T0" fmla="*/ 0 w 17"/>
              <a:gd name="T1" fmla="*/ 38100 h 25"/>
              <a:gd name="T2" fmla="*/ 0 w 17"/>
              <a:gd name="T3" fmla="*/ 0 h 25"/>
              <a:gd name="T4" fmla="*/ 17462 w 17"/>
              <a:gd name="T5" fmla="*/ 0 h 25"/>
              <a:gd name="T6" fmla="*/ 25400 w 17"/>
              <a:gd name="T7" fmla="*/ 0 h 25"/>
              <a:gd name="T8" fmla="*/ 25400 w 17"/>
              <a:gd name="T9" fmla="*/ 38100 h 25"/>
              <a:gd name="T10" fmla="*/ 17462 w 17"/>
              <a:gd name="T11" fmla="*/ 38100 h 25"/>
              <a:gd name="T12" fmla="*/ 0 w 17"/>
              <a:gd name="T13" fmla="*/ 38100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19" name="Freeform 75">
            <a:extLst>
              <a:ext uri="{FF2B5EF4-FFF2-40B4-BE49-F238E27FC236}">
                <a16:creationId xmlns:a16="http://schemas.microsoft.com/office/drawing/2014/main" id="{7C7A96C9-2F24-9E06-FFA7-7A3A40025A4C}"/>
              </a:ext>
            </a:extLst>
          </p:cNvPr>
          <p:cNvSpPr>
            <a:spLocks/>
          </p:cNvSpPr>
          <p:nvPr/>
        </p:nvSpPr>
        <p:spPr bwMode="auto">
          <a:xfrm>
            <a:off x="3960813" y="3822700"/>
            <a:ext cx="26987" cy="115888"/>
          </a:xfrm>
          <a:custGeom>
            <a:avLst/>
            <a:gdLst>
              <a:gd name="T0" fmla="*/ 0 w 17"/>
              <a:gd name="T1" fmla="*/ 114300 h 73"/>
              <a:gd name="T2" fmla="*/ 0 w 17"/>
              <a:gd name="T3" fmla="*/ 0 h 73"/>
              <a:gd name="T4" fmla="*/ 17462 w 17"/>
              <a:gd name="T5" fmla="*/ 0 h 73"/>
              <a:gd name="T6" fmla="*/ 25400 w 17"/>
              <a:gd name="T7" fmla="*/ 0 h 73"/>
              <a:gd name="T8" fmla="*/ 25400 w 17"/>
              <a:gd name="T9" fmla="*/ 114300 h 73"/>
              <a:gd name="T10" fmla="*/ 17462 w 17"/>
              <a:gd name="T11" fmla="*/ 114300 h 73"/>
              <a:gd name="T12" fmla="*/ 0 w 17"/>
              <a:gd name="T13" fmla="*/ 11430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20" name="Freeform 76">
            <a:extLst>
              <a:ext uri="{FF2B5EF4-FFF2-40B4-BE49-F238E27FC236}">
                <a16:creationId xmlns:a16="http://schemas.microsoft.com/office/drawing/2014/main" id="{82E5D2DA-C671-620E-9FB7-5CDF5C6D69A2}"/>
              </a:ext>
            </a:extLst>
          </p:cNvPr>
          <p:cNvSpPr>
            <a:spLocks/>
          </p:cNvSpPr>
          <p:nvPr/>
        </p:nvSpPr>
        <p:spPr bwMode="auto">
          <a:xfrm>
            <a:off x="3960813" y="3784600"/>
            <a:ext cx="26987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17462 w 17"/>
              <a:gd name="T5" fmla="*/ 0 h 17"/>
              <a:gd name="T6" fmla="*/ 25400 w 17"/>
              <a:gd name="T7" fmla="*/ 0 h 17"/>
              <a:gd name="T8" fmla="*/ 25400 w 17"/>
              <a:gd name="T9" fmla="*/ 25400 h 17"/>
              <a:gd name="T10" fmla="*/ 17462 w 17"/>
              <a:gd name="T11" fmla="*/ 25400 h 17"/>
              <a:gd name="T12" fmla="*/ 0 w 17"/>
              <a:gd name="T13" fmla="*/ 25400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21" name="Freeform 77">
            <a:extLst>
              <a:ext uri="{FF2B5EF4-FFF2-40B4-BE49-F238E27FC236}">
                <a16:creationId xmlns:a16="http://schemas.microsoft.com/office/drawing/2014/main" id="{2068465E-8B07-A169-D1A4-A168900A1D80}"/>
              </a:ext>
            </a:extLst>
          </p:cNvPr>
          <p:cNvSpPr>
            <a:spLocks/>
          </p:cNvSpPr>
          <p:nvPr/>
        </p:nvSpPr>
        <p:spPr bwMode="auto">
          <a:xfrm>
            <a:off x="3960813" y="3657600"/>
            <a:ext cx="26987" cy="115888"/>
          </a:xfrm>
          <a:custGeom>
            <a:avLst/>
            <a:gdLst>
              <a:gd name="T0" fmla="*/ 0 w 17"/>
              <a:gd name="T1" fmla="*/ 114300 h 73"/>
              <a:gd name="T2" fmla="*/ 0 w 17"/>
              <a:gd name="T3" fmla="*/ 0 h 73"/>
              <a:gd name="T4" fmla="*/ 17462 w 17"/>
              <a:gd name="T5" fmla="*/ 0 h 73"/>
              <a:gd name="T6" fmla="*/ 25400 w 17"/>
              <a:gd name="T7" fmla="*/ 0 h 73"/>
              <a:gd name="T8" fmla="*/ 25400 w 17"/>
              <a:gd name="T9" fmla="*/ 114300 h 73"/>
              <a:gd name="T10" fmla="*/ 17462 w 17"/>
              <a:gd name="T11" fmla="*/ 114300 h 73"/>
              <a:gd name="T12" fmla="*/ 0 w 17"/>
              <a:gd name="T13" fmla="*/ 11430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22" name="Freeform 78">
            <a:extLst>
              <a:ext uri="{FF2B5EF4-FFF2-40B4-BE49-F238E27FC236}">
                <a16:creationId xmlns:a16="http://schemas.microsoft.com/office/drawing/2014/main" id="{8B5198AB-4C00-4CA8-685B-F7B660BCD48C}"/>
              </a:ext>
            </a:extLst>
          </p:cNvPr>
          <p:cNvSpPr>
            <a:spLocks/>
          </p:cNvSpPr>
          <p:nvPr/>
        </p:nvSpPr>
        <p:spPr bwMode="auto">
          <a:xfrm>
            <a:off x="3960813" y="3619500"/>
            <a:ext cx="26987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17462 w 17"/>
              <a:gd name="T5" fmla="*/ 0 h 17"/>
              <a:gd name="T6" fmla="*/ 25400 w 17"/>
              <a:gd name="T7" fmla="*/ 0 h 17"/>
              <a:gd name="T8" fmla="*/ 25400 w 17"/>
              <a:gd name="T9" fmla="*/ 25400 h 17"/>
              <a:gd name="T10" fmla="*/ 17462 w 17"/>
              <a:gd name="T11" fmla="*/ 25400 h 17"/>
              <a:gd name="T12" fmla="*/ 0 w 17"/>
              <a:gd name="T13" fmla="*/ 25400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23" name="Freeform 79">
            <a:extLst>
              <a:ext uri="{FF2B5EF4-FFF2-40B4-BE49-F238E27FC236}">
                <a16:creationId xmlns:a16="http://schemas.microsoft.com/office/drawing/2014/main" id="{C7A94848-6043-D418-9739-5AB3819CD192}"/>
              </a:ext>
            </a:extLst>
          </p:cNvPr>
          <p:cNvSpPr>
            <a:spLocks/>
          </p:cNvSpPr>
          <p:nvPr/>
        </p:nvSpPr>
        <p:spPr bwMode="auto">
          <a:xfrm>
            <a:off x="3960813" y="3492500"/>
            <a:ext cx="26987" cy="115888"/>
          </a:xfrm>
          <a:custGeom>
            <a:avLst/>
            <a:gdLst>
              <a:gd name="T0" fmla="*/ 0 w 17"/>
              <a:gd name="T1" fmla="*/ 114300 h 73"/>
              <a:gd name="T2" fmla="*/ 0 w 17"/>
              <a:gd name="T3" fmla="*/ 0 h 73"/>
              <a:gd name="T4" fmla="*/ 17462 w 17"/>
              <a:gd name="T5" fmla="*/ 0 h 73"/>
              <a:gd name="T6" fmla="*/ 25400 w 17"/>
              <a:gd name="T7" fmla="*/ 0 h 73"/>
              <a:gd name="T8" fmla="*/ 25400 w 17"/>
              <a:gd name="T9" fmla="*/ 114300 h 73"/>
              <a:gd name="T10" fmla="*/ 17462 w 17"/>
              <a:gd name="T11" fmla="*/ 114300 h 73"/>
              <a:gd name="T12" fmla="*/ 0 w 17"/>
              <a:gd name="T13" fmla="*/ 11430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24" name="Freeform 80">
            <a:extLst>
              <a:ext uri="{FF2B5EF4-FFF2-40B4-BE49-F238E27FC236}">
                <a16:creationId xmlns:a16="http://schemas.microsoft.com/office/drawing/2014/main" id="{F54BA6B5-5874-93A0-F82F-7A1D6061B3F7}"/>
              </a:ext>
            </a:extLst>
          </p:cNvPr>
          <p:cNvSpPr>
            <a:spLocks/>
          </p:cNvSpPr>
          <p:nvPr/>
        </p:nvSpPr>
        <p:spPr bwMode="auto">
          <a:xfrm>
            <a:off x="3960813" y="3441700"/>
            <a:ext cx="26987" cy="39688"/>
          </a:xfrm>
          <a:custGeom>
            <a:avLst/>
            <a:gdLst>
              <a:gd name="T0" fmla="*/ 0 w 17"/>
              <a:gd name="T1" fmla="*/ 38100 h 25"/>
              <a:gd name="T2" fmla="*/ 0 w 17"/>
              <a:gd name="T3" fmla="*/ 0 h 25"/>
              <a:gd name="T4" fmla="*/ 17462 w 17"/>
              <a:gd name="T5" fmla="*/ 0 h 25"/>
              <a:gd name="T6" fmla="*/ 25400 w 17"/>
              <a:gd name="T7" fmla="*/ 0 h 25"/>
              <a:gd name="T8" fmla="*/ 25400 w 17"/>
              <a:gd name="T9" fmla="*/ 38100 h 25"/>
              <a:gd name="T10" fmla="*/ 17462 w 17"/>
              <a:gd name="T11" fmla="*/ 38100 h 25"/>
              <a:gd name="T12" fmla="*/ 0 w 17"/>
              <a:gd name="T13" fmla="*/ 38100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25" name="Freeform 81">
            <a:extLst>
              <a:ext uri="{FF2B5EF4-FFF2-40B4-BE49-F238E27FC236}">
                <a16:creationId xmlns:a16="http://schemas.microsoft.com/office/drawing/2014/main" id="{649EF324-3EA3-1628-9B5B-73714C1AE425}"/>
              </a:ext>
            </a:extLst>
          </p:cNvPr>
          <p:cNvSpPr>
            <a:spLocks/>
          </p:cNvSpPr>
          <p:nvPr/>
        </p:nvSpPr>
        <p:spPr bwMode="auto">
          <a:xfrm>
            <a:off x="3960813" y="3314700"/>
            <a:ext cx="26987" cy="115888"/>
          </a:xfrm>
          <a:custGeom>
            <a:avLst/>
            <a:gdLst>
              <a:gd name="T0" fmla="*/ 0 w 17"/>
              <a:gd name="T1" fmla="*/ 114300 h 73"/>
              <a:gd name="T2" fmla="*/ 0 w 17"/>
              <a:gd name="T3" fmla="*/ 0 h 73"/>
              <a:gd name="T4" fmla="*/ 17462 w 17"/>
              <a:gd name="T5" fmla="*/ 0 h 73"/>
              <a:gd name="T6" fmla="*/ 25400 w 17"/>
              <a:gd name="T7" fmla="*/ 0 h 73"/>
              <a:gd name="T8" fmla="*/ 25400 w 17"/>
              <a:gd name="T9" fmla="*/ 114300 h 73"/>
              <a:gd name="T10" fmla="*/ 17462 w 17"/>
              <a:gd name="T11" fmla="*/ 114300 h 73"/>
              <a:gd name="T12" fmla="*/ 0 w 17"/>
              <a:gd name="T13" fmla="*/ 11430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26" name="Freeform 82">
            <a:extLst>
              <a:ext uri="{FF2B5EF4-FFF2-40B4-BE49-F238E27FC236}">
                <a16:creationId xmlns:a16="http://schemas.microsoft.com/office/drawing/2014/main" id="{1827B71A-2716-2827-4184-6942A389A9E0}"/>
              </a:ext>
            </a:extLst>
          </p:cNvPr>
          <p:cNvSpPr>
            <a:spLocks/>
          </p:cNvSpPr>
          <p:nvPr/>
        </p:nvSpPr>
        <p:spPr bwMode="auto">
          <a:xfrm>
            <a:off x="3960813" y="3276600"/>
            <a:ext cx="26987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17462 w 17"/>
              <a:gd name="T5" fmla="*/ 0 h 17"/>
              <a:gd name="T6" fmla="*/ 25400 w 17"/>
              <a:gd name="T7" fmla="*/ 0 h 17"/>
              <a:gd name="T8" fmla="*/ 25400 w 17"/>
              <a:gd name="T9" fmla="*/ 25400 h 17"/>
              <a:gd name="T10" fmla="*/ 17462 w 17"/>
              <a:gd name="T11" fmla="*/ 25400 h 17"/>
              <a:gd name="T12" fmla="*/ 0 w 17"/>
              <a:gd name="T13" fmla="*/ 25400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27" name="Freeform 83">
            <a:extLst>
              <a:ext uri="{FF2B5EF4-FFF2-40B4-BE49-F238E27FC236}">
                <a16:creationId xmlns:a16="http://schemas.microsoft.com/office/drawing/2014/main" id="{210AE48B-47BA-1598-BA13-37D4FF6DCECE}"/>
              </a:ext>
            </a:extLst>
          </p:cNvPr>
          <p:cNvSpPr>
            <a:spLocks/>
          </p:cNvSpPr>
          <p:nvPr/>
        </p:nvSpPr>
        <p:spPr bwMode="auto">
          <a:xfrm>
            <a:off x="3960813" y="3149600"/>
            <a:ext cx="26987" cy="115888"/>
          </a:xfrm>
          <a:custGeom>
            <a:avLst/>
            <a:gdLst>
              <a:gd name="T0" fmla="*/ 0 w 17"/>
              <a:gd name="T1" fmla="*/ 114300 h 73"/>
              <a:gd name="T2" fmla="*/ 0 w 17"/>
              <a:gd name="T3" fmla="*/ 0 h 73"/>
              <a:gd name="T4" fmla="*/ 17462 w 17"/>
              <a:gd name="T5" fmla="*/ 0 h 73"/>
              <a:gd name="T6" fmla="*/ 25400 w 17"/>
              <a:gd name="T7" fmla="*/ 0 h 73"/>
              <a:gd name="T8" fmla="*/ 25400 w 17"/>
              <a:gd name="T9" fmla="*/ 114300 h 73"/>
              <a:gd name="T10" fmla="*/ 17462 w 17"/>
              <a:gd name="T11" fmla="*/ 114300 h 73"/>
              <a:gd name="T12" fmla="*/ 0 w 17"/>
              <a:gd name="T13" fmla="*/ 11430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28" name="Freeform 84">
            <a:extLst>
              <a:ext uri="{FF2B5EF4-FFF2-40B4-BE49-F238E27FC236}">
                <a16:creationId xmlns:a16="http://schemas.microsoft.com/office/drawing/2014/main" id="{D8738113-13D1-00C6-A635-DBD343F533F7}"/>
              </a:ext>
            </a:extLst>
          </p:cNvPr>
          <p:cNvSpPr>
            <a:spLocks/>
          </p:cNvSpPr>
          <p:nvPr/>
        </p:nvSpPr>
        <p:spPr bwMode="auto">
          <a:xfrm>
            <a:off x="3960813" y="3098800"/>
            <a:ext cx="26987" cy="39688"/>
          </a:xfrm>
          <a:custGeom>
            <a:avLst/>
            <a:gdLst>
              <a:gd name="T0" fmla="*/ 0 w 17"/>
              <a:gd name="T1" fmla="*/ 38100 h 25"/>
              <a:gd name="T2" fmla="*/ 0 w 17"/>
              <a:gd name="T3" fmla="*/ 0 h 25"/>
              <a:gd name="T4" fmla="*/ 17462 w 17"/>
              <a:gd name="T5" fmla="*/ 0 h 25"/>
              <a:gd name="T6" fmla="*/ 25400 w 17"/>
              <a:gd name="T7" fmla="*/ 0 h 25"/>
              <a:gd name="T8" fmla="*/ 25400 w 17"/>
              <a:gd name="T9" fmla="*/ 38100 h 25"/>
              <a:gd name="T10" fmla="*/ 17462 w 17"/>
              <a:gd name="T11" fmla="*/ 38100 h 25"/>
              <a:gd name="T12" fmla="*/ 0 w 17"/>
              <a:gd name="T13" fmla="*/ 38100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29" name="Freeform 85">
            <a:extLst>
              <a:ext uri="{FF2B5EF4-FFF2-40B4-BE49-F238E27FC236}">
                <a16:creationId xmlns:a16="http://schemas.microsoft.com/office/drawing/2014/main" id="{27B0256D-00AF-336D-4D1C-40EC339D8598}"/>
              </a:ext>
            </a:extLst>
          </p:cNvPr>
          <p:cNvSpPr>
            <a:spLocks/>
          </p:cNvSpPr>
          <p:nvPr/>
        </p:nvSpPr>
        <p:spPr bwMode="auto">
          <a:xfrm>
            <a:off x="3960813" y="2971800"/>
            <a:ext cx="26987" cy="115888"/>
          </a:xfrm>
          <a:custGeom>
            <a:avLst/>
            <a:gdLst>
              <a:gd name="T0" fmla="*/ 0 w 17"/>
              <a:gd name="T1" fmla="*/ 114300 h 73"/>
              <a:gd name="T2" fmla="*/ 0 w 17"/>
              <a:gd name="T3" fmla="*/ 0 h 73"/>
              <a:gd name="T4" fmla="*/ 17462 w 17"/>
              <a:gd name="T5" fmla="*/ 0 h 73"/>
              <a:gd name="T6" fmla="*/ 25400 w 17"/>
              <a:gd name="T7" fmla="*/ 0 h 73"/>
              <a:gd name="T8" fmla="*/ 25400 w 17"/>
              <a:gd name="T9" fmla="*/ 114300 h 73"/>
              <a:gd name="T10" fmla="*/ 17462 w 17"/>
              <a:gd name="T11" fmla="*/ 114300 h 73"/>
              <a:gd name="T12" fmla="*/ 0 w 17"/>
              <a:gd name="T13" fmla="*/ 11430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30" name="Freeform 86">
            <a:extLst>
              <a:ext uri="{FF2B5EF4-FFF2-40B4-BE49-F238E27FC236}">
                <a16:creationId xmlns:a16="http://schemas.microsoft.com/office/drawing/2014/main" id="{2D3FD4BE-8B56-0A5C-9D90-586BA54A143F}"/>
              </a:ext>
            </a:extLst>
          </p:cNvPr>
          <p:cNvSpPr>
            <a:spLocks/>
          </p:cNvSpPr>
          <p:nvPr/>
        </p:nvSpPr>
        <p:spPr bwMode="auto">
          <a:xfrm>
            <a:off x="3960813" y="2933700"/>
            <a:ext cx="26987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17462 w 17"/>
              <a:gd name="T5" fmla="*/ 0 h 17"/>
              <a:gd name="T6" fmla="*/ 25400 w 17"/>
              <a:gd name="T7" fmla="*/ 0 h 17"/>
              <a:gd name="T8" fmla="*/ 25400 w 17"/>
              <a:gd name="T9" fmla="*/ 25400 h 17"/>
              <a:gd name="T10" fmla="*/ 17462 w 17"/>
              <a:gd name="T11" fmla="*/ 25400 h 17"/>
              <a:gd name="T12" fmla="*/ 0 w 17"/>
              <a:gd name="T13" fmla="*/ 25400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31" name="Freeform 87">
            <a:extLst>
              <a:ext uri="{FF2B5EF4-FFF2-40B4-BE49-F238E27FC236}">
                <a16:creationId xmlns:a16="http://schemas.microsoft.com/office/drawing/2014/main" id="{166D6147-459C-DC1F-417B-087988F434C7}"/>
              </a:ext>
            </a:extLst>
          </p:cNvPr>
          <p:cNvSpPr>
            <a:spLocks/>
          </p:cNvSpPr>
          <p:nvPr/>
        </p:nvSpPr>
        <p:spPr bwMode="auto">
          <a:xfrm>
            <a:off x="3960813" y="2806700"/>
            <a:ext cx="26987" cy="115888"/>
          </a:xfrm>
          <a:custGeom>
            <a:avLst/>
            <a:gdLst>
              <a:gd name="T0" fmla="*/ 0 w 17"/>
              <a:gd name="T1" fmla="*/ 114300 h 73"/>
              <a:gd name="T2" fmla="*/ 0 w 17"/>
              <a:gd name="T3" fmla="*/ 0 h 73"/>
              <a:gd name="T4" fmla="*/ 17462 w 17"/>
              <a:gd name="T5" fmla="*/ 0 h 73"/>
              <a:gd name="T6" fmla="*/ 25400 w 17"/>
              <a:gd name="T7" fmla="*/ 0 h 73"/>
              <a:gd name="T8" fmla="*/ 25400 w 17"/>
              <a:gd name="T9" fmla="*/ 114300 h 73"/>
              <a:gd name="T10" fmla="*/ 17462 w 17"/>
              <a:gd name="T11" fmla="*/ 114300 h 73"/>
              <a:gd name="T12" fmla="*/ 0 w 17"/>
              <a:gd name="T13" fmla="*/ 11430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32" name="Freeform 88">
            <a:extLst>
              <a:ext uri="{FF2B5EF4-FFF2-40B4-BE49-F238E27FC236}">
                <a16:creationId xmlns:a16="http://schemas.microsoft.com/office/drawing/2014/main" id="{81C0E1A1-B3F2-4A09-6E00-73403D6EDEEA}"/>
              </a:ext>
            </a:extLst>
          </p:cNvPr>
          <p:cNvSpPr>
            <a:spLocks/>
          </p:cNvSpPr>
          <p:nvPr/>
        </p:nvSpPr>
        <p:spPr bwMode="auto">
          <a:xfrm>
            <a:off x="3960813" y="2755900"/>
            <a:ext cx="26987" cy="39688"/>
          </a:xfrm>
          <a:custGeom>
            <a:avLst/>
            <a:gdLst>
              <a:gd name="T0" fmla="*/ 0 w 17"/>
              <a:gd name="T1" fmla="*/ 38100 h 25"/>
              <a:gd name="T2" fmla="*/ 0 w 17"/>
              <a:gd name="T3" fmla="*/ 0 h 25"/>
              <a:gd name="T4" fmla="*/ 17462 w 17"/>
              <a:gd name="T5" fmla="*/ 0 h 25"/>
              <a:gd name="T6" fmla="*/ 25400 w 17"/>
              <a:gd name="T7" fmla="*/ 0 h 25"/>
              <a:gd name="T8" fmla="*/ 25400 w 17"/>
              <a:gd name="T9" fmla="*/ 38100 h 25"/>
              <a:gd name="T10" fmla="*/ 17462 w 17"/>
              <a:gd name="T11" fmla="*/ 38100 h 25"/>
              <a:gd name="T12" fmla="*/ 0 w 17"/>
              <a:gd name="T13" fmla="*/ 38100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33" name="Freeform 89">
            <a:extLst>
              <a:ext uri="{FF2B5EF4-FFF2-40B4-BE49-F238E27FC236}">
                <a16:creationId xmlns:a16="http://schemas.microsoft.com/office/drawing/2014/main" id="{5B6D6B5A-D216-DFBE-63E6-DCCB4A813A1E}"/>
              </a:ext>
            </a:extLst>
          </p:cNvPr>
          <p:cNvSpPr>
            <a:spLocks/>
          </p:cNvSpPr>
          <p:nvPr/>
        </p:nvSpPr>
        <p:spPr bwMode="auto">
          <a:xfrm>
            <a:off x="3960813" y="2628900"/>
            <a:ext cx="26987" cy="115888"/>
          </a:xfrm>
          <a:custGeom>
            <a:avLst/>
            <a:gdLst>
              <a:gd name="T0" fmla="*/ 0 w 17"/>
              <a:gd name="T1" fmla="*/ 114300 h 73"/>
              <a:gd name="T2" fmla="*/ 0 w 17"/>
              <a:gd name="T3" fmla="*/ 0 h 73"/>
              <a:gd name="T4" fmla="*/ 17462 w 17"/>
              <a:gd name="T5" fmla="*/ 0 h 73"/>
              <a:gd name="T6" fmla="*/ 25400 w 17"/>
              <a:gd name="T7" fmla="*/ 0 h 73"/>
              <a:gd name="T8" fmla="*/ 25400 w 17"/>
              <a:gd name="T9" fmla="*/ 114300 h 73"/>
              <a:gd name="T10" fmla="*/ 17462 w 17"/>
              <a:gd name="T11" fmla="*/ 114300 h 73"/>
              <a:gd name="T12" fmla="*/ 0 w 17"/>
              <a:gd name="T13" fmla="*/ 11430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34" name="Freeform 90">
            <a:extLst>
              <a:ext uri="{FF2B5EF4-FFF2-40B4-BE49-F238E27FC236}">
                <a16:creationId xmlns:a16="http://schemas.microsoft.com/office/drawing/2014/main" id="{762FF99A-8CF5-0474-B491-AEDBC117400C}"/>
              </a:ext>
            </a:extLst>
          </p:cNvPr>
          <p:cNvSpPr>
            <a:spLocks/>
          </p:cNvSpPr>
          <p:nvPr/>
        </p:nvSpPr>
        <p:spPr bwMode="auto">
          <a:xfrm>
            <a:off x="3960813" y="2590800"/>
            <a:ext cx="26987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17462 w 17"/>
              <a:gd name="T5" fmla="*/ 0 h 17"/>
              <a:gd name="T6" fmla="*/ 25400 w 17"/>
              <a:gd name="T7" fmla="*/ 0 h 17"/>
              <a:gd name="T8" fmla="*/ 25400 w 17"/>
              <a:gd name="T9" fmla="*/ 25400 h 17"/>
              <a:gd name="T10" fmla="*/ 17462 w 17"/>
              <a:gd name="T11" fmla="*/ 25400 h 17"/>
              <a:gd name="T12" fmla="*/ 0 w 17"/>
              <a:gd name="T13" fmla="*/ 25400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35" name="Freeform 91">
            <a:extLst>
              <a:ext uri="{FF2B5EF4-FFF2-40B4-BE49-F238E27FC236}">
                <a16:creationId xmlns:a16="http://schemas.microsoft.com/office/drawing/2014/main" id="{73D82470-1C93-6ED5-1A94-9346ACF3B6C2}"/>
              </a:ext>
            </a:extLst>
          </p:cNvPr>
          <p:cNvSpPr>
            <a:spLocks/>
          </p:cNvSpPr>
          <p:nvPr/>
        </p:nvSpPr>
        <p:spPr bwMode="auto">
          <a:xfrm>
            <a:off x="3960813" y="2463800"/>
            <a:ext cx="26987" cy="115888"/>
          </a:xfrm>
          <a:custGeom>
            <a:avLst/>
            <a:gdLst>
              <a:gd name="T0" fmla="*/ 0 w 17"/>
              <a:gd name="T1" fmla="*/ 114300 h 73"/>
              <a:gd name="T2" fmla="*/ 0 w 17"/>
              <a:gd name="T3" fmla="*/ 0 h 73"/>
              <a:gd name="T4" fmla="*/ 17462 w 17"/>
              <a:gd name="T5" fmla="*/ 0 h 73"/>
              <a:gd name="T6" fmla="*/ 25400 w 17"/>
              <a:gd name="T7" fmla="*/ 0 h 73"/>
              <a:gd name="T8" fmla="*/ 25400 w 17"/>
              <a:gd name="T9" fmla="*/ 114300 h 73"/>
              <a:gd name="T10" fmla="*/ 17462 w 17"/>
              <a:gd name="T11" fmla="*/ 114300 h 73"/>
              <a:gd name="T12" fmla="*/ 0 w 17"/>
              <a:gd name="T13" fmla="*/ 11430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36" name="Freeform 92">
            <a:extLst>
              <a:ext uri="{FF2B5EF4-FFF2-40B4-BE49-F238E27FC236}">
                <a16:creationId xmlns:a16="http://schemas.microsoft.com/office/drawing/2014/main" id="{120B9F51-0FA1-2E48-3B1D-E3F3D81D0F0C}"/>
              </a:ext>
            </a:extLst>
          </p:cNvPr>
          <p:cNvSpPr>
            <a:spLocks/>
          </p:cNvSpPr>
          <p:nvPr/>
        </p:nvSpPr>
        <p:spPr bwMode="auto">
          <a:xfrm>
            <a:off x="3960813" y="2425700"/>
            <a:ext cx="26987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17462 w 17"/>
              <a:gd name="T5" fmla="*/ 0 h 17"/>
              <a:gd name="T6" fmla="*/ 25400 w 17"/>
              <a:gd name="T7" fmla="*/ 0 h 17"/>
              <a:gd name="T8" fmla="*/ 25400 w 17"/>
              <a:gd name="T9" fmla="*/ 25400 h 17"/>
              <a:gd name="T10" fmla="*/ 17462 w 17"/>
              <a:gd name="T11" fmla="*/ 25400 h 17"/>
              <a:gd name="T12" fmla="*/ 0 w 17"/>
              <a:gd name="T13" fmla="*/ 25400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37" name="Freeform 93">
            <a:extLst>
              <a:ext uri="{FF2B5EF4-FFF2-40B4-BE49-F238E27FC236}">
                <a16:creationId xmlns:a16="http://schemas.microsoft.com/office/drawing/2014/main" id="{5A51F8F8-9529-668F-E1B0-7F7159326216}"/>
              </a:ext>
            </a:extLst>
          </p:cNvPr>
          <p:cNvSpPr>
            <a:spLocks/>
          </p:cNvSpPr>
          <p:nvPr/>
        </p:nvSpPr>
        <p:spPr bwMode="auto">
          <a:xfrm>
            <a:off x="3960813" y="2298700"/>
            <a:ext cx="26987" cy="115888"/>
          </a:xfrm>
          <a:custGeom>
            <a:avLst/>
            <a:gdLst>
              <a:gd name="T0" fmla="*/ 0 w 17"/>
              <a:gd name="T1" fmla="*/ 114300 h 73"/>
              <a:gd name="T2" fmla="*/ 0 w 17"/>
              <a:gd name="T3" fmla="*/ 0 h 73"/>
              <a:gd name="T4" fmla="*/ 17462 w 17"/>
              <a:gd name="T5" fmla="*/ 0 h 73"/>
              <a:gd name="T6" fmla="*/ 25400 w 17"/>
              <a:gd name="T7" fmla="*/ 0 h 73"/>
              <a:gd name="T8" fmla="*/ 25400 w 17"/>
              <a:gd name="T9" fmla="*/ 114300 h 73"/>
              <a:gd name="T10" fmla="*/ 17462 w 17"/>
              <a:gd name="T11" fmla="*/ 114300 h 73"/>
              <a:gd name="T12" fmla="*/ 0 w 17"/>
              <a:gd name="T13" fmla="*/ 11430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38" name="Freeform 94">
            <a:extLst>
              <a:ext uri="{FF2B5EF4-FFF2-40B4-BE49-F238E27FC236}">
                <a16:creationId xmlns:a16="http://schemas.microsoft.com/office/drawing/2014/main" id="{2E90D1F2-2E87-5539-6BA4-8F64382BA4D4}"/>
              </a:ext>
            </a:extLst>
          </p:cNvPr>
          <p:cNvSpPr>
            <a:spLocks/>
          </p:cNvSpPr>
          <p:nvPr/>
        </p:nvSpPr>
        <p:spPr bwMode="auto">
          <a:xfrm>
            <a:off x="3960813" y="2247900"/>
            <a:ext cx="26987" cy="39688"/>
          </a:xfrm>
          <a:custGeom>
            <a:avLst/>
            <a:gdLst>
              <a:gd name="T0" fmla="*/ 0 w 17"/>
              <a:gd name="T1" fmla="*/ 38100 h 25"/>
              <a:gd name="T2" fmla="*/ 0 w 17"/>
              <a:gd name="T3" fmla="*/ 0 h 25"/>
              <a:gd name="T4" fmla="*/ 17462 w 17"/>
              <a:gd name="T5" fmla="*/ 0 h 25"/>
              <a:gd name="T6" fmla="*/ 25400 w 17"/>
              <a:gd name="T7" fmla="*/ 0 h 25"/>
              <a:gd name="T8" fmla="*/ 25400 w 17"/>
              <a:gd name="T9" fmla="*/ 38100 h 25"/>
              <a:gd name="T10" fmla="*/ 17462 w 17"/>
              <a:gd name="T11" fmla="*/ 38100 h 25"/>
              <a:gd name="T12" fmla="*/ 0 w 17"/>
              <a:gd name="T13" fmla="*/ 38100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39" name="Freeform 95">
            <a:extLst>
              <a:ext uri="{FF2B5EF4-FFF2-40B4-BE49-F238E27FC236}">
                <a16:creationId xmlns:a16="http://schemas.microsoft.com/office/drawing/2014/main" id="{BDC7C555-2DA9-A4F9-189B-4A8962F7F3F0}"/>
              </a:ext>
            </a:extLst>
          </p:cNvPr>
          <p:cNvSpPr>
            <a:spLocks/>
          </p:cNvSpPr>
          <p:nvPr/>
        </p:nvSpPr>
        <p:spPr bwMode="auto">
          <a:xfrm>
            <a:off x="3960813" y="2120900"/>
            <a:ext cx="26987" cy="115888"/>
          </a:xfrm>
          <a:custGeom>
            <a:avLst/>
            <a:gdLst>
              <a:gd name="T0" fmla="*/ 0 w 17"/>
              <a:gd name="T1" fmla="*/ 114300 h 73"/>
              <a:gd name="T2" fmla="*/ 0 w 17"/>
              <a:gd name="T3" fmla="*/ 0 h 73"/>
              <a:gd name="T4" fmla="*/ 17462 w 17"/>
              <a:gd name="T5" fmla="*/ 0 h 73"/>
              <a:gd name="T6" fmla="*/ 25400 w 17"/>
              <a:gd name="T7" fmla="*/ 0 h 73"/>
              <a:gd name="T8" fmla="*/ 25400 w 17"/>
              <a:gd name="T9" fmla="*/ 114300 h 73"/>
              <a:gd name="T10" fmla="*/ 17462 w 17"/>
              <a:gd name="T11" fmla="*/ 114300 h 73"/>
              <a:gd name="T12" fmla="*/ 0 w 17"/>
              <a:gd name="T13" fmla="*/ 11430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840" name="Picture 96">
            <a:extLst>
              <a:ext uri="{FF2B5EF4-FFF2-40B4-BE49-F238E27FC236}">
                <a16:creationId xmlns:a16="http://schemas.microsoft.com/office/drawing/2014/main" id="{F439A5C7-EBCB-3700-3C10-0A9A6191469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13" y="3022600"/>
            <a:ext cx="342900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841" name="Line 97">
            <a:extLst>
              <a:ext uri="{FF2B5EF4-FFF2-40B4-BE49-F238E27FC236}">
                <a16:creationId xmlns:a16="http://schemas.microsoft.com/office/drawing/2014/main" id="{ECC05FC9-5362-F8F8-F78C-1AEC535463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15113" y="1447800"/>
            <a:ext cx="7366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0FF6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2" name="Freeform 98">
            <a:extLst>
              <a:ext uri="{FF2B5EF4-FFF2-40B4-BE49-F238E27FC236}">
                <a16:creationId xmlns:a16="http://schemas.microsoft.com/office/drawing/2014/main" id="{4072E397-EDCC-89AD-B937-748931DFDBF6}"/>
              </a:ext>
            </a:extLst>
          </p:cNvPr>
          <p:cNvSpPr>
            <a:spLocks/>
          </p:cNvSpPr>
          <p:nvPr/>
        </p:nvSpPr>
        <p:spPr bwMode="auto">
          <a:xfrm>
            <a:off x="7351713" y="1397000"/>
            <a:ext cx="204787" cy="77788"/>
          </a:xfrm>
          <a:custGeom>
            <a:avLst/>
            <a:gdLst>
              <a:gd name="T0" fmla="*/ 203200 w 129"/>
              <a:gd name="T1" fmla="*/ 76200 h 49"/>
              <a:gd name="T2" fmla="*/ 0 w 129"/>
              <a:gd name="T3" fmla="*/ 76200 h 49"/>
              <a:gd name="T4" fmla="*/ 0 w 129"/>
              <a:gd name="T5" fmla="*/ 0 h 49"/>
              <a:gd name="T6" fmla="*/ 203200 w 129"/>
              <a:gd name="T7" fmla="*/ 76200 h 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3" name="Rectangle 99">
            <a:extLst>
              <a:ext uri="{FF2B5EF4-FFF2-40B4-BE49-F238E27FC236}">
                <a16:creationId xmlns:a16="http://schemas.microsoft.com/office/drawing/2014/main" id="{2121642D-6BDD-10EC-1DF9-2AF608AAC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8475" y="434975"/>
            <a:ext cx="219075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200" b="1">
                <a:solidFill>
                  <a:srgbClr val="000000"/>
                </a:solidFill>
                <a:latin typeface="Times" panose="02020603050405020304" pitchFamily="18" charset="0"/>
              </a:rPr>
              <a:t> </a:t>
            </a:r>
          </a:p>
        </p:txBody>
      </p:sp>
      <p:sp>
        <p:nvSpPr>
          <p:cNvPr id="31844" name="Rectangle 100">
            <a:extLst>
              <a:ext uri="{FF2B5EF4-FFF2-40B4-BE49-F238E27FC236}">
                <a16:creationId xmlns:a16="http://schemas.microsoft.com/office/drawing/2014/main" id="{8C0A18AA-DE20-3526-8870-D3585367F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9288" y="433388"/>
            <a:ext cx="260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31845" name="Rectangle 101">
            <a:extLst>
              <a:ext uri="{FF2B5EF4-FFF2-40B4-BE49-F238E27FC236}">
                <a16:creationId xmlns:a16="http://schemas.microsoft.com/office/drawing/2014/main" id="{F2241998-3170-FBC1-3C06-321E5430F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1488" y="20638"/>
            <a:ext cx="325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31846" name="Rectangle 102">
            <a:extLst>
              <a:ext uri="{FF2B5EF4-FFF2-40B4-BE49-F238E27FC236}">
                <a16:creationId xmlns:a16="http://schemas.microsoft.com/office/drawing/2014/main" id="{3968E101-54D5-C79F-53BE-C09302714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4688" y="295275"/>
            <a:ext cx="2841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31847" name="Rectangle 103">
            <a:extLst>
              <a:ext uri="{FF2B5EF4-FFF2-40B4-BE49-F238E27FC236}">
                <a16:creationId xmlns:a16="http://schemas.microsoft.com/office/drawing/2014/main" id="{00C9CFFA-CCC9-AB72-0109-729DFA4E1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0188" y="519113"/>
            <a:ext cx="7667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31848" name="Rectangle 104">
            <a:extLst>
              <a:ext uri="{FF2B5EF4-FFF2-40B4-BE49-F238E27FC236}">
                <a16:creationId xmlns:a16="http://schemas.microsoft.com/office/drawing/2014/main" id="{04A7EB76-3819-F9B7-D776-2E155798B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4388" y="519113"/>
            <a:ext cx="1390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31849" name="Rectangle 105">
            <a:extLst>
              <a:ext uri="{FF2B5EF4-FFF2-40B4-BE49-F238E27FC236}">
                <a16:creationId xmlns:a16="http://schemas.microsoft.com/office/drawing/2014/main" id="{87D1771B-ED0E-6B7E-016C-EF874EEC3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75" y="4462463"/>
            <a:ext cx="3508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400" b="1">
                <a:solidFill>
                  <a:srgbClr val="000000"/>
                </a:solidFill>
                <a:latin typeface="Times" panose="02020603050405020304" pitchFamily="18" charset="0"/>
              </a:rPr>
              <a:t>S</a:t>
            </a:r>
          </a:p>
        </p:txBody>
      </p:sp>
      <p:sp>
        <p:nvSpPr>
          <p:cNvPr id="31850" name="Rectangle 106">
            <a:extLst>
              <a:ext uri="{FF2B5EF4-FFF2-40B4-BE49-F238E27FC236}">
                <a16:creationId xmlns:a16="http://schemas.microsoft.com/office/drawing/2014/main" id="{65814BE0-BA8B-4F3F-2326-C40C1AD1E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613" y="1968500"/>
            <a:ext cx="896937" cy="2413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000" b="1">
                <a:solidFill>
                  <a:srgbClr val="FFFF00"/>
                </a:solidFill>
                <a:latin typeface="Times" panose="02020603050405020304" pitchFamily="18" charset="0"/>
              </a:rPr>
              <a:t>(2000 </a:t>
            </a:r>
            <a:r>
              <a:rPr lang="en-US" altLang="en-US" sz="1000">
                <a:solidFill>
                  <a:srgbClr val="FFFF00"/>
                </a:solidFill>
              </a:rPr>
              <a:t>Ìß.Øß.</a:t>
            </a:r>
            <a:r>
              <a:rPr lang="en-US" altLang="en-US" sz="1000" b="1">
                <a:solidFill>
                  <a:srgbClr val="FFFF00"/>
                </a:solidFill>
                <a:latin typeface="Times" panose="02020603050405020304" pitchFamily="18" charset="0"/>
              </a:rPr>
              <a:t>)</a:t>
            </a:r>
          </a:p>
        </p:txBody>
      </p:sp>
      <p:sp>
        <p:nvSpPr>
          <p:cNvPr id="31851" name="Rectangle 107">
            <a:extLst>
              <a:ext uri="{FF2B5EF4-FFF2-40B4-BE49-F238E27FC236}">
                <a16:creationId xmlns:a16="http://schemas.microsoft.com/office/drawing/2014/main" id="{565FF08A-5344-1A58-F5FD-45A10F0F2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2355850"/>
            <a:ext cx="2511425" cy="91122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/>
            <a:r>
              <a:rPr lang="en-US" altLang="en-US" sz="5400">
                <a:solidFill>
                  <a:srgbClr val="FAFD00"/>
                </a:solidFill>
                <a:latin typeface="Times" panose="02020603050405020304" pitchFamily="18" charset="0"/>
              </a:rPr>
              <a:t>C 7 S J </a:t>
            </a:r>
          </a:p>
        </p:txBody>
      </p:sp>
      <p:sp>
        <p:nvSpPr>
          <p:cNvPr id="31852" name="Rectangle 108">
            <a:extLst>
              <a:ext uri="{FF2B5EF4-FFF2-40B4-BE49-F238E27FC236}">
                <a16:creationId xmlns:a16="http://schemas.microsoft.com/office/drawing/2014/main" id="{3186998B-60D5-3806-BFE2-62CC91798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/>
            <a:r>
              <a:rPr lang="en-US" altLang="en-US" sz="8800">
                <a:solidFill>
                  <a:schemeClr val="tx2"/>
                </a:solidFill>
                <a:latin typeface="Times" panose="02020603050405020304" pitchFamily="18" charset="0"/>
              </a:rPr>
              <a:t>7</a:t>
            </a:r>
          </a:p>
        </p:txBody>
      </p:sp>
      <p:sp>
        <p:nvSpPr>
          <p:cNvPr id="31853" name="Rectangle 109">
            <a:extLst>
              <a:ext uri="{FF2B5EF4-FFF2-40B4-BE49-F238E27FC236}">
                <a16:creationId xmlns:a16="http://schemas.microsoft.com/office/drawing/2014/main" id="{08BB60DB-1B2D-4673-9791-69DF14619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88" y="3506788"/>
            <a:ext cx="3463925" cy="91122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/>
            <a:r>
              <a:rPr lang="en-US" altLang="en-US" sz="5400">
                <a:solidFill>
                  <a:srgbClr val="00FF00"/>
                </a:solidFill>
                <a:latin typeface="Times" panose="02020603050405020304" pitchFamily="18" charset="0"/>
              </a:rPr>
              <a:t>7 = 4 + 3 </a:t>
            </a:r>
          </a:p>
        </p:txBody>
      </p:sp>
      <p:sp>
        <p:nvSpPr>
          <p:cNvPr id="31854" name="Line 110">
            <a:extLst>
              <a:ext uri="{FF2B5EF4-FFF2-40B4-BE49-F238E27FC236}">
                <a16:creationId xmlns:a16="http://schemas.microsoft.com/office/drawing/2014/main" id="{D9D3CEA7-036D-D92F-9C5A-DC50F808932C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400" y="838200"/>
            <a:ext cx="4064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5" name="Rectangle 111">
            <a:extLst>
              <a:ext uri="{FF2B5EF4-FFF2-40B4-BE49-F238E27FC236}">
                <a16:creationId xmlns:a16="http://schemas.microsoft.com/office/drawing/2014/main" id="{7C6F5C4F-8DC6-AB0E-C095-DB40A545B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311150"/>
            <a:ext cx="742950" cy="143351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31856" name="Line 112">
            <a:extLst>
              <a:ext uri="{FF2B5EF4-FFF2-40B4-BE49-F238E27FC236}">
                <a16:creationId xmlns:a16="http://schemas.microsoft.com/office/drawing/2014/main" id="{8ED8DA7D-DBC4-01B1-2E6B-B7D709CFDD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5300" y="2819400"/>
            <a:ext cx="2794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7" name="Rectangle 113">
            <a:extLst>
              <a:ext uri="{FF2B5EF4-FFF2-40B4-BE49-F238E27FC236}">
                <a16:creationId xmlns:a16="http://schemas.microsoft.com/office/drawing/2014/main" id="{DD2F0F54-DA07-4824-4EEA-48F825367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900" y="1520825"/>
            <a:ext cx="511175" cy="277812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31858" name="Text Box 114">
            <a:extLst>
              <a:ext uri="{FF2B5EF4-FFF2-40B4-BE49-F238E27FC236}">
                <a16:creationId xmlns:a16="http://schemas.microsoft.com/office/drawing/2014/main" id="{ABEB4709-216A-4E04-1E30-C1452016FEB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984750" y="2573338"/>
            <a:ext cx="2427288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/>
            <a:r>
              <a:rPr lang="en-US" altLang="en-US">
                <a:solidFill>
                  <a:srgbClr val="EEFF4B"/>
                </a:solidFill>
              </a:rPr>
              <a:t>3 ØÎâÙBZ</a:t>
            </a:r>
          </a:p>
        </p:txBody>
      </p:sp>
      <p:sp>
        <p:nvSpPr>
          <p:cNvPr id="31859" name="Rectangle 115">
            <a:extLst>
              <a:ext uri="{FF2B5EF4-FFF2-40B4-BE49-F238E27FC236}">
                <a16:creationId xmlns:a16="http://schemas.microsoft.com/office/drawing/2014/main" id="{B7F61BC9-5526-D1C4-2BB6-9EFCB0226D88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929313" y="5407025"/>
            <a:ext cx="511175" cy="52387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31860" name="Rectangle 116">
            <a:extLst>
              <a:ext uri="{FF2B5EF4-FFF2-40B4-BE49-F238E27FC236}">
                <a16:creationId xmlns:a16="http://schemas.microsoft.com/office/drawing/2014/main" id="{29E26B0A-49C1-8133-C389-E1175DD70587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926138" y="4408488"/>
            <a:ext cx="511175" cy="53657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31861" name="Text Box 117">
            <a:extLst>
              <a:ext uri="{FF2B5EF4-FFF2-40B4-BE49-F238E27FC236}">
                <a16:creationId xmlns:a16="http://schemas.microsoft.com/office/drawing/2014/main" id="{018ACD90-8A75-DB50-2E6A-A9452CC0D7B1}"/>
              </a:ext>
            </a:extLst>
          </p:cNvPr>
          <p:cNvSpPr txBox="1">
            <a:spLocks noChangeArrowheads="1"/>
          </p:cNvSpPr>
          <p:nvPr/>
        </p:nvSpPr>
        <p:spPr bwMode="auto">
          <a:xfrm rot="-5385664">
            <a:off x="6037263" y="4411663"/>
            <a:ext cx="354012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/>
            <a:r>
              <a:rPr lang="en-US" altLang="en-US" b="1">
                <a:solidFill>
                  <a:srgbClr val="EEFF4B"/>
                </a:solidFill>
                <a:latin typeface="Times" panose="02020603050405020304" pitchFamily="18" charset="0"/>
              </a:rPr>
              <a:t>S</a:t>
            </a:r>
          </a:p>
        </p:txBody>
      </p:sp>
      <p:sp>
        <p:nvSpPr>
          <p:cNvPr id="31862" name="Text Box 118">
            <a:extLst>
              <a:ext uri="{FF2B5EF4-FFF2-40B4-BE49-F238E27FC236}">
                <a16:creationId xmlns:a16="http://schemas.microsoft.com/office/drawing/2014/main" id="{8BFA81DE-1299-1872-1E0E-32E5E6DCAA9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6016626" y="5424487"/>
            <a:ext cx="341312" cy="519113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/>
            <a:r>
              <a:rPr lang="en-US" altLang="en-US" b="1">
                <a:solidFill>
                  <a:srgbClr val="EEFF4B"/>
                </a:solidFill>
                <a:latin typeface="Times" panose="02020603050405020304" pitchFamily="18" charset="0"/>
              </a:rPr>
              <a:t>J</a:t>
            </a:r>
          </a:p>
        </p:txBody>
      </p:sp>
      <p:sp>
        <p:nvSpPr>
          <p:cNvPr id="31863" name="Rectangle 119">
            <a:extLst>
              <a:ext uri="{FF2B5EF4-FFF2-40B4-BE49-F238E27FC236}">
                <a16:creationId xmlns:a16="http://schemas.microsoft.com/office/drawing/2014/main" id="{43B0653B-BF0E-C569-40CA-006018373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4088" y="2744788"/>
            <a:ext cx="511175" cy="277812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31864" name="Text Box 120">
            <a:extLst>
              <a:ext uri="{FF2B5EF4-FFF2-40B4-BE49-F238E27FC236}">
                <a16:creationId xmlns:a16="http://schemas.microsoft.com/office/drawing/2014/main" id="{588BE4A0-0283-152F-585D-6DDEA2ABC1F9}"/>
              </a:ext>
            </a:extLst>
          </p:cNvPr>
          <p:cNvSpPr txBox="1">
            <a:spLocks noChangeArrowheads="1"/>
          </p:cNvSpPr>
          <p:nvPr/>
        </p:nvSpPr>
        <p:spPr bwMode="auto">
          <a:xfrm rot="-5388536">
            <a:off x="2653507" y="3821906"/>
            <a:ext cx="2101850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/>
            <a:r>
              <a:rPr lang="en-US" altLang="en-US">
                <a:solidFill>
                  <a:srgbClr val="EEFF4B"/>
                </a:solidFill>
              </a:rPr>
              <a:t>4 ÕcµíÄßµZ</a:t>
            </a:r>
          </a:p>
        </p:txBody>
      </p:sp>
      <p:sp>
        <p:nvSpPr>
          <p:cNvPr id="31865" name="Rectangle 121">
            <a:extLst>
              <a:ext uri="{FF2B5EF4-FFF2-40B4-BE49-F238E27FC236}">
                <a16:creationId xmlns:a16="http://schemas.microsoft.com/office/drawing/2014/main" id="{849D6AB5-CE5B-D4DD-7264-2CF6D62F6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8888" y="5588000"/>
            <a:ext cx="274637" cy="765175"/>
          </a:xfrm>
          <a:prstGeom prst="rect">
            <a:avLst/>
          </a:prstGeom>
          <a:solidFill>
            <a:srgbClr val="4C545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31866" name="Rectangle 122">
            <a:extLst>
              <a:ext uri="{FF2B5EF4-FFF2-40B4-BE49-F238E27FC236}">
                <a16:creationId xmlns:a16="http://schemas.microsoft.com/office/drawing/2014/main" id="{90A822AB-6CCA-B198-FB5A-38AB78D52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4450" y="2022475"/>
            <a:ext cx="150813" cy="696913"/>
          </a:xfrm>
          <a:prstGeom prst="rect">
            <a:avLst/>
          </a:prstGeom>
          <a:solidFill>
            <a:srgbClr val="4C545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31867" name="Rectangle 123">
            <a:extLst>
              <a:ext uri="{FF2B5EF4-FFF2-40B4-BE49-F238E27FC236}">
                <a16:creationId xmlns:a16="http://schemas.microsoft.com/office/drawing/2014/main" id="{10DD1C2E-9219-CC7D-FC59-9FCCC18CC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0638" y="2495550"/>
            <a:ext cx="188912" cy="215900"/>
          </a:xfrm>
          <a:prstGeom prst="rect">
            <a:avLst/>
          </a:prstGeom>
          <a:solidFill>
            <a:srgbClr val="5C666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07C77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31868" name="Rectangle 124">
            <a:extLst>
              <a:ext uri="{FF2B5EF4-FFF2-40B4-BE49-F238E27FC236}">
                <a16:creationId xmlns:a16="http://schemas.microsoft.com/office/drawing/2014/main" id="{71F270FD-43F9-DA28-8D6F-31FE1C761D1C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432175" y="941388"/>
            <a:ext cx="511175" cy="57467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31869" name="Text Box 125">
            <a:extLst>
              <a:ext uri="{FF2B5EF4-FFF2-40B4-BE49-F238E27FC236}">
                <a16:creationId xmlns:a16="http://schemas.microsoft.com/office/drawing/2014/main" id="{E03F7C22-84BB-828D-0F99-D20FE7AED87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540126" y="1027112"/>
            <a:ext cx="341312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/>
            <a:r>
              <a:rPr lang="en-US" altLang="en-US" b="1">
                <a:solidFill>
                  <a:srgbClr val="EEFF4B"/>
                </a:solidFill>
                <a:latin typeface="Times" panose="02020603050405020304" pitchFamily="18" charset="0"/>
              </a:rPr>
              <a:t>C</a:t>
            </a:r>
          </a:p>
        </p:txBody>
      </p:sp>
      <p:sp>
        <p:nvSpPr>
          <p:cNvPr id="31870" name="Freeform 126">
            <a:extLst>
              <a:ext uri="{FF2B5EF4-FFF2-40B4-BE49-F238E27FC236}">
                <a16:creationId xmlns:a16="http://schemas.microsoft.com/office/drawing/2014/main" id="{A456CD28-7876-F69C-B8FD-FEBA4A86EE1E}"/>
              </a:ext>
            </a:extLst>
          </p:cNvPr>
          <p:cNvSpPr>
            <a:spLocks/>
          </p:cNvSpPr>
          <p:nvPr/>
        </p:nvSpPr>
        <p:spPr bwMode="auto">
          <a:xfrm>
            <a:off x="7326313" y="3416300"/>
            <a:ext cx="204787" cy="77788"/>
          </a:xfrm>
          <a:custGeom>
            <a:avLst/>
            <a:gdLst>
              <a:gd name="T0" fmla="*/ 203200 w 129"/>
              <a:gd name="T1" fmla="*/ 76200 h 49"/>
              <a:gd name="T2" fmla="*/ 0 w 129"/>
              <a:gd name="T3" fmla="*/ 76200 h 49"/>
              <a:gd name="T4" fmla="*/ 0 w 129"/>
              <a:gd name="T5" fmla="*/ 0 h 49"/>
              <a:gd name="T6" fmla="*/ 203200 w 129"/>
              <a:gd name="T7" fmla="*/ 76200 h 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71" name="Freeform 127">
            <a:extLst>
              <a:ext uri="{FF2B5EF4-FFF2-40B4-BE49-F238E27FC236}">
                <a16:creationId xmlns:a16="http://schemas.microsoft.com/office/drawing/2014/main" id="{B27AFD41-35F4-A248-6664-E29BB4764A04}"/>
              </a:ext>
            </a:extLst>
          </p:cNvPr>
          <p:cNvSpPr>
            <a:spLocks/>
          </p:cNvSpPr>
          <p:nvPr/>
        </p:nvSpPr>
        <p:spPr bwMode="auto">
          <a:xfrm>
            <a:off x="7656513" y="1701800"/>
            <a:ext cx="204787" cy="77788"/>
          </a:xfrm>
          <a:custGeom>
            <a:avLst/>
            <a:gdLst>
              <a:gd name="T0" fmla="*/ 203200 w 129"/>
              <a:gd name="T1" fmla="*/ 76200 h 49"/>
              <a:gd name="T2" fmla="*/ 0 w 129"/>
              <a:gd name="T3" fmla="*/ 76200 h 49"/>
              <a:gd name="T4" fmla="*/ 0 w 129"/>
              <a:gd name="T5" fmla="*/ 0 h 49"/>
              <a:gd name="T6" fmla="*/ 203200 w 129"/>
              <a:gd name="T7" fmla="*/ 76200 h 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72" name="Rectangle 128">
            <a:extLst>
              <a:ext uri="{FF2B5EF4-FFF2-40B4-BE49-F238E27FC236}">
                <a16:creationId xmlns:a16="http://schemas.microsoft.com/office/drawing/2014/main" id="{76C240CC-4FD5-5051-9AAE-B89030473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950" y="590550"/>
            <a:ext cx="193675" cy="904875"/>
          </a:xfrm>
          <a:prstGeom prst="rect">
            <a:avLst/>
          </a:prstGeom>
          <a:solidFill>
            <a:srgbClr val="54545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31873" name="AutoShape 129">
            <a:extLst>
              <a:ext uri="{FF2B5EF4-FFF2-40B4-BE49-F238E27FC236}">
                <a16:creationId xmlns:a16="http://schemas.microsoft.com/office/drawing/2014/main" id="{4CF0085F-A753-1892-17A6-59A069595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7650" y="3235325"/>
            <a:ext cx="730250" cy="42068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31874" name="Freeform 130">
            <a:extLst>
              <a:ext uri="{FF2B5EF4-FFF2-40B4-BE49-F238E27FC236}">
                <a16:creationId xmlns:a16="http://schemas.microsoft.com/office/drawing/2014/main" id="{86BB05E6-A419-7CD8-46AB-21B12F76428E}"/>
              </a:ext>
            </a:extLst>
          </p:cNvPr>
          <p:cNvSpPr>
            <a:spLocks/>
          </p:cNvSpPr>
          <p:nvPr/>
        </p:nvSpPr>
        <p:spPr bwMode="auto">
          <a:xfrm>
            <a:off x="7339013" y="5200650"/>
            <a:ext cx="204787" cy="77788"/>
          </a:xfrm>
          <a:custGeom>
            <a:avLst/>
            <a:gdLst>
              <a:gd name="T0" fmla="*/ 203200 w 129"/>
              <a:gd name="T1" fmla="*/ 76200 h 49"/>
              <a:gd name="T2" fmla="*/ 0 w 129"/>
              <a:gd name="T3" fmla="*/ 76200 h 49"/>
              <a:gd name="T4" fmla="*/ 0 w 129"/>
              <a:gd name="T5" fmla="*/ 0 h 49"/>
              <a:gd name="T6" fmla="*/ 203200 w 129"/>
              <a:gd name="T7" fmla="*/ 76200 h 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75" name="Rectangle 131">
            <a:extLst>
              <a:ext uri="{FF2B5EF4-FFF2-40B4-BE49-F238E27FC236}">
                <a16:creationId xmlns:a16="http://schemas.microsoft.com/office/drawing/2014/main" id="{1991BE3D-0731-F97D-D872-CCDE7BEEC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8188" y="519113"/>
            <a:ext cx="942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31876" name="Freeform 132">
            <a:extLst>
              <a:ext uri="{FF2B5EF4-FFF2-40B4-BE49-F238E27FC236}">
                <a16:creationId xmlns:a16="http://schemas.microsoft.com/office/drawing/2014/main" id="{AC415C5A-32F1-FE78-A450-18843BBD3854}"/>
              </a:ext>
            </a:extLst>
          </p:cNvPr>
          <p:cNvSpPr>
            <a:spLocks/>
          </p:cNvSpPr>
          <p:nvPr/>
        </p:nvSpPr>
        <p:spPr bwMode="auto">
          <a:xfrm>
            <a:off x="4941888" y="2155825"/>
            <a:ext cx="204787" cy="77788"/>
          </a:xfrm>
          <a:custGeom>
            <a:avLst/>
            <a:gdLst>
              <a:gd name="T0" fmla="*/ 203200 w 129"/>
              <a:gd name="T1" fmla="*/ 76200 h 49"/>
              <a:gd name="T2" fmla="*/ 0 w 129"/>
              <a:gd name="T3" fmla="*/ 76200 h 49"/>
              <a:gd name="T4" fmla="*/ 0 w 129"/>
              <a:gd name="T5" fmla="*/ 0 h 49"/>
              <a:gd name="T6" fmla="*/ 203200 w 129"/>
              <a:gd name="T7" fmla="*/ 76200 h 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77" name="AutoShape 133">
            <a:extLst>
              <a:ext uri="{FF2B5EF4-FFF2-40B4-BE49-F238E27FC236}">
                <a16:creationId xmlns:a16="http://schemas.microsoft.com/office/drawing/2014/main" id="{B13E177A-31F0-77EF-36A1-F77937281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75" y="2052638"/>
            <a:ext cx="730250" cy="87153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31878" name="Rectangle 134">
            <a:extLst>
              <a:ext uri="{FF2B5EF4-FFF2-40B4-BE49-F238E27FC236}">
                <a16:creationId xmlns:a16="http://schemas.microsoft.com/office/drawing/2014/main" id="{5C655E38-54B9-542D-DE4F-01C96B1E3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3700" y="2243138"/>
            <a:ext cx="952500" cy="1049337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31879" name="AutoShape 135">
            <a:extLst>
              <a:ext uri="{FF2B5EF4-FFF2-40B4-BE49-F238E27FC236}">
                <a16:creationId xmlns:a16="http://schemas.microsoft.com/office/drawing/2014/main" id="{34A58733-A187-52A2-F59B-26A2A5D46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8" y="2068513"/>
            <a:ext cx="692150" cy="90328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31880" name="AutoShape 136">
            <a:extLst>
              <a:ext uri="{FF2B5EF4-FFF2-40B4-BE49-F238E27FC236}">
                <a16:creationId xmlns:a16="http://schemas.microsoft.com/office/drawing/2014/main" id="{82260CB4-105C-4C2B-E2A9-510AD31B1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800" y="4273550"/>
            <a:ext cx="730250" cy="33655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31881" name="AutoShape 137">
            <a:extLst>
              <a:ext uri="{FF2B5EF4-FFF2-40B4-BE49-F238E27FC236}">
                <a16:creationId xmlns:a16="http://schemas.microsoft.com/office/drawing/2014/main" id="{D9D425BB-23A0-7E9E-B584-3FBD85B33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3" y="1287463"/>
            <a:ext cx="757237" cy="28257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31882" name="Rectangle 138">
            <a:extLst>
              <a:ext uri="{FF2B5EF4-FFF2-40B4-BE49-F238E27FC236}">
                <a16:creationId xmlns:a16="http://schemas.microsoft.com/office/drawing/2014/main" id="{BB9AA278-5932-C4B9-14E6-00A6641DE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8600" y="1443038"/>
            <a:ext cx="971550" cy="1671637"/>
          </a:xfrm>
          <a:prstGeom prst="rect">
            <a:avLst/>
          </a:prstGeom>
          <a:solidFill>
            <a:schemeClr val="tx1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31883" name="AutoShape 139">
            <a:extLst>
              <a:ext uri="{FF2B5EF4-FFF2-40B4-BE49-F238E27FC236}">
                <a16:creationId xmlns:a16="http://schemas.microsoft.com/office/drawing/2014/main" id="{CA65CAB3-644C-0CDC-D1BD-E7DD4585D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6063" y="1323975"/>
            <a:ext cx="719137" cy="10636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31884" name="Rectangle 140">
            <a:extLst>
              <a:ext uri="{FF2B5EF4-FFF2-40B4-BE49-F238E27FC236}">
                <a16:creationId xmlns:a16="http://schemas.microsoft.com/office/drawing/2014/main" id="{C2F729CD-0D03-03CD-2D72-19900D21C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6063" y="3414713"/>
            <a:ext cx="969962" cy="906462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31885" name="AutoShape 141">
            <a:extLst>
              <a:ext uri="{FF2B5EF4-FFF2-40B4-BE49-F238E27FC236}">
                <a16:creationId xmlns:a16="http://schemas.microsoft.com/office/drawing/2014/main" id="{F2B9A976-B4D5-0F20-DDCC-7CFE0B2BF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0350" y="3254375"/>
            <a:ext cx="704850" cy="70643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grpSp>
        <p:nvGrpSpPr>
          <p:cNvPr id="31886" name="Group 142">
            <a:extLst>
              <a:ext uri="{FF2B5EF4-FFF2-40B4-BE49-F238E27FC236}">
                <a16:creationId xmlns:a16="http://schemas.microsoft.com/office/drawing/2014/main" id="{BA16C5CC-FC01-9AC6-C49B-07E32504DADA}"/>
              </a:ext>
            </a:extLst>
          </p:cNvPr>
          <p:cNvGrpSpPr>
            <a:grpSpLocks/>
          </p:cNvGrpSpPr>
          <p:nvPr/>
        </p:nvGrpSpPr>
        <p:grpSpPr bwMode="auto">
          <a:xfrm>
            <a:off x="6591300" y="4418013"/>
            <a:ext cx="952500" cy="527050"/>
            <a:chOff x="4152" y="2783"/>
            <a:chExt cx="600" cy="332"/>
          </a:xfrm>
        </p:grpSpPr>
        <p:sp>
          <p:nvSpPr>
            <p:cNvPr id="32037" name="AutoShape 143">
              <a:extLst>
                <a:ext uri="{FF2B5EF4-FFF2-40B4-BE49-F238E27FC236}">
                  <a16:creationId xmlns:a16="http://schemas.microsoft.com/office/drawing/2014/main" id="{B4609E19-50E0-08FD-58D9-72C1877E2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3" y="2783"/>
              <a:ext cx="460" cy="226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038" name="Rectangle 144">
              <a:extLst>
                <a:ext uri="{FF2B5EF4-FFF2-40B4-BE49-F238E27FC236}">
                  <a16:creationId xmlns:a16="http://schemas.microsoft.com/office/drawing/2014/main" id="{D2F89B4F-CE27-BA15-B48C-A6910A70E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2" y="2866"/>
              <a:ext cx="600" cy="249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039" name="AutoShape 145">
              <a:extLst>
                <a:ext uri="{FF2B5EF4-FFF2-40B4-BE49-F238E27FC236}">
                  <a16:creationId xmlns:a16="http://schemas.microsoft.com/office/drawing/2014/main" id="{AF3BC303-2D79-7F6A-D013-E9AAFC1461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5" y="2799"/>
              <a:ext cx="436" cy="226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1887" name="Freeform 146">
            <a:extLst>
              <a:ext uri="{FF2B5EF4-FFF2-40B4-BE49-F238E27FC236}">
                <a16:creationId xmlns:a16="http://schemas.microsoft.com/office/drawing/2014/main" id="{32AF5444-F6BD-7352-D17B-32AFD89A43FC}"/>
              </a:ext>
            </a:extLst>
          </p:cNvPr>
          <p:cNvSpPr>
            <a:spLocks/>
          </p:cNvSpPr>
          <p:nvPr/>
        </p:nvSpPr>
        <p:spPr bwMode="auto">
          <a:xfrm>
            <a:off x="4827588" y="5788025"/>
            <a:ext cx="204787" cy="77788"/>
          </a:xfrm>
          <a:custGeom>
            <a:avLst/>
            <a:gdLst>
              <a:gd name="T0" fmla="*/ 203200 w 129"/>
              <a:gd name="T1" fmla="*/ 76200 h 49"/>
              <a:gd name="T2" fmla="*/ 0 w 129"/>
              <a:gd name="T3" fmla="*/ 76200 h 49"/>
              <a:gd name="T4" fmla="*/ 0 w 129"/>
              <a:gd name="T5" fmla="*/ 0 h 49"/>
              <a:gd name="T6" fmla="*/ 203200 w 129"/>
              <a:gd name="T7" fmla="*/ 76200 h 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88" name="AutoShape 147">
            <a:extLst>
              <a:ext uri="{FF2B5EF4-FFF2-40B4-BE49-F238E27FC236}">
                <a16:creationId xmlns:a16="http://schemas.microsoft.com/office/drawing/2014/main" id="{997329B4-AEB2-5699-EB15-DF58CE90B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1325" y="5662613"/>
            <a:ext cx="736600" cy="29051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31889" name="Rectangle 148">
            <a:extLst>
              <a:ext uri="{FF2B5EF4-FFF2-40B4-BE49-F238E27FC236}">
                <a16:creationId xmlns:a16="http://schemas.microsoft.com/office/drawing/2014/main" id="{7CE97638-570D-2528-09BE-E42BE099D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3313" y="4203700"/>
            <a:ext cx="896937" cy="2413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000" b="1">
                <a:solidFill>
                  <a:srgbClr val="FFFF00"/>
                </a:solidFill>
                <a:latin typeface="Times" panose="02020603050405020304" pitchFamily="18" charset="0"/>
              </a:rPr>
              <a:t>(1500 </a:t>
            </a:r>
            <a:r>
              <a:rPr lang="en-US" altLang="en-US" sz="1000">
                <a:solidFill>
                  <a:srgbClr val="FFFF00"/>
                </a:solidFill>
              </a:rPr>
              <a:t>Ìß.Øß.</a:t>
            </a:r>
            <a:r>
              <a:rPr lang="en-US" altLang="en-US" sz="1000" b="1">
                <a:solidFill>
                  <a:srgbClr val="FFFF00"/>
                </a:solidFill>
                <a:latin typeface="Times" panose="02020603050405020304" pitchFamily="18" charset="0"/>
              </a:rPr>
              <a:t>)</a:t>
            </a:r>
          </a:p>
        </p:txBody>
      </p:sp>
      <p:sp>
        <p:nvSpPr>
          <p:cNvPr id="31890" name="Rectangle 149">
            <a:extLst>
              <a:ext uri="{FF2B5EF4-FFF2-40B4-BE49-F238E27FC236}">
                <a16:creationId xmlns:a16="http://schemas.microsoft.com/office/drawing/2014/main" id="{28D0A993-6418-8DDD-E6C3-F9E75229C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9163" y="4330700"/>
            <a:ext cx="833437" cy="2413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000" b="1">
                <a:solidFill>
                  <a:srgbClr val="FFFF00"/>
                </a:solidFill>
                <a:latin typeface="Times" panose="02020603050405020304" pitchFamily="18" charset="0"/>
              </a:rPr>
              <a:t>(500 </a:t>
            </a:r>
            <a:r>
              <a:rPr lang="en-US" altLang="en-US" sz="1000">
                <a:solidFill>
                  <a:srgbClr val="FFFF00"/>
                </a:solidFill>
              </a:rPr>
              <a:t>Ìß.Øß.</a:t>
            </a:r>
            <a:r>
              <a:rPr lang="en-US" altLang="en-US" sz="1000" b="1">
                <a:solidFill>
                  <a:srgbClr val="FFFF00"/>
                </a:solidFill>
                <a:latin typeface="Times" panose="02020603050405020304" pitchFamily="18" charset="0"/>
              </a:rPr>
              <a:t>)</a:t>
            </a:r>
          </a:p>
        </p:txBody>
      </p:sp>
      <p:sp>
        <p:nvSpPr>
          <p:cNvPr id="31891" name="Rectangle 150">
            <a:extLst>
              <a:ext uri="{FF2B5EF4-FFF2-40B4-BE49-F238E27FC236}">
                <a16:creationId xmlns:a16="http://schemas.microsoft.com/office/drawing/2014/main" id="{36D204AA-22F9-BA44-5991-C18179EF8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2813" y="1219200"/>
            <a:ext cx="896937" cy="2413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000" b="1">
                <a:solidFill>
                  <a:srgbClr val="FFFF00"/>
                </a:solidFill>
                <a:latin typeface="Times" panose="02020603050405020304" pitchFamily="18" charset="0"/>
              </a:rPr>
              <a:t>(1000 </a:t>
            </a:r>
            <a:r>
              <a:rPr lang="en-US" altLang="en-US" sz="1000">
                <a:solidFill>
                  <a:srgbClr val="FFFF00"/>
                </a:solidFill>
              </a:rPr>
              <a:t>Ìß.Øß.</a:t>
            </a:r>
            <a:r>
              <a:rPr lang="en-US" altLang="en-US" sz="1000" b="1">
                <a:solidFill>
                  <a:srgbClr val="FFFF00"/>
                </a:solidFill>
                <a:latin typeface="Times" panose="02020603050405020304" pitchFamily="18" charset="0"/>
              </a:rPr>
              <a:t>)</a:t>
            </a:r>
          </a:p>
        </p:txBody>
      </p:sp>
      <p:sp>
        <p:nvSpPr>
          <p:cNvPr id="31892" name="Rectangle 151">
            <a:extLst>
              <a:ext uri="{FF2B5EF4-FFF2-40B4-BE49-F238E27FC236}">
                <a16:creationId xmlns:a16="http://schemas.microsoft.com/office/drawing/2014/main" id="{09F6140C-3F21-5113-6550-EB94984AC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6075" y="2060575"/>
            <a:ext cx="665163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</a:rPr>
              <a:t>¥dÌÙÞ¢</a:t>
            </a:r>
          </a:p>
        </p:txBody>
      </p:sp>
      <p:sp>
        <p:nvSpPr>
          <p:cNvPr id="31893" name="Freeform 152">
            <a:extLst>
              <a:ext uri="{FF2B5EF4-FFF2-40B4-BE49-F238E27FC236}">
                <a16:creationId xmlns:a16="http://schemas.microsoft.com/office/drawing/2014/main" id="{F83704F5-ABDF-4AB9-D308-A48F0007A0BA}"/>
              </a:ext>
            </a:extLst>
          </p:cNvPr>
          <p:cNvSpPr>
            <a:spLocks/>
          </p:cNvSpPr>
          <p:nvPr/>
        </p:nvSpPr>
        <p:spPr bwMode="auto">
          <a:xfrm>
            <a:off x="4824413" y="3568700"/>
            <a:ext cx="204787" cy="77788"/>
          </a:xfrm>
          <a:custGeom>
            <a:avLst/>
            <a:gdLst>
              <a:gd name="T0" fmla="*/ 203200 w 129"/>
              <a:gd name="T1" fmla="*/ 76200 h 49"/>
              <a:gd name="T2" fmla="*/ 0 w 129"/>
              <a:gd name="T3" fmla="*/ 76200 h 49"/>
              <a:gd name="T4" fmla="*/ 0 w 129"/>
              <a:gd name="T5" fmla="*/ 0 h 49"/>
              <a:gd name="T6" fmla="*/ 203200 w 129"/>
              <a:gd name="T7" fmla="*/ 76200 h 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94" name="Rectangle 153">
            <a:extLst>
              <a:ext uri="{FF2B5EF4-FFF2-40B4-BE49-F238E27FC236}">
                <a16:creationId xmlns:a16="http://schemas.microsoft.com/office/drawing/2014/main" id="{F64C050A-6F8D-55EE-813B-1A2F7B6F0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5313" y="3898900"/>
            <a:ext cx="304800" cy="1143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31895" name="Freeform 154">
            <a:extLst>
              <a:ext uri="{FF2B5EF4-FFF2-40B4-BE49-F238E27FC236}">
                <a16:creationId xmlns:a16="http://schemas.microsoft.com/office/drawing/2014/main" id="{8BC19EAD-9B88-D70E-B12E-99F74415AB48}"/>
              </a:ext>
            </a:extLst>
          </p:cNvPr>
          <p:cNvSpPr>
            <a:spLocks/>
          </p:cNvSpPr>
          <p:nvPr/>
        </p:nvSpPr>
        <p:spPr bwMode="auto">
          <a:xfrm>
            <a:off x="4819650" y="3529013"/>
            <a:ext cx="234950" cy="120650"/>
          </a:xfrm>
          <a:custGeom>
            <a:avLst/>
            <a:gdLst>
              <a:gd name="T0" fmla="*/ 233129 w 129"/>
              <a:gd name="T1" fmla="*/ 118188 h 49"/>
              <a:gd name="T2" fmla="*/ 0 w 129"/>
              <a:gd name="T3" fmla="*/ 118188 h 49"/>
              <a:gd name="T4" fmla="*/ 0 w 129"/>
              <a:gd name="T5" fmla="*/ 0 h 49"/>
              <a:gd name="T6" fmla="*/ 233129 w 129"/>
              <a:gd name="T7" fmla="*/ 118188 h 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96" name="AutoShape 155">
            <a:extLst>
              <a:ext uri="{FF2B5EF4-FFF2-40B4-BE49-F238E27FC236}">
                <a16:creationId xmlns:a16="http://schemas.microsoft.com/office/drawing/2014/main" id="{924675A4-2D44-43D7-71A4-921A9880D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800" y="3443288"/>
            <a:ext cx="730250" cy="29051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31897" name="Rectangle 156">
            <a:extLst>
              <a:ext uri="{FF2B5EF4-FFF2-40B4-BE49-F238E27FC236}">
                <a16:creationId xmlns:a16="http://schemas.microsoft.com/office/drawing/2014/main" id="{F411892A-2733-ADFF-4251-D7C869199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3388" y="3590925"/>
            <a:ext cx="952500" cy="498475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31898" name="Rectangle 157">
            <a:extLst>
              <a:ext uri="{FF2B5EF4-FFF2-40B4-BE49-F238E27FC236}">
                <a16:creationId xmlns:a16="http://schemas.microsoft.com/office/drawing/2014/main" id="{1A189767-F760-7C32-6F3F-CD70D668C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4513" y="3849688"/>
            <a:ext cx="514350" cy="190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31899" name="AutoShape 158">
            <a:extLst>
              <a:ext uri="{FF2B5EF4-FFF2-40B4-BE49-F238E27FC236}">
                <a16:creationId xmlns:a16="http://schemas.microsoft.com/office/drawing/2014/main" id="{343C8156-94EB-D646-881A-720B01CD5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0850" y="3475038"/>
            <a:ext cx="692150" cy="29051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31900" name="Rectangle 159">
            <a:extLst>
              <a:ext uri="{FF2B5EF4-FFF2-40B4-BE49-F238E27FC236}">
                <a16:creationId xmlns:a16="http://schemas.microsoft.com/office/drawing/2014/main" id="{FEF44D05-F3E5-AC1D-A9B4-CE67E66F6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6725" y="3416300"/>
            <a:ext cx="611188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000">
                <a:solidFill>
                  <a:schemeClr val="bg2"/>
                </a:solidFill>
              </a:rPr>
              <a:t>ç¼ÞØËí</a:t>
            </a:r>
          </a:p>
        </p:txBody>
      </p:sp>
      <p:sp>
        <p:nvSpPr>
          <p:cNvPr id="31901" name="Line 160">
            <a:extLst>
              <a:ext uri="{FF2B5EF4-FFF2-40B4-BE49-F238E27FC236}">
                <a16:creationId xmlns:a16="http://schemas.microsoft.com/office/drawing/2014/main" id="{86FD36E9-3E2C-F028-FDAD-1A37EB27122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7813" y="17843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02" name="Line 161">
            <a:extLst>
              <a:ext uri="{FF2B5EF4-FFF2-40B4-BE49-F238E27FC236}">
                <a16:creationId xmlns:a16="http://schemas.microsoft.com/office/drawing/2014/main" id="{69AF72BC-E4FB-C8AA-6E46-835133A2909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15113" y="24828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03" name="Line 162">
            <a:extLst>
              <a:ext uri="{FF2B5EF4-FFF2-40B4-BE49-F238E27FC236}">
                <a16:creationId xmlns:a16="http://schemas.microsoft.com/office/drawing/2014/main" id="{1A9C9CFE-10F2-3D5D-FDBB-7F7B9F16726B}"/>
              </a:ext>
            </a:extLst>
          </p:cNvPr>
          <p:cNvSpPr>
            <a:spLocks noChangeShapeType="1"/>
          </p:cNvSpPr>
          <p:nvPr/>
        </p:nvSpPr>
        <p:spPr bwMode="auto">
          <a:xfrm>
            <a:off x="6615113" y="26606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04" name="Line 163">
            <a:extLst>
              <a:ext uri="{FF2B5EF4-FFF2-40B4-BE49-F238E27FC236}">
                <a16:creationId xmlns:a16="http://schemas.microsoft.com/office/drawing/2014/main" id="{EECABA72-A998-9F04-3690-3249FDFAEFF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7813" y="28384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05" name="Line 164">
            <a:extLst>
              <a:ext uri="{FF2B5EF4-FFF2-40B4-BE49-F238E27FC236}">
                <a16:creationId xmlns:a16="http://schemas.microsoft.com/office/drawing/2014/main" id="{D113E260-B2F9-5436-72AE-42C4EB43312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1463" y="30162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06" name="Line 165">
            <a:extLst>
              <a:ext uri="{FF2B5EF4-FFF2-40B4-BE49-F238E27FC236}">
                <a16:creationId xmlns:a16="http://schemas.microsoft.com/office/drawing/2014/main" id="{7820347D-AEAD-0C40-5943-9ADAB07D55B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3425" y="1866900"/>
            <a:ext cx="0" cy="11811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07" name="Line 166">
            <a:extLst>
              <a:ext uri="{FF2B5EF4-FFF2-40B4-BE49-F238E27FC236}">
                <a16:creationId xmlns:a16="http://schemas.microsoft.com/office/drawing/2014/main" id="{5A8844E8-0F0E-EC44-39C6-B735C157118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1463" y="21399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08" name="Line 167">
            <a:extLst>
              <a:ext uri="{FF2B5EF4-FFF2-40B4-BE49-F238E27FC236}">
                <a16:creationId xmlns:a16="http://schemas.microsoft.com/office/drawing/2014/main" id="{CE9EF3CF-38F9-551B-41B8-C403A0992AF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7813" y="2305050"/>
            <a:ext cx="876300" cy="12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09" name="Line 168">
            <a:extLst>
              <a:ext uri="{FF2B5EF4-FFF2-40B4-BE49-F238E27FC236}">
                <a16:creationId xmlns:a16="http://schemas.microsoft.com/office/drawing/2014/main" id="{AAEE0CCC-4DF9-B62F-47D9-D95A5D9504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27813" y="1962150"/>
            <a:ext cx="8731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10" name="Line 169">
            <a:extLst>
              <a:ext uri="{FF2B5EF4-FFF2-40B4-BE49-F238E27FC236}">
                <a16:creationId xmlns:a16="http://schemas.microsoft.com/office/drawing/2014/main" id="{3B2017BC-A407-E919-5091-BA72BE3837E3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8188" y="1684338"/>
            <a:ext cx="3175" cy="5619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11" name="Line 170">
            <a:extLst>
              <a:ext uri="{FF2B5EF4-FFF2-40B4-BE49-F238E27FC236}">
                <a16:creationId xmlns:a16="http://schemas.microsoft.com/office/drawing/2014/main" id="{B8D41F3F-C5FA-28B1-C060-3859120857A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9563" y="3870325"/>
            <a:ext cx="86360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12" name="Rectangle 171">
            <a:extLst>
              <a:ext uri="{FF2B5EF4-FFF2-40B4-BE49-F238E27FC236}">
                <a16:creationId xmlns:a16="http://schemas.microsoft.com/office/drawing/2014/main" id="{531D1393-A46E-FA55-62AF-D1CFC741F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3038" y="3213100"/>
            <a:ext cx="690562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7EC2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800">
                <a:solidFill>
                  <a:schemeClr val="bg2"/>
                </a:solidFill>
              </a:rPr>
              <a:t>dÉÕÞØµÞÜ¢</a:t>
            </a:r>
          </a:p>
        </p:txBody>
      </p:sp>
      <p:sp>
        <p:nvSpPr>
          <p:cNvPr id="31913" name="Rectangle 172">
            <a:extLst>
              <a:ext uri="{FF2B5EF4-FFF2-40B4-BE49-F238E27FC236}">
                <a16:creationId xmlns:a16="http://schemas.microsoft.com/office/drawing/2014/main" id="{7BB93BC7-290D-73CF-CA59-DF5CC1607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9238" y="4394200"/>
            <a:ext cx="814387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800">
                <a:solidFill>
                  <a:schemeClr val="bg2"/>
                </a:solidFill>
              </a:rPr>
              <a:t> ÈßÖÌíÆ µÞÜ¢</a:t>
            </a:r>
          </a:p>
        </p:txBody>
      </p:sp>
      <p:sp>
        <p:nvSpPr>
          <p:cNvPr id="31914" name="Line 173">
            <a:extLst>
              <a:ext uri="{FF2B5EF4-FFF2-40B4-BE49-F238E27FC236}">
                <a16:creationId xmlns:a16="http://schemas.microsoft.com/office/drawing/2014/main" id="{F01B2656-6501-F4DF-5F08-F7B9E9046C8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0988" y="1593850"/>
            <a:ext cx="876300" cy="12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15" name="Line 174">
            <a:extLst>
              <a:ext uri="{FF2B5EF4-FFF2-40B4-BE49-F238E27FC236}">
                <a16:creationId xmlns:a16="http://schemas.microsoft.com/office/drawing/2014/main" id="{BF79091B-2FCB-1EC5-3687-DD92ABC1B1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8475" y="3800475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16" name="Line 175">
            <a:extLst>
              <a:ext uri="{FF2B5EF4-FFF2-40B4-BE49-F238E27FC236}">
                <a16:creationId xmlns:a16="http://schemas.microsoft.com/office/drawing/2014/main" id="{4389E25A-680C-10CE-CF51-9C7D6D7C91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8950" y="4011613"/>
            <a:ext cx="838200" cy="47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17" name="Rectangle 176">
            <a:extLst>
              <a:ext uri="{FF2B5EF4-FFF2-40B4-BE49-F238E27FC236}">
                <a16:creationId xmlns:a16="http://schemas.microsoft.com/office/drawing/2014/main" id="{3D54707A-412B-521C-4A24-1B8139478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5588" y="5318125"/>
            <a:ext cx="952500" cy="1028700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31918" name="AutoShape 177">
            <a:extLst>
              <a:ext uri="{FF2B5EF4-FFF2-40B4-BE49-F238E27FC236}">
                <a16:creationId xmlns:a16="http://schemas.microsoft.com/office/drawing/2014/main" id="{B1EC76AE-9F3D-B191-D3C3-9F242E9A3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1463" y="5154613"/>
            <a:ext cx="647700" cy="36353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31919" name="Rectangle 178">
            <a:extLst>
              <a:ext uri="{FF2B5EF4-FFF2-40B4-BE49-F238E27FC236}">
                <a16:creationId xmlns:a16="http://schemas.microsoft.com/office/drawing/2014/main" id="{640B5681-DC8B-4571-AC3C-525FCDAC6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0350" y="5102225"/>
            <a:ext cx="460375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000">
                <a:solidFill>
                  <a:schemeClr val="bg2"/>
                </a:solidFill>
              </a:rPr>
              <a:t>çÏÖá</a:t>
            </a:r>
          </a:p>
        </p:txBody>
      </p:sp>
      <p:sp>
        <p:nvSpPr>
          <p:cNvPr id="31920" name="Line 179">
            <a:extLst>
              <a:ext uri="{FF2B5EF4-FFF2-40B4-BE49-F238E27FC236}">
                <a16:creationId xmlns:a16="http://schemas.microsoft.com/office/drawing/2014/main" id="{523E29EA-6E1C-06B3-E21B-CFFB61AA5C5D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1625" y="544195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21" name="Line 180">
            <a:extLst>
              <a:ext uri="{FF2B5EF4-FFF2-40B4-BE49-F238E27FC236}">
                <a16:creationId xmlns:a16="http://schemas.microsoft.com/office/drawing/2014/main" id="{D8028E7D-70A1-D647-71D2-B7E14397BAA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69088" y="588010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22" name="Line 181">
            <a:extLst>
              <a:ext uri="{FF2B5EF4-FFF2-40B4-BE49-F238E27FC236}">
                <a16:creationId xmlns:a16="http://schemas.microsoft.com/office/drawing/2014/main" id="{CB200809-3D57-EBD5-B7FF-449DD82B399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9563" y="6156325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23" name="Line 182">
            <a:extLst>
              <a:ext uri="{FF2B5EF4-FFF2-40B4-BE49-F238E27FC236}">
                <a16:creationId xmlns:a16="http://schemas.microsoft.com/office/drawing/2014/main" id="{58F96B2A-7D7C-0A41-9D42-CB19A51A96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59563" y="629920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24" name="AutoShape 183">
            <a:extLst>
              <a:ext uri="{FF2B5EF4-FFF2-40B4-BE49-F238E27FC236}">
                <a16:creationId xmlns:a16="http://schemas.microsoft.com/office/drawing/2014/main" id="{B3524589-19DA-D5AD-F92A-C184995F7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4475" y="581025"/>
            <a:ext cx="730250" cy="24923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31925" name="Rectangle 184">
            <a:extLst>
              <a:ext uri="{FF2B5EF4-FFF2-40B4-BE49-F238E27FC236}">
                <a16:creationId xmlns:a16="http://schemas.microsoft.com/office/drawing/2014/main" id="{E73F744D-37CC-8555-1406-AE0B30C92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2888" y="741363"/>
            <a:ext cx="952500" cy="442912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31926" name="AutoShape 185">
            <a:extLst>
              <a:ext uri="{FF2B5EF4-FFF2-40B4-BE49-F238E27FC236}">
                <a16:creationId xmlns:a16="http://schemas.microsoft.com/office/drawing/2014/main" id="{0488D48B-EBDD-09CB-CD86-D1325FD73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3525" y="647700"/>
            <a:ext cx="692150" cy="2508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31927" name="Rectangle 186">
            <a:extLst>
              <a:ext uri="{FF2B5EF4-FFF2-40B4-BE49-F238E27FC236}">
                <a16:creationId xmlns:a16="http://schemas.microsoft.com/office/drawing/2014/main" id="{5F35BEC5-9534-2145-4C6B-E9BBF25EE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0663" y="561975"/>
            <a:ext cx="649287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800">
                <a:solidFill>
                  <a:schemeClr val="bg2"/>
                </a:solidFill>
              </a:rPr>
              <a:t>¥øÞ¼µÄb¢</a:t>
            </a:r>
          </a:p>
        </p:txBody>
      </p:sp>
      <p:sp>
        <p:nvSpPr>
          <p:cNvPr id="31928" name="Line 187">
            <a:extLst>
              <a:ext uri="{FF2B5EF4-FFF2-40B4-BE49-F238E27FC236}">
                <a16:creationId xmlns:a16="http://schemas.microsoft.com/office/drawing/2014/main" id="{A6E5BC91-8077-7BD8-D23C-B74ABCF9C8A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0988" y="1117600"/>
            <a:ext cx="863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29" name="Line 188">
            <a:extLst>
              <a:ext uri="{FF2B5EF4-FFF2-40B4-BE49-F238E27FC236}">
                <a16:creationId xmlns:a16="http://schemas.microsoft.com/office/drawing/2014/main" id="{299BD2CC-C992-6922-37CF-8293B946DE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30988" y="928688"/>
            <a:ext cx="863600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30" name="Rectangle 189">
            <a:extLst>
              <a:ext uri="{FF2B5EF4-FFF2-40B4-BE49-F238E27FC236}">
                <a16:creationId xmlns:a16="http://schemas.microsoft.com/office/drawing/2014/main" id="{88E68C63-3C5A-A689-3DFC-2E83532DB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0188" y="1266825"/>
            <a:ext cx="57467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7EC2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800">
                <a:solidFill>
                  <a:schemeClr val="bg2"/>
                </a:solidFill>
              </a:rPr>
              <a:t>øÞ¼ÍøÃ¢</a:t>
            </a:r>
          </a:p>
          <a:p>
            <a:pPr algn="l">
              <a:spcBef>
                <a:spcPct val="0"/>
              </a:spcBef>
            </a:pPr>
            <a:endParaRPr lang="en-US" altLang="en-US" sz="600" b="1">
              <a:solidFill>
                <a:schemeClr val="bg2"/>
              </a:solidFill>
              <a:latin typeface="Chicago" charset="0"/>
            </a:endParaRPr>
          </a:p>
        </p:txBody>
      </p:sp>
      <p:sp>
        <p:nvSpPr>
          <p:cNvPr id="31931" name="Rectangle 190">
            <a:extLst>
              <a:ext uri="{FF2B5EF4-FFF2-40B4-BE49-F238E27FC236}">
                <a16:creationId xmlns:a16="http://schemas.microsoft.com/office/drawing/2014/main" id="{1D7DCF85-8040-9E66-B999-C1FCB71D8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563" y="5810250"/>
            <a:ext cx="952500" cy="498475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31932" name="AutoShape 191">
            <a:extLst>
              <a:ext uri="{FF2B5EF4-FFF2-40B4-BE49-F238E27FC236}">
                <a16:creationId xmlns:a16="http://schemas.microsoft.com/office/drawing/2014/main" id="{B790CBC9-6BC1-2B25-448D-4251E5236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5613" y="5700713"/>
            <a:ext cx="701675" cy="33337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31933" name="Rectangle 192">
            <a:extLst>
              <a:ext uri="{FF2B5EF4-FFF2-40B4-BE49-F238E27FC236}">
                <a16:creationId xmlns:a16="http://schemas.microsoft.com/office/drawing/2014/main" id="{D98201C6-1FDC-BFCC-B2A9-076486480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1488" y="5635625"/>
            <a:ext cx="7016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900">
                <a:solidFill>
                  <a:schemeClr val="bg2"/>
                </a:solidFill>
              </a:rPr>
              <a:t>çÏÞÖáÕ</a:t>
            </a:r>
          </a:p>
        </p:txBody>
      </p:sp>
      <p:sp>
        <p:nvSpPr>
          <p:cNvPr id="31934" name="Line 193">
            <a:extLst>
              <a:ext uri="{FF2B5EF4-FFF2-40B4-BE49-F238E27FC236}">
                <a16:creationId xmlns:a16="http://schemas.microsoft.com/office/drawing/2014/main" id="{0A064977-6DF7-8FD9-0578-8A94F2DA8B5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2125" y="6045200"/>
            <a:ext cx="835025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35" name="Line 194">
            <a:extLst>
              <a:ext uri="{FF2B5EF4-FFF2-40B4-BE49-F238E27FC236}">
                <a16:creationId xmlns:a16="http://schemas.microsoft.com/office/drawing/2014/main" id="{65F3A2ED-8814-81FB-A6C2-E5C78D66483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5300" y="6230938"/>
            <a:ext cx="838200" cy="111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36" name="Rectangle 195">
            <a:extLst>
              <a:ext uri="{FF2B5EF4-FFF2-40B4-BE49-F238E27FC236}">
                <a16:creationId xmlns:a16="http://schemas.microsoft.com/office/drawing/2014/main" id="{340B5257-3CF5-9C39-B54D-E09CD3064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7513" y="4421188"/>
            <a:ext cx="952500" cy="1143000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31937" name="AutoShape 196">
            <a:extLst>
              <a:ext uri="{FF2B5EF4-FFF2-40B4-BE49-F238E27FC236}">
                <a16:creationId xmlns:a16="http://schemas.microsoft.com/office/drawing/2014/main" id="{BC06D094-3C28-6B38-59C9-D477D90EF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8150" y="4295775"/>
            <a:ext cx="704850" cy="33655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31938" name="Rectangle 197">
            <a:extLst>
              <a:ext uri="{FF2B5EF4-FFF2-40B4-BE49-F238E27FC236}">
                <a16:creationId xmlns:a16="http://schemas.microsoft.com/office/drawing/2014/main" id="{CA0C478D-E1BA-1DD6-2CF7-C1C93C47C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0" y="4257675"/>
            <a:ext cx="509588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000">
                <a:solidFill>
                  <a:schemeClr val="bg2"/>
                </a:solidFill>
              </a:rPr>
              <a:t>çÎÞæÖ</a:t>
            </a:r>
          </a:p>
        </p:txBody>
      </p:sp>
      <p:sp>
        <p:nvSpPr>
          <p:cNvPr id="31939" name="Line 198">
            <a:extLst>
              <a:ext uri="{FF2B5EF4-FFF2-40B4-BE49-F238E27FC236}">
                <a16:creationId xmlns:a16="http://schemas.microsoft.com/office/drawing/2014/main" id="{FA7AA316-50B2-1AA5-E98D-574FB6DC39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70375" y="4579938"/>
            <a:ext cx="83820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0" name="Line 199">
            <a:extLst>
              <a:ext uri="{FF2B5EF4-FFF2-40B4-BE49-F238E27FC236}">
                <a16:creationId xmlns:a16="http://schemas.microsoft.com/office/drawing/2014/main" id="{75EA8FD8-CFA1-066B-205A-3735283ACEF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9900" y="476885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1" name="Line 200">
            <a:extLst>
              <a:ext uri="{FF2B5EF4-FFF2-40B4-BE49-F238E27FC236}">
                <a16:creationId xmlns:a16="http://schemas.microsoft.com/office/drawing/2014/main" id="{CFB6F240-7739-328E-95E8-78B8D91FF90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1488" y="494665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2" name="Line 201">
            <a:extLst>
              <a:ext uri="{FF2B5EF4-FFF2-40B4-BE49-F238E27FC236}">
                <a16:creationId xmlns:a16="http://schemas.microsoft.com/office/drawing/2014/main" id="{561F1E51-CD56-2C6C-6722-3D26D1E63FA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9900" y="5124450"/>
            <a:ext cx="835025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3" name="Line 202">
            <a:extLst>
              <a:ext uri="{FF2B5EF4-FFF2-40B4-BE49-F238E27FC236}">
                <a16:creationId xmlns:a16="http://schemas.microsoft.com/office/drawing/2014/main" id="{7E2ECA53-83AE-4FA1-1644-959CA34CB7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70375" y="5291138"/>
            <a:ext cx="83820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4" name="Line 203">
            <a:extLst>
              <a:ext uri="{FF2B5EF4-FFF2-40B4-BE49-F238E27FC236}">
                <a16:creationId xmlns:a16="http://schemas.microsoft.com/office/drawing/2014/main" id="{FBA004B2-39DC-D670-904D-64B2C7CB4BF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1963" y="5454650"/>
            <a:ext cx="835025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5" name="Line 204">
            <a:extLst>
              <a:ext uri="{FF2B5EF4-FFF2-40B4-BE49-F238E27FC236}">
                <a16:creationId xmlns:a16="http://schemas.microsoft.com/office/drawing/2014/main" id="{CEA00725-A29B-053F-4390-EE0F3FF471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2438" y="2613025"/>
            <a:ext cx="83185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6" name="Line 205">
            <a:extLst>
              <a:ext uri="{FF2B5EF4-FFF2-40B4-BE49-F238E27FC236}">
                <a16:creationId xmlns:a16="http://schemas.microsoft.com/office/drawing/2014/main" id="{35957AEA-5AB8-73CA-3D79-19F354EEF59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2438" y="2809875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7" name="Line 206">
            <a:extLst>
              <a:ext uri="{FF2B5EF4-FFF2-40B4-BE49-F238E27FC236}">
                <a16:creationId xmlns:a16="http://schemas.microsoft.com/office/drawing/2014/main" id="{CEC52BF5-E76C-D5E5-7C41-4B46EBC3183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9263" y="2422525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8" name="Line 207">
            <a:extLst>
              <a:ext uri="{FF2B5EF4-FFF2-40B4-BE49-F238E27FC236}">
                <a16:creationId xmlns:a16="http://schemas.microsoft.com/office/drawing/2014/main" id="{8BFFC620-92A9-CD1F-F895-B1E39925B8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6088" y="2997200"/>
            <a:ext cx="83820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9" name="Line 208">
            <a:extLst>
              <a:ext uri="{FF2B5EF4-FFF2-40B4-BE49-F238E27FC236}">
                <a16:creationId xmlns:a16="http://schemas.microsoft.com/office/drawing/2014/main" id="{376C2158-B315-1EA6-5593-003EFD2A9B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2913" y="3182938"/>
            <a:ext cx="846137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0" name="Line 209">
            <a:extLst>
              <a:ext uri="{FF2B5EF4-FFF2-40B4-BE49-F238E27FC236}">
                <a16:creationId xmlns:a16="http://schemas.microsoft.com/office/drawing/2014/main" id="{B8984988-8440-3CFE-CAD0-0C794EB5E0A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65913" y="601980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674" name="Rectangle 210">
            <a:extLst>
              <a:ext uri="{FF2B5EF4-FFF2-40B4-BE49-F238E27FC236}">
                <a16:creationId xmlns:a16="http://schemas.microsoft.com/office/drawing/2014/main" id="{794780F6-6905-1227-9EC6-2CC08C611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7338" y="463550"/>
            <a:ext cx="1625600" cy="1490663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ffectLst>
            <a:outerShdw dist="74053" dir="3542175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CEB6E"/>
                </a:solidFill>
              </a14:hiddenFill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grpSp>
        <p:nvGrpSpPr>
          <p:cNvPr id="31952" name="Group 211">
            <a:extLst>
              <a:ext uri="{FF2B5EF4-FFF2-40B4-BE49-F238E27FC236}">
                <a16:creationId xmlns:a16="http://schemas.microsoft.com/office/drawing/2014/main" id="{FF04D5A2-8A0B-EB92-FC3B-E6A8BBD60724}"/>
              </a:ext>
            </a:extLst>
          </p:cNvPr>
          <p:cNvGrpSpPr>
            <a:grpSpLocks/>
          </p:cNvGrpSpPr>
          <p:nvPr/>
        </p:nvGrpSpPr>
        <p:grpSpPr bwMode="auto">
          <a:xfrm>
            <a:off x="4187825" y="563563"/>
            <a:ext cx="952500" cy="1316037"/>
            <a:chOff x="2663" y="408"/>
            <a:chExt cx="600" cy="716"/>
          </a:xfrm>
        </p:grpSpPr>
        <p:sp>
          <p:nvSpPr>
            <p:cNvPr id="32034" name="AutoShape 212">
              <a:extLst>
                <a:ext uri="{FF2B5EF4-FFF2-40B4-BE49-F238E27FC236}">
                  <a16:creationId xmlns:a16="http://schemas.microsoft.com/office/drawing/2014/main" id="{D0424878-5FA2-4F33-AB2A-8EEC4C5B6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4" y="408"/>
              <a:ext cx="460" cy="59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035" name="Rectangle 213">
              <a:extLst>
                <a:ext uri="{FF2B5EF4-FFF2-40B4-BE49-F238E27FC236}">
                  <a16:creationId xmlns:a16="http://schemas.microsoft.com/office/drawing/2014/main" id="{76BEA212-2897-4099-F230-06B5440E9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3" y="508"/>
              <a:ext cx="600" cy="616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036" name="AutoShape 214">
              <a:extLst>
                <a:ext uri="{FF2B5EF4-FFF2-40B4-BE49-F238E27FC236}">
                  <a16:creationId xmlns:a16="http://schemas.microsoft.com/office/drawing/2014/main" id="{F6E0DB14-9E01-96E6-43D0-08E17CB5A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6" y="420"/>
              <a:ext cx="436" cy="59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1953" name="Line 215">
            <a:extLst>
              <a:ext uri="{FF2B5EF4-FFF2-40B4-BE49-F238E27FC236}">
                <a16:creationId xmlns:a16="http://schemas.microsoft.com/office/drawing/2014/main" id="{8950C50D-431F-F6E3-9860-91FAF2052F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3863" y="1022350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4" name="Line 216">
            <a:extLst>
              <a:ext uri="{FF2B5EF4-FFF2-40B4-BE49-F238E27FC236}">
                <a16:creationId xmlns:a16="http://schemas.microsoft.com/office/drawing/2014/main" id="{D9CAD282-1131-E2A5-BD9F-ADEEBA2E5AD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3863" y="1187450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5" name="Line 217">
            <a:extLst>
              <a:ext uri="{FF2B5EF4-FFF2-40B4-BE49-F238E27FC236}">
                <a16:creationId xmlns:a16="http://schemas.microsoft.com/office/drawing/2014/main" id="{19640F15-0E61-BEF8-A40B-14C7411D4DD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3863" y="1339850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6" name="Line 218">
            <a:extLst>
              <a:ext uri="{FF2B5EF4-FFF2-40B4-BE49-F238E27FC236}">
                <a16:creationId xmlns:a16="http://schemas.microsoft.com/office/drawing/2014/main" id="{E33B5020-8987-8A7F-FA84-44AB291B122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8625" y="1504950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7" name="Line 219">
            <a:extLst>
              <a:ext uri="{FF2B5EF4-FFF2-40B4-BE49-F238E27FC236}">
                <a16:creationId xmlns:a16="http://schemas.microsoft.com/office/drawing/2014/main" id="{7C3B86B8-B40F-F74D-791B-40AA466AED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3863" y="1670050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8" name="Line 220">
            <a:extLst>
              <a:ext uri="{FF2B5EF4-FFF2-40B4-BE49-F238E27FC236}">
                <a16:creationId xmlns:a16="http://schemas.microsoft.com/office/drawing/2014/main" id="{25A1F3CD-D989-6B72-7D15-FA8EEA893C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3863" y="1822450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9" name="Rectangle 221">
            <a:extLst>
              <a:ext uri="{FF2B5EF4-FFF2-40B4-BE49-F238E27FC236}">
                <a16:creationId xmlns:a16="http://schemas.microsoft.com/office/drawing/2014/main" id="{50AA40E5-219A-C29A-BEF6-89051CB08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7038" y="854075"/>
            <a:ext cx="847725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200">
                <a:solidFill>
                  <a:srgbClr val="000000"/>
                </a:solidFill>
              </a:rPr>
              <a:t>¥Æc ÉÞÉ¢</a:t>
            </a:r>
          </a:p>
        </p:txBody>
      </p:sp>
      <p:sp>
        <p:nvSpPr>
          <p:cNvPr id="31960" name="Rectangle 222">
            <a:extLst>
              <a:ext uri="{FF2B5EF4-FFF2-40B4-BE49-F238E27FC236}">
                <a16:creationId xmlns:a16="http://schemas.microsoft.com/office/drawing/2014/main" id="{26C525F4-8767-D664-0225-3AB072F61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0" y="996950"/>
            <a:ext cx="1057275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</a:rPr>
              <a:t>¦Æc ØáÕßçÖ×¢</a:t>
            </a:r>
          </a:p>
        </p:txBody>
      </p:sp>
      <p:sp>
        <p:nvSpPr>
          <p:cNvPr id="31961" name="Rectangle 223">
            <a:extLst>
              <a:ext uri="{FF2B5EF4-FFF2-40B4-BE49-F238E27FC236}">
                <a16:creationId xmlns:a16="http://schemas.microsoft.com/office/drawing/2014/main" id="{672FBACF-9007-472C-CB46-820B42145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0688" y="1171575"/>
            <a:ext cx="911225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</a:rPr>
              <a:t>¦Æc µá¿á¢Ì¢</a:t>
            </a:r>
          </a:p>
        </p:txBody>
      </p:sp>
      <p:sp>
        <p:nvSpPr>
          <p:cNvPr id="31962" name="Rectangle 224">
            <a:extLst>
              <a:ext uri="{FF2B5EF4-FFF2-40B4-BE49-F238E27FC236}">
                <a16:creationId xmlns:a16="http://schemas.microsoft.com/office/drawing/2014/main" id="{EFB42EE4-BB30-FF9A-F4E6-F559E48E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8925" y="1346200"/>
            <a:ext cx="1120775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</a:rPr>
              <a:t>¦Æc µáÜÉÞÄµX</a:t>
            </a:r>
          </a:p>
        </p:txBody>
      </p:sp>
      <p:sp>
        <p:nvSpPr>
          <p:cNvPr id="31963" name="Rectangle 225">
            <a:extLst>
              <a:ext uri="{FF2B5EF4-FFF2-40B4-BE49-F238E27FC236}">
                <a16:creationId xmlns:a16="http://schemas.microsoft.com/office/drawing/2014/main" id="{60E22BDD-838B-E009-2584-03576CE40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0363" y="1489075"/>
            <a:ext cx="1081087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</a:rPr>
              <a:t>dÉ{ÏÕá¢ ÎÝÕßÜïá¢</a:t>
            </a:r>
          </a:p>
        </p:txBody>
      </p:sp>
      <p:sp>
        <p:nvSpPr>
          <p:cNvPr id="31964" name="Rectangle 226">
            <a:extLst>
              <a:ext uri="{FF2B5EF4-FFF2-40B4-BE49-F238E27FC236}">
                <a16:creationId xmlns:a16="http://schemas.microsoft.com/office/drawing/2014/main" id="{5A77A2EB-4E3C-ECAE-3C55-6CFD8344B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9563" y="1644650"/>
            <a:ext cx="1120775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</a:rPr>
              <a:t>ÌÞçÌW ç·ÞÉáø¢</a:t>
            </a:r>
          </a:p>
        </p:txBody>
      </p:sp>
      <p:sp>
        <p:nvSpPr>
          <p:cNvPr id="31965" name="Rectangle 227">
            <a:extLst>
              <a:ext uri="{FF2B5EF4-FFF2-40B4-BE49-F238E27FC236}">
                <a16:creationId xmlns:a16="http://schemas.microsoft.com/office/drawing/2014/main" id="{72367E9F-081A-E118-1206-349563576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8613" y="546100"/>
            <a:ext cx="714375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200">
                <a:solidFill>
                  <a:srgbClr val="000000"/>
                </a:solidFill>
              </a:rPr>
              <a:t>Øã×í¿ßMí</a:t>
            </a:r>
          </a:p>
        </p:txBody>
      </p:sp>
      <p:sp>
        <p:nvSpPr>
          <p:cNvPr id="31966" name="Rectangle 228">
            <a:extLst>
              <a:ext uri="{FF2B5EF4-FFF2-40B4-BE49-F238E27FC236}">
                <a16:creationId xmlns:a16="http://schemas.microsoft.com/office/drawing/2014/main" id="{5755E6FB-E06E-2F99-124D-4FA146B07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0675" y="727075"/>
            <a:ext cx="98425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</a:rPr>
              <a:t>¦ÆÕá¢ ÙÕîÏá¢</a:t>
            </a:r>
          </a:p>
        </p:txBody>
      </p:sp>
      <p:sp>
        <p:nvSpPr>
          <p:cNvPr id="31967" name="Line 229">
            <a:extLst>
              <a:ext uri="{FF2B5EF4-FFF2-40B4-BE49-F238E27FC236}">
                <a16:creationId xmlns:a16="http://schemas.microsoft.com/office/drawing/2014/main" id="{6E34D4CD-51D7-0EA7-FD18-EA66538F54D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3863" y="889000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68" name="Line 230">
            <a:extLst>
              <a:ext uri="{FF2B5EF4-FFF2-40B4-BE49-F238E27FC236}">
                <a16:creationId xmlns:a16="http://schemas.microsoft.com/office/drawing/2014/main" id="{CE9EE905-ECD9-E939-401C-DBE92FFBDF6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9563" y="3667125"/>
            <a:ext cx="86360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69" name="Line 231">
            <a:extLst>
              <a:ext uri="{FF2B5EF4-FFF2-40B4-BE49-F238E27FC236}">
                <a16:creationId xmlns:a16="http://schemas.microsoft.com/office/drawing/2014/main" id="{4CB8CC66-9C8B-396F-B470-DE047E1649D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9563" y="4060825"/>
            <a:ext cx="86360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70" name="Line 232">
            <a:extLst>
              <a:ext uri="{FF2B5EF4-FFF2-40B4-BE49-F238E27FC236}">
                <a16:creationId xmlns:a16="http://schemas.microsoft.com/office/drawing/2014/main" id="{76D3C223-7DA0-F59A-A54F-3FFC10565DF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9563" y="4251325"/>
            <a:ext cx="86360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71" name="Line 233">
            <a:extLst>
              <a:ext uri="{FF2B5EF4-FFF2-40B4-BE49-F238E27FC236}">
                <a16:creationId xmlns:a16="http://schemas.microsoft.com/office/drawing/2014/main" id="{B6F1957B-F1B3-AE86-647F-06D5979B1294}"/>
              </a:ext>
            </a:extLst>
          </p:cNvPr>
          <p:cNvSpPr>
            <a:spLocks noChangeShapeType="1"/>
          </p:cNvSpPr>
          <p:nvPr/>
        </p:nvSpPr>
        <p:spPr bwMode="auto">
          <a:xfrm>
            <a:off x="6669088" y="574040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72" name="Line 234">
            <a:extLst>
              <a:ext uri="{FF2B5EF4-FFF2-40B4-BE49-F238E27FC236}">
                <a16:creationId xmlns:a16="http://schemas.microsoft.com/office/drawing/2014/main" id="{25F05BE6-0EFD-6514-BD5C-2F211F449D4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43688" y="560070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73" name="Line 235">
            <a:extLst>
              <a:ext uri="{FF2B5EF4-FFF2-40B4-BE49-F238E27FC236}">
                <a16:creationId xmlns:a16="http://schemas.microsoft.com/office/drawing/2014/main" id="{7DAE9805-81F2-C32F-3131-81DD4A96984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46863" y="4873625"/>
            <a:ext cx="86360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74" name="Line 236">
            <a:extLst>
              <a:ext uri="{FF2B5EF4-FFF2-40B4-BE49-F238E27FC236}">
                <a16:creationId xmlns:a16="http://schemas.microsoft.com/office/drawing/2014/main" id="{46A71A1A-B23F-C9F4-DE62-031372F9B7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646863" y="4721225"/>
            <a:ext cx="86360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701" name="Text Box 237">
            <a:extLst>
              <a:ext uri="{FF2B5EF4-FFF2-40B4-BE49-F238E27FC236}">
                <a16:creationId xmlns:a16="http://schemas.microsoft.com/office/drawing/2014/main" id="{4A766EBD-037E-4BDA-58EB-2CE1D0C19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2525" y="6164263"/>
            <a:ext cx="1524000" cy="4460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altLang="en-US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976" name="Text Box 238">
            <a:extLst>
              <a:ext uri="{FF2B5EF4-FFF2-40B4-BE49-F238E27FC236}">
                <a16:creationId xmlns:a16="http://schemas.microsoft.com/office/drawing/2014/main" id="{8B0CB80F-F525-8B47-7651-D69FECBF5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113" y="-28575"/>
            <a:ext cx="1993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/>
            <a:r>
              <a:rPr lang="en-US" altLang="en-US" sz="1600">
                <a:solidFill>
                  <a:schemeClr val="tx1"/>
                </a:solidFill>
              </a:rPr>
              <a:t>©ÜíÉJß</a:t>
            </a:r>
            <a:r>
              <a:rPr lang="en-US" altLang="en-US" sz="1600" b="1">
                <a:solidFill>
                  <a:schemeClr val="tx1"/>
                </a:solidFill>
                <a:latin typeface="Comic Sans MS" panose="030F0902030302020204" pitchFamily="66" charset="0"/>
              </a:rPr>
              <a:t>. 1-11</a:t>
            </a:r>
          </a:p>
        </p:txBody>
      </p:sp>
      <p:sp>
        <p:nvSpPr>
          <p:cNvPr id="31977" name="Text Box 239">
            <a:extLst>
              <a:ext uri="{FF2B5EF4-FFF2-40B4-BE49-F238E27FC236}">
                <a16:creationId xmlns:a16="http://schemas.microsoft.com/office/drawing/2014/main" id="{2DFC6BF5-CD83-3CFE-A234-5F6B45716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 sz="2000">
              <a:solidFill>
                <a:srgbClr val="FFA27C"/>
              </a:solidFill>
              <a:latin typeface="B VAG Rounded Bold" charset="0"/>
            </a:endParaRPr>
          </a:p>
        </p:txBody>
      </p:sp>
      <p:sp>
        <p:nvSpPr>
          <p:cNvPr id="31978" name="Text Box 240">
            <a:extLst>
              <a:ext uri="{FF2B5EF4-FFF2-40B4-BE49-F238E27FC236}">
                <a16:creationId xmlns:a16="http://schemas.microsoft.com/office/drawing/2014/main" id="{619AE858-A097-9D01-611C-320BDB6BB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5238" y="619442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 sz="2000">
              <a:solidFill>
                <a:srgbClr val="FFA27C"/>
              </a:solidFill>
              <a:latin typeface="B VAG Rounded Bold" charset="0"/>
            </a:endParaRPr>
          </a:p>
        </p:txBody>
      </p:sp>
      <p:sp>
        <p:nvSpPr>
          <p:cNvPr id="62705" name="Rectangle 241">
            <a:extLst>
              <a:ext uri="{FF2B5EF4-FFF2-40B4-BE49-F238E27FC236}">
                <a16:creationId xmlns:a16="http://schemas.microsoft.com/office/drawing/2014/main" id="{526A39F8-7174-379B-A9C8-0A0FA1519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6513513"/>
            <a:ext cx="339725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26</a:t>
            </a:r>
          </a:p>
        </p:txBody>
      </p:sp>
      <p:sp>
        <p:nvSpPr>
          <p:cNvPr id="31980" name="Text Box 242">
            <a:extLst>
              <a:ext uri="{FF2B5EF4-FFF2-40B4-BE49-F238E27FC236}">
                <a16:creationId xmlns:a16="http://schemas.microsoft.com/office/drawing/2014/main" id="{675FC30D-ED81-2ADD-85B6-E6B560530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4350" y="6242050"/>
            <a:ext cx="18907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r>
              <a:rPr lang="en-US" altLang="en-US" sz="1200">
                <a:solidFill>
                  <a:schemeClr val="tx1"/>
                </a:solidFill>
              </a:rPr>
              <a:t>ÙÞXÁí ÌáAí çÉ¼í</a:t>
            </a:r>
            <a:r>
              <a:rPr lang="en-US" altLang="en-US" sz="1200" b="1">
                <a:solidFill>
                  <a:schemeClr val="tx1"/>
                </a:solidFill>
                <a:latin typeface="Arial" panose="020B0604020202020204" pitchFamily="34" charset="0"/>
              </a:rPr>
              <a:t>. 17-19</a:t>
            </a:r>
          </a:p>
        </p:txBody>
      </p:sp>
      <p:grpSp>
        <p:nvGrpSpPr>
          <p:cNvPr id="31981" name="Group 243">
            <a:extLst>
              <a:ext uri="{FF2B5EF4-FFF2-40B4-BE49-F238E27FC236}">
                <a16:creationId xmlns:a16="http://schemas.microsoft.com/office/drawing/2014/main" id="{693429BE-8445-9F6A-7434-6C28B09054BF}"/>
              </a:ext>
            </a:extLst>
          </p:cNvPr>
          <p:cNvGrpSpPr>
            <a:grpSpLocks/>
          </p:cNvGrpSpPr>
          <p:nvPr/>
        </p:nvGrpSpPr>
        <p:grpSpPr bwMode="auto">
          <a:xfrm>
            <a:off x="5154613" y="1344613"/>
            <a:ext cx="2894012" cy="4368800"/>
            <a:chOff x="3247" y="847"/>
            <a:chExt cx="1823" cy="2752"/>
          </a:xfrm>
        </p:grpSpPr>
        <p:grpSp>
          <p:nvGrpSpPr>
            <p:cNvPr id="31982" name="Group 244">
              <a:extLst>
                <a:ext uri="{FF2B5EF4-FFF2-40B4-BE49-F238E27FC236}">
                  <a16:creationId xmlns:a16="http://schemas.microsoft.com/office/drawing/2014/main" id="{CEA4CB1D-2080-E7CC-0C9D-27FD5DF25D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7" y="1381"/>
              <a:ext cx="331" cy="369"/>
              <a:chOff x="1567" y="1192"/>
              <a:chExt cx="331" cy="369"/>
            </a:xfrm>
          </p:grpSpPr>
          <p:grpSp>
            <p:nvGrpSpPr>
              <p:cNvPr id="32022" name="Group 245">
                <a:extLst>
                  <a:ext uri="{FF2B5EF4-FFF2-40B4-BE49-F238E27FC236}">
                    <a16:creationId xmlns:a16="http://schemas.microsoft.com/office/drawing/2014/main" id="{83849F52-3D8F-C5B8-AD00-0E5F4FA0CF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7" y="1192"/>
                <a:ext cx="331" cy="369"/>
                <a:chOff x="1084" y="711"/>
                <a:chExt cx="2950" cy="2769"/>
              </a:xfrm>
            </p:grpSpPr>
            <p:grpSp>
              <p:nvGrpSpPr>
                <p:cNvPr id="32024" name="Group 246">
                  <a:extLst>
                    <a:ext uri="{FF2B5EF4-FFF2-40B4-BE49-F238E27FC236}">
                      <a16:creationId xmlns:a16="http://schemas.microsoft.com/office/drawing/2014/main" id="{56F78F99-23C9-DCF9-AE55-D63DFC97ED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84" y="711"/>
                  <a:ext cx="2950" cy="2769"/>
                  <a:chOff x="2707" y="548"/>
                  <a:chExt cx="2950" cy="2769"/>
                </a:xfrm>
              </p:grpSpPr>
              <p:grpSp>
                <p:nvGrpSpPr>
                  <p:cNvPr id="32030" name="Group 247">
                    <a:extLst>
                      <a:ext uri="{FF2B5EF4-FFF2-40B4-BE49-F238E27FC236}">
                        <a16:creationId xmlns:a16="http://schemas.microsoft.com/office/drawing/2014/main" id="{C2BB7360-E5A5-4D5A-68D8-C84D2C4F979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80" y="1046"/>
                    <a:ext cx="2105" cy="1421"/>
                    <a:chOff x="578" y="2316"/>
                    <a:chExt cx="2105" cy="1421"/>
                  </a:xfrm>
                </p:grpSpPr>
                <p:sp>
                  <p:nvSpPr>
                    <p:cNvPr id="32032" name="Freeform 248">
                      <a:extLst>
                        <a:ext uri="{FF2B5EF4-FFF2-40B4-BE49-F238E27FC236}">
                          <a16:creationId xmlns:a16="http://schemas.microsoft.com/office/drawing/2014/main" id="{4A19AF03-A1CF-8C85-DDB7-730110FB71E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33" y="2316"/>
                      <a:ext cx="2050" cy="256"/>
                    </a:xfrm>
                    <a:custGeom>
                      <a:avLst/>
                      <a:gdLst>
                        <a:gd name="T0" fmla="*/ 28 w 592"/>
                        <a:gd name="T1" fmla="*/ 256 h 90"/>
                        <a:gd name="T2" fmla="*/ 76 w 592"/>
                        <a:gd name="T3" fmla="*/ 125 h 90"/>
                        <a:gd name="T4" fmla="*/ 118 w 592"/>
                        <a:gd name="T5" fmla="*/ 102 h 90"/>
                        <a:gd name="T6" fmla="*/ 159 w 592"/>
                        <a:gd name="T7" fmla="*/ 91 h 90"/>
                        <a:gd name="T8" fmla="*/ 388 w 592"/>
                        <a:gd name="T9" fmla="*/ 97 h 90"/>
                        <a:gd name="T10" fmla="*/ 526 w 592"/>
                        <a:gd name="T11" fmla="*/ 114 h 90"/>
                        <a:gd name="T12" fmla="*/ 589 w 592"/>
                        <a:gd name="T13" fmla="*/ 131 h 90"/>
                        <a:gd name="T14" fmla="*/ 824 w 592"/>
                        <a:gd name="T15" fmla="*/ 148 h 90"/>
                        <a:gd name="T16" fmla="*/ 1170 w 592"/>
                        <a:gd name="T17" fmla="*/ 125 h 90"/>
                        <a:gd name="T18" fmla="*/ 1634 w 592"/>
                        <a:gd name="T19" fmla="*/ 46 h 90"/>
                        <a:gd name="T20" fmla="*/ 1801 w 592"/>
                        <a:gd name="T21" fmla="*/ 0 h 90"/>
                        <a:gd name="T22" fmla="*/ 1981 w 592"/>
                        <a:gd name="T23" fmla="*/ 6 h 90"/>
                        <a:gd name="T24" fmla="*/ 2043 w 592"/>
                        <a:gd name="T25" fmla="*/ 85 h 90"/>
                        <a:gd name="T26" fmla="*/ 2050 w 592"/>
                        <a:gd name="T27" fmla="*/ 102 h 90"/>
                        <a:gd name="T28" fmla="*/ 2015 w 592"/>
                        <a:gd name="T29" fmla="*/ 171 h 90"/>
                        <a:gd name="T30" fmla="*/ 2022 w 592"/>
                        <a:gd name="T31" fmla="*/ 188 h 90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0" t="0" r="r" b="b"/>
                      <a:pathLst>
                        <a:path w="592" h="90">
                          <a:moveTo>
                            <a:pt x="8" y="90"/>
                          </a:moveTo>
                          <a:cubicBezTo>
                            <a:pt x="0" y="78"/>
                            <a:pt x="10" y="51"/>
                            <a:pt x="22" y="44"/>
                          </a:cubicBezTo>
                          <a:cubicBezTo>
                            <a:pt x="27" y="35"/>
                            <a:pt x="23" y="39"/>
                            <a:pt x="34" y="36"/>
                          </a:cubicBezTo>
                          <a:cubicBezTo>
                            <a:pt x="38" y="34"/>
                            <a:pt x="46" y="32"/>
                            <a:pt x="46" y="32"/>
                          </a:cubicBezTo>
                          <a:cubicBezTo>
                            <a:pt x="72" y="33"/>
                            <a:pt x="84" y="35"/>
                            <a:pt x="112" y="34"/>
                          </a:cubicBezTo>
                          <a:cubicBezTo>
                            <a:pt x="125" y="35"/>
                            <a:pt x="138" y="38"/>
                            <a:pt x="152" y="40"/>
                          </a:cubicBezTo>
                          <a:cubicBezTo>
                            <a:pt x="158" y="42"/>
                            <a:pt x="170" y="46"/>
                            <a:pt x="170" y="46"/>
                          </a:cubicBezTo>
                          <a:cubicBezTo>
                            <a:pt x="192" y="42"/>
                            <a:pt x="215" y="46"/>
                            <a:pt x="238" y="52"/>
                          </a:cubicBezTo>
                          <a:cubicBezTo>
                            <a:pt x="271" y="50"/>
                            <a:pt x="304" y="47"/>
                            <a:pt x="338" y="44"/>
                          </a:cubicBezTo>
                          <a:cubicBezTo>
                            <a:pt x="381" y="33"/>
                            <a:pt x="427" y="24"/>
                            <a:pt x="472" y="16"/>
                          </a:cubicBezTo>
                          <a:cubicBezTo>
                            <a:pt x="488" y="12"/>
                            <a:pt x="503" y="4"/>
                            <a:pt x="520" y="0"/>
                          </a:cubicBezTo>
                          <a:cubicBezTo>
                            <a:pt x="537" y="0"/>
                            <a:pt x="554" y="0"/>
                            <a:pt x="572" y="2"/>
                          </a:cubicBezTo>
                          <a:cubicBezTo>
                            <a:pt x="582" y="3"/>
                            <a:pt x="587" y="21"/>
                            <a:pt x="590" y="30"/>
                          </a:cubicBezTo>
                          <a:cubicBezTo>
                            <a:pt x="590" y="32"/>
                            <a:pt x="592" y="36"/>
                            <a:pt x="592" y="36"/>
                          </a:cubicBezTo>
                          <a:cubicBezTo>
                            <a:pt x="588" y="45"/>
                            <a:pt x="589" y="52"/>
                            <a:pt x="582" y="60"/>
                          </a:cubicBezTo>
                          <a:cubicBezTo>
                            <a:pt x="579" y="67"/>
                            <a:pt x="577" y="66"/>
                            <a:pt x="584" y="66"/>
                          </a:cubicBezTo>
                        </a:path>
                      </a:pathLst>
                    </a:custGeom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81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033" name="Freeform 249">
                      <a:extLst>
                        <a:ext uri="{FF2B5EF4-FFF2-40B4-BE49-F238E27FC236}">
                          <a16:creationId xmlns:a16="http://schemas.microsoft.com/office/drawing/2014/main" id="{96B762AB-5572-3886-E16F-EA514FCD150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78" y="2506"/>
                      <a:ext cx="2074" cy="1231"/>
                    </a:xfrm>
                    <a:custGeom>
                      <a:avLst/>
                      <a:gdLst>
                        <a:gd name="T0" fmla="*/ 2074 w 599"/>
                        <a:gd name="T1" fmla="*/ 0 h 432"/>
                        <a:gd name="T2" fmla="*/ 2060 w 599"/>
                        <a:gd name="T3" fmla="*/ 17 h 432"/>
                        <a:gd name="T4" fmla="*/ 2039 w 599"/>
                        <a:gd name="T5" fmla="*/ 28 h 432"/>
                        <a:gd name="T6" fmla="*/ 2026 w 599"/>
                        <a:gd name="T7" fmla="*/ 68 h 432"/>
                        <a:gd name="T8" fmla="*/ 1929 w 599"/>
                        <a:gd name="T9" fmla="*/ 262 h 432"/>
                        <a:gd name="T10" fmla="*/ 1818 w 599"/>
                        <a:gd name="T11" fmla="*/ 593 h 432"/>
                        <a:gd name="T12" fmla="*/ 1783 w 599"/>
                        <a:gd name="T13" fmla="*/ 758 h 432"/>
                        <a:gd name="T14" fmla="*/ 1749 w 599"/>
                        <a:gd name="T15" fmla="*/ 997 h 432"/>
                        <a:gd name="T16" fmla="*/ 1714 w 599"/>
                        <a:gd name="T17" fmla="*/ 1146 h 432"/>
                        <a:gd name="T18" fmla="*/ 1596 w 599"/>
                        <a:gd name="T19" fmla="*/ 1203 h 432"/>
                        <a:gd name="T20" fmla="*/ 1499 w 599"/>
                        <a:gd name="T21" fmla="*/ 1180 h 432"/>
                        <a:gd name="T22" fmla="*/ 1458 w 599"/>
                        <a:gd name="T23" fmla="*/ 1168 h 432"/>
                        <a:gd name="T24" fmla="*/ 1472 w 599"/>
                        <a:gd name="T25" fmla="*/ 1003 h 432"/>
                        <a:gd name="T26" fmla="*/ 1492 w 599"/>
                        <a:gd name="T27" fmla="*/ 963 h 432"/>
                        <a:gd name="T28" fmla="*/ 1402 w 599"/>
                        <a:gd name="T29" fmla="*/ 935 h 432"/>
                        <a:gd name="T30" fmla="*/ 1201 w 599"/>
                        <a:gd name="T31" fmla="*/ 900 h 432"/>
                        <a:gd name="T32" fmla="*/ 391 w 599"/>
                        <a:gd name="T33" fmla="*/ 1026 h 432"/>
                        <a:gd name="T34" fmla="*/ 357 w 599"/>
                        <a:gd name="T35" fmla="*/ 1049 h 432"/>
                        <a:gd name="T36" fmla="*/ 301 w 599"/>
                        <a:gd name="T37" fmla="*/ 1117 h 432"/>
                        <a:gd name="T38" fmla="*/ 184 w 599"/>
                        <a:gd name="T39" fmla="*/ 1231 h 432"/>
                        <a:gd name="T40" fmla="*/ 100 w 599"/>
                        <a:gd name="T41" fmla="*/ 1203 h 432"/>
                        <a:gd name="T42" fmla="*/ 59 w 599"/>
                        <a:gd name="T43" fmla="*/ 1180 h 432"/>
                        <a:gd name="T44" fmla="*/ 24 w 599"/>
                        <a:gd name="T45" fmla="*/ 1134 h 432"/>
                        <a:gd name="T46" fmla="*/ 38 w 599"/>
                        <a:gd name="T47" fmla="*/ 1060 h 432"/>
                        <a:gd name="T48" fmla="*/ 59 w 599"/>
                        <a:gd name="T49" fmla="*/ 952 h 432"/>
                        <a:gd name="T50" fmla="*/ 93 w 599"/>
                        <a:gd name="T51" fmla="*/ 747 h 432"/>
                        <a:gd name="T52" fmla="*/ 100 w 599"/>
                        <a:gd name="T53" fmla="*/ 536 h 432"/>
                        <a:gd name="T54" fmla="*/ 107 w 599"/>
                        <a:gd name="T55" fmla="*/ 359 h 432"/>
                        <a:gd name="T56" fmla="*/ 100 w 599"/>
                        <a:gd name="T57" fmla="*/ 234 h 432"/>
                        <a:gd name="T58" fmla="*/ 73 w 599"/>
                        <a:gd name="T59" fmla="*/ 85 h 432"/>
                        <a:gd name="T60" fmla="*/ 66 w 599"/>
                        <a:gd name="T61" fmla="*/ 40 h 432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</a:gdLst>
                      <a:ahLst/>
                      <a:cxnLst>
                        <a:cxn ang="T62">
                          <a:pos x="T0" y="T1"/>
                        </a:cxn>
                        <a:cxn ang="T63">
                          <a:pos x="T2" y="T3"/>
                        </a:cxn>
                        <a:cxn ang="T64">
                          <a:pos x="T4" y="T5"/>
                        </a:cxn>
                        <a:cxn ang="T65">
                          <a:pos x="T6" y="T7"/>
                        </a:cxn>
                        <a:cxn ang="T66">
                          <a:pos x="T8" y="T9"/>
                        </a:cxn>
                        <a:cxn ang="T67">
                          <a:pos x="T10" y="T11"/>
                        </a:cxn>
                        <a:cxn ang="T68">
                          <a:pos x="T12" y="T13"/>
                        </a:cxn>
                        <a:cxn ang="T69">
                          <a:pos x="T14" y="T15"/>
                        </a:cxn>
                        <a:cxn ang="T70">
                          <a:pos x="T16" y="T17"/>
                        </a:cxn>
                        <a:cxn ang="T71">
                          <a:pos x="T18" y="T19"/>
                        </a:cxn>
                        <a:cxn ang="T72">
                          <a:pos x="T20" y="T21"/>
                        </a:cxn>
                        <a:cxn ang="T73">
                          <a:pos x="T22" y="T23"/>
                        </a:cxn>
                        <a:cxn ang="T74">
                          <a:pos x="T24" y="T25"/>
                        </a:cxn>
                        <a:cxn ang="T75">
                          <a:pos x="T26" y="T27"/>
                        </a:cxn>
                        <a:cxn ang="T76">
                          <a:pos x="T28" y="T29"/>
                        </a:cxn>
                        <a:cxn ang="T77">
                          <a:pos x="T30" y="T31"/>
                        </a:cxn>
                        <a:cxn ang="T78">
                          <a:pos x="T32" y="T33"/>
                        </a:cxn>
                        <a:cxn ang="T79">
                          <a:pos x="T34" y="T35"/>
                        </a:cxn>
                        <a:cxn ang="T80">
                          <a:pos x="T36" y="T37"/>
                        </a:cxn>
                        <a:cxn ang="T81">
                          <a:pos x="T38" y="T39"/>
                        </a:cxn>
                        <a:cxn ang="T82">
                          <a:pos x="T40" y="T41"/>
                        </a:cxn>
                        <a:cxn ang="T83">
                          <a:pos x="T42" y="T43"/>
                        </a:cxn>
                        <a:cxn ang="T84">
                          <a:pos x="T44" y="T45"/>
                        </a:cxn>
                        <a:cxn ang="T85">
                          <a:pos x="T46" y="T47"/>
                        </a:cxn>
                        <a:cxn ang="T86">
                          <a:pos x="T48" y="T49"/>
                        </a:cxn>
                        <a:cxn ang="T87">
                          <a:pos x="T50" y="T51"/>
                        </a:cxn>
                        <a:cxn ang="T88">
                          <a:pos x="T52" y="T53"/>
                        </a:cxn>
                        <a:cxn ang="T89">
                          <a:pos x="T54" y="T55"/>
                        </a:cxn>
                        <a:cxn ang="T90">
                          <a:pos x="T56" y="T57"/>
                        </a:cxn>
                        <a:cxn ang="T91">
                          <a:pos x="T58" y="T59"/>
                        </a:cxn>
                        <a:cxn ang="T92">
                          <a:pos x="T60" y="T61"/>
                        </a:cxn>
                      </a:cxnLst>
                      <a:rect l="0" t="0" r="r" b="b"/>
                      <a:pathLst>
                        <a:path w="599" h="432">
                          <a:moveTo>
                            <a:pt x="599" y="0"/>
                          </a:moveTo>
                          <a:cubicBezTo>
                            <a:pt x="597" y="2"/>
                            <a:pt x="596" y="4"/>
                            <a:pt x="595" y="6"/>
                          </a:cubicBezTo>
                          <a:cubicBezTo>
                            <a:pt x="593" y="7"/>
                            <a:pt x="590" y="8"/>
                            <a:pt x="589" y="10"/>
                          </a:cubicBezTo>
                          <a:cubicBezTo>
                            <a:pt x="587" y="11"/>
                            <a:pt x="585" y="23"/>
                            <a:pt x="585" y="24"/>
                          </a:cubicBezTo>
                          <a:cubicBezTo>
                            <a:pt x="575" y="45"/>
                            <a:pt x="570" y="72"/>
                            <a:pt x="557" y="92"/>
                          </a:cubicBezTo>
                          <a:cubicBezTo>
                            <a:pt x="551" y="130"/>
                            <a:pt x="537" y="171"/>
                            <a:pt x="525" y="208"/>
                          </a:cubicBezTo>
                          <a:cubicBezTo>
                            <a:pt x="523" y="228"/>
                            <a:pt x="519" y="246"/>
                            <a:pt x="515" y="266"/>
                          </a:cubicBezTo>
                          <a:cubicBezTo>
                            <a:pt x="511" y="294"/>
                            <a:pt x="511" y="322"/>
                            <a:pt x="505" y="350"/>
                          </a:cubicBezTo>
                          <a:cubicBezTo>
                            <a:pt x="503" y="368"/>
                            <a:pt x="503" y="385"/>
                            <a:pt x="495" y="402"/>
                          </a:cubicBezTo>
                          <a:cubicBezTo>
                            <a:pt x="492" y="416"/>
                            <a:pt x="474" y="420"/>
                            <a:pt x="461" y="422"/>
                          </a:cubicBezTo>
                          <a:cubicBezTo>
                            <a:pt x="440" y="416"/>
                            <a:pt x="450" y="419"/>
                            <a:pt x="433" y="414"/>
                          </a:cubicBezTo>
                          <a:cubicBezTo>
                            <a:pt x="429" y="412"/>
                            <a:pt x="421" y="410"/>
                            <a:pt x="421" y="410"/>
                          </a:cubicBezTo>
                          <a:cubicBezTo>
                            <a:pt x="410" y="394"/>
                            <a:pt x="414" y="367"/>
                            <a:pt x="425" y="352"/>
                          </a:cubicBezTo>
                          <a:cubicBezTo>
                            <a:pt x="426" y="347"/>
                            <a:pt x="431" y="342"/>
                            <a:pt x="431" y="338"/>
                          </a:cubicBezTo>
                          <a:cubicBezTo>
                            <a:pt x="429" y="328"/>
                            <a:pt x="405" y="328"/>
                            <a:pt x="405" y="328"/>
                          </a:cubicBezTo>
                          <a:cubicBezTo>
                            <a:pt x="392" y="315"/>
                            <a:pt x="365" y="319"/>
                            <a:pt x="347" y="316"/>
                          </a:cubicBezTo>
                          <a:cubicBezTo>
                            <a:pt x="268" y="322"/>
                            <a:pt x="188" y="334"/>
                            <a:pt x="113" y="360"/>
                          </a:cubicBezTo>
                          <a:cubicBezTo>
                            <a:pt x="101" y="377"/>
                            <a:pt x="116" y="356"/>
                            <a:pt x="103" y="368"/>
                          </a:cubicBezTo>
                          <a:cubicBezTo>
                            <a:pt x="99" y="370"/>
                            <a:pt x="90" y="387"/>
                            <a:pt x="87" y="392"/>
                          </a:cubicBezTo>
                          <a:cubicBezTo>
                            <a:pt x="94" y="431"/>
                            <a:pt x="75" y="417"/>
                            <a:pt x="53" y="432"/>
                          </a:cubicBezTo>
                          <a:cubicBezTo>
                            <a:pt x="44" y="429"/>
                            <a:pt x="36" y="426"/>
                            <a:pt x="29" y="422"/>
                          </a:cubicBezTo>
                          <a:cubicBezTo>
                            <a:pt x="24" y="419"/>
                            <a:pt x="17" y="414"/>
                            <a:pt x="17" y="414"/>
                          </a:cubicBezTo>
                          <a:cubicBezTo>
                            <a:pt x="12" y="399"/>
                            <a:pt x="16" y="404"/>
                            <a:pt x="7" y="398"/>
                          </a:cubicBezTo>
                          <a:cubicBezTo>
                            <a:pt x="0" y="388"/>
                            <a:pt x="5" y="380"/>
                            <a:pt x="11" y="372"/>
                          </a:cubicBezTo>
                          <a:cubicBezTo>
                            <a:pt x="8" y="357"/>
                            <a:pt x="13" y="347"/>
                            <a:pt x="17" y="334"/>
                          </a:cubicBezTo>
                          <a:cubicBezTo>
                            <a:pt x="19" y="311"/>
                            <a:pt x="19" y="283"/>
                            <a:pt x="27" y="262"/>
                          </a:cubicBezTo>
                          <a:cubicBezTo>
                            <a:pt x="28" y="237"/>
                            <a:pt x="32" y="212"/>
                            <a:pt x="29" y="188"/>
                          </a:cubicBezTo>
                          <a:cubicBezTo>
                            <a:pt x="31" y="167"/>
                            <a:pt x="27" y="146"/>
                            <a:pt x="31" y="126"/>
                          </a:cubicBezTo>
                          <a:cubicBezTo>
                            <a:pt x="29" y="108"/>
                            <a:pt x="27" y="99"/>
                            <a:pt x="29" y="82"/>
                          </a:cubicBezTo>
                          <a:cubicBezTo>
                            <a:pt x="26" y="64"/>
                            <a:pt x="23" y="47"/>
                            <a:pt x="21" y="30"/>
                          </a:cubicBezTo>
                          <a:cubicBezTo>
                            <a:pt x="23" y="10"/>
                            <a:pt x="28" y="9"/>
                            <a:pt x="19" y="14"/>
                          </a:cubicBezTo>
                        </a:path>
                      </a:pathLst>
                    </a:custGeom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81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pic>
                <p:nvPicPr>
                  <p:cNvPr id="32031" name="Picture 250">
                    <a:extLst>
                      <a:ext uri="{FF2B5EF4-FFF2-40B4-BE49-F238E27FC236}">
                        <a16:creationId xmlns:a16="http://schemas.microsoft.com/office/drawing/2014/main" id="{3667CD33-7939-5DDC-AE99-066BF7F93422}"/>
                      </a:ext>
                    </a:extLst>
                  </p:cNvPr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07" y="548"/>
                    <a:ext cx="2950" cy="276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E844A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sp>
              <p:nvSpPr>
                <p:cNvPr id="32025" name="Freeform 251">
                  <a:extLst>
                    <a:ext uri="{FF2B5EF4-FFF2-40B4-BE49-F238E27FC236}">
                      <a16:creationId xmlns:a16="http://schemas.microsoft.com/office/drawing/2014/main" id="{ED8EA1E0-A4CD-1C6D-EC71-EE0C8E90D5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6" y="2649"/>
                  <a:ext cx="88" cy="277"/>
                </a:xfrm>
                <a:custGeom>
                  <a:avLst/>
                  <a:gdLst>
                    <a:gd name="T0" fmla="*/ 75 w 85"/>
                    <a:gd name="T1" fmla="*/ 133 h 318"/>
                    <a:gd name="T2" fmla="*/ 66 w 85"/>
                    <a:gd name="T3" fmla="*/ 60 h 318"/>
                    <a:gd name="T4" fmla="*/ 49 w 85"/>
                    <a:gd name="T5" fmla="*/ 37 h 318"/>
                    <a:gd name="T6" fmla="*/ 57 w 85"/>
                    <a:gd name="T7" fmla="*/ 60 h 318"/>
                    <a:gd name="T8" fmla="*/ 66 w 85"/>
                    <a:gd name="T9" fmla="*/ 24 h 318"/>
                    <a:gd name="T10" fmla="*/ 39 w 85"/>
                    <a:gd name="T11" fmla="*/ 9 h 318"/>
                    <a:gd name="T12" fmla="*/ 39 w 85"/>
                    <a:gd name="T13" fmla="*/ 37 h 318"/>
                    <a:gd name="T14" fmla="*/ 49 w 85"/>
                    <a:gd name="T15" fmla="*/ 163 h 318"/>
                    <a:gd name="T16" fmla="*/ 31 w 85"/>
                    <a:gd name="T17" fmla="*/ 140 h 318"/>
                    <a:gd name="T18" fmla="*/ 39 w 85"/>
                    <a:gd name="T19" fmla="*/ 111 h 318"/>
                    <a:gd name="T20" fmla="*/ 49 w 85"/>
                    <a:gd name="T21" fmla="*/ 140 h 318"/>
                    <a:gd name="T22" fmla="*/ 39 w 85"/>
                    <a:gd name="T23" fmla="*/ 89 h 318"/>
                    <a:gd name="T24" fmla="*/ 49 w 85"/>
                    <a:gd name="T25" fmla="*/ 133 h 318"/>
                    <a:gd name="T26" fmla="*/ 39 w 85"/>
                    <a:gd name="T27" fmla="*/ 104 h 318"/>
                    <a:gd name="T28" fmla="*/ 49 w 85"/>
                    <a:gd name="T29" fmla="*/ 125 h 318"/>
                    <a:gd name="T30" fmla="*/ 57 w 85"/>
                    <a:gd name="T31" fmla="*/ 148 h 318"/>
                    <a:gd name="T32" fmla="*/ 75 w 85"/>
                    <a:gd name="T33" fmla="*/ 177 h 318"/>
                    <a:gd name="T34" fmla="*/ 83 w 85"/>
                    <a:gd name="T35" fmla="*/ 199 h 318"/>
                    <a:gd name="T36" fmla="*/ 75 w 85"/>
                    <a:gd name="T37" fmla="*/ 243 h 318"/>
                    <a:gd name="T38" fmla="*/ 66 w 85"/>
                    <a:gd name="T39" fmla="*/ 236 h 318"/>
                    <a:gd name="T40" fmla="*/ 57 w 85"/>
                    <a:gd name="T41" fmla="*/ 273 h 318"/>
                    <a:gd name="T42" fmla="*/ 39 w 85"/>
                    <a:gd name="T43" fmla="*/ 251 h 318"/>
                    <a:gd name="T44" fmla="*/ 31 w 85"/>
                    <a:gd name="T45" fmla="*/ 177 h 318"/>
                    <a:gd name="T46" fmla="*/ 23 w 85"/>
                    <a:gd name="T47" fmla="*/ 214 h 318"/>
                    <a:gd name="T48" fmla="*/ 5 w 85"/>
                    <a:gd name="T49" fmla="*/ 185 h 318"/>
                    <a:gd name="T50" fmla="*/ 39 w 85"/>
                    <a:gd name="T51" fmla="*/ 125 h 318"/>
                    <a:gd name="T52" fmla="*/ 66 w 85"/>
                    <a:gd name="T53" fmla="*/ 148 h 318"/>
                    <a:gd name="T54" fmla="*/ 75 w 85"/>
                    <a:gd name="T55" fmla="*/ 192 h 318"/>
                    <a:gd name="T56" fmla="*/ 66 w 85"/>
                    <a:gd name="T57" fmla="*/ 163 h 318"/>
                    <a:gd name="T58" fmla="*/ 66 w 85"/>
                    <a:gd name="T59" fmla="*/ 9 h 318"/>
                    <a:gd name="T60" fmla="*/ 49 w 85"/>
                    <a:gd name="T61" fmla="*/ 30 h 318"/>
                    <a:gd name="T62" fmla="*/ 23 w 85"/>
                    <a:gd name="T63" fmla="*/ 37 h 318"/>
                    <a:gd name="T64" fmla="*/ 39 w 85"/>
                    <a:gd name="T65" fmla="*/ 82 h 318"/>
                    <a:gd name="T66" fmla="*/ 57 w 85"/>
                    <a:gd name="T67" fmla="*/ 118 h 318"/>
                    <a:gd name="T68" fmla="*/ 75 w 85"/>
                    <a:gd name="T69" fmla="*/ 133 h 31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85" h="318">
                      <a:moveTo>
                        <a:pt x="72" y="153"/>
                      </a:moveTo>
                      <a:cubicBezTo>
                        <a:pt x="69" y="125"/>
                        <a:pt x="70" y="96"/>
                        <a:pt x="64" y="69"/>
                      </a:cubicBezTo>
                      <a:cubicBezTo>
                        <a:pt x="61" y="58"/>
                        <a:pt x="57" y="43"/>
                        <a:pt x="47" y="43"/>
                      </a:cubicBezTo>
                      <a:cubicBezTo>
                        <a:pt x="37" y="43"/>
                        <a:pt x="55" y="69"/>
                        <a:pt x="55" y="69"/>
                      </a:cubicBezTo>
                      <a:cubicBezTo>
                        <a:pt x="58" y="55"/>
                        <a:pt x="67" y="40"/>
                        <a:pt x="64" y="27"/>
                      </a:cubicBezTo>
                      <a:cubicBezTo>
                        <a:pt x="61" y="17"/>
                        <a:pt x="41" y="0"/>
                        <a:pt x="38" y="10"/>
                      </a:cubicBezTo>
                      <a:cubicBezTo>
                        <a:pt x="30" y="27"/>
                        <a:pt x="61" y="111"/>
                        <a:pt x="38" y="43"/>
                      </a:cubicBezTo>
                      <a:cubicBezTo>
                        <a:pt x="46" y="96"/>
                        <a:pt x="56" y="134"/>
                        <a:pt x="47" y="187"/>
                      </a:cubicBezTo>
                      <a:cubicBezTo>
                        <a:pt x="41" y="178"/>
                        <a:pt x="31" y="171"/>
                        <a:pt x="30" y="161"/>
                      </a:cubicBezTo>
                      <a:cubicBezTo>
                        <a:pt x="28" y="149"/>
                        <a:pt x="26" y="128"/>
                        <a:pt x="38" y="128"/>
                      </a:cubicBezTo>
                      <a:cubicBezTo>
                        <a:pt x="49" y="128"/>
                        <a:pt x="47" y="172"/>
                        <a:pt x="47" y="161"/>
                      </a:cubicBezTo>
                      <a:cubicBezTo>
                        <a:pt x="47" y="141"/>
                        <a:pt x="38" y="121"/>
                        <a:pt x="38" y="102"/>
                      </a:cubicBezTo>
                      <a:cubicBezTo>
                        <a:pt x="38" y="84"/>
                        <a:pt x="47" y="135"/>
                        <a:pt x="47" y="153"/>
                      </a:cubicBezTo>
                      <a:cubicBezTo>
                        <a:pt x="47" y="164"/>
                        <a:pt x="38" y="130"/>
                        <a:pt x="38" y="119"/>
                      </a:cubicBezTo>
                      <a:cubicBezTo>
                        <a:pt x="38" y="110"/>
                        <a:pt x="44" y="135"/>
                        <a:pt x="47" y="144"/>
                      </a:cubicBezTo>
                      <a:cubicBezTo>
                        <a:pt x="49" y="152"/>
                        <a:pt x="52" y="161"/>
                        <a:pt x="55" y="170"/>
                      </a:cubicBezTo>
                      <a:cubicBezTo>
                        <a:pt x="73" y="83"/>
                        <a:pt x="55" y="148"/>
                        <a:pt x="72" y="203"/>
                      </a:cubicBezTo>
                      <a:cubicBezTo>
                        <a:pt x="74" y="211"/>
                        <a:pt x="77" y="220"/>
                        <a:pt x="80" y="229"/>
                      </a:cubicBezTo>
                      <a:cubicBezTo>
                        <a:pt x="77" y="245"/>
                        <a:pt x="85" y="269"/>
                        <a:pt x="72" y="279"/>
                      </a:cubicBezTo>
                      <a:cubicBezTo>
                        <a:pt x="66" y="282"/>
                        <a:pt x="39" y="202"/>
                        <a:pt x="64" y="271"/>
                      </a:cubicBezTo>
                      <a:cubicBezTo>
                        <a:pt x="61" y="285"/>
                        <a:pt x="66" y="305"/>
                        <a:pt x="55" y="313"/>
                      </a:cubicBezTo>
                      <a:cubicBezTo>
                        <a:pt x="46" y="318"/>
                        <a:pt x="40" y="297"/>
                        <a:pt x="38" y="288"/>
                      </a:cubicBezTo>
                      <a:cubicBezTo>
                        <a:pt x="31" y="260"/>
                        <a:pt x="32" y="231"/>
                        <a:pt x="30" y="203"/>
                      </a:cubicBezTo>
                      <a:cubicBezTo>
                        <a:pt x="27" y="217"/>
                        <a:pt x="35" y="241"/>
                        <a:pt x="22" y="246"/>
                      </a:cubicBezTo>
                      <a:cubicBezTo>
                        <a:pt x="10" y="250"/>
                        <a:pt x="6" y="224"/>
                        <a:pt x="5" y="212"/>
                      </a:cubicBezTo>
                      <a:cubicBezTo>
                        <a:pt x="0" y="173"/>
                        <a:pt x="15" y="167"/>
                        <a:pt x="38" y="144"/>
                      </a:cubicBezTo>
                      <a:cubicBezTo>
                        <a:pt x="46" y="152"/>
                        <a:pt x="58" y="158"/>
                        <a:pt x="64" y="170"/>
                      </a:cubicBezTo>
                      <a:cubicBezTo>
                        <a:pt x="70" y="185"/>
                        <a:pt x="72" y="203"/>
                        <a:pt x="72" y="220"/>
                      </a:cubicBezTo>
                      <a:cubicBezTo>
                        <a:pt x="72" y="231"/>
                        <a:pt x="66" y="198"/>
                        <a:pt x="64" y="187"/>
                      </a:cubicBezTo>
                      <a:cubicBezTo>
                        <a:pt x="78" y="124"/>
                        <a:pt x="84" y="73"/>
                        <a:pt x="64" y="10"/>
                      </a:cubicBezTo>
                      <a:cubicBezTo>
                        <a:pt x="58" y="18"/>
                        <a:pt x="54" y="28"/>
                        <a:pt x="47" y="35"/>
                      </a:cubicBezTo>
                      <a:cubicBezTo>
                        <a:pt x="40" y="40"/>
                        <a:pt x="23" y="34"/>
                        <a:pt x="22" y="43"/>
                      </a:cubicBezTo>
                      <a:cubicBezTo>
                        <a:pt x="19" y="60"/>
                        <a:pt x="38" y="94"/>
                        <a:pt x="38" y="94"/>
                      </a:cubicBezTo>
                      <a:cubicBezTo>
                        <a:pt x="57" y="39"/>
                        <a:pt x="38" y="80"/>
                        <a:pt x="55" y="136"/>
                      </a:cubicBezTo>
                      <a:cubicBezTo>
                        <a:pt x="57" y="143"/>
                        <a:pt x="66" y="147"/>
                        <a:pt x="72" y="15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026" name="Freeform 252">
                  <a:extLst>
                    <a:ext uri="{FF2B5EF4-FFF2-40B4-BE49-F238E27FC236}">
                      <a16:creationId xmlns:a16="http://schemas.microsoft.com/office/drawing/2014/main" id="{6F61AFC1-DB5A-137C-E938-0F4D4730CF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5" y="2647"/>
                  <a:ext cx="109" cy="309"/>
                </a:xfrm>
                <a:custGeom>
                  <a:avLst/>
                  <a:gdLst>
                    <a:gd name="T0" fmla="*/ 1 w 105"/>
                    <a:gd name="T1" fmla="*/ 0 h 354"/>
                    <a:gd name="T2" fmla="*/ 96 w 105"/>
                    <a:gd name="T3" fmla="*/ 4 h 354"/>
                    <a:gd name="T4" fmla="*/ 76 w 105"/>
                    <a:gd name="T5" fmla="*/ 25 h 354"/>
                    <a:gd name="T6" fmla="*/ 87 w 105"/>
                    <a:gd name="T7" fmla="*/ 53 h 354"/>
                    <a:gd name="T8" fmla="*/ 87 w 105"/>
                    <a:gd name="T9" fmla="*/ 127 h 354"/>
                    <a:gd name="T10" fmla="*/ 101 w 105"/>
                    <a:gd name="T11" fmla="*/ 147 h 354"/>
                    <a:gd name="T12" fmla="*/ 101 w 105"/>
                    <a:gd name="T13" fmla="*/ 209 h 354"/>
                    <a:gd name="T14" fmla="*/ 87 w 105"/>
                    <a:gd name="T15" fmla="*/ 293 h 354"/>
                    <a:gd name="T16" fmla="*/ 71 w 105"/>
                    <a:gd name="T17" fmla="*/ 309 h 354"/>
                    <a:gd name="T18" fmla="*/ 15 w 105"/>
                    <a:gd name="T19" fmla="*/ 279 h 354"/>
                    <a:gd name="T20" fmla="*/ 12 w 105"/>
                    <a:gd name="T21" fmla="*/ 246 h 354"/>
                    <a:gd name="T22" fmla="*/ 15 w 105"/>
                    <a:gd name="T23" fmla="*/ 214 h 354"/>
                    <a:gd name="T24" fmla="*/ 9 w 105"/>
                    <a:gd name="T25" fmla="*/ 86 h 354"/>
                    <a:gd name="T26" fmla="*/ 21 w 105"/>
                    <a:gd name="T27" fmla="*/ 39 h 354"/>
                    <a:gd name="T28" fmla="*/ 6 w 105"/>
                    <a:gd name="T29" fmla="*/ 11 h 354"/>
                    <a:gd name="T30" fmla="*/ 1 w 105"/>
                    <a:gd name="T31" fmla="*/ 0 h 35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05" h="354">
                      <a:moveTo>
                        <a:pt x="1" y="0"/>
                      </a:moveTo>
                      <a:cubicBezTo>
                        <a:pt x="19" y="11"/>
                        <a:pt x="67" y="3"/>
                        <a:pt x="92" y="5"/>
                      </a:cubicBezTo>
                      <a:cubicBezTo>
                        <a:pt x="87" y="16"/>
                        <a:pt x="83" y="22"/>
                        <a:pt x="73" y="29"/>
                      </a:cubicBezTo>
                      <a:cubicBezTo>
                        <a:pt x="76" y="39"/>
                        <a:pt x="80" y="50"/>
                        <a:pt x="84" y="61"/>
                      </a:cubicBezTo>
                      <a:cubicBezTo>
                        <a:pt x="80" y="89"/>
                        <a:pt x="73" y="118"/>
                        <a:pt x="84" y="146"/>
                      </a:cubicBezTo>
                      <a:cubicBezTo>
                        <a:pt x="86" y="158"/>
                        <a:pt x="89" y="158"/>
                        <a:pt x="97" y="168"/>
                      </a:cubicBezTo>
                      <a:cubicBezTo>
                        <a:pt x="101" y="194"/>
                        <a:pt x="99" y="212"/>
                        <a:pt x="97" y="240"/>
                      </a:cubicBezTo>
                      <a:cubicBezTo>
                        <a:pt x="103" y="261"/>
                        <a:pt x="105" y="319"/>
                        <a:pt x="84" y="336"/>
                      </a:cubicBezTo>
                      <a:cubicBezTo>
                        <a:pt x="80" y="347"/>
                        <a:pt x="79" y="351"/>
                        <a:pt x="68" y="354"/>
                      </a:cubicBezTo>
                      <a:cubicBezTo>
                        <a:pt x="38" y="351"/>
                        <a:pt x="24" y="348"/>
                        <a:pt x="14" y="320"/>
                      </a:cubicBezTo>
                      <a:cubicBezTo>
                        <a:pt x="12" y="307"/>
                        <a:pt x="7" y="294"/>
                        <a:pt x="12" y="282"/>
                      </a:cubicBezTo>
                      <a:cubicBezTo>
                        <a:pt x="7" y="269"/>
                        <a:pt x="10" y="257"/>
                        <a:pt x="14" y="245"/>
                      </a:cubicBezTo>
                      <a:cubicBezTo>
                        <a:pt x="2" y="199"/>
                        <a:pt x="13" y="146"/>
                        <a:pt x="9" y="98"/>
                      </a:cubicBezTo>
                      <a:cubicBezTo>
                        <a:pt x="11" y="79"/>
                        <a:pt x="13" y="62"/>
                        <a:pt x="20" y="45"/>
                      </a:cubicBezTo>
                      <a:cubicBezTo>
                        <a:pt x="17" y="29"/>
                        <a:pt x="20" y="18"/>
                        <a:pt x="6" y="13"/>
                      </a:cubicBezTo>
                      <a:cubicBezTo>
                        <a:pt x="0" y="3"/>
                        <a:pt x="1" y="8"/>
                        <a:pt x="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027" name="Freeform 253">
                  <a:extLst>
                    <a:ext uri="{FF2B5EF4-FFF2-40B4-BE49-F238E27FC236}">
                      <a16:creationId xmlns:a16="http://schemas.microsoft.com/office/drawing/2014/main" id="{B9DF1628-41BC-D6D8-EF98-599555B630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8" y="2583"/>
                  <a:ext cx="155" cy="328"/>
                </a:xfrm>
                <a:custGeom>
                  <a:avLst/>
                  <a:gdLst>
                    <a:gd name="T0" fmla="*/ 147 w 149"/>
                    <a:gd name="T1" fmla="*/ 17 h 376"/>
                    <a:gd name="T2" fmla="*/ 138 w 149"/>
                    <a:gd name="T3" fmla="*/ 90 h 376"/>
                    <a:gd name="T4" fmla="*/ 130 w 149"/>
                    <a:gd name="T5" fmla="*/ 113 h 376"/>
                    <a:gd name="T6" fmla="*/ 127 w 149"/>
                    <a:gd name="T7" fmla="*/ 122 h 376"/>
                    <a:gd name="T8" fmla="*/ 108 w 149"/>
                    <a:gd name="T9" fmla="*/ 213 h 376"/>
                    <a:gd name="T10" fmla="*/ 85 w 149"/>
                    <a:gd name="T11" fmla="*/ 274 h 376"/>
                    <a:gd name="T12" fmla="*/ 69 w 149"/>
                    <a:gd name="T13" fmla="*/ 316 h 376"/>
                    <a:gd name="T14" fmla="*/ 58 w 149"/>
                    <a:gd name="T15" fmla="*/ 318 h 376"/>
                    <a:gd name="T16" fmla="*/ 19 w 149"/>
                    <a:gd name="T17" fmla="*/ 323 h 376"/>
                    <a:gd name="T18" fmla="*/ 2 w 149"/>
                    <a:gd name="T19" fmla="*/ 306 h 376"/>
                    <a:gd name="T20" fmla="*/ 5 w 149"/>
                    <a:gd name="T21" fmla="*/ 276 h 376"/>
                    <a:gd name="T22" fmla="*/ 8 w 149"/>
                    <a:gd name="T23" fmla="*/ 192 h 376"/>
                    <a:gd name="T24" fmla="*/ 22 w 149"/>
                    <a:gd name="T25" fmla="*/ 174 h 376"/>
                    <a:gd name="T26" fmla="*/ 35 w 149"/>
                    <a:gd name="T27" fmla="*/ 92 h 376"/>
                    <a:gd name="T28" fmla="*/ 44 w 149"/>
                    <a:gd name="T29" fmla="*/ 65 h 376"/>
                    <a:gd name="T30" fmla="*/ 83 w 149"/>
                    <a:gd name="T31" fmla="*/ 16 h 376"/>
                    <a:gd name="T32" fmla="*/ 127 w 149"/>
                    <a:gd name="T33" fmla="*/ 16 h 376"/>
                    <a:gd name="T34" fmla="*/ 147 w 149"/>
                    <a:gd name="T35" fmla="*/ 17 h 37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49" h="376">
                      <a:moveTo>
                        <a:pt x="141" y="20"/>
                      </a:moveTo>
                      <a:cubicBezTo>
                        <a:pt x="135" y="47"/>
                        <a:pt x="136" y="74"/>
                        <a:pt x="133" y="103"/>
                      </a:cubicBezTo>
                      <a:cubicBezTo>
                        <a:pt x="131" y="112"/>
                        <a:pt x="127" y="120"/>
                        <a:pt x="125" y="130"/>
                      </a:cubicBezTo>
                      <a:cubicBezTo>
                        <a:pt x="124" y="133"/>
                        <a:pt x="122" y="140"/>
                        <a:pt x="122" y="140"/>
                      </a:cubicBezTo>
                      <a:cubicBezTo>
                        <a:pt x="126" y="171"/>
                        <a:pt x="121" y="215"/>
                        <a:pt x="104" y="244"/>
                      </a:cubicBezTo>
                      <a:cubicBezTo>
                        <a:pt x="98" y="263"/>
                        <a:pt x="102" y="306"/>
                        <a:pt x="82" y="314"/>
                      </a:cubicBezTo>
                      <a:cubicBezTo>
                        <a:pt x="78" y="326"/>
                        <a:pt x="66" y="361"/>
                        <a:pt x="66" y="362"/>
                      </a:cubicBezTo>
                      <a:cubicBezTo>
                        <a:pt x="62" y="362"/>
                        <a:pt x="59" y="363"/>
                        <a:pt x="56" y="364"/>
                      </a:cubicBezTo>
                      <a:cubicBezTo>
                        <a:pt x="43" y="376"/>
                        <a:pt x="36" y="371"/>
                        <a:pt x="18" y="370"/>
                      </a:cubicBezTo>
                      <a:cubicBezTo>
                        <a:pt x="12" y="363"/>
                        <a:pt x="8" y="356"/>
                        <a:pt x="2" y="351"/>
                      </a:cubicBezTo>
                      <a:cubicBezTo>
                        <a:pt x="0" y="336"/>
                        <a:pt x="0" y="329"/>
                        <a:pt x="5" y="316"/>
                      </a:cubicBezTo>
                      <a:cubicBezTo>
                        <a:pt x="7" y="287"/>
                        <a:pt x="1" y="247"/>
                        <a:pt x="8" y="220"/>
                      </a:cubicBezTo>
                      <a:cubicBezTo>
                        <a:pt x="9" y="211"/>
                        <a:pt x="21" y="199"/>
                        <a:pt x="21" y="199"/>
                      </a:cubicBezTo>
                      <a:cubicBezTo>
                        <a:pt x="22" y="168"/>
                        <a:pt x="17" y="133"/>
                        <a:pt x="34" y="106"/>
                      </a:cubicBezTo>
                      <a:cubicBezTo>
                        <a:pt x="36" y="95"/>
                        <a:pt x="42" y="74"/>
                        <a:pt x="42" y="74"/>
                      </a:cubicBezTo>
                      <a:cubicBezTo>
                        <a:pt x="45" y="3"/>
                        <a:pt x="33" y="0"/>
                        <a:pt x="80" y="18"/>
                      </a:cubicBezTo>
                      <a:cubicBezTo>
                        <a:pt x="108" y="14"/>
                        <a:pt x="99" y="13"/>
                        <a:pt x="122" y="18"/>
                      </a:cubicBezTo>
                      <a:cubicBezTo>
                        <a:pt x="144" y="22"/>
                        <a:pt x="149" y="28"/>
                        <a:pt x="141" y="2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028" name="Freeform 254">
                  <a:extLst>
                    <a:ext uri="{FF2B5EF4-FFF2-40B4-BE49-F238E27FC236}">
                      <a16:creationId xmlns:a16="http://schemas.microsoft.com/office/drawing/2014/main" id="{FEE33CB2-AF42-994F-7D64-0968A782FE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4" y="1020"/>
                  <a:ext cx="99" cy="440"/>
                </a:xfrm>
                <a:custGeom>
                  <a:avLst/>
                  <a:gdLst>
                    <a:gd name="T0" fmla="*/ 27 w 96"/>
                    <a:gd name="T1" fmla="*/ 424 h 504"/>
                    <a:gd name="T2" fmla="*/ 63 w 96"/>
                    <a:gd name="T3" fmla="*/ 431 h 504"/>
                    <a:gd name="T4" fmla="*/ 74 w 96"/>
                    <a:gd name="T5" fmla="*/ 394 h 504"/>
                    <a:gd name="T6" fmla="*/ 74 w 96"/>
                    <a:gd name="T7" fmla="*/ 282 h 504"/>
                    <a:gd name="T8" fmla="*/ 91 w 96"/>
                    <a:gd name="T9" fmla="*/ 187 h 504"/>
                    <a:gd name="T10" fmla="*/ 99 w 96"/>
                    <a:gd name="T11" fmla="*/ 152 h 504"/>
                    <a:gd name="T12" fmla="*/ 91 w 96"/>
                    <a:gd name="T13" fmla="*/ 45 h 504"/>
                    <a:gd name="T14" fmla="*/ 79 w 96"/>
                    <a:gd name="T15" fmla="*/ 5 h 504"/>
                    <a:gd name="T16" fmla="*/ 30 w 96"/>
                    <a:gd name="T17" fmla="*/ 22 h 504"/>
                    <a:gd name="T18" fmla="*/ 27 w 96"/>
                    <a:gd name="T19" fmla="*/ 106 h 504"/>
                    <a:gd name="T20" fmla="*/ 33 w 96"/>
                    <a:gd name="T21" fmla="*/ 317 h 504"/>
                    <a:gd name="T22" fmla="*/ 41 w 96"/>
                    <a:gd name="T23" fmla="*/ 354 h 504"/>
                    <a:gd name="T24" fmla="*/ 25 w 96"/>
                    <a:gd name="T25" fmla="*/ 413 h 504"/>
                    <a:gd name="T26" fmla="*/ 27 w 96"/>
                    <a:gd name="T27" fmla="*/ 424 h 50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96" h="504">
                      <a:moveTo>
                        <a:pt x="26" y="486"/>
                      </a:moveTo>
                      <a:cubicBezTo>
                        <a:pt x="50" y="492"/>
                        <a:pt x="38" y="489"/>
                        <a:pt x="61" y="494"/>
                      </a:cubicBezTo>
                      <a:cubicBezTo>
                        <a:pt x="69" y="480"/>
                        <a:pt x="66" y="465"/>
                        <a:pt x="72" y="451"/>
                      </a:cubicBezTo>
                      <a:cubicBezTo>
                        <a:pt x="77" y="408"/>
                        <a:pt x="82" y="366"/>
                        <a:pt x="72" y="323"/>
                      </a:cubicBezTo>
                      <a:cubicBezTo>
                        <a:pt x="73" y="288"/>
                        <a:pt x="75" y="247"/>
                        <a:pt x="88" y="214"/>
                      </a:cubicBezTo>
                      <a:cubicBezTo>
                        <a:pt x="93" y="179"/>
                        <a:pt x="89" y="192"/>
                        <a:pt x="96" y="174"/>
                      </a:cubicBezTo>
                      <a:cubicBezTo>
                        <a:pt x="94" y="116"/>
                        <a:pt x="92" y="96"/>
                        <a:pt x="88" y="51"/>
                      </a:cubicBezTo>
                      <a:cubicBezTo>
                        <a:pt x="90" y="21"/>
                        <a:pt x="89" y="26"/>
                        <a:pt x="77" y="6"/>
                      </a:cubicBezTo>
                      <a:cubicBezTo>
                        <a:pt x="43" y="8"/>
                        <a:pt x="39" y="0"/>
                        <a:pt x="29" y="25"/>
                      </a:cubicBezTo>
                      <a:cubicBezTo>
                        <a:pt x="31" y="56"/>
                        <a:pt x="37" y="90"/>
                        <a:pt x="26" y="121"/>
                      </a:cubicBezTo>
                      <a:cubicBezTo>
                        <a:pt x="49" y="199"/>
                        <a:pt x="0" y="279"/>
                        <a:pt x="32" y="363"/>
                      </a:cubicBezTo>
                      <a:cubicBezTo>
                        <a:pt x="33" y="379"/>
                        <a:pt x="34" y="390"/>
                        <a:pt x="40" y="406"/>
                      </a:cubicBezTo>
                      <a:cubicBezTo>
                        <a:pt x="34" y="428"/>
                        <a:pt x="29" y="450"/>
                        <a:pt x="24" y="473"/>
                      </a:cubicBezTo>
                      <a:cubicBezTo>
                        <a:pt x="25" y="479"/>
                        <a:pt x="44" y="504"/>
                        <a:pt x="26" y="48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029" name="Freeform 255">
                  <a:extLst>
                    <a:ext uri="{FF2B5EF4-FFF2-40B4-BE49-F238E27FC236}">
                      <a16:creationId xmlns:a16="http://schemas.microsoft.com/office/drawing/2014/main" id="{594634D6-0083-1F5D-11AD-3F9284A17C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1" y="1007"/>
                  <a:ext cx="156" cy="358"/>
                </a:xfrm>
                <a:custGeom>
                  <a:avLst/>
                  <a:gdLst>
                    <a:gd name="T0" fmla="*/ 5 w 150"/>
                    <a:gd name="T1" fmla="*/ 333 h 410"/>
                    <a:gd name="T2" fmla="*/ 42 w 150"/>
                    <a:gd name="T3" fmla="*/ 358 h 410"/>
                    <a:gd name="T4" fmla="*/ 83 w 150"/>
                    <a:gd name="T5" fmla="*/ 351 h 410"/>
                    <a:gd name="T6" fmla="*/ 97 w 150"/>
                    <a:gd name="T7" fmla="*/ 316 h 410"/>
                    <a:gd name="T8" fmla="*/ 119 w 150"/>
                    <a:gd name="T9" fmla="*/ 244 h 410"/>
                    <a:gd name="T10" fmla="*/ 133 w 150"/>
                    <a:gd name="T11" fmla="*/ 189 h 410"/>
                    <a:gd name="T12" fmla="*/ 141 w 150"/>
                    <a:gd name="T13" fmla="*/ 168 h 410"/>
                    <a:gd name="T14" fmla="*/ 144 w 150"/>
                    <a:gd name="T15" fmla="*/ 102 h 410"/>
                    <a:gd name="T16" fmla="*/ 150 w 150"/>
                    <a:gd name="T17" fmla="*/ 88 h 410"/>
                    <a:gd name="T18" fmla="*/ 152 w 150"/>
                    <a:gd name="T19" fmla="*/ 42 h 410"/>
                    <a:gd name="T20" fmla="*/ 135 w 150"/>
                    <a:gd name="T21" fmla="*/ 0 h 410"/>
                    <a:gd name="T22" fmla="*/ 97 w 150"/>
                    <a:gd name="T23" fmla="*/ 11 h 410"/>
                    <a:gd name="T24" fmla="*/ 80 w 150"/>
                    <a:gd name="T25" fmla="*/ 46 h 410"/>
                    <a:gd name="T26" fmla="*/ 69 w 150"/>
                    <a:gd name="T27" fmla="*/ 120 h 410"/>
                    <a:gd name="T28" fmla="*/ 60 w 150"/>
                    <a:gd name="T29" fmla="*/ 141 h 410"/>
                    <a:gd name="T30" fmla="*/ 44 w 150"/>
                    <a:gd name="T31" fmla="*/ 189 h 410"/>
                    <a:gd name="T32" fmla="*/ 42 w 150"/>
                    <a:gd name="T33" fmla="*/ 197 h 410"/>
                    <a:gd name="T34" fmla="*/ 35 w 150"/>
                    <a:gd name="T35" fmla="*/ 203 h 410"/>
                    <a:gd name="T36" fmla="*/ 33 w 150"/>
                    <a:gd name="T37" fmla="*/ 218 h 410"/>
                    <a:gd name="T38" fmla="*/ 30 w 150"/>
                    <a:gd name="T39" fmla="*/ 225 h 410"/>
                    <a:gd name="T40" fmla="*/ 17 w 150"/>
                    <a:gd name="T41" fmla="*/ 305 h 410"/>
                    <a:gd name="T42" fmla="*/ 10 w 150"/>
                    <a:gd name="T43" fmla="*/ 333 h 410"/>
                    <a:gd name="T44" fmla="*/ 2 w 150"/>
                    <a:gd name="T45" fmla="*/ 337 h 410"/>
                    <a:gd name="T46" fmla="*/ 5 w 150"/>
                    <a:gd name="T47" fmla="*/ 333 h 41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50" h="410">
                      <a:moveTo>
                        <a:pt x="5" y="381"/>
                      </a:moveTo>
                      <a:cubicBezTo>
                        <a:pt x="18" y="394"/>
                        <a:pt x="19" y="403"/>
                        <a:pt x="40" y="410"/>
                      </a:cubicBezTo>
                      <a:cubicBezTo>
                        <a:pt x="55" y="408"/>
                        <a:pt x="66" y="407"/>
                        <a:pt x="80" y="402"/>
                      </a:cubicBezTo>
                      <a:cubicBezTo>
                        <a:pt x="98" y="383"/>
                        <a:pt x="80" y="405"/>
                        <a:pt x="93" y="362"/>
                      </a:cubicBezTo>
                      <a:cubicBezTo>
                        <a:pt x="101" y="335"/>
                        <a:pt x="109" y="307"/>
                        <a:pt x="114" y="280"/>
                      </a:cubicBezTo>
                      <a:cubicBezTo>
                        <a:pt x="111" y="260"/>
                        <a:pt x="115" y="232"/>
                        <a:pt x="128" y="216"/>
                      </a:cubicBezTo>
                      <a:cubicBezTo>
                        <a:pt x="130" y="207"/>
                        <a:pt x="136" y="192"/>
                        <a:pt x="136" y="192"/>
                      </a:cubicBezTo>
                      <a:cubicBezTo>
                        <a:pt x="136" y="167"/>
                        <a:pt x="135" y="141"/>
                        <a:pt x="138" y="117"/>
                      </a:cubicBezTo>
                      <a:cubicBezTo>
                        <a:pt x="138" y="111"/>
                        <a:pt x="144" y="101"/>
                        <a:pt x="144" y="101"/>
                      </a:cubicBezTo>
                      <a:cubicBezTo>
                        <a:pt x="144" y="86"/>
                        <a:pt x="150" y="63"/>
                        <a:pt x="146" y="48"/>
                      </a:cubicBezTo>
                      <a:cubicBezTo>
                        <a:pt x="144" y="30"/>
                        <a:pt x="144" y="11"/>
                        <a:pt x="130" y="0"/>
                      </a:cubicBezTo>
                      <a:cubicBezTo>
                        <a:pt x="117" y="6"/>
                        <a:pt x="105" y="7"/>
                        <a:pt x="93" y="13"/>
                      </a:cubicBezTo>
                      <a:cubicBezTo>
                        <a:pt x="84" y="27"/>
                        <a:pt x="91" y="38"/>
                        <a:pt x="77" y="53"/>
                      </a:cubicBezTo>
                      <a:cubicBezTo>
                        <a:pt x="83" y="77"/>
                        <a:pt x="81" y="118"/>
                        <a:pt x="66" y="138"/>
                      </a:cubicBezTo>
                      <a:cubicBezTo>
                        <a:pt x="63" y="146"/>
                        <a:pt x="59" y="153"/>
                        <a:pt x="58" y="162"/>
                      </a:cubicBezTo>
                      <a:cubicBezTo>
                        <a:pt x="53" y="185"/>
                        <a:pt x="58" y="199"/>
                        <a:pt x="42" y="216"/>
                      </a:cubicBezTo>
                      <a:cubicBezTo>
                        <a:pt x="41" y="219"/>
                        <a:pt x="41" y="222"/>
                        <a:pt x="40" y="226"/>
                      </a:cubicBezTo>
                      <a:cubicBezTo>
                        <a:pt x="38" y="228"/>
                        <a:pt x="34" y="229"/>
                        <a:pt x="34" y="232"/>
                      </a:cubicBezTo>
                      <a:cubicBezTo>
                        <a:pt x="32" y="237"/>
                        <a:pt x="33" y="244"/>
                        <a:pt x="32" y="250"/>
                      </a:cubicBezTo>
                      <a:cubicBezTo>
                        <a:pt x="31" y="252"/>
                        <a:pt x="30" y="255"/>
                        <a:pt x="29" y="258"/>
                      </a:cubicBezTo>
                      <a:cubicBezTo>
                        <a:pt x="26" y="290"/>
                        <a:pt x="20" y="317"/>
                        <a:pt x="16" y="349"/>
                      </a:cubicBezTo>
                      <a:cubicBezTo>
                        <a:pt x="14" y="359"/>
                        <a:pt x="17" y="372"/>
                        <a:pt x="10" y="381"/>
                      </a:cubicBezTo>
                      <a:cubicBezTo>
                        <a:pt x="7" y="383"/>
                        <a:pt x="5" y="386"/>
                        <a:pt x="2" y="386"/>
                      </a:cubicBezTo>
                      <a:cubicBezTo>
                        <a:pt x="0" y="386"/>
                        <a:pt x="4" y="382"/>
                        <a:pt x="5" y="38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2023" name="Rectangle 256">
                <a:extLst>
                  <a:ext uri="{FF2B5EF4-FFF2-40B4-BE49-F238E27FC236}">
                    <a16:creationId xmlns:a16="http://schemas.microsoft.com/office/drawing/2014/main" id="{F8128B64-A483-E21A-6EA3-8E9D6B1F3F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9" y="1237"/>
                <a:ext cx="224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2021404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en-US" altLang="en-US" sz="1600" b="1" i="1">
                    <a:solidFill>
                      <a:schemeClr val="bg2"/>
                    </a:solidFill>
                    <a:latin typeface="Kosher-Normal" charset="0"/>
                  </a:rPr>
                  <a:t>AC</a:t>
                </a:r>
                <a:endParaRPr lang="en-US" altLang="en-US" sz="1600" i="1">
                  <a:solidFill>
                    <a:schemeClr val="bg2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31983" name="Group 257">
              <a:extLst>
                <a:ext uri="{FF2B5EF4-FFF2-40B4-BE49-F238E27FC236}">
                  <a16:creationId xmlns:a16="http://schemas.microsoft.com/office/drawing/2014/main" id="{AA993A8C-7B6A-2AF2-CADE-3D70B217EC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50" y="3230"/>
              <a:ext cx="331" cy="369"/>
              <a:chOff x="1567" y="1192"/>
              <a:chExt cx="331" cy="369"/>
            </a:xfrm>
          </p:grpSpPr>
          <p:grpSp>
            <p:nvGrpSpPr>
              <p:cNvPr id="32010" name="Group 258">
                <a:extLst>
                  <a:ext uri="{FF2B5EF4-FFF2-40B4-BE49-F238E27FC236}">
                    <a16:creationId xmlns:a16="http://schemas.microsoft.com/office/drawing/2014/main" id="{EBE20D5E-FB7B-E03E-B248-712B8BA015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7" y="1192"/>
                <a:ext cx="331" cy="369"/>
                <a:chOff x="1084" y="711"/>
                <a:chExt cx="2950" cy="2769"/>
              </a:xfrm>
            </p:grpSpPr>
            <p:grpSp>
              <p:nvGrpSpPr>
                <p:cNvPr id="32012" name="Group 259">
                  <a:extLst>
                    <a:ext uri="{FF2B5EF4-FFF2-40B4-BE49-F238E27FC236}">
                      <a16:creationId xmlns:a16="http://schemas.microsoft.com/office/drawing/2014/main" id="{12C498C7-1795-3C5F-C933-80FC5524CF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84" y="711"/>
                  <a:ext cx="2950" cy="2769"/>
                  <a:chOff x="2707" y="548"/>
                  <a:chExt cx="2950" cy="2769"/>
                </a:xfrm>
              </p:grpSpPr>
              <p:grpSp>
                <p:nvGrpSpPr>
                  <p:cNvPr id="32018" name="Group 260">
                    <a:extLst>
                      <a:ext uri="{FF2B5EF4-FFF2-40B4-BE49-F238E27FC236}">
                        <a16:creationId xmlns:a16="http://schemas.microsoft.com/office/drawing/2014/main" id="{C54659F1-87D8-B7D0-7666-E2F3EA7221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80" y="1046"/>
                    <a:ext cx="2105" cy="1421"/>
                    <a:chOff x="578" y="2316"/>
                    <a:chExt cx="2105" cy="1421"/>
                  </a:xfrm>
                </p:grpSpPr>
                <p:sp>
                  <p:nvSpPr>
                    <p:cNvPr id="32020" name="Freeform 261">
                      <a:extLst>
                        <a:ext uri="{FF2B5EF4-FFF2-40B4-BE49-F238E27FC236}">
                          <a16:creationId xmlns:a16="http://schemas.microsoft.com/office/drawing/2014/main" id="{6729CDCA-60DA-7770-C6DE-AE822F3309C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33" y="2316"/>
                      <a:ext cx="2050" cy="256"/>
                    </a:xfrm>
                    <a:custGeom>
                      <a:avLst/>
                      <a:gdLst>
                        <a:gd name="T0" fmla="*/ 28 w 592"/>
                        <a:gd name="T1" fmla="*/ 256 h 90"/>
                        <a:gd name="T2" fmla="*/ 76 w 592"/>
                        <a:gd name="T3" fmla="*/ 125 h 90"/>
                        <a:gd name="T4" fmla="*/ 118 w 592"/>
                        <a:gd name="T5" fmla="*/ 102 h 90"/>
                        <a:gd name="T6" fmla="*/ 159 w 592"/>
                        <a:gd name="T7" fmla="*/ 91 h 90"/>
                        <a:gd name="T8" fmla="*/ 388 w 592"/>
                        <a:gd name="T9" fmla="*/ 97 h 90"/>
                        <a:gd name="T10" fmla="*/ 526 w 592"/>
                        <a:gd name="T11" fmla="*/ 114 h 90"/>
                        <a:gd name="T12" fmla="*/ 589 w 592"/>
                        <a:gd name="T13" fmla="*/ 131 h 90"/>
                        <a:gd name="T14" fmla="*/ 824 w 592"/>
                        <a:gd name="T15" fmla="*/ 148 h 90"/>
                        <a:gd name="T16" fmla="*/ 1170 w 592"/>
                        <a:gd name="T17" fmla="*/ 125 h 90"/>
                        <a:gd name="T18" fmla="*/ 1634 w 592"/>
                        <a:gd name="T19" fmla="*/ 46 h 90"/>
                        <a:gd name="T20" fmla="*/ 1801 w 592"/>
                        <a:gd name="T21" fmla="*/ 0 h 90"/>
                        <a:gd name="T22" fmla="*/ 1981 w 592"/>
                        <a:gd name="T23" fmla="*/ 6 h 90"/>
                        <a:gd name="T24" fmla="*/ 2043 w 592"/>
                        <a:gd name="T25" fmla="*/ 85 h 90"/>
                        <a:gd name="T26" fmla="*/ 2050 w 592"/>
                        <a:gd name="T27" fmla="*/ 102 h 90"/>
                        <a:gd name="T28" fmla="*/ 2015 w 592"/>
                        <a:gd name="T29" fmla="*/ 171 h 90"/>
                        <a:gd name="T30" fmla="*/ 2022 w 592"/>
                        <a:gd name="T31" fmla="*/ 188 h 90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0" t="0" r="r" b="b"/>
                      <a:pathLst>
                        <a:path w="592" h="90">
                          <a:moveTo>
                            <a:pt x="8" y="90"/>
                          </a:moveTo>
                          <a:cubicBezTo>
                            <a:pt x="0" y="78"/>
                            <a:pt x="10" y="51"/>
                            <a:pt x="22" y="44"/>
                          </a:cubicBezTo>
                          <a:cubicBezTo>
                            <a:pt x="27" y="35"/>
                            <a:pt x="23" y="39"/>
                            <a:pt x="34" y="36"/>
                          </a:cubicBezTo>
                          <a:cubicBezTo>
                            <a:pt x="38" y="34"/>
                            <a:pt x="46" y="32"/>
                            <a:pt x="46" y="32"/>
                          </a:cubicBezTo>
                          <a:cubicBezTo>
                            <a:pt x="72" y="33"/>
                            <a:pt x="84" y="35"/>
                            <a:pt x="112" y="34"/>
                          </a:cubicBezTo>
                          <a:cubicBezTo>
                            <a:pt x="125" y="35"/>
                            <a:pt x="138" y="38"/>
                            <a:pt x="152" y="40"/>
                          </a:cubicBezTo>
                          <a:cubicBezTo>
                            <a:pt x="158" y="42"/>
                            <a:pt x="170" y="46"/>
                            <a:pt x="170" y="46"/>
                          </a:cubicBezTo>
                          <a:cubicBezTo>
                            <a:pt x="192" y="42"/>
                            <a:pt x="215" y="46"/>
                            <a:pt x="238" y="52"/>
                          </a:cubicBezTo>
                          <a:cubicBezTo>
                            <a:pt x="271" y="50"/>
                            <a:pt x="304" y="47"/>
                            <a:pt x="338" y="44"/>
                          </a:cubicBezTo>
                          <a:cubicBezTo>
                            <a:pt x="381" y="33"/>
                            <a:pt x="427" y="24"/>
                            <a:pt x="472" y="16"/>
                          </a:cubicBezTo>
                          <a:cubicBezTo>
                            <a:pt x="488" y="12"/>
                            <a:pt x="503" y="4"/>
                            <a:pt x="520" y="0"/>
                          </a:cubicBezTo>
                          <a:cubicBezTo>
                            <a:pt x="537" y="0"/>
                            <a:pt x="554" y="0"/>
                            <a:pt x="572" y="2"/>
                          </a:cubicBezTo>
                          <a:cubicBezTo>
                            <a:pt x="582" y="3"/>
                            <a:pt x="587" y="21"/>
                            <a:pt x="590" y="30"/>
                          </a:cubicBezTo>
                          <a:cubicBezTo>
                            <a:pt x="590" y="32"/>
                            <a:pt x="592" y="36"/>
                            <a:pt x="592" y="36"/>
                          </a:cubicBezTo>
                          <a:cubicBezTo>
                            <a:pt x="588" y="45"/>
                            <a:pt x="589" y="52"/>
                            <a:pt x="582" y="60"/>
                          </a:cubicBezTo>
                          <a:cubicBezTo>
                            <a:pt x="579" y="67"/>
                            <a:pt x="577" y="66"/>
                            <a:pt x="584" y="66"/>
                          </a:cubicBezTo>
                        </a:path>
                      </a:pathLst>
                    </a:custGeom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81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021" name="Freeform 262">
                      <a:extLst>
                        <a:ext uri="{FF2B5EF4-FFF2-40B4-BE49-F238E27FC236}">
                          <a16:creationId xmlns:a16="http://schemas.microsoft.com/office/drawing/2014/main" id="{14A4DA8F-3984-D77D-D1B9-427317EB012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78" y="2506"/>
                      <a:ext cx="2074" cy="1231"/>
                    </a:xfrm>
                    <a:custGeom>
                      <a:avLst/>
                      <a:gdLst>
                        <a:gd name="T0" fmla="*/ 2074 w 599"/>
                        <a:gd name="T1" fmla="*/ 0 h 432"/>
                        <a:gd name="T2" fmla="*/ 2060 w 599"/>
                        <a:gd name="T3" fmla="*/ 17 h 432"/>
                        <a:gd name="T4" fmla="*/ 2039 w 599"/>
                        <a:gd name="T5" fmla="*/ 28 h 432"/>
                        <a:gd name="T6" fmla="*/ 2026 w 599"/>
                        <a:gd name="T7" fmla="*/ 68 h 432"/>
                        <a:gd name="T8" fmla="*/ 1929 w 599"/>
                        <a:gd name="T9" fmla="*/ 262 h 432"/>
                        <a:gd name="T10" fmla="*/ 1818 w 599"/>
                        <a:gd name="T11" fmla="*/ 593 h 432"/>
                        <a:gd name="T12" fmla="*/ 1783 w 599"/>
                        <a:gd name="T13" fmla="*/ 758 h 432"/>
                        <a:gd name="T14" fmla="*/ 1749 w 599"/>
                        <a:gd name="T15" fmla="*/ 997 h 432"/>
                        <a:gd name="T16" fmla="*/ 1714 w 599"/>
                        <a:gd name="T17" fmla="*/ 1146 h 432"/>
                        <a:gd name="T18" fmla="*/ 1596 w 599"/>
                        <a:gd name="T19" fmla="*/ 1203 h 432"/>
                        <a:gd name="T20" fmla="*/ 1499 w 599"/>
                        <a:gd name="T21" fmla="*/ 1180 h 432"/>
                        <a:gd name="T22" fmla="*/ 1458 w 599"/>
                        <a:gd name="T23" fmla="*/ 1168 h 432"/>
                        <a:gd name="T24" fmla="*/ 1472 w 599"/>
                        <a:gd name="T25" fmla="*/ 1003 h 432"/>
                        <a:gd name="T26" fmla="*/ 1492 w 599"/>
                        <a:gd name="T27" fmla="*/ 963 h 432"/>
                        <a:gd name="T28" fmla="*/ 1402 w 599"/>
                        <a:gd name="T29" fmla="*/ 935 h 432"/>
                        <a:gd name="T30" fmla="*/ 1201 w 599"/>
                        <a:gd name="T31" fmla="*/ 900 h 432"/>
                        <a:gd name="T32" fmla="*/ 391 w 599"/>
                        <a:gd name="T33" fmla="*/ 1026 h 432"/>
                        <a:gd name="T34" fmla="*/ 357 w 599"/>
                        <a:gd name="T35" fmla="*/ 1049 h 432"/>
                        <a:gd name="T36" fmla="*/ 301 w 599"/>
                        <a:gd name="T37" fmla="*/ 1117 h 432"/>
                        <a:gd name="T38" fmla="*/ 184 w 599"/>
                        <a:gd name="T39" fmla="*/ 1231 h 432"/>
                        <a:gd name="T40" fmla="*/ 100 w 599"/>
                        <a:gd name="T41" fmla="*/ 1203 h 432"/>
                        <a:gd name="T42" fmla="*/ 59 w 599"/>
                        <a:gd name="T43" fmla="*/ 1180 h 432"/>
                        <a:gd name="T44" fmla="*/ 24 w 599"/>
                        <a:gd name="T45" fmla="*/ 1134 h 432"/>
                        <a:gd name="T46" fmla="*/ 38 w 599"/>
                        <a:gd name="T47" fmla="*/ 1060 h 432"/>
                        <a:gd name="T48" fmla="*/ 59 w 599"/>
                        <a:gd name="T49" fmla="*/ 952 h 432"/>
                        <a:gd name="T50" fmla="*/ 93 w 599"/>
                        <a:gd name="T51" fmla="*/ 747 h 432"/>
                        <a:gd name="T52" fmla="*/ 100 w 599"/>
                        <a:gd name="T53" fmla="*/ 536 h 432"/>
                        <a:gd name="T54" fmla="*/ 107 w 599"/>
                        <a:gd name="T55" fmla="*/ 359 h 432"/>
                        <a:gd name="T56" fmla="*/ 100 w 599"/>
                        <a:gd name="T57" fmla="*/ 234 h 432"/>
                        <a:gd name="T58" fmla="*/ 73 w 599"/>
                        <a:gd name="T59" fmla="*/ 85 h 432"/>
                        <a:gd name="T60" fmla="*/ 66 w 599"/>
                        <a:gd name="T61" fmla="*/ 40 h 432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</a:gdLst>
                      <a:ahLst/>
                      <a:cxnLst>
                        <a:cxn ang="T62">
                          <a:pos x="T0" y="T1"/>
                        </a:cxn>
                        <a:cxn ang="T63">
                          <a:pos x="T2" y="T3"/>
                        </a:cxn>
                        <a:cxn ang="T64">
                          <a:pos x="T4" y="T5"/>
                        </a:cxn>
                        <a:cxn ang="T65">
                          <a:pos x="T6" y="T7"/>
                        </a:cxn>
                        <a:cxn ang="T66">
                          <a:pos x="T8" y="T9"/>
                        </a:cxn>
                        <a:cxn ang="T67">
                          <a:pos x="T10" y="T11"/>
                        </a:cxn>
                        <a:cxn ang="T68">
                          <a:pos x="T12" y="T13"/>
                        </a:cxn>
                        <a:cxn ang="T69">
                          <a:pos x="T14" y="T15"/>
                        </a:cxn>
                        <a:cxn ang="T70">
                          <a:pos x="T16" y="T17"/>
                        </a:cxn>
                        <a:cxn ang="T71">
                          <a:pos x="T18" y="T19"/>
                        </a:cxn>
                        <a:cxn ang="T72">
                          <a:pos x="T20" y="T21"/>
                        </a:cxn>
                        <a:cxn ang="T73">
                          <a:pos x="T22" y="T23"/>
                        </a:cxn>
                        <a:cxn ang="T74">
                          <a:pos x="T24" y="T25"/>
                        </a:cxn>
                        <a:cxn ang="T75">
                          <a:pos x="T26" y="T27"/>
                        </a:cxn>
                        <a:cxn ang="T76">
                          <a:pos x="T28" y="T29"/>
                        </a:cxn>
                        <a:cxn ang="T77">
                          <a:pos x="T30" y="T31"/>
                        </a:cxn>
                        <a:cxn ang="T78">
                          <a:pos x="T32" y="T33"/>
                        </a:cxn>
                        <a:cxn ang="T79">
                          <a:pos x="T34" y="T35"/>
                        </a:cxn>
                        <a:cxn ang="T80">
                          <a:pos x="T36" y="T37"/>
                        </a:cxn>
                        <a:cxn ang="T81">
                          <a:pos x="T38" y="T39"/>
                        </a:cxn>
                        <a:cxn ang="T82">
                          <a:pos x="T40" y="T41"/>
                        </a:cxn>
                        <a:cxn ang="T83">
                          <a:pos x="T42" y="T43"/>
                        </a:cxn>
                        <a:cxn ang="T84">
                          <a:pos x="T44" y="T45"/>
                        </a:cxn>
                        <a:cxn ang="T85">
                          <a:pos x="T46" y="T47"/>
                        </a:cxn>
                        <a:cxn ang="T86">
                          <a:pos x="T48" y="T49"/>
                        </a:cxn>
                        <a:cxn ang="T87">
                          <a:pos x="T50" y="T51"/>
                        </a:cxn>
                        <a:cxn ang="T88">
                          <a:pos x="T52" y="T53"/>
                        </a:cxn>
                        <a:cxn ang="T89">
                          <a:pos x="T54" y="T55"/>
                        </a:cxn>
                        <a:cxn ang="T90">
                          <a:pos x="T56" y="T57"/>
                        </a:cxn>
                        <a:cxn ang="T91">
                          <a:pos x="T58" y="T59"/>
                        </a:cxn>
                        <a:cxn ang="T92">
                          <a:pos x="T60" y="T61"/>
                        </a:cxn>
                      </a:cxnLst>
                      <a:rect l="0" t="0" r="r" b="b"/>
                      <a:pathLst>
                        <a:path w="599" h="432">
                          <a:moveTo>
                            <a:pt x="599" y="0"/>
                          </a:moveTo>
                          <a:cubicBezTo>
                            <a:pt x="597" y="2"/>
                            <a:pt x="596" y="4"/>
                            <a:pt x="595" y="6"/>
                          </a:cubicBezTo>
                          <a:cubicBezTo>
                            <a:pt x="593" y="7"/>
                            <a:pt x="590" y="8"/>
                            <a:pt x="589" y="10"/>
                          </a:cubicBezTo>
                          <a:cubicBezTo>
                            <a:pt x="587" y="11"/>
                            <a:pt x="585" y="23"/>
                            <a:pt x="585" y="24"/>
                          </a:cubicBezTo>
                          <a:cubicBezTo>
                            <a:pt x="575" y="45"/>
                            <a:pt x="570" y="72"/>
                            <a:pt x="557" y="92"/>
                          </a:cubicBezTo>
                          <a:cubicBezTo>
                            <a:pt x="551" y="130"/>
                            <a:pt x="537" y="171"/>
                            <a:pt x="525" y="208"/>
                          </a:cubicBezTo>
                          <a:cubicBezTo>
                            <a:pt x="523" y="228"/>
                            <a:pt x="519" y="246"/>
                            <a:pt x="515" y="266"/>
                          </a:cubicBezTo>
                          <a:cubicBezTo>
                            <a:pt x="511" y="294"/>
                            <a:pt x="511" y="322"/>
                            <a:pt x="505" y="350"/>
                          </a:cubicBezTo>
                          <a:cubicBezTo>
                            <a:pt x="503" y="368"/>
                            <a:pt x="503" y="385"/>
                            <a:pt x="495" y="402"/>
                          </a:cubicBezTo>
                          <a:cubicBezTo>
                            <a:pt x="492" y="416"/>
                            <a:pt x="474" y="420"/>
                            <a:pt x="461" y="422"/>
                          </a:cubicBezTo>
                          <a:cubicBezTo>
                            <a:pt x="440" y="416"/>
                            <a:pt x="450" y="419"/>
                            <a:pt x="433" y="414"/>
                          </a:cubicBezTo>
                          <a:cubicBezTo>
                            <a:pt x="429" y="412"/>
                            <a:pt x="421" y="410"/>
                            <a:pt x="421" y="410"/>
                          </a:cubicBezTo>
                          <a:cubicBezTo>
                            <a:pt x="410" y="394"/>
                            <a:pt x="414" y="367"/>
                            <a:pt x="425" y="352"/>
                          </a:cubicBezTo>
                          <a:cubicBezTo>
                            <a:pt x="426" y="347"/>
                            <a:pt x="431" y="342"/>
                            <a:pt x="431" y="338"/>
                          </a:cubicBezTo>
                          <a:cubicBezTo>
                            <a:pt x="429" y="328"/>
                            <a:pt x="405" y="328"/>
                            <a:pt x="405" y="328"/>
                          </a:cubicBezTo>
                          <a:cubicBezTo>
                            <a:pt x="392" y="315"/>
                            <a:pt x="365" y="319"/>
                            <a:pt x="347" y="316"/>
                          </a:cubicBezTo>
                          <a:cubicBezTo>
                            <a:pt x="268" y="322"/>
                            <a:pt x="188" y="334"/>
                            <a:pt x="113" y="360"/>
                          </a:cubicBezTo>
                          <a:cubicBezTo>
                            <a:pt x="101" y="377"/>
                            <a:pt x="116" y="356"/>
                            <a:pt x="103" y="368"/>
                          </a:cubicBezTo>
                          <a:cubicBezTo>
                            <a:pt x="99" y="370"/>
                            <a:pt x="90" y="387"/>
                            <a:pt x="87" y="392"/>
                          </a:cubicBezTo>
                          <a:cubicBezTo>
                            <a:pt x="94" y="431"/>
                            <a:pt x="75" y="417"/>
                            <a:pt x="53" y="432"/>
                          </a:cubicBezTo>
                          <a:cubicBezTo>
                            <a:pt x="44" y="429"/>
                            <a:pt x="36" y="426"/>
                            <a:pt x="29" y="422"/>
                          </a:cubicBezTo>
                          <a:cubicBezTo>
                            <a:pt x="24" y="419"/>
                            <a:pt x="17" y="414"/>
                            <a:pt x="17" y="414"/>
                          </a:cubicBezTo>
                          <a:cubicBezTo>
                            <a:pt x="12" y="399"/>
                            <a:pt x="16" y="404"/>
                            <a:pt x="7" y="398"/>
                          </a:cubicBezTo>
                          <a:cubicBezTo>
                            <a:pt x="0" y="388"/>
                            <a:pt x="5" y="380"/>
                            <a:pt x="11" y="372"/>
                          </a:cubicBezTo>
                          <a:cubicBezTo>
                            <a:pt x="8" y="357"/>
                            <a:pt x="13" y="347"/>
                            <a:pt x="17" y="334"/>
                          </a:cubicBezTo>
                          <a:cubicBezTo>
                            <a:pt x="19" y="311"/>
                            <a:pt x="19" y="283"/>
                            <a:pt x="27" y="262"/>
                          </a:cubicBezTo>
                          <a:cubicBezTo>
                            <a:pt x="28" y="237"/>
                            <a:pt x="32" y="212"/>
                            <a:pt x="29" y="188"/>
                          </a:cubicBezTo>
                          <a:cubicBezTo>
                            <a:pt x="31" y="167"/>
                            <a:pt x="27" y="146"/>
                            <a:pt x="31" y="126"/>
                          </a:cubicBezTo>
                          <a:cubicBezTo>
                            <a:pt x="29" y="108"/>
                            <a:pt x="27" y="99"/>
                            <a:pt x="29" y="82"/>
                          </a:cubicBezTo>
                          <a:cubicBezTo>
                            <a:pt x="26" y="64"/>
                            <a:pt x="23" y="47"/>
                            <a:pt x="21" y="30"/>
                          </a:cubicBezTo>
                          <a:cubicBezTo>
                            <a:pt x="23" y="10"/>
                            <a:pt x="28" y="9"/>
                            <a:pt x="19" y="14"/>
                          </a:cubicBezTo>
                        </a:path>
                      </a:pathLst>
                    </a:custGeom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81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pic>
                <p:nvPicPr>
                  <p:cNvPr id="32019" name="Picture 263">
                    <a:extLst>
                      <a:ext uri="{FF2B5EF4-FFF2-40B4-BE49-F238E27FC236}">
                        <a16:creationId xmlns:a16="http://schemas.microsoft.com/office/drawing/2014/main" id="{DA5BE885-6D8F-FA6C-EEF1-79F6DE21438D}"/>
                      </a:ext>
                    </a:extLst>
                  </p:cNvPr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07" y="548"/>
                    <a:ext cx="2950" cy="276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E844A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sp>
              <p:nvSpPr>
                <p:cNvPr id="32013" name="Freeform 264">
                  <a:extLst>
                    <a:ext uri="{FF2B5EF4-FFF2-40B4-BE49-F238E27FC236}">
                      <a16:creationId xmlns:a16="http://schemas.microsoft.com/office/drawing/2014/main" id="{BCA2B8AD-AE75-EF3A-7767-5985C0349C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6" y="2649"/>
                  <a:ext cx="88" cy="277"/>
                </a:xfrm>
                <a:custGeom>
                  <a:avLst/>
                  <a:gdLst>
                    <a:gd name="T0" fmla="*/ 75 w 85"/>
                    <a:gd name="T1" fmla="*/ 133 h 318"/>
                    <a:gd name="T2" fmla="*/ 66 w 85"/>
                    <a:gd name="T3" fmla="*/ 60 h 318"/>
                    <a:gd name="T4" fmla="*/ 49 w 85"/>
                    <a:gd name="T5" fmla="*/ 37 h 318"/>
                    <a:gd name="T6" fmla="*/ 57 w 85"/>
                    <a:gd name="T7" fmla="*/ 60 h 318"/>
                    <a:gd name="T8" fmla="*/ 66 w 85"/>
                    <a:gd name="T9" fmla="*/ 24 h 318"/>
                    <a:gd name="T10" fmla="*/ 39 w 85"/>
                    <a:gd name="T11" fmla="*/ 9 h 318"/>
                    <a:gd name="T12" fmla="*/ 39 w 85"/>
                    <a:gd name="T13" fmla="*/ 37 h 318"/>
                    <a:gd name="T14" fmla="*/ 49 w 85"/>
                    <a:gd name="T15" fmla="*/ 163 h 318"/>
                    <a:gd name="T16" fmla="*/ 31 w 85"/>
                    <a:gd name="T17" fmla="*/ 140 h 318"/>
                    <a:gd name="T18" fmla="*/ 39 w 85"/>
                    <a:gd name="T19" fmla="*/ 111 h 318"/>
                    <a:gd name="T20" fmla="*/ 49 w 85"/>
                    <a:gd name="T21" fmla="*/ 140 h 318"/>
                    <a:gd name="T22" fmla="*/ 39 w 85"/>
                    <a:gd name="T23" fmla="*/ 89 h 318"/>
                    <a:gd name="T24" fmla="*/ 49 w 85"/>
                    <a:gd name="T25" fmla="*/ 133 h 318"/>
                    <a:gd name="T26" fmla="*/ 39 w 85"/>
                    <a:gd name="T27" fmla="*/ 104 h 318"/>
                    <a:gd name="T28" fmla="*/ 49 w 85"/>
                    <a:gd name="T29" fmla="*/ 125 h 318"/>
                    <a:gd name="T30" fmla="*/ 57 w 85"/>
                    <a:gd name="T31" fmla="*/ 148 h 318"/>
                    <a:gd name="T32" fmla="*/ 75 w 85"/>
                    <a:gd name="T33" fmla="*/ 177 h 318"/>
                    <a:gd name="T34" fmla="*/ 83 w 85"/>
                    <a:gd name="T35" fmla="*/ 199 h 318"/>
                    <a:gd name="T36" fmla="*/ 75 w 85"/>
                    <a:gd name="T37" fmla="*/ 243 h 318"/>
                    <a:gd name="T38" fmla="*/ 66 w 85"/>
                    <a:gd name="T39" fmla="*/ 236 h 318"/>
                    <a:gd name="T40" fmla="*/ 57 w 85"/>
                    <a:gd name="T41" fmla="*/ 273 h 318"/>
                    <a:gd name="T42" fmla="*/ 39 w 85"/>
                    <a:gd name="T43" fmla="*/ 251 h 318"/>
                    <a:gd name="T44" fmla="*/ 31 w 85"/>
                    <a:gd name="T45" fmla="*/ 177 h 318"/>
                    <a:gd name="T46" fmla="*/ 23 w 85"/>
                    <a:gd name="T47" fmla="*/ 214 h 318"/>
                    <a:gd name="T48" fmla="*/ 5 w 85"/>
                    <a:gd name="T49" fmla="*/ 185 h 318"/>
                    <a:gd name="T50" fmla="*/ 39 w 85"/>
                    <a:gd name="T51" fmla="*/ 125 h 318"/>
                    <a:gd name="T52" fmla="*/ 66 w 85"/>
                    <a:gd name="T53" fmla="*/ 148 h 318"/>
                    <a:gd name="T54" fmla="*/ 75 w 85"/>
                    <a:gd name="T55" fmla="*/ 192 h 318"/>
                    <a:gd name="T56" fmla="*/ 66 w 85"/>
                    <a:gd name="T57" fmla="*/ 163 h 318"/>
                    <a:gd name="T58" fmla="*/ 66 w 85"/>
                    <a:gd name="T59" fmla="*/ 9 h 318"/>
                    <a:gd name="T60" fmla="*/ 49 w 85"/>
                    <a:gd name="T61" fmla="*/ 30 h 318"/>
                    <a:gd name="T62" fmla="*/ 23 w 85"/>
                    <a:gd name="T63" fmla="*/ 37 h 318"/>
                    <a:gd name="T64" fmla="*/ 39 w 85"/>
                    <a:gd name="T65" fmla="*/ 82 h 318"/>
                    <a:gd name="T66" fmla="*/ 57 w 85"/>
                    <a:gd name="T67" fmla="*/ 118 h 318"/>
                    <a:gd name="T68" fmla="*/ 75 w 85"/>
                    <a:gd name="T69" fmla="*/ 133 h 31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85" h="318">
                      <a:moveTo>
                        <a:pt x="72" y="153"/>
                      </a:moveTo>
                      <a:cubicBezTo>
                        <a:pt x="69" y="125"/>
                        <a:pt x="70" y="96"/>
                        <a:pt x="64" y="69"/>
                      </a:cubicBezTo>
                      <a:cubicBezTo>
                        <a:pt x="61" y="58"/>
                        <a:pt x="57" y="43"/>
                        <a:pt x="47" y="43"/>
                      </a:cubicBezTo>
                      <a:cubicBezTo>
                        <a:pt x="37" y="43"/>
                        <a:pt x="55" y="69"/>
                        <a:pt x="55" y="69"/>
                      </a:cubicBezTo>
                      <a:cubicBezTo>
                        <a:pt x="58" y="55"/>
                        <a:pt x="67" y="40"/>
                        <a:pt x="64" y="27"/>
                      </a:cubicBezTo>
                      <a:cubicBezTo>
                        <a:pt x="61" y="17"/>
                        <a:pt x="41" y="0"/>
                        <a:pt x="38" y="10"/>
                      </a:cubicBezTo>
                      <a:cubicBezTo>
                        <a:pt x="30" y="27"/>
                        <a:pt x="61" y="111"/>
                        <a:pt x="38" y="43"/>
                      </a:cubicBezTo>
                      <a:cubicBezTo>
                        <a:pt x="46" y="96"/>
                        <a:pt x="56" y="134"/>
                        <a:pt x="47" y="187"/>
                      </a:cubicBezTo>
                      <a:cubicBezTo>
                        <a:pt x="41" y="178"/>
                        <a:pt x="31" y="171"/>
                        <a:pt x="30" y="161"/>
                      </a:cubicBezTo>
                      <a:cubicBezTo>
                        <a:pt x="28" y="149"/>
                        <a:pt x="26" y="128"/>
                        <a:pt x="38" y="128"/>
                      </a:cubicBezTo>
                      <a:cubicBezTo>
                        <a:pt x="49" y="128"/>
                        <a:pt x="47" y="172"/>
                        <a:pt x="47" y="161"/>
                      </a:cubicBezTo>
                      <a:cubicBezTo>
                        <a:pt x="47" y="141"/>
                        <a:pt x="38" y="121"/>
                        <a:pt x="38" y="102"/>
                      </a:cubicBezTo>
                      <a:cubicBezTo>
                        <a:pt x="38" y="84"/>
                        <a:pt x="47" y="135"/>
                        <a:pt x="47" y="153"/>
                      </a:cubicBezTo>
                      <a:cubicBezTo>
                        <a:pt x="47" y="164"/>
                        <a:pt x="38" y="130"/>
                        <a:pt x="38" y="119"/>
                      </a:cubicBezTo>
                      <a:cubicBezTo>
                        <a:pt x="38" y="110"/>
                        <a:pt x="44" y="135"/>
                        <a:pt x="47" y="144"/>
                      </a:cubicBezTo>
                      <a:cubicBezTo>
                        <a:pt x="49" y="152"/>
                        <a:pt x="52" y="161"/>
                        <a:pt x="55" y="170"/>
                      </a:cubicBezTo>
                      <a:cubicBezTo>
                        <a:pt x="73" y="83"/>
                        <a:pt x="55" y="148"/>
                        <a:pt x="72" y="203"/>
                      </a:cubicBezTo>
                      <a:cubicBezTo>
                        <a:pt x="74" y="211"/>
                        <a:pt x="77" y="220"/>
                        <a:pt x="80" y="229"/>
                      </a:cubicBezTo>
                      <a:cubicBezTo>
                        <a:pt x="77" y="245"/>
                        <a:pt x="85" y="269"/>
                        <a:pt x="72" y="279"/>
                      </a:cubicBezTo>
                      <a:cubicBezTo>
                        <a:pt x="66" y="282"/>
                        <a:pt x="39" y="202"/>
                        <a:pt x="64" y="271"/>
                      </a:cubicBezTo>
                      <a:cubicBezTo>
                        <a:pt x="61" y="285"/>
                        <a:pt x="66" y="305"/>
                        <a:pt x="55" y="313"/>
                      </a:cubicBezTo>
                      <a:cubicBezTo>
                        <a:pt x="46" y="318"/>
                        <a:pt x="40" y="297"/>
                        <a:pt x="38" y="288"/>
                      </a:cubicBezTo>
                      <a:cubicBezTo>
                        <a:pt x="31" y="260"/>
                        <a:pt x="32" y="231"/>
                        <a:pt x="30" y="203"/>
                      </a:cubicBezTo>
                      <a:cubicBezTo>
                        <a:pt x="27" y="217"/>
                        <a:pt x="35" y="241"/>
                        <a:pt x="22" y="246"/>
                      </a:cubicBezTo>
                      <a:cubicBezTo>
                        <a:pt x="10" y="250"/>
                        <a:pt x="6" y="224"/>
                        <a:pt x="5" y="212"/>
                      </a:cubicBezTo>
                      <a:cubicBezTo>
                        <a:pt x="0" y="173"/>
                        <a:pt x="15" y="167"/>
                        <a:pt x="38" y="144"/>
                      </a:cubicBezTo>
                      <a:cubicBezTo>
                        <a:pt x="46" y="152"/>
                        <a:pt x="58" y="158"/>
                        <a:pt x="64" y="170"/>
                      </a:cubicBezTo>
                      <a:cubicBezTo>
                        <a:pt x="70" y="185"/>
                        <a:pt x="72" y="203"/>
                        <a:pt x="72" y="220"/>
                      </a:cubicBezTo>
                      <a:cubicBezTo>
                        <a:pt x="72" y="231"/>
                        <a:pt x="66" y="198"/>
                        <a:pt x="64" y="187"/>
                      </a:cubicBezTo>
                      <a:cubicBezTo>
                        <a:pt x="78" y="124"/>
                        <a:pt x="84" y="73"/>
                        <a:pt x="64" y="10"/>
                      </a:cubicBezTo>
                      <a:cubicBezTo>
                        <a:pt x="58" y="18"/>
                        <a:pt x="54" y="28"/>
                        <a:pt x="47" y="35"/>
                      </a:cubicBezTo>
                      <a:cubicBezTo>
                        <a:pt x="40" y="40"/>
                        <a:pt x="23" y="34"/>
                        <a:pt x="22" y="43"/>
                      </a:cubicBezTo>
                      <a:cubicBezTo>
                        <a:pt x="19" y="60"/>
                        <a:pt x="38" y="94"/>
                        <a:pt x="38" y="94"/>
                      </a:cubicBezTo>
                      <a:cubicBezTo>
                        <a:pt x="57" y="39"/>
                        <a:pt x="38" y="80"/>
                        <a:pt x="55" y="136"/>
                      </a:cubicBezTo>
                      <a:cubicBezTo>
                        <a:pt x="57" y="143"/>
                        <a:pt x="66" y="147"/>
                        <a:pt x="72" y="15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014" name="Freeform 265">
                  <a:extLst>
                    <a:ext uri="{FF2B5EF4-FFF2-40B4-BE49-F238E27FC236}">
                      <a16:creationId xmlns:a16="http://schemas.microsoft.com/office/drawing/2014/main" id="{A2DA42C4-C44E-F92A-2F3F-AAE9E372B7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5" y="2647"/>
                  <a:ext cx="109" cy="309"/>
                </a:xfrm>
                <a:custGeom>
                  <a:avLst/>
                  <a:gdLst>
                    <a:gd name="T0" fmla="*/ 1 w 105"/>
                    <a:gd name="T1" fmla="*/ 0 h 354"/>
                    <a:gd name="T2" fmla="*/ 96 w 105"/>
                    <a:gd name="T3" fmla="*/ 4 h 354"/>
                    <a:gd name="T4" fmla="*/ 76 w 105"/>
                    <a:gd name="T5" fmla="*/ 25 h 354"/>
                    <a:gd name="T6" fmla="*/ 87 w 105"/>
                    <a:gd name="T7" fmla="*/ 53 h 354"/>
                    <a:gd name="T8" fmla="*/ 87 w 105"/>
                    <a:gd name="T9" fmla="*/ 127 h 354"/>
                    <a:gd name="T10" fmla="*/ 101 w 105"/>
                    <a:gd name="T11" fmla="*/ 147 h 354"/>
                    <a:gd name="T12" fmla="*/ 101 w 105"/>
                    <a:gd name="T13" fmla="*/ 209 h 354"/>
                    <a:gd name="T14" fmla="*/ 87 w 105"/>
                    <a:gd name="T15" fmla="*/ 293 h 354"/>
                    <a:gd name="T16" fmla="*/ 71 w 105"/>
                    <a:gd name="T17" fmla="*/ 309 h 354"/>
                    <a:gd name="T18" fmla="*/ 15 w 105"/>
                    <a:gd name="T19" fmla="*/ 279 h 354"/>
                    <a:gd name="T20" fmla="*/ 12 w 105"/>
                    <a:gd name="T21" fmla="*/ 246 h 354"/>
                    <a:gd name="T22" fmla="*/ 15 w 105"/>
                    <a:gd name="T23" fmla="*/ 214 h 354"/>
                    <a:gd name="T24" fmla="*/ 9 w 105"/>
                    <a:gd name="T25" fmla="*/ 86 h 354"/>
                    <a:gd name="T26" fmla="*/ 21 w 105"/>
                    <a:gd name="T27" fmla="*/ 39 h 354"/>
                    <a:gd name="T28" fmla="*/ 6 w 105"/>
                    <a:gd name="T29" fmla="*/ 11 h 354"/>
                    <a:gd name="T30" fmla="*/ 1 w 105"/>
                    <a:gd name="T31" fmla="*/ 0 h 35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05" h="354">
                      <a:moveTo>
                        <a:pt x="1" y="0"/>
                      </a:moveTo>
                      <a:cubicBezTo>
                        <a:pt x="19" y="11"/>
                        <a:pt x="67" y="3"/>
                        <a:pt x="92" y="5"/>
                      </a:cubicBezTo>
                      <a:cubicBezTo>
                        <a:pt x="87" y="16"/>
                        <a:pt x="83" y="22"/>
                        <a:pt x="73" y="29"/>
                      </a:cubicBezTo>
                      <a:cubicBezTo>
                        <a:pt x="76" y="39"/>
                        <a:pt x="80" y="50"/>
                        <a:pt x="84" y="61"/>
                      </a:cubicBezTo>
                      <a:cubicBezTo>
                        <a:pt x="80" y="89"/>
                        <a:pt x="73" y="118"/>
                        <a:pt x="84" y="146"/>
                      </a:cubicBezTo>
                      <a:cubicBezTo>
                        <a:pt x="86" y="158"/>
                        <a:pt x="89" y="158"/>
                        <a:pt x="97" y="168"/>
                      </a:cubicBezTo>
                      <a:cubicBezTo>
                        <a:pt x="101" y="194"/>
                        <a:pt x="99" y="212"/>
                        <a:pt x="97" y="240"/>
                      </a:cubicBezTo>
                      <a:cubicBezTo>
                        <a:pt x="103" y="261"/>
                        <a:pt x="105" y="319"/>
                        <a:pt x="84" y="336"/>
                      </a:cubicBezTo>
                      <a:cubicBezTo>
                        <a:pt x="80" y="347"/>
                        <a:pt x="79" y="351"/>
                        <a:pt x="68" y="354"/>
                      </a:cubicBezTo>
                      <a:cubicBezTo>
                        <a:pt x="38" y="351"/>
                        <a:pt x="24" y="348"/>
                        <a:pt x="14" y="320"/>
                      </a:cubicBezTo>
                      <a:cubicBezTo>
                        <a:pt x="12" y="307"/>
                        <a:pt x="7" y="294"/>
                        <a:pt x="12" y="282"/>
                      </a:cubicBezTo>
                      <a:cubicBezTo>
                        <a:pt x="7" y="269"/>
                        <a:pt x="10" y="257"/>
                        <a:pt x="14" y="245"/>
                      </a:cubicBezTo>
                      <a:cubicBezTo>
                        <a:pt x="2" y="199"/>
                        <a:pt x="13" y="146"/>
                        <a:pt x="9" y="98"/>
                      </a:cubicBezTo>
                      <a:cubicBezTo>
                        <a:pt x="11" y="79"/>
                        <a:pt x="13" y="62"/>
                        <a:pt x="20" y="45"/>
                      </a:cubicBezTo>
                      <a:cubicBezTo>
                        <a:pt x="17" y="29"/>
                        <a:pt x="20" y="18"/>
                        <a:pt x="6" y="13"/>
                      </a:cubicBezTo>
                      <a:cubicBezTo>
                        <a:pt x="0" y="3"/>
                        <a:pt x="1" y="8"/>
                        <a:pt x="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015" name="Freeform 266">
                  <a:extLst>
                    <a:ext uri="{FF2B5EF4-FFF2-40B4-BE49-F238E27FC236}">
                      <a16:creationId xmlns:a16="http://schemas.microsoft.com/office/drawing/2014/main" id="{60EADECC-4F07-7F19-A9CB-D86038BA06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8" y="2583"/>
                  <a:ext cx="155" cy="328"/>
                </a:xfrm>
                <a:custGeom>
                  <a:avLst/>
                  <a:gdLst>
                    <a:gd name="T0" fmla="*/ 147 w 149"/>
                    <a:gd name="T1" fmla="*/ 17 h 376"/>
                    <a:gd name="T2" fmla="*/ 138 w 149"/>
                    <a:gd name="T3" fmla="*/ 90 h 376"/>
                    <a:gd name="T4" fmla="*/ 130 w 149"/>
                    <a:gd name="T5" fmla="*/ 113 h 376"/>
                    <a:gd name="T6" fmla="*/ 127 w 149"/>
                    <a:gd name="T7" fmla="*/ 122 h 376"/>
                    <a:gd name="T8" fmla="*/ 108 w 149"/>
                    <a:gd name="T9" fmla="*/ 213 h 376"/>
                    <a:gd name="T10" fmla="*/ 85 w 149"/>
                    <a:gd name="T11" fmla="*/ 274 h 376"/>
                    <a:gd name="T12" fmla="*/ 69 w 149"/>
                    <a:gd name="T13" fmla="*/ 316 h 376"/>
                    <a:gd name="T14" fmla="*/ 58 w 149"/>
                    <a:gd name="T15" fmla="*/ 318 h 376"/>
                    <a:gd name="T16" fmla="*/ 19 w 149"/>
                    <a:gd name="T17" fmla="*/ 323 h 376"/>
                    <a:gd name="T18" fmla="*/ 2 w 149"/>
                    <a:gd name="T19" fmla="*/ 306 h 376"/>
                    <a:gd name="T20" fmla="*/ 5 w 149"/>
                    <a:gd name="T21" fmla="*/ 276 h 376"/>
                    <a:gd name="T22" fmla="*/ 8 w 149"/>
                    <a:gd name="T23" fmla="*/ 192 h 376"/>
                    <a:gd name="T24" fmla="*/ 22 w 149"/>
                    <a:gd name="T25" fmla="*/ 174 h 376"/>
                    <a:gd name="T26" fmla="*/ 35 w 149"/>
                    <a:gd name="T27" fmla="*/ 92 h 376"/>
                    <a:gd name="T28" fmla="*/ 44 w 149"/>
                    <a:gd name="T29" fmla="*/ 65 h 376"/>
                    <a:gd name="T30" fmla="*/ 83 w 149"/>
                    <a:gd name="T31" fmla="*/ 16 h 376"/>
                    <a:gd name="T32" fmla="*/ 127 w 149"/>
                    <a:gd name="T33" fmla="*/ 16 h 376"/>
                    <a:gd name="T34" fmla="*/ 147 w 149"/>
                    <a:gd name="T35" fmla="*/ 17 h 37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49" h="376">
                      <a:moveTo>
                        <a:pt x="141" y="20"/>
                      </a:moveTo>
                      <a:cubicBezTo>
                        <a:pt x="135" y="47"/>
                        <a:pt x="136" y="74"/>
                        <a:pt x="133" y="103"/>
                      </a:cubicBezTo>
                      <a:cubicBezTo>
                        <a:pt x="131" y="112"/>
                        <a:pt x="127" y="120"/>
                        <a:pt x="125" y="130"/>
                      </a:cubicBezTo>
                      <a:cubicBezTo>
                        <a:pt x="124" y="133"/>
                        <a:pt x="122" y="140"/>
                        <a:pt x="122" y="140"/>
                      </a:cubicBezTo>
                      <a:cubicBezTo>
                        <a:pt x="126" y="171"/>
                        <a:pt x="121" y="215"/>
                        <a:pt x="104" y="244"/>
                      </a:cubicBezTo>
                      <a:cubicBezTo>
                        <a:pt x="98" y="263"/>
                        <a:pt x="102" y="306"/>
                        <a:pt x="82" y="314"/>
                      </a:cubicBezTo>
                      <a:cubicBezTo>
                        <a:pt x="78" y="326"/>
                        <a:pt x="66" y="361"/>
                        <a:pt x="66" y="362"/>
                      </a:cubicBezTo>
                      <a:cubicBezTo>
                        <a:pt x="62" y="362"/>
                        <a:pt x="59" y="363"/>
                        <a:pt x="56" y="364"/>
                      </a:cubicBezTo>
                      <a:cubicBezTo>
                        <a:pt x="43" y="376"/>
                        <a:pt x="36" y="371"/>
                        <a:pt x="18" y="370"/>
                      </a:cubicBezTo>
                      <a:cubicBezTo>
                        <a:pt x="12" y="363"/>
                        <a:pt x="8" y="356"/>
                        <a:pt x="2" y="351"/>
                      </a:cubicBezTo>
                      <a:cubicBezTo>
                        <a:pt x="0" y="336"/>
                        <a:pt x="0" y="329"/>
                        <a:pt x="5" y="316"/>
                      </a:cubicBezTo>
                      <a:cubicBezTo>
                        <a:pt x="7" y="287"/>
                        <a:pt x="1" y="247"/>
                        <a:pt x="8" y="220"/>
                      </a:cubicBezTo>
                      <a:cubicBezTo>
                        <a:pt x="9" y="211"/>
                        <a:pt x="21" y="199"/>
                        <a:pt x="21" y="199"/>
                      </a:cubicBezTo>
                      <a:cubicBezTo>
                        <a:pt x="22" y="168"/>
                        <a:pt x="17" y="133"/>
                        <a:pt x="34" y="106"/>
                      </a:cubicBezTo>
                      <a:cubicBezTo>
                        <a:pt x="36" y="95"/>
                        <a:pt x="42" y="74"/>
                        <a:pt x="42" y="74"/>
                      </a:cubicBezTo>
                      <a:cubicBezTo>
                        <a:pt x="45" y="3"/>
                        <a:pt x="33" y="0"/>
                        <a:pt x="80" y="18"/>
                      </a:cubicBezTo>
                      <a:cubicBezTo>
                        <a:pt x="108" y="14"/>
                        <a:pt x="99" y="13"/>
                        <a:pt x="122" y="18"/>
                      </a:cubicBezTo>
                      <a:cubicBezTo>
                        <a:pt x="144" y="22"/>
                        <a:pt x="149" y="28"/>
                        <a:pt x="141" y="2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016" name="Freeform 267">
                  <a:extLst>
                    <a:ext uri="{FF2B5EF4-FFF2-40B4-BE49-F238E27FC236}">
                      <a16:creationId xmlns:a16="http://schemas.microsoft.com/office/drawing/2014/main" id="{907A7C66-AB2F-FCB7-0CA6-B058BEAA3A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4" y="1020"/>
                  <a:ext cx="99" cy="440"/>
                </a:xfrm>
                <a:custGeom>
                  <a:avLst/>
                  <a:gdLst>
                    <a:gd name="T0" fmla="*/ 27 w 96"/>
                    <a:gd name="T1" fmla="*/ 424 h 504"/>
                    <a:gd name="T2" fmla="*/ 63 w 96"/>
                    <a:gd name="T3" fmla="*/ 431 h 504"/>
                    <a:gd name="T4" fmla="*/ 74 w 96"/>
                    <a:gd name="T5" fmla="*/ 394 h 504"/>
                    <a:gd name="T6" fmla="*/ 74 w 96"/>
                    <a:gd name="T7" fmla="*/ 282 h 504"/>
                    <a:gd name="T8" fmla="*/ 91 w 96"/>
                    <a:gd name="T9" fmla="*/ 187 h 504"/>
                    <a:gd name="T10" fmla="*/ 99 w 96"/>
                    <a:gd name="T11" fmla="*/ 152 h 504"/>
                    <a:gd name="T12" fmla="*/ 91 w 96"/>
                    <a:gd name="T13" fmla="*/ 45 h 504"/>
                    <a:gd name="T14" fmla="*/ 79 w 96"/>
                    <a:gd name="T15" fmla="*/ 5 h 504"/>
                    <a:gd name="T16" fmla="*/ 30 w 96"/>
                    <a:gd name="T17" fmla="*/ 22 h 504"/>
                    <a:gd name="T18" fmla="*/ 27 w 96"/>
                    <a:gd name="T19" fmla="*/ 106 h 504"/>
                    <a:gd name="T20" fmla="*/ 33 w 96"/>
                    <a:gd name="T21" fmla="*/ 317 h 504"/>
                    <a:gd name="T22" fmla="*/ 41 w 96"/>
                    <a:gd name="T23" fmla="*/ 354 h 504"/>
                    <a:gd name="T24" fmla="*/ 25 w 96"/>
                    <a:gd name="T25" fmla="*/ 413 h 504"/>
                    <a:gd name="T26" fmla="*/ 27 w 96"/>
                    <a:gd name="T27" fmla="*/ 424 h 50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96" h="504">
                      <a:moveTo>
                        <a:pt x="26" y="486"/>
                      </a:moveTo>
                      <a:cubicBezTo>
                        <a:pt x="50" y="492"/>
                        <a:pt x="38" y="489"/>
                        <a:pt x="61" y="494"/>
                      </a:cubicBezTo>
                      <a:cubicBezTo>
                        <a:pt x="69" y="480"/>
                        <a:pt x="66" y="465"/>
                        <a:pt x="72" y="451"/>
                      </a:cubicBezTo>
                      <a:cubicBezTo>
                        <a:pt x="77" y="408"/>
                        <a:pt x="82" y="366"/>
                        <a:pt x="72" y="323"/>
                      </a:cubicBezTo>
                      <a:cubicBezTo>
                        <a:pt x="73" y="288"/>
                        <a:pt x="75" y="247"/>
                        <a:pt x="88" y="214"/>
                      </a:cubicBezTo>
                      <a:cubicBezTo>
                        <a:pt x="93" y="179"/>
                        <a:pt x="89" y="192"/>
                        <a:pt x="96" y="174"/>
                      </a:cubicBezTo>
                      <a:cubicBezTo>
                        <a:pt x="94" y="116"/>
                        <a:pt x="92" y="96"/>
                        <a:pt x="88" y="51"/>
                      </a:cubicBezTo>
                      <a:cubicBezTo>
                        <a:pt x="90" y="21"/>
                        <a:pt x="89" y="26"/>
                        <a:pt x="77" y="6"/>
                      </a:cubicBezTo>
                      <a:cubicBezTo>
                        <a:pt x="43" y="8"/>
                        <a:pt x="39" y="0"/>
                        <a:pt x="29" y="25"/>
                      </a:cubicBezTo>
                      <a:cubicBezTo>
                        <a:pt x="31" y="56"/>
                        <a:pt x="37" y="90"/>
                        <a:pt x="26" y="121"/>
                      </a:cubicBezTo>
                      <a:cubicBezTo>
                        <a:pt x="49" y="199"/>
                        <a:pt x="0" y="279"/>
                        <a:pt x="32" y="363"/>
                      </a:cubicBezTo>
                      <a:cubicBezTo>
                        <a:pt x="33" y="379"/>
                        <a:pt x="34" y="390"/>
                        <a:pt x="40" y="406"/>
                      </a:cubicBezTo>
                      <a:cubicBezTo>
                        <a:pt x="34" y="428"/>
                        <a:pt x="29" y="450"/>
                        <a:pt x="24" y="473"/>
                      </a:cubicBezTo>
                      <a:cubicBezTo>
                        <a:pt x="25" y="479"/>
                        <a:pt x="44" y="504"/>
                        <a:pt x="26" y="48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017" name="Freeform 268">
                  <a:extLst>
                    <a:ext uri="{FF2B5EF4-FFF2-40B4-BE49-F238E27FC236}">
                      <a16:creationId xmlns:a16="http://schemas.microsoft.com/office/drawing/2014/main" id="{7AB72755-852B-015B-B6D1-DB671071C0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1" y="1007"/>
                  <a:ext cx="156" cy="358"/>
                </a:xfrm>
                <a:custGeom>
                  <a:avLst/>
                  <a:gdLst>
                    <a:gd name="T0" fmla="*/ 5 w 150"/>
                    <a:gd name="T1" fmla="*/ 333 h 410"/>
                    <a:gd name="T2" fmla="*/ 42 w 150"/>
                    <a:gd name="T3" fmla="*/ 358 h 410"/>
                    <a:gd name="T4" fmla="*/ 83 w 150"/>
                    <a:gd name="T5" fmla="*/ 351 h 410"/>
                    <a:gd name="T6" fmla="*/ 97 w 150"/>
                    <a:gd name="T7" fmla="*/ 316 h 410"/>
                    <a:gd name="T8" fmla="*/ 119 w 150"/>
                    <a:gd name="T9" fmla="*/ 244 h 410"/>
                    <a:gd name="T10" fmla="*/ 133 w 150"/>
                    <a:gd name="T11" fmla="*/ 189 h 410"/>
                    <a:gd name="T12" fmla="*/ 141 w 150"/>
                    <a:gd name="T13" fmla="*/ 168 h 410"/>
                    <a:gd name="T14" fmla="*/ 144 w 150"/>
                    <a:gd name="T15" fmla="*/ 102 h 410"/>
                    <a:gd name="T16" fmla="*/ 150 w 150"/>
                    <a:gd name="T17" fmla="*/ 88 h 410"/>
                    <a:gd name="T18" fmla="*/ 152 w 150"/>
                    <a:gd name="T19" fmla="*/ 42 h 410"/>
                    <a:gd name="T20" fmla="*/ 135 w 150"/>
                    <a:gd name="T21" fmla="*/ 0 h 410"/>
                    <a:gd name="T22" fmla="*/ 97 w 150"/>
                    <a:gd name="T23" fmla="*/ 11 h 410"/>
                    <a:gd name="T24" fmla="*/ 80 w 150"/>
                    <a:gd name="T25" fmla="*/ 46 h 410"/>
                    <a:gd name="T26" fmla="*/ 69 w 150"/>
                    <a:gd name="T27" fmla="*/ 120 h 410"/>
                    <a:gd name="T28" fmla="*/ 60 w 150"/>
                    <a:gd name="T29" fmla="*/ 141 h 410"/>
                    <a:gd name="T30" fmla="*/ 44 w 150"/>
                    <a:gd name="T31" fmla="*/ 189 h 410"/>
                    <a:gd name="T32" fmla="*/ 42 w 150"/>
                    <a:gd name="T33" fmla="*/ 197 h 410"/>
                    <a:gd name="T34" fmla="*/ 35 w 150"/>
                    <a:gd name="T35" fmla="*/ 203 h 410"/>
                    <a:gd name="T36" fmla="*/ 33 w 150"/>
                    <a:gd name="T37" fmla="*/ 218 h 410"/>
                    <a:gd name="T38" fmla="*/ 30 w 150"/>
                    <a:gd name="T39" fmla="*/ 225 h 410"/>
                    <a:gd name="T40" fmla="*/ 17 w 150"/>
                    <a:gd name="T41" fmla="*/ 305 h 410"/>
                    <a:gd name="T42" fmla="*/ 10 w 150"/>
                    <a:gd name="T43" fmla="*/ 333 h 410"/>
                    <a:gd name="T44" fmla="*/ 2 w 150"/>
                    <a:gd name="T45" fmla="*/ 337 h 410"/>
                    <a:gd name="T46" fmla="*/ 5 w 150"/>
                    <a:gd name="T47" fmla="*/ 333 h 41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50" h="410">
                      <a:moveTo>
                        <a:pt x="5" y="381"/>
                      </a:moveTo>
                      <a:cubicBezTo>
                        <a:pt x="18" y="394"/>
                        <a:pt x="19" y="403"/>
                        <a:pt x="40" y="410"/>
                      </a:cubicBezTo>
                      <a:cubicBezTo>
                        <a:pt x="55" y="408"/>
                        <a:pt x="66" y="407"/>
                        <a:pt x="80" y="402"/>
                      </a:cubicBezTo>
                      <a:cubicBezTo>
                        <a:pt x="98" y="383"/>
                        <a:pt x="80" y="405"/>
                        <a:pt x="93" y="362"/>
                      </a:cubicBezTo>
                      <a:cubicBezTo>
                        <a:pt x="101" y="335"/>
                        <a:pt x="109" y="307"/>
                        <a:pt x="114" y="280"/>
                      </a:cubicBezTo>
                      <a:cubicBezTo>
                        <a:pt x="111" y="260"/>
                        <a:pt x="115" y="232"/>
                        <a:pt x="128" y="216"/>
                      </a:cubicBezTo>
                      <a:cubicBezTo>
                        <a:pt x="130" y="207"/>
                        <a:pt x="136" y="192"/>
                        <a:pt x="136" y="192"/>
                      </a:cubicBezTo>
                      <a:cubicBezTo>
                        <a:pt x="136" y="167"/>
                        <a:pt x="135" y="141"/>
                        <a:pt x="138" y="117"/>
                      </a:cubicBezTo>
                      <a:cubicBezTo>
                        <a:pt x="138" y="111"/>
                        <a:pt x="144" y="101"/>
                        <a:pt x="144" y="101"/>
                      </a:cubicBezTo>
                      <a:cubicBezTo>
                        <a:pt x="144" y="86"/>
                        <a:pt x="150" y="63"/>
                        <a:pt x="146" y="48"/>
                      </a:cubicBezTo>
                      <a:cubicBezTo>
                        <a:pt x="144" y="30"/>
                        <a:pt x="144" y="11"/>
                        <a:pt x="130" y="0"/>
                      </a:cubicBezTo>
                      <a:cubicBezTo>
                        <a:pt x="117" y="6"/>
                        <a:pt x="105" y="7"/>
                        <a:pt x="93" y="13"/>
                      </a:cubicBezTo>
                      <a:cubicBezTo>
                        <a:pt x="84" y="27"/>
                        <a:pt x="91" y="38"/>
                        <a:pt x="77" y="53"/>
                      </a:cubicBezTo>
                      <a:cubicBezTo>
                        <a:pt x="83" y="77"/>
                        <a:pt x="81" y="118"/>
                        <a:pt x="66" y="138"/>
                      </a:cubicBezTo>
                      <a:cubicBezTo>
                        <a:pt x="63" y="146"/>
                        <a:pt x="59" y="153"/>
                        <a:pt x="58" y="162"/>
                      </a:cubicBezTo>
                      <a:cubicBezTo>
                        <a:pt x="53" y="185"/>
                        <a:pt x="58" y="199"/>
                        <a:pt x="42" y="216"/>
                      </a:cubicBezTo>
                      <a:cubicBezTo>
                        <a:pt x="41" y="219"/>
                        <a:pt x="41" y="222"/>
                        <a:pt x="40" y="226"/>
                      </a:cubicBezTo>
                      <a:cubicBezTo>
                        <a:pt x="38" y="228"/>
                        <a:pt x="34" y="229"/>
                        <a:pt x="34" y="232"/>
                      </a:cubicBezTo>
                      <a:cubicBezTo>
                        <a:pt x="32" y="237"/>
                        <a:pt x="33" y="244"/>
                        <a:pt x="32" y="250"/>
                      </a:cubicBezTo>
                      <a:cubicBezTo>
                        <a:pt x="31" y="252"/>
                        <a:pt x="30" y="255"/>
                        <a:pt x="29" y="258"/>
                      </a:cubicBezTo>
                      <a:cubicBezTo>
                        <a:pt x="26" y="290"/>
                        <a:pt x="20" y="317"/>
                        <a:pt x="16" y="349"/>
                      </a:cubicBezTo>
                      <a:cubicBezTo>
                        <a:pt x="14" y="359"/>
                        <a:pt x="17" y="372"/>
                        <a:pt x="10" y="381"/>
                      </a:cubicBezTo>
                      <a:cubicBezTo>
                        <a:pt x="7" y="383"/>
                        <a:pt x="5" y="386"/>
                        <a:pt x="2" y="386"/>
                      </a:cubicBezTo>
                      <a:cubicBezTo>
                        <a:pt x="0" y="386"/>
                        <a:pt x="4" y="382"/>
                        <a:pt x="5" y="38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2011" name="Rectangle 269">
                <a:extLst>
                  <a:ext uri="{FF2B5EF4-FFF2-40B4-BE49-F238E27FC236}">
                    <a16:creationId xmlns:a16="http://schemas.microsoft.com/office/drawing/2014/main" id="{337C04DD-D42E-4970-96B0-9631639D6C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9" y="1237"/>
                <a:ext cx="216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2021404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en-US" altLang="en-US" sz="1600" b="1" i="1">
                    <a:solidFill>
                      <a:schemeClr val="bg2"/>
                    </a:solidFill>
                    <a:latin typeface="Kosher-Normal" charset="0"/>
                  </a:rPr>
                  <a:t>LC</a:t>
                </a:r>
                <a:endParaRPr lang="en-US" altLang="en-US" sz="1600" i="1">
                  <a:solidFill>
                    <a:schemeClr val="bg2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31984" name="Group 270">
              <a:extLst>
                <a:ext uri="{FF2B5EF4-FFF2-40B4-BE49-F238E27FC236}">
                  <a16:creationId xmlns:a16="http://schemas.microsoft.com/office/drawing/2014/main" id="{A3BC98E1-6CC6-795E-6FBA-C63D1D4EB6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847"/>
              <a:ext cx="331" cy="369"/>
              <a:chOff x="1567" y="1192"/>
              <a:chExt cx="331" cy="369"/>
            </a:xfrm>
          </p:grpSpPr>
          <p:grpSp>
            <p:nvGrpSpPr>
              <p:cNvPr id="31998" name="Group 271">
                <a:extLst>
                  <a:ext uri="{FF2B5EF4-FFF2-40B4-BE49-F238E27FC236}">
                    <a16:creationId xmlns:a16="http://schemas.microsoft.com/office/drawing/2014/main" id="{752DB7B6-F521-42FB-FB1F-42DBB8B579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7" y="1192"/>
                <a:ext cx="331" cy="369"/>
                <a:chOff x="1084" y="711"/>
                <a:chExt cx="2950" cy="2769"/>
              </a:xfrm>
            </p:grpSpPr>
            <p:grpSp>
              <p:nvGrpSpPr>
                <p:cNvPr id="32000" name="Group 272">
                  <a:extLst>
                    <a:ext uri="{FF2B5EF4-FFF2-40B4-BE49-F238E27FC236}">
                      <a16:creationId xmlns:a16="http://schemas.microsoft.com/office/drawing/2014/main" id="{869C4821-D9D4-A96F-D9F5-B3E0A0F35C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84" y="711"/>
                  <a:ext cx="2950" cy="2769"/>
                  <a:chOff x="2707" y="548"/>
                  <a:chExt cx="2950" cy="2769"/>
                </a:xfrm>
              </p:grpSpPr>
              <p:grpSp>
                <p:nvGrpSpPr>
                  <p:cNvPr id="32006" name="Group 273">
                    <a:extLst>
                      <a:ext uri="{FF2B5EF4-FFF2-40B4-BE49-F238E27FC236}">
                        <a16:creationId xmlns:a16="http://schemas.microsoft.com/office/drawing/2014/main" id="{A63BD293-F7F0-3290-1E90-1E4DD87A967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80" y="1046"/>
                    <a:ext cx="2105" cy="1421"/>
                    <a:chOff x="578" y="2316"/>
                    <a:chExt cx="2105" cy="1421"/>
                  </a:xfrm>
                </p:grpSpPr>
                <p:sp>
                  <p:nvSpPr>
                    <p:cNvPr id="32008" name="Freeform 274">
                      <a:extLst>
                        <a:ext uri="{FF2B5EF4-FFF2-40B4-BE49-F238E27FC236}">
                          <a16:creationId xmlns:a16="http://schemas.microsoft.com/office/drawing/2014/main" id="{3739B147-02D5-770D-2D54-6004ECF9DDD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33" y="2316"/>
                      <a:ext cx="2050" cy="256"/>
                    </a:xfrm>
                    <a:custGeom>
                      <a:avLst/>
                      <a:gdLst>
                        <a:gd name="T0" fmla="*/ 28 w 592"/>
                        <a:gd name="T1" fmla="*/ 256 h 90"/>
                        <a:gd name="T2" fmla="*/ 76 w 592"/>
                        <a:gd name="T3" fmla="*/ 125 h 90"/>
                        <a:gd name="T4" fmla="*/ 118 w 592"/>
                        <a:gd name="T5" fmla="*/ 102 h 90"/>
                        <a:gd name="T6" fmla="*/ 159 w 592"/>
                        <a:gd name="T7" fmla="*/ 91 h 90"/>
                        <a:gd name="T8" fmla="*/ 388 w 592"/>
                        <a:gd name="T9" fmla="*/ 97 h 90"/>
                        <a:gd name="T10" fmla="*/ 526 w 592"/>
                        <a:gd name="T11" fmla="*/ 114 h 90"/>
                        <a:gd name="T12" fmla="*/ 589 w 592"/>
                        <a:gd name="T13" fmla="*/ 131 h 90"/>
                        <a:gd name="T14" fmla="*/ 824 w 592"/>
                        <a:gd name="T15" fmla="*/ 148 h 90"/>
                        <a:gd name="T16" fmla="*/ 1170 w 592"/>
                        <a:gd name="T17" fmla="*/ 125 h 90"/>
                        <a:gd name="T18" fmla="*/ 1634 w 592"/>
                        <a:gd name="T19" fmla="*/ 46 h 90"/>
                        <a:gd name="T20" fmla="*/ 1801 w 592"/>
                        <a:gd name="T21" fmla="*/ 0 h 90"/>
                        <a:gd name="T22" fmla="*/ 1981 w 592"/>
                        <a:gd name="T23" fmla="*/ 6 h 90"/>
                        <a:gd name="T24" fmla="*/ 2043 w 592"/>
                        <a:gd name="T25" fmla="*/ 85 h 90"/>
                        <a:gd name="T26" fmla="*/ 2050 w 592"/>
                        <a:gd name="T27" fmla="*/ 102 h 90"/>
                        <a:gd name="T28" fmla="*/ 2015 w 592"/>
                        <a:gd name="T29" fmla="*/ 171 h 90"/>
                        <a:gd name="T30" fmla="*/ 2022 w 592"/>
                        <a:gd name="T31" fmla="*/ 188 h 90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0" t="0" r="r" b="b"/>
                      <a:pathLst>
                        <a:path w="592" h="90">
                          <a:moveTo>
                            <a:pt x="8" y="90"/>
                          </a:moveTo>
                          <a:cubicBezTo>
                            <a:pt x="0" y="78"/>
                            <a:pt x="10" y="51"/>
                            <a:pt x="22" y="44"/>
                          </a:cubicBezTo>
                          <a:cubicBezTo>
                            <a:pt x="27" y="35"/>
                            <a:pt x="23" y="39"/>
                            <a:pt x="34" y="36"/>
                          </a:cubicBezTo>
                          <a:cubicBezTo>
                            <a:pt x="38" y="34"/>
                            <a:pt x="46" y="32"/>
                            <a:pt x="46" y="32"/>
                          </a:cubicBezTo>
                          <a:cubicBezTo>
                            <a:pt x="72" y="33"/>
                            <a:pt x="84" y="35"/>
                            <a:pt x="112" y="34"/>
                          </a:cubicBezTo>
                          <a:cubicBezTo>
                            <a:pt x="125" y="35"/>
                            <a:pt x="138" y="38"/>
                            <a:pt x="152" y="40"/>
                          </a:cubicBezTo>
                          <a:cubicBezTo>
                            <a:pt x="158" y="42"/>
                            <a:pt x="170" y="46"/>
                            <a:pt x="170" y="46"/>
                          </a:cubicBezTo>
                          <a:cubicBezTo>
                            <a:pt x="192" y="42"/>
                            <a:pt x="215" y="46"/>
                            <a:pt x="238" y="52"/>
                          </a:cubicBezTo>
                          <a:cubicBezTo>
                            <a:pt x="271" y="50"/>
                            <a:pt x="304" y="47"/>
                            <a:pt x="338" y="44"/>
                          </a:cubicBezTo>
                          <a:cubicBezTo>
                            <a:pt x="381" y="33"/>
                            <a:pt x="427" y="24"/>
                            <a:pt x="472" y="16"/>
                          </a:cubicBezTo>
                          <a:cubicBezTo>
                            <a:pt x="488" y="12"/>
                            <a:pt x="503" y="4"/>
                            <a:pt x="520" y="0"/>
                          </a:cubicBezTo>
                          <a:cubicBezTo>
                            <a:pt x="537" y="0"/>
                            <a:pt x="554" y="0"/>
                            <a:pt x="572" y="2"/>
                          </a:cubicBezTo>
                          <a:cubicBezTo>
                            <a:pt x="582" y="3"/>
                            <a:pt x="587" y="21"/>
                            <a:pt x="590" y="30"/>
                          </a:cubicBezTo>
                          <a:cubicBezTo>
                            <a:pt x="590" y="32"/>
                            <a:pt x="592" y="36"/>
                            <a:pt x="592" y="36"/>
                          </a:cubicBezTo>
                          <a:cubicBezTo>
                            <a:pt x="588" y="45"/>
                            <a:pt x="589" y="52"/>
                            <a:pt x="582" y="60"/>
                          </a:cubicBezTo>
                          <a:cubicBezTo>
                            <a:pt x="579" y="67"/>
                            <a:pt x="577" y="66"/>
                            <a:pt x="584" y="66"/>
                          </a:cubicBezTo>
                        </a:path>
                      </a:pathLst>
                    </a:custGeom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81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009" name="Freeform 275">
                      <a:extLst>
                        <a:ext uri="{FF2B5EF4-FFF2-40B4-BE49-F238E27FC236}">
                          <a16:creationId xmlns:a16="http://schemas.microsoft.com/office/drawing/2014/main" id="{DF791C9D-FFF4-B5F7-1C13-F9BEB746F16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78" y="2506"/>
                      <a:ext cx="2074" cy="1231"/>
                    </a:xfrm>
                    <a:custGeom>
                      <a:avLst/>
                      <a:gdLst>
                        <a:gd name="T0" fmla="*/ 2074 w 599"/>
                        <a:gd name="T1" fmla="*/ 0 h 432"/>
                        <a:gd name="T2" fmla="*/ 2060 w 599"/>
                        <a:gd name="T3" fmla="*/ 17 h 432"/>
                        <a:gd name="T4" fmla="*/ 2039 w 599"/>
                        <a:gd name="T5" fmla="*/ 28 h 432"/>
                        <a:gd name="T6" fmla="*/ 2026 w 599"/>
                        <a:gd name="T7" fmla="*/ 68 h 432"/>
                        <a:gd name="T8" fmla="*/ 1929 w 599"/>
                        <a:gd name="T9" fmla="*/ 262 h 432"/>
                        <a:gd name="T10" fmla="*/ 1818 w 599"/>
                        <a:gd name="T11" fmla="*/ 593 h 432"/>
                        <a:gd name="T12" fmla="*/ 1783 w 599"/>
                        <a:gd name="T13" fmla="*/ 758 h 432"/>
                        <a:gd name="T14" fmla="*/ 1749 w 599"/>
                        <a:gd name="T15" fmla="*/ 997 h 432"/>
                        <a:gd name="T16" fmla="*/ 1714 w 599"/>
                        <a:gd name="T17" fmla="*/ 1146 h 432"/>
                        <a:gd name="T18" fmla="*/ 1596 w 599"/>
                        <a:gd name="T19" fmla="*/ 1203 h 432"/>
                        <a:gd name="T20" fmla="*/ 1499 w 599"/>
                        <a:gd name="T21" fmla="*/ 1180 h 432"/>
                        <a:gd name="T22" fmla="*/ 1458 w 599"/>
                        <a:gd name="T23" fmla="*/ 1168 h 432"/>
                        <a:gd name="T24" fmla="*/ 1472 w 599"/>
                        <a:gd name="T25" fmla="*/ 1003 h 432"/>
                        <a:gd name="T26" fmla="*/ 1492 w 599"/>
                        <a:gd name="T27" fmla="*/ 963 h 432"/>
                        <a:gd name="T28" fmla="*/ 1402 w 599"/>
                        <a:gd name="T29" fmla="*/ 935 h 432"/>
                        <a:gd name="T30" fmla="*/ 1201 w 599"/>
                        <a:gd name="T31" fmla="*/ 900 h 432"/>
                        <a:gd name="T32" fmla="*/ 391 w 599"/>
                        <a:gd name="T33" fmla="*/ 1026 h 432"/>
                        <a:gd name="T34" fmla="*/ 357 w 599"/>
                        <a:gd name="T35" fmla="*/ 1049 h 432"/>
                        <a:gd name="T36" fmla="*/ 301 w 599"/>
                        <a:gd name="T37" fmla="*/ 1117 h 432"/>
                        <a:gd name="T38" fmla="*/ 184 w 599"/>
                        <a:gd name="T39" fmla="*/ 1231 h 432"/>
                        <a:gd name="T40" fmla="*/ 100 w 599"/>
                        <a:gd name="T41" fmla="*/ 1203 h 432"/>
                        <a:gd name="T42" fmla="*/ 59 w 599"/>
                        <a:gd name="T43" fmla="*/ 1180 h 432"/>
                        <a:gd name="T44" fmla="*/ 24 w 599"/>
                        <a:gd name="T45" fmla="*/ 1134 h 432"/>
                        <a:gd name="T46" fmla="*/ 38 w 599"/>
                        <a:gd name="T47" fmla="*/ 1060 h 432"/>
                        <a:gd name="T48" fmla="*/ 59 w 599"/>
                        <a:gd name="T49" fmla="*/ 952 h 432"/>
                        <a:gd name="T50" fmla="*/ 93 w 599"/>
                        <a:gd name="T51" fmla="*/ 747 h 432"/>
                        <a:gd name="T52" fmla="*/ 100 w 599"/>
                        <a:gd name="T53" fmla="*/ 536 h 432"/>
                        <a:gd name="T54" fmla="*/ 107 w 599"/>
                        <a:gd name="T55" fmla="*/ 359 h 432"/>
                        <a:gd name="T56" fmla="*/ 100 w 599"/>
                        <a:gd name="T57" fmla="*/ 234 h 432"/>
                        <a:gd name="T58" fmla="*/ 73 w 599"/>
                        <a:gd name="T59" fmla="*/ 85 h 432"/>
                        <a:gd name="T60" fmla="*/ 66 w 599"/>
                        <a:gd name="T61" fmla="*/ 40 h 432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</a:gdLst>
                      <a:ahLst/>
                      <a:cxnLst>
                        <a:cxn ang="T62">
                          <a:pos x="T0" y="T1"/>
                        </a:cxn>
                        <a:cxn ang="T63">
                          <a:pos x="T2" y="T3"/>
                        </a:cxn>
                        <a:cxn ang="T64">
                          <a:pos x="T4" y="T5"/>
                        </a:cxn>
                        <a:cxn ang="T65">
                          <a:pos x="T6" y="T7"/>
                        </a:cxn>
                        <a:cxn ang="T66">
                          <a:pos x="T8" y="T9"/>
                        </a:cxn>
                        <a:cxn ang="T67">
                          <a:pos x="T10" y="T11"/>
                        </a:cxn>
                        <a:cxn ang="T68">
                          <a:pos x="T12" y="T13"/>
                        </a:cxn>
                        <a:cxn ang="T69">
                          <a:pos x="T14" y="T15"/>
                        </a:cxn>
                        <a:cxn ang="T70">
                          <a:pos x="T16" y="T17"/>
                        </a:cxn>
                        <a:cxn ang="T71">
                          <a:pos x="T18" y="T19"/>
                        </a:cxn>
                        <a:cxn ang="T72">
                          <a:pos x="T20" y="T21"/>
                        </a:cxn>
                        <a:cxn ang="T73">
                          <a:pos x="T22" y="T23"/>
                        </a:cxn>
                        <a:cxn ang="T74">
                          <a:pos x="T24" y="T25"/>
                        </a:cxn>
                        <a:cxn ang="T75">
                          <a:pos x="T26" y="T27"/>
                        </a:cxn>
                        <a:cxn ang="T76">
                          <a:pos x="T28" y="T29"/>
                        </a:cxn>
                        <a:cxn ang="T77">
                          <a:pos x="T30" y="T31"/>
                        </a:cxn>
                        <a:cxn ang="T78">
                          <a:pos x="T32" y="T33"/>
                        </a:cxn>
                        <a:cxn ang="T79">
                          <a:pos x="T34" y="T35"/>
                        </a:cxn>
                        <a:cxn ang="T80">
                          <a:pos x="T36" y="T37"/>
                        </a:cxn>
                        <a:cxn ang="T81">
                          <a:pos x="T38" y="T39"/>
                        </a:cxn>
                        <a:cxn ang="T82">
                          <a:pos x="T40" y="T41"/>
                        </a:cxn>
                        <a:cxn ang="T83">
                          <a:pos x="T42" y="T43"/>
                        </a:cxn>
                        <a:cxn ang="T84">
                          <a:pos x="T44" y="T45"/>
                        </a:cxn>
                        <a:cxn ang="T85">
                          <a:pos x="T46" y="T47"/>
                        </a:cxn>
                        <a:cxn ang="T86">
                          <a:pos x="T48" y="T49"/>
                        </a:cxn>
                        <a:cxn ang="T87">
                          <a:pos x="T50" y="T51"/>
                        </a:cxn>
                        <a:cxn ang="T88">
                          <a:pos x="T52" y="T53"/>
                        </a:cxn>
                        <a:cxn ang="T89">
                          <a:pos x="T54" y="T55"/>
                        </a:cxn>
                        <a:cxn ang="T90">
                          <a:pos x="T56" y="T57"/>
                        </a:cxn>
                        <a:cxn ang="T91">
                          <a:pos x="T58" y="T59"/>
                        </a:cxn>
                        <a:cxn ang="T92">
                          <a:pos x="T60" y="T61"/>
                        </a:cxn>
                      </a:cxnLst>
                      <a:rect l="0" t="0" r="r" b="b"/>
                      <a:pathLst>
                        <a:path w="599" h="432">
                          <a:moveTo>
                            <a:pt x="599" y="0"/>
                          </a:moveTo>
                          <a:cubicBezTo>
                            <a:pt x="597" y="2"/>
                            <a:pt x="596" y="4"/>
                            <a:pt x="595" y="6"/>
                          </a:cubicBezTo>
                          <a:cubicBezTo>
                            <a:pt x="593" y="7"/>
                            <a:pt x="590" y="8"/>
                            <a:pt x="589" y="10"/>
                          </a:cubicBezTo>
                          <a:cubicBezTo>
                            <a:pt x="587" y="11"/>
                            <a:pt x="585" y="23"/>
                            <a:pt x="585" y="24"/>
                          </a:cubicBezTo>
                          <a:cubicBezTo>
                            <a:pt x="575" y="45"/>
                            <a:pt x="570" y="72"/>
                            <a:pt x="557" y="92"/>
                          </a:cubicBezTo>
                          <a:cubicBezTo>
                            <a:pt x="551" y="130"/>
                            <a:pt x="537" y="171"/>
                            <a:pt x="525" y="208"/>
                          </a:cubicBezTo>
                          <a:cubicBezTo>
                            <a:pt x="523" y="228"/>
                            <a:pt x="519" y="246"/>
                            <a:pt x="515" y="266"/>
                          </a:cubicBezTo>
                          <a:cubicBezTo>
                            <a:pt x="511" y="294"/>
                            <a:pt x="511" y="322"/>
                            <a:pt x="505" y="350"/>
                          </a:cubicBezTo>
                          <a:cubicBezTo>
                            <a:pt x="503" y="368"/>
                            <a:pt x="503" y="385"/>
                            <a:pt x="495" y="402"/>
                          </a:cubicBezTo>
                          <a:cubicBezTo>
                            <a:pt x="492" y="416"/>
                            <a:pt x="474" y="420"/>
                            <a:pt x="461" y="422"/>
                          </a:cubicBezTo>
                          <a:cubicBezTo>
                            <a:pt x="440" y="416"/>
                            <a:pt x="450" y="419"/>
                            <a:pt x="433" y="414"/>
                          </a:cubicBezTo>
                          <a:cubicBezTo>
                            <a:pt x="429" y="412"/>
                            <a:pt x="421" y="410"/>
                            <a:pt x="421" y="410"/>
                          </a:cubicBezTo>
                          <a:cubicBezTo>
                            <a:pt x="410" y="394"/>
                            <a:pt x="414" y="367"/>
                            <a:pt x="425" y="352"/>
                          </a:cubicBezTo>
                          <a:cubicBezTo>
                            <a:pt x="426" y="347"/>
                            <a:pt x="431" y="342"/>
                            <a:pt x="431" y="338"/>
                          </a:cubicBezTo>
                          <a:cubicBezTo>
                            <a:pt x="429" y="328"/>
                            <a:pt x="405" y="328"/>
                            <a:pt x="405" y="328"/>
                          </a:cubicBezTo>
                          <a:cubicBezTo>
                            <a:pt x="392" y="315"/>
                            <a:pt x="365" y="319"/>
                            <a:pt x="347" y="316"/>
                          </a:cubicBezTo>
                          <a:cubicBezTo>
                            <a:pt x="268" y="322"/>
                            <a:pt x="188" y="334"/>
                            <a:pt x="113" y="360"/>
                          </a:cubicBezTo>
                          <a:cubicBezTo>
                            <a:pt x="101" y="377"/>
                            <a:pt x="116" y="356"/>
                            <a:pt x="103" y="368"/>
                          </a:cubicBezTo>
                          <a:cubicBezTo>
                            <a:pt x="99" y="370"/>
                            <a:pt x="90" y="387"/>
                            <a:pt x="87" y="392"/>
                          </a:cubicBezTo>
                          <a:cubicBezTo>
                            <a:pt x="94" y="431"/>
                            <a:pt x="75" y="417"/>
                            <a:pt x="53" y="432"/>
                          </a:cubicBezTo>
                          <a:cubicBezTo>
                            <a:pt x="44" y="429"/>
                            <a:pt x="36" y="426"/>
                            <a:pt x="29" y="422"/>
                          </a:cubicBezTo>
                          <a:cubicBezTo>
                            <a:pt x="24" y="419"/>
                            <a:pt x="17" y="414"/>
                            <a:pt x="17" y="414"/>
                          </a:cubicBezTo>
                          <a:cubicBezTo>
                            <a:pt x="12" y="399"/>
                            <a:pt x="16" y="404"/>
                            <a:pt x="7" y="398"/>
                          </a:cubicBezTo>
                          <a:cubicBezTo>
                            <a:pt x="0" y="388"/>
                            <a:pt x="5" y="380"/>
                            <a:pt x="11" y="372"/>
                          </a:cubicBezTo>
                          <a:cubicBezTo>
                            <a:pt x="8" y="357"/>
                            <a:pt x="13" y="347"/>
                            <a:pt x="17" y="334"/>
                          </a:cubicBezTo>
                          <a:cubicBezTo>
                            <a:pt x="19" y="311"/>
                            <a:pt x="19" y="283"/>
                            <a:pt x="27" y="262"/>
                          </a:cubicBezTo>
                          <a:cubicBezTo>
                            <a:pt x="28" y="237"/>
                            <a:pt x="32" y="212"/>
                            <a:pt x="29" y="188"/>
                          </a:cubicBezTo>
                          <a:cubicBezTo>
                            <a:pt x="31" y="167"/>
                            <a:pt x="27" y="146"/>
                            <a:pt x="31" y="126"/>
                          </a:cubicBezTo>
                          <a:cubicBezTo>
                            <a:pt x="29" y="108"/>
                            <a:pt x="27" y="99"/>
                            <a:pt x="29" y="82"/>
                          </a:cubicBezTo>
                          <a:cubicBezTo>
                            <a:pt x="26" y="64"/>
                            <a:pt x="23" y="47"/>
                            <a:pt x="21" y="30"/>
                          </a:cubicBezTo>
                          <a:cubicBezTo>
                            <a:pt x="23" y="10"/>
                            <a:pt x="28" y="9"/>
                            <a:pt x="19" y="14"/>
                          </a:cubicBezTo>
                        </a:path>
                      </a:pathLst>
                    </a:custGeom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81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pic>
                <p:nvPicPr>
                  <p:cNvPr id="32007" name="Picture 276">
                    <a:extLst>
                      <a:ext uri="{FF2B5EF4-FFF2-40B4-BE49-F238E27FC236}">
                        <a16:creationId xmlns:a16="http://schemas.microsoft.com/office/drawing/2014/main" id="{A3480273-8AF0-2CFD-236E-A772E25DFA60}"/>
                      </a:ext>
                    </a:extLst>
                  </p:cNvPr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07" y="548"/>
                    <a:ext cx="2950" cy="276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E844A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sp>
              <p:nvSpPr>
                <p:cNvPr id="32001" name="Freeform 277">
                  <a:extLst>
                    <a:ext uri="{FF2B5EF4-FFF2-40B4-BE49-F238E27FC236}">
                      <a16:creationId xmlns:a16="http://schemas.microsoft.com/office/drawing/2014/main" id="{B28C85D6-258A-8B96-F9A1-8818469E47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6" y="2649"/>
                  <a:ext cx="88" cy="277"/>
                </a:xfrm>
                <a:custGeom>
                  <a:avLst/>
                  <a:gdLst>
                    <a:gd name="T0" fmla="*/ 75 w 85"/>
                    <a:gd name="T1" fmla="*/ 133 h 318"/>
                    <a:gd name="T2" fmla="*/ 66 w 85"/>
                    <a:gd name="T3" fmla="*/ 60 h 318"/>
                    <a:gd name="T4" fmla="*/ 49 w 85"/>
                    <a:gd name="T5" fmla="*/ 37 h 318"/>
                    <a:gd name="T6" fmla="*/ 57 w 85"/>
                    <a:gd name="T7" fmla="*/ 60 h 318"/>
                    <a:gd name="T8" fmla="*/ 66 w 85"/>
                    <a:gd name="T9" fmla="*/ 24 h 318"/>
                    <a:gd name="T10" fmla="*/ 39 w 85"/>
                    <a:gd name="T11" fmla="*/ 9 h 318"/>
                    <a:gd name="T12" fmla="*/ 39 w 85"/>
                    <a:gd name="T13" fmla="*/ 37 h 318"/>
                    <a:gd name="T14" fmla="*/ 49 w 85"/>
                    <a:gd name="T15" fmla="*/ 163 h 318"/>
                    <a:gd name="T16" fmla="*/ 31 w 85"/>
                    <a:gd name="T17" fmla="*/ 140 h 318"/>
                    <a:gd name="T18" fmla="*/ 39 w 85"/>
                    <a:gd name="T19" fmla="*/ 111 h 318"/>
                    <a:gd name="T20" fmla="*/ 49 w 85"/>
                    <a:gd name="T21" fmla="*/ 140 h 318"/>
                    <a:gd name="T22" fmla="*/ 39 w 85"/>
                    <a:gd name="T23" fmla="*/ 89 h 318"/>
                    <a:gd name="T24" fmla="*/ 49 w 85"/>
                    <a:gd name="T25" fmla="*/ 133 h 318"/>
                    <a:gd name="T26" fmla="*/ 39 w 85"/>
                    <a:gd name="T27" fmla="*/ 104 h 318"/>
                    <a:gd name="T28" fmla="*/ 49 w 85"/>
                    <a:gd name="T29" fmla="*/ 125 h 318"/>
                    <a:gd name="T30" fmla="*/ 57 w 85"/>
                    <a:gd name="T31" fmla="*/ 148 h 318"/>
                    <a:gd name="T32" fmla="*/ 75 w 85"/>
                    <a:gd name="T33" fmla="*/ 177 h 318"/>
                    <a:gd name="T34" fmla="*/ 83 w 85"/>
                    <a:gd name="T35" fmla="*/ 199 h 318"/>
                    <a:gd name="T36" fmla="*/ 75 w 85"/>
                    <a:gd name="T37" fmla="*/ 243 h 318"/>
                    <a:gd name="T38" fmla="*/ 66 w 85"/>
                    <a:gd name="T39" fmla="*/ 236 h 318"/>
                    <a:gd name="T40" fmla="*/ 57 w 85"/>
                    <a:gd name="T41" fmla="*/ 273 h 318"/>
                    <a:gd name="T42" fmla="*/ 39 w 85"/>
                    <a:gd name="T43" fmla="*/ 251 h 318"/>
                    <a:gd name="T44" fmla="*/ 31 w 85"/>
                    <a:gd name="T45" fmla="*/ 177 h 318"/>
                    <a:gd name="T46" fmla="*/ 23 w 85"/>
                    <a:gd name="T47" fmla="*/ 214 h 318"/>
                    <a:gd name="T48" fmla="*/ 5 w 85"/>
                    <a:gd name="T49" fmla="*/ 185 h 318"/>
                    <a:gd name="T50" fmla="*/ 39 w 85"/>
                    <a:gd name="T51" fmla="*/ 125 h 318"/>
                    <a:gd name="T52" fmla="*/ 66 w 85"/>
                    <a:gd name="T53" fmla="*/ 148 h 318"/>
                    <a:gd name="T54" fmla="*/ 75 w 85"/>
                    <a:gd name="T55" fmla="*/ 192 h 318"/>
                    <a:gd name="T56" fmla="*/ 66 w 85"/>
                    <a:gd name="T57" fmla="*/ 163 h 318"/>
                    <a:gd name="T58" fmla="*/ 66 w 85"/>
                    <a:gd name="T59" fmla="*/ 9 h 318"/>
                    <a:gd name="T60" fmla="*/ 49 w 85"/>
                    <a:gd name="T61" fmla="*/ 30 h 318"/>
                    <a:gd name="T62" fmla="*/ 23 w 85"/>
                    <a:gd name="T63" fmla="*/ 37 h 318"/>
                    <a:gd name="T64" fmla="*/ 39 w 85"/>
                    <a:gd name="T65" fmla="*/ 82 h 318"/>
                    <a:gd name="T66" fmla="*/ 57 w 85"/>
                    <a:gd name="T67" fmla="*/ 118 h 318"/>
                    <a:gd name="T68" fmla="*/ 75 w 85"/>
                    <a:gd name="T69" fmla="*/ 133 h 31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85" h="318">
                      <a:moveTo>
                        <a:pt x="72" y="153"/>
                      </a:moveTo>
                      <a:cubicBezTo>
                        <a:pt x="69" y="125"/>
                        <a:pt x="70" y="96"/>
                        <a:pt x="64" y="69"/>
                      </a:cubicBezTo>
                      <a:cubicBezTo>
                        <a:pt x="61" y="58"/>
                        <a:pt x="57" y="43"/>
                        <a:pt x="47" y="43"/>
                      </a:cubicBezTo>
                      <a:cubicBezTo>
                        <a:pt x="37" y="43"/>
                        <a:pt x="55" y="69"/>
                        <a:pt x="55" y="69"/>
                      </a:cubicBezTo>
                      <a:cubicBezTo>
                        <a:pt x="58" y="55"/>
                        <a:pt x="67" y="40"/>
                        <a:pt x="64" y="27"/>
                      </a:cubicBezTo>
                      <a:cubicBezTo>
                        <a:pt x="61" y="17"/>
                        <a:pt x="41" y="0"/>
                        <a:pt x="38" y="10"/>
                      </a:cubicBezTo>
                      <a:cubicBezTo>
                        <a:pt x="30" y="27"/>
                        <a:pt x="61" y="111"/>
                        <a:pt x="38" y="43"/>
                      </a:cubicBezTo>
                      <a:cubicBezTo>
                        <a:pt x="46" y="96"/>
                        <a:pt x="56" y="134"/>
                        <a:pt x="47" y="187"/>
                      </a:cubicBezTo>
                      <a:cubicBezTo>
                        <a:pt x="41" y="178"/>
                        <a:pt x="31" y="171"/>
                        <a:pt x="30" y="161"/>
                      </a:cubicBezTo>
                      <a:cubicBezTo>
                        <a:pt x="28" y="149"/>
                        <a:pt x="26" y="128"/>
                        <a:pt x="38" y="128"/>
                      </a:cubicBezTo>
                      <a:cubicBezTo>
                        <a:pt x="49" y="128"/>
                        <a:pt x="47" y="172"/>
                        <a:pt x="47" y="161"/>
                      </a:cubicBezTo>
                      <a:cubicBezTo>
                        <a:pt x="47" y="141"/>
                        <a:pt x="38" y="121"/>
                        <a:pt x="38" y="102"/>
                      </a:cubicBezTo>
                      <a:cubicBezTo>
                        <a:pt x="38" y="84"/>
                        <a:pt x="47" y="135"/>
                        <a:pt x="47" y="153"/>
                      </a:cubicBezTo>
                      <a:cubicBezTo>
                        <a:pt x="47" y="164"/>
                        <a:pt x="38" y="130"/>
                        <a:pt x="38" y="119"/>
                      </a:cubicBezTo>
                      <a:cubicBezTo>
                        <a:pt x="38" y="110"/>
                        <a:pt x="44" y="135"/>
                        <a:pt x="47" y="144"/>
                      </a:cubicBezTo>
                      <a:cubicBezTo>
                        <a:pt x="49" y="152"/>
                        <a:pt x="52" y="161"/>
                        <a:pt x="55" y="170"/>
                      </a:cubicBezTo>
                      <a:cubicBezTo>
                        <a:pt x="73" y="83"/>
                        <a:pt x="55" y="148"/>
                        <a:pt x="72" y="203"/>
                      </a:cubicBezTo>
                      <a:cubicBezTo>
                        <a:pt x="74" y="211"/>
                        <a:pt x="77" y="220"/>
                        <a:pt x="80" y="229"/>
                      </a:cubicBezTo>
                      <a:cubicBezTo>
                        <a:pt x="77" y="245"/>
                        <a:pt x="85" y="269"/>
                        <a:pt x="72" y="279"/>
                      </a:cubicBezTo>
                      <a:cubicBezTo>
                        <a:pt x="66" y="282"/>
                        <a:pt x="39" y="202"/>
                        <a:pt x="64" y="271"/>
                      </a:cubicBezTo>
                      <a:cubicBezTo>
                        <a:pt x="61" y="285"/>
                        <a:pt x="66" y="305"/>
                        <a:pt x="55" y="313"/>
                      </a:cubicBezTo>
                      <a:cubicBezTo>
                        <a:pt x="46" y="318"/>
                        <a:pt x="40" y="297"/>
                        <a:pt x="38" y="288"/>
                      </a:cubicBezTo>
                      <a:cubicBezTo>
                        <a:pt x="31" y="260"/>
                        <a:pt x="32" y="231"/>
                        <a:pt x="30" y="203"/>
                      </a:cubicBezTo>
                      <a:cubicBezTo>
                        <a:pt x="27" y="217"/>
                        <a:pt x="35" y="241"/>
                        <a:pt x="22" y="246"/>
                      </a:cubicBezTo>
                      <a:cubicBezTo>
                        <a:pt x="10" y="250"/>
                        <a:pt x="6" y="224"/>
                        <a:pt x="5" y="212"/>
                      </a:cubicBezTo>
                      <a:cubicBezTo>
                        <a:pt x="0" y="173"/>
                        <a:pt x="15" y="167"/>
                        <a:pt x="38" y="144"/>
                      </a:cubicBezTo>
                      <a:cubicBezTo>
                        <a:pt x="46" y="152"/>
                        <a:pt x="58" y="158"/>
                        <a:pt x="64" y="170"/>
                      </a:cubicBezTo>
                      <a:cubicBezTo>
                        <a:pt x="70" y="185"/>
                        <a:pt x="72" y="203"/>
                        <a:pt x="72" y="220"/>
                      </a:cubicBezTo>
                      <a:cubicBezTo>
                        <a:pt x="72" y="231"/>
                        <a:pt x="66" y="198"/>
                        <a:pt x="64" y="187"/>
                      </a:cubicBezTo>
                      <a:cubicBezTo>
                        <a:pt x="78" y="124"/>
                        <a:pt x="84" y="73"/>
                        <a:pt x="64" y="10"/>
                      </a:cubicBezTo>
                      <a:cubicBezTo>
                        <a:pt x="58" y="18"/>
                        <a:pt x="54" y="28"/>
                        <a:pt x="47" y="35"/>
                      </a:cubicBezTo>
                      <a:cubicBezTo>
                        <a:pt x="40" y="40"/>
                        <a:pt x="23" y="34"/>
                        <a:pt x="22" y="43"/>
                      </a:cubicBezTo>
                      <a:cubicBezTo>
                        <a:pt x="19" y="60"/>
                        <a:pt x="38" y="94"/>
                        <a:pt x="38" y="94"/>
                      </a:cubicBezTo>
                      <a:cubicBezTo>
                        <a:pt x="57" y="39"/>
                        <a:pt x="38" y="80"/>
                        <a:pt x="55" y="136"/>
                      </a:cubicBezTo>
                      <a:cubicBezTo>
                        <a:pt x="57" y="143"/>
                        <a:pt x="66" y="147"/>
                        <a:pt x="72" y="15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002" name="Freeform 278">
                  <a:extLst>
                    <a:ext uri="{FF2B5EF4-FFF2-40B4-BE49-F238E27FC236}">
                      <a16:creationId xmlns:a16="http://schemas.microsoft.com/office/drawing/2014/main" id="{FC5C3FBF-8AA5-6734-7109-3221DD6C84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5" y="2647"/>
                  <a:ext cx="109" cy="309"/>
                </a:xfrm>
                <a:custGeom>
                  <a:avLst/>
                  <a:gdLst>
                    <a:gd name="T0" fmla="*/ 1 w 105"/>
                    <a:gd name="T1" fmla="*/ 0 h 354"/>
                    <a:gd name="T2" fmla="*/ 96 w 105"/>
                    <a:gd name="T3" fmla="*/ 4 h 354"/>
                    <a:gd name="T4" fmla="*/ 76 w 105"/>
                    <a:gd name="T5" fmla="*/ 25 h 354"/>
                    <a:gd name="T6" fmla="*/ 87 w 105"/>
                    <a:gd name="T7" fmla="*/ 53 h 354"/>
                    <a:gd name="T8" fmla="*/ 87 w 105"/>
                    <a:gd name="T9" fmla="*/ 127 h 354"/>
                    <a:gd name="T10" fmla="*/ 101 w 105"/>
                    <a:gd name="T11" fmla="*/ 147 h 354"/>
                    <a:gd name="T12" fmla="*/ 101 w 105"/>
                    <a:gd name="T13" fmla="*/ 209 h 354"/>
                    <a:gd name="T14" fmla="*/ 87 w 105"/>
                    <a:gd name="T15" fmla="*/ 293 h 354"/>
                    <a:gd name="T16" fmla="*/ 71 w 105"/>
                    <a:gd name="T17" fmla="*/ 309 h 354"/>
                    <a:gd name="T18" fmla="*/ 15 w 105"/>
                    <a:gd name="T19" fmla="*/ 279 h 354"/>
                    <a:gd name="T20" fmla="*/ 12 w 105"/>
                    <a:gd name="T21" fmla="*/ 246 h 354"/>
                    <a:gd name="T22" fmla="*/ 15 w 105"/>
                    <a:gd name="T23" fmla="*/ 214 h 354"/>
                    <a:gd name="T24" fmla="*/ 9 w 105"/>
                    <a:gd name="T25" fmla="*/ 86 h 354"/>
                    <a:gd name="T26" fmla="*/ 21 w 105"/>
                    <a:gd name="T27" fmla="*/ 39 h 354"/>
                    <a:gd name="T28" fmla="*/ 6 w 105"/>
                    <a:gd name="T29" fmla="*/ 11 h 354"/>
                    <a:gd name="T30" fmla="*/ 1 w 105"/>
                    <a:gd name="T31" fmla="*/ 0 h 35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05" h="354">
                      <a:moveTo>
                        <a:pt x="1" y="0"/>
                      </a:moveTo>
                      <a:cubicBezTo>
                        <a:pt x="19" y="11"/>
                        <a:pt x="67" y="3"/>
                        <a:pt x="92" y="5"/>
                      </a:cubicBezTo>
                      <a:cubicBezTo>
                        <a:pt x="87" y="16"/>
                        <a:pt x="83" y="22"/>
                        <a:pt x="73" y="29"/>
                      </a:cubicBezTo>
                      <a:cubicBezTo>
                        <a:pt x="76" y="39"/>
                        <a:pt x="80" y="50"/>
                        <a:pt x="84" y="61"/>
                      </a:cubicBezTo>
                      <a:cubicBezTo>
                        <a:pt x="80" y="89"/>
                        <a:pt x="73" y="118"/>
                        <a:pt x="84" y="146"/>
                      </a:cubicBezTo>
                      <a:cubicBezTo>
                        <a:pt x="86" y="158"/>
                        <a:pt x="89" y="158"/>
                        <a:pt x="97" y="168"/>
                      </a:cubicBezTo>
                      <a:cubicBezTo>
                        <a:pt x="101" y="194"/>
                        <a:pt x="99" y="212"/>
                        <a:pt x="97" y="240"/>
                      </a:cubicBezTo>
                      <a:cubicBezTo>
                        <a:pt x="103" y="261"/>
                        <a:pt x="105" y="319"/>
                        <a:pt x="84" y="336"/>
                      </a:cubicBezTo>
                      <a:cubicBezTo>
                        <a:pt x="80" y="347"/>
                        <a:pt x="79" y="351"/>
                        <a:pt x="68" y="354"/>
                      </a:cubicBezTo>
                      <a:cubicBezTo>
                        <a:pt x="38" y="351"/>
                        <a:pt x="24" y="348"/>
                        <a:pt x="14" y="320"/>
                      </a:cubicBezTo>
                      <a:cubicBezTo>
                        <a:pt x="12" y="307"/>
                        <a:pt x="7" y="294"/>
                        <a:pt x="12" y="282"/>
                      </a:cubicBezTo>
                      <a:cubicBezTo>
                        <a:pt x="7" y="269"/>
                        <a:pt x="10" y="257"/>
                        <a:pt x="14" y="245"/>
                      </a:cubicBezTo>
                      <a:cubicBezTo>
                        <a:pt x="2" y="199"/>
                        <a:pt x="13" y="146"/>
                        <a:pt x="9" y="98"/>
                      </a:cubicBezTo>
                      <a:cubicBezTo>
                        <a:pt x="11" y="79"/>
                        <a:pt x="13" y="62"/>
                        <a:pt x="20" y="45"/>
                      </a:cubicBezTo>
                      <a:cubicBezTo>
                        <a:pt x="17" y="29"/>
                        <a:pt x="20" y="18"/>
                        <a:pt x="6" y="13"/>
                      </a:cubicBezTo>
                      <a:cubicBezTo>
                        <a:pt x="0" y="3"/>
                        <a:pt x="1" y="8"/>
                        <a:pt x="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003" name="Freeform 279">
                  <a:extLst>
                    <a:ext uri="{FF2B5EF4-FFF2-40B4-BE49-F238E27FC236}">
                      <a16:creationId xmlns:a16="http://schemas.microsoft.com/office/drawing/2014/main" id="{21DC94D5-7693-0E44-0631-CC5A60EE56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8" y="2583"/>
                  <a:ext cx="155" cy="328"/>
                </a:xfrm>
                <a:custGeom>
                  <a:avLst/>
                  <a:gdLst>
                    <a:gd name="T0" fmla="*/ 147 w 149"/>
                    <a:gd name="T1" fmla="*/ 17 h 376"/>
                    <a:gd name="T2" fmla="*/ 138 w 149"/>
                    <a:gd name="T3" fmla="*/ 90 h 376"/>
                    <a:gd name="T4" fmla="*/ 130 w 149"/>
                    <a:gd name="T5" fmla="*/ 113 h 376"/>
                    <a:gd name="T6" fmla="*/ 127 w 149"/>
                    <a:gd name="T7" fmla="*/ 122 h 376"/>
                    <a:gd name="T8" fmla="*/ 108 w 149"/>
                    <a:gd name="T9" fmla="*/ 213 h 376"/>
                    <a:gd name="T10" fmla="*/ 85 w 149"/>
                    <a:gd name="T11" fmla="*/ 274 h 376"/>
                    <a:gd name="T12" fmla="*/ 69 w 149"/>
                    <a:gd name="T13" fmla="*/ 316 h 376"/>
                    <a:gd name="T14" fmla="*/ 58 w 149"/>
                    <a:gd name="T15" fmla="*/ 318 h 376"/>
                    <a:gd name="T16" fmla="*/ 19 w 149"/>
                    <a:gd name="T17" fmla="*/ 323 h 376"/>
                    <a:gd name="T18" fmla="*/ 2 w 149"/>
                    <a:gd name="T19" fmla="*/ 306 h 376"/>
                    <a:gd name="T20" fmla="*/ 5 w 149"/>
                    <a:gd name="T21" fmla="*/ 276 h 376"/>
                    <a:gd name="T22" fmla="*/ 8 w 149"/>
                    <a:gd name="T23" fmla="*/ 192 h 376"/>
                    <a:gd name="T24" fmla="*/ 22 w 149"/>
                    <a:gd name="T25" fmla="*/ 174 h 376"/>
                    <a:gd name="T26" fmla="*/ 35 w 149"/>
                    <a:gd name="T27" fmla="*/ 92 h 376"/>
                    <a:gd name="T28" fmla="*/ 44 w 149"/>
                    <a:gd name="T29" fmla="*/ 65 h 376"/>
                    <a:gd name="T30" fmla="*/ 83 w 149"/>
                    <a:gd name="T31" fmla="*/ 16 h 376"/>
                    <a:gd name="T32" fmla="*/ 127 w 149"/>
                    <a:gd name="T33" fmla="*/ 16 h 376"/>
                    <a:gd name="T34" fmla="*/ 147 w 149"/>
                    <a:gd name="T35" fmla="*/ 17 h 37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49" h="376">
                      <a:moveTo>
                        <a:pt x="141" y="20"/>
                      </a:moveTo>
                      <a:cubicBezTo>
                        <a:pt x="135" y="47"/>
                        <a:pt x="136" y="74"/>
                        <a:pt x="133" y="103"/>
                      </a:cubicBezTo>
                      <a:cubicBezTo>
                        <a:pt x="131" y="112"/>
                        <a:pt x="127" y="120"/>
                        <a:pt x="125" y="130"/>
                      </a:cubicBezTo>
                      <a:cubicBezTo>
                        <a:pt x="124" y="133"/>
                        <a:pt x="122" y="140"/>
                        <a:pt x="122" y="140"/>
                      </a:cubicBezTo>
                      <a:cubicBezTo>
                        <a:pt x="126" y="171"/>
                        <a:pt x="121" y="215"/>
                        <a:pt x="104" y="244"/>
                      </a:cubicBezTo>
                      <a:cubicBezTo>
                        <a:pt x="98" y="263"/>
                        <a:pt x="102" y="306"/>
                        <a:pt x="82" y="314"/>
                      </a:cubicBezTo>
                      <a:cubicBezTo>
                        <a:pt x="78" y="326"/>
                        <a:pt x="66" y="361"/>
                        <a:pt x="66" y="362"/>
                      </a:cubicBezTo>
                      <a:cubicBezTo>
                        <a:pt x="62" y="362"/>
                        <a:pt x="59" y="363"/>
                        <a:pt x="56" y="364"/>
                      </a:cubicBezTo>
                      <a:cubicBezTo>
                        <a:pt x="43" y="376"/>
                        <a:pt x="36" y="371"/>
                        <a:pt x="18" y="370"/>
                      </a:cubicBezTo>
                      <a:cubicBezTo>
                        <a:pt x="12" y="363"/>
                        <a:pt x="8" y="356"/>
                        <a:pt x="2" y="351"/>
                      </a:cubicBezTo>
                      <a:cubicBezTo>
                        <a:pt x="0" y="336"/>
                        <a:pt x="0" y="329"/>
                        <a:pt x="5" y="316"/>
                      </a:cubicBezTo>
                      <a:cubicBezTo>
                        <a:pt x="7" y="287"/>
                        <a:pt x="1" y="247"/>
                        <a:pt x="8" y="220"/>
                      </a:cubicBezTo>
                      <a:cubicBezTo>
                        <a:pt x="9" y="211"/>
                        <a:pt x="21" y="199"/>
                        <a:pt x="21" y="199"/>
                      </a:cubicBezTo>
                      <a:cubicBezTo>
                        <a:pt x="22" y="168"/>
                        <a:pt x="17" y="133"/>
                        <a:pt x="34" y="106"/>
                      </a:cubicBezTo>
                      <a:cubicBezTo>
                        <a:pt x="36" y="95"/>
                        <a:pt x="42" y="74"/>
                        <a:pt x="42" y="74"/>
                      </a:cubicBezTo>
                      <a:cubicBezTo>
                        <a:pt x="45" y="3"/>
                        <a:pt x="33" y="0"/>
                        <a:pt x="80" y="18"/>
                      </a:cubicBezTo>
                      <a:cubicBezTo>
                        <a:pt x="108" y="14"/>
                        <a:pt x="99" y="13"/>
                        <a:pt x="122" y="18"/>
                      </a:cubicBezTo>
                      <a:cubicBezTo>
                        <a:pt x="144" y="22"/>
                        <a:pt x="149" y="28"/>
                        <a:pt x="141" y="2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004" name="Freeform 280">
                  <a:extLst>
                    <a:ext uri="{FF2B5EF4-FFF2-40B4-BE49-F238E27FC236}">
                      <a16:creationId xmlns:a16="http://schemas.microsoft.com/office/drawing/2014/main" id="{C98A6023-DEF9-A76C-53DD-840E80813E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4" y="1020"/>
                  <a:ext cx="99" cy="440"/>
                </a:xfrm>
                <a:custGeom>
                  <a:avLst/>
                  <a:gdLst>
                    <a:gd name="T0" fmla="*/ 27 w 96"/>
                    <a:gd name="T1" fmla="*/ 424 h 504"/>
                    <a:gd name="T2" fmla="*/ 63 w 96"/>
                    <a:gd name="T3" fmla="*/ 431 h 504"/>
                    <a:gd name="T4" fmla="*/ 74 w 96"/>
                    <a:gd name="T5" fmla="*/ 394 h 504"/>
                    <a:gd name="T6" fmla="*/ 74 w 96"/>
                    <a:gd name="T7" fmla="*/ 282 h 504"/>
                    <a:gd name="T8" fmla="*/ 91 w 96"/>
                    <a:gd name="T9" fmla="*/ 187 h 504"/>
                    <a:gd name="T10" fmla="*/ 99 w 96"/>
                    <a:gd name="T11" fmla="*/ 152 h 504"/>
                    <a:gd name="T12" fmla="*/ 91 w 96"/>
                    <a:gd name="T13" fmla="*/ 45 h 504"/>
                    <a:gd name="T14" fmla="*/ 79 w 96"/>
                    <a:gd name="T15" fmla="*/ 5 h 504"/>
                    <a:gd name="T16" fmla="*/ 30 w 96"/>
                    <a:gd name="T17" fmla="*/ 22 h 504"/>
                    <a:gd name="T18" fmla="*/ 27 w 96"/>
                    <a:gd name="T19" fmla="*/ 106 h 504"/>
                    <a:gd name="T20" fmla="*/ 33 w 96"/>
                    <a:gd name="T21" fmla="*/ 317 h 504"/>
                    <a:gd name="T22" fmla="*/ 41 w 96"/>
                    <a:gd name="T23" fmla="*/ 354 h 504"/>
                    <a:gd name="T24" fmla="*/ 25 w 96"/>
                    <a:gd name="T25" fmla="*/ 413 h 504"/>
                    <a:gd name="T26" fmla="*/ 27 w 96"/>
                    <a:gd name="T27" fmla="*/ 424 h 50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96" h="504">
                      <a:moveTo>
                        <a:pt x="26" y="486"/>
                      </a:moveTo>
                      <a:cubicBezTo>
                        <a:pt x="50" y="492"/>
                        <a:pt x="38" y="489"/>
                        <a:pt x="61" y="494"/>
                      </a:cubicBezTo>
                      <a:cubicBezTo>
                        <a:pt x="69" y="480"/>
                        <a:pt x="66" y="465"/>
                        <a:pt x="72" y="451"/>
                      </a:cubicBezTo>
                      <a:cubicBezTo>
                        <a:pt x="77" y="408"/>
                        <a:pt x="82" y="366"/>
                        <a:pt x="72" y="323"/>
                      </a:cubicBezTo>
                      <a:cubicBezTo>
                        <a:pt x="73" y="288"/>
                        <a:pt x="75" y="247"/>
                        <a:pt x="88" y="214"/>
                      </a:cubicBezTo>
                      <a:cubicBezTo>
                        <a:pt x="93" y="179"/>
                        <a:pt x="89" y="192"/>
                        <a:pt x="96" y="174"/>
                      </a:cubicBezTo>
                      <a:cubicBezTo>
                        <a:pt x="94" y="116"/>
                        <a:pt x="92" y="96"/>
                        <a:pt x="88" y="51"/>
                      </a:cubicBezTo>
                      <a:cubicBezTo>
                        <a:pt x="90" y="21"/>
                        <a:pt x="89" y="26"/>
                        <a:pt x="77" y="6"/>
                      </a:cubicBezTo>
                      <a:cubicBezTo>
                        <a:pt x="43" y="8"/>
                        <a:pt x="39" y="0"/>
                        <a:pt x="29" y="25"/>
                      </a:cubicBezTo>
                      <a:cubicBezTo>
                        <a:pt x="31" y="56"/>
                        <a:pt x="37" y="90"/>
                        <a:pt x="26" y="121"/>
                      </a:cubicBezTo>
                      <a:cubicBezTo>
                        <a:pt x="49" y="199"/>
                        <a:pt x="0" y="279"/>
                        <a:pt x="32" y="363"/>
                      </a:cubicBezTo>
                      <a:cubicBezTo>
                        <a:pt x="33" y="379"/>
                        <a:pt x="34" y="390"/>
                        <a:pt x="40" y="406"/>
                      </a:cubicBezTo>
                      <a:cubicBezTo>
                        <a:pt x="34" y="428"/>
                        <a:pt x="29" y="450"/>
                        <a:pt x="24" y="473"/>
                      </a:cubicBezTo>
                      <a:cubicBezTo>
                        <a:pt x="25" y="479"/>
                        <a:pt x="44" y="504"/>
                        <a:pt x="26" y="48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005" name="Freeform 281">
                  <a:extLst>
                    <a:ext uri="{FF2B5EF4-FFF2-40B4-BE49-F238E27FC236}">
                      <a16:creationId xmlns:a16="http://schemas.microsoft.com/office/drawing/2014/main" id="{73F87027-7AD0-665E-4B3A-936559677D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1" y="1007"/>
                  <a:ext cx="156" cy="358"/>
                </a:xfrm>
                <a:custGeom>
                  <a:avLst/>
                  <a:gdLst>
                    <a:gd name="T0" fmla="*/ 5 w 150"/>
                    <a:gd name="T1" fmla="*/ 333 h 410"/>
                    <a:gd name="T2" fmla="*/ 42 w 150"/>
                    <a:gd name="T3" fmla="*/ 358 h 410"/>
                    <a:gd name="T4" fmla="*/ 83 w 150"/>
                    <a:gd name="T5" fmla="*/ 351 h 410"/>
                    <a:gd name="T6" fmla="*/ 97 w 150"/>
                    <a:gd name="T7" fmla="*/ 316 h 410"/>
                    <a:gd name="T8" fmla="*/ 119 w 150"/>
                    <a:gd name="T9" fmla="*/ 244 h 410"/>
                    <a:gd name="T10" fmla="*/ 133 w 150"/>
                    <a:gd name="T11" fmla="*/ 189 h 410"/>
                    <a:gd name="T12" fmla="*/ 141 w 150"/>
                    <a:gd name="T13" fmla="*/ 168 h 410"/>
                    <a:gd name="T14" fmla="*/ 144 w 150"/>
                    <a:gd name="T15" fmla="*/ 102 h 410"/>
                    <a:gd name="T16" fmla="*/ 150 w 150"/>
                    <a:gd name="T17" fmla="*/ 88 h 410"/>
                    <a:gd name="T18" fmla="*/ 152 w 150"/>
                    <a:gd name="T19" fmla="*/ 42 h 410"/>
                    <a:gd name="T20" fmla="*/ 135 w 150"/>
                    <a:gd name="T21" fmla="*/ 0 h 410"/>
                    <a:gd name="T22" fmla="*/ 97 w 150"/>
                    <a:gd name="T23" fmla="*/ 11 h 410"/>
                    <a:gd name="T24" fmla="*/ 80 w 150"/>
                    <a:gd name="T25" fmla="*/ 46 h 410"/>
                    <a:gd name="T26" fmla="*/ 69 w 150"/>
                    <a:gd name="T27" fmla="*/ 120 h 410"/>
                    <a:gd name="T28" fmla="*/ 60 w 150"/>
                    <a:gd name="T29" fmla="*/ 141 h 410"/>
                    <a:gd name="T30" fmla="*/ 44 w 150"/>
                    <a:gd name="T31" fmla="*/ 189 h 410"/>
                    <a:gd name="T32" fmla="*/ 42 w 150"/>
                    <a:gd name="T33" fmla="*/ 197 h 410"/>
                    <a:gd name="T34" fmla="*/ 35 w 150"/>
                    <a:gd name="T35" fmla="*/ 203 h 410"/>
                    <a:gd name="T36" fmla="*/ 33 w 150"/>
                    <a:gd name="T37" fmla="*/ 218 h 410"/>
                    <a:gd name="T38" fmla="*/ 30 w 150"/>
                    <a:gd name="T39" fmla="*/ 225 h 410"/>
                    <a:gd name="T40" fmla="*/ 17 w 150"/>
                    <a:gd name="T41" fmla="*/ 305 h 410"/>
                    <a:gd name="T42" fmla="*/ 10 w 150"/>
                    <a:gd name="T43" fmla="*/ 333 h 410"/>
                    <a:gd name="T44" fmla="*/ 2 w 150"/>
                    <a:gd name="T45" fmla="*/ 337 h 410"/>
                    <a:gd name="T46" fmla="*/ 5 w 150"/>
                    <a:gd name="T47" fmla="*/ 333 h 41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50" h="410">
                      <a:moveTo>
                        <a:pt x="5" y="381"/>
                      </a:moveTo>
                      <a:cubicBezTo>
                        <a:pt x="18" y="394"/>
                        <a:pt x="19" y="403"/>
                        <a:pt x="40" y="410"/>
                      </a:cubicBezTo>
                      <a:cubicBezTo>
                        <a:pt x="55" y="408"/>
                        <a:pt x="66" y="407"/>
                        <a:pt x="80" y="402"/>
                      </a:cubicBezTo>
                      <a:cubicBezTo>
                        <a:pt x="98" y="383"/>
                        <a:pt x="80" y="405"/>
                        <a:pt x="93" y="362"/>
                      </a:cubicBezTo>
                      <a:cubicBezTo>
                        <a:pt x="101" y="335"/>
                        <a:pt x="109" y="307"/>
                        <a:pt x="114" y="280"/>
                      </a:cubicBezTo>
                      <a:cubicBezTo>
                        <a:pt x="111" y="260"/>
                        <a:pt x="115" y="232"/>
                        <a:pt x="128" y="216"/>
                      </a:cubicBezTo>
                      <a:cubicBezTo>
                        <a:pt x="130" y="207"/>
                        <a:pt x="136" y="192"/>
                        <a:pt x="136" y="192"/>
                      </a:cubicBezTo>
                      <a:cubicBezTo>
                        <a:pt x="136" y="167"/>
                        <a:pt x="135" y="141"/>
                        <a:pt x="138" y="117"/>
                      </a:cubicBezTo>
                      <a:cubicBezTo>
                        <a:pt x="138" y="111"/>
                        <a:pt x="144" y="101"/>
                        <a:pt x="144" y="101"/>
                      </a:cubicBezTo>
                      <a:cubicBezTo>
                        <a:pt x="144" y="86"/>
                        <a:pt x="150" y="63"/>
                        <a:pt x="146" y="48"/>
                      </a:cubicBezTo>
                      <a:cubicBezTo>
                        <a:pt x="144" y="30"/>
                        <a:pt x="144" y="11"/>
                        <a:pt x="130" y="0"/>
                      </a:cubicBezTo>
                      <a:cubicBezTo>
                        <a:pt x="117" y="6"/>
                        <a:pt x="105" y="7"/>
                        <a:pt x="93" y="13"/>
                      </a:cubicBezTo>
                      <a:cubicBezTo>
                        <a:pt x="84" y="27"/>
                        <a:pt x="91" y="38"/>
                        <a:pt x="77" y="53"/>
                      </a:cubicBezTo>
                      <a:cubicBezTo>
                        <a:pt x="83" y="77"/>
                        <a:pt x="81" y="118"/>
                        <a:pt x="66" y="138"/>
                      </a:cubicBezTo>
                      <a:cubicBezTo>
                        <a:pt x="63" y="146"/>
                        <a:pt x="59" y="153"/>
                        <a:pt x="58" y="162"/>
                      </a:cubicBezTo>
                      <a:cubicBezTo>
                        <a:pt x="53" y="185"/>
                        <a:pt x="58" y="199"/>
                        <a:pt x="42" y="216"/>
                      </a:cubicBezTo>
                      <a:cubicBezTo>
                        <a:pt x="41" y="219"/>
                        <a:pt x="41" y="222"/>
                        <a:pt x="40" y="226"/>
                      </a:cubicBezTo>
                      <a:cubicBezTo>
                        <a:pt x="38" y="228"/>
                        <a:pt x="34" y="229"/>
                        <a:pt x="34" y="232"/>
                      </a:cubicBezTo>
                      <a:cubicBezTo>
                        <a:pt x="32" y="237"/>
                        <a:pt x="33" y="244"/>
                        <a:pt x="32" y="250"/>
                      </a:cubicBezTo>
                      <a:cubicBezTo>
                        <a:pt x="31" y="252"/>
                        <a:pt x="30" y="255"/>
                        <a:pt x="29" y="258"/>
                      </a:cubicBezTo>
                      <a:cubicBezTo>
                        <a:pt x="26" y="290"/>
                        <a:pt x="20" y="317"/>
                        <a:pt x="16" y="349"/>
                      </a:cubicBezTo>
                      <a:cubicBezTo>
                        <a:pt x="14" y="359"/>
                        <a:pt x="17" y="372"/>
                        <a:pt x="10" y="381"/>
                      </a:cubicBezTo>
                      <a:cubicBezTo>
                        <a:pt x="7" y="383"/>
                        <a:pt x="5" y="386"/>
                        <a:pt x="2" y="386"/>
                      </a:cubicBezTo>
                      <a:cubicBezTo>
                        <a:pt x="0" y="386"/>
                        <a:pt x="4" y="382"/>
                        <a:pt x="5" y="38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1999" name="Rectangle 282">
                <a:extLst>
                  <a:ext uri="{FF2B5EF4-FFF2-40B4-BE49-F238E27FC236}">
                    <a16:creationId xmlns:a16="http://schemas.microsoft.com/office/drawing/2014/main" id="{EA827069-7775-B238-916A-2E6EB0B05A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9" y="1237"/>
                <a:ext cx="224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2021404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en-US" altLang="en-US" sz="1600" b="1" i="1">
                    <a:solidFill>
                      <a:schemeClr val="bg2"/>
                    </a:solidFill>
                    <a:latin typeface="Kosher-Normal" charset="0"/>
                  </a:rPr>
                  <a:t>DC</a:t>
                </a:r>
                <a:endParaRPr lang="en-US" altLang="en-US" sz="1600" i="1">
                  <a:solidFill>
                    <a:schemeClr val="bg2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31985" name="Group 283">
              <a:extLst>
                <a:ext uri="{FF2B5EF4-FFF2-40B4-BE49-F238E27FC236}">
                  <a16:creationId xmlns:a16="http://schemas.microsoft.com/office/drawing/2014/main" id="{AE085F0F-F931-5C4F-31CE-0F7424FCDC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51"/>
              <a:ext cx="331" cy="369"/>
              <a:chOff x="1567" y="1192"/>
              <a:chExt cx="331" cy="369"/>
            </a:xfrm>
          </p:grpSpPr>
          <p:grpSp>
            <p:nvGrpSpPr>
              <p:cNvPr id="31986" name="Group 284">
                <a:extLst>
                  <a:ext uri="{FF2B5EF4-FFF2-40B4-BE49-F238E27FC236}">
                    <a16:creationId xmlns:a16="http://schemas.microsoft.com/office/drawing/2014/main" id="{FF7937E1-513A-D3D7-3BB7-C82DD840D6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7" y="1192"/>
                <a:ext cx="331" cy="369"/>
                <a:chOff x="1084" y="711"/>
                <a:chExt cx="2950" cy="2769"/>
              </a:xfrm>
            </p:grpSpPr>
            <p:grpSp>
              <p:nvGrpSpPr>
                <p:cNvPr id="31988" name="Group 285">
                  <a:extLst>
                    <a:ext uri="{FF2B5EF4-FFF2-40B4-BE49-F238E27FC236}">
                      <a16:creationId xmlns:a16="http://schemas.microsoft.com/office/drawing/2014/main" id="{B0CEA576-DDA3-31FF-9B6B-4F6834AE7EF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84" y="711"/>
                  <a:ext cx="2950" cy="2769"/>
                  <a:chOff x="2707" y="548"/>
                  <a:chExt cx="2950" cy="2769"/>
                </a:xfrm>
              </p:grpSpPr>
              <p:grpSp>
                <p:nvGrpSpPr>
                  <p:cNvPr id="31994" name="Group 286">
                    <a:extLst>
                      <a:ext uri="{FF2B5EF4-FFF2-40B4-BE49-F238E27FC236}">
                        <a16:creationId xmlns:a16="http://schemas.microsoft.com/office/drawing/2014/main" id="{225ADC42-2663-A244-228B-3240E873020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80" y="1046"/>
                    <a:ext cx="2105" cy="1421"/>
                    <a:chOff x="578" y="2316"/>
                    <a:chExt cx="2105" cy="1421"/>
                  </a:xfrm>
                </p:grpSpPr>
                <p:sp>
                  <p:nvSpPr>
                    <p:cNvPr id="31996" name="Freeform 287">
                      <a:extLst>
                        <a:ext uri="{FF2B5EF4-FFF2-40B4-BE49-F238E27FC236}">
                          <a16:creationId xmlns:a16="http://schemas.microsoft.com/office/drawing/2014/main" id="{ED40C4A0-ACB5-274B-6AB8-71D354C47DE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33" y="2316"/>
                      <a:ext cx="2050" cy="256"/>
                    </a:xfrm>
                    <a:custGeom>
                      <a:avLst/>
                      <a:gdLst>
                        <a:gd name="T0" fmla="*/ 28 w 592"/>
                        <a:gd name="T1" fmla="*/ 256 h 90"/>
                        <a:gd name="T2" fmla="*/ 76 w 592"/>
                        <a:gd name="T3" fmla="*/ 125 h 90"/>
                        <a:gd name="T4" fmla="*/ 118 w 592"/>
                        <a:gd name="T5" fmla="*/ 102 h 90"/>
                        <a:gd name="T6" fmla="*/ 159 w 592"/>
                        <a:gd name="T7" fmla="*/ 91 h 90"/>
                        <a:gd name="T8" fmla="*/ 388 w 592"/>
                        <a:gd name="T9" fmla="*/ 97 h 90"/>
                        <a:gd name="T10" fmla="*/ 526 w 592"/>
                        <a:gd name="T11" fmla="*/ 114 h 90"/>
                        <a:gd name="T12" fmla="*/ 589 w 592"/>
                        <a:gd name="T13" fmla="*/ 131 h 90"/>
                        <a:gd name="T14" fmla="*/ 824 w 592"/>
                        <a:gd name="T15" fmla="*/ 148 h 90"/>
                        <a:gd name="T16" fmla="*/ 1170 w 592"/>
                        <a:gd name="T17" fmla="*/ 125 h 90"/>
                        <a:gd name="T18" fmla="*/ 1634 w 592"/>
                        <a:gd name="T19" fmla="*/ 46 h 90"/>
                        <a:gd name="T20" fmla="*/ 1801 w 592"/>
                        <a:gd name="T21" fmla="*/ 0 h 90"/>
                        <a:gd name="T22" fmla="*/ 1981 w 592"/>
                        <a:gd name="T23" fmla="*/ 6 h 90"/>
                        <a:gd name="T24" fmla="*/ 2043 w 592"/>
                        <a:gd name="T25" fmla="*/ 85 h 90"/>
                        <a:gd name="T26" fmla="*/ 2050 w 592"/>
                        <a:gd name="T27" fmla="*/ 102 h 90"/>
                        <a:gd name="T28" fmla="*/ 2015 w 592"/>
                        <a:gd name="T29" fmla="*/ 171 h 90"/>
                        <a:gd name="T30" fmla="*/ 2022 w 592"/>
                        <a:gd name="T31" fmla="*/ 188 h 90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0" t="0" r="r" b="b"/>
                      <a:pathLst>
                        <a:path w="592" h="90">
                          <a:moveTo>
                            <a:pt x="8" y="90"/>
                          </a:moveTo>
                          <a:cubicBezTo>
                            <a:pt x="0" y="78"/>
                            <a:pt x="10" y="51"/>
                            <a:pt x="22" y="44"/>
                          </a:cubicBezTo>
                          <a:cubicBezTo>
                            <a:pt x="27" y="35"/>
                            <a:pt x="23" y="39"/>
                            <a:pt x="34" y="36"/>
                          </a:cubicBezTo>
                          <a:cubicBezTo>
                            <a:pt x="38" y="34"/>
                            <a:pt x="46" y="32"/>
                            <a:pt x="46" y="32"/>
                          </a:cubicBezTo>
                          <a:cubicBezTo>
                            <a:pt x="72" y="33"/>
                            <a:pt x="84" y="35"/>
                            <a:pt x="112" y="34"/>
                          </a:cubicBezTo>
                          <a:cubicBezTo>
                            <a:pt x="125" y="35"/>
                            <a:pt x="138" y="38"/>
                            <a:pt x="152" y="40"/>
                          </a:cubicBezTo>
                          <a:cubicBezTo>
                            <a:pt x="158" y="42"/>
                            <a:pt x="170" y="46"/>
                            <a:pt x="170" y="46"/>
                          </a:cubicBezTo>
                          <a:cubicBezTo>
                            <a:pt x="192" y="42"/>
                            <a:pt x="215" y="46"/>
                            <a:pt x="238" y="52"/>
                          </a:cubicBezTo>
                          <a:cubicBezTo>
                            <a:pt x="271" y="50"/>
                            <a:pt x="304" y="47"/>
                            <a:pt x="338" y="44"/>
                          </a:cubicBezTo>
                          <a:cubicBezTo>
                            <a:pt x="381" y="33"/>
                            <a:pt x="427" y="24"/>
                            <a:pt x="472" y="16"/>
                          </a:cubicBezTo>
                          <a:cubicBezTo>
                            <a:pt x="488" y="12"/>
                            <a:pt x="503" y="4"/>
                            <a:pt x="520" y="0"/>
                          </a:cubicBezTo>
                          <a:cubicBezTo>
                            <a:pt x="537" y="0"/>
                            <a:pt x="554" y="0"/>
                            <a:pt x="572" y="2"/>
                          </a:cubicBezTo>
                          <a:cubicBezTo>
                            <a:pt x="582" y="3"/>
                            <a:pt x="587" y="21"/>
                            <a:pt x="590" y="30"/>
                          </a:cubicBezTo>
                          <a:cubicBezTo>
                            <a:pt x="590" y="32"/>
                            <a:pt x="592" y="36"/>
                            <a:pt x="592" y="36"/>
                          </a:cubicBezTo>
                          <a:cubicBezTo>
                            <a:pt x="588" y="45"/>
                            <a:pt x="589" y="52"/>
                            <a:pt x="582" y="60"/>
                          </a:cubicBezTo>
                          <a:cubicBezTo>
                            <a:pt x="579" y="67"/>
                            <a:pt x="577" y="66"/>
                            <a:pt x="584" y="66"/>
                          </a:cubicBezTo>
                        </a:path>
                      </a:pathLst>
                    </a:custGeom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81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997" name="Freeform 288">
                      <a:extLst>
                        <a:ext uri="{FF2B5EF4-FFF2-40B4-BE49-F238E27FC236}">
                          <a16:creationId xmlns:a16="http://schemas.microsoft.com/office/drawing/2014/main" id="{1DA39FED-94A6-1D33-DA81-B0D1C88A1E4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78" y="2506"/>
                      <a:ext cx="2074" cy="1231"/>
                    </a:xfrm>
                    <a:custGeom>
                      <a:avLst/>
                      <a:gdLst>
                        <a:gd name="T0" fmla="*/ 2074 w 599"/>
                        <a:gd name="T1" fmla="*/ 0 h 432"/>
                        <a:gd name="T2" fmla="*/ 2060 w 599"/>
                        <a:gd name="T3" fmla="*/ 17 h 432"/>
                        <a:gd name="T4" fmla="*/ 2039 w 599"/>
                        <a:gd name="T5" fmla="*/ 28 h 432"/>
                        <a:gd name="T6" fmla="*/ 2026 w 599"/>
                        <a:gd name="T7" fmla="*/ 68 h 432"/>
                        <a:gd name="T8" fmla="*/ 1929 w 599"/>
                        <a:gd name="T9" fmla="*/ 262 h 432"/>
                        <a:gd name="T10" fmla="*/ 1818 w 599"/>
                        <a:gd name="T11" fmla="*/ 593 h 432"/>
                        <a:gd name="T12" fmla="*/ 1783 w 599"/>
                        <a:gd name="T13" fmla="*/ 758 h 432"/>
                        <a:gd name="T14" fmla="*/ 1749 w 599"/>
                        <a:gd name="T15" fmla="*/ 997 h 432"/>
                        <a:gd name="T16" fmla="*/ 1714 w 599"/>
                        <a:gd name="T17" fmla="*/ 1146 h 432"/>
                        <a:gd name="T18" fmla="*/ 1596 w 599"/>
                        <a:gd name="T19" fmla="*/ 1203 h 432"/>
                        <a:gd name="T20" fmla="*/ 1499 w 599"/>
                        <a:gd name="T21" fmla="*/ 1180 h 432"/>
                        <a:gd name="T22" fmla="*/ 1458 w 599"/>
                        <a:gd name="T23" fmla="*/ 1168 h 432"/>
                        <a:gd name="T24" fmla="*/ 1472 w 599"/>
                        <a:gd name="T25" fmla="*/ 1003 h 432"/>
                        <a:gd name="T26" fmla="*/ 1492 w 599"/>
                        <a:gd name="T27" fmla="*/ 963 h 432"/>
                        <a:gd name="T28" fmla="*/ 1402 w 599"/>
                        <a:gd name="T29" fmla="*/ 935 h 432"/>
                        <a:gd name="T30" fmla="*/ 1201 w 599"/>
                        <a:gd name="T31" fmla="*/ 900 h 432"/>
                        <a:gd name="T32" fmla="*/ 391 w 599"/>
                        <a:gd name="T33" fmla="*/ 1026 h 432"/>
                        <a:gd name="T34" fmla="*/ 357 w 599"/>
                        <a:gd name="T35" fmla="*/ 1049 h 432"/>
                        <a:gd name="T36" fmla="*/ 301 w 599"/>
                        <a:gd name="T37" fmla="*/ 1117 h 432"/>
                        <a:gd name="T38" fmla="*/ 184 w 599"/>
                        <a:gd name="T39" fmla="*/ 1231 h 432"/>
                        <a:gd name="T40" fmla="*/ 100 w 599"/>
                        <a:gd name="T41" fmla="*/ 1203 h 432"/>
                        <a:gd name="T42" fmla="*/ 59 w 599"/>
                        <a:gd name="T43" fmla="*/ 1180 h 432"/>
                        <a:gd name="T44" fmla="*/ 24 w 599"/>
                        <a:gd name="T45" fmla="*/ 1134 h 432"/>
                        <a:gd name="T46" fmla="*/ 38 w 599"/>
                        <a:gd name="T47" fmla="*/ 1060 h 432"/>
                        <a:gd name="T48" fmla="*/ 59 w 599"/>
                        <a:gd name="T49" fmla="*/ 952 h 432"/>
                        <a:gd name="T50" fmla="*/ 93 w 599"/>
                        <a:gd name="T51" fmla="*/ 747 h 432"/>
                        <a:gd name="T52" fmla="*/ 100 w 599"/>
                        <a:gd name="T53" fmla="*/ 536 h 432"/>
                        <a:gd name="T54" fmla="*/ 107 w 599"/>
                        <a:gd name="T55" fmla="*/ 359 h 432"/>
                        <a:gd name="T56" fmla="*/ 100 w 599"/>
                        <a:gd name="T57" fmla="*/ 234 h 432"/>
                        <a:gd name="T58" fmla="*/ 73 w 599"/>
                        <a:gd name="T59" fmla="*/ 85 h 432"/>
                        <a:gd name="T60" fmla="*/ 66 w 599"/>
                        <a:gd name="T61" fmla="*/ 40 h 432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</a:gdLst>
                      <a:ahLst/>
                      <a:cxnLst>
                        <a:cxn ang="T62">
                          <a:pos x="T0" y="T1"/>
                        </a:cxn>
                        <a:cxn ang="T63">
                          <a:pos x="T2" y="T3"/>
                        </a:cxn>
                        <a:cxn ang="T64">
                          <a:pos x="T4" y="T5"/>
                        </a:cxn>
                        <a:cxn ang="T65">
                          <a:pos x="T6" y="T7"/>
                        </a:cxn>
                        <a:cxn ang="T66">
                          <a:pos x="T8" y="T9"/>
                        </a:cxn>
                        <a:cxn ang="T67">
                          <a:pos x="T10" y="T11"/>
                        </a:cxn>
                        <a:cxn ang="T68">
                          <a:pos x="T12" y="T13"/>
                        </a:cxn>
                        <a:cxn ang="T69">
                          <a:pos x="T14" y="T15"/>
                        </a:cxn>
                        <a:cxn ang="T70">
                          <a:pos x="T16" y="T17"/>
                        </a:cxn>
                        <a:cxn ang="T71">
                          <a:pos x="T18" y="T19"/>
                        </a:cxn>
                        <a:cxn ang="T72">
                          <a:pos x="T20" y="T21"/>
                        </a:cxn>
                        <a:cxn ang="T73">
                          <a:pos x="T22" y="T23"/>
                        </a:cxn>
                        <a:cxn ang="T74">
                          <a:pos x="T24" y="T25"/>
                        </a:cxn>
                        <a:cxn ang="T75">
                          <a:pos x="T26" y="T27"/>
                        </a:cxn>
                        <a:cxn ang="T76">
                          <a:pos x="T28" y="T29"/>
                        </a:cxn>
                        <a:cxn ang="T77">
                          <a:pos x="T30" y="T31"/>
                        </a:cxn>
                        <a:cxn ang="T78">
                          <a:pos x="T32" y="T33"/>
                        </a:cxn>
                        <a:cxn ang="T79">
                          <a:pos x="T34" y="T35"/>
                        </a:cxn>
                        <a:cxn ang="T80">
                          <a:pos x="T36" y="T37"/>
                        </a:cxn>
                        <a:cxn ang="T81">
                          <a:pos x="T38" y="T39"/>
                        </a:cxn>
                        <a:cxn ang="T82">
                          <a:pos x="T40" y="T41"/>
                        </a:cxn>
                        <a:cxn ang="T83">
                          <a:pos x="T42" y="T43"/>
                        </a:cxn>
                        <a:cxn ang="T84">
                          <a:pos x="T44" y="T45"/>
                        </a:cxn>
                        <a:cxn ang="T85">
                          <a:pos x="T46" y="T47"/>
                        </a:cxn>
                        <a:cxn ang="T86">
                          <a:pos x="T48" y="T49"/>
                        </a:cxn>
                        <a:cxn ang="T87">
                          <a:pos x="T50" y="T51"/>
                        </a:cxn>
                        <a:cxn ang="T88">
                          <a:pos x="T52" y="T53"/>
                        </a:cxn>
                        <a:cxn ang="T89">
                          <a:pos x="T54" y="T55"/>
                        </a:cxn>
                        <a:cxn ang="T90">
                          <a:pos x="T56" y="T57"/>
                        </a:cxn>
                        <a:cxn ang="T91">
                          <a:pos x="T58" y="T59"/>
                        </a:cxn>
                        <a:cxn ang="T92">
                          <a:pos x="T60" y="T61"/>
                        </a:cxn>
                      </a:cxnLst>
                      <a:rect l="0" t="0" r="r" b="b"/>
                      <a:pathLst>
                        <a:path w="599" h="432">
                          <a:moveTo>
                            <a:pt x="599" y="0"/>
                          </a:moveTo>
                          <a:cubicBezTo>
                            <a:pt x="597" y="2"/>
                            <a:pt x="596" y="4"/>
                            <a:pt x="595" y="6"/>
                          </a:cubicBezTo>
                          <a:cubicBezTo>
                            <a:pt x="593" y="7"/>
                            <a:pt x="590" y="8"/>
                            <a:pt x="589" y="10"/>
                          </a:cubicBezTo>
                          <a:cubicBezTo>
                            <a:pt x="587" y="11"/>
                            <a:pt x="585" y="23"/>
                            <a:pt x="585" y="24"/>
                          </a:cubicBezTo>
                          <a:cubicBezTo>
                            <a:pt x="575" y="45"/>
                            <a:pt x="570" y="72"/>
                            <a:pt x="557" y="92"/>
                          </a:cubicBezTo>
                          <a:cubicBezTo>
                            <a:pt x="551" y="130"/>
                            <a:pt x="537" y="171"/>
                            <a:pt x="525" y="208"/>
                          </a:cubicBezTo>
                          <a:cubicBezTo>
                            <a:pt x="523" y="228"/>
                            <a:pt x="519" y="246"/>
                            <a:pt x="515" y="266"/>
                          </a:cubicBezTo>
                          <a:cubicBezTo>
                            <a:pt x="511" y="294"/>
                            <a:pt x="511" y="322"/>
                            <a:pt x="505" y="350"/>
                          </a:cubicBezTo>
                          <a:cubicBezTo>
                            <a:pt x="503" y="368"/>
                            <a:pt x="503" y="385"/>
                            <a:pt x="495" y="402"/>
                          </a:cubicBezTo>
                          <a:cubicBezTo>
                            <a:pt x="492" y="416"/>
                            <a:pt x="474" y="420"/>
                            <a:pt x="461" y="422"/>
                          </a:cubicBezTo>
                          <a:cubicBezTo>
                            <a:pt x="440" y="416"/>
                            <a:pt x="450" y="419"/>
                            <a:pt x="433" y="414"/>
                          </a:cubicBezTo>
                          <a:cubicBezTo>
                            <a:pt x="429" y="412"/>
                            <a:pt x="421" y="410"/>
                            <a:pt x="421" y="410"/>
                          </a:cubicBezTo>
                          <a:cubicBezTo>
                            <a:pt x="410" y="394"/>
                            <a:pt x="414" y="367"/>
                            <a:pt x="425" y="352"/>
                          </a:cubicBezTo>
                          <a:cubicBezTo>
                            <a:pt x="426" y="347"/>
                            <a:pt x="431" y="342"/>
                            <a:pt x="431" y="338"/>
                          </a:cubicBezTo>
                          <a:cubicBezTo>
                            <a:pt x="429" y="328"/>
                            <a:pt x="405" y="328"/>
                            <a:pt x="405" y="328"/>
                          </a:cubicBezTo>
                          <a:cubicBezTo>
                            <a:pt x="392" y="315"/>
                            <a:pt x="365" y="319"/>
                            <a:pt x="347" y="316"/>
                          </a:cubicBezTo>
                          <a:cubicBezTo>
                            <a:pt x="268" y="322"/>
                            <a:pt x="188" y="334"/>
                            <a:pt x="113" y="360"/>
                          </a:cubicBezTo>
                          <a:cubicBezTo>
                            <a:pt x="101" y="377"/>
                            <a:pt x="116" y="356"/>
                            <a:pt x="103" y="368"/>
                          </a:cubicBezTo>
                          <a:cubicBezTo>
                            <a:pt x="99" y="370"/>
                            <a:pt x="90" y="387"/>
                            <a:pt x="87" y="392"/>
                          </a:cubicBezTo>
                          <a:cubicBezTo>
                            <a:pt x="94" y="431"/>
                            <a:pt x="75" y="417"/>
                            <a:pt x="53" y="432"/>
                          </a:cubicBezTo>
                          <a:cubicBezTo>
                            <a:pt x="44" y="429"/>
                            <a:pt x="36" y="426"/>
                            <a:pt x="29" y="422"/>
                          </a:cubicBezTo>
                          <a:cubicBezTo>
                            <a:pt x="24" y="419"/>
                            <a:pt x="17" y="414"/>
                            <a:pt x="17" y="414"/>
                          </a:cubicBezTo>
                          <a:cubicBezTo>
                            <a:pt x="12" y="399"/>
                            <a:pt x="16" y="404"/>
                            <a:pt x="7" y="398"/>
                          </a:cubicBezTo>
                          <a:cubicBezTo>
                            <a:pt x="0" y="388"/>
                            <a:pt x="5" y="380"/>
                            <a:pt x="11" y="372"/>
                          </a:cubicBezTo>
                          <a:cubicBezTo>
                            <a:pt x="8" y="357"/>
                            <a:pt x="13" y="347"/>
                            <a:pt x="17" y="334"/>
                          </a:cubicBezTo>
                          <a:cubicBezTo>
                            <a:pt x="19" y="311"/>
                            <a:pt x="19" y="283"/>
                            <a:pt x="27" y="262"/>
                          </a:cubicBezTo>
                          <a:cubicBezTo>
                            <a:pt x="28" y="237"/>
                            <a:pt x="32" y="212"/>
                            <a:pt x="29" y="188"/>
                          </a:cubicBezTo>
                          <a:cubicBezTo>
                            <a:pt x="31" y="167"/>
                            <a:pt x="27" y="146"/>
                            <a:pt x="31" y="126"/>
                          </a:cubicBezTo>
                          <a:cubicBezTo>
                            <a:pt x="29" y="108"/>
                            <a:pt x="27" y="99"/>
                            <a:pt x="29" y="82"/>
                          </a:cubicBezTo>
                          <a:cubicBezTo>
                            <a:pt x="26" y="64"/>
                            <a:pt x="23" y="47"/>
                            <a:pt x="21" y="30"/>
                          </a:cubicBezTo>
                          <a:cubicBezTo>
                            <a:pt x="23" y="10"/>
                            <a:pt x="28" y="9"/>
                            <a:pt x="19" y="14"/>
                          </a:cubicBezTo>
                        </a:path>
                      </a:pathLst>
                    </a:custGeom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81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pic>
                <p:nvPicPr>
                  <p:cNvPr id="31995" name="Picture 289">
                    <a:extLst>
                      <a:ext uri="{FF2B5EF4-FFF2-40B4-BE49-F238E27FC236}">
                        <a16:creationId xmlns:a16="http://schemas.microsoft.com/office/drawing/2014/main" id="{F5894BAA-A329-EB8E-4A6C-FCAEAA4ED005}"/>
                      </a:ext>
                    </a:extLst>
                  </p:cNvPr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07" y="548"/>
                    <a:ext cx="2950" cy="276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E844A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sp>
              <p:nvSpPr>
                <p:cNvPr id="31989" name="Freeform 290">
                  <a:extLst>
                    <a:ext uri="{FF2B5EF4-FFF2-40B4-BE49-F238E27FC236}">
                      <a16:creationId xmlns:a16="http://schemas.microsoft.com/office/drawing/2014/main" id="{E133AB11-D8A3-300C-1274-25E83B4A9F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6" y="2649"/>
                  <a:ext cx="88" cy="277"/>
                </a:xfrm>
                <a:custGeom>
                  <a:avLst/>
                  <a:gdLst>
                    <a:gd name="T0" fmla="*/ 75 w 85"/>
                    <a:gd name="T1" fmla="*/ 133 h 318"/>
                    <a:gd name="T2" fmla="*/ 66 w 85"/>
                    <a:gd name="T3" fmla="*/ 60 h 318"/>
                    <a:gd name="T4" fmla="*/ 49 w 85"/>
                    <a:gd name="T5" fmla="*/ 37 h 318"/>
                    <a:gd name="T6" fmla="*/ 57 w 85"/>
                    <a:gd name="T7" fmla="*/ 60 h 318"/>
                    <a:gd name="T8" fmla="*/ 66 w 85"/>
                    <a:gd name="T9" fmla="*/ 24 h 318"/>
                    <a:gd name="T10" fmla="*/ 39 w 85"/>
                    <a:gd name="T11" fmla="*/ 9 h 318"/>
                    <a:gd name="T12" fmla="*/ 39 w 85"/>
                    <a:gd name="T13" fmla="*/ 37 h 318"/>
                    <a:gd name="T14" fmla="*/ 49 w 85"/>
                    <a:gd name="T15" fmla="*/ 163 h 318"/>
                    <a:gd name="T16" fmla="*/ 31 w 85"/>
                    <a:gd name="T17" fmla="*/ 140 h 318"/>
                    <a:gd name="T18" fmla="*/ 39 w 85"/>
                    <a:gd name="T19" fmla="*/ 111 h 318"/>
                    <a:gd name="T20" fmla="*/ 49 w 85"/>
                    <a:gd name="T21" fmla="*/ 140 h 318"/>
                    <a:gd name="T22" fmla="*/ 39 w 85"/>
                    <a:gd name="T23" fmla="*/ 89 h 318"/>
                    <a:gd name="T24" fmla="*/ 49 w 85"/>
                    <a:gd name="T25" fmla="*/ 133 h 318"/>
                    <a:gd name="T26" fmla="*/ 39 w 85"/>
                    <a:gd name="T27" fmla="*/ 104 h 318"/>
                    <a:gd name="T28" fmla="*/ 49 w 85"/>
                    <a:gd name="T29" fmla="*/ 125 h 318"/>
                    <a:gd name="T30" fmla="*/ 57 w 85"/>
                    <a:gd name="T31" fmla="*/ 148 h 318"/>
                    <a:gd name="T32" fmla="*/ 75 w 85"/>
                    <a:gd name="T33" fmla="*/ 177 h 318"/>
                    <a:gd name="T34" fmla="*/ 83 w 85"/>
                    <a:gd name="T35" fmla="*/ 199 h 318"/>
                    <a:gd name="T36" fmla="*/ 75 w 85"/>
                    <a:gd name="T37" fmla="*/ 243 h 318"/>
                    <a:gd name="T38" fmla="*/ 66 w 85"/>
                    <a:gd name="T39" fmla="*/ 236 h 318"/>
                    <a:gd name="T40" fmla="*/ 57 w 85"/>
                    <a:gd name="T41" fmla="*/ 273 h 318"/>
                    <a:gd name="T42" fmla="*/ 39 w 85"/>
                    <a:gd name="T43" fmla="*/ 251 h 318"/>
                    <a:gd name="T44" fmla="*/ 31 w 85"/>
                    <a:gd name="T45" fmla="*/ 177 h 318"/>
                    <a:gd name="T46" fmla="*/ 23 w 85"/>
                    <a:gd name="T47" fmla="*/ 214 h 318"/>
                    <a:gd name="T48" fmla="*/ 5 w 85"/>
                    <a:gd name="T49" fmla="*/ 185 h 318"/>
                    <a:gd name="T50" fmla="*/ 39 w 85"/>
                    <a:gd name="T51" fmla="*/ 125 h 318"/>
                    <a:gd name="T52" fmla="*/ 66 w 85"/>
                    <a:gd name="T53" fmla="*/ 148 h 318"/>
                    <a:gd name="T54" fmla="*/ 75 w 85"/>
                    <a:gd name="T55" fmla="*/ 192 h 318"/>
                    <a:gd name="T56" fmla="*/ 66 w 85"/>
                    <a:gd name="T57" fmla="*/ 163 h 318"/>
                    <a:gd name="T58" fmla="*/ 66 w 85"/>
                    <a:gd name="T59" fmla="*/ 9 h 318"/>
                    <a:gd name="T60" fmla="*/ 49 w 85"/>
                    <a:gd name="T61" fmla="*/ 30 h 318"/>
                    <a:gd name="T62" fmla="*/ 23 w 85"/>
                    <a:gd name="T63" fmla="*/ 37 h 318"/>
                    <a:gd name="T64" fmla="*/ 39 w 85"/>
                    <a:gd name="T65" fmla="*/ 82 h 318"/>
                    <a:gd name="T66" fmla="*/ 57 w 85"/>
                    <a:gd name="T67" fmla="*/ 118 h 318"/>
                    <a:gd name="T68" fmla="*/ 75 w 85"/>
                    <a:gd name="T69" fmla="*/ 133 h 31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85" h="318">
                      <a:moveTo>
                        <a:pt x="72" y="153"/>
                      </a:moveTo>
                      <a:cubicBezTo>
                        <a:pt x="69" y="125"/>
                        <a:pt x="70" y="96"/>
                        <a:pt x="64" y="69"/>
                      </a:cubicBezTo>
                      <a:cubicBezTo>
                        <a:pt x="61" y="58"/>
                        <a:pt x="57" y="43"/>
                        <a:pt x="47" y="43"/>
                      </a:cubicBezTo>
                      <a:cubicBezTo>
                        <a:pt x="37" y="43"/>
                        <a:pt x="55" y="69"/>
                        <a:pt x="55" y="69"/>
                      </a:cubicBezTo>
                      <a:cubicBezTo>
                        <a:pt x="58" y="55"/>
                        <a:pt x="67" y="40"/>
                        <a:pt x="64" y="27"/>
                      </a:cubicBezTo>
                      <a:cubicBezTo>
                        <a:pt x="61" y="17"/>
                        <a:pt x="41" y="0"/>
                        <a:pt x="38" y="10"/>
                      </a:cubicBezTo>
                      <a:cubicBezTo>
                        <a:pt x="30" y="27"/>
                        <a:pt x="61" y="111"/>
                        <a:pt x="38" y="43"/>
                      </a:cubicBezTo>
                      <a:cubicBezTo>
                        <a:pt x="46" y="96"/>
                        <a:pt x="56" y="134"/>
                        <a:pt x="47" y="187"/>
                      </a:cubicBezTo>
                      <a:cubicBezTo>
                        <a:pt x="41" y="178"/>
                        <a:pt x="31" y="171"/>
                        <a:pt x="30" y="161"/>
                      </a:cubicBezTo>
                      <a:cubicBezTo>
                        <a:pt x="28" y="149"/>
                        <a:pt x="26" y="128"/>
                        <a:pt x="38" y="128"/>
                      </a:cubicBezTo>
                      <a:cubicBezTo>
                        <a:pt x="49" y="128"/>
                        <a:pt x="47" y="172"/>
                        <a:pt x="47" y="161"/>
                      </a:cubicBezTo>
                      <a:cubicBezTo>
                        <a:pt x="47" y="141"/>
                        <a:pt x="38" y="121"/>
                        <a:pt x="38" y="102"/>
                      </a:cubicBezTo>
                      <a:cubicBezTo>
                        <a:pt x="38" y="84"/>
                        <a:pt x="47" y="135"/>
                        <a:pt x="47" y="153"/>
                      </a:cubicBezTo>
                      <a:cubicBezTo>
                        <a:pt x="47" y="164"/>
                        <a:pt x="38" y="130"/>
                        <a:pt x="38" y="119"/>
                      </a:cubicBezTo>
                      <a:cubicBezTo>
                        <a:pt x="38" y="110"/>
                        <a:pt x="44" y="135"/>
                        <a:pt x="47" y="144"/>
                      </a:cubicBezTo>
                      <a:cubicBezTo>
                        <a:pt x="49" y="152"/>
                        <a:pt x="52" y="161"/>
                        <a:pt x="55" y="170"/>
                      </a:cubicBezTo>
                      <a:cubicBezTo>
                        <a:pt x="73" y="83"/>
                        <a:pt x="55" y="148"/>
                        <a:pt x="72" y="203"/>
                      </a:cubicBezTo>
                      <a:cubicBezTo>
                        <a:pt x="74" y="211"/>
                        <a:pt x="77" y="220"/>
                        <a:pt x="80" y="229"/>
                      </a:cubicBezTo>
                      <a:cubicBezTo>
                        <a:pt x="77" y="245"/>
                        <a:pt x="85" y="269"/>
                        <a:pt x="72" y="279"/>
                      </a:cubicBezTo>
                      <a:cubicBezTo>
                        <a:pt x="66" y="282"/>
                        <a:pt x="39" y="202"/>
                        <a:pt x="64" y="271"/>
                      </a:cubicBezTo>
                      <a:cubicBezTo>
                        <a:pt x="61" y="285"/>
                        <a:pt x="66" y="305"/>
                        <a:pt x="55" y="313"/>
                      </a:cubicBezTo>
                      <a:cubicBezTo>
                        <a:pt x="46" y="318"/>
                        <a:pt x="40" y="297"/>
                        <a:pt x="38" y="288"/>
                      </a:cubicBezTo>
                      <a:cubicBezTo>
                        <a:pt x="31" y="260"/>
                        <a:pt x="32" y="231"/>
                        <a:pt x="30" y="203"/>
                      </a:cubicBezTo>
                      <a:cubicBezTo>
                        <a:pt x="27" y="217"/>
                        <a:pt x="35" y="241"/>
                        <a:pt x="22" y="246"/>
                      </a:cubicBezTo>
                      <a:cubicBezTo>
                        <a:pt x="10" y="250"/>
                        <a:pt x="6" y="224"/>
                        <a:pt x="5" y="212"/>
                      </a:cubicBezTo>
                      <a:cubicBezTo>
                        <a:pt x="0" y="173"/>
                        <a:pt x="15" y="167"/>
                        <a:pt x="38" y="144"/>
                      </a:cubicBezTo>
                      <a:cubicBezTo>
                        <a:pt x="46" y="152"/>
                        <a:pt x="58" y="158"/>
                        <a:pt x="64" y="170"/>
                      </a:cubicBezTo>
                      <a:cubicBezTo>
                        <a:pt x="70" y="185"/>
                        <a:pt x="72" y="203"/>
                        <a:pt x="72" y="220"/>
                      </a:cubicBezTo>
                      <a:cubicBezTo>
                        <a:pt x="72" y="231"/>
                        <a:pt x="66" y="198"/>
                        <a:pt x="64" y="187"/>
                      </a:cubicBezTo>
                      <a:cubicBezTo>
                        <a:pt x="78" y="124"/>
                        <a:pt x="84" y="73"/>
                        <a:pt x="64" y="10"/>
                      </a:cubicBezTo>
                      <a:cubicBezTo>
                        <a:pt x="58" y="18"/>
                        <a:pt x="54" y="28"/>
                        <a:pt x="47" y="35"/>
                      </a:cubicBezTo>
                      <a:cubicBezTo>
                        <a:pt x="40" y="40"/>
                        <a:pt x="23" y="34"/>
                        <a:pt x="22" y="43"/>
                      </a:cubicBezTo>
                      <a:cubicBezTo>
                        <a:pt x="19" y="60"/>
                        <a:pt x="38" y="94"/>
                        <a:pt x="38" y="94"/>
                      </a:cubicBezTo>
                      <a:cubicBezTo>
                        <a:pt x="57" y="39"/>
                        <a:pt x="38" y="80"/>
                        <a:pt x="55" y="136"/>
                      </a:cubicBezTo>
                      <a:cubicBezTo>
                        <a:pt x="57" y="143"/>
                        <a:pt x="66" y="147"/>
                        <a:pt x="72" y="15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90" name="Freeform 291">
                  <a:extLst>
                    <a:ext uri="{FF2B5EF4-FFF2-40B4-BE49-F238E27FC236}">
                      <a16:creationId xmlns:a16="http://schemas.microsoft.com/office/drawing/2014/main" id="{673E4821-645C-CFF1-0CA4-7897CAC598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5" y="2647"/>
                  <a:ext cx="109" cy="309"/>
                </a:xfrm>
                <a:custGeom>
                  <a:avLst/>
                  <a:gdLst>
                    <a:gd name="T0" fmla="*/ 1 w 105"/>
                    <a:gd name="T1" fmla="*/ 0 h 354"/>
                    <a:gd name="T2" fmla="*/ 96 w 105"/>
                    <a:gd name="T3" fmla="*/ 4 h 354"/>
                    <a:gd name="T4" fmla="*/ 76 w 105"/>
                    <a:gd name="T5" fmla="*/ 25 h 354"/>
                    <a:gd name="T6" fmla="*/ 87 w 105"/>
                    <a:gd name="T7" fmla="*/ 53 h 354"/>
                    <a:gd name="T8" fmla="*/ 87 w 105"/>
                    <a:gd name="T9" fmla="*/ 127 h 354"/>
                    <a:gd name="T10" fmla="*/ 101 w 105"/>
                    <a:gd name="T11" fmla="*/ 147 h 354"/>
                    <a:gd name="T12" fmla="*/ 101 w 105"/>
                    <a:gd name="T13" fmla="*/ 209 h 354"/>
                    <a:gd name="T14" fmla="*/ 87 w 105"/>
                    <a:gd name="T15" fmla="*/ 293 h 354"/>
                    <a:gd name="T16" fmla="*/ 71 w 105"/>
                    <a:gd name="T17" fmla="*/ 309 h 354"/>
                    <a:gd name="T18" fmla="*/ 15 w 105"/>
                    <a:gd name="T19" fmla="*/ 279 h 354"/>
                    <a:gd name="T20" fmla="*/ 12 w 105"/>
                    <a:gd name="T21" fmla="*/ 246 h 354"/>
                    <a:gd name="T22" fmla="*/ 15 w 105"/>
                    <a:gd name="T23" fmla="*/ 214 h 354"/>
                    <a:gd name="T24" fmla="*/ 9 w 105"/>
                    <a:gd name="T25" fmla="*/ 86 h 354"/>
                    <a:gd name="T26" fmla="*/ 21 w 105"/>
                    <a:gd name="T27" fmla="*/ 39 h 354"/>
                    <a:gd name="T28" fmla="*/ 6 w 105"/>
                    <a:gd name="T29" fmla="*/ 11 h 354"/>
                    <a:gd name="T30" fmla="*/ 1 w 105"/>
                    <a:gd name="T31" fmla="*/ 0 h 35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05" h="354">
                      <a:moveTo>
                        <a:pt x="1" y="0"/>
                      </a:moveTo>
                      <a:cubicBezTo>
                        <a:pt x="19" y="11"/>
                        <a:pt x="67" y="3"/>
                        <a:pt x="92" y="5"/>
                      </a:cubicBezTo>
                      <a:cubicBezTo>
                        <a:pt x="87" y="16"/>
                        <a:pt x="83" y="22"/>
                        <a:pt x="73" y="29"/>
                      </a:cubicBezTo>
                      <a:cubicBezTo>
                        <a:pt x="76" y="39"/>
                        <a:pt x="80" y="50"/>
                        <a:pt x="84" y="61"/>
                      </a:cubicBezTo>
                      <a:cubicBezTo>
                        <a:pt x="80" y="89"/>
                        <a:pt x="73" y="118"/>
                        <a:pt x="84" y="146"/>
                      </a:cubicBezTo>
                      <a:cubicBezTo>
                        <a:pt x="86" y="158"/>
                        <a:pt x="89" y="158"/>
                        <a:pt x="97" y="168"/>
                      </a:cubicBezTo>
                      <a:cubicBezTo>
                        <a:pt x="101" y="194"/>
                        <a:pt x="99" y="212"/>
                        <a:pt x="97" y="240"/>
                      </a:cubicBezTo>
                      <a:cubicBezTo>
                        <a:pt x="103" y="261"/>
                        <a:pt x="105" y="319"/>
                        <a:pt x="84" y="336"/>
                      </a:cubicBezTo>
                      <a:cubicBezTo>
                        <a:pt x="80" y="347"/>
                        <a:pt x="79" y="351"/>
                        <a:pt x="68" y="354"/>
                      </a:cubicBezTo>
                      <a:cubicBezTo>
                        <a:pt x="38" y="351"/>
                        <a:pt x="24" y="348"/>
                        <a:pt x="14" y="320"/>
                      </a:cubicBezTo>
                      <a:cubicBezTo>
                        <a:pt x="12" y="307"/>
                        <a:pt x="7" y="294"/>
                        <a:pt x="12" y="282"/>
                      </a:cubicBezTo>
                      <a:cubicBezTo>
                        <a:pt x="7" y="269"/>
                        <a:pt x="10" y="257"/>
                        <a:pt x="14" y="245"/>
                      </a:cubicBezTo>
                      <a:cubicBezTo>
                        <a:pt x="2" y="199"/>
                        <a:pt x="13" y="146"/>
                        <a:pt x="9" y="98"/>
                      </a:cubicBezTo>
                      <a:cubicBezTo>
                        <a:pt x="11" y="79"/>
                        <a:pt x="13" y="62"/>
                        <a:pt x="20" y="45"/>
                      </a:cubicBezTo>
                      <a:cubicBezTo>
                        <a:pt x="17" y="29"/>
                        <a:pt x="20" y="18"/>
                        <a:pt x="6" y="13"/>
                      </a:cubicBezTo>
                      <a:cubicBezTo>
                        <a:pt x="0" y="3"/>
                        <a:pt x="1" y="8"/>
                        <a:pt x="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91" name="Freeform 292">
                  <a:extLst>
                    <a:ext uri="{FF2B5EF4-FFF2-40B4-BE49-F238E27FC236}">
                      <a16:creationId xmlns:a16="http://schemas.microsoft.com/office/drawing/2014/main" id="{7AE92FB0-3CD9-8722-5040-913C6010B1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8" y="2583"/>
                  <a:ext cx="155" cy="328"/>
                </a:xfrm>
                <a:custGeom>
                  <a:avLst/>
                  <a:gdLst>
                    <a:gd name="T0" fmla="*/ 147 w 149"/>
                    <a:gd name="T1" fmla="*/ 17 h 376"/>
                    <a:gd name="T2" fmla="*/ 138 w 149"/>
                    <a:gd name="T3" fmla="*/ 90 h 376"/>
                    <a:gd name="T4" fmla="*/ 130 w 149"/>
                    <a:gd name="T5" fmla="*/ 113 h 376"/>
                    <a:gd name="T6" fmla="*/ 127 w 149"/>
                    <a:gd name="T7" fmla="*/ 122 h 376"/>
                    <a:gd name="T8" fmla="*/ 108 w 149"/>
                    <a:gd name="T9" fmla="*/ 213 h 376"/>
                    <a:gd name="T10" fmla="*/ 85 w 149"/>
                    <a:gd name="T11" fmla="*/ 274 h 376"/>
                    <a:gd name="T12" fmla="*/ 69 w 149"/>
                    <a:gd name="T13" fmla="*/ 316 h 376"/>
                    <a:gd name="T14" fmla="*/ 58 w 149"/>
                    <a:gd name="T15" fmla="*/ 318 h 376"/>
                    <a:gd name="T16" fmla="*/ 19 w 149"/>
                    <a:gd name="T17" fmla="*/ 323 h 376"/>
                    <a:gd name="T18" fmla="*/ 2 w 149"/>
                    <a:gd name="T19" fmla="*/ 306 h 376"/>
                    <a:gd name="T20" fmla="*/ 5 w 149"/>
                    <a:gd name="T21" fmla="*/ 276 h 376"/>
                    <a:gd name="T22" fmla="*/ 8 w 149"/>
                    <a:gd name="T23" fmla="*/ 192 h 376"/>
                    <a:gd name="T24" fmla="*/ 22 w 149"/>
                    <a:gd name="T25" fmla="*/ 174 h 376"/>
                    <a:gd name="T26" fmla="*/ 35 w 149"/>
                    <a:gd name="T27" fmla="*/ 92 h 376"/>
                    <a:gd name="T28" fmla="*/ 44 w 149"/>
                    <a:gd name="T29" fmla="*/ 65 h 376"/>
                    <a:gd name="T30" fmla="*/ 83 w 149"/>
                    <a:gd name="T31" fmla="*/ 16 h 376"/>
                    <a:gd name="T32" fmla="*/ 127 w 149"/>
                    <a:gd name="T33" fmla="*/ 16 h 376"/>
                    <a:gd name="T34" fmla="*/ 147 w 149"/>
                    <a:gd name="T35" fmla="*/ 17 h 37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49" h="376">
                      <a:moveTo>
                        <a:pt x="141" y="20"/>
                      </a:moveTo>
                      <a:cubicBezTo>
                        <a:pt x="135" y="47"/>
                        <a:pt x="136" y="74"/>
                        <a:pt x="133" y="103"/>
                      </a:cubicBezTo>
                      <a:cubicBezTo>
                        <a:pt x="131" y="112"/>
                        <a:pt x="127" y="120"/>
                        <a:pt x="125" y="130"/>
                      </a:cubicBezTo>
                      <a:cubicBezTo>
                        <a:pt x="124" y="133"/>
                        <a:pt x="122" y="140"/>
                        <a:pt x="122" y="140"/>
                      </a:cubicBezTo>
                      <a:cubicBezTo>
                        <a:pt x="126" y="171"/>
                        <a:pt x="121" y="215"/>
                        <a:pt x="104" y="244"/>
                      </a:cubicBezTo>
                      <a:cubicBezTo>
                        <a:pt x="98" y="263"/>
                        <a:pt x="102" y="306"/>
                        <a:pt x="82" y="314"/>
                      </a:cubicBezTo>
                      <a:cubicBezTo>
                        <a:pt x="78" y="326"/>
                        <a:pt x="66" y="361"/>
                        <a:pt x="66" y="362"/>
                      </a:cubicBezTo>
                      <a:cubicBezTo>
                        <a:pt x="62" y="362"/>
                        <a:pt x="59" y="363"/>
                        <a:pt x="56" y="364"/>
                      </a:cubicBezTo>
                      <a:cubicBezTo>
                        <a:pt x="43" y="376"/>
                        <a:pt x="36" y="371"/>
                        <a:pt x="18" y="370"/>
                      </a:cubicBezTo>
                      <a:cubicBezTo>
                        <a:pt x="12" y="363"/>
                        <a:pt x="8" y="356"/>
                        <a:pt x="2" y="351"/>
                      </a:cubicBezTo>
                      <a:cubicBezTo>
                        <a:pt x="0" y="336"/>
                        <a:pt x="0" y="329"/>
                        <a:pt x="5" y="316"/>
                      </a:cubicBezTo>
                      <a:cubicBezTo>
                        <a:pt x="7" y="287"/>
                        <a:pt x="1" y="247"/>
                        <a:pt x="8" y="220"/>
                      </a:cubicBezTo>
                      <a:cubicBezTo>
                        <a:pt x="9" y="211"/>
                        <a:pt x="21" y="199"/>
                        <a:pt x="21" y="199"/>
                      </a:cubicBezTo>
                      <a:cubicBezTo>
                        <a:pt x="22" y="168"/>
                        <a:pt x="17" y="133"/>
                        <a:pt x="34" y="106"/>
                      </a:cubicBezTo>
                      <a:cubicBezTo>
                        <a:pt x="36" y="95"/>
                        <a:pt x="42" y="74"/>
                        <a:pt x="42" y="74"/>
                      </a:cubicBezTo>
                      <a:cubicBezTo>
                        <a:pt x="45" y="3"/>
                        <a:pt x="33" y="0"/>
                        <a:pt x="80" y="18"/>
                      </a:cubicBezTo>
                      <a:cubicBezTo>
                        <a:pt x="108" y="14"/>
                        <a:pt x="99" y="13"/>
                        <a:pt x="122" y="18"/>
                      </a:cubicBezTo>
                      <a:cubicBezTo>
                        <a:pt x="144" y="22"/>
                        <a:pt x="149" y="28"/>
                        <a:pt x="141" y="2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92" name="Freeform 293">
                  <a:extLst>
                    <a:ext uri="{FF2B5EF4-FFF2-40B4-BE49-F238E27FC236}">
                      <a16:creationId xmlns:a16="http://schemas.microsoft.com/office/drawing/2014/main" id="{91D46498-AE17-7E60-063E-06D4750D3F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4" y="1020"/>
                  <a:ext cx="99" cy="440"/>
                </a:xfrm>
                <a:custGeom>
                  <a:avLst/>
                  <a:gdLst>
                    <a:gd name="T0" fmla="*/ 27 w 96"/>
                    <a:gd name="T1" fmla="*/ 424 h 504"/>
                    <a:gd name="T2" fmla="*/ 63 w 96"/>
                    <a:gd name="T3" fmla="*/ 431 h 504"/>
                    <a:gd name="T4" fmla="*/ 74 w 96"/>
                    <a:gd name="T5" fmla="*/ 394 h 504"/>
                    <a:gd name="T6" fmla="*/ 74 w 96"/>
                    <a:gd name="T7" fmla="*/ 282 h 504"/>
                    <a:gd name="T8" fmla="*/ 91 w 96"/>
                    <a:gd name="T9" fmla="*/ 187 h 504"/>
                    <a:gd name="T10" fmla="*/ 99 w 96"/>
                    <a:gd name="T11" fmla="*/ 152 h 504"/>
                    <a:gd name="T12" fmla="*/ 91 w 96"/>
                    <a:gd name="T13" fmla="*/ 45 h 504"/>
                    <a:gd name="T14" fmla="*/ 79 w 96"/>
                    <a:gd name="T15" fmla="*/ 5 h 504"/>
                    <a:gd name="T16" fmla="*/ 30 w 96"/>
                    <a:gd name="T17" fmla="*/ 22 h 504"/>
                    <a:gd name="T18" fmla="*/ 27 w 96"/>
                    <a:gd name="T19" fmla="*/ 106 h 504"/>
                    <a:gd name="T20" fmla="*/ 33 w 96"/>
                    <a:gd name="T21" fmla="*/ 317 h 504"/>
                    <a:gd name="T22" fmla="*/ 41 w 96"/>
                    <a:gd name="T23" fmla="*/ 354 h 504"/>
                    <a:gd name="T24" fmla="*/ 25 w 96"/>
                    <a:gd name="T25" fmla="*/ 413 h 504"/>
                    <a:gd name="T26" fmla="*/ 27 w 96"/>
                    <a:gd name="T27" fmla="*/ 424 h 50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96" h="504">
                      <a:moveTo>
                        <a:pt x="26" y="486"/>
                      </a:moveTo>
                      <a:cubicBezTo>
                        <a:pt x="50" y="492"/>
                        <a:pt x="38" y="489"/>
                        <a:pt x="61" y="494"/>
                      </a:cubicBezTo>
                      <a:cubicBezTo>
                        <a:pt x="69" y="480"/>
                        <a:pt x="66" y="465"/>
                        <a:pt x="72" y="451"/>
                      </a:cubicBezTo>
                      <a:cubicBezTo>
                        <a:pt x="77" y="408"/>
                        <a:pt x="82" y="366"/>
                        <a:pt x="72" y="323"/>
                      </a:cubicBezTo>
                      <a:cubicBezTo>
                        <a:pt x="73" y="288"/>
                        <a:pt x="75" y="247"/>
                        <a:pt x="88" y="214"/>
                      </a:cubicBezTo>
                      <a:cubicBezTo>
                        <a:pt x="93" y="179"/>
                        <a:pt x="89" y="192"/>
                        <a:pt x="96" y="174"/>
                      </a:cubicBezTo>
                      <a:cubicBezTo>
                        <a:pt x="94" y="116"/>
                        <a:pt x="92" y="96"/>
                        <a:pt x="88" y="51"/>
                      </a:cubicBezTo>
                      <a:cubicBezTo>
                        <a:pt x="90" y="21"/>
                        <a:pt x="89" y="26"/>
                        <a:pt x="77" y="6"/>
                      </a:cubicBezTo>
                      <a:cubicBezTo>
                        <a:pt x="43" y="8"/>
                        <a:pt x="39" y="0"/>
                        <a:pt x="29" y="25"/>
                      </a:cubicBezTo>
                      <a:cubicBezTo>
                        <a:pt x="31" y="56"/>
                        <a:pt x="37" y="90"/>
                        <a:pt x="26" y="121"/>
                      </a:cubicBezTo>
                      <a:cubicBezTo>
                        <a:pt x="49" y="199"/>
                        <a:pt x="0" y="279"/>
                        <a:pt x="32" y="363"/>
                      </a:cubicBezTo>
                      <a:cubicBezTo>
                        <a:pt x="33" y="379"/>
                        <a:pt x="34" y="390"/>
                        <a:pt x="40" y="406"/>
                      </a:cubicBezTo>
                      <a:cubicBezTo>
                        <a:pt x="34" y="428"/>
                        <a:pt x="29" y="450"/>
                        <a:pt x="24" y="473"/>
                      </a:cubicBezTo>
                      <a:cubicBezTo>
                        <a:pt x="25" y="479"/>
                        <a:pt x="44" y="504"/>
                        <a:pt x="26" y="48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93" name="Freeform 294">
                  <a:extLst>
                    <a:ext uri="{FF2B5EF4-FFF2-40B4-BE49-F238E27FC236}">
                      <a16:creationId xmlns:a16="http://schemas.microsoft.com/office/drawing/2014/main" id="{5667B7B1-9559-EC04-0176-7276607352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1" y="1007"/>
                  <a:ext cx="156" cy="358"/>
                </a:xfrm>
                <a:custGeom>
                  <a:avLst/>
                  <a:gdLst>
                    <a:gd name="T0" fmla="*/ 5 w 150"/>
                    <a:gd name="T1" fmla="*/ 333 h 410"/>
                    <a:gd name="T2" fmla="*/ 42 w 150"/>
                    <a:gd name="T3" fmla="*/ 358 h 410"/>
                    <a:gd name="T4" fmla="*/ 83 w 150"/>
                    <a:gd name="T5" fmla="*/ 351 h 410"/>
                    <a:gd name="T6" fmla="*/ 97 w 150"/>
                    <a:gd name="T7" fmla="*/ 316 h 410"/>
                    <a:gd name="T8" fmla="*/ 119 w 150"/>
                    <a:gd name="T9" fmla="*/ 244 h 410"/>
                    <a:gd name="T10" fmla="*/ 133 w 150"/>
                    <a:gd name="T11" fmla="*/ 189 h 410"/>
                    <a:gd name="T12" fmla="*/ 141 w 150"/>
                    <a:gd name="T13" fmla="*/ 168 h 410"/>
                    <a:gd name="T14" fmla="*/ 144 w 150"/>
                    <a:gd name="T15" fmla="*/ 102 h 410"/>
                    <a:gd name="T16" fmla="*/ 150 w 150"/>
                    <a:gd name="T17" fmla="*/ 88 h 410"/>
                    <a:gd name="T18" fmla="*/ 152 w 150"/>
                    <a:gd name="T19" fmla="*/ 42 h 410"/>
                    <a:gd name="T20" fmla="*/ 135 w 150"/>
                    <a:gd name="T21" fmla="*/ 0 h 410"/>
                    <a:gd name="T22" fmla="*/ 97 w 150"/>
                    <a:gd name="T23" fmla="*/ 11 h 410"/>
                    <a:gd name="T24" fmla="*/ 80 w 150"/>
                    <a:gd name="T25" fmla="*/ 46 h 410"/>
                    <a:gd name="T26" fmla="*/ 69 w 150"/>
                    <a:gd name="T27" fmla="*/ 120 h 410"/>
                    <a:gd name="T28" fmla="*/ 60 w 150"/>
                    <a:gd name="T29" fmla="*/ 141 h 410"/>
                    <a:gd name="T30" fmla="*/ 44 w 150"/>
                    <a:gd name="T31" fmla="*/ 189 h 410"/>
                    <a:gd name="T32" fmla="*/ 42 w 150"/>
                    <a:gd name="T33" fmla="*/ 197 h 410"/>
                    <a:gd name="T34" fmla="*/ 35 w 150"/>
                    <a:gd name="T35" fmla="*/ 203 h 410"/>
                    <a:gd name="T36" fmla="*/ 33 w 150"/>
                    <a:gd name="T37" fmla="*/ 218 h 410"/>
                    <a:gd name="T38" fmla="*/ 30 w 150"/>
                    <a:gd name="T39" fmla="*/ 225 h 410"/>
                    <a:gd name="T40" fmla="*/ 17 w 150"/>
                    <a:gd name="T41" fmla="*/ 305 h 410"/>
                    <a:gd name="T42" fmla="*/ 10 w 150"/>
                    <a:gd name="T43" fmla="*/ 333 h 410"/>
                    <a:gd name="T44" fmla="*/ 2 w 150"/>
                    <a:gd name="T45" fmla="*/ 337 h 410"/>
                    <a:gd name="T46" fmla="*/ 5 w 150"/>
                    <a:gd name="T47" fmla="*/ 333 h 41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50" h="410">
                      <a:moveTo>
                        <a:pt x="5" y="381"/>
                      </a:moveTo>
                      <a:cubicBezTo>
                        <a:pt x="18" y="394"/>
                        <a:pt x="19" y="403"/>
                        <a:pt x="40" y="410"/>
                      </a:cubicBezTo>
                      <a:cubicBezTo>
                        <a:pt x="55" y="408"/>
                        <a:pt x="66" y="407"/>
                        <a:pt x="80" y="402"/>
                      </a:cubicBezTo>
                      <a:cubicBezTo>
                        <a:pt x="98" y="383"/>
                        <a:pt x="80" y="405"/>
                        <a:pt x="93" y="362"/>
                      </a:cubicBezTo>
                      <a:cubicBezTo>
                        <a:pt x="101" y="335"/>
                        <a:pt x="109" y="307"/>
                        <a:pt x="114" y="280"/>
                      </a:cubicBezTo>
                      <a:cubicBezTo>
                        <a:pt x="111" y="260"/>
                        <a:pt x="115" y="232"/>
                        <a:pt x="128" y="216"/>
                      </a:cubicBezTo>
                      <a:cubicBezTo>
                        <a:pt x="130" y="207"/>
                        <a:pt x="136" y="192"/>
                        <a:pt x="136" y="192"/>
                      </a:cubicBezTo>
                      <a:cubicBezTo>
                        <a:pt x="136" y="167"/>
                        <a:pt x="135" y="141"/>
                        <a:pt x="138" y="117"/>
                      </a:cubicBezTo>
                      <a:cubicBezTo>
                        <a:pt x="138" y="111"/>
                        <a:pt x="144" y="101"/>
                        <a:pt x="144" y="101"/>
                      </a:cubicBezTo>
                      <a:cubicBezTo>
                        <a:pt x="144" y="86"/>
                        <a:pt x="150" y="63"/>
                        <a:pt x="146" y="48"/>
                      </a:cubicBezTo>
                      <a:cubicBezTo>
                        <a:pt x="144" y="30"/>
                        <a:pt x="144" y="11"/>
                        <a:pt x="130" y="0"/>
                      </a:cubicBezTo>
                      <a:cubicBezTo>
                        <a:pt x="117" y="6"/>
                        <a:pt x="105" y="7"/>
                        <a:pt x="93" y="13"/>
                      </a:cubicBezTo>
                      <a:cubicBezTo>
                        <a:pt x="84" y="27"/>
                        <a:pt x="91" y="38"/>
                        <a:pt x="77" y="53"/>
                      </a:cubicBezTo>
                      <a:cubicBezTo>
                        <a:pt x="83" y="77"/>
                        <a:pt x="81" y="118"/>
                        <a:pt x="66" y="138"/>
                      </a:cubicBezTo>
                      <a:cubicBezTo>
                        <a:pt x="63" y="146"/>
                        <a:pt x="59" y="153"/>
                        <a:pt x="58" y="162"/>
                      </a:cubicBezTo>
                      <a:cubicBezTo>
                        <a:pt x="53" y="185"/>
                        <a:pt x="58" y="199"/>
                        <a:pt x="42" y="216"/>
                      </a:cubicBezTo>
                      <a:cubicBezTo>
                        <a:pt x="41" y="219"/>
                        <a:pt x="41" y="222"/>
                        <a:pt x="40" y="226"/>
                      </a:cubicBezTo>
                      <a:cubicBezTo>
                        <a:pt x="38" y="228"/>
                        <a:pt x="34" y="229"/>
                        <a:pt x="34" y="232"/>
                      </a:cubicBezTo>
                      <a:cubicBezTo>
                        <a:pt x="32" y="237"/>
                        <a:pt x="33" y="244"/>
                        <a:pt x="32" y="250"/>
                      </a:cubicBezTo>
                      <a:cubicBezTo>
                        <a:pt x="31" y="252"/>
                        <a:pt x="30" y="255"/>
                        <a:pt x="29" y="258"/>
                      </a:cubicBezTo>
                      <a:cubicBezTo>
                        <a:pt x="26" y="290"/>
                        <a:pt x="20" y="317"/>
                        <a:pt x="16" y="349"/>
                      </a:cubicBezTo>
                      <a:cubicBezTo>
                        <a:pt x="14" y="359"/>
                        <a:pt x="17" y="372"/>
                        <a:pt x="10" y="381"/>
                      </a:cubicBezTo>
                      <a:cubicBezTo>
                        <a:pt x="7" y="383"/>
                        <a:pt x="5" y="386"/>
                        <a:pt x="2" y="386"/>
                      </a:cubicBezTo>
                      <a:cubicBezTo>
                        <a:pt x="0" y="386"/>
                        <a:pt x="4" y="382"/>
                        <a:pt x="5" y="38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1987" name="Rectangle 295">
                <a:extLst>
                  <a:ext uri="{FF2B5EF4-FFF2-40B4-BE49-F238E27FC236}">
                    <a16:creationId xmlns:a16="http://schemas.microsoft.com/office/drawing/2014/main" id="{CBD46792-8BCA-CA46-2EE5-23144593D9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9" y="1237"/>
                <a:ext cx="220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2021404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en-US" altLang="en-US" sz="1600" b="1" i="1">
                    <a:solidFill>
                      <a:schemeClr val="bg2"/>
                    </a:solidFill>
                    <a:latin typeface="Kosher-Normal" charset="0"/>
                  </a:rPr>
                  <a:t>NC</a:t>
                </a:r>
                <a:endParaRPr lang="en-US" altLang="en-US" sz="1600" i="1">
                  <a:solidFill>
                    <a:schemeClr val="bg2"/>
                  </a:solidFill>
                  <a:latin typeface="Helvetica" pitchFamily="2" charset="0"/>
                </a:endParaRPr>
              </a:p>
            </p:txBody>
          </p:sp>
        </p:grp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12753CEF-2427-879E-A0A5-11078FDBC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0988" y="-187325"/>
            <a:ext cx="9625013" cy="7045325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effectLst/>
          <a:scene3d>
            <a:camera prst="legacyPerspectiveTopLeft"/>
            <a:lightRig rig="legacyNormal3" dir="r"/>
          </a:scene3d>
          <a:sp3d extrusionH="201600" prstMaterial="legacyMetal">
            <a:bevelT w="13500" h="13500" prst="angle"/>
            <a:bevelB w="13500" h="13500" prst="angle"/>
            <a:extrusionClr>
              <a:srgbClr val="FFFFFF"/>
            </a:extrusionClr>
            <a:contourClr>
              <a:schemeClr val="bg2"/>
            </a:contour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endParaRPr lang="en-US" altLang="en-US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3491" name="Text Box 3">
            <a:extLst>
              <a:ext uri="{FF2B5EF4-FFF2-40B4-BE49-F238E27FC236}">
                <a16:creationId xmlns:a16="http://schemas.microsoft.com/office/drawing/2014/main" id="{E0C17942-BB63-E244-DDF5-055AAC0DE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2525" y="6164263"/>
            <a:ext cx="1524000" cy="4460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altLang="en-US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2772" name="Text Box 4">
            <a:extLst>
              <a:ext uri="{FF2B5EF4-FFF2-40B4-BE49-F238E27FC236}">
                <a16:creationId xmlns:a16="http://schemas.microsoft.com/office/drawing/2014/main" id="{3873CFD1-9106-10C4-C4AB-2E2211915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5238" y="619442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 sz="2000">
              <a:solidFill>
                <a:srgbClr val="FFA27C"/>
              </a:solidFill>
              <a:latin typeface="B VAG Rounded Bold" charset="0"/>
            </a:endParaRPr>
          </a:p>
        </p:txBody>
      </p:sp>
      <p:sp>
        <p:nvSpPr>
          <p:cNvPr id="32773" name="Text Box 5">
            <a:extLst>
              <a:ext uri="{FF2B5EF4-FFF2-40B4-BE49-F238E27FC236}">
                <a16:creationId xmlns:a16="http://schemas.microsoft.com/office/drawing/2014/main" id="{BC93D33D-CB26-F2E7-62D0-B68E53FD7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8" y="6545263"/>
            <a:ext cx="989012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r>
              <a:rPr lang="en-US" altLang="en-US" sz="900" b="1">
                <a:solidFill>
                  <a:srgbClr val="FFFFFF"/>
                </a:solidFill>
                <a:latin typeface="Comic Sans MS" panose="030F0902030302020204" pitchFamily="66" charset="0"/>
              </a:rPr>
              <a:t>©2003 TBBMI</a:t>
            </a:r>
          </a:p>
        </p:txBody>
      </p:sp>
      <p:sp>
        <p:nvSpPr>
          <p:cNvPr id="63494" name="Rectangle 6">
            <a:extLst>
              <a:ext uri="{FF2B5EF4-FFF2-40B4-BE49-F238E27FC236}">
                <a16:creationId xmlns:a16="http://schemas.microsoft.com/office/drawing/2014/main" id="{9672C4E0-1F81-E7D9-E0BB-345BF0FD7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2850" y="6521450"/>
            <a:ext cx="674688" cy="2508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9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7.5.03a.</a:t>
            </a:r>
          </a:p>
        </p:txBody>
      </p:sp>
      <p:sp>
        <p:nvSpPr>
          <p:cNvPr id="63495" name="Rectangle 7">
            <a:extLst>
              <a:ext uri="{FF2B5EF4-FFF2-40B4-BE49-F238E27FC236}">
                <a16:creationId xmlns:a16="http://schemas.microsoft.com/office/drawing/2014/main" id="{A2264595-1E49-A70D-FB46-6276CD688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6513513"/>
            <a:ext cx="339725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27</a:t>
            </a: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BD45D50E-4A79-EA4D-D55E-53816AB29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0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latin typeface="Kerala" panose="020B0604020202020204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7ED5101-728B-58E3-9B88-FBC41CFF2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762000"/>
            <a:ext cx="8086725" cy="59150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7C547A61-3096-C6E7-CD24-B65256F7F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650875"/>
            <a:ext cx="7854950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1106097" algn="ctr" rotWithShape="0">
                    <a:schemeClr val="bg1"/>
                  </a:outerShdw>
                </a:effectLst>
              </a14:hiddenEffects>
            </a:ext>
          </a:extLst>
        </p:spPr>
      </p:pic>
      <p:sp>
        <p:nvSpPr>
          <p:cNvPr id="5125" name="Rectangle 5">
            <a:extLst>
              <a:ext uri="{FF2B5EF4-FFF2-40B4-BE49-F238E27FC236}">
                <a16:creationId xmlns:a16="http://schemas.microsoft.com/office/drawing/2014/main" id="{ECABEB07-39D1-1C51-F2C4-3CF4B696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47750" y="1225550"/>
            <a:ext cx="7870825" cy="564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pic>
        <p:nvPicPr>
          <p:cNvPr id="31750" name="Picture 6">
            <a:extLst>
              <a:ext uri="{FF2B5EF4-FFF2-40B4-BE49-F238E27FC236}">
                <a16:creationId xmlns:a16="http://schemas.microsoft.com/office/drawing/2014/main" id="{9C3AFA69-55B1-37B7-DF09-8F14162B6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625475"/>
            <a:ext cx="7854950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1106097" algn="ctr" rotWithShape="0">
                    <a:schemeClr val="bg1"/>
                  </a:outerShdw>
                </a:effectLst>
              </a14:hiddenEffects>
            </a:ext>
          </a:extLst>
        </p:spPr>
      </p:pic>
      <p:sp>
        <p:nvSpPr>
          <p:cNvPr id="31751" name="Rectangle 7">
            <a:extLst>
              <a:ext uri="{FF2B5EF4-FFF2-40B4-BE49-F238E27FC236}">
                <a16:creationId xmlns:a16="http://schemas.microsoft.com/office/drawing/2014/main" id="{8AA2E45B-636C-A64A-2332-3964ACB5B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" y="623888"/>
            <a:ext cx="7859713" cy="5649912"/>
          </a:xfrm>
          <a:prstGeom prst="rect">
            <a:avLst/>
          </a:prstGeom>
          <a:solidFill>
            <a:srgbClr val="080808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grpSp>
        <p:nvGrpSpPr>
          <p:cNvPr id="5128" name="Group 8">
            <a:extLst>
              <a:ext uri="{FF2B5EF4-FFF2-40B4-BE49-F238E27FC236}">
                <a16:creationId xmlns:a16="http://schemas.microsoft.com/office/drawing/2014/main" id="{AFB3D088-8545-DCEE-E362-14EB6DF5AA80}"/>
              </a:ext>
            </a:extLst>
          </p:cNvPr>
          <p:cNvGrpSpPr>
            <a:grpSpLocks/>
          </p:cNvGrpSpPr>
          <p:nvPr/>
        </p:nvGrpSpPr>
        <p:grpSpPr bwMode="auto">
          <a:xfrm>
            <a:off x="282575" y="2108200"/>
            <a:ext cx="8275638" cy="1069975"/>
            <a:chOff x="178" y="1328"/>
            <a:chExt cx="5213" cy="674"/>
          </a:xfrm>
        </p:grpSpPr>
        <p:sp>
          <p:nvSpPr>
            <p:cNvPr id="5135" name="Text Box 9">
              <a:extLst>
                <a:ext uri="{FF2B5EF4-FFF2-40B4-BE49-F238E27FC236}">
                  <a16:creationId xmlns:a16="http://schemas.microsoft.com/office/drawing/2014/main" id="{C9893A6B-6095-7D1B-E2CE-3EC15704AA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1" y="1328"/>
              <a:ext cx="23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r>
                <a:rPr lang="en-US" altLang="en-US" sz="2000" b="1" i="1">
                  <a:solidFill>
                    <a:srgbClr val="FFFC1E"/>
                  </a:solidFill>
                  <a:latin typeface="Arial" panose="020B0604020202020204" pitchFamily="34" charset="0"/>
                </a:rPr>
                <a:t>®</a:t>
              </a:r>
            </a:p>
          </p:txBody>
        </p:sp>
        <p:sp>
          <p:nvSpPr>
            <p:cNvPr id="5136" name="Text Box 10">
              <a:extLst>
                <a:ext uri="{FF2B5EF4-FFF2-40B4-BE49-F238E27FC236}">
                  <a16:creationId xmlns:a16="http://schemas.microsoft.com/office/drawing/2014/main" id="{796E5CA0-F96C-BA17-E146-34CE5E3237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" y="1426"/>
              <a:ext cx="5213" cy="576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5400">
                  <a:solidFill>
                    <a:srgbClr val="FFFF49"/>
                  </a:solidFill>
                </a:rPr>
                <a:t>Æß èÌÌßZ çÌØßAÜß</a:t>
              </a:r>
            </a:p>
          </p:txBody>
        </p:sp>
      </p:grpSp>
      <p:sp>
        <p:nvSpPr>
          <p:cNvPr id="5129" name="Rectangle 11">
            <a:extLst>
              <a:ext uri="{FF2B5EF4-FFF2-40B4-BE49-F238E27FC236}">
                <a16:creationId xmlns:a16="http://schemas.microsoft.com/office/drawing/2014/main" id="{1FD2E309-52B6-6A2C-4D08-1D19187EF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" y="654050"/>
            <a:ext cx="7870825" cy="5640388"/>
          </a:xfrm>
          <a:prstGeom prst="rect">
            <a:avLst/>
          </a:prstGeom>
          <a:noFill/>
          <a:ln w="190500">
            <a:solidFill>
              <a:srgbClr val="79001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5130" name="Text Box 12">
            <a:extLst>
              <a:ext uri="{FF2B5EF4-FFF2-40B4-BE49-F238E27FC236}">
                <a16:creationId xmlns:a16="http://schemas.microsoft.com/office/drawing/2014/main" id="{DBD946FD-0359-7E68-7A6A-2C0436D67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r>
              <a:rPr lang="en-US" altLang="en-US" sz="900" b="1">
                <a:solidFill>
                  <a:srgbClr val="FFFFFF"/>
                </a:solidFill>
                <a:latin typeface="Arial" panose="020B0604020202020204" pitchFamily="34" charset="0"/>
              </a:rPr>
              <a:t>©2003 TBBMI</a:t>
            </a:r>
          </a:p>
        </p:txBody>
      </p:sp>
      <p:sp>
        <p:nvSpPr>
          <p:cNvPr id="31757" name="Rectangle 13">
            <a:extLst>
              <a:ext uri="{FF2B5EF4-FFF2-40B4-BE49-F238E27FC236}">
                <a16:creationId xmlns:a16="http://schemas.microsoft.com/office/drawing/2014/main" id="{0271968C-A392-8EC6-C7D7-DD31D7A1F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5388" y="6515100"/>
            <a:ext cx="731837" cy="2682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7.5.03a.</a:t>
            </a:r>
          </a:p>
        </p:txBody>
      </p:sp>
      <p:sp>
        <p:nvSpPr>
          <p:cNvPr id="31758" name="Rectangle 14">
            <a:extLst>
              <a:ext uri="{FF2B5EF4-FFF2-40B4-BE49-F238E27FC236}">
                <a16:creationId xmlns:a16="http://schemas.microsoft.com/office/drawing/2014/main" id="{0AA29413-1F09-7C2A-C00A-CEAF586E1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6513513"/>
            <a:ext cx="339725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02</a:t>
            </a:r>
          </a:p>
        </p:txBody>
      </p:sp>
      <p:sp>
        <p:nvSpPr>
          <p:cNvPr id="31759" name="Text Box 15">
            <a:extLst>
              <a:ext uri="{FF2B5EF4-FFF2-40B4-BE49-F238E27FC236}">
                <a16:creationId xmlns:a16="http://schemas.microsoft.com/office/drawing/2014/main" id="{AF80A92B-8A39-A83F-AFCC-DEE2943A7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075" y="1319213"/>
            <a:ext cx="7386638" cy="549275"/>
          </a:xfrm>
          <a:prstGeom prst="rect">
            <a:avLst/>
          </a:prstGeom>
          <a:noFill/>
          <a:ln>
            <a:noFill/>
          </a:ln>
          <a:effectLst>
            <a:outerShdw dist="81320" dir="2319588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r>
              <a:rPr lang="en-US" altLang="en-US" sz="3000">
                <a:solidFill>
                  <a:schemeClr val="tx1"/>
                </a:solidFill>
              </a:rPr>
              <a:t>Ø¢ÍÕBæ{ÞæA §ÄÞ §Õßæ¿!</a:t>
            </a:r>
          </a:p>
        </p:txBody>
      </p:sp>
      <p:sp>
        <p:nvSpPr>
          <p:cNvPr id="31760" name="Text Box 16">
            <a:extLst>
              <a:ext uri="{FF2B5EF4-FFF2-40B4-BE49-F238E27FC236}">
                <a16:creationId xmlns:a16="http://schemas.microsoft.com/office/drawing/2014/main" id="{3F8981E1-43B4-2988-CC08-27CC09C24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3373438"/>
            <a:ext cx="8618537" cy="1706562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r>
              <a:rPr lang="en-US" altLang="en-US" sz="4000">
                <a:solidFill>
                  <a:schemeClr val="folHlink"/>
                </a:solidFill>
              </a:rPr>
              <a:t>ÎâKÞ¢ ÍÞ·¢</a:t>
            </a:r>
          </a:p>
          <a:p>
            <a:r>
              <a:rPr lang="en-US" altLang="en-US" sz="4400">
                <a:solidFill>
                  <a:srgbClr val="2EDE71"/>
                </a:solidFill>
              </a:rPr>
              <a:t>µÞÜ¸GB{ßçÜæAÞøá ®JßçÈÞG¢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9" grpId="0" autoUpdateAnimBg="0"/>
      <p:bldP spid="3176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>
            <a:extLst>
              <a:ext uri="{FF2B5EF4-FFF2-40B4-BE49-F238E27FC236}">
                <a16:creationId xmlns:a16="http://schemas.microsoft.com/office/drawing/2014/main" id="{B50A3CAD-48C8-E3D4-9600-70C4410E1A3F}"/>
              </a:ext>
            </a:extLst>
          </p:cNvPr>
          <p:cNvSpPr>
            <a:spLocks/>
          </p:cNvSpPr>
          <p:nvPr/>
        </p:nvSpPr>
        <p:spPr bwMode="auto">
          <a:xfrm>
            <a:off x="2762250" y="5334000"/>
            <a:ext cx="1697038" cy="668338"/>
          </a:xfrm>
          <a:custGeom>
            <a:avLst/>
            <a:gdLst>
              <a:gd name="T0" fmla="*/ 114300 w 1069"/>
              <a:gd name="T1" fmla="*/ 57150 h 421"/>
              <a:gd name="T2" fmla="*/ 247650 w 1069"/>
              <a:gd name="T3" fmla="*/ 133350 h 421"/>
              <a:gd name="T4" fmla="*/ 381000 w 1069"/>
              <a:gd name="T5" fmla="*/ 190500 h 421"/>
              <a:gd name="T6" fmla="*/ 514350 w 1069"/>
              <a:gd name="T7" fmla="*/ 228600 h 421"/>
              <a:gd name="T8" fmla="*/ 323850 w 1069"/>
              <a:gd name="T9" fmla="*/ 114300 h 421"/>
              <a:gd name="T10" fmla="*/ 209550 w 1069"/>
              <a:gd name="T11" fmla="*/ 38100 h 421"/>
              <a:gd name="T12" fmla="*/ 152400 w 1069"/>
              <a:gd name="T13" fmla="*/ 57150 h 421"/>
              <a:gd name="T14" fmla="*/ 266700 w 1069"/>
              <a:gd name="T15" fmla="*/ 114300 h 421"/>
              <a:gd name="T16" fmla="*/ 400050 w 1069"/>
              <a:gd name="T17" fmla="*/ 152400 h 421"/>
              <a:gd name="T18" fmla="*/ 552450 w 1069"/>
              <a:gd name="T19" fmla="*/ 209550 h 421"/>
              <a:gd name="T20" fmla="*/ 838200 w 1069"/>
              <a:gd name="T21" fmla="*/ 323850 h 421"/>
              <a:gd name="T22" fmla="*/ 971550 w 1069"/>
              <a:gd name="T23" fmla="*/ 381000 h 421"/>
              <a:gd name="T24" fmla="*/ 1085850 w 1069"/>
              <a:gd name="T25" fmla="*/ 400050 h 421"/>
              <a:gd name="T26" fmla="*/ 1257300 w 1069"/>
              <a:gd name="T27" fmla="*/ 457200 h 421"/>
              <a:gd name="T28" fmla="*/ 1428750 w 1069"/>
              <a:gd name="T29" fmla="*/ 552450 h 421"/>
              <a:gd name="T30" fmla="*/ 1562100 w 1069"/>
              <a:gd name="T31" fmla="*/ 590550 h 421"/>
              <a:gd name="T32" fmla="*/ 1695450 w 1069"/>
              <a:gd name="T33" fmla="*/ 571500 h 421"/>
              <a:gd name="T34" fmla="*/ 1600200 w 1069"/>
              <a:gd name="T35" fmla="*/ 495300 h 421"/>
              <a:gd name="T36" fmla="*/ 1466850 w 1069"/>
              <a:gd name="T37" fmla="*/ 457200 h 421"/>
              <a:gd name="T38" fmla="*/ 1314450 w 1069"/>
              <a:gd name="T39" fmla="*/ 400050 h 421"/>
              <a:gd name="T40" fmla="*/ 1162050 w 1069"/>
              <a:gd name="T41" fmla="*/ 342900 h 421"/>
              <a:gd name="T42" fmla="*/ 990600 w 1069"/>
              <a:gd name="T43" fmla="*/ 285750 h 421"/>
              <a:gd name="T44" fmla="*/ 857250 w 1069"/>
              <a:gd name="T45" fmla="*/ 266700 h 421"/>
              <a:gd name="T46" fmla="*/ 704850 w 1069"/>
              <a:gd name="T47" fmla="*/ 190500 h 421"/>
              <a:gd name="T48" fmla="*/ 552450 w 1069"/>
              <a:gd name="T49" fmla="*/ 152400 h 421"/>
              <a:gd name="T50" fmla="*/ 438150 w 1069"/>
              <a:gd name="T51" fmla="*/ 114300 h 421"/>
              <a:gd name="T52" fmla="*/ 323850 w 1069"/>
              <a:gd name="T53" fmla="*/ 76200 h 421"/>
              <a:gd name="T54" fmla="*/ 209550 w 1069"/>
              <a:gd name="T55" fmla="*/ 57150 h 421"/>
              <a:gd name="T56" fmla="*/ 95250 w 1069"/>
              <a:gd name="T57" fmla="*/ 38100 h 421"/>
              <a:gd name="T58" fmla="*/ 19050 w 1069"/>
              <a:gd name="T59" fmla="*/ 95250 h 421"/>
              <a:gd name="T60" fmla="*/ 19050 w 1069"/>
              <a:gd name="T61" fmla="*/ 228600 h 421"/>
              <a:gd name="T62" fmla="*/ 19050 w 1069"/>
              <a:gd name="T63" fmla="*/ 342900 h 421"/>
              <a:gd name="T64" fmla="*/ 19050 w 1069"/>
              <a:gd name="T65" fmla="*/ 495300 h 421"/>
              <a:gd name="T66" fmla="*/ 38100 w 1069"/>
              <a:gd name="T67" fmla="*/ 609600 h 421"/>
              <a:gd name="T68" fmla="*/ 152400 w 1069"/>
              <a:gd name="T69" fmla="*/ 628650 h 421"/>
              <a:gd name="T70" fmla="*/ 285750 w 1069"/>
              <a:gd name="T71" fmla="*/ 628650 h 421"/>
              <a:gd name="T72" fmla="*/ 514350 w 1069"/>
              <a:gd name="T73" fmla="*/ 628650 h 421"/>
              <a:gd name="T74" fmla="*/ 628650 w 1069"/>
              <a:gd name="T75" fmla="*/ 647700 h 421"/>
              <a:gd name="T76" fmla="*/ 762000 w 1069"/>
              <a:gd name="T77" fmla="*/ 666750 h 421"/>
              <a:gd name="T78" fmla="*/ 876300 w 1069"/>
              <a:gd name="T79" fmla="*/ 666750 h 421"/>
              <a:gd name="T80" fmla="*/ 990600 w 1069"/>
              <a:gd name="T81" fmla="*/ 647700 h 421"/>
              <a:gd name="T82" fmla="*/ 1123950 w 1069"/>
              <a:gd name="T83" fmla="*/ 666750 h 421"/>
              <a:gd name="T84" fmla="*/ 1238250 w 1069"/>
              <a:gd name="T85" fmla="*/ 666750 h 421"/>
              <a:gd name="T86" fmla="*/ 1390650 w 1069"/>
              <a:gd name="T87" fmla="*/ 666750 h 421"/>
              <a:gd name="T88" fmla="*/ 1524000 w 1069"/>
              <a:gd name="T89" fmla="*/ 666750 h 421"/>
              <a:gd name="T90" fmla="*/ 1638300 w 1069"/>
              <a:gd name="T91" fmla="*/ 628650 h 42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069" h="421">
                <a:moveTo>
                  <a:pt x="36" y="0"/>
                </a:moveTo>
                <a:lnTo>
                  <a:pt x="60" y="12"/>
                </a:lnTo>
                <a:lnTo>
                  <a:pt x="72" y="36"/>
                </a:lnTo>
                <a:lnTo>
                  <a:pt x="96" y="48"/>
                </a:lnTo>
                <a:lnTo>
                  <a:pt x="120" y="60"/>
                </a:lnTo>
                <a:lnTo>
                  <a:pt x="156" y="84"/>
                </a:lnTo>
                <a:lnTo>
                  <a:pt x="192" y="96"/>
                </a:lnTo>
                <a:lnTo>
                  <a:pt x="216" y="108"/>
                </a:lnTo>
                <a:lnTo>
                  <a:pt x="240" y="120"/>
                </a:lnTo>
                <a:lnTo>
                  <a:pt x="276" y="132"/>
                </a:lnTo>
                <a:lnTo>
                  <a:pt x="300" y="144"/>
                </a:lnTo>
                <a:lnTo>
                  <a:pt x="324" y="144"/>
                </a:lnTo>
                <a:lnTo>
                  <a:pt x="288" y="132"/>
                </a:lnTo>
                <a:lnTo>
                  <a:pt x="264" y="108"/>
                </a:lnTo>
                <a:lnTo>
                  <a:pt x="204" y="72"/>
                </a:lnTo>
                <a:lnTo>
                  <a:pt x="192" y="48"/>
                </a:lnTo>
                <a:lnTo>
                  <a:pt x="168" y="36"/>
                </a:lnTo>
                <a:lnTo>
                  <a:pt x="132" y="24"/>
                </a:lnTo>
                <a:lnTo>
                  <a:pt x="108" y="12"/>
                </a:lnTo>
                <a:lnTo>
                  <a:pt x="84" y="12"/>
                </a:lnTo>
                <a:lnTo>
                  <a:pt x="96" y="36"/>
                </a:lnTo>
                <a:lnTo>
                  <a:pt x="120" y="48"/>
                </a:lnTo>
                <a:lnTo>
                  <a:pt x="144" y="60"/>
                </a:lnTo>
                <a:lnTo>
                  <a:pt x="168" y="72"/>
                </a:lnTo>
                <a:lnTo>
                  <a:pt x="204" y="84"/>
                </a:lnTo>
                <a:lnTo>
                  <a:pt x="228" y="96"/>
                </a:lnTo>
                <a:lnTo>
                  <a:pt x="252" y="96"/>
                </a:lnTo>
                <a:lnTo>
                  <a:pt x="276" y="84"/>
                </a:lnTo>
                <a:lnTo>
                  <a:pt x="300" y="96"/>
                </a:lnTo>
                <a:lnTo>
                  <a:pt x="348" y="132"/>
                </a:lnTo>
                <a:lnTo>
                  <a:pt x="396" y="144"/>
                </a:lnTo>
                <a:lnTo>
                  <a:pt x="492" y="192"/>
                </a:lnTo>
                <a:lnTo>
                  <a:pt x="528" y="204"/>
                </a:lnTo>
                <a:lnTo>
                  <a:pt x="564" y="216"/>
                </a:lnTo>
                <a:lnTo>
                  <a:pt x="588" y="228"/>
                </a:lnTo>
                <a:lnTo>
                  <a:pt x="612" y="240"/>
                </a:lnTo>
                <a:lnTo>
                  <a:pt x="636" y="240"/>
                </a:lnTo>
                <a:lnTo>
                  <a:pt x="660" y="252"/>
                </a:lnTo>
                <a:lnTo>
                  <a:pt x="684" y="252"/>
                </a:lnTo>
                <a:lnTo>
                  <a:pt x="744" y="276"/>
                </a:lnTo>
                <a:lnTo>
                  <a:pt x="768" y="276"/>
                </a:lnTo>
                <a:lnTo>
                  <a:pt x="792" y="288"/>
                </a:lnTo>
                <a:lnTo>
                  <a:pt x="840" y="312"/>
                </a:lnTo>
                <a:lnTo>
                  <a:pt x="864" y="312"/>
                </a:lnTo>
                <a:lnTo>
                  <a:pt x="900" y="348"/>
                </a:lnTo>
                <a:lnTo>
                  <a:pt x="924" y="360"/>
                </a:lnTo>
                <a:lnTo>
                  <a:pt x="960" y="360"/>
                </a:lnTo>
                <a:lnTo>
                  <a:pt x="984" y="372"/>
                </a:lnTo>
                <a:lnTo>
                  <a:pt x="1008" y="384"/>
                </a:lnTo>
                <a:lnTo>
                  <a:pt x="1056" y="384"/>
                </a:lnTo>
                <a:lnTo>
                  <a:pt x="1068" y="360"/>
                </a:lnTo>
                <a:lnTo>
                  <a:pt x="1056" y="336"/>
                </a:lnTo>
                <a:lnTo>
                  <a:pt x="1032" y="324"/>
                </a:lnTo>
                <a:lnTo>
                  <a:pt x="1008" y="312"/>
                </a:lnTo>
                <a:lnTo>
                  <a:pt x="984" y="312"/>
                </a:lnTo>
                <a:lnTo>
                  <a:pt x="948" y="300"/>
                </a:lnTo>
                <a:lnTo>
                  <a:pt x="924" y="288"/>
                </a:lnTo>
                <a:lnTo>
                  <a:pt x="900" y="288"/>
                </a:lnTo>
                <a:lnTo>
                  <a:pt x="876" y="276"/>
                </a:lnTo>
                <a:lnTo>
                  <a:pt x="828" y="252"/>
                </a:lnTo>
                <a:lnTo>
                  <a:pt x="780" y="240"/>
                </a:lnTo>
                <a:lnTo>
                  <a:pt x="756" y="228"/>
                </a:lnTo>
                <a:lnTo>
                  <a:pt x="732" y="216"/>
                </a:lnTo>
                <a:lnTo>
                  <a:pt x="708" y="204"/>
                </a:lnTo>
                <a:lnTo>
                  <a:pt x="648" y="192"/>
                </a:lnTo>
                <a:lnTo>
                  <a:pt x="624" y="180"/>
                </a:lnTo>
                <a:lnTo>
                  <a:pt x="600" y="180"/>
                </a:lnTo>
                <a:lnTo>
                  <a:pt x="576" y="180"/>
                </a:lnTo>
                <a:lnTo>
                  <a:pt x="540" y="168"/>
                </a:lnTo>
                <a:lnTo>
                  <a:pt x="516" y="156"/>
                </a:lnTo>
                <a:lnTo>
                  <a:pt x="468" y="132"/>
                </a:lnTo>
                <a:lnTo>
                  <a:pt x="444" y="120"/>
                </a:lnTo>
                <a:lnTo>
                  <a:pt x="420" y="108"/>
                </a:lnTo>
                <a:lnTo>
                  <a:pt x="396" y="108"/>
                </a:lnTo>
                <a:lnTo>
                  <a:pt x="348" y="96"/>
                </a:lnTo>
                <a:lnTo>
                  <a:pt x="324" y="84"/>
                </a:lnTo>
                <a:lnTo>
                  <a:pt x="300" y="84"/>
                </a:lnTo>
                <a:lnTo>
                  <a:pt x="276" y="72"/>
                </a:lnTo>
                <a:lnTo>
                  <a:pt x="252" y="72"/>
                </a:lnTo>
                <a:lnTo>
                  <a:pt x="228" y="60"/>
                </a:lnTo>
                <a:lnTo>
                  <a:pt x="204" y="48"/>
                </a:lnTo>
                <a:lnTo>
                  <a:pt x="180" y="48"/>
                </a:lnTo>
                <a:lnTo>
                  <a:pt x="156" y="48"/>
                </a:lnTo>
                <a:lnTo>
                  <a:pt x="132" y="36"/>
                </a:lnTo>
                <a:lnTo>
                  <a:pt x="108" y="36"/>
                </a:lnTo>
                <a:lnTo>
                  <a:pt x="84" y="24"/>
                </a:lnTo>
                <a:lnTo>
                  <a:pt x="60" y="24"/>
                </a:lnTo>
                <a:lnTo>
                  <a:pt x="0" y="12"/>
                </a:lnTo>
                <a:lnTo>
                  <a:pt x="12" y="36"/>
                </a:lnTo>
                <a:lnTo>
                  <a:pt x="12" y="60"/>
                </a:lnTo>
                <a:lnTo>
                  <a:pt x="12" y="84"/>
                </a:lnTo>
                <a:lnTo>
                  <a:pt x="12" y="108"/>
                </a:lnTo>
                <a:lnTo>
                  <a:pt x="12" y="144"/>
                </a:lnTo>
                <a:lnTo>
                  <a:pt x="12" y="168"/>
                </a:lnTo>
                <a:lnTo>
                  <a:pt x="12" y="192"/>
                </a:lnTo>
                <a:lnTo>
                  <a:pt x="12" y="216"/>
                </a:lnTo>
                <a:lnTo>
                  <a:pt x="12" y="252"/>
                </a:lnTo>
                <a:lnTo>
                  <a:pt x="12" y="288"/>
                </a:lnTo>
                <a:lnTo>
                  <a:pt x="12" y="312"/>
                </a:lnTo>
                <a:lnTo>
                  <a:pt x="12" y="336"/>
                </a:lnTo>
                <a:lnTo>
                  <a:pt x="12" y="360"/>
                </a:lnTo>
                <a:lnTo>
                  <a:pt x="24" y="384"/>
                </a:lnTo>
                <a:lnTo>
                  <a:pt x="48" y="396"/>
                </a:lnTo>
                <a:lnTo>
                  <a:pt x="72" y="396"/>
                </a:lnTo>
                <a:lnTo>
                  <a:pt x="96" y="396"/>
                </a:lnTo>
                <a:lnTo>
                  <a:pt x="132" y="396"/>
                </a:lnTo>
                <a:lnTo>
                  <a:pt x="156" y="396"/>
                </a:lnTo>
                <a:lnTo>
                  <a:pt x="180" y="396"/>
                </a:lnTo>
                <a:lnTo>
                  <a:pt x="252" y="396"/>
                </a:lnTo>
                <a:lnTo>
                  <a:pt x="276" y="396"/>
                </a:lnTo>
                <a:lnTo>
                  <a:pt x="324" y="396"/>
                </a:lnTo>
                <a:lnTo>
                  <a:pt x="348" y="408"/>
                </a:lnTo>
                <a:lnTo>
                  <a:pt x="372" y="408"/>
                </a:lnTo>
                <a:lnTo>
                  <a:pt x="396" y="408"/>
                </a:lnTo>
                <a:lnTo>
                  <a:pt x="420" y="408"/>
                </a:lnTo>
                <a:lnTo>
                  <a:pt x="444" y="420"/>
                </a:lnTo>
                <a:lnTo>
                  <a:pt x="480" y="420"/>
                </a:lnTo>
                <a:lnTo>
                  <a:pt x="504" y="420"/>
                </a:lnTo>
                <a:lnTo>
                  <a:pt x="528" y="420"/>
                </a:lnTo>
                <a:lnTo>
                  <a:pt x="552" y="420"/>
                </a:lnTo>
                <a:lnTo>
                  <a:pt x="576" y="408"/>
                </a:lnTo>
                <a:lnTo>
                  <a:pt x="600" y="408"/>
                </a:lnTo>
                <a:lnTo>
                  <a:pt x="624" y="408"/>
                </a:lnTo>
                <a:lnTo>
                  <a:pt x="648" y="408"/>
                </a:lnTo>
                <a:lnTo>
                  <a:pt x="684" y="420"/>
                </a:lnTo>
                <a:lnTo>
                  <a:pt x="708" y="420"/>
                </a:lnTo>
                <a:lnTo>
                  <a:pt x="732" y="420"/>
                </a:lnTo>
                <a:lnTo>
                  <a:pt x="756" y="420"/>
                </a:lnTo>
                <a:lnTo>
                  <a:pt x="780" y="420"/>
                </a:lnTo>
                <a:lnTo>
                  <a:pt x="828" y="420"/>
                </a:lnTo>
                <a:lnTo>
                  <a:pt x="852" y="420"/>
                </a:lnTo>
                <a:lnTo>
                  <a:pt x="876" y="420"/>
                </a:lnTo>
                <a:lnTo>
                  <a:pt x="900" y="420"/>
                </a:lnTo>
                <a:lnTo>
                  <a:pt x="936" y="420"/>
                </a:lnTo>
                <a:lnTo>
                  <a:pt x="960" y="420"/>
                </a:lnTo>
                <a:lnTo>
                  <a:pt x="984" y="408"/>
                </a:lnTo>
                <a:lnTo>
                  <a:pt x="1008" y="408"/>
                </a:lnTo>
                <a:lnTo>
                  <a:pt x="1032" y="396"/>
                </a:lnTo>
                <a:lnTo>
                  <a:pt x="1044" y="372"/>
                </a:lnTo>
              </a:path>
            </a:pathLst>
          </a:custGeom>
          <a:solidFill>
            <a:srgbClr val="6767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" name="Freeform 3">
            <a:extLst>
              <a:ext uri="{FF2B5EF4-FFF2-40B4-BE49-F238E27FC236}">
                <a16:creationId xmlns:a16="http://schemas.microsoft.com/office/drawing/2014/main" id="{ADCC612E-A42B-1E7F-B9B5-CF71351A477A}"/>
              </a:ext>
            </a:extLst>
          </p:cNvPr>
          <p:cNvSpPr>
            <a:spLocks/>
          </p:cNvSpPr>
          <p:nvPr/>
        </p:nvSpPr>
        <p:spPr bwMode="auto">
          <a:xfrm>
            <a:off x="2724150" y="5562600"/>
            <a:ext cx="1811338" cy="763588"/>
          </a:xfrm>
          <a:custGeom>
            <a:avLst/>
            <a:gdLst>
              <a:gd name="T0" fmla="*/ 57150 w 1141"/>
              <a:gd name="T1" fmla="*/ 19050 h 481"/>
              <a:gd name="T2" fmla="*/ 152400 w 1141"/>
              <a:gd name="T3" fmla="*/ 19050 h 481"/>
              <a:gd name="T4" fmla="*/ 228600 w 1141"/>
              <a:gd name="T5" fmla="*/ 38100 h 481"/>
              <a:gd name="T6" fmla="*/ 285750 w 1141"/>
              <a:gd name="T7" fmla="*/ 95250 h 481"/>
              <a:gd name="T8" fmla="*/ 361950 w 1141"/>
              <a:gd name="T9" fmla="*/ 152400 h 481"/>
              <a:gd name="T10" fmla="*/ 457200 w 1141"/>
              <a:gd name="T11" fmla="*/ 209550 h 481"/>
              <a:gd name="T12" fmla="*/ 533400 w 1141"/>
              <a:gd name="T13" fmla="*/ 228600 h 481"/>
              <a:gd name="T14" fmla="*/ 609600 w 1141"/>
              <a:gd name="T15" fmla="*/ 266700 h 481"/>
              <a:gd name="T16" fmla="*/ 723900 w 1141"/>
              <a:gd name="T17" fmla="*/ 323850 h 481"/>
              <a:gd name="T18" fmla="*/ 838200 w 1141"/>
              <a:gd name="T19" fmla="*/ 342900 h 481"/>
              <a:gd name="T20" fmla="*/ 933450 w 1141"/>
              <a:gd name="T21" fmla="*/ 381000 h 481"/>
              <a:gd name="T22" fmla="*/ 1047750 w 1141"/>
              <a:gd name="T23" fmla="*/ 400050 h 481"/>
              <a:gd name="T24" fmla="*/ 1143000 w 1141"/>
              <a:gd name="T25" fmla="*/ 419100 h 481"/>
              <a:gd name="T26" fmla="*/ 1219200 w 1141"/>
              <a:gd name="T27" fmla="*/ 457200 h 481"/>
              <a:gd name="T28" fmla="*/ 1295400 w 1141"/>
              <a:gd name="T29" fmla="*/ 495300 h 481"/>
              <a:gd name="T30" fmla="*/ 1390650 w 1141"/>
              <a:gd name="T31" fmla="*/ 552450 h 481"/>
              <a:gd name="T32" fmla="*/ 1466850 w 1141"/>
              <a:gd name="T33" fmla="*/ 571500 h 481"/>
              <a:gd name="T34" fmla="*/ 1562100 w 1141"/>
              <a:gd name="T35" fmla="*/ 590550 h 481"/>
              <a:gd name="T36" fmla="*/ 1638300 w 1141"/>
              <a:gd name="T37" fmla="*/ 590550 h 481"/>
              <a:gd name="T38" fmla="*/ 1714500 w 1141"/>
              <a:gd name="T39" fmla="*/ 647700 h 481"/>
              <a:gd name="T40" fmla="*/ 1771650 w 1141"/>
              <a:gd name="T41" fmla="*/ 704850 h 481"/>
              <a:gd name="T42" fmla="*/ 1771650 w 1141"/>
              <a:gd name="T43" fmla="*/ 762000 h 481"/>
              <a:gd name="T44" fmla="*/ 1695450 w 1141"/>
              <a:gd name="T45" fmla="*/ 742950 h 481"/>
              <a:gd name="T46" fmla="*/ 1619250 w 1141"/>
              <a:gd name="T47" fmla="*/ 685800 h 481"/>
              <a:gd name="T48" fmla="*/ 1543050 w 1141"/>
              <a:gd name="T49" fmla="*/ 666750 h 481"/>
              <a:gd name="T50" fmla="*/ 1466850 w 1141"/>
              <a:gd name="T51" fmla="*/ 666750 h 481"/>
              <a:gd name="T52" fmla="*/ 1390650 w 1141"/>
              <a:gd name="T53" fmla="*/ 647700 h 481"/>
              <a:gd name="T54" fmla="*/ 1295400 w 1141"/>
              <a:gd name="T55" fmla="*/ 609600 h 481"/>
              <a:gd name="T56" fmla="*/ 1162050 w 1141"/>
              <a:gd name="T57" fmla="*/ 552450 h 481"/>
              <a:gd name="T58" fmla="*/ 1066800 w 1141"/>
              <a:gd name="T59" fmla="*/ 533400 h 481"/>
              <a:gd name="T60" fmla="*/ 990600 w 1141"/>
              <a:gd name="T61" fmla="*/ 514350 h 481"/>
              <a:gd name="T62" fmla="*/ 914400 w 1141"/>
              <a:gd name="T63" fmla="*/ 495300 h 481"/>
              <a:gd name="T64" fmla="*/ 838200 w 1141"/>
              <a:gd name="T65" fmla="*/ 476250 h 481"/>
              <a:gd name="T66" fmla="*/ 762000 w 1141"/>
              <a:gd name="T67" fmla="*/ 438150 h 481"/>
              <a:gd name="T68" fmla="*/ 666750 w 1141"/>
              <a:gd name="T69" fmla="*/ 381000 h 481"/>
              <a:gd name="T70" fmla="*/ 571500 w 1141"/>
              <a:gd name="T71" fmla="*/ 342900 h 481"/>
              <a:gd name="T72" fmla="*/ 476250 w 1141"/>
              <a:gd name="T73" fmla="*/ 323850 h 481"/>
              <a:gd name="T74" fmla="*/ 361950 w 1141"/>
              <a:gd name="T75" fmla="*/ 304800 h 481"/>
              <a:gd name="T76" fmla="*/ 285750 w 1141"/>
              <a:gd name="T77" fmla="*/ 247650 h 481"/>
              <a:gd name="T78" fmla="*/ 209550 w 1141"/>
              <a:gd name="T79" fmla="*/ 171450 h 481"/>
              <a:gd name="T80" fmla="*/ 152400 w 1141"/>
              <a:gd name="T81" fmla="*/ 114300 h 481"/>
              <a:gd name="T82" fmla="*/ 76200 w 1141"/>
              <a:gd name="T83" fmla="*/ 76200 h 481"/>
              <a:gd name="T84" fmla="*/ 0 w 1141"/>
              <a:gd name="T85" fmla="*/ 76200 h 48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141" h="481">
                <a:moveTo>
                  <a:pt x="12" y="0"/>
                </a:moveTo>
                <a:lnTo>
                  <a:pt x="36" y="12"/>
                </a:lnTo>
                <a:lnTo>
                  <a:pt x="60" y="12"/>
                </a:lnTo>
                <a:lnTo>
                  <a:pt x="96" y="12"/>
                </a:lnTo>
                <a:lnTo>
                  <a:pt x="120" y="24"/>
                </a:lnTo>
                <a:lnTo>
                  <a:pt x="144" y="24"/>
                </a:lnTo>
                <a:lnTo>
                  <a:pt x="156" y="48"/>
                </a:lnTo>
                <a:lnTo>
                  <a:pt x="180" y="60"/>
                </a:lnTo>
                <a:lnTo>
                  <a:pt x="204" y="72"/>
                </a:lnTo>
                <a:lnTo>
                  <a:pt x="228" y="96"/>
                </a:lnTo>
                <a:lnTo>
                  <a:pt x="252" y="108"/>
                </a:lnTo>
                <a:lnTo>
                  <a:pt x="288" y="132"/>
                </a:lnTo>
                <a:lnTo>
                  <a:pt x="312" y="144"/>
                </a:lnTo>
                <a:lnTo>
                  <a:pt x="336" y="144"/>
                </a:lnTo>
                <a:lnTo>
                  <a:pt x="360" y="156"/>
                </a:lnTo>
                <a:lnTo>
                  <a:pt x="384" y="168"/>
                </a:lnTo>
                <a:lnTo>
                  <a:pt x="432" y="192"/>
                </a:lnTo>
                <a:lnTo>
                  <a:pt x="456" y="204"/>
                </a:lnTo>
                <a:lnTo>
                  <a:pt x="504" y="204"/>
                </a:lnTo>
                <a:lnTo>
                  <a:pt x="528" y="216"/>
                </a:lnTo>
                <a:lnTo>
                  <a:pt x="552" y="216"/>
                </a:lnTo>
                <a:lnTo>
                  <a:pt x="588" y="240"/>
                </a:lnTo>
                <a:lnTo>
                  <a:pt x="612" y="240"/>
                </a:lnTo>
                <a:lnTo>
                  <a:pt x="660" y="252"/>
                </a:lnTo>
                <a:lnTo>
                  <a:pt x="684" y="252"/>
                </a:lnTo>
                <a:lnTo>
                  <a:pt x="720" y="264"/>
                </a:lnTo>
                <a:lnTo>
                  <a:pt x="744" y="276"/>
                </a:lnTo>
                <a:lnTo>
                  <a:pt x="768" y="288"/>
                </a:lnTo>
                <a:lnTo>
                  <a:pt x="792" y="300"/>
                </a:lnTo>
                <a:lnTo>
                  <a:pt x="816" y="312"/>
                </a:lnTo>
                <a:lnTo>
                  <a:pt x="852" y="324"/>
                </a:lnTo>
                <a:lnTo>
                  <a:pt x="876" y="348"/>
                </a:lnTo>
                <a:lnTo>
                  <a:pt x="900" y="348"/>
                </a:lnTo>
                <a:lnTo>
                  <a:pt x="924" y="360"/>
                </a:lnTo>
                <a:lnTo>
                  <a:pt x="960" y="372"/>
                </a:lnTo>
                <a:lnTo>
                  <a:pt x="984" y="372"/>
                </a:lnTo>
                <a:lnTo>
                  <a:pt x="1008" y="372"/>
                </a:lnTo>
                <a:lnTo>
                  <a:pt x="1032" y="372"/>
                </a:lnTo>
                <a:lnTo>
                  <a:pt x="1056" y="384"/>
                </a:lnTo>
                <a:lnTo>
                  <a:pt x="1080" y="408"/>
                </a:lnTo>
                <a:lnTo>
                  <a:pt x="1104" y="420"/>
                </a:lnTo>
                <a:lnTo>
                  <a:pt x="1116" y="444"/>
                </a:lnTo>
                <a:lnTo>
                  <a:pt x="1140" y="468"/>
                </a:lnTo>
                <a:lnTo>
                  <a:pt x="1116" y="480"/>
                </a:lnTo>
                <a:lnTo>
                  <a:pt x="1092" y="468"/>
                </a:lnTo>
                <a:lnTo>
                  <a:pt x="1068" y="468"/>
                </a:lnTo>
                <a:lnTo>
                  <a:pt x="1044" y="456"/>
                </a:lnTo>
                <a:lnTo>
                  <a:pt x="1020" y="432"/>
                </a:lnTo>
                <a:lnTo>
                  <a:pt x="996" y="432"/>
                </a:lnTo>
                <a:lnTo>
                  <a:pt x="972" y="420"/>
                </a:lnTo>
                <a:lnTo>
                  <a:pt x="948" y="420"/>
                </a:lnTo>
                <a:lnTo>
                  <a:pt x="924" y="420"/>
                </a:lnTo>
                <a:lnTo>
                  <a:pt x="900" y="420"/>
                </a:lnTo>
                <a:lnTo>
                  <a:pt x="876" y="408"/>
                </a:lnTo>
                <a:lnTo>
                  <a:pt x="840" y="396"/>
                </a:lnTo>
                <a:lnTo>
                  <a:pt x="816" y="384"/>
                </a:lnTo>
                <a:lnTo>
                  <a:pt x="792" y="372"/>
                </a:lnTo>
                <a:lnTo>
                  <a:pt x="732" y="348"/>
                </a:lnTo>
                <a:lnTo>
                  <a:pt x="708" y="336"/>
                </a:lnTo>
                <a:lnTo>
                  <a:pt x="672" y="336"/>
                </a:lnTo>
                <a:lnTo>
                  <a:pt x="648" y="324"/>
                </a:lnTo>
                <a:lnTo>
                  <a:pt x="624" y="324"/>
                </a:lnTo>
                <a:lnTo>
                  <a:pt x="600" y="324"/>
                </a:lnTo>
                <a:lnTo>
                  <a:pt x="576" y="312"/>
                </a:lnTo>
                <a:lnTo>
                  <a:pt x="552" y="312"/>
                </a:lnTo>
                <a:lnTo>
                  <a:pt x="528" y="300"/>
                </a:lnTo>
                <a:lnTo>
                  <a:pt x="504" y="288"/>
                </a:lnTo>
                <a:lnTo>
                  <a:pt x="480" y="276"/>
                </a:lnTo>
                <a:lnTo>
                  <a:pt x="456" y="252"/>
                </a:lnTo>
                <a:lnTo>
                  <a:pt x="420" y="240"/>
                </a:lnTo>
                <a:lnTo>
                  <a:pt x="396" y="228"/>
                </a:lnTo>
                <a:lnTo>
                  <a:pt x="360" y="216"/>
                </a:lnTo>
                <a:lnTo>
                  <a:pt x="336" y="216"/>
                </a:lnTo>
                <a:lnTo>
                  <a:pt x="300" y="204"/>
                </a:lnTo>
                <a:lnTo>
                  <a:pt x="264" y="204"/>
                </a:lnTo>
                <a:lnTo>
                  <a:pt x="228" y="192"/>
                </a:lnTo>
                <a:lnTo>
                  <a:pt x="204" y="180"/>
                </a:lnTo>
                <a:lnTo>
                  <a:pt x="180" y="156"/>
                </a:lnTo>
                <a:lnTo>
                  <a:pt x="144" y="132"/>
                </a:lnTo>
                <a:lnTo>
                  <a:pt x="132" y="108"/>
                </a:lnTo>
                <a:lnTo>
                  <a:pt x="108" y="96"/>
                </a:lnTo>
                <a:lnTo>
                  <a:pt x="96" y="72"/>
                </a:lnTo>
                <a:lnTo>
                  <a:pt x="72" y="60"/>
                </a:lnTo>
                <a:lnTo>
                  <a:pt x="48" y="48"/>
                </a:lnTo>
                <a:lnTo>
                  <a:pt x="24" y="48"/>
                </a:lnTo>
                <a:lnTo>
                  <a:pt x="0" y="48"/>
                </a:lnTo>
                <a:lnTo>
                  <a:pt x="12" y="0"/>
                </a:lnTo>
              </a:path>
            </a:pathLst>
          </a:custGeom>
          <a:solidFill>
            <a:srgbClr val="4747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8" name="Freeform 4">
            <a:extLst>
              <a:ext uri="{FF2B5EF4-FFF2-40B4-BE49-F238E27FC236}">
                <a16:creationId xmlns:a16="http://schemas.microsoft.com/office/drawing/2014/main" id="{27654D95-CA6A-9733-9FE1-C8D881120581}"/>
              </a:ext>
            </a:extLst>
          </p:cNvPr>
          <p:cNvSpPr>
            <a:spLocks/>
          </p:cNvSpPr>
          <p:nvPr/>
        </p:nvSpPr>
        <p:spPr bwMode="auto">
          <a:xfrm>
            <a:off x="4762500" y="1295400"/>
            <a:ext cx="1430338" cy="115888"/>
          </a:xfrm>
          <a:custGeom>
            <a:avLst/>
            <a:gdLst>
              <a:gd name="T0" fmla="*/ 114300 w 901"/>
              <a:gd name="T1" fmla="*/ 38100 h 73"/>
              <a:gd name="T2" fmla="*/ 190500 w 901"/>
              <a:gd name="T3" fmla="*/ 38100 h 73"/>
              <a:gd name="T4" fmla="*/ 266700 w 901"/>
              <a:gd name="T5" fmla="*/ 57150 h 73"/>
              <a:gd name="T6" fmla="*/ 342900 w 901"/>
              <a:gd name="T7" fmla="*/ 57150 h 73"/>
              <a:gd name="T8" fmla="*/ 419100 w 901"/>
              <a:gd name="T9" fmla="*/ 57150 h 73"/>
              <a:gd name="T10" fmla="*/ 495300 w 901"/>
              <a:gd name="T11" fmla="*/ 57150 h 73"/>
              <a:gd name="T12" fmla="*/ 571500 w 901"/>
              <a:gd name="T13" fmla="*/ 57150 h 73"/>
              <a:gd name="T14" fmla="*/ 647700 w 901"/>
              <a:gd name="T15" fmla="*/ 76200 h 73"/>
              <a:gd name="T16" fmla="*/ 723900 w 901"/>
              <a:gd name="T17" fmla="*/ 76200 h 73"/>
              <a:gd name="T18" fmla="*/ 800100 w 901"/>
              <a:gd name="T19" fmla="*/ 76200 h 73"/>
              <a:gd name="T20" fmla="*/ 876300 w 901"/>
              <a:gd name="T21" fmla="*/ 76200 h 73"/>
              <a:gd name="T22" fmla="*/ 952500 w 901"/>
              <a:gd name="T23" fmla="*/ 95250 h 73"/>
              <a:gd name="T24" fmla="*/ 1028700 w 901"/>
              <a:gd name="T25" fmla="*/ 95250 h 73"/>
              <a:gd name="T26" fmla="*/ 1104900 w 901"/>
              <a:gd name="T27" fmla="*/ 95250 h 73"/>
              <a:gd name="T28" fmla="*/ 1181100 w 901"/>
              <a:gd name="T29" fmla="*/ 95250 h 73"/>
              <a:gd name="T30" fmla="*/ 1257300 w 901"/>
              <a:gd name="T31" fmla="*/ 95250 h 73"/>
              <a:gd name="T32" fmla="*/ 1333500 w 901"/>
              <a:gd name="T33" fmla="*/ 95250 h 73"/>
              <a:gd name="T34" fmla="*/ 1428750 w 901"/>
              <a:gd name="T35" fmla="*/ 95250 h 73"/>
              <a:gd name="T36" fmla="*/ 1409700 w 901"/>
              <a:gd name="T37" fmla="*/ 19050 h 73"/>
              <a:gd name="T38" fmla="*/ 1333500 w 901"/>
              <a:gd name="T39" fmla="*/ 57150 h 73"/>
              <a:gd name="T40" fmla="*/ 1257300 w 901"/>
              <a:gd name="T41" fmla="*/ 38100 h 73"/>
              <a:gd name="T42" fmla="*/ 1181100 w 901"/>
              <a:gd name="T43" fmla="*/ 38100 h 73"/>
              <a:gd name="T44" fmla="*/ 1104900 w 901"/>
              <a:gd name="T45" fmla="*/ 38100 h 73"/>
              <a:gd name="T46" fmla="*/ 1028700 w 901"/>
              <a:gd name="T47" fmla="*/ 38100 h 73"/>
              <a:gd name="T48" fmla="*/ 933450 w 901"/>
              <a:gd name="T49" fmla="*/ 19050 h 73"/>
              <a:gd name="T50" fmla="*/ 857250 w 901"/>
              <a:gd name="T51" fmla="*/ 19050 h 73"/>
              <a:gd name="T52" fmla="*/ 781050 w 901"/>
              <a:gd name="T53" fmla="*/ 19050 h 73"/>
              <a:gd name="T54" fmla="*/ 685800 w 901"/>
              <a:gd name="T55" fmla="*/ 19050 h 73"/>
              <a:gd name="T56" fmla="*/ 571500 w 901"/>
              <a:gd name="T57" fmla="*/ 19050 h 73"/>
              <a:gd name="T58" fmla="*/ 495300 w 901"/>
              <a:gd name="T59" fmla="*/ 19050 h 73"/>
              <a:gd name="T60" fmla="*/ 419100 w 901"/>
              <a:gd name="T61" fmla="*/ 38100 h 73"/>
              <a:gd name="T62" fmla="*/ 342900 w 901"/>
              <a:gd name="T63" fmla="*/ 38100 h 73"/>
              <a:gd name="T64" fmla="*/ 247650 w 901"/>
              <a:gd name="T65" fmla="*/ 19050 h 73"/>
              <a:gd name="T66" fmla="*/ 171450 w 901"/>
              <a:gd name="T67" fmla="*/ 0 h 73"/>
              <a:gd name="T68" fmla="*/ 95250 w 901"/>
              <a:gd name="T69" fmla="*/ 0 h 73"/>
              <a:gd name="T70" fmla="*/ 0 w 901"/>
              <a:gd name="T71" fmla="*/ 19050 h 7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901" h="73">
                <a:moveTo>
                  <a:pt x="72" y="0"/>
                </a:moveTo>
                <a:lnTo>
                  <a:pt x="72" y="24"/>
                </a:lnTo>
                <a:lnTo>
                  <a:pt x="96" y="24"/>
                </a:lnTo>
                <a:lnTo>
                  <a:pt x="120" y="24"/>
                </a:lnTo>
                <a:lnTo>
                  <a:pt x="144" y="36"/>
                </a:lnTo>
                <a:lnTo>
                  <a:pt x="168" y="36"/>
                </a:lnTo>
                <a:lnTo>
                  <a:pt x="192" y="36"/>
                </a:lnTo>
                <a:lnTo>
                  <a:pt x="216" y="36"/>
                </a:lnTo>
                <a:lnTo>
                  <a:pt x="240" y="36"/>
                </a:lnTo>
                <a:lnTo>
                  <a:pt x="264" y="36"/>
                </a:lnTo>
                <a:lnTo>
                  <a:pt x="288" y="36"/>
                </a:lnTo>
                <a:lnTo>
                  <a:pt x="312" y="36"/>
                </a:lnTo>
                <a:lnTo>
                  <a:pt x="336" y="36"/>
                </a:lnTo>
                <a:lnTo>
                  <a:pt x="360" y="36"/>
                </a:lnTo>
                <a:lnTo>
                  <a:pt x="384" y="48"/>
                </a:lnTo>
                <a:lnTo>
                  <a:pt x="408" y="48"/>
                </a:lnTo>
                <a:lnTo>
                  <a:pt x="432" y="48"/>
                </a:lnTo>
                <a:lnTo>
                  <a:pt x="456" y="48"/>
                </a:lnTo>
                <a:lnTo>
                  <a:pt x="480" y="48"/>
                </a:lnTo>
                <a:lnTo>
                  <a:pt x="504" y="48"/>
                </a:lnTo>
                <a:lnTo>
                  <a:pt x="528" y="48"/>
                </a:lnTo>
                <a:lnTo>
                  <a:pt x="552" y="48"/>
                </a:lnTo>
                <a:lnTo>
                  <a:pt x="576" y="48"/>
                </a:lnTo>
                <a:lnTo>
                  <a:pt x="600" y="60"/>
                </a:lnTo>
                <a:lnTo>
                  <a:pt x="624" y="60"/>
                </a:lnTo>
                <a:lnTo>
                  <a:pt x="648" y="60"/>
                </a:lnTo>
                <a:lnTo>
                  <a:pt x="672" y="60"/>
                </a:lnTo>
                <a:lnTo>
                  <a:pt x="696" y="60"/>
                </a:lnTo>
                <a:lnTo>
                  <a:pt x="720" y="60"/>
                </a:lnTo>
                <a:lnTo>
                  <a:pt x="744" y="60"/>
                </a:lnTo>
                <a:lnTo>
                  <a:pt x="768" y="60"/>
                </a:lnTo>
                <a:lnTo>
                  <a:pt x="792" y="60"/>
                </a:lnTo>
                <a:lnTo>
                  <a:pt x="816" y="60"/>
                </a:lnTo>
                <a:lnTo>
                  <a:pt x="840" y="60"/>
                </a:lnTo>
                <a:lnTo>
                  <a:pt x="876" y="72"/>
                </a:lnTo>
                <a:lnTo>
                  <a:pt x="900" y="60"/>
                </a:lnTo>
                <a:lnTo>
                  <a:pt x="900" y="36"/>
                </a:lnTo>
                <a:lnTo>
                  <a:pt x="888" y="12"/>
                </a:lnTo>
                <a:lnTo>
                  <a:pt x="864" y="24"/>
                </a:lnTo>
                <a:lnTo>
                  <a:pt x="840" y="36"/>
                </a:lnTo>
                <a:lnTo>
                  <a:pt x="816" y="36"/>
                </a:lnTo>
                <a:lnTo>
                  <a:pt x="792" y="24"/>
                </a:lnTo>
                <a:lnTo>
                  <a:pt x="768" y="24"/>
                </a:lnTo>
                <a:lnTo>
                  <a:pt x="744" y="24"/>
                </a:lnTo>
                <a:lnTo>
                  <a:pt x="720" y="24"/>
                </a:lnTo>
                <a:lnTo>
                  <a:pt x="696" y="24"/>
                </a:lnTo>
                <a:lnTo>
                  <a:pt x="672" y="24"/>
                </a:lnTo>
                <a:lnTo>
                  <a:pt x="648" y="24"/>
                </a:lnTo>
                <a:lnTo>
                  <a:pt x="624" y="24"/>
                </a:lnTo>
                <a:lnTo>
                  <a:pt x="588" y="12"/>
                </a:lnTo>
                <a:lnTo>
                  <a:pt x="564" y="12"/>
                </a:lnTo>
                <a:lnTo>
                  <a:pt x="540" y="12"/>
                </a:lnTo>
                <a:lnTo>
                  <a:pt x="516" y="12"/>
                </a:lnTo>
                <a:lnTo>
                  <a:pt x="492" y="12"/>
                </a:lnTo>
                <a:lnTo>
                  <a:pt x="456" y="12"/>
                </a:lnTo>
                <a:lnTo>
                  <a:pt x="432" y="12"/>
                </a:lnTo>
                <a:lnTo>
                  <a:pt x="384" y="12"/>
                </a:lnTo>
                <a:lnTo>
                  <a:pt x="360" y="12"/>
                </a:lnTo>
                <a:lnTo>
                  <a:pt x="336" y="12"/>
                </a:lnTo>
                <a:lnTo>
                  <a:pt x="312" y="12"/>
                </a:lnTo>
                <a:lnTo>
                  <a:pt x="288" y="24"/>
                </a:lnTo>
                <a:lnTo>
                  <a:pt x="264" y="24"/>
                </a:lnTo>
                <a:lnTo>
                  <a:pt x="240" y="24"/>
                </a:lnTo>
                <a:lnTo>
                  <a:pt x="216" y="24"/>
                </a:lnTo>
                <a:lnTo>
                  <a:pt x="192" y="12"/>
                </a:lnTo>
                <a:lnTo>
                  <a:pt x="156" y="12"/>
                </a:lnTo>
                <a:lnTo>
                  <a:pt x="132" y="12"/>
                </a:lnTo>
                <a:lnTo>
                  <a:pt x="108" y="0"/>
                </a:lnTo>
                <a:lnTo>
                  <a:pt x="84" y="0"/>
                </a:lnTo>
                <a:lnTo>
                  <a:pt x="60" y="0"/>
                </a:lnTo>
                <a:lnTo>
                  <a:pt x="36" y="12"/>
                </a:lnTo>
                <a:lnTo>
                  <a:pt x="0" y="12"/>
                </a:lnTo>
                <a:lnTo>
                  <a:pt x="72" y="0"/>
                </a:lnTo>
              </a:path>
            </a:pathLst>
          </a:custGeom>
          <a:solidFill>
            <a:srgbClr val="4747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Freeform 5">
            <a:extLst>
              <a:ext uri="{FF2B5EF4-FFF2-40B4-BE49-F238E27FC236}">
                <a16:creationId xmlns:a16="http://schemas.microsoft.com/office/drawing/2014/main" id="{7E423B17-100A-393D-9BBC-6D97094CC7A1}"/>
              </a:ext>
            </a:extLst>
          </p:cNvPr>
          <p:cNvSpPr>
            <a:spLocks/>
          </p:cNvSpPr>
          <p:nvPr/>
        </p:nvSpPr>
        <p:spPr bwMode="auto">
          <a:xfrm>
            <a:off x="2000250" y="5562600"/>
            <a:ext cx="1887538" cy="763588"/>
          </a:xfrm>
          <a:custGeom>
            <a:avLst/>
            <a:gdLst>
              <a:gd name="T0" fmla="*/ 381000 w 1189"/>
              <a:gd name="T1" fmla="*/ 38100 h 481"/>
              <a:gd name="T2" fmla="*/ 457200 w 1189"/>
              <a:gd name="T3" fmla="*/ 57150 h 481"/>
              <a:gd name="T4" fmla="*/ 533400 w 1189"/>
              <a:gd name="T5" fmla="*/ 95250 h 481"/>
              <a:gd name="T6" fmla="*/ 609600 w 1189"/>
              <a:gd name="T7" fmla="*/ 114300 h 481"/>
              <a:gd name="T8" fmla="*/ 685800 w 1189"/>
              <a:gd name="T9" fmla="*/ 133350 h 481"/>
              <a:gd name="T10" fmla="*/ 762000 w 1189"/>
              <a:gd name="T11" fmla="*/ 152400 h 481"/>
              <a:gd name="T12" fmla="*/ 838200 w 1189"/>
              <a:gd name="T13" fmla="*/ 190500 h 481"/>
              <a:gd name="T14" fmla="*/ 895350 w 1189"/>
              <a:gd name="T15" fmla="*/ 266700 h 481"/>
              <a:gd name="T16" fmla="*/ 971550 w 1189"/>
              <a:gd name="T17" fmla="*/ 323850 h 481"/>
              <a:gd name="T18" fmla="*/ 1047750 w 1189"/>
              <a:gd name="T19" fmla="*/ 361950 h 481"/>
              <a:gd name="T20" fmla="*/ 1123950 w 1189"/>
              <a:gd name="T21" fmla="*/ 381000 h 481"/>
              <a:gd name="T22" fmla="*/ 1200150 w 1189"/>
              <a:gd name="T23" fmla="*/ 419100 h 481"/>
              <a:gd name="T24" fmla="*/ 1276350 w 1189"/>
              <a:gd name="T25" fmla="*/ 457200 h 481"/>
              <a:gd name="T26" fmla="*/ 1352550 w 1189"/>
              <a:gd name="T27" fmla="*/ 476250 h 481"/>
              <a:gd name="T28" fmla="*/ 1466850 w 1189"/>
              <a:gd name="T29" fmla="*/ 514350 h 481"/>
              <a:gd name="T30" fmla="*/ 1581150 w 1189"/>
              <a:gd name="T31" fmla="*/ 552450 h 481"/>
              <a:gd name="T32" fmla="*/ 1657350 w 1189"/>
              <a:gd name="T33" fmla="*/ 609600 h 481"/>
              <a:gd name="T34" fmla="*/ 1714500 w 1189"/>
              <a:gd name="T35" fmla="*/ 666750 h 481"/>
              <a:gd name="T36" fmla="*/ 1771650 w 1189"/>
              <a:gd name="T37" fmla="*/ 704850 h 481"/>
              <a:gd name="T38" fmla="*/ 1885950 w 1189"/>
              <a:gd name="T39" fmla="*/ 762000 h 481"/>
              <a:gd name="T40" fmla="*/ 1790700 w 1189"/>
              <a:gd name="T41" fmla="*/ 762000 h 481"/>
              <a:gd name="T42" fmla="*/ 1714500 w 1189"/>
              <a:gd name="T43" fmla="*/ 723900 h 481"/>
              <a:gd name="T44" fmla="*/ 1638300 w 1189"/>
              <a:gd name="T45" fmla="*/ 742950 h 481"/>
              <a:gd name="T46" fmla="*/ 1524000 w 1189"/>
              <a:gd name="T47" fmla="*/ 742950 h 481"/>
              <a:gd name="T48" fmla="*/ 1447800 w 1189"/>
              <a:gd name="T49" fmla="*/ 742950 h 481"/>
              <a:gd name="T50" fmla="*/ 1352550 w 1189"/>
              <a:gd name="T51" fmla="*/ 742950 h 481"/>
              <a:gd name="T52" fmla="*/ 1257300 w 1189"/>
              <a:gd name="T53" fmla="*/ 723900 h 481"/>
              <a:gd name="T54" fmla="*/ 1162050 w 1189"/>
              <a:gd name="T55" fmla="*/ 723900 h 481"/>
              <a:gd name="T56" fmla="*/ 1085850 w 1189"/>
              <a:gd name="T57" fmla="*/ 685800 h 481"/>
              <a:gd name="T58" fmla="*/ 952500 w 1189"/>
              <a:gd name="T59" fmla="*/ 666750 h 481"/>
              <a:gd name="T60" fmla="*/ 838200 w 1189"/>
              <a:gd name="T61" fmla="*/ 628650 h 481"/>
              <a:gd name="T62" fmla="*/ 781050 w 1189"/>
              <a:gd name="T63" fmla="*/ 571500 h 481"/>
              <a:gd name="T64" fmla="*/ 742950 w 1189"/>
              <a:gd name="T65" fmla="*/ 495300 h 481"/>
              <a:gd name="T66" fmla="*/ 723900 w 1189"/>
              <a:gd name="T67" fmla="*/ 419100 h 481"/>
              <a:gd name="T68" fmla="*/ 666750 w 1189"/>
              <a:gd name="T69" fmla="*/ 342900 h 481"/>
              <a:gd name="T70" fmla="*/ 590550 w 1189"/>
              <a:gd name="T71" fmla="*/ 304800 h 481"/>
              <a:gd name="T72" fmla="*/ 514350 w 1189"/>
              <a:gd name="T73" fmla="*/ 247650 h 481"/>
              <a:gd name="T74" fmla="*/ 438150 w 1189"/>
              <a:gd name="T75" fmla="*/ 209550 h 481"/>
              <a:gd name="T76" fmla="*/ 361950 w 1189"/>
              <a:gd name="T77" fmla="*/ 190500 h 481"/>
              <a:gd name="T78" fmla="*/ 285750 w 1189"/>
              <a:gd name="T79" fmla="*/ 152400 h 481"/>
              <a:gd name="T80" fmla="*/ 190500 w 1189"/>
              <a:gd name="T81" fmla="*/ 114300 h 481"/>
              <a:gd name="T82" fmla="*/ 114300 w 1189"/>
              <a:gd name="T83" fmla="*/ 95250 h 481"/>
              <a:gd name="T84" fmla="*/ 38100 w 1189"/>
              <a:gd name="T85" fmla="*/ 57150 h 481"/>
              <a:gd name="T86" fmla="*/ 0 w 1189"/>
              <a:gd name="T87" fmla="*/ 0 h 481"/>
              <a:gd name="T88" fmla="*/ 76200 w 1189"/>
              <a:gd name="T89" fmla="*/ 0 h 481"/>
              <a:gd name="T90" fmla="*/ 152400 w 1189"/>
              <a:gd name="T91" fmla="*/ 19050 h 481"/>
              <a:gd name="T92" fmla="*/ 247650 w 1189"/>
              <a:gd name="T93" fmla="*/ 57150 h 481"/>
              <a:gd name="T94" fmla="*/ 323850 w 1189"/>
              <a:gd name="T95" fmla="*/ 95250 h 481"/>
              <a:gd name="T96" fmla="*/ 400050 w 1189"/>
              <a:gd name="T97" fmla="*/ 95250 h 48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189" h="481">
                <a:moveTo>
                  <a:pt x="228" y="48"/>
                </a:moveTo>
                <a:lnTo>
                  <a:pt x="240" y="24"/>
                </a:lnTo>
                <a:lnTo>
                  <a:pt x="264" y="36"/>
                </a:lnTo>
                <a:lnTo>
                  <a:pt x="288" y="36"/>
                </a:lnTo>
                <a:lnTo>
                  <a:pt x="312" y="48"/>
                </a:lnTo>
                <a:lnTo>
                  <a:pt x="336" y="60"/>
                </a:lnTo>
                <a:lnTo>
                  <a:pt x="360" y="60"/>
                </a:lnTo>
                <a:lnTo>
                  <a:pt x="384" y="72"/>
                </a:lnTo>
                <a:lnTo>
                  <a:pt x="408" y="72"/>
                </a:lnTo>
                <a:lnTo>
                  <a:pt x="432" y="84"/>
                </a:lnTo>
                <a:lnTo>
                  <a:pt x="456" y="84"/>
                </a:lnTo>
                <a:lnTo>
                  <a:pt x="480" y="96"/>
                </a:lnTo>
                <a:lnTo>
                  <a:pt x="504" y="108"/>
                </a:lnTo>
                <a:lnTo>
                  <a:pt x="528" y="120"/>
                </a:lnTo>
                <a:lnTo>
                  <a:pt x="540" y="144"/>
                </a:lnTo>
                <a:lnTo>
                  <a:pt x="564" y="168"/>
                </a:lnTo>
                <a:lnTo>
                  <a:pt x="576" y="192"/>
                </a:lnTo>
                <a:lnTo>
                  <a:pt x="612" y="204"/>
                </a:lnTo>
                <a:lnTo>
                  <a:pt x="636" y="216"/>
                </a:lnTo>
                <a:lnTo>
                  <a:pt x="660" y="228"/>
                </a:lnTo>
                <a:lnTo>
                  <a:pt x="684" y="240"/>
                </a:lnTo>
                <a:lnTo>
                  <a:pt x="708" y="240"/>
                </a:lnTo>
                <a:lnTo>
                  <a:pt x="732" y="252"/>
                </a:lnTo>
                <a:lnTo>
                  <a:pt x="756" y="264"/>
                </a:lnTo>
                <a:lnTo>
                  <a:pt x="780" y="276"/>
                </a:lnTo>
                <a:lnTo>
                  <a:pt x="804" y="288"/>
                </a:lnTo>
                <a:lnTo>
                  <a:pt x="828" y="288"/>
                </a:lnTo>
                <a:lnTo>
                  <a:pt x="852" y="300"/>
                </a:lnTo>
                <a:lnTo>
                  <a:pt x="876" y="312"/>
                </a:lnTo>
                <a:lnTo>
                  <a:pt x="924" y="324"/>
                </a:lnTo>
                <a:lnTo>
                  <a:pt x="972" y="348"/>
                </a:lnTo>
                <a:lnTo>
                  <a:pt x="996" y="348"/>
                </a:lnTo>
                <a:lnTo>
                  <a:pt x="1020" y="372"/>
                </a:lnTo>
                <a:lnTo>
                  <a:pt x="1044" y="384"/>
                </a:lnTo>
                <a:lnTo>
                  <a:pt x="1068" y="396"/>
                </a:lnTo>
                <a:lnTo>
                  <a:pt x="1080" y="420"/>
                </a:lnTo>
                <a:lnTo>
                  <a:pt x="1104" y="420"/>
                </a:lnTo>
                <a:lnTo>
                  <a:pt x="1116" y="444"/>
                </a:lnTo>
                <a:lnTo>
                  <a:pt x="1164" y="456"/>
                </a:lnTo>
                <a:lnTo>
                  <a:pt x="1188" y="480"/>
                </a:lnTo>
                <a:lnTo>
                  <a:pt x="1164" y="480"/>
                </a:lnTo>
                <a:lnTo>
                  <a:pt x="1128" y="480"/>
                </a:lnTo>
                <a:lnTo>
                  <a:pt x="1104" y="468"/>
                </a:lnTo>
                <a:lnTo>
                  <a:pt x="1080" y="456"/>
                </a:lnTo>
                <a:lnTo>
                  <a:pt x="1056" y="468"/>
                </a:lnTo>
                <a:lnTo>
                  <a:pt x="1032" y="468"/>
                </a:lnTo>
                <a:lnTo>
                  <a:pt x="984" y="468"/>
                </a:lnTo>
                <a:lnTo>
                  <a:pt x="960" y="468"/>
                </a:lnTo>
                <a:lnTo>
                  <a:pt x="936" y="468"/>
                </a:lnTo>
                <a:lnTo>
                  <a:pt x="912" y="468"/>
                </a:lnTo>
                <a:lnTo>
                  <a:pt x="876" y="468"/>
                </a:lnTo>
                <a:lnTo>
                  <a:pt x="852" y="468"/>
                </a:lnTo>
                <a:lnTo>
                  <a:pt x="828" y="468"/>
                </a:lnTo>
                <a:lnTo>
                  <a:pt x="792" y="456"/>
                </a:lnTo>
                <a:lnTo>
                  <a:pt x="768" y="456"/>
                </a:lnTo>
                <a:lnTo>
                  <a:pt x="732" y="456"/>
                </a:lnTo>
                <a:lnTo>
                  <a:pt x="708" y="444"/>
                </a:lnTo>
                <a:lnTo>
                  <a:pt x="684" y="432"/>
                </a:lnTo>
                <a:lnTo>
                  <a:pt x="624" y="420"/>
                </a:lnTo>
                <a:lnTo>
                  <a:pt x="600" y="420"/>
                </a:lnTo>
                <a:lnTo>
                  <a:pt x="564" y="396"/>
                </a:lnTo>
                <a:lnTo>
                  <a:pt x="528" y="396"/>
                </a:lnTo>
                <a:lnTo>
                  <a:pt x="504" y="384"/>
                </a:lnTo>
                <a:lnTo>
                  <a:pt x="492" y="360"/>
                </a:lnTo>
                <a:lnTo>
                  <a:pt x="480" y="336"/>
                </a:lnTo>
                <a:lnTo>
                  <a:pt x="468" y="312"/>
                </a:lnTo>
                <a:lnTo>
                  <a:pt x="456" y="288"/>
                </a:lnTo>
                <a:lnTo>
                  <a:pt x="456" y="264"/>
                </a:lnTo>
                <a:lnTo>
                  <a:pt x="432" y="252"/>
                </a:lnTo>
                <a:lnTo>
                  <a:pt x="420" y="216"/>
                </a:lnTo>
                <a:lnTo>
                  <a:pt x="396" y="204"/>
                </a:lnTo>
                <a:lnTo>
                  <a:pt x="372" y="192"/>
                </a:lnTo>
                <a:lnTo>
                  <a:pt x="348" y="168"/>
                </a:lnTo>
                <a:lnTo>
                  <a:pt x="324" y="156"/>
                </a:lnTo>
                <a:lnTo>
                  <a:pt x="300" y="144"/>
                </a:lnTo>
                <a:lnTo>
                  <a:pt x="276" y="132"/>
                </a:lnTo>
                <a:lnTo>
                  <a:pt x="252" y="132"/>
                </a:lnTo>
                <a:lnTo>
                  <a:pt x="228" y="120"/>
                </a:lnTo>
                <a:lnTo>
                  <a:pt x="204" y="96"/>
                </a:lnTo>
                <a:lnTo>
                  <a:pt x="180" y="96"/>
                </a:lnTo>
                <a:lnTo>
                  <a:pt x="156" y="84"/>
                </a:lnTo>
                <a:lnTo>
                  <a:pt x="120" y="72"/>
                </a:lnTo>
                <a:lnTo>
                  <a:pt x="96" y="72"/>
                </a:lnTo>
                <a:lnTo>
                  <a:pt x="72" y="60"/>
                </a:lnTo>
                <a:lnTo>
                  <a:pt x="48" y="60"/>
                </a:lnTo>
                <a:lnTo>
                  <a:pt x="24" y="36"/>
                </a:lnTo>
                <a:lnTo>
                  <a:pt x="0" y="24"/>
                </a:lnTo>
                <a:lnTo>
                  <a:pt x="0" y="0"/>
                </a:lnTo>
                <a:lnTo>
                  <a:pt x="24" y="0"/>
                </a:lnTo>
                <a:lnTo>
                  <a:pt x="48" y="0"/>
                </a:lnTo>
                <a:lnTo>
                  <a:pt x="72" y="0"/>
                </a:lnTo>
                <a:lnTo>
                  <a:pt x="96" y="12"/>
                </a:lnTo>
                <a:lnTo>
                  <a:pt x="132" y="24"/>
                </a:lnTo>
                <a:lnTo>
                  <a:pt x="156" y="36"/>
                </a:lnTo>
                <a:lnTo>
                  <a:pt x="180" y="48"/>
                </a:lnTo>
                <a:lnTo>
                  <a:pt x="204" y="60"/>
                </a:lnTo>
                <a:lnTo>
                  <a:pt x="228" y="60"/>
                </a:lnTo>
                <a:lnTo>
                  <a:pt x="252" y="60"/>
                </a:lnTo>
                <a:lnTo>
                  <a:pt x="228" y="48"/>
                </a:lnTo>
              </a:path>
            </a:pathLst>
          </a:custGeom>
          <a:solidFill>
            <a:srgbClr val="6767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A5284D8F-67FD-838E-FD82-11ED7F322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311150"/>
            <a:ext cx="742950" cy="143351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DBFAB2FA-4D72-B697-1762-00D95F2A6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/>
            <a:r>
              <a:rPr lang="en-US" altLang="en-US" sz="8800">
                <a:solidFill>
                  <a:schemeClr val="tx2"/>
                </a:solidFill>
                <a:latin typeface="Times" panose="02020603050405020304" pitchFamily="18" charset="0"/>
              </a:rPr>
              <a:t>7</a:t>
            </a:r>
          </a:p>
        </p:txBody>
      </p:sp>
      <p:sp>
        <p:nvSpPr>
          <p:cNvPr id="6152" name="Line 8">
            <a:extLst>
              <a:ext uri="{FF2B5EF4-FFF2-40B4-BE49-F238E27FC236}">
                <a16:creationId xmlns:a16="http://schemas.microsoft.com/office/drawing/2014/main" id="{107F40B6-7CE3-4644-81E5-A87733241AD9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53" name="Picture 9">
            <a:extLst>
              <a:ext uri="{FF2B5EF4-FFF2-40B4-BE49-F238E27FC236}">
                <a16:creationId xmlns:a16="http://schemas.microsoft.com/office/drawing/2014/main" id="{AD48097D-3F6A-0A3B-DF94-3011AF82A60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5" y="731838"/>
            <a:ext cx="5702300" cy="547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4" name="Rectangle 10">
            <a:extLst>
              <a:ext uri="{FF2B5EF4-FFF2-40B4-BE49-F238E27FC236}">
                <a16:creationId xmlns:a16="http://schemas.microsoft.com/office/drawing/2014/main" id="{6C997E73-7F7F-426A-F65F-EE409A84C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0" y="622300"/>
            <a:ext cx="5715000" cy="55292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32779" name="Text Box 11">
            <a:extLst>
              <a:ext uri="{FF2B5EF4-FFF2-40B4-BE49-F238E27FC236}">
                <a16:creationId xmlns:a16="http://schemas.microsoft.com/office/drawing/2014/main" id="{E6B07D6B-0F84-8621-0498-43D7020DD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6224588"/>
            <a:ext cx="1289050" cy="4460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2780" name="Text Box 12">
            <a:extLst>
              <a:ext uri="{FF2B5EF4-FFF2-40B4-BE49-F238E27FC236}">
                <a16:creationId xmlns:a16="http://schemas.microsoft.com/office/drawing/2014/main" id="{0DFC2C34-9314-34BF-8AB2-D3C959D26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6188" y="2690813"/>
            <a:ext cx="701675" cy="24701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5600">
                <a:solidFill>
                  <a:srgbClr val="FFE95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rPr>
              <a:t>C</a:t>
            </a:r>
            <a:endParaRPr lang="en-US" altLang="en-US" sz="4400">
              <a:effectLst>
                <a:outerShdw blurRad="38100" dist="38100" dir="2700000" algn="tl">
                  <a:srgbClr val="000000"/>
                </a:outerShdw>
              </a:effectLst>
              <a:latin typeface="Times" panose="02020603050405020304" pitchFamily="18" charset="0"/>
            </a:endParaRPr>
          </a:p>
        </p:txBody>
      </p:sp>
      <p:sp>
        <p:nvSpPr>
          <p:cNvPr id="32781" name="Text Box 13">
            <a:extLst>
              <a:ext uri="{FF2B5EF4-FFF2-40B4-BE49-F238E27FC236}">
                <a16:creationId xmlns:a16="http://schemas.microsoft.com/office/drawing/2014/main" id="{5FA650A6-A04A-B7FA-6233-D4F9C9A99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6550" y="2760663"/>
            <a:ext cx="701675" cy="24701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5600">
                <a:solidFill>
                  <a:srgbClr val="FFE95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rPr>
              <a:t>S</a:t>
            </a:r>
            <a:endParaRPr lang="en-US" altLang="en-US" sz="4400">
              <a:effectLst>
                <a:outerShdw blurRad="38100" dist="38100" dir="2700000" algn="tl">
                  <a:srgbClr val="000000"/>
                </a:outerShdw>
              </a:effectLst>
              <a:latin typeface="Times" panose="02020603050405020304" pitchFamily="18" charset="0"/>
            </a:endParaRPr>
          </a:p>
        </p:txBody>
      </p:sp>
      <p:sp>
        <p:nvSpPr>
          <p:cNvPr id="32782" name="Text Box 14">
            <a:extLst>
              <a:ext uri="{FF2B5EF4-FFF2-40B4-BE49-F238E27FC236}">
                <a16:creationId xmlns:a16="http://schemas.microsoft.com/office/drawing/2014/main" id="{3C02E4B9-6F77-2AE3-7F17-BB9099F45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9763" y="2735263"/>
            <a:ext cx="701675" cy="24701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5600">
                <a:solidFill>
                  <a:srgbClr val="FFE95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rPr>
              <a:t>J</a:t>
            </a:r>
            <a:endParaRPr lang="en-US" altLang="en-US" sz="4400">
              <a:effectLst>
                <a:outerShdw blurRad="38100" dist="38100" dir="2700000" algn="tl">
                  <a:srgbClr val="000000"/>
                </a:outerShdw>
              </a:effectLst>
              <a:latin typeface="Times" panose="02020603050405020304" pitchFamily="18" charset="0"/>
            </a:endParaRPr>
          </a:p>
        </p:txBody>
      </p:sp>
      <p:sp>
        <p:nvSpPr>
          <p:cNvPr id="6159" name="Text Box 15">
            <a:extLst>
              <a:ext uri="{FF2B5EF4-FFF2-40B4-BE49-F238E27FC236}">
                <a16:creationId xmlns:a16="http://schemas.microsoft.com/office/drawing/2014/main" id="{44B594DC-3539-127F-306A-7D9DC48FB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7588" y="6427788"/>
            <a:ext cx="339725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r>
              <a:rPr lang="en-US" altLang="en-US" sz="2000" b="1">
                <a:solidFill>
                  <a:schemeClr val="tx1"/>
                </a:solidFill>
                <a:latin typeface="Comic Sans MS" panose="030F0902030302020204" pitchFamily="66" charset="0"/>
              </a:rPr>
              <a:t>1</a:t>
            </a:r>
            <a:endParaRPr lang="en-US" altLang="en-US" sz="2000">
              <a:solidFill>
                <a:srgbClr val="FFA27C"/>
              </a:solidFill>
              <a:latin typeface="B VAG Rounded Bold" charset="0"/>
            </a:endParaRPr>
          </a:p>
        </p:txBody>
      </p:sp>
      <p:grpSp>
        <p:nvGrpSpPr>
          <p:cNvPr id="32784" name="Group 16">
            <a:extLst>
              <a:ext uri="{FF2B5EF4-FFF2-40B4-BE49-F238E27FC236}">
                <a16:creationId xmlns:a16="http://schemas.microsoft.com/office/drawing/2014/main" id="{8F4ACAE1-C9BB-216E-8D62-D839F2D660E8}"/>
              </a:ext>
            </a:extLst>
          </p:cNvPr>
          <p:cNvGrpSpPr>
            <a:grpSpLocks/>
          </p:cNvGrpSpPr>
          <p:nvPr/>
        </p:nvGrpSpPr>
        <p:grpSpPr bwMode="auto">
          <a:xfrm>
            <a:off x="4024313" y="2493963"/>
            <a:ext cx="900112" cy="2738437"/>
            <a:chOff x="2634" y="1571"/>
            <a:chExt cx="567" cy="1725"/>
          </a:xfrm>
        </p:grpSpPr>
        <p:sp>
          <p:nvSpPr>
            <p:cNvPr id="32785" name="Text Box 17">
              <a:extLst>
                <a:ext uri="{FF2B5EF4-FFF2-40B4-BE49-F238E27FC236}">
                  <a16:creationId xmlns:a16="http://schemas.microsoft.com/office/drawing/2014/main" id="{1F3AE0C5-6A86-166D-6B44-64652BA626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4" y="1740"/>
              <a:ext cx="442" cy="155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156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anose="02020603050405020304" pitchFamily="18" charset="0"/>
                </a:rPr>
                <a:t>7</a:t>
              </a:r>
              <a:endParaRPr lang="en-US" altLang="en-US" sz="4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endParaRPr>
            </a:p>
          </p:txBody>
        </p:sp>
        <p:sp>
          <p:nvSpPr>
            <p:cNvPr id="32786" name="Text Box 18">
              <a:extLst>
                <a:ext uri="{FF2B5EF4-FFF2-40B4-BE49-F238E27FC236}">
                  <a16:creationId xmlns:a16="http://schemas.microsoft.com/office/drawing/2014/main" id="{5813FE6C-9032-A282-E1B6-45B49EACA8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9" y="1571"/>
              <a:ext cx="442" cy="155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156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anose="02020603050405020304" pitchFamily="18" charset="0"/>
                </a:rPr>
                <a:t>-</a:t>
              </a:r>
              <a:endParaRPr lang="en-US" altLang="en-US" sz="4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endParaRPr>
            </a:p>
          </p:txBody>
        </p:sp>
      </p:grpSp>
      <p:sp>
        <p:nvSpPr>
          <p:cNvPr id="32787" name="Rectangle 19">
            <a:extLst>
              <a:ext uri="{FF2B5EF4-FFF2-40B4-BE49-F238E27FC236}">
                <a16:creationId xmlns:a16="http://schemas.microsoft.com/office/drawing/2014/main" id="{7A19708B-AC27-1605-79C6-C15735951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6513513"/>
            <a:ext cx="339725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03</a:t>
            </a:r>
          </a:p>
        </p:txBody>
      </p:sp>
      <p:sp>
        <p:nvSpPr>
          <p:cNvPr id="32788" name="Text Box 20">
            <a:extLst>
              <a:ext uri="{FF2B5EF4-FFF2-40B4-BE49-F238E27FC236}">
                <a16:creationId xmlns:a16="http://schemas.microsoft.com/office/drawing/2014/main" id="{5BE2D522-AFC6-3505-9F05-2C3BDAB30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8" y="3063875"/>
            <a:ext cx="701675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/>
            <a:r>
              <a:rPr lang="en-US" altLang="en-US" sz="3200" b="1">
                <a:solidFill>
                  <a:srgbClr val="D834AD"/>
                </a:solidFill>
              </a:rPr>
              <a:t>Øã×ß¿ßMí</a:t>
            </a:r>
          </a:p>
        </p:txBody>
      </p:sp>
      <p:sp>
        <p:nvSpPr>
          <p:cNvPr id="32789" name="Text Box 21">
            <a:extLst>
              <a:ext uri="{FF2B5EF4-FFF2-40B4-BE49-F238E27FC236}">
                <a16:creationId xmlns:a16="http://schemas.microsoft.com/office/drawing/2014/main" id="{F486572F-930F-18F4-72F4-21C8E45E2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8050" y="2978150"/>
            <a:ext cx="650875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/>
            <a:r>
              <a:rPr lang="en-US" altLang="en-US" sz="3200">
                <a:solidFill>
                  <a:srgbClr val="D834AD"/>
                </a:solidFill>
              </a:rPr>
              <a:t>ÈßÖÌíÆÄ</a:t>
            </a:r>
          </a:p>
        </p:txBody>
      </p:sp>
      <p:sp>
        <p:nvSpPr>
          <p:cNvPr id="32790" name="Text Box 22">
            <a:extLst>
              <a:ext uri="{FF2B5EF4-FFF2-40B4-BE49-F238E27FC236}">
                <a16:creationId xmlns:a16="http://schemas.microsoft.com/office/drawing/2014/main" id="{B0EB14F6-C241-85FB-5402-8E8A5A5D1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3319463"/>
            <a:ext cx="8032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/>
            <a:r>
              <a:rPr lang="en-US" altLang="en-US" sz="4000" b="1">
                <a:solidFill>
                  <a:srgbClr val="D834AD"/>
                </a:solidFill>
              </a:rPr>
              <a:t>çÏÖá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0" grpId="0" autoUpdateAnimBg="0"/>
      <p:bldP spid="32781" grpId="0" autoUpdateAnimBg="0"/>
      <p:bldP spid="32782" grpId="0" autoUpdateAnimBg="0"/>
      <p:bldP spid="32788" grpId="0" autoUpdateAnimBg="0"/>
      <p:bldP spid="32789" grpId="0" autoUpdateAnimBg="0"/>
      <p:bldP spid="3279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>
            <a:extLst>
              <a:ext uri="{FF2B5EF4-FFF2-40B4-BE49-F238E27FC236}">
                <a16:creationId xmlns:a16="http://schemas.microsoft.com/office/drawing/2014/main" id="{A17AA049-6DB9-65D2-F231-08ABB0B2E52C}"/>
              </a:ext>
            </a:extLst>
          </p:cNvPr>
          <p:cNvGrpSpPr>
            <a:grpSpLocks/>
          </p:cNvGrpSpPr>
          <p:nvPr/>
        </p:nvGrpSpPr>
        <p:grpSpPr bwMode="auto">
          <a:xfrm>
            <a:off x="620713" y="160338"/>
            <a:ext cx="739775" cy="1430337"/>
            <a:chOff x="391" y="101"/>
            <a:chExt cx="466" cy="901"/>
          </a:xfrm>
        </p:grpSpPr>
        <p:sp>
          <p:nvSpPr>
            <p:cNvPr id="8208" name="Rectangle 3">
              <a:extLst>
                <a:ext uri="{FF2B5EF4-FFF2-40B4-BE49-F238E27FC236}">
                  <a16:creationId xmlns:a16="http://schemas.microsoft.com/office/drawing/2014/main" id="{C1CD7A9C-4246-A616-15C5-862A80A1F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" y="101"/>
              <a:ext cx="466" cy="901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pPr algn="l"/>
              <a:r>
                <a:rPr lang="en-US" altLang="en-US" sz="8800">
                  <a:solidFill>
                    <a:schemeClr val="tx2"/>
                  </a:solidFill>
                  <a:latin typeface="Times" panose="02020603050405020304" pitchFamily="18" charset="0"/>
                </a:rPr>
                <a:t>7</a:t>
              </a:r>
            </a:p>
          </p:txBody>
        </p:sp>
        <p:sp>
          <p:nvSpPr>
            <p:cNvPr id="8209" name="Line 4">
              <a:extLst>
                <a:ext uri="{FF2B5EF4-FFF2-40B4-BE49-F238E27FC236}">
                  <a16:creationId xmlns:a16="http://schemas.microsoft.com/office/drawing/2014/main" id="{CCE710B6-502D-9808-0850-ACA93AF8E4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" y="528"/>
              <a:ext cx="187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45" name="Oval 5">
            <a:extLst>
              <a:ext uri="{FF2B5EF4-FFF2-40B4-BE49-F238E27FC236}">
                <a16:creationId xmlns:a16="http://schemas.microsoft.com/office/drawing/2014/main" id="{B2CE6766-4074-2C55-B590-776A30821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1676400" cy="1600200"/>
          </a:xfrm>
          <a:prstGeom prst="ellipse">
            <a:avLst/>
          </a:prstGeom>
          <a:noFill/>
          <a:ln w="76200">
            <a:solidFill>
              <a:srgbClr val="EEFF4B"/>
            </a:solidFill>
            <a:round/>
            <a:headEnd/>
            <a:tailEnd/>
          </a:ln>
          <a:effectLst>
            <a:outerShdw dist="143684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70FABF"/>
                </a:solidFill>
              </a14:hiddenFill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35846" name="Text Box 6">
            <a:extLst>
              <a:ext uri="{FF2B5EF4-FFF2-40B4-BE49-F238E27FC236}">
                <a16:creationId xmlns:a16="http://schemas.microsoft.com/office/drawing/2014/main" id="{7E0C9D04-C18D-48D7-326A-C8A72CF40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9200" y="6164263"/>
            <a:ext cx="1327150" cy="4460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altLang="en-US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197" name="Text Box 7">
            <a:extLst>
              <a:ext uri="{FF2B5EF4-FFF2-40B4-BE49-F238E27FC236}">
                <a16:creationId xmlns:a16="http://schemas.microsoft.com/office/drawing/2014/main" id="{865AF36D-256F-4A68-3FA8-9F79E2692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 sz="2000">
              <a:solidFill>
                <a:srgbClr val="FFA27C"/>
              </a:solidFill>
              <a:latin typeface="B VAG Rounded Bold" charset="0"/>
            </a:endParaRPr>
          </a:p>
        </p:txBody>
      </p:sp>
      <p:sp>
        <p:nvSpPr>
          <p:cNvPr id="35848" name="Rectangle 8">
            <a:extLst>
              <a:ext uri="{FF2B5EF4-FFF2-40B4-BE49-F238E27FC236}">
                <a16:creationId xmlns:a16="http://schemas.microsoft.com/office/drawing/2014/main" id="{82471253-3523-C312-2160-BE69943E6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6513513"/>
            <a:ext cx="339725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04</a:t>
            </a:r>
          </a:p>
        </p:txBody>
      </p:sp>
      <p:sp>
        <p:nvSpPr>
          <p:cNvPr id="35849" name="AutoShape 9">
            <a:extLst>
              <a:ext uri="{FF2B5EF4-FFF2-40B4-BE49-F238E27FC236}">
                <a16:creationId xmlns:a16="http://schemas.microsoft.com/office/drawing/2014/main" id="{8AE1A8A1-43FA-2373-C24F-08D6F2CA7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0100" y="466725"/>
            <a:ext cx="2266950" cy="4549775"/>
          </a:xfrm>
          <a:prstGeom prst="downArrow">
            <a:avLst>
              <a:gd name="adj1" fmla="val 50000"/>
              <a:gd name="adj2" fmla="val 50175"/>
            </a:avLst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PerspectiveTopLeft">
              <a:rot lat="18300000" lon="0" rev="0"/>
            </a:camera>
            <a:lightRig rig="legacyNormal3" dir="r"/>
          </a:scene3d>
          <a:sp3d extrusionH="887400" prstMaterial="legacyMetal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8200" name="Rectangle 10">
            <a:extLst>
              <a:ext uri="{FF2B5EF4-FFF2-40B4-BE49-F238E27FC236}">
                <a16:creationId xmlns:a16="http://schemas.microsoft.com/office/drawing/2014/main" id="{B47BA135-C0F7-956B-FEF0-E36ED8E3E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4825" y="1217613"/>
            <a:ext cx="1916113" cy="6985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000">
                <a:solidFill>
                  <a:srgbClr val="FAFD00"/>
                </a:solidFill>
              </a:rPr>
              <a:t>³VAáµ</a:t>
            </a:r>
          </a:p>
        </p:txBody>
      </p:sp>
      <p:sp>
        <p:nvSpPr>
          <p:cNvPr id="35851" name="Text Box 11">
            <a:extLst>
              <a:ext uri="{FF2B5EF4-FFF2-40B4-BE49-F238E27FC236}">
                <a16:creationId xmlns:a16="http://schemas.microsoft.com/office/drawing/2014/main" id="{C3A60EF9-AEA1-4312-3D95-4F6E7C688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1879600"/>
            <a:ext cx="3225800" cy="1189038"/>
          </a:xfrm>
          <a:prstGeom prst="rect">
            <a:avLst/>
          </a:prstGeom>
          <a:noFill/>
          <a:ln>
            <a:noFill/>
          </a:ln>
          <a:effectLst>
            <a:outerShdw dist="99190" dir="238833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/>
            <a:r>
              <a:rPr lang="en-US" altLang="en-US" sz="7200" b="1">
                <a:solidFill>
                  <a:srgbClr val="FAFD00"/>
                </a:solidFill>
                <a:latin typeface="Times" panose="02020603050405020304" pitchFamily="18" charset="0"/>
              </a:rPr>
              <a:t>C </a:t>
            </a:r>
            <a:r>
              <a:rPr lang="en-US" altLang="en-US" sz="7200" b="1">
                <a:solidFill>
                  <a:srgbClr val="FF0000"/>
                </a:solidFill>
                <a:latin typeface="Times" panose="02020603050405020304" pitchFamily="18" charset="0"/>
              </a:rPr>
              <a:t>7</a:t>
            </a:r>
            <a:r>
              <a:rPr lang="en-US" altLang="en-US" sz="7200" b="1">
                <a:solidFill>
                  <a:srgbClr val="FAFD00"/>
                </a:solidFill>
                <a:latin typeface="Times" panose="02020603050405020304" pitchFamily="18" charset="0"/>
              </a:rPr>
              <a:t> S J</a:t>
            </a:r>
          </a:p>
        </p:txBody>
      </p:sp>
      <p:grpSp>
        <p:nvGrpSpPr>
          <p:cNvPr id="35852" name="Group 12">
            <a:extLst>
              <a:ext uri="{FF2B5EF4-FFF2-40B4-BE49-F238E27FC236}">
                <a16:creationId xmlns:a16="http://schemas.microsoft.com/office/drawing/2014/main" id="{574BC526-EF9B-D01D-F6F2-6967C1BF7389}"/>
              </a:ext>
            </a:extLst>
          </p:cNvPr>
          <p:cNvGrpSpPr>
            <a:grpSpLocks/>
          </p:cNvGrpSpPr>
          <p:nvPr/>
        </p:nvGrpSpPr>
        <p:grpSpPr bwMode="auto">
          <a:xfrm>
            <a:off x="3359150" y="2039938"/>
            <a:ext cx="1406525" cy="1916112"/>
            <a:chOff x="2116" y="1285"/>
            <a:chExt cx="886" cy="1207"/>
          </a:xfrm>
        </p:grpSpPr>
        <p:sp>
          <p:nvSpPr>
            <p:cNvPr id="8206" name="AutoShape 13">
              <a:extLst>
                <a:ext uri="{FF2B5EF4-FFF2-40B4-BE49-F238E27FC236}">
                  <a16:creationId xmlns:a16="http://schemas.microsoft.com/office/drawing/2014/main" id="{D3CA5E27-6EB6-6533-20ED-4867110616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795354">
              <a:off x="2116" y="1285"/>
              <a:ext cx="886" cy="1207"/>
            </a:xfrm>
            <a:custGeom>
              <a:avLst/>
              <a:gdLst>
                <a:gd name="T0" fmla="*/ 775 w 21600"/>
                <a:gd name="T1" fmla="*/ 604 h 21600"/>
                <a:gd name="T2" fmla="*/ 443 w 21600"/>
                <a:gd name="T3" fmla="*/ 1207 h 21600"/>
                <a:gd name="T4" fmla="*/ 111 w 21600"/>
                <a:gd name="T5" fmla="*/ 604 h 21600"/>
                <a:gd name="T6" fmla="*/ 44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0 w 21600"/>
                <a:gd name="T13" fmla="*/ 4492 h 21600"/>
                <a:gd name="T14" fmla="*/ 17090 w 21600"/>
                <a:gd name="T15" fmla="*/ 1710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>
              <a:outerShdw dist="91581" dir="3378596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7" name="Text Box 14">
              <a:extLst>
                <a:ext uri="{FF2B5EF4-FFF2-40B4-BE49-F238E27FC236}">
                  <a16:creationId xmlns:a16="http://schemas.microsoft.com/office/drawing/2014/main" id="{A9BD91EE-503E-7052-ED26-318E23852E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4" y="1608"/>
              <a:ext cx="416" cy="504"/>
            </a:xfrm>
            <a:prstGeom prst="rect">
              <a:avLst/>
            </a:prstGeom>
            <a:noFill/>
            <a:ln>
              <a:noFill/>
            </a:ln>
            <a:effectLst>
              <a:outerShdw dist="71842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pPr algn="l"/>
              <a:r>
                <a:rPr lang="en-US" altLang="en-US" sz="4000">
                  <a:solidFill>
                    <a:srgbClr val="DFED5D"/>
                  </a:solidFill>
                  <a:latin typeface="Comic Sans MS" panose="030F0902030302020204" pitchFamily="66" charset="0"/>
                </a:rPr>
                <a:t>=</a:t>
              </a:r>
            </a:p>
          </p:txBody>
        </p:sp>
      </p:grpSp>
      <p:sp>
        <p:nvSpPr>
          <p:cNvPr id="35855" name="Text Box 15">
            <a:extLst>
              <a:ext uri="{FF2B5EF4-FFF2-40B4-BE49-F238E27FC236}">
                <a16:creationId xmlns:a16="http://schemas.microsoft.com/office/drawing/2014/main" id="{0D893C28-FF29-C9EC-5446-B588AA216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900" y="2971800"/>
            <a:ext cx="3962400" cy="1189038"/>
          </a:xfrm>
          <a:prstGeom prst="rect">
            <a:avLst/>
          </a:prstGeom>
          <a:noFill/>
          <a:ln>
            <a:noFill/>
          </a:ln>
          <a:effectLst>
            <a:outerShdw dist="8980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/>
            <a:r>
              <a:rPr lang="en-US" altLang="en-US" sz="7200" b="1">
                <a:solidFill>
                  <a:srgbClr val="87A6FD"/>
                </a:solidFill>
                <a:latin typeface="Times" panose="02020603050405020304" pitchFamily="18" charset="0"/>
              </a:rPr>
              <a:t>    4 3</a:t>
            </a:r>
            <a:endParaRPr lang="en-US" altLang="en-US" sz="7200" b="1">
              <a:solidFill>
                <a:srgbClr val="FAFD00"/>
              </a:solidFill>
              <a:latin typeface="Times" panose="02020603050405020304" pitchFamily="18" charset="0"/>
            </a:endParaRPr>
          </a:p>
        </p:txBody>
      </p:sp>
      <p:sp>
        <p:nvSpPr>
          <p:cNvPr id="35856" name="Line 16">
            <a:extLst>
              <a:ext uri="{FF2B5EF4-FFF2-40B4-BE49-F238E27FC236}">
                <a16:creationId xmlns:a16="http://schemas.microsoft.com/office/drawing/2014/main" id="{CF64FC5C-823A-03DD-64F1-9B2E030A76DA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4300" y="2451100"/>
            <a:ext cx="3429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Text Box 17">
            <a:extLst>
              <a:ext uri="{FF2B5EF4-FFF2-40B4-BE49-F238E27FC236}">
                <a16:creationId xmlns:a16="http://schemas.microsoft.com/office/drawing/2014/main" id="{C119E5E6-54FF-395C-3ECD-EDFC9DF5E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7588" y="6418263"/>
            <a:ext cx="339725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r>
              <a:rPr lang="en-US" altLang="en-US" sz="2000" b="1">
                <a:solidFill>
                  <a:schemeClr val="tx1"/>
                </a:solidFill>
                <a:latin typeface="Comic Sans MS" panose="030F0902030302020204" pitchFamily="66" charset="0"/>
              </a:rPr>
              <a:t>1</a:t>
            </a:r>
            <a:endParaRPr lang="en-US" altLang="en-US" sz="2000">
              <a:solidFill>
                <a:srgbClr val="FFA27C"/>
              </a:solidFill>
              <a:latin typeface="B VAG Rounded Bold" charset="0"/>
            </a:endParaRP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1" grpId="0" autoUpdateAnimBg="0"/>
      <p:bldP spid="3585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0ABF2400-F6AA-73F9-C79E-5565BD3FD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164263"/>
            <a:ext cx="1339850" cy="4460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altLang="en-US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9219" name="Group 3">
            <a:extLst>
              <a:ext uri="{FF2B5EF4-FFF2-40B4-BE49-F238E27FC236}">
                <a16:creationId xmlns:a16="http://schemas.microsoft.com/office/drawing/2014/main" id="{805443DB-4596-0EE0-CEB7-2A3ACBD74380}"/>
              </a:ext>
            </a:extLst>
          </p:cNvPr>
          <p:cNvGrpSpPr>
            <a:grpSpLocks/>
          </p:cNvGrpSpPr>
          <p:nvPr/>
        </p:nvGrpSpPr>
        <p:grpSpPr bwMode="auto">
          <a:xfrm>
            <a:off x="620713" y="160338"/>
            <a:ext cx="739775" cy="1430337"/>
            <a:chOff x="391" y="101"/>
            <a:chExt cx="466" cy="901"/>
          </a:xfrm>
        </p:grpSpPr>
        <p:sp>
          <p:nvSpPr>
            <p:cNvPr id="9228" name="Rectangle 4">
              <a:extLst>
                <a:ext uri="{FF2B5EF4-FFF2-40B4-BE49-F238E27FC236}">
                  <a16:creationId xmlns:a16="http://schemas.microsoft.com/office/drawing/2014/main" id="{405DD245-B4D7-F8E6-54BC-777979EE0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" y="101"/>
              <a:ext cx="466" cy="901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pPr algn="l"/>
              <a:r>
                <a:rPr lang="en-US" altLang="en-US" sz="8800">
                  <a:solidFill>
                    <a:schemeClr val="tx2"/>
                  </a:solidFill>
                  <a:latin typeface="Times" panose="02020603050405020304" pitchFamily="18" charset="0"/>
                </a:rPr>
                <a:t>7</a:t>
              </a:r>
            </a:p>
          </p:txBody>
        </p:sp>
        <p:sp>
          <p:nvSpPr>
            <p:cNvPr id="9229" name="Line 5">
              <a:extLst>
                <a:ext uri="{FF2B5EF4-FFF2-40B4-BE49-F238E27FC236}">
                  <a16:creationId xmlns:a16="http://schemas.microsoft.com/office/drawing/2014/main" id="{B92AE243-F2A1-B869-235C-1BED154D8E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" y="528"/>
              <a:ext cx="187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0" name="Text Box 6">
            <a:extLst>
              <a:ext uri="{FF2B5EF4-FFF2-40B4-BE49-F238E27FC236}">
                <a16:creationId xmlns:a16="http://schemas.microsoft.com/office/drawing/2014/main" id="{8612D6DC-B049-19E4-5F17-C0E7B78F1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 sz="2000">
              <a:solidFill>
                <a:srgbClr val="FFA27C"/>
              </a:solidFill>
              <a:latin typeface="B VAG Rounded Bold" charset="0"/>
            </a:endParaRPr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3C2DB0F5-6FE4-4969-7F7B-D359DD8A2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6513513"/>
            <a:ext cx="339725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05</a:t>
            </a:r>
          </a:p>
        </p:txBody>
      </p:sp>
      <p:sp>
        <p:nvSpPr>
          <p:cNvPr id="9222" name="AutoShape 8">
            <a:extLst>
              <a:ext uri="{FF2B5EF4-FFF2-40B4-BE49-F238E27FC236}">
                <a16:creationId xmlns:a16="http://schemas.microsoft.com/office/drawing/2014/main" id="{099C54E8-F0CC-1B6F-802A-8B41A1D90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0100" y="466725"/>
            <a:ext cx="2266950" cy="4549775"/>
          </a:xfrm>
          <a:prstGeom prst="downArrow">
            <a:avLst>
              <a:gd name="adj1" fmla="val 50000"/>
              <a:gd name="adj2" fmla="val 50175"/>
            </a:avLst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PerspectiveTopLeft">
              <a:rot lat="18300000" lon="0" rev="0"/>
            </a:camera>
            <a:lightRig rig="legacyNormal3" dir="r"/>
          </a:scene3d>
          <a:sp3d extrusionH="887400" prstMaterial="legacyMetal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9223" name="Text Box 9">
            <a:extLst>
              <a:ext uri="{FF2B5EF4-FFF2-40B4-BE49-F238E27FC236}">
                <a16:creationId xmlns:a16="http://schemas.microsoft.com/office/drawing/2014/main" id="{4BABADBC-921E-FC31-3599-9BE5574A6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971800"/>
            <a:ext cx="3962400" cy="1189038"/>
          </a:xfrm>
          <a:prstGeom prst="rect">
            <a:avLst/>
          </a:prstGeom>
          <a:noFill/>
          <a:ln>
            <a:noFill/>
          </a:ln>
          <a:effectLst>
            <a:outerShdw dist="8980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/>
            <a:r>
              <a:rPr lang="en-US" altLang="en-US" sz="7200" b="1">
                <a:solidFill>
                  <a:schemeClr val="tx1"/>
                </a:solidFill>
                <a:latin typeface="Times" panose="02020603050405020304" pitchFamily="18" charset="0"/>
              </a:rPr>
              <a:t>C 4 3 S J</a:t>
            </a:r>
          </a:p>
        </p:txBody>
      </p:sp>
      <p:grpSp>
        <p:nvGrpSpPr>
          <p:cNvPr id="9224" name="Group 10">
            <a:extLst>
              <a:ext uri="{FF2B5EF4-FFF2-40B4-BE49-F238E27FC236}">
                <a16:creationId xmlns:a16="http://schemas.microsoft.com/office/drawing/2014/main" id="{E05A7053-8221-340C-E6D6-5BDE4E9E7ABA}"/>
              </a:ext>
            </a:extLst>
          </p:cNvPr>
          <p:cNvGrpSpPr>
            <a:grpSpLocks/>
          </p:cNvGrpSpPr>
          <p:nvPr/>
        </p:nvGrpSpPr>
        <p:grpSpPr bwMode="auto">
          <a:xfrm>
            <a:off x="2857500" y="1879600"/>
            <a:ext cx="3225800" cy="1189038"/>
            <a:chOff x="1800" y="1184"/>
            <a:chExt cx="2032" cy="749"/>
          </a:xfrm>
        </p:grpSpPr>
        <p:sp>
          <p:nvSpPr>
            <p:cNvPr id="9226" name="Text Box 11">
              <a:extLst>
                <a:ext uri="{FF2B5EF4-FFF2-40B4-BE49-F238E27FC236}">
                  <a16:creationId xmlns:a16="http://schemas.microsoft.com/office/drawing/2014/main" id="{74B6ED68-01C6-7463-C327-A418A69A77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0" y="1184"/>
              <a:ext cx="2032" cy="749"/>
            </a:xfrm>
            <a:prstGeom prst="rect">
              <a:avLst/>
            </a:prstGeom>
            <a:noFill/>
            <a:ln>
              <a:noFill/>
            </a:ln>
            <a:effectLst>
              <a:outerShdw dist="99190" dir="2388334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pPr algn="l"/>
              <a:r>
                <a:rPr lang="en-US" altLang="en-US" sz="7200" b="1">
                  <a:solidFill>
                    <a:srgbClr val="FFFF00"/>
                  </a:solidFill>
                  <a:latin typeface="Times" panose="02020603050405020304" pitchFamily="18" charset="0"/>
                </a:rPr>
                <a:t>C 7 S J</a:t>
              </a:r>
            </a:p>
          </p:txBody>
        </p:sp>
        <p:sp>
          <p:nvSpPr>
            <p:cNvPr id="9227" name="Line 12">
              <a:extLst>
                <a:ext uri="{FF2B5EF4-FFF2-40B4-BE49-F238E27FC236}">
                  <a16:creationId xmlns:a16="http://schemas.microsoft.com/office/drawing/2014/main" id="{409AC717-E802-9BFD-37EC-AC29345039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2" y="1544"/>
              <a:ext cx="216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5" name="Rectangle 13">
            <a:extLst>
              <a:ext uri="{FF2B5EF4-FFF2-40B4-BE49-F238E27FC236}">
                <a16:creationId xmlns:a16="http://schemas.microsoft.com/office/drawing/2014/main" id="{53044AA4-DDB8-7F84-8DE6-22E13F892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3275" y="1252538"/>
            <a:ext cx="1916113" cy="6985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000">
                <a:solidFill>
                  <a:srgbClr val="FAFD00"/>
                </a:solidFill>
              </a:rPr>
              <a:t>³VAáµ</a:t>
            </a:r>
          </a:p>
        </p:txBody>
      </p:sp>
    </p:spTree>
  </p:cSld>
  <p:clrMapOvr>
    <a:masterClrMapping/>
  </p:clrMapOvr>
  <p:transition>
    <p:wheel spokes="0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>
            <a:extLst>
              <a:ext uri="{FF2B5EF4-FFF2-40B4-BE49-F238E27FC236}">
                <a16:creationId xmlns:a16="http://schemas.microsoft.com/office/drawing/2014/main" id="{87A8EDBC-F008-B0CB-CD64-6B834E33E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0100" y="466725"/>
            <a:ext cx="2266950" cy="4549775"/>
          </a:xfrm>
          <a:prstGeom prst="downArrow">
            <a:avLst>
              <a:gd name="adj1" fmla="val 50000"/>
              <a:gd name="adj2" fmla="val 50175"/>
            </a:avLst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PerspectiveTopLeft">
              <a:rot lat="18300000" lon="0" rev="0"/>
            </a:camera>
            <a:lightRig rig="legacyNormal3" dir="r"/>
          </a:scene3d>
          <a:sp3d extrusionH="887400" prstMaterial="legacyMetal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55CEEA8F-6394-8224-9995-D8863A1AE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2775" y="1306513"/>
            <a:ext cx="1916113" cy="6985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000">
                <a:solidFill>
                  <a:srgbClr val="FAFD00"/>
                </a:solidFill>
              </a:rPr>
              <a:t>³VAáµ</a:t>
            </a: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1CEF9EC4-9B6A-C1BC-4ED6-E9BE05842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25" y="4162425"/>
            <a:ext cx="6926263" cy="20907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en-US" altLang="en-US" sz="3200" b="1">
                <a:solidFill>
                  <a:srgbClr val="FFFF49"/>
                </a:solidFill>
                <a:latin typeface="Times" panose="02020603050405020304" pitchFamily="18" charset="0"/>
              </a:rPr>
              <a:t>	</a:t>
            </a:r>
            <a:r>
              <a:rPr lang="en-US" altLang="en-US" sz="3200">
                <a:solidFill>
                  <a:srgbClr val="FFFF49"/>
                </a:solidFill>
              </a:rPr>
              <a:t>Øã×í¿ßMí</a:t>
            </a:r>
            <a:endParaRPr lang="en-US" altLang="en-US" sz="4000" b="1">
              <a:solidFill>
                <a:srgbClr val="FFFF49"/>
              </a:solidFill>
              <a:latin typeface="Times" panose="02020603050405020304" pitchFamily="18" charset="0"/>
            </a:endParaRP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en-US" altLang="en-US" sz="3200" b="1">
                <a:solidFill>
                  <a:srgbClr val="FAFD00"/>
                </a:solidFill>
                <a:latin typeface="Times" panose="02020603050405020304" pitchFamily="18" charset="0"/>
              </a:rPr>
              <a:t>		</a:t>
            </a:r>
            <a:r>
              <a:rPr lang="en-US" altLang="en-US" sz="3200">
                <a:solidFill>
                  <a:srgbClr val="14F891"/>
                </a:solidFill>
              </a:rPr>
              <a:t>4 ÕcµíÄßµZ</a:t>
            </a:r>
            <a:endParaRPr lang="en-US" altLang="en-US" sz="3200" b="1">
              <a:solidFill>
                <a:srgbClr val="14F891"/>
              </a:solidFill>
              <a:latin typeface="Times" panose="02020603050405020304" pitchFamily="18" charset="0"/>
            </a:endParaRP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en-US" altLang="en-US" sz="3200" b="1">
                <a:solidFill>
                  <a:srgbClr val="FAFD00"/>
                </a:solidFill>
                <a:latin typeface="Times" panose="02020603050405020304" pitchFamily="18" charset="0"/>
              </a:rPr>
              <a:t>			 </a:t>
            </a:r>
            <a:r>
              <a:rPr lang="en-US" altLang="en-US" sz="3200">
                <a:solidFill>
                  <a:schemeClr val="accent1"/>
                </a:solidFill>
              </a:rPr>
              <a:t>3 ØÎâÙBZ</a:t>
            </a:r>
            <a:endParaRPr lang="en-US" altLang="en-US" sz="3200" b="1">
              <a:solidFill>
                <a:schemeClr val="accent1"/>
              </a:solidFill>
              <a:latin typeface="Times" panose="02020603050405020304" pitchFamily="18" charset="0"/>
            </a:endParaRP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en-US" altLang="en-US" sz="3200" b="1">
                <a:solidFill>
                  <a:srgbClr val="FAFD00"/>
                </a:solidFill>
                <a:latin typeface="Times" panose="02020603050405020304" pitchFamily="18" charset="0"/>
              </a:rPr>
              <a:t>				  </a:t>
            </a:r>
            <a:r>
              <a:rPr lang="en-US" altLang="en-US" sz="3200" b="1">
                <a:solidFill>
                  <a:srgbClr val="FF0000"/>
                </a:solidFill>
              </a:rPr>
              <a:t>ÈßÖÌíÆ µÞÜ¢</a:t>
            </a:r>
            <a:endParaRPr lang="en-US" altLang="en-US" sz="3200" b="1">
              <a:solidFill>
                <a:srgbClr val="FF0000"/>
              </a:solidFill>
              <a:latin typeface="Times" panose="02020603050405020304" pitchFamily="18" charset="0"/>
            </a:endParaRP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en-US" altLang="en-US" sz="3200" b="1">
                <a:solidFill>
                  <a:srgbClr val="FAFD00"/>
                </a:solidFill>
                <a:latin typeface="Times" panose="02020603050405020304" pitchFamily="18" charset="0"/>
              </a:rPr>
              <a:t>					  </a:t>
            </a:r>
            <a:r>
              <a:rPr lang="en-US" altLang="en-US" sz="3600" b="1">
                <a:solidFill>
                  <a:srgbClr val="D834AD"/>
                </a:solidFill>
              </a:rPr>
              <a:t>çÏÖá</a:t>
            </a:r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D78E9EF1-E2F5-47D0-B464-C8C3980F2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971800"/>
            <a:ext cx="3962400" cy="1189038"/>
          </a:xfrm>
          <a:prstGeom prst="rect">
            <a:avLst/>
          </a:prstGeom>
          <a:noFill/>
          <a:ln>
            <a:noFill/>
          </a:ln>
          <a:effectLst>
            <a:outerShdw dist="8980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/>
            <a:r>
              <a:rPr lang="en-US" altLang="en-US" sz="7200" b="1">
                <a:solidFill>
                  <a:srgbClr val="FFFF00"/>
                </a:solidFill>
                <a:latin typeface="Times" panose="02020603050405020304" pitchFamily="18" charset="0"/>
              </a:rPr>
              <a:t>C 4 3 S J</a:t>
            </a:r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7C8FBB07-0575-DEA8-B680-2C75AD169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1879600"/>
            <a:ext cx="3225800" cy="1189038"/>
          </a:xfrm>
          <a:prstGeom prst="rect">
            <a:avLst/>
          </a:prstGeom>
          <a:noFill/>
          <a:ln>
            <a:noFill/>
          </a:ln>
          <a:effectLst>
            <a:outerShdw dist="99190" dir="238833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/>
            <a:r>
              <a:rPr lang="en-US" altLang="en-US" sz="7200" b="1">
                <a:solidFill>
                  <a:srgbClr val="FFFF00"/>
                </a:solidFill>
                <a:latin typeface="Times" panose="02020603050405020304" pitchFamily="18" charset="0"/>
              </a:rPr>
              <a:t>C 7 S J</a:t>
            </a:r>
          </a:p>
        </p:txBody>
      </p:sp>
      <p:sp>
        <p:nvSpPr>
          <p:cNvPr id="10247" name="Line 7">
            <a:extLst>
              <a:ext uri="{FF2B5EF4-FFF2-40B4-BE49-F238E27FC236}">
                <a16:creationId xmlns:a16="http://schemas.microsoft.com/office/drawing/2014/main" id="{6BA6F635-DEC2-438D-A774-6819C7B003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4300" y="2451100"/>
            <a:ext cx="3429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Text Box 8">
            <a:extLst>
              <a:ext uri="{FF2B5EF4-FFF2-40B4-BE49-F238E27FC236}">
                <a16:creationId xmlns:a16="http://schemas.microsoft.com/office/drawing/2014/main" id="{A4566B54-85F9-4D12-26E4-6A9CCD031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164263"/>
            <a:ext cx="1339850" cy="4460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altLang="en-US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0249" name="Group 9">
            <a:extLst>
              <a:ext uri="{FF2B5EF4-FFF2-40B4-BE49-F238E27FC236}">
                <a16:creationId xmlns:a16="http://schemas.microsoft.com/office/drawing/2014/main" id="{A1947B66-4BEA-DDE2-FA1B-4B608949D9FC}"/>
              </a:ext>
            </a:extLst>
          </p:cNvPr>
          <p:cNvGrpSpPr>
            <a:grpSpLocks/>
          </p:cNvGrpSpPr>
          <p:nvPr/>
        </p:nvGrpSpPr>
        <p:grpSpPr bwMode="auto">
          <a:xfrm>
            <a:off x="620713" y="160338"/>
            <a:ext cx="739775" cy="1430337"/>
            <a:chOff x="391" y="101"/>
            <a:chExt cx="466" cy="901"/>
          </a:xfrm>
        </p:grpSpPr>
        <p:sp>
          <p:nvSpPr>
            <p:cNvPr id="10253" name="Rectangle 10">
              <a:extLst>
                <a:ext uri="{FF2B5EF4-FFF2-40B4-BE49-F238E27FC236}">
                  <a16:creationId xmlns:a16="http://schemas.microsoft.com/office/drawing/2014/main" id="{C96EF001-E7C0-40BB-05E2-50E3D8194A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" y="101"/>
              <a:ext cx="466" cy="901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pPr algn="l"/>
              <a:r>
                <a:rPr lang="en-US" altLang="en-US" sz="8800">
                  <a:solidFill>
                    <a:schemeClr val="tx2"/>
                  </a:solidFill>
                  <a:latin typeface="Times" panose="02020603050405020304" pitchFamily="18" charset="0"/>
                </a:rPr>
                <a:t>7</a:t>
              </a:r>
            </a:p>
          </p:txBody>
        </p:sp>
        <p:sp>
          <p:nvSpPr>
            <p:cNvPr id="10254" name="Line 11">
              <a:extLst>
                <a:ext uri="{FF2B5EF4-FFF2-40B4-BE49-F238E27FC236}">
                  <a16:creationId xmlns:a16="http://schemas.microsoft.com/office/drawing/2014/main" id="{1560863E-4D78-3097-9378-5294164B2A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" y="528"/>
              <a:ext cx="187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50" name="Text Box 12">
            <a:extLst>
              <a:ext uri="{FF2B5EF4-FFF2-40B4-BE49-F238E27FC236}">
                <a16:creationId xmlns:a16="http://schemas.microsoft.com/office/drawing/2014/main" id="{F874B4ED-FC91-54AA-DF08-98036FA0A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 sz="2000">
              <a:solidFill>
                <a:srgbClr val="FFA27C"/>
              </a:solidFill>
              <a:latin typeface="B VAG Rounded Bold" charset="0"/>
            </a:endParaRPr>
          </a:p>
        </p:txBody>
      </p:sp>
      <p:sp>
        <p:nvSpPr>
          <p:cNvPr id="38925" name="Text Box 13">
            <a:extLst>
              <a:ext uri="{FF2B5EF4-FFF2-40B4-BE49-F238E27FC236}">
                <a16:creationId xmlns:a16="http://schemas.microsoft.com/office/drawing/2014/main" id="{D730AAFB-3949-70BA-A2F0-C8CE9138E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5225" y="6159500"/>
            <a:ext cx="1524000" cy="4460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altLang="en-US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8926" name="Rectangle 14">
            <a:extLst>
              <a:ext uri="{FF2B5EF4-FFF2-40B4-BE49-F238E27FC236}">
                <a16:creationId xmlns:a16="http://schemas.microsoft.com/office/drawing/2014/main" id="{5415F549-B599-E4C2-94FE-B220525A5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6513513"/>
            <a:ext cx="339725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06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2">
            <a:extLst>
              <a:ext uri="{FF2B5EF4-FFF2-40B4-BE49-F238E27FC236}">
                <a16:creationId xmlns:a16="http://schemas.microsoft.com/office/drawing/2014/main" id="{9DEB16C5-3B9A-F4BC-3A99-B04D74165212}"/>
              </a:ext>
            </a:extLst>
          </p:cNvPr>
          <p:cNvSpPr>
            <a:spLocks/>
          </p:cNvSpPr>
          <p:nvPr/>
        </p:nvSpPr>
        <p:spPr bwMode="auto">
          <a:xfrm>
            <a:off x="2762250" y="5334000"/>
            <a:ext cx="1697038" cy="668338"/>
          </a:xfrm>
          <a:custGeom>
            <a:avLst/>
            <a:gdLst>
              <a:gd name="T0" fmla="*/ 114300 w 1069"/>
              <a:gd name="T1" fmla="*/ 57150 h 421"/>
              <a:gd name="T2" fmla="*/ 247650 w 1069"/>
              <a:gd name="T3" fmla="*/ 133350 h 421"/>
              <a:gd name="T4" fmla="*/ 381000 w 1069"/>
              <a:gd name="T5" fmla="*/ 190500 h 421"/>
              <a:gd name="T6" fmla="*/ 514350 w 1069"/>
              <a:gd name="T7" fmla="*/ 228600 h 421"/>
              <a:gd name="T8" fmla="*/ 323850 w 1069"/>
              <a:gd name="T9" fmla="*/ 114300 h 421"/>
              <a:gd name="T10" fmla="*/ 209550 w 1069"/>
              <a:gd name="T11" fmla="*/ 38100 h 421"/>
              <a:gd name="T12" fmla="*/ 152400 w 1069"/>
              <a:gd name="T13" fmla="*/ 57150 h 421"/>
              <a:gd name="T14" fmla="*/ 266700 w 1069"/>
              <a:gd name="T15" fmla="*/ 114300 h 421"/>
              <a:gd name="T16" fmla="*/ 400050 w 1069"/>
              <a:gd name="T17" fmla="*/ 152400 h 421"/>
              <a:gd name="T18" fmla="*/ 552450 w 1069"/>
              <a:gd name="T19" fmla="*/ 209550 h 421"/>
              <a:gd name="T20" fmla="*/ 838200 w 1069"/>
              <a:gd name="T21" fmla="*/ 323850 h 421"/>
              <a:gd name="T22" fmla="*/ 971550 w 1069"/>
              <a:gd name="T23" fmla="*/ 381000 h 421"/>
              <a:gd name="T24" fmla="*/ 1085850 w 1069"/>
              <a:gd name="T25" fmla="*/ 400050 h 421"/>
              <a:gd name="T26" fmla="*/ 1257300 w 1069"/>
              <a:gd name="T27" fmla="*/ 457200 h 421"/>
              <a:gd name="T28" fmla="*/ 1428750 w 1069"/>
              <a:gd name="T29" fmla="*/ 552450 h 421"/>
              <a:gd name="T30" fmla="*/ 1562100 w 1069"/>
              <a:gd name="T31" fmla="*/ 590550 h 421"/>
              <a:gd name="T32" fmla="*/ 1695450 w 1069"/>
              <a:gd name="T33" fmla="*/ 571500 h 421"/>
              <a:gd name="T34" fmla="*/ 1600200 w 1069"/>
              <a:gd name="T35" fmla="*/ 495300 h 421"/>
              <a:gd name="T36" fmla="*/ 1466850 w 1069"/>
              <a:gd name="T37" fmla="*/ 457200 h 421"/>
              <a:gd name="T38" fmla="*/ 1314450 w 1069"/>
              <a:gd name="T39" fmla="*/ 400050 h 421"/>
              <a:gd name="T40" fmla="*/ 1162050 w 1069"/>
              <a:gd name="T41" fmla="*/ 342900 h 421"/>
              <a:gd name="T42" fmla="*/ 990600 w 1069"/>
              <a:gd name="T43" fmla="*/ 285750 h 421"/>
              <a:gd name="T44" fmla="*/ 857250 w 1069"/>
              <a:gd name="T45" fmla="*/ 266700 h 421"/>
              <a:gd name="T46" fmla="*/ 704850 w 1069"/>
              <a:gd name="T47" fmla="*/ 190500 h 421"/>
              <a:gd name="T48" fmla="*/ 552450 w 1069"/>
              <a:gd name="T49" fmla="*/ 152400 h 421"/>
              <a:gd name="T50" fmla="*/ 438150 w 1069"/>
              <a:gd name="T51" fmla="*/ 114300 h 421"/>
              <a:gd name="T52" fmla="*/ 323850 w 1069"/>
              <a:gd name="T53" fmla="*/ 76200 h 421"/>
              <a:gd name="T54" fmla="*/ 209550 w 1069"/>
              <a:gd name="T55" fmla="*/ 57150 h 421"/>
              <a:gd name="T56" fmla="*/ 95250 w 1069"/>
              <a:gd name="T57" fmla="*/ 38100 h 421"/>
              <a:gd name="T58" fmla="*/ 19050 w 1069"/>
              <a:gd name="T59" fmla="*/ 95250 h 421"/>
              <a:gd name="T60" fmla="*/ 19050 w 1069"/>
              <a:gd name="T61" fmla="*/ 228600 h 421"/>
              <a:gd name="T62" fmla="*/ 19050 w 1069"/>
              <a:gd name="T63" fmla="*/ 342900 h 421"/>
              <a:gd name="T64" fmla="*/ 19050 w 1069"/>
              <a:gd name="T65" fmla="*/ 495300 h 421"/>
              <a:gd name="T66" fmla="*/ 38100 w 1069"/>
              <a:gd name="T67" fmla="*/ 609600 h 421"/>
              <a:gd name="T68" fmla="*/ 152400 w 1069"/>
              <a:gd name="T69" fmla="*/ 628650 h 421"/>
              <a:gd name="T70" fmla="*/ 285750 w 1069"/>
              <a:gd name="T71" fmla="*/ 628650 h 421"/>
              <a:gd name="T72" fmla="*/ 514350 w 1069"/>
              <a:gd name="T73" fmla="*/ 628650 h 421"/>
              <a:gd name="T74" fmla="*/ 628650 w 1069"/>
              <a:gd name="T75" fmla="*/ 647700 h 421"/>
              <a:gd name="T76" fmla="*/ 762000 w 1069"/>
              <a:gd name="T77" fmla="*/ 666750 h 421"/>
              <a:gd name="T78" fmla="*/ 876300 w 1069"/>
              <a:gd name="T79" fmla="*/ 666750 h 421"/>
              <a:gd name="T80" fmla="*/ 990600 w 1069"/>
              <a:gd name="T81" fmla="*/ 647700 h 421"/>
              <a:gd name="T82" fmla="*/ 1123950 w 1069"/>
              <a:gd name="T83" fmla="*/ 666750 h 421"/>
              <a:gd name="T84" fmla="*/ 1238250 w 1069"/>
              <a:gd name="T85" fmla="*/ 666750 h 421"/>
              <a:gd name="T86" fmla="*/ 1390650 w 1069"/>
              <a:gd name="T87" fmla="*/ 666750 h 421"/>
              <a:gd name="T88" fmla="*/ 1524000 w 1069"/>
              <a:gd name="T89" fmla="*/ 666750 h 421"/>
              <a:gd name="T90" fmla="*/ 1638300 w 1069"/>
              <a:gd name="T91" fmla="*/ 628650 h 42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069" h="421">
                <a:moveTo>
                  <a:pt x="36" y="0"/>
                </a:moveTo>
                <a:lnTo>
                  <a:pt x="60" y="12"/>
                </a:lnTo>
                <a:lnTo>
                  <a:pt x="72" y="36"/>
                </a:lnTo>
                <a:lnTo>
                  <a:pt x="96" y="48"/>
                </a:lnTo>
                <a:lnTo>
                  <a:pt x="120" y="60"/>
                </a:lnTo>
                <a:lnTo>
                  <a:pt x="156" y="84"/>
                </a:lnTo>
                <a:lnTo>
                  <a:pt x="192" y="96"/>
                </a:lnTo>
                <a:lnTo>
                  <a:pt x="216" y="108"/>
                </a:lnTo>
                <a:lnTo>
                  <a:pt x="240" y="120"/>
                </a:lnTo>
                <a:lnTo>
                  <a:pt x="276" y="132"/>
                </a:lnTo>
                <a:lnTo>
                  <a:pt x="300" y="144"/>
                </a:lnTo>
                <a:lnTo>
                  <a:pt x="324" y="144"/>
                </a:lnTo>
                <a:lnTo>
                  <a:pt x="288" y="132"/>
                </a:lnTo>
                <a:lnTo>
                  <a:pt x="264" y="108"/>
                </a:lnTo>
                <a:lnTo>
                  <a:pt x="204" y="72"/>
                </a:lnTo>
                <a:lnTo>
                  <a:pt x="192" y="48"/>
                </a:lnTo>
                <a:lnTo>
                  <a:pt x="168" y="36"/>
                </a:lnTo>
                <a:lnTo>
                  <a:pt x="132" y="24"/>
                </a:lnTo>
                <a:lnTo>
                  <a:pt x="108" y="12"/>
                </a:lnTo>
                <a:lnTo>
                  <a:pt x="84" y="12"/>
                </a:lnTo>
                <a:lnTo>
                  <a:pt x="96" y="36"/>
                </a:lnTo>
                <a:lnTo>
                  <a:pt x="120" y="48"/>
                </a:lnTo>
                <a:lnTo>
                  <a:pt x="144" y="60"/>
                </a:lnTo>
                <a:lnTo>
                  <a:pt x="168" y="72"/>
                </a:lnTo>
                <a:lnTo>
                  <a:pt x="204" y="84"/>
                </a:lnTo>
                <a:lnTo>
                  <a:pt x="228" y="96"/>
                </a:lnTo>
                <a:lnTo>
                  <a:pt x="252" y="96"/>
                </a:lnTo>
                <a:lnTo>
                  <a:pt x="276" y="84"/>
                </a:lnTo>
                <a:lnTo>
                  <a:pt x="300" y="96"/>
                </a:lnTo>
                <a:lnTo>
                  <a:pt x="348" y="132"/>
                </a:lnTo>
                <a:lnTo>
                  <a:pt x="396" y="144"/>
                </a:lnTo>
                <a:lnTo>
                  <a:pt x="492" y="192"/>
                </a:lnTo>
                <a:lnTo>
                  <a:pt x="528" y="204"/>
                </a:lnTo>
                <a:lnTo>
                  <a:pt x="564" y="216"/>
                </a:lnTo>
                <a:lnTo>
                  <a:pt x="588" y="228"/>
                </a:lnTo>
                <a:lnTo>
                  <a:pt x="612" y="240"/>
                </a:lnTo>
                <a:lnTo>
                  <a:pt x="636" y="240"/>
                </a:lnTo>
                <a:lnTo>
                  <a:pt x="660" y="252"/>
                </a:lnTo>
                <a:lnTo>
                  <a:pt x="684" y="252"/>
                </a:lnTo>
                <a:lnTo>
                  <a:pt x="744" y="276"/>
                </a:lnTo>
                <a:lnTo>
                  <a:pt x="768" y="276"/>
                </a:lnTo>
                <a:lnTo>
                  <a:pt x="792" y="288"/>
                </a:lnTo>
                <a:lnTo>
                  <a:pt x="840" y="312"/>
                </a:lnTo>
                <a:lnTo>
                  <a:pt x="864" y="312"/>
                </a:lnTo>
                <a:lnTo>
                  <a:pt x="900" y="348"/>
                </a:lnTo>
                <a:lnTo>
                  <a:pt x="924" y="360"/>
                </a:lnTo>
                <a:lnTo>
                  <a:pt x="960" y="360"/>
                </a:lnTo>
                <a:lnTo>
                  <a:pt x="984" y="372"/>
                </a:lnTo>
                <a:lnTo>
                  <a:pt x="1008" y="384"/>
                </a:lnTo>
                <a:lnTo>
                  <a:pt x="1056" y="384"/>
                </a:lnTo>
                <a:lnTo>
                  <a:pt x="1068" y="360"/>
                </a:lnTo>
                <a:lnTo>
                  <a:pt x="1056" y="336"/>
                </a:lnTo>
                <a:lnTo>
                  <a:pt x="1032" y="324"/>
                </a:lnTo>
                <a:lnTo>
                  <a:pt x="1008" y="312"/>
                </a:lnTo>
                <a:lnTo>
                  <a:pt x="984" y="312"/>
                </a:lnTo>
                <a:lnTo>
                  <a:pt x="948" y="300"/>
                </a:lnTo>
                <a:lnTo>
                  <a:pt x="924" y="288"/>
                </a:lnTo>
                <a:lnTo>
                  <a:pt x="900" y="288"/>
                </a:lnTo>
                <a:lnTo>
                  <a:pt x="876" y="276"/>
                </a:lnTo>
                <a:lnTo>
                  <a:pt x="828" y="252"/>
                </a:lnTo>
                <a:lnTo>
                  <a:pt x="780" y="240"/>
                </a:lnTo>
                <a:lnTo>
                  <a:pt x="756" y="228"/>
                </a:lnTo>
                <a:lnTo>
                  <a:pt x="732" y="216"/>
                </a:lnTo>
                <a:lnTo>
                  <a:pt x="708" y="204"/>
                </a:lnTo>
                <a:lnTo>
                  <a:pt x="648" y="192"/>
                </a:lnTo>
                <a:lnTo>
                  <a:pt x="624" y="180"/>
                </a:lnTo>
                <a:lnTo>
                  <a:pt x="600" y="180"/>
                </a:lnTo>
                <a:lnTo>
                  <a:pt x="576" y="180"/>
                </a:lnTo>
                <a:lnTo>
                  <a:pt x="540" y="168"/>
                </a:lnTo>
                <a:lnTo>
                  <a:pt x="516" y="156"/>
                </a:lnTo>
                <a:lnTo>
                  <a:pt x="468" y="132"/>
                </a:lnTo>
                <a:lnTo>
                  <a:pt x="444" y="120"/>
                </a:lnTo>
                <a:lnTo>
                  <a:pt x="420" y="108"/>
                </a:lnTo>
                <a:lnTo>
                  <a:pt x="396" y="108"/>
                </a:lnTo>
                <a:lnTo>
                  <a:pt x="348" y="96"/>
                </a:lnTo>
                <a:lnTo>
                  <a:pt x="324" y="84"/>
                </a:lnTo>
                <a:lnTo>
                  <a:pt x="300" y="84"/>
                </a:lnTo>
                <a:lnTo>
                  <a:pt x="276" y="72"/>
                </a:lnTo>
                <a:lnTo>
                  <a:pt x="252" y="72"/>
                </a:lnTo>
                <a:lnTo>
                  <a:pt x="228" y="60"/>
                </a:lnTo>
                <a:lnTo>
                  <a:pt x="204" y="48"/>
                </a:lnTo>
                <a:lnTo>
                  <a:pt x="180" y="48"/>
                </a:lnTo>
                <a:lnTo>
                  <a:pt x="156" y="48"/>
                </a:lnTo>
                <a:lnTo>
                  <a:pt x="132" y="36"/>
                </a:lnTo>
                <a:lnTo>
                  <a:pt x="108" y="36"/>
                </a:lnTo>
                <a:lnTo>
                  <a:pt x="84" y="24"/>
                </a:lnTo>
                <a:lnTo>
                  <a:pt x="60" y="24"/>
                </a:lnTo>
                <a:lnTo>
                  <a:pt x="0" y="12"/>
                </a:lnTo>
                <a:lnTo>
                  <a:pt x="12" y="36"/>
                </a:lnTo>
                <a:lnTo>
                  <a:pt x="12" y="60"/>
                </a:lnTo>
                <a:lnTo>
                  <a:pt x="12" y="84"/>
                </a:lnTo>
                <a:lnTo>
                  <a:pt x="12" y="108"/>
                </a:lnTo>
                <a:lnTo>
                  <a:pt x="12" y="144"/>
                </a:lnTo>
                <a:lnTo>
                  <a:pt x="12" y="168"/>
                </a:lnTo>
                <a:lnTo>
                  <a:pt x="12" y="192"/>
                </a:lnTo>
                <a:lnTo>
                  <a:pt x="12" y="216"/>
                </a:lnTo>
                <a:lnTo>
                  <a:pt x="12" y="252"/>
                </a:lnTo>
                <a:lnTo>
                  <a:pt x="12" y="288"/>
                </a:lnTo>
                <a:lnTo>
                  <a:pt x="12" y="312"/>
                </a:lnTo>
                <a:lnTo>
                  <a:pt x="12" y="336"/>
                </a:lnTo>
                <a:lnTo>
                  <a:pt x="12" y="360"/>
                </a:lnTo>
                <a:lnTo>
                  <a:pt x="24" y="384"/>
                </a:lnTo>
                <a:lnTo>
                  <a:pt x="48" y="396"/>
                </a:lnTo>
                <a:lnTo>
                  <a:pt x="72" y="396"/>
                </a:lnTo>
                <a:lnTo>
                  <a:pt x="96" y="396"/>
                </a:lnTo>
                <a:lnTo>
                  <a:pt x="132" y="396"/>
                </a:lnTo>
                <a:lnTo>
                  <a:pt x="156" y="396"/>
                </a:lnTo>
                <a:lnTo>
                  <a:pt x="180" y="396"/>
                </a:lnTo>
                <a:lnTo>
                  <a:pt x="252" y="396"/>
                </a:lnTo>
                <a:lnTo>
                  <a:pt x="276" y="396"/>
                </a:lnTo>
                <a:lnTo>
                  <a:pt x="324" y="396"/>
                </a:lnTo>
                <a:lnTo>
                  <a:pt x="348" y="408"/>
                </a:lnTo>
                <a:lnTo>
                  <a:pt x="372" y="408"/>
                </a:lnTo>
                <a:lnTo>
                  <a:pt x="396" y="408"/>
                </a:lnTo>
                <a:lnTo>
                  <a:pt x="420" y="408"/>
                </a:lnTo>
                <a:lnTo>
                  <a:pt x="444" y="420"/>
                </a:lnTo>
                <a:lnTo>
                  <a:pt x="480" y="420"/>
                </a:lnTo>
                <a:lnTo>
                  <a:pt x="504" y="420"/>
                </a:lnTo>
                <a:lnTo>
                  <a:pt x="528" y="420"/>
                </a:lnTo>
                <a:lnTo>
                  <a:pt x="552" y="420"/>
                </a:lnTo>
                <a:lnTo>
                  <a:pt x="576" y="408"/>
                </a:lnTo>
                <a:lnTo>
                  <a:pt x="600" y="408"/>
                </a:lnTo>
                <a:lnTo>
                  <a:pt x="624" y="408"/>
                </a:lnTo>
                <a:lnTo>
                  <a:pt x="648" y="408"/>
                </a:lnTo>
                <a:lnTo>
                  <a:pt x="684" y="420"/>
                </a:lnTo>
                <a:lnTo>
                  <a:pt x="708" y="420"/>
                </a:lnTo>
                <a:lnTo>
                  <a:pt x="732" y="420"/>
                </a:lnTo>
                <a:lnTo>
                  <a:pt x="756" y="420"/>
                </a:lnTo>
                <a:lnTo>
                  <a:pt x="780" y="420"/>
                </a:lnTo>
                <a:lnTo>
                  <a:pt x="828" y="420"/>
                </a:lnTo>
                <a:lnTo>
                  <a:pt x="852" y="420"/>
                </a:lnTo>
                <a:lnTo>
                  <a:pt x="876" y="420"/>
                </a:lnTo>
                <a:lnTo>
                  <a:pt x="900" y="420"/>
                </a:lnTo>
                <a:lnTo>
                  <a:pt x="936" y="420"/>
                </a:lnTo>
                <a:lnTo>
                  <a:pt x="960" y="420"/>
                </a:lnTo>
                <a:lnTo>
                  <a:pt x="984" y="408"/>
                </a:lnTo>
                <a:lnTo>
                  <a:pt x="1008" y="408"/>
                </a:lnTo>
                <a:lnTo>
                  <a:pt x="1032" y="396"/>
                </a:lnTo>
                <a:lnTo>
                  <a:pt x="1044" y="372"/>
                </a:lnTo>
              </a:path>
            </a:pathLst>
          </a:custGeom>
          <a:solidFill>
            <a:srgbClr val="6767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" name="Freeform 3">
            <a:extLst>
              <a:ext uri="{FF2B5EF4-FFF2-40B4-BE49-F238E27FC236}">
                <a16:creationId xmlns:a16="http://schemas.microsoft.com/office/drawing/2014/main" id="{F37DD623-8FC9-DB65-7AA6-B2AC27B6FF32}"/>
              </a:ext>
            </a:extLst>
          </p:cNvPr>
          <p:cNvSpPr>
            <a:spLocks/>
          </p:cNvSpPr>
          <p:nvPr/>
        </p:nvSpPr>
        <p:spPr bwMode="auto">
          <a:xfrm>
            <a:off x="2724150" y="5562600"/>
            <a:ext cx="1811338" cy="763588"/>
          </a:xfrm>
          <a:custGeom>
            <a:avLst/>
            <a:gdLst>
              <a:gd name="T0" fmla="*/ 57150 w 1141"/>
              <a:gd name="T1" fmla="*/ 19050 h 481"/>
              <a:gd name="T2" fmla="*/ 152400 w 1141"/>
              <a:gd name="T3" fmla="*/ 19050 h 481"/>
              <a:gd name="T4" fmla="*/ 228600 w 1141"/>
              <a:gd name="T5" fmla="*/ 38100 h 481"/>
              <a:gd name="T6" fmla="*/ 285750 w 1141"/>
              <a:gd name="T7" fmla="*/ 95250 h 481"/>
              <a:gd name="T8" fmla="*/ 361950 w 1141"/>
              <a:gd name="T9" fmla="*/ 152400 h 481"/>
              <a:gd name="T10" fmla="*/ 457200 w 1141"/>
              <a:gd name="T11" fmla="*/ 209550 h 481"/>
              <a:gd name="T12" fmla="*/ 533400 w 1141"/>
              <a:gd name="T13" fmla="*/ 228600 h 481"/>
              <a:gd name="T14" fmla="*/ 609600 w 1141"/>
              <a:gd name="T15" fmla="*/ 266700 h 481"/>
              <a:gd name="T16" fmla="*/ 723900 w 1141"/>
              <a:gd name="T17" fmla="*/ 323850 h 481"/>
              <a:gd name="T18" fmla="*/ 838200 w 1141"/>
              <a:gd name="T19" fmla="*/ 342900 h 481"/>
              <a:gd name="T20" fmla="*/ 933450 w 1141"/>
              <a:gd name="T21" fmla="*/ 381000 h 481"/>
              <a:gd name="T22" fmla="*/ 1047750 w 1141"/>
              <a:gd name="T23" fmla="*/ 400050 h 481"/>
              <a:gd name="T24" fmla="*/ 1143000 w 1141"/>
              <a:gd name="T25" fmla="*/ 419100 h 481"/>
              <a:gd name="T26" fmla="*/ 1219200 w 1141"/>
              <a:gd name="T27" fmla="*/ 457200 h 481"/>
              <a:gd name="T28" fmla="*/ 1295400 w 1141"/>
              <a:gd name="T29" fmla="*/ 495300 h 481"/>
              <a:gd name="T30" fmla="*/ 1390650 w 1141"/>
              <a:gd name="T31" fmla="*/ 552450 h 481"/>
              <a:gd name="T32" fmla="*/ 1466850 w 1141"/>
              <a:gd name="T33" fmla="*/ 571500 h 481"/>
              <a:gd name="T34" fmla="*/ 1562100 w 1141"/>
              <a:gd name="T35" fmla="*/ 590550 h 481"/>
              <a:gd name="T36" fmla="*/ 1638300 w 1141"/>
              <a:gd name="T37" fmla="*/ 590550 h 481"/>
              <a:gd name="T38" fmla="*/ 1714500 w 1141"/>
              <a:gd name="T39" fmla="*/ 647700 h 481"/>
              <a:gd name="T40" fmla="*/ 1771650 w 1141"/>
              <a:gd name="T41" fmla="*/ 704850 h 481"/>
              <a:gd name="T42" fmla="*/ 1771650 w 1141"/>
              <a:gd name="T43" fmla="*/ 762000 h 481"/>
              <a:gd name="T44" fmla="*/ 1695450 w 1141"/>
              <a:gd name="T45" fmla="*/ 742950 h 481"/>
              <a:gd name="T46" fmla="*/ 1619250 w 1141"/>
              <a:gd name="T47" fmla="*/ 685800 h 481"/>
              <a:gd name="T48" fmla="*/ 1543050 w 1141"/>
              <a:gd name="T49" fmla="*/ 666750 h 481"/>
              <a:gd name="T50" fmla="*/ 1466850 w 1141"/>
              <a:gd name="T51" fmla="*/ 666750 h 481"/>
              <a:gd name="T52" fmla="*/ 1390650 w 1141"/>
              <a:gd name="T53" fmla="*/ 647700 h 481"/>
              <a:gd name="T54" fmla="*/ 1295400 w 1141"/>
              <a:gd name="T55" fmla="*/ 609600 h 481"/>
              <a:gd name="T56" fmla="*/ 1162050 w 1141"/>
              <a:gd name="T57" fmla="*/ 552450 h 481"/>
              <a:gd name="T58" fmla="*/ 1066800 w 1141"/>
              <a:gd name="T59" fmla="*/ 533400 h 481"/>
              <a:gd name="T60" fmla="*/ 990600 w 1141"/>
              <a:gd name="T61" fmla="*/ 514350 h 481"/>
              <a:gd name="T62" fmla="*/ 914400 w 1141"/>
              <a:gd name="T63" fmla="*/ 495300 h 481"/>
              <a:gd name="T64" fmla="*/ 838200 w 1141"/>
              <a:gd name="T65" fmla="*/ 476250 h 481"/>
              <a:gd name="T66" fmla="*/ 762000 w 1141"/>
              <a:gd name="T67" fmla="*/ 438150 h 481"/>
              <a:gd name="T68" fmla="*/ 666750 w 1141"/>
              <a:gd name="T69" fmla="*/ 381000 h 481"/>
              <a:gd name="T70" fmla="*/ 571500 w 1141"/>
              <a:gd name="T71" fmla="*/ 342900 h 481"/>
              <a:gd name="T72" fmla="*/ 476250 w 1141"/>
              <a:gd name="T73" fmla="*/ 323850 h 481"/>
              <a:gd name="T74" fmla="*/ 361950 w 1141"/>
              <a:gd name="T75" fmla="*/ 304800 h 481"/>
              <a:gd name="T76" fmla="*/ 285750 w 1141"/>
              <a:gd name="T77" fmla="*/ 247650 h 481"/>
              <a:gd name="T78" fmla="*/ 209550 w 1141"/>
              <a:gd name="T79" fmla="*/ 171450 h 481"/>
              <a:gd name="T80" fmla="*/ 152400 w 1141"/>
              <a:gd name="T81" fmla="*/ 114300 h 481"/>
              <a:gd name="T82" fmla="*/ 76200 w 1141"/>
              <a:gd name="T83" fmla="*/ 76200 h 481"/>
              <a:gd name="T84" fmla="*/ 0 w 1141"/>
              <a:gd name="T85" fmla="*/ 76200 h 48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141" h="481">
                <a:moveTo>
                  <a:pt x="12" y="0"/>
                </a:moveTo>
                <a:lnTo>
                  <a:pt x="36" y="12"/>
                </a:lnTo>
                <a:lnTo>
                  <a:pt x="60" y="12"/>
                </a:lnTo>
                <a:lnTo>
                  <a:pt x="96" y="12"/>
                </a:lnTo>
                <a:lnTo>
                  <a:pt x="120" y="24"/>
                </a:lnTo>
                <a:lnTo>
                  <a:pt x="144" y="24"/>
                </a:lnTo>
                <a:lnTo>
                  <a:pt x="156" y="48"/>
                </a:lnTo>
                <a:lnTo>
                  <a:pt x="180" y="60"/>
                </a:lnTo>
                <a:lnTo>
                  <a:pt x="204" y="72"/>
                </a:lnTo>
                <a:lnTo>
                  <a:pt x="228" y="96"/>
                </a:lnTo>
                <a:lnTo>
                  <a:pt x="252" y="108"/>
                </a:lnTo>
                <a:lnTo>
                  <a:pt x="288" y="132"/>
                </a:lnTo>
                <a:lnTo>
                  <a:pt x="312" y="144"/>
                </a:lnTo>
                <a:lnTo>
                  <a:pt x="336" y="144"/>
                </a:lnTo>
                <a:lnTo>
                  <a:pt x="360" y="156"/>
                </a:lnTo>
                <a:lnTo>
                  <a:pt x="384" y="168"/>
                </a:lnTo>
                <a:lnTo>
                  <a:pt x="432" y="192"/>
                </a:lnTo>
                <a:lnTo>
                  <a:pt x="456" y="204"/>
                </a:lnTo>
                <a:lnTo>
                  <a:pt x="504" y="204"/>
                </a:lnTo>
                <a:lnTo>
                  <a:pt x="528" y="216"/>
                </a:lnTo>
                <a:lnTo>
                  <a:pt x="552" y="216"/>
                </a:lnTo>
                <a:lnTo>
                  <a:pt x="588" y="240"/>
                </a:lnTo>
                <a:lnTo>
                  <a:pt x="612" y="240"/>
                </a:lnTo>
                <a:lnTo>
                  <a:pt x="660" y="252"/>
                </a:lnTo>
                <a:lnTo>
                  <a:pt x="684" y="252"/>
                </a:lnTo>
                <a:lnTo>
                  <a:pt x="720" y="264"/>
                </a:lnTo>
                <a:lnTo>
                  <a:pt x="744" y="276"/>
                </a:lnTo>
                <a:lnTo>
                  <a:pt x="768" y="288"/>
                </a:lnTo>
                <a:lnTo>
                  <a:pt x="792" y="300"/>
                </a:lnTo>
                <a:lnTo>
                  <a:pt x="816" y="312"/>
                </a:lnTo>
                <a:lnTo>
                  <a:pt x="852" y="324"/>
                </a:lnTo>
                <a:lnTo>
                  <a:pt x="876" y="348"/>
                </a:lnTo>
                <a:lnTo>
                  <a:pt x="900" y="348"/>
                </a:lnTo>
                <a:lnTo>
                  <a:pt x="924" y="360"/>
                </a:lnTo>
                <a:lnTo>
                  <a:pt x="960" y="372"/>
                </a:lnTo>
                <a:lnTo>
                  <a:pt x="984" y="372"/>
                </a:lnTo>
                <a:lnTo>
                  <a:pt x="1008" y="372"/>
                </a:lnTo>
                <a:lnTo>
                  <a:pt x="1032" y="372"/>
                </a:lnTo>
                <a:lnTo>
                  <a:pt x="1056" y="384"/>
                </a:lnTo>
                <a:lnTo>
                  <a:pt x="1080" y="408"/>
                </a:lnTo>
                <a:lnTo>
                  <a:pt x="1104" y="420"/>
                </a:lnTo>
                <a:lnTo>
                  <a:pt x="1116" y="444"/>
                </a:lnTo>
                <a:lnTo>
                  <a:pt x="1140" y="468"/>
                </a:lnTo>
                <a:lnTo>
                  <a:pt x="1116" y="480"/>
                </a:lnTo>
                <a:lnTo>
                  <a:pt x="1092" y="468"/>
                </a:lnTo>
                <a:lnTo>
                  <a:pt x="1068" y="468"/>
                </a:lnTo>
                <a:lnTo>
                  <a:pt x="1044" y="456"/>
                </a:lnTo>
                <a:lnTo>
                  <a:pt x="1020" y="432"/>
                </a:lnTo>
                <a:lnTo>
                  <a:pt x="996" y="432"/>
                </a:lnTo>
                <a:lnTo>
                  <a:pt x="972" y="420"/>
                </a:lnTo>
                <a:lnTo>
                  <a:pt x="948" y="420"/>
                </a:lnTo>
                <a:lnTo>
                  <a:pt x="924" y="420"/>
                </a:lnTo>
                <a:lnTo>
                  <a:pt x="900" y="420"/>
                </a:lnTo>
                <a:lnTo>
                  <a:pt x="876" y="408"/>
                </a:lnTo>
                <a:lnTo>
                  <a:pt x="840" y="396"/>
                </a:lnTo>
                <a:lnTo>
                  <a:pt x="816" y="384"/>
                </a:lnTo>
                <a:lnTo>
                  <a:pt x="792" y="372"/>
                </a:lnTo>
                <a:lnTo>
                  <a:pt x="732" y="348"/>
                </a:lnTo>
                <a:lnTo>
                  <a:pt x="708" y="336"/>
                </a:lnTo>
                <a:lnTo>
                  <a:pt x="672" y="336"/>
                </a:lnTo>
                <a:lnTo>
                  <a:pt x="648" y="324"/>
                </a:lnTo>
                <a:lnTo>
                  <a:pt x="624" y="324"/>
                </a:lnTo>
                <a:lnTo>
                  <a:pt x="600" y="324"/>
                </a:lnTo>
                <a:lnTo>
                  <a:pt x="576" y="312"/>
                </a:lnTo>
                <a:lnTo>
                  <a:pt x="552" y="312"/>
                </a:lnTo>
                <a:lnTo>
                  <a:pt x="528" y="300"/>
                </a:lnTo>
                <a:lnTo>
                  <a:pt x="504" y="288"/>
                </a:lnTo>
                <a:lnTo>
                  <a:pt x="480" y="276"/>
                </a:lnTo>
                <a:lnTo>
                  <a:pt x="456" y="252"/>
                </a:lnTo>
                <a:lnTo>
                  <a:pt x="420" y="240"/>
                </a:lnTo>
                <a:lnTo>
                  <a:pt x="396" y="228"/>
                </a:lnTo>
                <a:lnTo>
                  <a:pt x="360" y="216"/>
                </a:lnTo>
                <a:lnTo>
                  <a:pt x="336" y="216"/>
                </a:lnTo>
                <a:lnTo>
                  <a:pt x="300" y="204"/>
                </a:lnTo>
                <a:lnTo>
                  <a:pt x="264" y="204"/>
                </a:lnTo>
                <a:lnTo>
                  <a:pt x="228" y="192"/>
                </a:lnTo>
                <a:lnTo>
                  <a:pt x="204" y="180"/>
                </a:lnTo>
                <a:lnTo>
                  <a:pt x="180" y="156"/>
                </a:lnTo>
                <a:lnTo>
                  <a:pt x="144" y="132"/>
                </a:lnTo>
                <a:lnTo>
                  <a:pt x="132" y="108"/>
                </a:lnTo>
                <a:lnTo>
                  <a:pt x="108" y="96"/>
                </a:lnTo>
                <a:lnTo>
                  <a:pt x="96" y="72"/>
                </a:lnTo>
                <a:lnTo>
                  <a:pt x="72" y="60"/>
                </a:lnTo>
                <a:lnTo>
                  <a:pt x="48" y="48"/>
                </a:lnTo>
                <a:lnTo>
                  <a:pt x="24" y="48"/>
                </a:lnTo>
                <a:lnTo>
                  <a:pt x="0" y="48"/>
                </a:lnTo>
                <a:lnTo>
                  <a:pt x="12" y="0"/>
                </a:lnTo>
              </a:path>
            </a:pathLst>
          </a:custGeom>
          <a:solidFill>
            <a:srgbClr val="4747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" name="Freeform 4">
            <a:extLst>
              <a:ext uri="{FF2B5EF4-FFF2-40B4-BE49-F238E27FC236}">
                <a16:creationId xmlns:a16="http://schemas.microsoft.com/office/drawing/2014/main" id="{90226B13-87A4-68FB-7300-7B47AA7D0176}"/>
              </a:ext>
            </a:extLst>
          </p:cNvPr>
          <p:cNvSpPr>
            <a:spLocks/>
          </p:cNvSpPr>
          <p:nvPr/>
        </p:nvSpPr>
        <p:spPr bwMode="auto">
          <a:xfrm>
            <a:off x="4762500" y="1295400"/>
            <a:ext cx="1430338" cy="115888"/>
          </a:xfrm>
          <a:custGeom>
            <a:avLst/>
            <a:gdLst>
              <a:gd name="T0" fmla="*/ 114300 w 901"/>
              <a:gd name="T1" fmla="*/ 38100 h 73"/>
              <a:gd name="T2" fmla="*/ 190500 w 901"/>
              <a:gd name="T3" fmla="*/ 38100 h 73"/>
              <a:gd name="T4" fmla="*/ 266700 w 901"/>
              <a:gd name="T5" fmla="*/ 57150 h 73"/>
              <a:gd name="T6" fmla="*/ 342900 w 901"/>
              <a:gd name="T7" fmla="*/ 57150 h 73"/>
              <a:gd name="T8" fmla="*/ 419100 w 901"/>
              <a:gd name="T9" fmla="*/ 57150 h 73"/>
              <a:gd name="T10" fmla="*/ 495300 w 901"/>
              <a:gd name="T11" fmla="*/ 57150 h 73"/>
              <a:gd name="T12" fmla="*/ 571500 w 901"/>
              <a:gd name="T13" fmla="*/ 57150 h 73"/>
              <a:gd name="T14" fmla="*/ 647700 w 901"/>
              <a:gd name="T15" fmla="*/ 76200 h 73"/>
              <a:gd name="T16" fmla="*/ 723900 w 901"/>
              <a:gd name="T17" fmla="*/ 76200 h 73"/>
              <a:gd name="T18" fmla="*/ 800100 w 901"/>
              <a:gd name="T19" fmla="*/ 76200 h 73"/>
              <a:gd name="T20" fmla="*/ 876300 w 901"/>
              <a:gd name="T21" fmla="*/ 76200 h 73"/>
              <a:gd name="T22" fmla="*/ 952500 w 901"/>
              <a:gd name="T23" fmla="*/ 95250 h 73"/>
              <a:gd name="T24" fmla="*/ 1028700 w 901"/>
              <a:gd name="T25" fmla="*/ 95250 h 73"/>
              <a:gd name="T26" fmla="*/ 1104900 w 901"/>
              <a:gd name="T27" fmla="*/ 95250 h 73"/>
              <a:gd name="T28" fmla="*/ 1181100 w 901"/>
              <a:gd name="T29" fmla="*/ 95250 h 73"/>
              <a:gd name="T30" fmla="*/ 1257300 w 901"/>
              <a:gd name="T31" fmla="*/ 95250 h 73"/>
              <a:gd name="T32" fmla="*/ 1333500 w 901"/>
              <a:gd name="T33" fmla="*/ 95250 h 73"/>
              <a:gd name="T34" fmla="*/ 1428750 w 901"/>
              <a:gd name="T35" fmla="*/ 95250 h 73"/>
              <a:gd name="T36" fmla="*/ 1409700 w 901"/>
              <a:gd name="T37" fmla="*/ 19050 h 73"/>
              <a:gd name="T38" fmla="*/ 1333500 w 901"/>
              <a:gd name="T39" fmla="*/ 57150 h 73"/>
              <a:gd name="T40" fmla="*/ 1257300 w 901"/>
              <a:gd name="T41" fmla="*/ 38100 h 73"/>
              <a:gd name="T42" fmla="*/ 1181100 w 901"/>
              <a:gd name="T43" fmla="*/ 38100 h 73"/>
              <a:gd name="T44" fmla="*/ 1104900 w 901"/>
              <a:gd name="T45" fmla="*/ 38100 h 73"/>
              <a:gd name="T46" fmla="*/ 1028700 w 901"/>
              <a:gd name="T47" fmla="*/ 38100 h 73"/>
              <a:gd name="T48" fmla="*/ 933450 w 901"/>
              <a:gd name="T49" fmla="*/ 19050 h 73"/>
              <a:gd name="T50" fmla="*/ 857250 w 901"/>
              <a:gd name="T51" fmla="*/ 19050 h 73"/>
              <a:gd name="T52" fmla="*/ 781050 w 901"/>
              <a:gd name="T53" fmla="*/ 19050 h 73"/>
              <a:gd name="T54" fmla="*/ 685800 w 901"/>
              <a:gd name="T55" fmla="*/ 19050 h 73"/>
              <a:gd name="T56" fmla="*/ 571500 w 901"/>
              <a:gd name="T57" fmla="*/ 19050 h 73"/>
              <a:gd name="T58" fmla="*/ 495300 w 901"/>
              <a:gd name="T59" fmla="*/ 19050 h 73"/>
              <a:gd name="T60" fmla="*/ 419100 w 901"/>
              <a:gd name="T61" fmla="*/ 38100 h 73"/>
              <a:gd name="T62" fmla="*/ 342900 w 901"/>
              <a:gd name="T63" fmla="*/ 38100 h 73"/>
              <a:gd name="T64" fmla="*/ 247650 w 901"/>
              <a:gd name="T65" fmla="*/ 19050 h 73"/>
              <a:gd name="T66" fmla="*/ 171450 w 901"/>
              <a:gd name="T67" fmla="*/ 0 h 73"/>
              <a:gd name="T68" fmla="*/ 95250 w 901"/>
              <a:gd name="T69" fmla="*/ 0 h 73"/>
              <a:gd name="T70" fmla="*/ 0 w 901"/>
              <a:gd name="T71" fmla="*/ 19050 h 7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901" h="73">
                <a:moveTo>
                  <a:pt x="72" y="0"/>
                </a:moveTo>
                <a:lnTo>
                  <a:pt x="72" y="24"/>
                </a:lnTo>
                <a:lnTo>
                  <a:pt x="96" y="24"/>
                </a:lnTo>
                <a:lnTo>
                  <a:pt x="120" y="24"/>
                </a:lnTo>
                <a:lnTo>
                  <a:pt x="144" y="36"/>
                </a:lnTo>
                <a:lnTo>
                  <a:pt x="168" y="36"/>
                </a:lnTo>
                <a:lnTo>
                  <a:pt x="192" y="36"/>
                </a:lnTo>
                <a:lnTo>
                  <a:pt x="216" y="36"/>
                </a:lnTo>
                <a:lnTo>
                  <a:pt x="240" y="36"/>
                </a:lnTo>
                <a:lnTo>
                  <a:pt x="264" y="36"/>
                </a:lnTo>
                <a:lnTo>
                  <a:pt x="288" y="36"/>
                </a:lnTo>
                <a:lnTo>
                  <a:pt x="312" y="36"/>
                </a:lnTo>
                <a:lnTo>
                  <a:pt x="336" y="36"/>
                </a:lnTo>
                <a:lnTo>
                  <a:pt x="360" y="36"/>
                </a:lnTo>
                <a:lnTo>
                  <a:pt x="384" y="48"/>
                </a:lnTo>
                <a:lnTo>
                  <a:pt x="408" y="48"/>
                </a:lnTo>
                <a:lnTo>
                  <a:pt x="432" y="48"/>
                </a:lnTo>
                <a:lnTo>
                  <a:pt x="456" y="48"/>
                </a:lnTo>
                <a:lnTo>
                  <a:pt x="480" y="48"/>
                </a:lnTo>
                <a:lnTo>
                  <a:pt x="504" y="48"/>
                </a:lnTo>
                <a:lnTo>
                  <a:pt x="528" y="48"/>
                </a:lnTo>
                <a:lnTo>
                  <a:pt x="552" y="48"/>
                </a:lnTo>
                <a:lnTo>
                  <a:pt x="576" y="48"/>
                </a:lnTo>
                <a:lnTo>
                  <a:pt x="600" y="60"/>
                </a:lnTo>
                <a:lnTo>
                  <a:pt x="624" y="60"/>
                </a:lnTo>
                <a:lnTo>
                  <a:pt x="648" y="60"/>
                </a:lnTo>
                <a:lnTo>
                  <a:pt x="672" y="60"/>
                </a:lnTo>
                <a:lnTo>
                  <a:pt x="696" y="60"/>
                </a:lnTo>
                <a:lnTo>
                  <a:pt x="720" y="60"/>
                </a:lnTo>
                <a:lnTo>
                  <a:pt x="744" y="60"/>
                </a:lnTo>
                <a:lnTo>
                  <a:pt x="768" y="60"/>
                </a:lnTo>
                <a:lnTo>
                  <a:pt x="792" y="60"/>
                </a:lnTo>
                <a:lnTo>
                  <a:pt x="816" y="60"/>
                </a:lnTo>
                <a:lnTo>
                  <a:pt x="840" y="60"/>
                </a:lnTo>
                <a:lnTo>
                  <a:pt x="876" y="72"/>
                </a:lnTo>
                <a:lnTo>
                  <a:pt x="900" y="60"/>
                </a:lnTo>
                <a:lnTo>
                  <a:pt x="900" y="36"/>
                </a:lnTo>
                <a:lnTo>
                  <a:pt x="888" y="12"/>
                </a:lnTo>
                <a:lnTo>
                  <a:pt x="864" y="24"/>
                </a:lnTo>
                <a:lnTo>
                  <a:pt x="840" y="36"/>
                </a:lnTo>
                <a:lnTo>
                  <a:pt x="816" y="36"/>
                </a:lnTo>
                <a:lnTo>
                  <a:pt x="792" y="24"/>
                </a:lnTo>
                <a:lnTo>
                  <a:pt x="768" y="24"/>
                </a:lnTo>
                <a:lnTo>
                  <a:pt x="744" y="24"/>
                </a:lnTo>
                <a:lnTo>
                  <a:pt x="720" y="24"/>
                </a:lnTo>
                <a:lnTo>
                  <a:pt x="696" y="24"/>
                </a:lnTo>
                <a:lnTo>
                  <a:pt x="672" y="24"/>
                </a:lnTo>
                <a:lnTo>
                  <a:pt x="648" y="24"/>
                </a:lnTo>
                <a:lnTo>
                  <a:pt x="624" y="24"/>
                </a:lnTo>
                <a:lnTo>
                  <a:pt x="588" y="12"/>
                </a:lnTo>
                <a:lnTo>
                  <a:pt x="564" y="12"/>
                </a:lnTo>
                <a:lnTo>
                  <a:pt x="540" y="12"/>
                </a:lnTo>
                <a:lnTo>
                  <a:pt x="516" y="12"/>
                </a:lnTo>
                <a:lnTo>
                  <a:pt x="492" y="12"/>
                </a:lnTo>
                <a:lnTo>
                  <a:pt x="456" y="12"/>
                </a:lnTo>
                <a:lnTo>
                  <a:pt x="432" y="12"/>
                </a:lnTo>
                <a:lnTo>
                  <a:pt x="384" y="12"/>
                </a:lnTo>
                <a:lnTo>
                  <a:pt x="360" y="12"/>
                </a:lnTo>
                <a:lnTo>
                  <a:pt x="336" y="12"/>
                </a:lnTo>
                <a:lnTo>
                  <a:pt x="312" y="12"/>
                </a:lnTo>
                <a:lnTo>
                  <a:pt x="288" y="24"/>
                </a:lnTo>
                <a:lnTo>
                  <a:pt x="264" y="24"/>
                </a:lnTo>
                <a:lnTo>
                  <a:pt x="240" y="24"/>
                </a:lnTo>
                <a:lnTo>
                  <a:pt x="216" y="24"/>
                </a:lnTo>
                <a:lnTo>
                  <a:pt x="192" y="12"/>
                </a:lnTo>
                <a:lnTo>
                  <a:pt x="156" y="12"/>
                </a:lnTo>
                <a:lnTo>
                  <a:pt x="132" y="12"/>
                </a:lnTo>
                <a:lnTo>
                  <a:pt x="108" y="0"/>
                </a:lnTo>
                <a:lnTo>
                  <a:pt x="84" y="0"/>
                </a:lnTo>
                <a:lnTo>
                  <a:pt x="60" y="0"/>
                </a:lnTo>
                <a:lnTo>
                  <a:pt x="36" y="12"/>
                </a:lnTo>
                <a:lnTo>
                  <a:pt x="0" y="12"/>
                </a:lnTo>
                <a:lnTo>
                  <a:pt x="72" y="0"/>
                </a:lnTo>
              </a:path>
            </a:pathLst>
          </a:custGeom>
          <a:solidFill>
            <a:srgbClr val="4747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Freeform 5">
            <a:extLst>
              <a:ext uri="{FF2B5EF4-FFF2-40B4-BE49-F238E27FC236}">
                <a16:creationId xmlns:a16="http://schemas.microsoft.com/office/drawing/2014/main" id="{8430A244-5100-DAC9-5098-3E72028F67E6}"/>
              </a:ext>
            </a:extLst>
          </p:cNvPr>
          <p:cNvSpPr>
            <a:spLocks/>
          </p:cNvSpPr>
          <p:nvPr/>
        </p:nvSpPr>
        <p:spPr bwMode="auto">
          <a:xfrm>
            <a:off x="2000250" y="5562600"/>
            <a:ext cx="1887538" cy="763588"/>
          </a:xfrm>
          <a:custGeom>
            <a:avLst/>
            <a:gdLst>
              <a:gd name="T0" fmla="*/ 381000 w 1189"/>
              <a:gd name="T1" fmla="*/ 38100 h 481"/>
              <a:gd name="T2" fmla="*/ 457200 w 1189"/>
              <a:gd name="T3" fmla="*/ 57150 h 481"/>
              <a:gd name="T4" fmla="*/ 533400 w 1189"/>
              <a:gd name="T5" fmla="*/ 95250 h 481"/>
              <a:gd name="T6" fmla="*/ 609600 w 1189"/>
              <a:gd name="T7" fmla="*/ 114300 h 481"/>
              <a:gd name="T8" fmla="*/ 685800 w 1189"/>
              <a:gd name="T9" fmla="*/ 133350 h 481"/>
              <a:gd name="T10" fmla="*/ 762000 w 1189"/>
              <a:gd name="T11" fmla="*/ 152400 h 481"/>
              <a:gd name="T12" fmla="*/ 838200 w 1189"/>
              <a:gd name="T13" fmla="*/ 190500 h 481"/>
              <a:gd name="T14" fmla="*/ 895350 w 1189"/>
              <a:gd name="T15" fmla="*/ 266700 h 481"/>
              <a:gd name="T16" fmla="*/ 971550 w 1189"/>
              <a:gd name="T17" fmla="*/ 323850 h 481"/>
              <a:gd name="T18" fmla="*/ 1047750 w 1189"/>
              <a:gd name="T19" fmla="*/ 361950 h 481"/>
              <a:gd name="T20" fmla="*/ 1123950 w 1189"/>
              <a:gd name="T21" fmla="*/ 381000 h 481"/>
              <a:gd name="T22" fmla="*/ 1200150 w 1189"/>
              <a:gd name="T23" fmla="*/ 419100 h 481"/>
              <a:gd name="T24" fmla="*/ 1276350 w 1189"/>
              <a:gd name="T25" fmla="*/ 457200 h 481"/>
              <a:gd name="T26" fmla="*/ 1352550 w 1189"/>
              <a:gd name="T27" fmla="*/ 476250 h 481"/>
              <a:gd name="T28" fmla="*/ 1466850 w 1189"/>
              <a:gd name="T29" fmla="*/ 514350 h 481"/>
              <a:gd name="T30" fmla="*/ 1581150 w 1189"/>
              <a:gd name="T31" fmla="*/ 552450 h 481"/>
              <a:gd name="T32" fmla="*/ 1657350 w 1189"/>
              <a:gd name="T33" fmla="*/ 609600 h 481"/>
              <a:gd name="T34" fmla="*/ 1714500 w 1189"/>
              <a:gd name="T35" fmla="*/ 666750 h 481"/>
              <a:gd name="T36" fmla="*/ 1771650 w 1189"/>
              <a:gd name="T37" fmla="*/ 704850 h 481"/>
              <a:gd name="T38" fmla="*/ 1885950 w 1189"/>
              <a:gd name="T39" fmla="*/ 762000 h 481"/>
              <a:gd name="T40" fmla="*/ 1790700 w 1189"/>
              <a:gd name="T41" fmla="*/ 762000 h 481"/>
              <a:gd name="T42" fmla="*/ 1714500 w 1189"/>
              <a:gd name="T43" fmla="*/ 723900 h 481"/>
              <a:gd name="T44" fmla="*/ 1638300 w 1189"/>
              <a:gd name="T45" fmla="*/ 742950 h 481"/>
              <a:gd name="T46" fmla="*/ 1524000 w 1189"/>
              <a:gd name="T47" fmla="*/ 742950 h 481"/>
              <a:gd name="T48" fmla="*/ 1447800 w 1189"/>
              <a:gd name="T49" fmla="*/ 742950 h 481"/>
              <a:gd name="T50" fmla="*/ 1352550 w 1189"/>
              <a:gd name="T51" fmla="*/ 742950 h 481"/>
              <a:gd name="T52" fmla="*/ 1257300 w 1189"/>
              <a:gd name="T53" fmla="*/ 723900 h 481"/>
              <a:gd name="T54" fmla="*/ 1162050 w 1189"/>
              <a:gd name="T55" fmla="*/ 723900 h 481"/>
              <a:gd name="T56" fmla="*/ 1085850 w 1189"/>
              <a:gd name="T57" fmla="*/ 685800 h 481"/>
              <a:gd name="T58" fmla="*/ 952500 w 1189"/>
              <a:gd name="T59" fmla="*/ 666750 h 481"/>
              <a:gd name="T60" fmla="*/ 838200 w 1189"/>
              <a:gd name="T61" fmla="*/ 628650 h 481"/>
              <a:gd name="T62" fmla="*/ 781050 w 1189"/>
              <a:gd name="T63" fmla="*/ 571500 h 481"/>
              <a:gd name="T64" fmla="*/ 742950 w 1189"/>
              <a:gd name="T65" fmla="*/ 495300 h 481"/>
              <a:gd name="T66" fmla="*/ 723900 w 1189"/>
              <a:gd name="T67" fmla="*/ 419100 h 481"/>
              <a:gd name="T68" fmla="*/ 666750 w 1189"/>
              <a:gd name="T69" fmla="*/ 342900 h 481"/>
              <a:gd name="T70" fmla="*/ 590550 w 1189"/>
              <a:gd name="T71" fmla="*/ 304800 h 481"/>
              <a:gd name="T72" fmla="*/ 514350 w 1189"/>
              <a:gd name="T73" fmla="*/ 247650 h 481"/>
              <a:gd name="T74" fmla="*/ 438150 w 1189"/>
              <a:gd name="T75" fmla="*/ 209550 h 481"/>
              <a:gd name="T76" fmla="*/ 361950 w 1189"/>
              <a:gd name="T77" fmla="*/ 190500 h 481"/>
              <a:gd name="T78" fmla="*/ 285750 w 1189"/>
              <a:gd name="T79" fmla="*/ 152400 h 481"/>
              <a:gd name="T80" fmla="*/ 190500 w 1189"/>
              <a:gd name="T81" fmla="*/ 114300 h 481"/>
              <a:gd name="T82" fmla="*/ 114300 w 1189"/>
              <a:gd name="T83" fmla="*/ 95250 h 481"/>
              <a:gd name="T84" fmla="*/ 38100 w 1189"/>
              <a:gd name="T85" fmla="*/ 57150 h 481"/>
              <a:gd name="T86" fmla="*/ 0 w 1189"/>
              <a:gd name="T87" fmla="*/ 0 h 481"/>
              <a:gd name="T88" fmla="*/ 76200 w 1189"/>
              <a:gd name="T89" fmla="*/ 0 h 481"/>
              <a:gd name="T90" fmla="*/ 152400 w 1189"/>
              <a:gd name="T91" fmla="*/ 19050 h 481"/>
              <a:gd name="T92" fmla="*/ 247650 w 1189"/>
              <a:gd name="T93" fmla="*/ 57150 h 481"/>
              <a:gd name="T94" fmla="*/ 323850 w 1189"/>
              <a:gd name="T95" fmla="*/ 95250 h 481"/>
              <a:gd name="T96" fmla="*/ 400050 w 1189"/>
              <a:gd name="T97" fmla="*/ 95250 h 48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189" h="481">
                <a:moveTo>
                  <a:pt x="228" y="48"/>
                </a:moveTo>
                <a:lnTo>
                  <a:pt x="240" y="24"/>
                </a:lnTo>
                <a:lnTo>
                  <a:pt x="264" y="36"/>
                </a:lnTo>
                <a:lnTo>
                  <a:pt x="288" y="36"/>
                </a:lnTo>
                <a:lnTo>
                  <a:pt x="312" y="48"/>
                </a:lnTo>
                <a:lnTo>
                  <a:pt x="336" y="60"/>
                </a:lnTo>
                <a:lnTo>
                  <a:pt x="360" y="60"/>
                </a:lnTo>
                <a:lnTo>
                  <a:pt x="384" y="72"/>
                </a:lnTo>
                <a:lnTo>
                  <a:pt x="408" y="72"/>
                </a:lnTo>
                <a:lnTo>
                  <a:pt x="432" y="84"/>
                </a:lnTo>
                <a:lnTo>
                  <a:pt x="456" y="84"/>
                </a:lnTo>
                <a:lnTo>
                  <a:pt x="480" y="96"/>
                </a:lnTo>
                <a:lnTo>
                  <a:pt x="504" y="108"/>
                </a:lnTo>
                <a:lnTo>
                  <a:pt x="528" y="120"/>
                </a:lnTo>
                <a:lnTo>
                  <a:pt x="540" y="144"/>
                </a:lnTo>
                <a:lnTo>
                  <a:pt x="564" y="168"/>
                </a:lnTo>
                <a:lnTo>
                  <a:pt x="576" y="192"/>
                </a:lnTo>
                <a:lnTo>
                  <a:pt x="612" y="204"/>
                </a:lnTo>
                <a:lnTo>
                  <a:pt x="636" y="216"/>
                </a:lnTo>
                <a:lnTo>
                  <a:pt x="660" y="228"/>
                </a:lnTo>
                <a:lnTo>
                  <a:pt x="684" y="240"/>
                </a:lnTo>
                <a:lnTo>
                  <a:pt x="708" y="240"/>
                </a:lnTo>
                <a:lnTo>
                  <a:pt x="732" y="252"/>
                </a:lnTo>
                <a:lnTo>
                  <a:pt x="756" y="264"/>
                </a:lnTo>
                <a:lnTo>
                  <a:pt x="780" y="276"/>
                </a:lnTo>
                <a:lnTo>
                  <a:pt x="804" y="288"/>
                </a:lnTo>
                <a:lnTo>
                  <a:pt x="828" y="288"/>
                </a:lnTo>
                <a:lnTo>
                  <a:pt x="852" y="300"/>
                </a:lnTo>
                <a:lnTo>
                  <a:pt x="876" y="312"/>
                </a:lnTo>
                <a:lnTo>
                  <a:pt x="924" y="324"/>
                </a:lnTo>
                <a:lnTo>
                  <a:pt x="972" y="348"/>
                </a:lnTo>
                <a:lnTo>
                  <a:pt x="996" y="348"/>
                </a:lnTo>
                <a:lnTo>
                  <a:pt x="1020" y="372"/>
                </a:lnTo>
                <a:lnTo>
                  <a:pt x="1044" y="384"/>
                </a:lnTo>
                <a:lnTo>
                  <a:pt x="1068" y="396"/>
                </a:lnTo>
                <a:lnTo>
                  <a:pt x="1080" y="420"/>
                </a:lnTo>
                <a:lnTo>
                  <a:pt x="1104" y="420"/>
                </a:lnTo>
                <a:lnTo>
                  <a:pt x="1116" y="444"/>
                </a:lnTo>
                <a:lnTo>
                  <a:pt x="1164" y="456"/>
                </a:lnTo>
                <a:lnTo>
                  <a:pt x="1188" y="480"/>
                </a:lnTo>
                <a:lnTo>
                  <a:pt x="1164" y="480"/>
                </a:lnTo>
                <a:lnTo>
                  <a:pt x="1128" y="480"/>
                </a:lnTo>
                <a:lnTo>
                  <a:pt x="1104" y="468"/>
                </a:lnTo>
                <a:lnTo>
                  <a:pt x="1080" y="456"/>
                </a:lnTo>
                <a:lnTo>
                  <a:pt x="1056" y="468"/>
                </a:lnTo>
                <a:lnTo>
                  <a:pt x="1032" y="468"/>
                </a:lnTo>
                <a:lnTo>
                  <a:pt x="984" y="468"/>
                </a:lnTo>
                <a:lnTo>
                  <a:pt x="960" y="468"/>
                </a:lnTo>
                <a:lnTo>
                  <a:pt x="936" y="468"/>
                </a:lnTo>
                <a:lnTo>
                  <a:pt x="912" y="468"/>
                </a:lnTo>
                <a:lnTo>
                  <a:pt x="876" y="468"/>
                </a:lnTo>
                <a:lnTo>
                  <a:pt x="852" y="468"/>
                </a:lnTo>
                <a:lnTo>
                  <a:pt x="828" y="468"/>
                </a:lnTo>
                <a:lnTo>
                  <a:pt x="792" y="456"/>
                </a:lnTo>
                <a:lnTo>
                  <a:pt x="768" y="456"/>
                </a:lnTo>
                <a:lnTo>
                  <a:pt x="732" y="456"/>
                </a:lnTo>
                <a:lnTo>
                  <a:pt x="708" y="444"/>
                </a:lnTo>
                <a:lnTo>
                  <a:pt x="684" y="432"/>
                </a:lnTo>
                <a:lnTo>
                  <a:pt x="624" y="420"/>
                </a:lnTo>
                <a:lnTo>
                  <a:pt x="600" y="420"/>
                </a:lnTo>
                <a:lnTo>
                  <a:pt x="564" y="396"/>
                </a:lnTo>
                <a:lnTo>
                  <a:pt x="528" y="396"/>
                </a:lnTo>
                <a:lnTo>
                  <a:pt x="504" y="384"/>
                </a:lnTo>
                <a:lnTo>
                  <a:pt x="492" y="360"/>
                </a:lnTo>
                <a:lnTo>
                  <a:pt x="480" y="336"/>
                </a:lnTo>
                <a:lnTo>
                  <a:pt x="468" y="312"/>
                </a:lnTo>
                <a:lnTo>
                  <a:pt x="456" y="288"/>
                </a:lnTo>
                <a:lnTo>
                  <a:pt x="456" y="264"/>
                </a:lnTo>
                <a:lnTo>
                  <a:pt x="432" y="252"/>
                </a:lnTo>
                <a:lnTo>
                  <a:pt x="420" y="216"/>
                </a:lnTo>
                <a:lnTo>
                  <a:pt x="396" y="204"/>
                </a:lnTo>
                <a:lnTo>
                  <a:pt x="372" y="192"/>
                </a:lnTo>
                <a:lnTo>
                  <a:pt x="348" y="168"/>
                </a:lnTo>
                <a:lnTo>
                  <a:pt x="324" y="156"/>
                </a:lnTo>
                <a:lnTo>
                  <a:pt x="300" y="144"/>
                </a:lnTo>
                <a:lnTo>
                  <a:pt x="276" y="132"/>
                </a:lnTo>
                <a:lnTo>
                  <a:pt x="252" y="132"/>
                </a:lnTo>
                <a:lnTo>
                  <a:pt x="228" y="120"/>
                </a:lnTo>
                <a:lnTo>
                  <a:pt x="204" y="96"/>
                </a:lnTo>
                <a:lnTo>
                  <a:pt x="180" y="96"/>
                </a:lnTo>
                <a:lnTo>
                  <a:pt x="156" y="84"/>
                </a:lnTo>
                <a:lnTo>
                  <a:pt x="120" y="72"/>
                </a:lnTo>
                <a:lnTo>
                  <a:pt x="96" y="72"/>
                </a:lnTo>
                <a:lnTo>
                  <a:pt x="72" y="60"/>
                </a:lnTo>
                <a:lnTo>
                  <a:pt x="48" y="60"/>
                </a:lnTo>
                <a:lnTo>
                  <a:pt x="24" y="36"/>
                </a:lnTo>
                <a:lnTo>
                  <a:pt x="0" y="24"/>
                </a:lnTo>
                <a:lnTo>
                  <a:pt x="0" y="0"/>
                </a:lnTo>
                <a:lnTo>
                  <a:pt x="24" y="0"/>
                </a:lnTo>
                <a:lnTo>
                  <a:pt x="48" y="0"/>
                </a:lnTo>
                <a:lnTo>
                  <a:pt x="72" y="0"/>
                </a:lnTo>
                <a:lnTo>
                  <a:pt x="96" y="12"/>
                </a:lnTo>
                <a:lnTo>
                  <a:pt x="132" y="24"/>
                </a:lnTo>
                <a:lnTo>
                  <a:pt x="156" y="36"/>
                </a:lnTo>
                <a:lnTo>
                  <a:pt x="180" y="48"/>
                </a:lnTo>
                <a:lnTo>
                  <a:pt x="204" y="60"/>
                </a:lnTo>
                <a:lnTo>
                  <a:pt x="228" y="60"/>
                </a:lnTo>
                <a:lnTo>
                  <a:pt x="252" y="60"/>
                </a:lnTo>
                <a:lnTo>
                  <a:pt x="228" y="48"/>
                </a:lnTo>
              </a:path>
            </a:pathLst>
          </a:custGeom>
          <a:solidFill>
            <a:srgbClr val="6767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DC567DC6-C89F-3455-2B0C-4CA68E93D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311150"/>
            <a:ext cx="742950" cy="143351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16F1C417-32AD-5B6E-6413-F91CE2688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/>
            <a:r>
              <a:rPr lang="en-US" altLang="en-US" sz="8800">
                <a:solidFill>
                  <a:schemeClr val="tx2"/>
                </a:solidFill>
                <a:latin typeface="Times" panose="02020603050405020304" pitchFamily="18" charset="0"/>
              </a:rPr>
              <a:t>7</a:t>
            </a:r>
          </a:p>
        </p:txBody>
      </p:sp>
      <p:sp>
        <p:nvSpPr>
          <p:cNvPr id="11272" name="Line 8">
            <a:extLst>
              <a:ext uri="{FF2B5EF4-FFF2-40B4-BE49-F238E27FC236}">
                <a16:creationId xmlns:a16="http://schemas.microsoft.com/office/drawing/2014/main" id="{F6341875-D22B-7251-D9A8-34866A2B710E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273" name="Picture 9">
            <a:extLst>
              <a:ext uri="{FF2B5EF4-FFF2-40B4-BE49-F238E27FC236}">
                <a16:creationId xmlns:a16="http://schemas.microsoft.com/office/drawing/2014/main" id="{323C431D-6268-B369-482E-544FB49DFEC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5" y="642938"/>
            <a:ext cx="5702300" cy="547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4" name="Rectangle 10">
            <a:extLst>
              <a:ext uri="{FF2B5EF4-FFF2-40B4-BE49-F238E27FC236}">
                <a16:creationId xmlns:a16="http://schemas.microsoft.com/office/drawing/2014/main" id="{D77654E2-7BF0-BF59-4D71-91BF4E31C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0" y="622300"/>
            <a:ext cx="5715000" cy="55292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39947" name="Text Box 11">
            <a:extLst>
              <a:ext uri="{FF2B5EF4-FFF2-40B4-BE49-F238E27FC236}">
                <a16:creationId xmlns:a16="http://schemas.microsoft.com/office/drawing/2014/main" id="{6130FEB6-0D6F-B89A-9D9E-FC0528C19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6164263"/>
            <a:ext cx="1289050" cy="4460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39948" name="Group 12">
            <a:extLst>
              <a:ext uri="{FF2B5EF4-FFF2-40B4-BE49-F238E27FC236}">
                <a16:creationId xmlns:a16="http://schemas.microsoft.com/office/drawing/2014/main" id="{9B222194-8478-847E-C206-B463DAAD3003}"/>
              </a:ext>
            </a:extLst>
          </p:cNvPr>
          <p:cNvGrpSpPr>
            <a:grpSpLocks/>
          </p:cNvGrpSpPr>
          <p:nvPr/>
        </p:nvGrpSpPr>
        <p:grpSpPr bwMode="auto">
          <a:xfrm>
            <a:off x="2076450" y="1225550"/>
            <a:ext cx="2763838" cy="1343025"/>
            <a:chOff x="2412" y="2052"/>
            <a:chExt cx="1741" cy="846"/>
          </a:xfrm>
        </p:grpSpPr>
        <p:sp>
          <p:nvSpPr>
            <p:cNvPr id="11336" name="Rectangle 13">
              <a:extLst>
                <a:ext uri="{FF2B5EF4-FFF2-40B4-BE49-F238E27FC236}">
                  <a16:creationId xmlns:a16="http://schemas.microsoft.com/office/drawing/2014/main" id="{CAD0DEDC-2AE5-15CB-2A9C-65F0D5B15A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37" name="AutoShape 14">
              <a:extLst>
                <a:ext uri="{FF2B5EF4-FFF2-40B4-BE49-F238E27FC236}">
                  <a16:creationId xmlns:a16="http://schemas.microsoft.com/office/drawing/2014/main" id="{DAAD25CC-2D49-B6D9-3031-66A256146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38" name="Rectangle 15">
              <a:extLst>
                <a:ext uri="{FF2B5EF4-FFF2-40B4-BE49-F238E27FC236}">
                  <a16:creationId xmlns:a16="http://schemas.microsoft.com/office/drawing/2014/main" id="{71CE40DD-87CC-DB61-2806-DA658DED2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52" name="Rectangle 16">
              <a:extLst>
                <a:ext uri="{FF2B5EF4-FFF2-40B4-BE49-F238E27FC236}">
                  <a16:creationId xmlns:a16="http://schemas.microsoft.com/office/drawing/2014/main" id="{D4B8ED17-0F26-4B9A-1DBD-B8E729B8C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2" y="2078"/>
              <a:ext cx="627" cy="1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en-US" sz="1800" b="1">
                  <a:solidFill>
                    <a:srgbClr val="790015"/>
                  </a:solidFill>
                  <a:latin typeface="Helvetica" panose="020B0604020202020204" pitchFamily="34" charset="0"/>
                </a:rPr>
                <a:t>   </a:t>
              </a:r>
              <a:r>
                <a:rPr lang="en-US" altLang="en-US" sz="1800">
                  <a:solidFill>
                    <a:schemeClr val="accent2"/>
                  </a:solidFill>
                  <a:latin typeface="Kerala" panose="020B0604020202020204"/>
                </a:rPr>
                <a:t>Øã×í¿ßMí</a:t>
              </a:r>
              <a:endParaRPr lang="en-US" alt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endParaRPr>
            </a:p>
          </p:txBody>
        </p:sp>
        <p:sp>
          <p:nvSpPr>
            <p:cNvPr id="11340" name="Line 17">
              <a:extLst>
                <a:ext uri="{FF2B5EF4-FFF2-40B4-BE49-F238E27FC236}">
                  <a16:creationId xmlns:a16="http://schemas.microsoft.com/office/drawing/2014/main" id="{106D4CE7-7344-1DC6-8972-C589895BF1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954" name="Group 18">
            <a:extLst>
              <a:ext uri="{FF2B5EF4-FFF2-40B4-BE49-F238E27FC236}">
                <a16:creationId xmlns:a16="http://schemas.microsoft.com/office/drawing/2014/main" id="{8D83E80F-68AB-D4CB-E8D4-FF294C89C11B}"/>
              </a:ext>
            </a:extLst>
          </p:cNvPr>
          <p:cNvGrpSpPr>
            <a:grpSpLocks/>
          </p:cNvGrpSpPr>
          <p:nvPr/>
        </p:nvGrpSpPr>
        <p:grpSpPr bwMode="auto">
          <a:xfrm>
            <a:off x="2317750" y="1581150"/>
            <a:ext cx="2763838" cy="1343025"/>
            <a:chOff x="2412" y="2052"/>
            <a:chExt cx="1741" cy="846"/>
          </a:xfrm>
        </p:grpSpPr>
        <p:sp>
          <p:nvSpPr>
            <p:cNvPr id="11331" name="Rectangle 19">
              <a:extLst>
                <a:ext uri="{FF2B5EF4-FFF2-40B4-BE49-F238E27FC236}">
                  <a16:creationId xmlns:a16="http://schemas.microsoft.com/office/drawing/2014/main" id="{3E129BAD-22D4-0375-F64D-E74467B99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32" name="AutoShape 20">
              <a:extLst>
                <a:ext uri="{FF2B5EF4-FFF2-40B4-BE49-F238E27FC236}">
                  <a16:creationId xmlns:a16="http://schemas.microsoft.com/office/drawing/2014/main" id="{E2CC5587-4D7E-7550-E171-C8265A806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33" name="Rectangle 21">
              <a:extLst>
                <a:ext uri="{FF2B5EF4-FFF2-40B4-BE49-F238E27FC236}">
                  <a16:creationId xmlns:a16="http://schemas.microsoft.com/office/drawing/2014/main" id="{BFBA8C63-9AB6-6024-0011-78A2284BF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58" name="Rectangle 22">
              <a:extLst>
                <a:ext uri="{FF2B5EF4-FFF2-40B4-BE49-F238E27FC236}">
                  <a16:creationId xmlns:a16="http://schemas.microsoft.com/office/drawing/2014/main" id="{80436BA8-7206-0C2F-9751-067A41CD95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2" y="2078"/>
              <a:ext cx="668" cy="1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en-US" sz="1800" b="1">
                  <a:solidFill>
                    <a:srgbClr val="790015"/>
                  </a:solidFill>
                  <a:latin typeface="Helvetica" panose="020B0604020202020204" pitchFamily="34" charset="0"/>
                </a:rPr>
                <a:t>   </a:t>
              </a:r>
              <a:r>
                <a:rPr lang="en-US" altLang="en-US" sz="1800">
                  <a:solidFill>
                    <a:schemeClr val="accent2"/>
                  </a:solidFill>
                  <a:latin typeface="Kerala" panose="020B0604020202020204"/>
                </a:rPr>
                <a:t>¥dÌÙÞ¢</a:t>
              </a:r>
              <a:endParaRPr lang="en-US" alt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endParaRPr>
            </a:p>
          </p:txBody>
        </p:sp>
        <p:sp>
          <p:nvSpPr>
            <p:cNvPr id="11335" name="Line 23">
              <a:extLst>
                <a:ext uri="{FF2B5EF4-FFF2-40B4-BE49-F238E27FC236}">
                  <a16:creationId xmlns:a16="http://schemas.microsoft.com/office/drawing/2014/main" id="{F4EA038D-90A1-5013-92C8-222789A068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960" name="Group 24">
            <a:extLst>
              <a:ext uri="{FF2B5EF4-FFF2-40B4-BE49-F238E27FC236}">
                <a16:creationId xmlns:a16="http://schemas.microsoft.com/office/drawing/2014/main" id="{AD6F1B37-F128-2847-A926-2B38C801C80B}"/>
              </a:ext>
            </a:extLst>
          </p:cNvPr>
          <p:cNvGrpSpPr>
            <a:grpSpLocks/>
          </p:cNvGrpSpPr>
          <p:nvPr/>
        </p:nvGrpSpPr>
        <p:grpSpPr bwMode="auto">
          <a:xfrm>
            <a:off x="2597150" y="1924050"/>
            <a:ext cx="2763838" cy="1343025"/>
            <a:chOff x="2412" y="2052"/>
            <a:chExt cx="1741" cy="846"/>
          </a:xfrm>
        </p:grpSpPr>
        <p:sp>
          <p:nvSpPr>
            <p:cNvPr id="11326" name="Rectangle 25">
              <a:extLst>
                <a:ext uri="{FF2B5EF4-FFF2-40B4-BE49-F238E27FC236}">
                  <a16:creationId xmlns:a16="http://schemas.microsoft.com/office/drawing/2014/main" id="{21826C73-B4D4-9F50-6890-7D69775DD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27" name="AutoShape 26">
              <a:extLst>
                <a:ext uri="{FF2B5EF4-FFF2-40B4-BE49-F238E27FC236}">
                  <a16:creationId xmlns:a16="http://schemas.microsoft.com/office/drawing/2014/main" id="{F20E6B28-C0FF-3CF5-FEB0-B88C48D13C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28" name="Rectangle 27">
              <a:extLst>
                <a:ext uri="{FF2B5EF4-FFF2-40B4-BE49-F238E27FC236}">
                  <a16:creationId xmlns:a16="http://schemas.microsoft.com/office/drawing/2014/main" id="{69C27036-1167-1E7B-E64A-17B855C6F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64" name="Rectangle 28">
              <a:extLst>
                <a:ext uri="{FF2B5EF4-FFF2-40B4-BE49-F238E27FC236}">
                  <a16:creationId xmlns:a16="http://schemas.microsoft.com/office/drawing/2014/main" id="{56815527-CAF1-5F3A-CC24-621B9247B3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3" y="2078"/>
              <a:ext cx="606" cy="1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en-US" sz="1800" b="1">
                  <a:solidFill>
                    <a:srgbClr val="790015"/>
                  </a:solidFill>
                  <a:latin typeface="Helvetica" panose="020B0604020202020204" pitchFamily="34" charset="0"/>
                </a:rPr>
                <a:t>   </a:t>
              </a:r>
              <a:r>
                <a:rPr lang="en-US" altLang="en-US" sz="1800">
                  <a:solidFill>
                    <a:schemeClr val="accent2"/>
                  </a:solidFill>
                  <a:latin typeface="Kerala" panose="020B0604020202020204"/>
                </a:rPr>
                <a:t>ç¼ÞØËí</a:t>
              </a:r>
              <a:endParaRPr lang="en-US" alt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endParaRPr>
            </a:p>
          </p:txBody>
        </p:sp>
        <p:sp>
          <p:nvSpPr>
            <p:cNvPr id="11330" name="Line 29">
              <a:extLst>
                <a:ext uri="{FF2B5EF4-FFF2-40B4-BE49-F238E27FC236}">
                  <a16:creationId xmlns:a16="http://schemas.microsoft.com/office/drawing/2014/main" id="{5C8B6F13-71BE-C945-2665-3B2D9678F6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966" name="Group 30">
            <a:extLst>
              <a:ext uri="{FF2B5EF4-FFF2-40B4-BE49-F238E27FC236}">
                <a16:creationId xmlns:a16="http://schemas.microsoft.com/office/drawing/2014/main" id="{FB78B8DC-AE60-8BCF-AF3F-3041B78197FD}"/>
              </a:ext>
            </a:extLst>
          </p:cNvPr>
          <p:cNvGrpSpPr>
            <a:grpSpLocks/>
          </p:cNvGrpSpPr>
          <p:nvPr/>
        </p:nvGrpSpPr>
        <p:grpSpPr bwMode="auto">
          <a:xfrm>
            <a:off x="2889250" y="2241550"/>
            <a:ext cx="2763838" cy="1343025"/>
            <a:chOff x="2412" y="2052"/>
            <a:chExt cx="1741" cy="846"/>
          </a:xfrm>
        </p:grpSpPr>
        <p:sp>
          <p:nvSpPr>
            <p:cNvPr id="11321" name="Rectangle 31">
              <a:extLst>
                <a:ext uri="{FF2B5EF4-FFF2-40B4-BE49-F238E27FC236}">
                  <a16:creationId xmlns:a16="http://schemas.microsoft.com/office/drawing/2014/main" id="{1BE0EC92-2FED-6046-E62C-B7D94DE4E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22" name="AutoShape 32">
              <a:extLst>
                <a:ext uri="{FF2B5EF4-FFF2-40B4-BE49-F238E27FC236}">
                  <a16:creationId xmlns:a16="http://schemas.microsoft.com/office/drawing/2014/main" id="{1120AF4F-07A0-AB7D-0D97-85DED9D43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23" name="Rectangle 33">
              <a:extLst>
                <a:ext uri="{FF2B5EF4-FFF2-40B4-BE49-F238E27FC236}">
                  <a16:creationId xmlns:a16="http://schemas.microsoft.com/office/drawing/2014/main" id="{C23E3A6F-2B78-91E1-D316-6E14B5AE05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70" name="Rectangle 34">
              <a:extLst>
                <a:ext uri="{FF2B5EF4-FFF2-40B4-BE49-F238E27FC236}">
                  <a16:creationId xmlns:a16="http://schemas.microsoft.com/office/drawing/2014/main" id="{133D13FA-310E-9706-8187-2525D6AB5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0" y="2078"/>
              <a:ext cx="492" cy="1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en-US" sz="1800" b="1">
                  <a:solidFill>
                    <a:srgbClr val="790015"/>
                  </a:solidFill>
                  <a:latin typeface="Helvetica" panose="020B0604020202020204" pitchFamily="34" charset="0"/>
                </a:rPr>
                <a:t>   </a:t>
              </a:r>
              <a:r>
                <a:rPr lang="en-US" altLang="en-US" sz="1800">
                  <a:solidFill>
                    <a:schemeClr val="accent2"/>
                  </a:solidFill>
                  <a:latin typeface="Kerala" panose="020B0604020202020204"/>
                </a:rPr>
                <a:t>çÎÞæÖ</a:t>
              </a:r>
              <a:endParaRPr lang="en-US" alt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endParaRPr>
            </a:p>
          </p:txBody>
        </p:sp>
        <p:sp>
          <p:nvSpPr>
            <p:cNvPr id="11325" name="Line 35">
              <a:extLst>
                <a:ext uri="{FF2B5EF4-FFF2-40B4-BE49-F238E27FC236}">
                  <a16:creationId xmlns:a16="http://schemas.microsoft.com/office/drawing/2014/main" id="{4C4DC336-EFFB-7C4D-AFA1-5C4236EE7C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972" name="Group 36">
            <a:extLst>
              <a:ext uri="{FF2B5EF4-FFF2-40B4-BE49-F238E27FC236}">
                <a16:creationId xmlns:a16="http://schemas.microsoft.com/office/drawing/2014/main" id="{C99CD533-C5F2-8565-76D8-8B06B7EA5F02}"/>
              </a:ext>
            </a:extLst>
          </p:cNvPr>
          <p:cNvGrpSpPr>
            <a:grpSpLocks/>
          </p:cNvGrpSpPr>
          <p:nvPr/>
        </p:nvGrpSpPr>
        <p:grpSpPr bwMode="auto">
          <a:xfrm>
            <a:off x="3155950" y="2546350"/>
            <a:ext cx="2763838" cy="1343025"/>
            <a:chOff x="2412" y="2052"/>
            <a:chExt cx="1741" cy="846"/>
          </a:xfrm>
        </p:grpSpPr>
        <p:sp>
          <p:nvSpPr>
            <p:cNvPr id="11316" name="Rectangle 37">
              <a:extLst>
                <a:ext uri="{FF2B5EF4-FFF2-40B4-BE49-F238E27FC236}">
                  <a16:creationId xmlns:a16="http://schemas.microsoft.com/office/drawing/2014/main" id="{BFF10A5E-A0AC-1C7A-6974-27667F924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17" name="AutoShape 38">
              <a:extLst>
                <a:ext uri="{FF2B5EF4-FFF2-40B4-BE49-F238E27FC236}">
                  <a16:creationId xmlns:a16="http://schemas.microsoft.com/office/drawing/2014/main" id="{3A4756F3-C342-534E-05ED-E9855E21C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18" name="Rectangle 39">
              <a:extLst>
                <a:ext uri="{FF2B5EF4-FFF2-40B4-BE49-F238E27FC236}">
                  <a16:creationId xmlns:a16="http://schemas.microsoft.com/office/drawing/2014/main" id="{2CFB0104-BEBA-2E94-C8FD-3A0E49C958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76" name="Rectangle 40">
              <a:extLst>
                <a:ext uri="{FF2B5EF4-FFF2-40B4-BE49-F238E27FC236}">
                  <a16:creationId xmlns:a16="http://schemas.microsoft.com/office/drawing/2014/main" id="{D4C8E725-4F95-4FCD-4DB0-C68B4C74A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0" y="2078"/>
              <a:ext cx="592" cy="1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en-US" sz="1800" b="1">
                  <a:solidFill>
                    <a:srgbClr val="790015"/>
                  </a:solidFill>
                  <a:latin typeface="Helvetica" panose="020B0604020202020204" pitchFamily="34" charset="0"/>
                </a:rPr>
                <a:t>   </a:t>
              </a:r>
              <a:r>
                <a:rPr lang="en-US" altLang="en-US" sz="1800">
                  <a:solidFill>
                    <a:schemeClr val="accent2"/>
                  </a:solidFill>
                  <a:latin typeface="Kerala" panose="020B0604020202020204"/>
                </a:rPr>
                <a:t>çÏÞÖáÕ</a:t>
              </a:r>
              <a:endParaRPr lang="en-US" alt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endParaRPr>
            </a:p>
          </p:txBody>
        </p:sp>
        <p:sp>
          <p:nvSpPr>
            <p:cNvPr id="11320" name="Line 41">
              <a:extLst>
                <a:ext uri="{FF2B5EF4-FFF2-40B4-BE49-F238E27FC236}">
                  <a16:creationId xmlns:a16="http://schemas.microsoft.com/office/drawing/2014/main" id="{F986A78A-784D-3437-559D-9A1059ADAB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978" name="Group 42">
            <a:extLst>
              <a:ext uri="{FF2B5EF4-FFF2-40B4-BE49-F238E27FC236}">
                <a16:creationId xmlns:a16="http://schemas.microsoft.com/office/drawing/2014/main" id="{6CE27E8A-CBEB-7F6F-3B0F-947D3E278E03}"/>
              </a:ext>
            </a:extLst>
          </p:cNvPr>
          <p:cNvGrpSpPr>
            <a:grpSpLocks/>
          </p:cNvGrpSpPr>
          <p:nvPr/>
        </p:nvGrpSpPr>
        <p:grpSpPr bwMode="auto">
          <a:xfrm>
            <a:off x="3435350" y="2851150"/>
            <a:ext cx="2763838" cy="1343025"/>
            <a:chOff x="2412" y="2052"/>
            <a:chExt cx="1741" cy="846"/>
          </a:xfrm>
        </p:grpSpPr>
        <p:sp>
          <p:nvSpPr>
            <p:cNvPr id="11311" name="Rectangle 43">
              <a:extLst>
                <a:ext uri="{FF2B5EF4-FFF2-40B4-BE49-F238E27FC236}">
                  <a16:creationId xmlns:a16="http://schemas.microsoft.com/office/drawing/2014/main" id="{2B260596-CD61-2E9F-B3C1-32CA39B7F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12" name="AutoShape 44">
              <a:extLst>
                <a:ext uri="{FF2B5EF4-FFF2-40B4-BE49-F238E27FC236}">
                  <a16:creationId xmlns:a16="http://schemas.microsoft.com/office/drawing/2014/main" id="{86899D54-21AF-EE62-DAA8-05354313D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13" name="Rectangle 45">
              <a:extLst>
                <a:ext uri="{FF2B5EF4-FFF2-40B4-BE49-F238E27FC236}">
                  <a16:creationId xmlns:a16="http://schemas.microsoft.com/office/drawing/2014/main" id="{892E2316-4522-49A6-18ED-7D389377C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82" name="Rectangle 46">
              <a:extLst>
                <a:ext uri="{FF2B5EF4-FFF2-40B4-BE49-F238E27FC236}">
                  <a16:creationId xmlns:a16="http://schemas.microsoft.com/office/drawing/2014/main" id="{8F7C803B-BFAE-84F1-B457-B910F84CF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4" y="2078"/>
              <a:ext cx="784" cy="1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en-US" sz="1800" b="1">
                  <a:solidFill>
                    <a:srgbClr val="790015"/>
                  </a:solidFill>
                  <a:latin typeface="Helvetica" panose="020B0604020202020204" pitchFamily="34" charset="0"/>
                </a:rPr>
                <a:t>   </a:t>
              </a:r>
              <a:r>
                <a:rPr lang="en-US" altLang="en-US" sz="1800">
                  <a:solidFill>
                    <a:schemeClr val="accent2"/>
                  </a:solidFill>
                  <a:latin typeface="Kerala" panose="020B0604020202020204"/>
                </a:rPr>
                <a:t>¥øÞ¼µÄb¢</a:t>
              </a:r>
              <a:endParaRPr lang="en-US" alt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endParaRPr>
            </a:p>
          </p:txBody>
        </p:sp>
        <p:sp>
          <p:nvSpPr>
            <p:cNvPr id="11315" name="Line 47">
              <a:extLst>
                <a:ext uri="{FF2B5EF4-FFF2-40B4-BE49-F238E27FC236}">
                  <a16:creationId xmlns:a16="http://schemas.microsoft.com/office/drawing/2014/main" id="{BB3DFFA5-7A36-C89F-A474-96BF74FB42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984" name="Group 48">
            <a:extLst>
              <a:ext uri="{FF2B5EF4-FFF2-40B4-BE49-F238E27FC236}">
                <a16:creationId xmlns:a16="http://schemas.microsoft.com/office/drawing/2014/main" id="{5B76E944-DEAE-2B74-9876-CA4FACB6D41B}"/>
              </a:ext>
            </a:extLst>
          </p:cNvPr>
          <p:cNvGrpSpPr>
            <a:grpSpLocks/>
          </p:cNvGrpSpPr>
          <p:nvPr/>
        </p:nvGrpSpPr>
        <p:grpSpPr bwMode="auto">
          <a:xfrm>
            <a:off x="3727450" y="3168650"/>
            <a:ext cx="2763838" cy="1343025"/>
            <a:chOff x="2412" y="2052"/>
            <a:chExt cx="1741" cy="846"/>
          </a:xfrm>
        </p:grpSpPr>
        <p:sp>
          <p:nvSpPr>
            <p:cNvPr id="11306" name="Rectangle 49">
              <a:extLst>
                <a:ext uri="{FF2B5EF4-FFF2-40B4-BE49-F238E27FC236}">
                  <a16:creationId xmlns:a16="http://schemas.microsoft.com/office/drawing/2014/main" id="{E6B0AD9C-8A71-C0BC-6034-54C477D4AB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07" name="AutoShape 50">
              <a:extLst>
                <a:ext uri="{FF2B5EF4-FFF2-40B4-BE49-F238E27FC236}">
                  <a16:creationId xmlns:a16="http://schemas.microsoft.com/office/drawing/2014/main" id="{D7AAA388-4B08-14F8-686D-47DCEB1FA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08" name="Rectangle 51">
              <a:extLst>
                <a:ext uri="{FF2B5EF4-FFF2-40B4-BE49-F238E27FC236}">
                  <a16:creationId xmlns:a16="http://schemas.microsoft.com/office/drawing/2014/main" id="{DFEBB7F9-B747-00A3-20C7-B89DC3ED5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88" name="Rectangle 52">
              <a:extLst>
                <a:ext uri="{FF2B5EF4-FFF2-40B4-BE49-F238E27FC236}">
                  <a16:creationId xmlns:a16="http://schemas.microsoft.com/office/drawing/2014/main" id="{1B777392-B428-9D39-C1DF-864D38202C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6" y="2078"/>
              <a:ext cx="679" cy="1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en-US" sz="1800" b="1">
                  <a:solidFill>
                    <a:srgbClr val="790015"/>
                  </a:solidFill>
                  <a:latin typeface="Helvetica" panose="020B0604020202020204" pitchFamily="34" charset="0"/>
                </a:rPr>
                <a:t>   </a:t>
              </a:r>
              <a:r>
                <a:rPr lang="en-US" altLang="en-US" sz="1800">
                  <a:solidFill>
                    <a:schemeClr val="accent2"/>
                  </a:solidFill>
                  <a:latin typeface="Kerala" panose="020B0604020202020204"/>
                </a:rPr>
                <a:t>øÞ¼ÍøÃ¢</a:t>
              </a:r>
              <a:endParaRPr lang="en-US" alt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endParaRPr>
            </a:p>
          </p:txBody>
        </p:sp>
        <p:sp>
          <p:nvSpPr>
            <p:cNvPr id="11310" name="Line 53">
              <a:extLst>
                <a:ext uri="{FF2B5EF4-FFF2-40B4-BE49-F238E27FC236}">
                  <a16:creationId xmlns:a16="http://schemas.microsoft.com/office/drawing/2014/main" id="{8FFD01A9-CEFD-EB3C-445B-69E8063D86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990" name="Group 54">
            <a:extLst>
              <a:ext uri="{FF2B5EF4-FFF2-40B4-BE49-F238E27FC236}">
                <a16:creationId xmlns:a16="http://schemas.microsoft.com/office/drawing/2014/main" id="{B5075C0B-0E52-C9B9-40DC-20128EE3434E}"/>
              </a:ext>
            </a:extLst>
          </p:cNvPr>
          <p:cNvGrpSpPr>
            <a:grpSpLocks/>
          </p:cNvGrpSpPr>
          <p:nvPr/>
        </p:nvGrpSpPr>
        <p:grpSpPr bwMode="auto">
          <a:xfrm>
            <a:off x="3968750" y="3524250"/>
            <a:ext cx="2763838" cy="1343025"/>
            <a:chOff x="2412" y="2052"/>
            <a:chExt cx="1741" cy="846"/>
          </a:xfrm>
        </p:grpSpPr>
        <p:sp>
          <p:nvSpPr>
            <p:cNvPr id="11301" name="Rectangle 55">
              <a:extLst>
                <a:ext uri="{FF2B5EF4-FFF2-40B4-BE49-F238E27FC236}">
                  <a16:creationId xmlns:a16="http://schemas.microsoft.com/office/drawing/2014/main" id="{F4911158-9AFD-891D-678D-07A5BCB27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02" name="AutoShape 56">
              <a:extLst>
                <a:ext uri="{FF2B5EF4-FFF2-40B4-BE49-F238E27FC236}">
                  <a16:creationId xmlns:a16="http://schemas.microsoft.com/office/drawing/2014/main" id="{EDD46B2B-7F22-BD91-C7A0-0E48ABFF7E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03" name="Rectangle 57">
              <a:extLst>
                <a:ext uri="{FF2B5EF4-FFF2-40B4-BE49-F238E27FC236}">
                  <a16:creationId xmlns:a16="http://schemas.microsoft.com/office/drawing/2014/main" id="{0029FDD9-A14D-366A-F2E9-9C0D35F6D0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94" name="Rectangle 58">
              <a:extLst>
                <a:ext uri="{FF2B5EF4-FFF2-40B4-BE49-F238E27FC236}">
                  <a16:creationId xmlns:a16="http://schemas.microsoft.com/office/drawing/2014/main" id="{B89F6A15-CEA9-EBA7-47D3-1334F1806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3" y="2078"/>
              <a:ext cx="845" cy="1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en-US" sz="1800" b="1">
                  <a:solidFill>
                    <a:srgbClr val="790015"/>
                  </a:solidFill>
                  <a:latin typeface="Helvetica" panose="020B0604020202020204" pitchFamily="34" charset="0"/>
                </a:rPr>
                <a:t>   </a:t>
              </a:r>
              <a:r>
                <a:rPr lang="en-US" altLang="en-US" sz="1800">
                  <a:solidFill>
                    <a:schemeClr val="accent2"/>
                  </a:solidFill>
                  <a:latin typeface="Kerala" panose="020B0604020202020204"/>
                </a:rPr>
                <a:t>dÉÕÞØµÞÜ¢</a:t>
              </a:r>
              <a:endParaRPr lang="en-US" alt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endParaRPr>
            </a:p>
          </p:txBody>
        </p:sp>
        <p:sp>
          <p:nvSpPr>
            <p:cNvPr id="11305" name="Line 59">
              <a:extLst>
                <a:ext uri="{FF2B5EF4-FFF2-40B4-BE49-F238E27FC236}">
                  <a16:creationId xmlns:a16="http://schemas.microsoft.com/office/drawing/2014/main" id="{DA7E6ABB-1ADB-6CF3-296C-95F79AE4F8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996" name="Group 60">
            <a:extLst>
              <a:ext uri="{FF2B5EF4-FFF2-40B4-BE49-F238E27FC236}">
                <a16:creationId xmlns:a16="http://schemas.microsoft.com/office/drawing/2014/main" id="{E48AD1DF-BDCF-0E88-03A5-F1144B375F40}"/>
              </a:ext>
            </a:extLst>
          </p:cNvPr>
          <p:cNvGrpSpPr>
            <a:grpSpLocks/>
          </p:cNvGrpSpPr>
          <p:nvPr/>
        </p:nvGrpSpPr>
        <p:grpSpPr bwMode="auto">
          <a:xfrm>
            <a:off x="4273550" y="3859213"/>
            <a:ext cx="2760663" cy="1333500"/>
            <a:chOff x="2652" y="2271"/>
            <a:chExt cx="1739" cy="840"/>
          </a:xfrm>
        </p:grpSpPr>
        <p:sp>
          <p:nvSpPr>
            <p:cNvPr id="11297" name="Rectangle 61">
              <a:extLst>
                <a:ext uri="{FF2B5EF4-FFF2-40B4-BE49-F238E27FC236}">
                  <a16:creationId xmlns:a16="http://schemas.microsoft.com/office/drawing/2014/main" id="{BA09F8B1-BB2A-4E4B-BD29-EA922EFBC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2" y="2559"/>
              <a:ext cx="1739" cy="55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8" name="AutoShape 62">
              <a:extLst>
                <a:ext uri="{FF2B5EF4-FFF2-40B4-BE49-F238E27FC236}">
                  <a16:creationId xmlns:a16="http://schemas.microsoft.com/office/drawing/2014/main" id="{FCD3C37E-90BC-AEEE-970F-4A8CE2DACB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2" y="2271"/>
              <a:ext cx="1006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9" name="Rectangle 63">
              <a:extLst>
                <a:ext uri="{FF2B5EF4-FFF2-40B4-BE49-F238E27FC236}">
                  <a16:creationId xmlns:a16="http://schemas.microsoft.com/office/drawing/2014/main" id="{9C04BD94-AD68-077F-2D96-A9B2D4A7E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8" y="2585"/>
              <a:ext cx="1227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000" name="Rectangle 64">
              <a:extLst>
                <a:ext uri="{FF2B5EF4-FFF2-40B4-BE49-F238E27FC236}">
                  <a16:creationId xmlns:a16="http://schemas.microsoft.com/office/drawing/2014/main" id="{817535C5-2895-9B87-D4CF-7E24B1C4F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1" y="2298"/>
              <a:ext cx="949" cy="1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en-US" sz="1800">
                  <a:solidFill>
                    <a:srgbClr val="790015"/>
                  </a:solidFill>
                  <a:latin typeface="Helvetica" panose="020B0604020202020204" pitchFamily="34" charset="0"/>
                </a:rPr>
                <a:t>   </a:t>
              </a:r>
              <a:r>
                <a:rPr lang="en-US" altLang="en-US" sz="1800">
                  <a:solidFill>
                    <a:schemeClr val="accent2"/>
                  </a:solidFill>
                  <a:latin typeface="Kerala" panose="020B0604020202020204"/>
                </a:rPr>
                <a:t>ÈßÖÌíÆ µÞÜ¢</a:t>
              </a:r>
              <a:endParaRPr lang="en-US" alt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endParaRPr>
            </a:p>
          </p:txBody>
        </p:sp>
      </p:grpSp>
      <p:grpSp>
        <p:nvGrpSpPr>
          <p:cNvPr id="40001" name="Group 65">
            <a:extLst>
              <a:ext uri="{FF2B5EF4-FFF2-40B4-BE49-F238E27FC236}">
                <a16:creationId xmlns:a16="http://schemas.microsoft.com/office/drawing/2014/main" id="{DF0C589D-1085-266B-AE36-6C138BEE0150}"/>
              </a:ext>
            </a:extLst>
          </p:cNvPr>
          <p:cNvGrpSpPr>
            <a:grpSpLocks/>
          </p:cNvGrpSpPr>
          <p:nvPr/>
        </p:nvGrpSpPr>
        <p:grpSpPr bwMode="auto">
          <a:xfrm>
            <a:off x="4576763" y="4191000"/>
            <a:ext cx="2762250" cy="1479550"/>
            <a:chOff x="3948" y="107"/>
            <a:chExt cx="1740" cy="932"/>
          </a:xfrm>
        </p:grpSpPr>
        <p:sp>
          <p:nvSpPr>
            <p:cNvPr id="11289" name="Rectangle 66">
              <a:extLst>
                <a:ext uri="{FF2B5EF4-FFF2-40B4-BE49-F238E27FC236}">
                  <a16:creationId xmlns:a16="http://schemas.microsoft.com/office/drawing/2014/main" id="{215EE04D-B0AD-398C-6D8B-EAC466DAD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8" y="472"/>
              <a:ext cx="1740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0" name="AutoShape 67">
              <a:extLst>
                <a:ext uri="{FF2B5EF4-FFF2-40B4-BE49-F238E27FC236}">
                  <a16:creationId xmlns:a16="http://schemas.microsoft.com/office/drawing/2014/main" id="{99B54483-2FCF-468F-B027-EA2035209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8" y="107"/>
              <a:ext cx="1007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1" name="Rectangle 68">
              <a:extLst>
                <a:ext uri="{FF2B5EF4-FFF2-40B4-BE49-F238E27FC236}">
                  <a16:creationId xmlns:a16="http://schemas.microsoft.com/office/drawing/2014/main" id="{86151392-25F7-76B5-1656-F959F69EE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3" y="472"/>
              <a:ext cx="1245" cy="47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1292" name="Group 69">
              <a:extLst>
                <a:ext uri="{FF2B5EF4-FFF2-40B4-BE49-F238E27FC236}">
                  <a16:creationId xmlns:a16="http://schemas.microsoft.com/office/drawing/2014/main" id="{C5CA4FB3-039C-B74A-631A-8E13683F06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58" y="130"/>
              <a:ext cx="630" cy="283"/>
              <a:chOff x="3082" y="3101"/>
              <a:chExt cx="493" cy="235"/>
            </a:xfrm>
          </p:grpSpPr>
          <p:sp>
            <p:nvSpPr>
              <p:cNvPr id="40006" name="Rectangle 70">
                <a:extLst>
                  <a:ext uri="{FF2B5EF4-FFF2-40B4-BE49-F238E27FC236}">
                    <a16:creationId xmlns:a16="http://schemas.microsoft.com/office/drawing/2014/main" id="{228ABF60-7816-CD8B-0999-ABF507A47A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2" y="3113"/>
                <a:ext cx="146" cy="2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altLang="en-US" b="1">
                    <a:solidFill>
                      <a:srgbClr val="790015"/>
                    </a:solidFill>
                    <a:latin typeface="Helvetica" panose="020B0604020202020204" pitchFamily="34" charset="0"/>
                  </a:rPr>
                  <a:t>   </a:t>
                </a:r>
                <a:endParaRPr lang="en-US" altLang="en-US" sz="40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panose="020B0604020202020204" pitchFamily="34" charset="0"/>
                </a:endParaRPr>
              </a:p>
            </p:txBody>
          </p:sp>
          <p:sp>
            <p:nvSpPr>
              <p:cNvPr id="40007" name="Rectangle 71">
                <a:extLst>
                  <a:ext uri="{FF2B5EF4-FFF2-40B4-BE49-F238E27FC236}">
                    <a16:creationId xmlns:a16="http://schemas.microsoft.com/office/drawing/2014/main" id="{450A09BE-AD83-1384-F1DF-B7BB14670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7" y="3101"/>
                <a:ext cx="398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altLang="en-US" sz="2900">
                    <a:solidFill>
                      <a:schemeClr val="accent1"/>
                    </a:solidFill>
                    <a:latin typeface="Kerala" panose="020B0604020202020204"/>
                  </a:rPr>
                  <a:t>çÏÖá</a:t>
                </a:r>
                <a:endParaRPr lang="en-US" altLang="en-US" sz="40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panose="020B0604020202020204" pitchFamily="34" charset="0"/>
                </a:endParaRPr>
              </a:p>
            </p:txBody>
          </p:sp>
        </p:grpSp>
        <p:sp>
          <p:nvSpPr>
            <p:cNvPr id="11293" name="Line 72">
              <a:extLst>
                <a:ext uri="{FF2B5EF4-FFF2-40B4-BE49-F238E27FC236}">
                  <a16:creationId xmlns:a16="http://schemas.microsoft.com/office/drawing/2014/main" id="{D5624EBF-E950-16E6-CCCF-5A0DF476D5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8" y="412"/>
              <a:ext cx="1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Line 73">
              <a:extLst>
                <a:ext uri="{FF2B5EF4-FFF2-40B4-BE49-F238E27FC236}">
                  <a16:creationId xmlns:a16="http://schemas.microsoft.com/office/drawing/2014/main" id="{82F24042-D835-6FBF-4B5F-A601F5C992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5" y="472"/>
              <a:ext cx="545" cy="2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86" name="Text Box 74">
            <a:extLst>
              <a:ext uri="{FF2B5EF4-FFF2-40B4-BE49-F238E27FC236}">
                <a16:creationId xmlns:a16="http://schemas.microsoft.com/office/drawing/2014/main" id="{DB8291EB-D69A-28E9-72F1-761D698BD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 sz="2000">
              <a:solidFill>
                <a:srgbClr val="FFA27C"/>
              </a:solidFill>
              <a:latin typeface="B VAG Rounded Bold" charset="0"/>
            </a:endParaRPr>
          </a:p>
        </p:txBody>
      </p:sp>
      <p:sp>
        <p:nvSpPr>
          <p:cNvPr id="40011" name="Text Box 75">
            <a:extLst>
              <a:ext uri="{FF2B5EF4-FFF2-40B4-BE49-F238E27FC236}">
                <a16:creationId xmlns:a16="http://schemas.microsoft.com/office/drawing/2014/main" id="{6FCB1C6E-743D-A55E-FBD5-DFB633AC7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3600" y="1590675"/>
            <a:ext cx="660400" cy="4460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altLang="en-US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0012" name="Rectangle 76">
            <a:extLst>
              <a:ext uri="{FF2B5EF4-FFF2-40B4-BE49-F238E27FC236}">
                <a16:creationId xmlns:a16="http://schemas.microsoft.com/office/drawing/2014/main" id="{E576FDC4-FF69-6C5A-90FB-A220A7762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6513513"/>
            <a:ext cx="339725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07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9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9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9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9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EC3ACA4-572D-9F75-8CAE-97BF0706B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5" y="166688"/>
            <a:ext cx="968375" cy="1373187"/>
          </a:xfrm>
          <a:prstGeom prst="rect">
            <a:avLst/>
          </a:prstGeom>
          <a:noFill/>
          <a:ln>
            <a:noFill/>
          </a:ln>
          <a:effectLst>
            <a:outerShdw dist="143684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9139CA80-23FB-9C53-0BCB-8ED26362D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50" y="920750"/>
            <a:ext cx="5702300" cy="52451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A1380A61-A8B0-4F60-D45F-6D9AEAC51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100" y="922338"/>
            <a:ext cx="6959600" cy="5207000"/>
          </a:xfrm>
          <a:prstGeom prst="rect">
            <a:avLst/>
          </a:prstGeom>
          <a:gradFill rotWithShape="0">
            <a:gsLst>
              <a:gs pos="0">
                <a:srgbClr val="2D1A74"/>
              </a:gs>
              <a:gs pos="100000">
                <a:srgbClr val="0D0823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accent2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13317" name="Line 5">
            <a:extLst>
              <a:ext uri="{FF2B5EF4-FFF2-40B4-BE49-F238E27FC236}">
                <a16:creationId xmlns:a16="http://schemas.microsoft.com/office/drawing/2014/main" id="{B8811D28-F8BC-2C98-E5D7-660F33CFDC1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0350" y="3505200"/>
            <a:ext cx="6845300" cy="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/>
            <a:tailEnd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Line 6">
            <a:extLst>
              <a:ext uri="{FF2B5EF4-FFF2-40B4-BE49-F238E27FC236}">
                <a16:creationId xmlns:a16="http://schemas.microsoft.com/office/drawing/2014/main" id="{72AC8844-6221-23CB-BAC8-AEE337A0DD3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996950"/>
            <a:ext cx="0" cy="509270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/>
            <a:tailEnd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Freeform 7">
            <a:extLst>
              <a:ext uri="{FF2B5EF4-FFF2-40B4-BE49-F238E27FC236}">
                <a16:creationId xmlns:a16="http://schemas.microsoft.com/office/drawing/2014/main" id="{C4319C4A-92E2-A0F2-6954-07E88D103660}"/>
              </a:ext>
            </a:extLst>
          </p:cNvPr>
          <p:cNvSpPr>
            <a:spLocks/>
          </p:cNvSpPr>
          <p:nvPr/>
        </p:nvSpPr>
        <p:spPr bwMode="auto">
          <a:xfrm>
            <a:off x="1562100" y="990600"/>
            <a:ext cx="1620838" cy="3049588"/>
          </a:xfrm>
          <a:custGeom>
            <a:avLst/>
            <a:gdLst>
              <a:gd name="T0" fmla="*/ 1562100 w 1021"/>
              <a:gd name="T1" fmla="*/ 38100 h 1921"/>
              <a:gd name="T2" fmla="*/ 1581150 w 1021"/>
              <a:gd name="T3" fmla="*/ 114300 h 1921"/>
              <a:gd name="T4" fmla="*/ 1600200 w 1021"/>
              <a:gd name="T5" fmla="*/ 190500 h 1921"/>
              <a:gd name="T6" fmla="*/ 1619250 w 1021"/>
              <a:gd name="T7" fmla="*/ 285750 h 1921"/>
              <a:gd name="T8" fmla="*/ 1619250 w 1021"/>
              <a:gd name="T9" fmla="*/ 381000 h 1921"/>
              <a:gd name="T10" fmla="*/ 1619250 w 1021"/>
              <a:gd name="T11" fmla="*/ 476250 h 1921"/>
              <a:gd name="T12" fmla="*/ 1619250 w 1021"/>
              <a:gd name="T13" fmla="*/ 552450 h 1921"/>
              <a:gd name="T14" fmla="*/ 1619250 w 1021"/>
              <a:gd name="T15" fmla="*/ 628650 h 1921"/>
              <a:gd name="T16" fmla="*/ 1600200 w 1021"/>
              <a:gd name="T17" fmla="*/ 723900 h 1921"/>
              <a:gd name="T18" fmla="*/ 1581150 w 1021"/>
              <a:gd name="T19" fmla="*/ 819150 h 1921"/>
              <a:gd name="T20" fmla="*/ 1581150 w 1021"/>
              <a:gd name="T21" fmla="*/ 895350 h 1921"/>
              <a:gd name="T22" fmla="*/ 1543050 w 1021"/>
              <a:gd name="T23" fmla="*/ 1009650 h 1921"/>
              <a:gd name="T24" fmla="*/ 1543050 w 1021"/>
              <a:gd name="T25" fmla="*/ 1104900 h 1921"/>
              <a:gd name="T26" fmla="*/ 1504950 w 1021"/>
              <a:gd name="T27" fmla="*/ 1181100 h 1921"/>
              <a:gd name="T28" fmla="*/ 1485900 w 1021"/>
              <a:gd name="T29" fmla="*/ 1257300 h 1921"/>
              <a:gd name="T30" fmla="*/ 1466850 w 1021"/>
              <a:gd name="T31" fmla="*/ 1371600 h 1921"/>
              <a:gd name="T32" fmla="*/ 1428750 w 1021"/>
              <a:gd name="T33" fmla="*/ 1447800 h 1921"/>
              <a:gd name="T34" fmla="*/ 1409700 w 1021"/>
              <a:gd name="T35" fmla="*/ 1524000 h 1921"/>
              <a:gd name="T36" fmla="*/ 1371600 w 1021"/>
              <a:gd name="T37" fmla="*/ 1619250 h 1921"/>
              <a:gd name="T38" fmla="*/ 1333500 w 1021"/>
              <a:gd name="T39" fmla="*/ 1695450 h 1921"/>
              <a:gd name="T40" fmla="*/ 1314450 w 1021"/>
              <a:gd name="T41" fmla="*/ 1771650 h 1921"/>
              <a:gd name="T42" fmla="*/ 1257300 w 1021"/>
              <a:gd name="T43" fmla="*/ 1866900 h 1921"/>
              <a:gd name="T44" fmla="*/ 1219200 w 1021"/>
              <a:gd name="T45" fmla="*/ 1943100 h 1921"/>
              <a:gd name="T46" fmla="*/ 1162050 w 1021"/>
              <a:gd name="T47" fmla="*/ 2038350 h 1921"/>
              <a:gd name="T48" fmla="*/ 1104900 w 1021"/>
              <a:gd name="T49" fmla="*/ 2114550 h 1921"/>
              <a:gd name="T50" fmla="*/ 1047750 w 1021"/>
              <a:gd name="T51" fmla="*/ 2190750 h 1921"/>
              <a:gd name="T52" fmla="*/ 1009650 w 1021"/>
              <a:gd name="T53" fmla="*/ 2266950 h 1921"/>
              <a:gd name="T54" fmla="*/ 952500 w 1021"/>
              <a:gd name="T55" fmla="*/ 2343150 h 1921"/>
              <a:gd name="T56" fmla="*/ 895350 w 1021"/>
              <a:gd name="T57" fmla="*/ 2419350 h 1921"/>
              <a:gd name="T58" fmla="*/ 857250 w 1021"/>
              <a:gd name="T59" fmla="*/ 2476500 h 1921"/>
              <a:gd name="T60" fmla="*/ 819150 w 1021"/>
              <a:gd name="T61" fmla="*/ 2552700 h 1921"/>
              <a:gd name="T62" fmla="*/ 762000 w 1021"/>
              <a:gd name="T63" fmla="*/ 2609850 h 1921"/>
              <a:gd name="T64" fmla="*/ 685800 w 1021"/>
              <a:gd name="T65" fmla="*/ 2686050 h 1921"/>
              <a:gd name="T66" fmla="*/ 628650 w 1021"/>
              <a:gd name="T67" fmla="*/ 2743200 h 1921"/>
              <a:gd name="T68" fmla="*/ 533400 w 1021"/>
              <a:gd name="T69" fmla="*/ 2800350 h 1921"/>
              <a:gd name="T70" fmla="*/ 457200 w 1021"/>
              <a:gd name="T71" fmla="*/ 2857500 h 1921"/>
              <a:gd name="T72" fmla="*/ 361950 w 1021"/>
              <a:gd name="T73" fmla="*/ 2914650 h 1921"/>
              <a:gd name="T74" fmla="*/ 266700 w 1021"/>
              <a:gd name="T75" fmla="*/ 2952750 h 1921"/>
              <a:gd name="T76" fmla="*/ 152400 w 1021"/>
              <a:gd name="T77" fmla="*/ 2990850 h 1921"/>
              <a:gd name="T78" fmla="*/ 76200 w 1021"/>
              <a:gd name="T79" fmla="*/ 3028950 h 1921"/>
              <a:gd name="T80" fmla="*/ 0 w 1021"/>
              <a:gd name="T81" fmla="*/ 3048000 h 192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021" h="1921">
                <a:moveTo>
                  <a:pt x="984" y="0"/>
                </a:moveTo>
                <a:lnTo>
                  <a:pt x="984" y="24"/>
                </a:lnTo>
                <a:lnTo>
                  <a:pt x="996" y="48"/>
                </a:lnTo>
                <a:lnTo>
                  <a:pt x="996" y="72"/>
                </a:lnTo>
                <a:lnTo>
                  <a:pt x="1008" y="96"/>
                </a:lnTo>
                <a:lnTo>
                  <a:pt x="1008" y="120"/>
                </a:lnTo>
                <a:lnTo>
                  <a:pt x="1020" y="156"/>
                </a:lnTo>
                <a:lnTo>
                  <a:pt x="1020" y="180"/>
                </a:lnTo>
                <a:lnTo>
                  <a:pt x="1020" y="216"/>
                </a:lnTo>
                <a:lnTo>
                  <a:pt x="1020" y="240"/>
                </a:lnTo>
                <a:lnTo>
                  <a:pt x="1020" y="264"/>
                </a:lnTo>
                <a:lnTo>
                  <a:pt x="1020" y="300"/>
                </a:lnTo>
                <a:lnTo>
                  <a:pt x="1020" y="324"/>
                </a:lnTo>
                <a:lnTo>
                  <a:pt x="1020" y="348"/>
                </a:lnTo>
                <a:lnTo>
                  <a:pt x="1020" y="372"/>
                </a:lnTo>
                <a:lnTo>
                  <a:pt x="1020" y="396"/>
                </a:lnTo>
                <a:lnTo>
                  <a:pt x="1020" y="432"/>
                </a:lnTo>
                <a:lnTo>
                  <a:pt x="1008" y="456"/>
                </a:lnTo>
                <a:lnTo>
                  <a:pt x="1008" y="492"/>
                </a:lnTo>
                <a:lnTo>
                  <a:pt x="996" y="516"/>
                </a:lnTo>
                <a:lnTo>
                  <a:pt x="996" y="540"/>
                </a:lnTo>
                <a:lnTo>
                  <a:pt x="996" y="564"/>
                </a:lnTo>
                <a:lnTo>
                  <a:pt x="984" y="600"/>
                </a:lnTo>
                <a:lnTo>
                  <a:pt x="972" y="636"/>
                </a:lnTo>
                <a:lnTo>
                  <a:pt x="972" y="672"/>
                </a:lnTo>
                <a:lnTo>
                  <a:pt x="972" y="696"/>
                </a:lnTo>
                <a:lnTo>
                  <a:pt x="960" y="720"/>
                </a:lnTo>
                <a:lnTo>
                  <a:pt x="948" y="744"/>
                </a:lnTo>
                <a:lnTo>
                  <a:pt x="936" y="768"/>
                </a:lnTo>
                <a:lnTo>
                  <a:pt x="936" y="792"/>
                </a:lnTo>
                <a:lnTo>
                  <a:pt x="924" y="828"/>
                </a:lnTo>
                <a:lnTo>
                  <a:pt x="924" y="864"/>
                </a:lnTo>
                <a:lnTo>
                  <a:pt x="912" y="888"/>
                </a:lnTo>
                <a:lnTo>
                  <a:pt x="900" y="912"/>
                </a:lnTo>
                <a:lnTo>
                  <a:pt x="900" y="936"/>
                </a:lnTo>
                <a:lnTo>
                  <a:pt x="888" y="960"/>
                </a:lnTo>
                <a:lnTo>
                  <a:pt x="876" y="984"/>
                </a:lnTo>
                <a:lnTo>
                  <a:pt x="864" y="1020"/>
                </a:lnTo>
                <a:lnTo>
                  <a:pt x="852" y="1044"/>
                </a:lnTo>
                <a:lnTo>
                  <a:pt x="840" y="1068"/>
                </a:lnTo>
                <a:lnTo>
                  <a:pt x="828" y="1092"/>
                </a:lnTo>
                <a:lnTo>
                  <a:pt x="828" y="1116"/>
                </a:lnTo>
                <a:lnTo>
                  <a:pt x="804" y="1152"/>
                </a:lnTo>
                <a:lnTo>
                  <a:pt x="792" y="1176"/>
                </a:lnTo>
                <a:lnTo>
                  <a:pt x="780" y="1200"/>
                </a:lnTo>
                <a:lnTo>
                  <a:pt x="768" y="1224"/>
                </a:lnTo>
                <a:lnTo>
                  <a:pt x="744" y="1236"/>
                </a:lnTo>
                <a:lnTo>
                  <a:pt x="732" y="1284"/>
                </a:lnTo>
                <a:lnTo>
                  <a:pt x="708" y="1296"/>
                </a:lnTo>
                <a:lnTo>
                  <a:pt x="696" y="1332"/>
                </a:lnTo>
                <a:lnTo>
                  <a:pt x="684" y="1356"/>
                </a:lnTo>
                <a:lnTo>
                  <a:pt x="660" y="1380"/>
                </a:lnTo>
                <a:lnTo>
                  <a:pt x="648" y="1404"/>
                </a:lnTo>
                <a:lnTo>
                  <a:pt x="636" y="1428"/>
                </a:lnTo>
                <a:lnTo>
                  <a:pt x="624" y="1452"/>
                </a:lnTo>
                <a:lnTo>
                  <a:pt x="600" y="1476"/>
                </a:lnTo>
                <a:lnTo>
                  <a:pt x="588" y="1500"/>
                </a:lnTo>
                <a:lnTo>
                  <a:pt x="564" y="1524"/>
                </a:lnTo>
                <a:lnTo>
                  <a:pt x="564" y="1548"/>
                </a:lnTo>
                <a:lnTo>
                  <a:pt x="540" y="1560"/>
                </a:lnTo>
                <a:lnTo>
                  <a:pt x="528" y="1584"/>
                </a:lnTo>
                <a:lnTo>
                  <a:pt x="516" y="1608"/>
                </a:lnTo>
                <a:lnTo>
                  <a:pt x="492" y="1620"/>
                </a:lnTo>
                <a:lnTo>
                  <a:pt x="480" y="1644"/>
                </a:lnTo>
                <a:lnTo>
                  <a:pt x="456" y="1668"/>
                </a:lnTo>
                <a:lnTo>
                  <a:pt x="432" y="1692"/>
                </a:lnTo>
                <a:lnTo>
                  <a:pt x="408" y="1704"/>
                </a:lnTo>
                <a:lnTo>
                  <a:pt x="396" y="1728"/>
                </a:lnTo>
                <a:lnTo>
                  <a:pt x="360" y="1752"/>
                </a:lnTo>
                <a:lnTo>
                  <a:pt x="336" y="1764"/>
                </a:lnTo>
                <a:lnTo>
                  <a:pt x="312" y="1788"/>
                </a:lnTo>
                <a:lnTo>
                  <a:pt x="288" y="1800"/>
                </a:lnTo>
                <a:lnTo>
                  <a:pt x="252" y="1824"/>
                </a:lnTo>
                <a:lnTo>
                  <a:pt x="228" y="1836"/>
                </a:lnTo>
                <a:lnTo>
                  <a:pt x="192" y="1848"/>
                </a:lnTo>
                <a:lnTo>
                  <a:pt x="168" y="1860"/>
                </a:lnTo>
                <a:lnTo>
                  <a:pt x="132" y="1884"/>
                </a:lnTo>
                <a:lnTo>
                  <a:pt x="96" y="1884"/>
                </a:lnTo>
                <a:lnTo>
                  <a:pt x="72" y="1896"/>
                </a:lnTo>
                <a:lnTo>
                  <a:pt x="48" y="1908"/>
                </a:lnTo>
                <a:lnTo>
                  <a:pt x="24" y="1920"/>
                </a:lnTo>
                <a:lnTo>
                  <a:pt x="0" y="1920"/>
                </a:lnTo>
              </a:path>
            </a:pathLst>
          </a:custGeom>
          <a:noFill/>
          <a:ln w="25400" cap="rnd" cmpd="sng">
            <a:solidFill>
              <a:srgbClr val="FAFD00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Freeform 8">
            <a:extLst>
              <a:ext uri="{FF2B5EF4-FFF2-40B4-BE49-F238E27FC236}">
                <a16:creationId xmlns:a16="http://schemas.microsoft.com/office/drawing/2014/main" id="{A3AF1D1C-F3BB-7AEF-DF76-0925C9DFE2B0}"/>
              </a:ext>
            </a:extLst>
          </p:cNvPr>
          <p:cNvSpPr>
            <a:spLocks/>
          </p:cNvSpPr>
          <p:nvPr/>
        </p:nvSpPr>
        <p:spPr bwMode="auto">
          <a:xfrm>
            <a:off x="6877050" y="3962400"/>
            <a:ext cx="1430338" cy="2097088"/>
          </a:xfrm>
          <a:custGeom>
            <a:avLst/>
            <a:gdLst>
              <a:gd name="T0" fmla="*/ 1428750 w 901"/>
              <a:gd name="T1" fmla="*/ 0 h 1321"/>
              <a:gd name="T2" fmla="*/ 1390650 w 901"/>
              <a:gd name="T3" fmla="*/ 19050 h 1321"/>
              <a:gd name="T4" fmla="*/ 1352550 w 901"/>
              <a:gd name="T5" fmla="*/ 38100 h 1321"/>
              <a:gd name="T6" fmla="*/ 1314450 w 901"/>
              <a:gd name="T7" fmla="*/ 57150 h 1321"/>
              <a:gd name="T8" fmla="*/ 1276350 w 901"/>
              <a:gd name="T9" fmla="*/ 76200 h 1321"/>
              <a:gd name="T10" fmla="*/ 1238250 w 901"/>
              <a:gd name="T11" fmla="*/ 95250 h 1321"/>
              <a:gd name="T12" fmla="*/ 1219200 w 901"/>
              <a:gd name="T13" fmla="*/ 133350 h 1321"/>
              <a:gd name="T14" fmla="*/ 1181100 w 901"/>
              <a:gd name="T15" fmla="*/ 152400 h 1321"/>
              <a:gd name="T16" fmla="*/ 1143000 w 901"/>
              <a:gd name="T17" fmla="*/ 190500 h 1321"/>
              <a:gd name="T18" fmla="*/ 1104900 w 901"/>
              <a:gd name="T19" fmla="*/ 209550 h 1321"/>
              <a:gd name="T20" fmla="*/ 1085850 w 901"/>
              <a:gd name="T21" fmla="*/ 247650 h 1321"/>
              <a:gd name="T22" fmla="*/ 1047750 w 901"/>
              <a:gd name="T23" fmla="*/ 266700 h 1321"/>
              <a:gd name="T24" fmla="*/ 1028700 w 901"/>
              <a:gd name="T25" fmla="*/ 304800 h 1321"/>
              <a:gd name="T26" fmla="*/ 990600 w 901"/>
              <a:gd name="T27" fmla="*/ 342900 h 1321"/>
              <a:gd name="T28" fmla="*/ 971550 w 901"/>
              <a:gd name="T29" fmla="*/ 381000 h 1321"/>
              <a:gd name="T30" fmla="*/ 933450 w 901"/>
              <a:gd name="T31" fmla="*/ 400050 h 1321"/>
              <a:gd name="T32" fmla="*/ 914400 w 901"/>
              <a:gd name="T33" fmla="*/ 438150 h 1321"/>
              <a:gd name="T34" fmla="*/ 876300 w 901"/>
              <a:gd name="T35" fmla="*/ 457200 h 1321"/>
              <a:gd name="T36" fmla="*/ 838200 w 901"/>
              <a:gd name="T37" fmla="*/ 495300 h 1321"/>
              <a:gd name="T38" fmla="*/ 819150 w 901"/>
              <a:gd name="T39" fmla="*/ 533400 h 1321"/>
              <a:gd name="T40" fmla="*/ 781050 w 901"/>
              <a:gd name="T41" fmla="*/ 571500 h 1321"/>
              <a:gd name="T42" fmla="*/ 742950 w 901"/>
              <a:gd name="T43" fmla="*/ 590550 h 1321"/>
              <a:gd name="T44" fmla="*/ 723900 w 901"/>
              <a:gd name="T45" fmla="*/ 628650 h 1321"/>
              <a:gd name="T46" fmla="*/ 685800 w 901"/>
              <a:gd name="T47" fmla="*/ 666750 h 1321"/>
              <a:gd name="T48" fmla="*/ 647700 w 901"/>
              <a:gd name="T49" fmla="*/ 704850 h 1321"/>
              <a:gd name="T50" fmla="*/ 628650 w 901"/>
              <a:gd name="T51" fmla="*/ 742950 h 1321"/>
              <a:gd name="T52" fmla="*/ 590550 w 901"/>
              <a:gd name="T53" fmla="*/ 781050 h 1321"/>
              <a:gd name="T54" fmla="*/ 571500 w 901"/>
              <a:gd name="T55" fmla="*/ 819150 h 1321"/>
              <a:gd name="T56" fmla="*/ 533400 w 901"/>
              <a:gd name="T57" fmla="*/ 857250 h 1321"/>
              <a:gd name="T58" fmla="*/ 514350 w 901"/>
              <a:gd name="T59" fmla="*/ 895350 h 1321"/>
              <a:gd name="T60" fmla="*/ 495300 w 901"/>
              <a:gd name="T61" fmla="*/ 933450 h 1321"/>
              <a:gd name="T62" fmla="*/ 457200 w 901"/>
              <a:gd name="T63" fmla="*/ 990600 h 1321"/>
              <a:gd name="T64" fmla="*/ 438150 w 901"/>
              <a:gd name="T65" fmla="*/ 1028700 h 1321"/>
              <a:gd name="T66" fmla="*/ 419100 w 901"/>
              <a:gd name="T67" fmla="*/ 1085850 h 1321"/>
              <a:gd name="T68" fmla="*/ 381000 w 901"/>
              <a:gd name="T69" fmla="*/ 1123950 h 1321"/>
              <a:gd name="T70" fmla="*/ 361950 w 901"/>
              <a:gd name="T71" fmla="*/ 1162050 h 1321"/>
              <a:gd name="T72" fmla="*/ 342900 w 901"/>
              <a:gd name="T73" fmla="*/ 1200150 h 1321"/>
              <a:gd name="T74" fmla="*/ 323850 w 901"/>
              <a:gd name="T75" fmla="*/ 1238250 h 1321"/>
              <a:gd name="T76" fmla="*/ 304800 w 901"/>
              <a:gd name="T77" fmla="*/ 1276350 h 1321"/>
              <a:gd name="T78" fmla="*/ 285750 w 901"/>
              <a:gd name="T79" fmla="*/ 1314450 h 1321"/>
              <a:gd name="T80" fmla="*/ 266700 w 901"/>
              <a:gd name="T81" fmla="*/ 1352550 h 1321"/>
              <a:gd name="T82" fmla="*/ 247650 w 901"/>
              <a:gd name="T83" fmla="*/ 1390650 h 1321"/>
              <a:gd name="T84" fmla="*/ 228600 w 901"/>
              <a:gd name="T85" fmla="*/ 1428750 h 1321"/>
              <a:gd name="T86" fmla="*/ 209550 w 901"/>
              <a:gd name="T87" fmla="*/ 1466850 h 1321"/>
              <a:gd name="T88" fmla="*/ 190500 w 901"/>
              <a:gd name="T89" fmla="*/ 1504950 h 1321"/>
              <a:gd name="T90" fmla="*/ 190500 w 901"/>
              <a:gd name="T91" fmla="*/ 1543050 h 1321"/>
              <a:gd name="T92" fmla="*/ 171450 w 901"/>
              <a:gd name="T93" fmla="*/ 1581150 h 1321"/>
              <a:gd name="T94" fmla="*/ 152400 w 901"/>
              <a:gd name="T95" fmla="*/ 1619250 h 1321"/>
              <a:gd name="T96" fmla="*/ 152400 w 901"/>
              <a:gd name="T97" fmla="*/ 1657350 h 1321"/>
              <a:gd name="T98" fmla="*/ 133350 w 901"/>
              <a:gd name="T99" fmla="*/ 1695450 h 1321"/>
              <a:gd name="T100" fmla="*/ 114300 w 901"/>
              <a:gd name="T101" fmla="*/ 1733550 h 1321"/>
              <a:gd name="T102" fmla="*/ 95250 w 901"/>
              <a:gd name="T103" fmla="*/ 1771650 h 1321"/>
              <a:gd name="T104" fmla="*/ 95250 w 901"/>
              <a:gd name="T105" fmla="*/ 1809750 h 1321"/>
              <a:gd name="T106" fmla="*/ 76200 w 901"/>
              <a:gd name="T107" fmla="*/ 1847850 h 1321"/>
              <a:gd name="T108" fmla="*/ 57150 w 901"/>
              <a:gd name="T109" fmla="*/ 1885950 h 1321"/>
              <a:gd name="T110" fmla="*/ 57150 w 901"/>
              <a:gd name="T111" fmla="*/ 1924050 h 1321"/>
              <a:gd name="T112" fmla="*/ 38100 w 901"/>
              <a:gd name="T113" fmla="*/ 1962150 h 1321"/>
              <a:gd name="T114" fmla="*/ 19050 w 901"/>
              <a:gd name="T115" fmla="*/ 2000250 h 1321"/>
              <a:gd name="T116" fmla="*/ 19050 w 901"/>
              <a:gd name="T117" fmla="*/ 2057400 h 1321"/>
              <a:gd name="T118" fmla="*/ 0 w 901"/>
              <a:gd name="T119" fmla="*/ 2095500 h 132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901" h="1321">
                <a:moveTo>
                  <a:pt x="900" y="0"/>
                </a:moveTo>
                <a:lnTo>
                  <a:pt x="876" y="12"/>
                </a:lnTo>
                <a:lnTo>
                  <a:pt x="852" y="24"/>
                </a:lnTo>
                <a:lnTo>
                  <a:pt x="828" y="36"/>
                </a:lnTo>
                <a:lnTo>
                  <a:pt x="804" y="48"/>
                </a:lnTo>
                <a:lnTo>
                  <a:pt x="780" y="60"/>
                </a:lnTo>
                <a:lnTo>
                  <a:pt x="768" y="84"/>
                </a:lnTo>
                <a:lnTo>
                  <a:pt x="744" y="96"/>
                </a:lnTo>
                <a:lnTo>
                  <a:pt x="720" y="120"/>
                </a:lnTo>
                <a:lnTo>
                  <a:pt x="696" y="132"/>
                </a:lnTo>
                <a:lnTo>
                  <a:pt x="684" y="156"/>
                </a:lnTo>
                <a:lnTo>
                  <a:pt x="660" y="168"/>
                </a:lnTo>
                <a:lnTo>
                  <a:pt x="648" y="192"/>
                </a:lnTo>
                <a:lnTo>
                  <a:pt x="624" y="216"/>
                </a:lnTo>
                <a:lnTo>
                  <a:pt x="612" y="240"/>
                </a:lnTo>
                <a:lnTo>
                  <a:pt x="588" y="252"/>
                </a:lnTo>
                <a:lnTo>
                  <a:pt x="576" y="276"/>
                </a:lnTo>
                <a:lnTo>
                  <a:pt x="552" y="288"/>
                </a:lnTo>
                <a:lnTo>
                  <a:pt x="528" y="312"/>
                </a:lnTo>
                <a:lnTo>
                  <a:pt x="516" y="336"/>
                </a:lnTo>
                <a:lnTo>
                  <a:pt x="492" y="360"/>
                </a:lnTo>
                <a:lnTo>
                  <a:pt x="468" y="372"/>
                </a:lnTo>
                <a:lnTo>
                  <a:pt x="456" y="396"/>
                </a:lnTo>
                <a:lnTo>
                  <a:pt x="432" y="420"/>
                </a:lnTo>
                <a:lnTo>
                  <a:pt x="408" y="444"/>
                </a:lnTo>
                <a:lnTo>
                  <a:pt x="396" y="468"/>
                </a:lnTo>
                <a:lnTo>
                  <a:pt x="372" y="492"/>
                </a:lnTo>
                <a:lnTo>
                  <a:pt x="360" y="516"/>
                </a:lnTo>
                <a:lnTo>
                  <a:pt x="336" y="540"/>
                </a:lnTo>
                <a:lnTo>
                  <a:pt x="324" y="564"/>
                </a:lnTo>
                <a:lnTo>
                  <a:pt x="312" y="588"/>
                </a:lnTo>
                <a:lnTo>
                  <a:pt x="288" y="624"/>
                </a:lnTo>
                <a:lnTo>
                  <a:pt x="276" y="648"/>
                </a:lnTo>
                <a:lnTo>
                  <a:pt x="264" y="684"/>
                </a:lnTo>
                <a:lnTo>
                  <a:pt x="240" y="708"/>
                </a:lnTo>
                <a:lnTo>
                  <a:pt x="228" y="732"/>
                </a:lnTo>
                <a:lnTo>
                  <a:pt x="216" y="756"/>
                </a:lnTo>
                <a:lnTo>
                  <a:pt x="204" y="780"/>
                </a:lnTo>
                <a:lnTo>
                  <a:pt x="192" y="804"/>
                </a:lnTo>
                <a:lnTo>
                  <a:pt x="180" y="828"/>
                </a:lnTo>
                <a:lnTo>
                  <a:pt x="168" y="852"/>
                </a:lnTo>
                <a:lnTo>
                  <a:pt x="156" y="876"/>
                </a:lnTo>
                <a:lnTo>
                  <a:pt x="144" y="900"/>
                </a:lnTo>
                <a:lnTo>
                  <a:pt x="132" y="924"/>
                </a:lnTo>
                <a:lnTo>
                  <a:pt x="120" y="948"/>
                </a:lnTo>
                <a:lnTo>
                  <a:pt x="120" y="972"/>
                </a:lnTo>
                <a:lnTo>
                  <a:pt x="108" y="996"/>
                </a:lnTo>
                <a:lnTo>
                  <a:pt x="96" y="1020"/>
                </a:lnTo>
                <a:lnTo>
                  <a:pt x="96" y="1044"/>
                </a:lnTo>
                <a:lnTo>
                  <a:pt x="84" y="1068"/>
                </a:lnTo>
                <a:lnTo>
                  <a:pt x="72" y="1092"/>
                </a:lnTo>
                <a:lnTo>
                  <a:pt x="60" y="1116"/>
                </a:lnTo>
                <a:lnTo>
                  <a:pt x="60" y="1140"/>
                </a:lnTo>
                <a:lnTo>
                  <a:pt x="48" y="1164"/>
                </a:lnTo>
                <a:lnTo>
                  <a:pt x="36" y="1188"/>
                </a:lnTo>
                <a:lnTo>
                  <a:pt x="36" y="1212"/>
                </a:lnTo>
                <a:lnTo>
                  <a:pt x="24" y="1236"/>
                </a:lnTo>
                <a:lnTo>
                  <a:pt x="12" y="1260"/>
                </a:lnTo>
                <a:lnTo>
                  <a:pt x="12" y="1296"/>
                </a:lnTo>
                <a:lnTo>
                  <a:pt x="0" y="1320"/>
                </a:lnTo>
              </a:path>
            </a:pathLst>
          </a:custGeom>
          <a:noFill/>
          <a:ln w="25400" cap="rnd" cmpd="sng">
            <a:solidFill>
              <a:srgbClr val="FAFD00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Freeform 9">
            <a:extLst>
              <a:ext uri="{FF2B5EF4-FFF2-40B4-BE49-F238E27FC236}">
                <a16:creationId xmlns:a16="http://schemas.microsoft.com/office/drawing/2014/main" id="{1F911C0A-8C57-76DA-6898-DAF1AA8C3831}"/>
              </a:ext>
            </a:extLst>
          </p:cNvPr>
          <p:cNvSpPr>
            <a:spLocks/>
          </p:cNvSpPr>
          <p:nvPr/>
        </p:nvSpPr>
        <p:spPr bwMode="auto">
          <a:xfrm>
            <a:off x="3562350" y="1695450"/>
            <a:ext cx="3983038" cy="2878138"/>
          </a:xfrm>
          <a:custGeom>
            <a:avLst/>
            <a:gdLst>
              <a:gd name="T0" fmla="*/ 3943350 w 2509"/>
              <a:gd name="T1" fmla="*/ 2857500 h 1813"/>
              <a:gd name="T2" fmla="*/ 3848100 w 2509"/>
              <a:gd name="T3" fmla="*/ 2819400 h 1813"/>
              <a:gd name="T4" fmla="*/ 3771900 w 2509"/>
              <a:gd name="T5" fmla="*/ 2800350 h 1813"/>
              <a:gd name="T6" fmla="*/ 3695700 w 2509"/>
              <a:gd name="T7" fmla="*/ 2762250 h 1813"/>
              <a:gd name="T8" fmla="*/ 3619500 w 2509"/>
              <a:gd name="T9" fmla="*/ 2705100 h 1813"/>
              <a:gd name="T10" fmla="*/ 3543300 w 2509"/>
              <a:gd name="T11" fmla="*/ 2667000 h 1813"/>
              <a:gd name="T12" fmla="*/ 3467100 w 2509"/>
              <a:gd name="T13" fmla="*/ 2628900 h 1813"/>
              <a:gd name="T14" fmla="*/ 3371850 w 2509"/>
              <a:gd name="T15" fmla="*/ 2571750 h 1813"/>
              <a:gd name="T16" fmla="*/ 3276600 w 2509"/>
              <a:gd name="T17" fmla="*/ 2514600 h 1813"/>
              <a:gd name="T18" fmla="*/ 3200400 w 2509"/>
              <a:gd name="T19" fmla="*/ 2476500 h 1813"/>
              <a:gd name="T20" fmla="*/ 3124200 w 2509"/>
              <a:gd name="T21" fmla="*/ 2438400 h 1813"/>
              <a:gd name="T22" fmla="*/ 3048000 w 2509"/>
              <a:gd name="T23" fmla="*/ 2381250 h 1813"/>
              <a:gd name="T24" fmla="*/ 2971800 w 2509"/>
              <a:gd name="T25" fmla="*/ 2343150 h 1813"/>
              <a:gd name="T26" fmla="*/ 2914650 w 2509"/>
              <a:gd name="T27" fmla="*/ 2305050 h 1813"/>
              <a:gd name="T28" fmla="*/ 2819400 w 2509"/>
              <a:gd name="T29" fmla="*/ 2228850 h 1813"/>
              <a:gd name="T30" fmla="*/ 2743200 w 2509"/>
              <a:gd name="T31" fmla="*/ 2209800 h 1813"/>
              <a:gd name="T32" fmla="*/ 2667000 w 2509"/>
              <a:gd name="T33" fmla="*/ 2133600 h 1813"/>
              <a:gd name="T34" fmla="*/ 2590800 w 2509"/>
              <a:gd name="T35" fmla="*/ 2095500 h 1813"/>
              <a:gd name="T36" fmla="*/ 2514600 w 2509"/>
              <a:gd name="T37" fmla="*/ 2038350 h 1813"/>
              <a:gd name="T38" fmla="*/ 2400300 w 2509"/>
              <a:gd name="T39" fmla="*/ 1943100 h 1813"/>
              <a:gd name="T40" fmla="*/ 2324100 w 2509"/>
              <a:gd name="T41" fmla="*/ 1905000 h 1813"/>
              <a:gd name="T42" fmla="*/ 2247900 w 2509"/>
              <a:gd name="T43" fmla="*/ 1828800 h 1813"/>
              <a:gd name="T44" fmla="*/ 2152650 w 2509"/>
              <a:gd name="T45" fmla="*/ 1733550 h 1813"/>
              <a:gd name="T46" fmla="*/ 2095500 w 2509"/>
              <a:gd name="T47" fmla="*/ 1657350 h 1813"/>
              <a:gd name="T48" fmla="*/ 2057400 w 2509"/>
              <a:gd name="T49" fmla="*/ 1581150 h 1813"/>
              <a:gd name="T50" fmla="*/ 2000250 w 2509"/>
              <a:gd name="T51" fmla="*/ 1504950 h 1813"/>
              <a:gd name="T52" fmla="*/ 1905000 w 2509"/>
              <a:gd name="T53" fmla="*/ 1428750 h 1813"/>
              <a:gd name="T54" fmla="*/ 1809750 w 2509"/>
              <a:gd name="T55" fmla="*/ 1333500 h 1813"/>
              <a:gd name="T56" fmla="*/ 1752600 w 2509"/>
              <a:gd name="T57" fmla="*/ 1276350 h 1813"/>
              <a:gd name="T58" fmla="*/ 1695450 w 2509"/>
              <a:gd name="T59" fmla="*/ 1200150 h 1813"/>
              <a:gd name="T60" fmla="*/ 1638300 w 2509"/>
              <a:gd name="T61" fmla="*/ 1143000 h 1813"/>
              <a:gd name="T62" fmla="*/ 1562100 w 2509"/>
              <a:gd name="T63" fmla="*/ 1066800 h 1813"/>
              <a:gd name="T64" fmla="*/ 1485900 w 2509"/>
              <a:gd name="T65" fmla="*/ 1009650 h 1813"/>
              <a:gd name="T66" fmla="*/ 1447800 w 2509"/>
              <a:gd name="T67" fmla="*/ 933450 h 1813"/>
              <a:gd name="T68" fmla="*/ 1390650 w 2509"/>
              <a:gd name="T69" fmla="*/ 876300 h 1813"/>
              <a:gd name="T70" fmla="*/ 1352550 w 2509"/>
              <a:gd name="T71" fmla="*/ 800100 h 1813"/>
              <a:gd name="T72" fmla="*/ 1314450 w 2509"/>
              <a:gd name="T73" fmla="*/ 723900 h 1813"/>
              <a:gd name="T74" fmla="*/ 1257300 w 2509"/>
              <a:gd name="T75" fmla="*/ 647700 h 1813"/>
              <a:gd name="T76" fmla="*/ 1219200 w 2509"/>
              <a:gd name="T77" fmla="*/ 571500 h 1813"/>
              <a:gd name="T78" fmla="*/ 1162050 w 2509"/>
              <a:gd name="T79" fmla="*/ 514350 h 1813"/>
              <a:gd name="T80" fmla="*/ 1085850 w 2509"/>
              <a:gd name="T81" fmla="*/ 419100 h 1813"/>
              <a:gd name="T82" fmla="*/ 1028700 w 2509"/>
              <a:gd name="T83" fmla="*/ 342900 h 1813"/>
              <a:gd name="T84" fmla="*/ 971550 w 2509"/>
              <a:gd name="T85" fmla="*/ 285750 h 1813"/>
              <a:gd name="T86" fmla="*/ 895350 w 2509"/>
              <a:gd name="T87" fmla="*/ 228600 h 1813"/>
              <a:gd name="T88" fmla="*/ 838200 w 2509"/>
              <a:gd name="T89" fmla="*/ 190500 h 1813"/>
              <a:gd name="T90" fmla="*/ 762000 w 2509"/>
              <a:gd name="T91" fmla="*/ 114300 h 1813"/>
              <a:gd name="T92" fmla="*/ 685800 w 2509"/>
              <a:gd name="T93" fmla="*/ 95250 h 1813"/>
              <a:gd name="T94" fmla="*/ 590550 w 2509"/>
              <a:gd name="T95" fmla="*/ 57150 h 1813"/>
              <a:gd name="T96" fmla="*/ 495300 w 2509"/>
              <a:gd name="T97" fmla="*/ 38100 h 1813"/>
              <a:gd name="T98" fmla="*/ 419100 w 2509"/>
              <a:gd name="T99" fmla="*/ 19050 h 1813"/>
              <a:gd name="T100" fmla="*/ 342900 w 2509"/>
              <a:gd name="T101" fmla="*/ 0 h 1813"/>
              <a:gd name="T102" fmla="*/ 266700 w 2509"/>
              <a:gd name="T103" fmla="*/ 0 h 1813"/>
              <a:gd name="T104" fmla="*/ 190500 w 2509"/>
              <a:gd name="T105" fmla="*/ 19050 h 1813"/>
              <a:gd name="T106" fmla="*/ 114300 w 2509"/>
              <a:gd name="T107" fmla="*/ 38100 h 1813"/>
              <a:gd name="T108" fmla="*/ 38100 w 2509"/>
              <a:gd name="T109" fmla="*/ 76200 h 1813"/>
              <a:gd name="T110" fmla="*/ 0 w 2509"/>
              <a:gd name="T111" fmla="*/ 152400 h 1813"/>
              <a:gd name="T112" fmla="*/ 0 w 2509"/>
              <a:gd name="T113" fmla="*/ 228600 h 1813"/>
              <a:gd name="T114" fmla="*/ 19050 w 2509"/>
              <a:gd name="T115" fmla="*/ 304800 h 1813"/>
              <a:gd name="T116" fmla="*/ 57150 w 2509"/>
              <a:gd name="T117" fmla="*/ 381000 h 1813"/>
              <a:gd name="T118" fmla="*/ 114300 w 2509"/>
              <a:gd name="T119" fmla="*/ 438150 h 1813"/>
              <a:gd name="T120" fmla="*/ 209550 w 2509"/>
              <a:gd name="T121" fmla="*/ 476250 h 1813"/>
              <a:gd name="T122" fmla="*/ 285750 w 2509"/>
              <a:gd name="T123" fmla="*/ 495300 h 1813"/>
              <a:gd name="T124" fmla="*/ 361950 w 2509"/>
              <a:gd name="T125" fmla="*/ 514350 h 181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509" h="1813">
                <a:moveTo>
                  <a:pt x="2508" y="1812"/>
                </a:moveTo>
                <a:lnTo>
                  <a:pt x="2484" y="1800"/>
                </a:lnTo>
                <a:lnTo>
                  <a:pt x="2448" y="1788"/>
                </a:lnTo>
                <a:lnTo>
                  <a:pt x="2424" y="1776"/>
                </a:lnTo>
                <a:lnTo>
                  <a:pt x="2400" y="1776"/>
                </a:lnTo>
                <a:lnTo>
                  <a:pt x="2376" y="1764"/>
                </a:lnTo>
                <a:lnTo>
                  <a:pt x="2352" y="1740"/>
                </a:lnTo>
                <a:lnTo>
                  <a:pt x="2328" y="1740"/>
                </a:lnTo>
                <a:lnTo>
                  <a:pt x="2304" y="1716"/>
                </a:lnTo>
                <a:lnTo>
                  <a:pt x="2280" y="1704"/>
                </a:lnTo>
                <a:lnTo>
                  <a:pt x="2256" y="1692"/>
                </a:lnTo>
                <a:lnTo>
                  <a:pt x="2232" y="1680"/>
                </a:lnTo>
                <a:lnTo>
                  <a:pt x="2208" y="1668"/>
                </a:lnTo>
                <a:lnTo>
                  <a:pt x="2184" y="1656"/>
                </a:lnTo>
                <a:lnTo>
                  <a:pt x="2160" y="1632"/>
                </a:lnTo>
                <a:lnTo>
                  <a:pt x="2124" y="1620"/>
                </a:lnTo>
                <a:lnTo>
                  <a:pt x="2100" y="1596"/>
                </a:lnTo>
                <a:lnTo>
                  <a:pt x="2064" y="1584"/>
                </a:lnTo>
                <a:lnTo>
                  <a:pt x="2040" y="1572"/>
                </a:lnTo>
                <a:lnTo>
                  <a:pt x="2016" y="1560"/>
                </a:lnTo>
                <a:lnTo>
                  <a:pt x="1992" y="1548"/>
                </a:lnTo>
                <a:lnTo>
                  <a:pt x="1968" y="1536"/>
                </a:lnTo>
                <a:lnTo>
                  <a:pt x="1944" y="1524"/>
                </a:lnTo>
                <a:lnTo>
                  <a:pt x="1920" y="1500"/>
                </a:lnTo>
                <a:lnTo>
                  <a:pt x="1896" y="1488"/>
                </a:lnTo>
                <a:lnTo>
                  <a:pt x="1872" y="1476"/>
                </a:lnTo>
                <a:lnTo>
                  <a:pt x="1860" y="1452"/>
                </a:lnTo>
                <a:lnTo>
                  <a:pt x="1836" y="1452"/>
                </a:lnTo>
                <a:lnTo>
                  <a:pt x="1800" y="1428"/>
                </a:lnTo>
                <a:lnTo>
                  <a:pt x="1776" y="1404"/>
                </a:lnTo>
                <a:lnTo>
                  <a:pt x="1752" y="1404"/>
                </a:lnTo>
                <a:lnTo>
                  <a:pt x="1728" y="1392"/>
                </a:lnTo>
                <a:lnTo>
                  <a:pt x="1704" y="1368"/>
                </a:lnTo>
                <a:lnTo>
                  <a:pt x="1680" y="1344"/>
                </a:lnTo>
                <a:lnTo>
                  <a:pt x="1656" y="1332"/>
                </a:lnTo>
                <a:lnTo>
                  <a:pt x="1632" y="1320"/>
                </a:lnTo>
                <a:lnTo>
                  <a:pt x="1608" y="1296"/>
                </a:lnTo>
                <a:lnTo>
                  <a:pt x="1584" y="1284"/>
                </a:lnTo>
                <a:lnTo>
                  <a:pt x="1548" y="1248"/>
                </a:lnTo>
                <a:lnTo>
                  <a:pt x="1512" y="1224"/>
                </a:lnTo>
                <a:lnTo>
                  <a:pt x="1488" y="1212"/>
                </a:lnTo>
                <a:lnTo>
                  <a:pt x="1464" y="1200"/>
                </a:lnTo>
                <a:lnTo>
                  <a:pt x="1452" y="1176"/>
                </a:lnTo>
                <a:lnTo>
                  <a:pt x="1416" y="1152"/>
                </a:lnTo>
                <a:lnTo>
                  <a:pt x="1392" y="1116"/>
                </a:lnTo>
                <a:lnTo>
                  <a:pt x="1356" y="1092"/>
                </a:lnTo>
                <a:lnTo>
                  <a:pt x="1344" y="1068"/>
                </a:lnTo>
                <a:lnTo>
                  <a:pt x="1320" y="1044"/>
                </a:lnTo>
                <a:lnTo>
                  <a:pt x="1320" y="1020"/>
                </a:lnTo>
                <a:lnTo>
                  <a:pt x="1296" y="996"/>
                </a:lnTo>
                <a:lnTo>
                  <a:pt x="1284" y="972"/>
                </a:lnTo>
                <a:lnTo>
                  <a:pt x="1260" y="948"/>
                </a:lnTo>
                <a:lnTo>
                  <a:pt x="1224" y="912"/>
                </a:lnTo>
                <a:lnTo>
                  <a:pt x="1200" y="900"/>
                </a:lnTo>
                <a:lnTo>
                  <a:pt x="1164" y="864"/>
                </a:lnTo>
                <a:lnTo>
                  <a:pt x="1140" y="840"/>
                </a:lnTo>
                <a:lnTo>
                  <a:pt x="1128" y="816"/>
                </a:lnTo>
                <a:lnTo>
                  <a:pt x="1104" y="804"/>
                </a:lnTo>
                <a:lnTo>
                  <a:pt x="1092" y="780"/>
                </a:lnTo>
                <a:lnTo>
                  <a:pt x="1068" y="756"/>
                </a:lnTo>
                <a:lnTo>
                  <a:pt x="1056" y="732"/>
                </a:lnTo>
                <a:lnTo>
                  <a:pt x="1032" y="720"/>
                </a:lnTo>
                <a:lnTo>
                  <a:pt x="996" y="696"/>
                </a:lnTo>
                <a:lnTo>
                  <a:pt x="984" y="672"/>
                </a:lnTo>
                <a:lnTo>
                  <a:pt x="960" y="648"/>
                </a:lnTo>
                <a:lnTo>
                  <a:pt x="936" y="636"/>
                </a:lnTo>
                <a:lnTo>
                  <a:pt x="924" y="612"/>
                </a:lnTo>
                <a:lnTo>
                  <a:pt x="912" y="588"/>
                </a:lnTo>
                <a:lnTo>
                  <a:pt x="900" y="564"/>
                </a:lnTo>
                <a:lnTo>
                  <a:pt x="876" y="552"/>
                </a:lnTo>
                <a:lnTo>
                  <a:pt x="864" y="528"/>
                </a:lnTo>
                <a:lnTo>
                  <a:pt x="852" y="504"/>
                </a:lnTo>
                <a:lnTo>
                  <a:pt x="840" y="480"/>
                </a:lnTo>
                <a:lnTo>
                  <a:pt x="828" y="456"/>
                </a:lnTo>
                <a:lnTo>
                  <a:pt x="804" y="432"/>
                </a:lnTo>
                <a:lnTo>
                  <a:pt x="792" y="408"/>
                </a:lnTo>
                <a:lnTo>
                  <a:pt x="780" y="384"/>
                </a:lnTo>
                <a:lnTo>
                  <a:pt x="768" y="360"/>
                </a:lnTo>
                <a:lnTo>
                  <a:pt x="756" y="336"/>
                </a:lnTo>
                <a:lnTo>
                  <a:pt x="732" y="324"/>
                </a:lnTo>
                <a:lnTo>
                  <a:pt x="708" y="288"/>
                </a:lnTo>
                <a:lnTo>
                  <a:pt x="684" y="264"/>
                </a:lnTo>
                <a:lnTo>
                  <a:pt x="660" y="240"/>
                </a:lnTo>
                <a:lnTo>
                  <a:pt x="648" y="216"/>
                </a:lnTo>
                <a:lnTo>
                  <a:pt x="624" y="204"/>
                </a:lnTo>
                <a:lnTo>
                  <a:pt x="612" y="180"/>
                </a:lnTo>
                <a:lnTo>
                  <a:pt x="588" y="156"/>
                </a:lnTo>
                <a:lnTo>
                  <a:pt x="564" y="144"/>
                </a:lnTo>
                <a:lnTo>
                  <a:pt x="552" y="120"/>
                </a:lnTo>
                <a:lnTo>
                  <a:pt x="528" y="120"/>
                </a:lnTo>
                <a:lnTo>
                  <a:pt x="516" y="96"/>
                </a:lnTo>
                <a:lnTo>
                  <a:pt x="480" y="72"/>
                </a:lnTo>
                <a:lnTo>
                  <a:pt x="456" y="72"/>
                </a:lnTo>
                <a:lnTo>
                  <a:pt x="432" y="60"/>
                </a:lnTo>
                <a:lnTo>
                  <a:pt x="396" y="48"/>
                </a:lnTo>
                <a:lnTo>
                  <a:pt x="372" y="36"/>
                </a:lnTo>
                <a:lnTo>
                  <a:pt x="348" y="36"/>
                </a:lnTo>
                <a:lnTo>
                  <a:pt x="312" y="24"/>
                </a:lnTo>
                <a:lnTo>
                  <a:pt x="288" y="12"/>
                </a:lnTo>
                <a:lnTo>
                  <a:pt x="264" y="12"/>
                </a:lnTo>
                <a:lnTo>
                  <a:pt x="240" y="12"/>
                </a:lnTo>
                <a:lnTo>
                  <a:pt x="216" y="0"/>
                </a:lnTo>
                <a:lnTo>
                  <a:pt x="192" y="0"/>
                </a:lnTo>
                <a:lnTo>
                  <a:pt x="168" y="0"/>
                </a:lnTo>
                <a:lnTo>
                  <a:pt x="144" y="12"/>
                </a:lnTo>
                <a:lnTo>
                  <a:pt x="120" y="12"/>
                </a:lnTo>
                <a:lnTo>
                  <a:pt x="96" y="12"/>
                </a:lnTo>
                <a:lnTo>
                  <a:pt x="72" y="24"/>
                </a:lnTo>
                <a:lnTo>
                  <a:pt x="48" y="36"/>
                </a:lnTo>
                <a:lnTo>
                  <a:pt x="24" y="48"/>
                </a:lnTo>
                <a:lnTo>
                  <a:pt x="12" y="72"/>
                </a:lnTo>
                <a:lnTo>
                  <a:pt x="0" y="96"/>
                </a:lnTo>
                <a:lnTo>
                  <a:pt x="0" y="120"/>
                </a:lnTo>
                <a:lnTo>
                  <a:pt x="0" y="144"/>
                </a:lnTo>
                <a:lnTo>
                  <a:pt x="0" y="168"/>
                </a:lnTo>
                <a:lnTo>
                  <a:pt x="12" y="192"/>
                </a:lnTo>
                <a:lnTo>
                  <a:pt x="24" y="216"/>
                </a:lnTo>
                <a:lnTo>
                  <a:pt x="36" y="240"/>
                </a:lnTo>
                <a:lnTo>
                  <a:pt x="60" y="252"/>
                </a:lnTo>
                <a:lnTo>
                  <a:pt x="72" y="276"/>
                </a:lnTo>
                <a:lnTo>
                  <a:pt x="96" y="276"/>
                </a:lnTo>
                <a:lnTo>
                  <a:pt x="132" y="300"/>
                </a:lnTo>
                <a:lnTo>
                  <a:pt x="156" y="312"/>
                </a:lnTo>
                <a:lnTo>
                  <a:pt x="180" y="312"/>
                </a:lnTo>
                <a:lnTo>
                  <a:pt x="204" y="312"/>
                </a:lnTo>
                <a:lnTo>
                  <a:pt x="228" y="324"/>
                </a:lnTo>
              </a:path>
            </a:pathLst>
          </a:custGeom>
          <a:noFill/>
          <a:ln w="25400" cap="rnd" cmpd="sng">
            <a:solidFill>
              <a:srgbClr val="FAFD00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Rectangle 10">
            <a:extLst>
              <a:ext uri="{FF2B5EF4-FFF2-40B4-BE49-F238E27FC236}">
                <a16:creationId xmlns:a16="http://schemas.microsoft.com/office/drawing/2014/main" id="{385FBD13-3E6E-CE3B-FF66-6371C1BCA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8188" y="5259388"/>
            <a:ext cx="1311275" cy="4540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/>
            <a:r>
              <a:rPr lang="en-US" altLang="en-US" sz="2400" b="1">
                <a:solidFill>
                  <a:srgbClr val="FAFD00"/>
                </a:solidFill>
                <a:latin typeface="Times" panose="02020603050405020304" pitchFamily="18" charset="0"/>
              </a:rPr>
              <a:t>PG</a:t>
            </a:r>
          </a:p>
        </p:txBody>
      </p:sp>
      <p:sp>
        <p:nvSpPr>
          <p:cNvPr id="13323" name="Freeform 11">
            <a:extLst>
              <a:ext uri="{FF2B5EF4-FFF2-40B4-BE49-F238E27FC236}">
                <a16:creationId xmlns:a16="http://schemas.microsoft.com/office/drawing/2014/main" id="{155805D7-327D-A4C2-9AE9-A79C2449859D}"/>
              </a:ext>
            </a:extLst>
          </p:cNvPr>
          <p:cNvSpPr>
            <a:spLocks/>
          </p:cNvSpPr>
          <p:nvPr/>
        </p:nvSpPr>
        <p:spPr bwMode="auto">
          <a:xfrm>
            <a:off x="2038350" y="4610100"/>
            <a:ext cx="1887538" cy="1487488"/>
          </a:xfrm>
          <a:custGeom>
            <a:avLst/>
            <a:gdLst>
              <a:gd name="T0" fmla="*/ 438150 w 1189"/>
              <a:gd name="T1" fmla="*/ 1409700 h 937"/>
              <a:gd name="T2" fmla="*/ 438150 w 1189"/>
              <a:gd name="T3" fmla="*/ 1295400 h 937"/>
              <a:gd name="T4" fmla="*/ 419100 w 1189"/>
              <a:gd name="T5" fmla="*/ 1181100 h 937"/>
              <a:gd name="T6" fmla="*/ 381000 w 1189"/>
              <a:gd name="T7" fmla="*/ 1066800 h 937"/>
              <a:gd name="T8" fmla="*/ 323850 w 1189"/>
              <a:gd name="T9" fmla="*/ 971550 h 937"/>
              <a:gd name="T10" fmla="*/ 266700 w 1189"/>
              <a:gd name="T11" fmla="*/ 857250 h 937"/>
              <a:gd name="T12" fmla="*/ 209550 w 1189"/>
              <a:gd name="T13" fmla="*/ 742950 h 937"/>
              <a:gd name="T14" fmla="*/ 133350 w 1189"/>
              <a:gd name="T15" fmla="*/ 609600 h 937"/>
              <a:gd name="T16" fmla="*/ 38100 w 1189"/>
              <a:gd name="T17" fmla="*/ 495300 h 937"/>
              <a:gd name="T18" fmla="*/ 0 w 1189"/>
              <a:gd name="T19" fmla="*/ 381000 h 937"/>
              <a:gd name="T20" fmla="*/ 0 w 1189"/>
              <a:gd name="T21" fmla="*/ 266700 h 937"/>
              <a:gd name="T22" fmla="*/ 38100 w 1189"/>
              <a:gd name="T23" fmla="*/ 152400 h 937"/>
              <a:gd name="T24" fmla="*/ 133350 w 1189"/>
              <a:gd name="T25" fmla="*/ 57150 h 937"/>
              <a:gd name="T26" fmla="*/ 228600 w 1189"/>
              <a:gd name="T27" fmla="*/ 19050 h 937"/>
              <a:gd name="T28" fmla="*/ 361950 w 1189"/>
              <a:gd name="T29" fmla="*/ 38100 h 937"/>
              <a:gd name="T30" fmla="*/ 476250 w 1189"/>
              <a:gd name="T31" fmla="*/ 95250 h 937"/>
              <a:gd name="T32" fmla="*/ 552450 w 1189"/>
              <a:gd name="T33" fmla="*/ 209550 h 937"/>
              <a:gd name="T34" fmla="*/ 609600 w 1189"/>
              <a:gd name="T35" fmla="*/ 323850 h 937"/>
              <a:gd name="T36" fmla="*/ 647700 w 1189"/>
              <a:gd name="T37" fmla="*/ 438150 h 937"/>
              <a:gd name="T38" fmla="*/ 685800 w 1189"/>
              <a:gd name="T39" fmla="*/ 552450 h 937"/>
              <a:gd name="T40" fmla="*/ 704850 w 1189"/>
              <a:gd name="T41" fmla="*/ 666750 h 937"/>
              <a:gd name="T42" fmla="*/ 723900 w 1189"/>
              <a:gd name="T43" fmla="*/ 781050 h 937"/>
              <a:gd name="T44" fmla="*/ 762000 w 1189"/>
              <a:gd name="T45" fmla="*/ 895350 h 937"/>
              <a:gd name="T46" fmla="*/ 819150 w 1189"/>
              <a:gd name="T47" fmla="*/ 1009650 h 937"/>
              <a:gd name="T48" fmla="*/ 952500 w 1189"/>
              <a:gd name="T49" fmla="*/ 1066800 h 937"/>
              <a:gd name="T50" fmla="*/ 1066800 w 1189"/>
              <a:gd name="T51" fmla="*/ 1085850 h 937"/>
              <a:gd name="T52" fmla="*/ 1181100 w 1189"/>
              <a:gd name="T53" fmla="*/ 1047750 h 937"/>
              <a:gd name="T54" fmla="*/ 1276350 w 1189"/>
              <a:gd name="T55" fmla="*/ 933450 h 937"/>
              <a:gd name="T56" fmla="*/ 1314450 w 1189"/>
              <a:gd name="T57" fmla="*/ 800100 h 937"/>
              <a:gd name="T58" fmla="*/ 1333500 w 1189"/>
              <a:gd name="T59" fmla="*/ 685800 h 937"/>
              <a:gd name="T60" fmla="*/ 1390650 w 1189"/>
              <a:gd name="T61" fmla="*/ 571500 h 937"/>
              <a:gd name="T62" fmla="*/ 1466850 w 1189"/>
              <a:gd name="T63" fmla="*/ 457200 h 937"/>
              <a:gd name="T64" fmla="*/ 1562100 w 1189"/>
              <a:gd name="T65" fmla="*/ 400050 h 937"/>
              <a:gd name="T66" fmla="*/ 1676400 w 1189"/>
              <a:gd name="T67" fmla="*/ 381000 h 937"/>
              <a:gd name="T68" fmla="*/ 1790700 w 1189"/>
              <a:gd name="T69" fmla="*/ 419100 h 937"/>
              <a:gd name="T70" fmla="*/ 1866900 w 1189"/>
              <a:gd name="T71" fmla="*/ 514350 h 937"/>
              <a:gd name="T72" fmla="*/ 1885950 w 1189"/>
              <a:gd name="T73" fmla="*/ 628650 h 937"/>
              <a:gd name="T74" fmla="*/ 1847850 w 1189"/>
              <a:gd name="T75" fmla="*/ 742950 h 937"/>
              <a:gd name="T76" fmla="*/ 1790700 w 1189"/>
              <a:gd name="T77" fmla="*/ 857250 h 937"/>
              <a:gd name="T78" fmla="*/ 1714500 w 1189"/>
              <a:gd name="T79" fmla="*/ 971550 h 937"/>
              <a:gd name="T80" fmla="*/ 1619250 w 1189"/>
              <a:gd name="T81" fmla="*/ 1066800 h 937"/>
              <a:gd name="T82" fmla="*/ 1562100 w 1189"/>
              <a:gd name="T83" fmla="*/ 1181100 h 937"/>
              <a:gd name="T84" fmla="*/ 1485900 w 1189"/>
              <a:gd name="T85" fmla="*/ 1295400 h 937"/>
              <a:gd name="T86" fmla="*/ 1428750 w 1189"/>
              <a:gd name="T87" fmla="*/ 1409700 h 93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89" h="937">
                <a:moveTo>
                  <a:pt x="300" y="936"/>
                </a:moveTo>
                <a:lnTo>
                  <a:pt x="288" y="912"/>
                </a:lnTo>
                <a:lnTo>
                  <a:pt x="276" y="888"/>
                </a:lnTo>
                <a:lnTo>
                  <a:pt x="276" y="864"/>
                </a:lnTo>
                <a:lnTo>
                  <a:pt x="276" y="840"/>
                </a:lnTo>
                <a:lnTo>
                  <a:pt x="276" y="816"/>
                </a:lnTo>
                <a:lnTo>
                  <a:pt x="276" y="792"/>
                </a:lnTo>
                <a:lnTo>
                  <a:pt x="264" y="768"/>
                </a:lnTo>
                <a:lnTo>
                  <a:pt x="264" y="744"/>
                </a:lnTo>
                <a:lnTo>
                  <a:pt x="252" y="720"/>
                </a:lnTo>
                <a:lnTo>
                  <a:pt x="252" y="696"/>
                </a:lnTo>
                <a:lnTo>
                  <a:pt x="240" y="672"/>
                </a:lnTo>
                <a:lnTo>
                  <a:pt x="216" y="660"/>
                </a:lnTo>
                <a:lnTo>
                  <a:pt x="216" y="636"/>
                </a:lnTo>
                <a:lnTo>
                  <a:pt x="204" y="612"/>
                </a:lnTo>
                <a:lnTo>
                  <a:pt x="192" y="588"/>
                </a:lnTo>
                <a:lnTo>
                  <a:pt x="180" y="564"/>
                </a:lnTo>
                <a:lnTo>
                  <a:pt x="168" y="540"/>
                </a:lnTo>
                <a:lnTo>
                  <a:pt x="156" y="516"/>
                </a:lnTo>
                <a:lnTo>
                  <a:pt x="144" y="492"/>
                </a:lnTo>
                <a:lnTo>
                  <a:pt x="132" y="468"/>
                </a:lnTo>
                <a:lnTo>
                  <a:pt x="120" y="432"/>
                </a:lnTo>
                <a:lnTo>
                  <a:pt x="96" y="408"/>
                </a:lnTo>
                <a:lnTo>
                  <a:pt x="84" y="384"/>
                </a:lnTo>
                <a:lnTo>
                  <a:pt x="60" y="360"/>
                </a:lnTo>
                <a:lnTo>
                  <a:pt x="48" y="336"/>
                </a:lnTo>
                <a:lnTo>
                  <a:pt x="24" y="312"/>
                </a:lnTo>
                <a:lnTo>
                  <a:pt x="12" y="288"/>
                </a:lnTo>
                <a:lnTo>
                  <a:pt x="0" y="264"/>
                </a:lnTo>
                <a:lnTo>
                  <a:pt x="0" y="240"/>
                </a:lnTo>
                <a:lnTo>
                  <a:pt x="0" y="216"/>
                </a:lnTo>
                <a:lnTo>
                  <a:pt x="0" y="192"/>
                </a:lnTo>
                <a:lnTo>
                  <a:pt x="0" y="168"/>
                </a:lnTo>
                <a:lnTo>
                  <a:pt x="0" y="144"/>
                </a:lnTo>
                <a:lnTo>
                  <a:pt x="12" y="120"/>
                </a:lnTo>
                <a:lnTo>
                  <a:pt x="24" y="96"/>
                </a:lnTo>
                <a:lnTo>
                  <a:pt x="36" y="72"/>
                </a:lnTo>
                <a:lnTo>
                  <a:pt x="60" y="48"/>
                </a:lnTo>
                <a:lnTo>
                  <a:pt x="84" y="36"/>
                </a:lnTo>
                <a:lnTo>
                  <a:pt x="96" y="12"/>
                </a:lnTo>
                <a:lnTo>
                  <a:pt x="120" y="12"/>
                </a:lnTo>
                <a:lnTo>
                  <a:pt x="144" y="12"/>
                </a:lnTo>
                <a:lnTo>
                  <a:pt x="168" y="0"/>
                </a:lnTo>
                <a:lnTo>
                  <a:pt x="192" y="12"/>
                </a:lnTo>
                <a:lnTo>
                  <a:pt x="228" y="24"/>
                </a:lnTo>
                <a:lnTo>
                  <a:pt x="252" y="24"/>
                </a:lnTo>
                <a:lnTo>
                  <a:pt x="276" y="48"/>
                </a:lnTo>
                <a:lnTo>
                  <a:pt x="300" y="60"/>
                </a:lnTo>
                <a:lnTo>
                  <a:pt x="324" y="84"/>
                </a:lnTo>
                <a:lnTo>
                  <a:pt x="336" y="108"/>
                </a:lnTo>
                <a:lnTo>
                  <a:pt x="348" y="132"/>
                </a:lnTo>
                <a:lnTo>
                  <a:pt x="360" y="156"/>
                </a:lnTo>
                <a:lnTo>
                  <a:pt x="372" y="180"/>
                </a:lnTo>
                <a:lnTo>
                  <a:pt x="384" y="204"/>
                </a:lnTo>
                <a:lnTo>
                  <a:pt x="384" y="228"/>
                </a:lnTo>
                <a:lnTo>
                  <a:pt x="396" y="252"/>
                </a:lnTo>
                <a:lnTo>
                  <a:pt x="408" y="276"/>
                </a:lnTo>
                <a:lnTo>
                  <a:pt x="408" y="300"/>
                </a:lnTo>
                <a:lnTo>
                  <a:pt x="420" y="324"/>
                </a:lnTo>
                <a:lnTo>
                  <a:pt x="432" y="348"/>
                </a:lnTo>
                <a:lnTo>
                  <a:pt x="432" y="372"/>
                </a:lnTo>
                <a:lnTo>
                  <a:pt x="432" y="396"/>
                </a:lnTo>
                <a:lnTo>
                  <a:pt x="444" y="420"/>
                </a:lnTo>
                <a:lnTo>
                  <a:pt x="444" y="444"/>
                </a:lnTo>
                <a:lnTo>
                  <a:pt x="444" y="468"/>
                </a:lnTo>
                <a:lnTo>
                  <a:pt x="456" y="492"/>
                </a:lnTo>
                <a:lnTo>
                  <a:pt x="456" y="516"/>
                </a:lnTo>
                <a:lnTo>
                  <a:pt x="468" y="540"/>
                </a:lnTo>
                <a:lnTo>
                  <a:pt x="480" y="564"/>
                </a:lnTo>
                <a:lnTo>
                  <a:pt x="480" y="588"/>
                </a:lnTo>
                <a:lnTo>
                  <a:pt x="504" y="612"/>
                </a:lnTo>
                <a:lnTo>
                  <a:pt x="516" y="636"/>
                </a:lnTo>
                <a:lnTo>
                  <a:pt x="540" y="648"/>
                </a:lnTo>
                <a:lnTo>
                  <a:pt x="564" y="660"/>
                </a:lnTo>
                <a:lnTo>
                  <a:pt x="600" y="672"/>
                </a:lnTo>
                <a:lnTo>
                  <a:pt x="624" y="684"/>
                </a:lnTo>
                <a:lnTo>
                  <a:pt x="648" y="684"/>
                </a:lnTo>
                <a:lnTo>
                  <a:pt x="672" y="684"/>
                </a:lnTo>
                <a:lnTo>
                  <a:pt x="696" y="684"/>
                </a:lnTo>
                <a:lnTo>
                  <a:pt x="720" y="672"/>
                </a:lnTo>
                <a:lnTo>
                  <a:pt x="744" y="660"/>
                </a:lnTo>
                <a:lnTo>
                  <a:pt x="768" y="636"/>
                </a:lnTo>
                <a:lnTo>
                  <a:pt x="780" y="612"/>
                </a:lnTo>
                <a:lnTo>
                  <a:pt x="804" y="588"/>
                </a:lnTo>
                <a:lnTo>
                  <a:pt x="804" y="564"/>
                </a:lnTo>
                <a:lnTo>
                  <a:pt x="816" y="540"/>
                </a:lnTo>
                <a:lnTo>
                  <a:pt x="828" y="504"/>
                </a:lnTo>
                <a:lnTo>
                  <a:pt x="828" y="480"/>
                </a:lnTo>
                <a:lnTo>
                  <a:pt x="840" y="456"/>
                </a:lnTo>
                <a:lnTo>
                  <a:pt x="840" y="432"/>
                </a:lnTo>
                <a:lnTo>
                  <a:pt x="852" y="408"/>
                </a:lnTo>
                <a:lnTo>
                  <a:pt x="864" y="384"/>
                </a:lnTo>
                <a:lnTo>
                  <a:pt x="876" y="360"/>
                </a:lnTo>
                <a:lnTo>
                  <a:pt x="900" y="336"/>
                </a:lnTo>
                <a:lnTo>
                  <a:pt x="912" y="312"/>
                </a:lnTo>
                <a:lnTo>
                  <a:pt x="924" y="288"/>
                </a:lnTo>
                <a:lnTo>
                  <a:pt x="948" y="276"/>
                </a:lnTo>
                <a:lnTo>
                  <a:pt x="960" y="252"/>
                </a:lnTo>
                <a:lnTo>
                  <a:pt x="984" y="252"/>
                </a:lnTo>
                <a:lnTo>
                  <a:pt x="1008" y="240"/>
                </a:lnTo>
                <a:lnTo>
                  <a:pt x="1032" y="240"/>
                </a:lnTo>
                <a:lnTo>
                  <a:pt x="1056" y="240"/>
                </a:lnTo>
                <a:lnTo>
                  <a:pt x="1080" y="240"/>
                </a:lnTo>
                <a:lnTo>
                  <a:pt x="1104" y="252"/>
                </a:lnTo>
                <a:lnTo>
                  <a:pt x="1128" y="264"/>
                </a:lnTo>
                <a:lnTo>
                  <a:pt x="1152" y="276"/>
                </a:lnTo>
                <a:lnTo>
                  <a:pt x="1164" y="300"/>
                </a:lnTo>
                <a:lnTo>
                  <a:pt x="1176" y="324"/>
                </a:lnTo>
                <a:lnTo>
                  <a:pt x="1176" y="348"/>
                </a:lnTo>
                <a:lnTo>
                  <a:pt x="1188" y="372"/>
                </a:lnTo>
                <a:lnTo>
                  <a:pt x="1188" y="396"/>
                </a:lnTo>
                <a:lnTo>
                  <a:pt x="1188" y="420"/>
                </a:lnTo>
                <a:lnTo>
                  <a:pt x="1176" y="444"/>
                </a:lnTo>
                <a:lnTo>
                  <a:pt x="1164" y="468"/>
                </a:lnTo>
                <a:lnTo>
                  <a:pt x="1152" y="492"/>
                </a:lnTo>
                <a:lnTo>
                  <a:pt x="1140" y="516"/>
                </a:lnTo>
                <a:lnTo>
                  <a:pt x="1128" y="540"/>
                </a:lnTo>
                <a:lnTo>
                  <a:pt x="1116" y="564"/>
                </a:lnTo>
                <a:lnTo>
                  <a:pt x="1092" y="588"/>
                </a:lnTo>
                <a:lnTo>
                  <a:pt x="1080" y="612"/>
                </a:lnTo>
                <a:lnTo>
                  <a:pt x="1056" y="624"/>
                </a:lnTo>
                <a:lnTo>
                  <a:pt x="1044" y="660"/>
                </a:lnTo>
                <a:lnTo>
                  <a:pt x="1020" y="672"/>
                </a:lnTo>
                <a:lnTo>
                  <a:pt x="1020" y="696"/>
                </a:lnTo>
                <a:lnTo>
                  <a:pt x="996" y="720"/>
                </a:lnTo>
                <a:lnTo>
                  <a:pt x="984" y="744"/>
                </a:lnTo>
                <a:lnTo>
                  <a:pt x="960" y="768"/>
                </a:lnTo>
                <a:lnTo>
                  <a:pt x="948" y="792"/>
                </a:lnTo>
                <a:lnTo>
                  <a:pt x="936" y="816"/>
                </a:lnTo>
                <a:lnTo>
                  <a:pt x="924" y="840"/>
                </a:lnTo>
                <a:lnTo>
                  <a:pt x="912" y="864"/>
                </a:lnTo>
                <a:lnTo>
                  <a:pt x="900" y="888"/>
                </a:lnTo>
                <a:lnTo>
                  <a:pt x="900" y="912"/>
                </a:lnTo>
                <a:lnTo>
                  <a:pt x="888" y="936"/>
                </a:lnTo>
              </a:path>
            </a:pathLst>
          </a:custGeom>
          <a:noFill/>
          <a:ln w="25400" cap="rnd" cmpd="sng">
            <a:solidFill>
              <a:srgbClr val="FAFD00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Freeform 12">
            <a:extLst>
              <a:ext uri="{FF2B5EF4-FFF2-40B4-BE49-F238E27FC236}">
                <a16:creationId xmlns:a16="http://schemas.microsoft.com/office/drawing/2014/main" id="{4253D11B-2733-B7C3-EAC1-A1DFEC9C8531}"/>
              </a:ext>
            </a:extLst>
          </p:cNvPr>
          <p:cNvSpPr>
            <a:spLocks/>
          </p:cNvSpPr>
          <p:nvPr/>
        </p:nvSpPr>
        <p:spPr bwMode="auto">
          <a:xfrm>
            <a:off x="3257550" y="2628900"/>
            <a:ext cx="268288" cy="306388"/>
          </a:xfrm>
          <a:custGeom>
            <a:avLst/>
            <a:gdLst>
              <a:gd name="T0" fmla="*/ 171450 w 169"/>
              <a:gd name="T1" fmla="*/ 19050 h 193"/>
              <a:gd name="T2" fmla="*/ 133350 w 169"/>
              <a:gd name="T3" fmla="*/ 38100 h 193"/>
              <a:gd name="T4" fmla="*/ 95250 w 169"/>
              <a:gd name="T5" fmla="*/ 57150 h 193"/>
              <a:gd name="T6" fmla="*/ 57150 w 169"/>
              <a:gd name="T7" fmla="*/ 76200 h 193"/>
              <a:gd name="T8" fmla="*/ 38100 w 169"/>
              <a:gd name="T9" fmla="*/ 114300 h 193"/>
              <a:gd name="T10" fmla="*/ 0 w 169"/>
              <a:gd name="T11" fmla="*/ 152400 h 193"/>
              <a:gd name="T12" fmla="*/ 0 w 169"/>
              <a:gd name="T13" fmla="*/ 190500 h 193"/>
              <a:gd name="T14" fmla="*/ 0 w 169"/>
              <a:gd name="T15" fmla="*/ 228600 h 193"/>
              <a:gd name="T16" fmla="*/ 38100 w 169"/>
              <a:gd name="T17" fmla="*/ 247650 h 193"/>
              <a:gd name="T18" fmla="*/ 57150 w 169"/>
              <a:gd name="T19" fmla="*/ 285750 h 193"/>
              <a:gd name="T20" fmla="*/ 95250 w 169"/>
              <a:gd name="T21" fmla="*/ 304800 h 193"/>
              <a:gd name="T22" fmla="*/ 133350 w 169"/>
              <a:gd name="T23" fmla="*/ 304800 h 193"/>
              <a:gd name="T24" fmla="*/ 171450 w 169"/>
              <a:gd name="T25" fmla="*/ 304800 h 193"/>
              <a:gd name="T26" fmla="*/ 209550 w 169"/>
              <a:gd name="T27" fmla="*/ 285750 h 193"/>
              <a:gd name="T28" fmla="*/ 228600 w 169"/>
              <a:gd name="T29" fmla="*/ 247650 h 193"/>
              <a:gd name="T30" fmla="*/ 247650 w 169"/>
              <a:gd name="T31" fmla="*/ 209550 h 193"/>
              <a:gd name="T32" fmla="*/ 266700 w 169"/>
              <a:gd name="T33" fmla="*/ 171450 h 193"/>
              <a:gd name="T34" fmla="*/ 266700 w 169"/>
              <a:gd name="T35" fmla="*/ 133350 h 193"/>
              <a:gd name="T36" fmla="*/ 266700 w 169"/>
              <a:gd name="T37" fmla="*/ 95250 h 193"/>
              <a:gd name="T38" fmla="*/ 247650 w 169"/>
              <a:gd name="T39" fmla="*/ 57150 h 193"/>
              <a:gd name="T40" fmla="*/ 228600 w 169"/>
              <a:gd name="T41" fmla="*/ 19050 h 193"/>
              <a:gd name="T42" fmla="*/ 190500 w 169"/>
              <a:gd name="T43" fmla="*/ 0 h 193"/>
              <a:gd name="T44" fmla="*/ 171450 w 169"/>
              <a:gd name="T45" fmla="*/ 19050 h 19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69" h="193">
                <a:moveTo>
                  <a:pt x="108" y="12"/>
                </a:moveTo>
                <a:lnTo>
                  <a:pt x="84" y="24"/>
                </a:lnTo>
                <a:lnTo>
                  <a:pt x="60" y="36"/>
                </a:lnTo>
                <a:lnTo>
                  <a:pt x="36" y="48"/>
                </a:lnTo>
                <a:lnTo>
                  <a:pt x="24" y="72"/>
                </a:lnTo>
                <a:lnTo>
                  <a:pt x="0" y="96"/>
                </a:lnTo>
                <a:lnTo>
                  <a:pt x="0" y="120"/>
                </a:lnTo>
                <a:lnTo>
                  <a:pt x="0" y="144"/>
                </a:lnTo>
                <a:lnTo>
                  <a:pt x="24" y="156"/>
                </a:lnTo>
                <a:lnTo>
                  <a:pt x="36" y="180"/>
                </a:lnTo>
                <a:lnTo>
                  <a:pt x="60" y="192"/>
                </a:lnTo>
                <a:lnTo>
                  <a:pt x="84" y="192"/>
                </a:lnTo>
                <a:lnTo>
                  <a:pt x="108" y="192"/>
                </a:lnTo>
                <a:lnTo>
                  <a:pt x="132" y="180"/>
                </a:lnTo>
                <a:lnTo>
                  <a:pt x="144" y="156"/>
                </a:lnTo>
                <a:lnTo>
                  <a:pt x="156" y="132"/>
                </a:lnTo>
                <a:lnTo>
                  <a:pt x="168" y="108"/>
                </a:lnTo>
                <a:lnTo>
                  <a:pt x="168" y="84"/>
                </a:lnTo>
                <a:lnTo>
                  <a:pt x="168" y="60"/>
                </a:lnTo>
                <a:lnTo>
                  <a:pt x="156" y="36"/>
                </a:lnTo>
                <a:lnTo>
                  <a:pt x="144" y="12"/>
                </a:lnTo>
                <a:lnTo>
                  <a:pt x="120" y="0"/>
                </a:lnTo>
                <a:lnTo>
                  <a:pt x="108" y="12"/>
                </a:lnTo>
              </a:path>
            </a:pathLst>
          </a:custGeom>
          <a:noFill/>
          <a:ln w="25400" cap="rnd" cmpd="sng">
            <a:solidFill>
              <a:srgbClr val="FAFD00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Freeform 13">
            <a:extLst>
              <a:ext uri="{FF2B5EF4-FFF2-40B4-BE49-F238E27FC236}">
                <a16:creationId xmlns:a16="http://schemas.microsoft.com/office/drawing/2014/main" id="{3D151CF9-4202-8105-E8CC-2C1A73FC2A77}"/>
              </a:ext>
            </a:extLst>
          </p:cNvPr>
          <p:cNvSpPr>
            <a:spLocks/>
          </p:cNvSpPr>
          <p:nvPr/>
        </p:nvSpPr>
        <p:spPr bwMode="auto">
          <a:xfrm>
            <a:off x="3067050" y="3333750"/>
            <a:ext cx="439738" cy="915988"/>
          </a:xfrm>
          <a:custGeom>
            <a:avLst/>
            <a:gdLst>
              <a:gd name="T0" fmla="*/ 285750 w 277"/>
              <a:gd name="T1" fmla="*/ 0 h 577"/>
              <a:gd name="T2" fmla="*/ 323850 w 277"/>
              <a:gd name="T3" fmla="*/ 38100 h 577"/>
              <a:gd name="T4" fmla="*/ 361950 w 277"/>
              <a:gd name="T5" fmla="*/ 57150 h 577"/>
              <a:gd name="T6" fmla="*/ 381000 w 277"/>
              <a:gd name="T7" fmla="*/ 95250 h 577"/>
              <a:gd name="T8" fmla="*/ 419100 w 277"/>
              <a:gd name="T9" fmla="*/ 133350 h 577"/>
              <a:gd name="T10" fmla="*/ 438150 w 277"/>
              <a:gd name="T11" fmla="*/ 171450 h 577"/>
              <a:gd name="T12" fmla="*/ 438150 w 277"/>
              <a:gd name="T13" fmla="*/ 209550 h 577"/>
              <a:gd name="T14" fmla="*/ 438150 w 277"/>
              <a:gd name="T15" fmla="*/ 247650 h 577"/>
              <a:gd name="T16" fmla="*/ 438150 w 277"/>
              <a:gd name="T17" fmla="*/ 285750 h 577"/>
              <a:gd name="T18" fmla="*/ 438150 w 277"/>
              <a:gd name="T19" fmla="*/ 323850 h 577"/>
              <a:gd name="T20" fmla="*/ 438150 w 277"/>
              <a:gd name="T21" fmla="*/ 361950 h 577"/>
              <a:gd name="T22" fmla="*/ 438150 w 277"/>
              <a:gd name="T23" fmla="*/ 400050 h 577"/>
              <a:gd name="T24" fmla="*/ 438150 w 277"/>
              <a:gd name="T25" fmla="*/ 438150 h 577"/>
              <a:gd name="T26" fmla="*/ 438150 w 277"/>
              <a:gd name="T27" fmla="*/ 476250 h 577"/>
              <a:gd name="T28" fmla="*/ 419100 w 277"/>
              <a:gd name="T29" fmla="*/ 514350 h 577"/>
              <a:gd name="T30" fmla="*/ 419100 w 277"/>
              <a:gd name="T31" fmla="*/ 552450 h 577"/>
              <a:gd name="T32" fmla="*/ 400050 w 277"/>
              <a:gd name="T33" fmla="*/ 590550 h 577"/>
              <a:gd name="T34" fmla="*/ 381000 w 277"/>
              <a:gd name="T35" fmla="*/ 628650 h 577"/>
              <a:gd name="T36" fmla="*/ 342900 w 277"/>
              <a:gd name="T37" fmla="*/ 666750 h 577"/>
              <a:gd name="T38" fmla="*/ 323850 w 277"/>
              <a:gd name="T39" fmla="*/ 704850 h 577"/>
              <a:gd name="T40" fmla="*/ 304800 w 277"/>
              <a:gd name="T41" fmla="*/ 742950 h 577"/>
              <a:gd name="T42" fmla="*/ 266700 w 277"/>
              <a:gd name="T43" fmla="*/ 762000 h 577"/>
              <a:gd name="T44" fmla="*/ 266700 w 277"/>
              <a:gd name="T45" fmla="*/ 800100 h 577"/>
              <a:gd name="T46" fmla="*/ 228600 w 277"/>
              <a:gd name="T47" fmla="*/ 819150 h 577"/>
              <a:gd name="T48" fmla="*/ 209550 w 277"/>
              <a:gd name="T49" fmla="*/ 857250 h 577"/>
              <a:gd name="T50" fmla="*/ 171450 w 277"/>
              <a:gd name="T51" fmla="*/ 876300 h 577"/>
              <a:gd name="T52" fmla="*/ 152400 w 277"/>
              <a:gd name="T53" fmla="*/ 914400 h 577"/>
              <a:gd name="T54" fmla="*/ 114300 w 277"/>
              <a:gd name="T55" fmla="*/ 914400 h 577"/>
              <a:gd name="T56" fmla="*/ 76200 w 277"/>
              <a:gd name="T57" fmla="*/ 914400 h 577"/>
              <a:gd name="T58" fmla="*/ 19050 w 277"/>
              <a:gd name="T59" fmla="*/ 876300 h 577"/>
              <a:gd name="T60" fmla="*/ 19050 w 277"/>
              <a:gd name="T61" fmla="*/ 838200 h 577"/>
              <a:gd name="T62" fmla="*/ 0 w 277"/>
              <a:gd name="T63" fmla="*/ 800100 h 577"/>
              <a:gd name="T64" fmla="*/ 19050 w 277"/>
              <a:gd name="T65" fmla="*/ 762000 h 577"/>
              <a:gd name="T66" fmla="*/ 38100 w 277"/>
              <a:gd name="T67" fmla="*/ 723900 h 577"/>
              <a:gd name="T68" fmla="*/ 38100 w 277"/>
              <a:gd name="T69" fmla="*/ 685800 h 577"/>
              <a:gd name="T70" fmla="*/ 76200 w 277"/>
              <a:gd name="T71" fmla="*/ 666750 h 577"/>
              <a:gd name="T72" fmla="*/ 95250 w 277"/>
              <a:gd name="T73" fmla="*/ 628650 h 577"/>
              <a:gd name="T74" fmla="*/ 114300 w 277"/>
              <a:gd name="T75" fmla="*/ 590550 h 577"/>
              <a:gd name="T76" fmla="*/ 152400 w 277"/>
              <a:gd name="T77" fmla="*/ 571500 h 577"/>
              <a:gd name="T78" fmla="*/ 152400 w 277"/>
              <a:gd name="T79" fmla="*/ 533400 h 577"/>
              <a:gd name="T80" fmla="*/ 190500 w 277"/>
              <a:gd name="T81" fmla="*/ 495300 h 577"/>
              <a:gd name="T82" fmla="*/ 209550 w 277"/>
              <a:gd name="T83" fmla="*/ 438150 h 577"/>
              <a:gd name="T84" fmla="*/ 228600 w 277"/>
              <a:gd name="T85" fmla="*/ 400050 h 577"/>
              <a:gd name="T86" fmla="*/ 247650 w 277"/>
              <a:gd name="T87" fmla="*/ 361950 h 577"/>
              <a:gd name="T88" fmla="*/ 266700 w 277"/>
              <a:gd name="T89" fmla="*/ 323850 h 577"/>
              <a:gd name="T90" fmla="*/ 285750 w 277"/>
              <a:gd name="T91" fmla="*/ 285750 h 577"/>
              <a:gd name="T92" fmla="*/ 285750 w 277"/>
              <a:gd name="T93" fmla="*/ 247650 h 577"/>
              <a:gd name="T94" fmla="*/ 285750 w 277"/>
              <a:gd name="T95" fmla="*/ 209550 h 577"/>
              <a:gd name="T96" fmla="*/ 285750 w 277"/>
              <a:gd name="T97" fmla="*/ 171450 h 577"/>
              <a:gd name="T98" fmla="*/ 285750 w 277"/>
              <a:gd name="T99" fmla="*/ 133350 h 577"/>
              <a:gd name="T100" fmla="*/ 285750 w 277"/>
              <a:gd name="T101" fmla="*/ 95250 h 577"/>
              <a:gd name="T102" fmla="*/ 285750 w 277"/>
              <a:gd name="T103" fmla="*/ 57150 h 577"/>
              <a:gd name="T104" fmla="*/ 285750 w 277"/>
              <a:gd name="T105" fmla="*/ 19050 h 577"/>
              <a:gd name="T106" fmla="*/ 323850 w 277"/>
              <a:gd name="T107" fmla="*/ 0 h 577"/>
              <a:gd name="T108" fmla="*/ 285750 w 277"/>
              <a:gd name="T109" fmla="*/ 0 h 5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77" h="577">
                <a:moveTo>
                  <a:pt x="180" y="0"/>
                </a:moveTo>
                <a:lnTo>
                  <a:pt x="204" y="24"/>
                </a:lnTo>
                <a:lnTo>
                  <a:pt x="228" y="36"/>
                </a:lnTo>
                <a:lnTo>
                  <a:pt x="240" y="60"/>
                </a:lnTo>
                <a:lnTo>
                  <a:pt x="264" y="84"/>
                </a:lnTo>
                <a:lnTo>
                  <a:pt x="276" y="108"/>
                </a:lnTo>
                <a:lnTo>
                  <a:pt x="276" y="132"/>
                </a:lnTo>
                <a:lnTo>
                  <a:pt x="276" y="156"/>
                </a:lnTo>
                <a:lnTo>
                  <a:pt x="276" y="180"/>
                </a:lnTo>
                <a:lnTo>
                  <a:pt x="276" y="204"/>
                </a:lnTo>
                <a:lnTo>
                  <a:pt x="276" y="228"/>
                </a:lnTo>
                <a:lnTo>
                  <a:pt x="276" y="252"/>
                </a:lnTo>
                <a:lnTo>
                  <a:pt x="276" y="276"/>
                </a:lnTo>
                <a:lnTo>
                  <a:pt x="276" y="300"/>
                </a:lnTo>
                <a:lnTo>
                  <a:pt x="264" y="324"/>
                </a:lnTo>
                <a:lnTo>
                  <a:pt x="264" y="348"/>
                </a:lnTo>
                <a:lnTo>
                  <a:pt x="252" y="372"/>
                </a:lnTo>
                <a:lnTo>
                  <a:pt x="240" y="396"/>
                </a:lnTo>
                <a:lnTo>
                  <a:pt x="216" y="420"/>
                </a:lnTo>
                <a:lnTo>
                  <a:pt x="204" y="444"/>
                </a:lnTo>
                <a:lnTo>
                  <a:pt x="192" y="468"/>
                </a:lnTo>
                <a:lnTo>
                  <a:pt x="168" y="480"/>
                </a:lnTo>
                <a:lnTo>
                  <a:pt x="168" y="504"/>
                </a:lnTo>
                <a:lnTo>
                  <a:pt x="144" y="516"/>
                </a:lnTo>
                <a:lnTo>
                  <a:pt x="132" y="540"/>
                </a:lnTo>
                <a:lnTo>
                  <a:pt x="108" y="552"/>
                </a:lnTo>
                <a:lnTo>
                  <a:pt x="96" y="576"/>
                </a:lnTo>
                <a:lnTo>
                  <a:pt x="72" y="576"/>
                </a:lnTo>
                <a:lnTo>
                  <a:pt x="48" y="576"/>
                </a:lnTo>
                <a:lnTo>
                  <a:pt x="12" y="552"/>
                </a:lnTo>
                <a:lnTo>
                  <a:pt x="12" y="528"/>
                </a:lnTo>
                <a:lnTo>
                  <a:pt x="0" y="504"/>
                </a:lnTo>
                <a:lnTo>
                  <a:pt x="12" y="480"/>
                </a:lnTo>
                <a:lnTo>
                  <a:pt x="24" y="456"/>
                </a:lnTo>
                <a:lnTo>
                  <a:pt x="24" y="432"/>
                </a:lnTo>
                <a:lnTo>
                  <a:pt x="48" y="420"/>
                </a:lnTo>
                <a:lnTo>
                  <a:pt x="60" y="396"/>
                </a:lnTo>
                <a:lnTo>
                  <a:pt x="72" y="372"/>
                </a:lnTo>
                <a:lnTo>
                  <a:pt x="96" y="360"/>
                </a:lnTo>
                <a:lnTo>
                  <a:pt x="96" y="336"/>
                </a:lnTo>
                <a:lnTo>
                  <a:pt x="120" y="312"/>
                </a:lnTo>
                <a:lnTo>
                  <a:pt x="132" y="276"/>
                </a:lnTo>
                <a:lnTo>
                  <a:pt x="144" y="252"/>
                </a:lnTo>
                <a:lnTo>
                  <a:pt x="156" y="228"/>
                </a:lnTo>
                <a:lnTo>
                  <a:pt x="168" y="204"/>
                </a:lnTo>
                <a:lnTo>
                  <a:pt x="180" y="180"/>
                </a:lnTo>
                <a:lnTo>
                  <a:pt x="180" y="156"/>
                </a:lnTo>
                <a:lnTo>
                  <a:pt x="180" y="132"/>
                </a:lnTo>
                <a:lnTo>
                  <a:pt x="180" y="108"/>
                </a:lnTo>
                <a:lnTo>
                  <a:pt x="180" y="84"/>
                </a:lnTo>
                <a:lnTo>
                  <a:pt x="180" y="60"/>
                </a:lnTo>
                <a:lnTo>
                  <a:pt x="180" y="36"/>
                </a:lnTo>
                <a:lnTo>
                  <a:pt x="180" y="12"/>
                </a:lnTo>
                <a:lnTo>
                  <a:pt x="204" y="0"/>
                </a:lnTo>
                <a:lnTo>
                  <a:pt x="180" y="0"/>
                </a:lnTo>
              </a:path>
            </a:pathLst>
          </a:custGeom>
          <a:noFill/>
          <a:ln w="25400" cap="rnd" cmpd="sng">
            <a:solidFill>
              <a:srgbClr val="FAFD00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Freeform 14">
            <a:extLst>
              <a:ext uri="{FF2B5EF4-FFF2-40B4-BE49-F238E27FC236}">
                <a16:creationId xmlns:a16="http://schemas.microsoft.com/office/drawing/2014/main" id="{0C340AF2-749A-6FA4-DC5B-0FC3DA1F09CA}"/>
              </a:ext>
            </a:extLst>
          </p:cNvPr>
          <p:cNvSpPr>
            <a:spLocks/>
          </p:cNvSpPr>
          <p:nvPr/>
        </p:nvSpPr>
        <p:spPr bwMode="auto">
          <a:xfrm>
            <a:off x="3333750" y="2933700"/>
            <a:ext cx="58738" cy="420688"/>
          </a:xfrm>
          <a:custGeom>
            <a:avLst/>
            <a:gdLst>
              <a:gd name="T0" fmla="*/ 19050 w 37"/>
              <a:gd name="T1" fmla="*/ 19050 h 265"/>
              <a:gd name="T2" fmla="*/ 57150 w 37"/>
              <a:gd name="T3" fmla="*/ 0 h 265"/>
              <a:gd name="T4" fmla="*/ 57150 w 37"/>
              <a:gd name="T5" fmla="*/ 38100 h 265"/>
              <a:gd name="T6" fmla="*/ 57150 w 37"/>
              <a:gd name="T7" fmla="*/ 76200 h 265"/>
              <a:gd name="T8" fmla="*/ 57150 w 37"/>
              <a:gd name="T9" fmla="*/ 114300 h 265"/>
              <a:gd name="T10" fmla="*/ 57150 w 37"/>
              <a:gd name="T11" fmla="*/ 152400 h 265"/>
              <a:gd name="T12" fmla="*/ 38100 w 37"/>
              <a:gd name="T13" fmla="*/ 190500 h 265"/>
              <a:gd name="T14" fmla="*/ 19050 w 37"/>
              <a:gd name="T15" fmla="*/ 228600 h 265"/>
              <a:gd name="T16" fmla="*/ 0 w 37"/>
              <a:gd name="T17" fmla="*/ 266700 h 265"/>
              <a:gd name="T18" fmla="*/ 0 w 37"/>
              <a:gd name="T19" fmla="*/ 304800 h 265"/>
              <a:gd name="T20" fmla="*/ 0 w 37"/>
              <a:gd name="T21" fmla="*/ 342900 h 265"/>
              <a:gd name="T22" fmla="*/ 0 w 37"/>
              <a:gd name="T23" fmla="*/ 381000 h 265"/>
              <a:gd name="T24" fmla="*/ 19050 w 37"/>
              <a:gd name="T25" fmla="*/ 419100 h 26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7" h="265">
                <a:moveTo>
                  <a:pt x="12" y="12"/>
                </a:moveTo>
                <a:lnTo>
                  <a:pt x="36" y="0"/>
                </a:lnTo>
                <a:lnTo>
                  <a:pt x="36" y="24"/>
                </a:lnTo>
                <a:lnTo>
                  <a:pt x="36" y="48"/>
                </a:lnTo>
                <a:lnTo>
                  <a:pt x="36" y="72"/>
                </a:lnTo>
                <a:lnTo>
                  <a:pt x="36" y="96"/>
                </a:lnTo>
                <a:lnTo>
                  <a:pt x="24" y="120"/>
                </a:lnTo>
                <a:lnTo>
                  <a:pt x="12" y="144"/>
                </a:lnTo>
                <a:lnTo>
                  <a:pt x="0" y="168"/>
                </a:lnTo>
                <a:lnTo>
                  <a:pt x="0" y="192"/>
                </a:lnTo>
                <a:lnTo>
                  <a:pt x="0" y="216"/>
                </a:lnTo>
                <a:lnTo>
                  <a:pt x="0" y="240"/>
                </a:lnTo>
                <a:lnTo>
                  <a:pt x="12" y="264"/>
                </a:lnTo>
              </a:path>
            </a:pathLst>
          </a:custGeom>
          <a:noFill/>
          <a:ln w="25400" cap="rnd" cmpd="sng">
            <a:solidFill>
              <a:srgbClr val="FAFD00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Rectangle 15">
            <a:extLst>
              <a:ext uri="{FF2B5EF4-FFF2-40B4-BE49-F238E27FC236}">
                <a16:creationId xmlns:a16="http://schemas.microsoft.com/office/drawing/2014/main" id="{9336F9D2-0BA8-63AB-ED91-9559F3445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6738" y="3735388"/>
            <a:ext cx="1730375" cy="4540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/>
            <a:r>
              <a:rPr lang="en-US" altLang="en-US" sz="2400" b="1">
                <a:solidFill>
                  <a:srgbClr val="FAFD00"/>
                </a:solidFill>
                <a:latin typeface="Times" panose="02020603050405020304" pitchFamily="18" charset="0"/>
              </a:rPr>
              <a:t>D S</a:t>
            </a:r>
          </a:p>
        </p:txBody>
      </p:sp>
      <p:sp>
        <p:nvSpPr>
          <p:cNvPr id="13328" name="Rectangle 16">
            <a:extLst>
              <a:ext uri="{FF2B5EF4-FFF2-40B4-BE49-F238E27FC236}">
                <a16:creationId xmlns:a16="http://schemas.microsoft.com/office/drawing/2014/main" id="{A205B03B-B094-7C64-BA75-B3E872B26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3" y="2397125"/>
            <a:ext cx="1606550" cy="363538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/>
            <a:r>
              <a:rPr lang="en-US" altLang="en-US" sz="1800">
                <a:solidFill>
                  <a:srgbClr val="FAFD00"/>
                </a:solidFill>
              </a:rPr>
              <a:t>·ÜàÜÞ µ¿W</a:t>
            </a:r>
          </a:p>
        </p:txBody>
      </p:sp>
      <p:sp>
        <p:nvSpPr>
          <p:cNvPr id="13329" name="Rectangle 17">
            <a:extLst>
              <a:ext uri="{FF2B5EF4-FFF2-40B4-BE49-F238E27FC236}">
                <a16:creationId xmlns:a16="http://schemas.microsoft.com/office/drawing/2014/main" id="{47DF905D-604A-DCF7-CE7F-63327B230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8988" y="4764088"/>
            <a:ext cx="1330325" cy="4540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/>
            <a:r>
              <a:rPr lang="en-US" altLang="en-US" sz="2400" b="1">
                <a:solidFill>
                  <a:srgbClr val="FAFD00"/>
                </a:solidFill>
                <a:latin typeface="Times" panose="02020603050405020304" pitchFamily="18" charset="0"/>
              </a:rPr>
              <a:t>RS</a:t>
            </a:r>
          </a:p>
        </p:txBody>
      </p:sp>
      <p:sp>
        <p:nvSpPr>
          <p:cNvPr id="13330" name="AutoShape 18">
            <a:extLst>
              <a:ext uri="{FF2B5EF4-FFF2-40B4-BE49-F238E27FC236}">
                <a16:creationId xmlns:a16="http://schemas.microsoft.com/office/drawing/2014/main" id="{35E84D37-F271-DCF5-A3E0-E1281612D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0" y="1358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tx2"/>
          </a:solidFill>
          <a:ln w="12700">
            <a:solidFill>
              <a:srgbClr val="FAFD00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13331" name="AutoShape 19">
            <a:extLst>
              <a:ext uri="{FF2B5EF4-FFF2-40B4-BE49-F238E27FC236}">
                <a16:creationId xmlns:a16="http://schemas.microsoft.com/office/drawing/2014/main" id="{F7C5C83F-E54F-1D41-0918-1822CD6267A2}"/>
              </a:ext>
            </a:extLst>
          </p:cNvPr>
          <p:cNvSpPr>
            <a:spLocks noChangeArrowheads="1"/>
          </p:cNvSpPr>
          <p:nvPr/>
        </p:nvSpPr>
        <p:spPr bwMode="auto">
          <a:xfrm rot="10740000">
            <a:off x="4005263" y="1343025"/>
            <a:ext cx="292100" cy="217488"/>
          </a:xfrm>
          <a:prstGeom prst="rightArrow">
            <a:avLst>
              <a:gd name="adj1" fmla="val 50000"/>
              <a:gd name="adj2" fmla="val 67159"/>
            </a:avLst>
          </a:prstGeom>
          <a:solidFill>
            <a:schemeClr val="tx2"/>
          </a:solidFill>
          <a:ln w="12700">
            <a:solidFill>
              <a:srgbClr val="FAFD00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13332" name="Rectangle 20">
            <a:extLst>
              <a:ext uri="{FF2B5EF4-FFF2-40B4-BE49-F238E27FC236}">
                <a16:creationId xmlns:a16="http://schemas.microsoft.com/office/drawing/2014/main" id="{98AC5782-C97E-8963-AE5E-E3066C53E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419600"/>
            <a:ext cx="838200" cy="39687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13333" name="Rectangle 21">
            <a:extLst>
              <a:ext uri="{FF2B5EF4-FFF2-40B4-BE49-F238E27FC236}">
                <a16:creationId xmlns:a16="http://schemas.microsoft.com/office/drawing/2014/main" id="{C899A44A-5DC1-9D51-1412-FF8A9C66C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3988" y="877888"/>
            <a:ext cx="3711575" cy="515937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/>
            <a:r>
              <a:rPr lang="en-US" altLang="en-US" sz="2400" b="1">
                <a:solidFill>
                  <a:srgbClr val="FAFD00"/>
                </a:solidFill>
                <a:latin typeface="Times" panose="02020603050405020304" pitchFamily="18" charset="0"/>
              </a:rPr>
              <a:t>  10 </a:t>
            </a:r>
            <a:r>
              <a:rPr lang="en-US" altLang="en-US">
                <a:solidFill>
                  <a:srgbClr val="FAFD00"/>
                </a:solidFill>
              </a:rPr>
              <a:t>ØíÅÜBZ</a:t>
            </a:r>
          </a:p>
        </p:txBody>
      </p:sp>
      <p:sp>
        <p:nvSpPr>
          <p:cNvPr id="13334" name="Rectangle 22">
            <a:extLst>
              <a:ext uri="{FF2B5EF4-FFF2-40B4-BE49-F238E27FC236}">
                <a16:creationId xmlns:a16="http://schemas.microsoft.com/office/drawing/2014/main" id="{E07258B2-671A-D5E6-706F-CDDB68C92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0063" y="1258888"/>
            <a:ext cx="2794000" cy="4540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400" b="1">
                <a:solidFill>
                  <a:srgbClr val="FAFD00"/>
                </a:solidFill>
                <a:latin typeface="Times" panose="02020603050405020304" pitchFamily="18" charset="0"/>
              </a:rPr>
              <a:t>6           4</a:t>
            </a:r>
          </a:p>
        </p:txBody>
      </p:sp>
      <p:sp>
        <p:nvSpPr>
          <p:cNvPr id="13335" name="Rectangle 23">
            <a:extLst>
              <a:ext uri="{FF2B5EF4-FFF2-40B4-BE49-F238E27FC236}">
                <a16:creationId xmlns:a16="http://schemas.microsoft.com/office/drawing/2014/main" id="{FC841685-AAF5-6F23-5585-E7D5A71BB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1988" y="4021138"/>
            <a:ext cx="835025" cy="4540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/>
            <a:r>
              <a:rPr lang="en-US" altLang="en-US" sz="2400">
                <a:solidFill>
                  <a:srgbClr val="FAFD00"/>
                </a:solidFill>
              </a:rPr>
              <a:t>ªV</a:t>
            </a:r>
          </a:p>
        </p:txBody>
      </p:sp>
      <p:sp>
        <p:nvSpPr>
          <p:cNvPr id="13336" name="Rectangle 24">
            <a:extLst>
              <a:ext uri="{FF2B5EF4-FFF2-40B4-BE49-F238E27FC236}">
                <a16:creationId xmlns:a16="http://schemas.microsoft.com/office/drawing/2014/main" id="{BCB81D46-1192-C444-37B5-8FF17AD06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6588" y="3106738"/>
            <a:ext cx="2170112" cy="4540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/>
            <a:r>
              <a:rPr lang="en-US" altLang="en-US" sz="2400" b="1">
                <a:solidFill>
                  <a:srgbClr val="FAFD00"/>
                </a:solidFill>
                <a:latin typeface="Times" panose="02020603050405020304" pitchFamily="18" charset="0"/>
              </a:rPr>
              <a:t>B</a:t>
            </a:r>
            <a:r>
              <a:rPr lang="en-US" altLang="en-US" sz="1800" b="1">
                <a:solidFill>
                  <a:srgbClr val="FAFD00"/>
                </a:solidFill>
                <a:latin typeface="Times" panose="02020603050405020304" pitchFamily="18" charset="0"/>
              </a:rPr>
              <a:t> </a:t>
            </a:r>
            <a:r>
              <a:rPr lang="en-US" altLang="en-US" sz="1800">
                <a:solidFill>
                  <a:srgbClr val="FAFD00"/>
                </a:solidFill>
              </a:rPr>
              <a:t>ÌÞÌßçÜÞY</a:t>
            </a:r>
            <a:r>
              <a:rPr lang="en-US" altLang="en-US" sz="2400" b="1">
                <a:solidFill>
                  <a:srgbClr val="FAFD00"/>
                </a:solidFill>
                <a:latin typeface="Times" panose="02020603050405020304" pitchFamily="18" charset="0"/>
              </a:rPr>
              <a:t>  </a:t>
            </a:r>
          </a:p>
        </p:txBody>
      </p:sp>
      <p:sp>
        <p:nvSpPr>
          <p:cNvPr id="13337" name="Rectangle 25">
            <a:extLst>
              <a:ext uri="{FF2B5EF4-FFF2-40B4-BE49-F238E27FC236}">
                <a16:creationId xmlns:a16="http://schemas.microsoft.com/office/drawing/2014/main" id="{5539C321-3B48-201A-7BB8-85048EFAC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7988" y="1811338"/>
            <a:ext cx="965200" cy="33337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/>
            <a:r>
              <a:rPr lang="en-US" altLang="en-US" sz="1600">
                <a:solidFill>
                  <a:srgbClr val="FAFD00"/>
                </a:solidFill>
              </a:rPr>
              <a:t>ÙÞøÞX</a:t>
            </a:r>
          </a:p>
        </p:txBody>
      </p:sp>
      <p:sp>
        <p:nvSpPr>
          <p:cNvPr id="13338" name="Rectangle 26">
            <a:extLst>
              <a:ext uri="{FF2B5EF4-FFF2-40B4-BE49-F238E27FC236}">
                <a16:creationId xmlns:a16="http://schemas.microsoft.com/office/drawing/2014/main" id="{4FBC19E8-FEC2-51CF-F15D-0FAF7EE45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8188" y="1525588"/>
            <a:ext cx="1177925" cy="4540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/>
            <a:r>
              <a:rPr lang="en-US" altLang="en-US" sz="2400" b="1">
                <a:solidFill>
                  <a:srgbClr val="FAFD00"/>
                </a:solidFill>
                <a:latin typeface="Times" panose="02020603050405020304" pitchFamily="18" charset="0"/>
              </a:rPr>
              <a:t>N (A)</a:t>
            </a:r>
          </a:p>
        </p:txBody>
      </p:sp>
      <p:sp>
        <p:nvSpPr>
          <p:cNvPr id="13339" name="Rectangle 27">
            <a:extLst>
              <a:ext uri="{FF2B5EF4-FFF2-40B4-BE49-F238E27FC236}">
                <a16:creationId xmlns:a16="http://schemas.microsoft.com/office/drawing/2014/main" id="{468BE704-5B4C-5D45-9CE6-64A811F53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9213" y="2616200"/>
            <a:ext cx="835025" cy="39370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/>
            <a:r>
              <a:rPr lang="en-US" altLang="en-US" sz="2000">
                <a:solidFill>
                  <a:srgbClr val="FAFD00"/>
                </a:solidFill>
              </a:rPr>
              <a:t>µÈÞX</a:t>
            </a:r>
          </a:p>
        </p:txBody>
      </p:sp>
      <p:sp>
        <p:nvSpPr>
          <p:cNvPr id="13340" name="Rectangle 28">
            <a:extLst>
              <a:ext uri="{FF2B5EF4-FFF2-40B4-BE49-F238E27FC236}">
                <a16:creationId xmlns:a16="http://schemas.microsoft.com/office/drawing/2014/main" id="{49DFA9B2-C62E-C1F5-BE80-9D2C526C2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5738" y="3259138"/>
            <a:ext cx="835025" cy="4540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/>
            <a:r>
              <a:rPr lang="en-US" altLang="en-US" sz="2400" b="1">
                <a:solidFill>
                  <a:srgbClr val="FAFD00"/>
                </a:solidFill>
                <a:latin typeface="Times" panose="02020603050405020304" pitchFamily="18" charset="0"/>
              </a:rPr>
              <a:t>J</a:t>
            </a:r>
          </a:p>
        </p:txBody>
      </p:sp>
      <p:sp>
        <p:nvSpPr>
          <p:cNvPr id="13341" name="Rectangle 29">
            <a:extLst>
              <a:ext uri="{FF2B5EF4-FFF2-40B4-BE49-F238E27FC236}">
                <a16:creationId xmlns:a16="http://schemas.microsoft.com/office/drawing/2014/main" id="{38AEFD09-6DEF-E631-2A99-75F81086D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2988" y="3106738"/>
            <a:ext cx="1673225" cy="4540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/>
            <a:r>
              <a:rPr lang="en-US" altLang="en-US" sz="2400" b="1">
                <a:solidFill>
                  <a:srgbClr val="FAFD00"/>
                </a:solidFill>
                <a:latin typeface="Times" panose="02020603050405020304" pitchFamily="18" charset="0"/>
              </a:rPr>
              <a:t>MN</a:t>
            </a:r>
          </a:p>
        </p:txBody>
      </p:sp>
      <p:sp>
        <p:nvSpPr>
          <p:cNvPr id="13342" name="Rectangle 30">
            <a:extLst>
              <a:ext uri="{FF2B5EF4-FFF2-40B4-BE49-F238E27FC236}">
                <a16:creationId xmlns:a16="http://schemas.microsoft.com/office/drawing/2014/main" id="{0A00C97C-6DE4-440E-E09E-D18A9B40E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7688" y="4383088"/>
            <a:ext cx="1673225" cy="4540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/>
            <a:r>
              <a:rPr lang="en-US" altLang="en-US" sz="2400" b="1">
                <a:solidFill>
                  <a:srgbClr val="FAFD00"/>
                </a:solidFill>
                <a:latin typeface="Times" panose="02020603050405020304" pitchFamily="18" charset="0"/>
              </a:rPr>
              <a:t>KB</a:t>
            </a:r>
          </a:p>
        </p:txBody>
      </p:sp>
      <p:sp>
        <p:nvSpPr>
          <p:cNvPr id="13343" name="Rectangle 31">
            <a:extLst>
              <a:ext uri="{FF2B5EF4-FFF2-40B4-BE49-F238E27FC236}">
                <a16:creationId xmlns:a16="http://schemas.microsoft.com/office/drawing/2014/main" id="{D810A956-C54A-A4E2-FC49-3025E86C6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4788" y="5030788"/>
            <a:ext cx="1673225" cy="4540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/>
            <a:r>
              <a:rPr lang="en-US" altLang="en-US" sz="2400" b="1">
                <a:solidFill>
                  <a:srgbClr val="FAFD00"/>
                </a:solidFill>
                <a:latin typeface="Times" panose="02020603050405020304" pitchFamily="18" charset="0"/>
              </a:rPr>
              <a:t>MS</a:t>
            </a:r>
          </a:p>
        </p:txBody>
      </p:sp>
      <p:sp>
        <p:nvSpPr>
          <p:cNvPr id="13344" name="Rectangle 32">
            <a:extLst>
              <a:ext uri="{FF2B5EF4-FFF2-40B4-BE49-F238E27FC236}">
                <a16:creationId xmlns:a16="http://schemas.microsoft.com/office/drawing/2014/main" id="{6C7C3C41-F2C2-92F1-1E07-E2EB5EEDB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3813" y="4294188"/>
            <a:ext cx="1139825" cy="363537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/>
            <a:r>
              <a:rPr lang="en-US" altLang="en-US" sz="1800">
                <a:solidFill>
                  <a:srgbClr val="FAFD00"/>
                </a:solidFill>
              </a:rPr>
              <a:t>¨¼ßÉíÄí</a:t>
            </a:r>
          </a:p>
        </p:txBody>
      </p:sp>
      <p:sp>
        <p:nvSpPr>
          <p:cNvPr id="13345" name="Oval 33">
            <a:extLst>
              <a:ext uri="{FF2B5EF4-FFF2-40B4-BE49-F238E27FC236}">
                <a16:creationId xmlns:a16="http://schemas.microsoft.com/office/drawing/2014/main" id="{BB3AC5A0-1237-F81F-90E7-59FCE55EB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750" y="1682750"/>
            <a:ext cx="139700" cy="139700"/>
          </a:xfrm>
          <a:prstGeom prst="ellipse">
            <a:avLst/>
          </a:prstGeom>
          <a:solidFill>
            <a:srgbClr val="00FF00"/>
          </a:solidFill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FAFD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13346" name="Oval 34">
            <a:extLst>
              <a:ext uri="{FF2B5EF4-FFF2-40B4-BE49-F238E27FC236}">
                <a16:creationId xmlns:a16="http://schemas.microsoft.com/office/drawing/2014/main" id="{9E366883-163B-7A40-BBD0-C4B753864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0" y="1949450"/>
            <a:ext cx="139700" cy="139700"/>
          </a:xfrm>
          <a:prstGeom prst="ellipse">
            <a:avLst/>
          </a:prstGeom>
          <a:solidFill>
            <a:srgbClr val="00FF00"/>
          </a:solidFill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FAFD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13347" name="Oval 35">
            <a:extLst>
              <a:ext uri="{FF2B5EF4-FFF2-40B4-BE49-F238E27FC236}">
                <a16:creationId xmlns:a16="http://schemas.microsoft.com/office/drawing/2014/main" id="{D3E0BCD7-0E84-5C80-1346-719CF1888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5150" y="3244850"/>
            <a:ext cx="139700" cy="139700"/>
          </a:xfrm>
          <a:prstGeom prst="ellipse">
            <a:avLst/>
          </a:prstGeom>
          <a:solidFill>
            <a:srgbClr val="00FF00"/>
          </a:solidFill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13348" name="Oval 36">
            <a:extLst>
              <a:ext uri="{FF2B5EF4-FFF2-40B4-BE49-F238E27FC236}">
                <a16:creationId xmlns:a16="http://schemas.microsoft.com/office/drawing/2014/main" id="{4E3CEEF2-D36C-5996-F4F4-1B8F223C8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2450" y="4140200"/>
            <a:ext cx="139700" cy="139700"/>
          </a:xfrm>
          <a:prstGeom prst="ellipse">
            <a:avLst/>
          </a:prstGeom>
          <a:solidFill>
            <a:srgbClr val="00FF00"/>
          </a:solidFill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FAFD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13349" name="Oval 37">
            <a:extLst>
              <a:ext uri="{FF2B5EF4-FFF2-40B4-BE49-F238E27FC236}">
                <a16:creationId xmlns:a16="http://schemas.microsoft.com/office/drawing/2014/main" id="{F4EBB2E0-1861-01AC-AEDE-368C55D7A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700" y="4578350"/>
            <a:ext cx="139700" cy="139700"/>
          </a:xfrm>
          <a:prstGeom prst="ellipse">
            <a:avLst/>
          </a:prstGeom>
          <a:solidFill>
            <a:srgbClr val="00FF00"/>
          </a:solidFill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13350" name="Oval 38">
            <a:extLst>
              <a:ext uri="{FF2B5EF4-FFF2-40B4-BE49-F238E27FC236}">
                <a16:creationId xmlns:a16="http://schemas.microsoft.com/office/drawing/2014/main" id="{07D30F0E-3E63-2FA1-B402-BE984509B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000" y="4654550"/>
            <a:ext cx="139700" cy="139700"/>
          </a:xfrm>
          <a:prstGeom prst="ellipse">
            <a:avLst/>
          </a:prstGeom>
          <a:solidFill>
            <a:srgbClr val="00FF00"/>
          </a:solidFill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FAFD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13351" name="Oval 39">
            <a:extLst>
              <a:ext uri="{FF2B5EF4-FFF2-40B4-BE49-F238E27FC236}">
                <a16:creationId xmlns:a16="http://schemas.microsoft.com/office/drawing/2014/main" id="{C2E1CDCC-2D46-0FC7-83A1-26E9DE214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3359150"/>
            <a:ext cx="139700" cy="139700"/>
          </a:xfrm>
          <a:prstGeom prst="ellipse">
            <a:avLst/>
          </a:prstGeom>
          <a:solidFill>
            <a:srgbClr val="00FF00"/>
          </a:solidFill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FAFD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13352" name="Oval 40">
            <a:extLst>
              <a:ext uri="{FF2B5EF4-FFF2-40B4-BE49-F238E27FC236}">
                <a16:creationId xmlns:a16="http://schemas.microsoft.com/office/drawing/2014/main" id="{7543255E-798D-9852-A4A4-09042E34A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250" y="2940050"/>
            <a:ext cx="139700" cy="139700"/>
          </a:xfrm>
          <a:prstGeom prst="ellipse">
            <a:avLst/>
          </a:prstGeom>
          <a:solidFill>
            <a:srgbClr val="00FF00"/>
          </a:solidFill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FAFD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13353" name="Oval 41">
            <a:extLst>
              <a:ext uri="{FF2B5EF4-FFF2-40B4-BE49-F238E27FC236}">
                <a16:creationId xmlns:a16="http://schemas.microsoft.com/office/drawing/2014/main" id="{9B097D48-876D-A74C-E117-37D3A3DF8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1550" y="3340100"/>
            <a:ext cx="139700" cy="1397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13354" name="Oval 42">
            <a:extLst>
              <a:ext uri="{FF2B5EF4-FFF2-40B4-BE49-F238E27FC236}">
                <a16:creationId xmlns:a16="http://schemas.microsoft.com/office/drawing/2014/main" id="{C41F12A6-00C3-A563-7EB9-E999BF9FC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250" y="5435600"/>
            <a:ext cx="139700" cy="139700"/>
          </a:xfrm>
          <a:prstGeom prst="ellipse">
            <a:avLst/>
          </a:prstGeom>
          <a:solidFill>
            <a:srgbClr val="00FF00"/>
          </a:solidFill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FAFD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/>
          </a:p>
        </p:txBody>
      </p:sp>
      <p:grpSp>
        <p:nvGrpSpPr>
          <p:cNvPr id="13355" name="Group 43">
            <a:extLst>
              <a:ext uri="{FF2B5EF4-FFF2-40B4-BE49-F238E27FC236}">
                <a16:creationId xmlns:a16="http://schemas.microsoft.com/office/drawing/2014/main" id="{31985F2A-6573-F6A7-971A-2D01E1982A82}"/>
              </a:ext>
            </a:extLst>
          </p:cNvPr>
          <p:cNvGrpSpPr>
            <a:grpSpLocks/>
          </p:cNvGrpSpPr>
          <p:nvPr/>
        </p:nvGrpSpPr>
        <p:grpSpPr bwMode="auto">
          <a:xfrm>
            <a:off x="1525588" y="1506538"/>
            <a:ext cx="2659062" cy="3211512"/>
            <a:chOff x="961" y="949"/>
            <a:chExt cx="1675" cy="2023"/>
          </a:xfrm>
        </p:grpSpPr>
        <p:sp>
          <p:nvSpPr>
            <p:cNvPr id="13425" name="Rectangle 44">
              <a:extLst>
                <a:ext uri="{FF2B5EF4-FFF2-40B4-BE49-F238E27FC236}">
                  <a16:creationId xmlns:a16="http://schemas.microsoft.com/office/drawing/2014/main" id="{C5E0CDC6-8D93-D78B-269C-FE0FB4FBAE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600000">
              <a:off x="328" y="1582"/>
              <a:ext cx="1668" cy="402"/>
            </a:xfrm>
            <a:prstGeom prst="rect">
              <a:avLst/>
            </a:prstGeom>
            <a:noFill/>
            <a:ln>
              <a:noFill/>
            </a:ln>
            <a:effectLst>
              <a:outerShdw dist="117088" dir="2436078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1pPr>
              <a:lvl2pPr marL="742950" indent="-28575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2pPr>
              <a:lvl3pPr marL="11430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3pPr>
              <a:lvl4pPr marL="16002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4pPr>
              <a:lvl5pPr marL="2057400" indent="-228600" algn="ctr">
                <a:spcBef>
                  <a:spcPct val="50000"/>
                </a:spcBef>
                <a:defRPr sz="2800">
                  <a:solidFill>
                    <a:srgbClr val="00DFCA"/>
                  </a:solidFill>
                  <a:latin typeface="Kerala" pitchFamily="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Kerala" pitchFamily="2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3600">
                  <a:solidFill>
                    <a:srgbClr val="00FF00"/>
                  </a:solidFill>
                </a:rPr>
                <a:t>ÕÞ·íÆJ ÍâÎß</a:t>
              </a:r>
            </a:p>
          </p:txBody>
        </p:sp>
        <p:sp>
          <p:nvSpPr>
            <p:cNvPr id="13426" name="Line 45">
              <a:extLst>
                <a:ext uri="{FF2B5EF4-FFF2-40B4-BE49-F238E27FC236}">
                  <a16:creationId xmlns:a16="http://schemas.microsoft.com/office/drawing/2014/main" id="{7D766800-523D-2BED-3292-8583BB8346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0" y="2452"/>
              <a:ext cx="784" cy="520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>
              <a:outerShdw dist="117088" dir="2436078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7" name="Line 46">
              <a:extLst>
                <a:ext uri="{FF2B5EF4-FFF2-40B4-BE49-F238E27FC236}">
                  <a16:creationId xmlns:a16="http://schemas.microsoft.com/office/drawing/2014/main" id="{F3C81E2D-9A1B-E35F-E20D-4BC105DA3A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4" y="1276"/>
              <a:ext cx="952" cy="280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>
              <a:outerShdw dist="117088" dir="2436078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56" name="Rectangle 47">
            <a:extLst>
              <a:ext uri="{FF2B5EF4-FFF2-40B4-BE49-F238E27FC236}">
                <a16:creationId xmlns:a16="http://schemas.microsoft.com/office/drawing/2014/main" id="{8832A256-8116-6F1B-65AC-B628A1147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4988" y="1157288"/>
            <a:ext cx="771525" cy="4540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/>
            <a:r>
              <a:rPr lang="en-US" altLang="en-US" sz="2400" b="1">
                <a:solidFill>
                  <a:srgbClr val="FAFD00"/>
                </a:solidFill>
                <a:latin typeface="Times" panose="02020603050405020304" pitchFamily="18" charset="0"/>
              </a:rPr>
              <a:t>MS</a:t>
            </a:r>
          </a:p>
        </p:txBody>
      </p:sp>
      <p:sp>
        <p:nvSpPr>
          <p:cNvPr id="13357" name="Rectangle 48">
            <a:extLst>
              <a:ext uri="{FF2B5EF4-FFF2-40B4-BE49-F238E27FC236}">
                <a16:creationId xmlns:a16="http://schemas.microsoft.com/office/drawing/2014/main" id="{D6480A0F-CD98-28E7-3480-C2E9000F0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3850"/>
            <a:ext cx="2211388" cy="4857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600">
                <a:solidFill>
                  <a:schemeClr val="tx2"/>
                </a:solidFill>
              </a:rPr>
              <a:t>ø¢·ÞÕß×íµÞø¢</a:t>
            </a:r>
          </a:p>
        </p:txBody>
      </p:sp>
      <p:sp>
        <p:nvSpPr>
          <p:cNvPr id="43057" name="Text Box 49">
            <a:extLst>
              <a:ext uri="{FF2B5EF4-FFF2-40B4-BE49-F238E27FC236}">
                <a16:creationId xmlns:a16="http://schemas.microsoft.com/office/drawing/2014/main" id="{57B6E77F-BF40-FBC0-EE66-324647F8B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650" y="5180013"/>
            <a:ext cx="4678363" cy="11207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altLang="en-US" sz="3600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altLang="en-US" sz="5400">
                <a:solidFill>
                  <a:srgbClr val="FF0000"/>
                </a:solidFill>
                <a:latin typeface="Kerala" panose="020B0604020202020204"/>
              </a:rPr>
              <a:t>È¿È çÕÆß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!”</a:t>
            </a:r>
          </a:p>
        </p:txBody>
      </p:sp>
      <p:sp>
        <p:nvSpPr>
          <p:cNvPr id="13359" name="Text Box 50">
            <a:extLst>
              <a:ext uri="{FF2B5EF4-FFF2-40B4-BE49-F238E27FC236}">
                <a16:creationId xmlns:a16="http://schemas.microsoft.com/office/drawing/2014/main" id="{2F87C4F2-A77D-E62D-5E7D-6B268D409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1pPr>
            <a:lvl2pPr marL="742950" indent="-28575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2pPr>
            <a:lvl3pPr marL="11430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3pPr>
            <a:lvl4pPr marL="16002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4pPr>
            <a:lvl5pPr marL="2057400" indent="-228600" algn="ctr">
              <a:spcBef>
                <a:spcPct val="50000"/>
              </a:spcBef>
              <a:defRPr sz="2800">
                <a:solidFill>
                  <a:srgbClr val="00DFCA"/>
                </a:solidFill>
                <a:latin typeface="Kerala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Kerala" pitchFamily="2" charset="0"/>
              </a:defRPr>
            </a:lvl9pPr>
          </a:lstStyle>
          <a:p>
            <a:endParaRPr lang="en-US" altLang="en-US" sz="2000">
              <a:solidFill>
                <a:srgbClr val="FFA27C"/>
              </a:solidFill>
              <a:latin typeface="B VAG Rounded Bold" charset="0"/>
            </a:endParaRPr>
          </a:p>
        </p:txBody>
      </p:sp>
      <p:grpSp>
        <p:nvGrpSpPr>
          <p:cNvPr id="43059" name="Group 51">
            <a:extLst>
              <a:ext uri="{FF2B5EF4-FFF2-40B4-BE49-F238E27FC236}">
                <a16:creationId xmlns:a16="http://schemas.microsoft.com/office/drawing/2014/main" id="{F1525F09-B61D-3E21-A1EB-0DBA77448FBF}"/>
              </a:ext>
            </a:extLst>
          </p:cNvPr>
          <p:cNvGrpSpPr>
            <a:grpSpLocks/>
          </p:cNvGrpSpPr>
          <p:nvPr/>
        </p:nvGrpSpPr>
        <p:grpSpPr bwMode="auto">
          <a:xfrm>
            <a:off x="2108200" y="1438275"/>
            <a:ext cx="5226050" cy="4462463"/>
            <a:chOff x="1308" y="772"/>
            <a:chExt cx="3292" cy="2811"/>
          </a:xfrm>
        </p:grpSpPr>
        <p:grpSp>
          <p:nvGrpSpPr>
            <p:cNvPr id="13363" name="Group 52">
              <a:extLst>
                <a:ext uri="{FF2B5EF4-FFF2-40B4-BE49-F238E27FC236}">
                  <a16:creationId xmlns:a16="http://schemas.microsoft.com/office/drawing/2014/main" id="{59A34A0B-24C8-B184-B3B3-A021721D9E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8" y="772"/>
              <a:ext cx="1741" cy="846"/>
              <a:chOff x="2412" y="2052"/>
              <a:chExt cx="1741" cy="846"/>
            </a:xfrm>
          </p:grpSpPr>
          <p:sp>
            <p:nvSpPr>
              <p:cNvPr id="13420" name="Rectangle 53">
                <a:extLst>
                  <a:ext uri="{FF2B5EF4-FFF2-40B4-BE49-F238E27FC236}">
                    <a16:creationId xmlns:a16="http://schemas.microsoft.com/office/drawing/2014/main" id="{74EA8646-3FD3-EF28-F668-2BD098FBB4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2" y="2331"/>
                <a:ext cx="1741" cy="567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21" name="AutoShape 54">
                <a:extLst>
                  <a:ext uri="{FF2B5EF4-FFF2-40B4-BE49-F238E27FC236}">
                    <a16:creationId xmlns:a16="http://schemas.microsoft.com/office/drawing/2014/main" id="{DA2A625B-C23C-6AE5-853D-3B5B344064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2" y="2052"/>
                <a:ext cx="1024" cy="728"/>
              </a:xfrm>
              <a:prstGeom prst="roundRect">
                <a:avLst>
                  <a:gd name="adj" fmla="val 10495"/>
                </a:avLst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22" name="Rectangle 55">
                <a:extLst>
                  <a:ext uri="{FF2B5EF4-FFF2-40B4-BE49-F238E27FC236}">
                    <a16:creationId xmlns:a16="http://schemas.microsoft.com/office/drawing/2014/main" id="{03A13D9F-E283-C1D2-72CA-D4049D979F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352"/>
                <a:ext cx="1246" cy="502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FFD34A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064" name="Rectangle 56">
                <a:extLst>
                  <a:ext uri="{FF2B5EF4-FFF2-40B4-BE49-F238E27FC236}">
                    <a16:creationId xmlns:a16="http://schemas.microsoft.com/office/drawing/2014/main" id="{FF7A3AE5-6A79-9BF1-C9E0-F954FC56A1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2" y="2078"/>
                <a:ext cx="627" cy="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altLang="en-US" sz="1800" b="1">
                    <a:solidFill>
                      <a:srgbClr val="790015"/>
                    </a:solidFill>
                    <a:latin typeface="Helvetica" panose="020B0604020202020204" pitchFamily="34" charset="0"/>
                  </a:rPr>
                  <a:t>   </a:t>
                </a:r>
                <a:r>
                  <a:rPr lang="en-US" altLang="en-US" sz="1800">
                    <a:solidFill>
                      <a:schemeClr val="accent2"/>
                    </a:solidFill>
                    <a:latin typeface="Kerala" panose="020B0604020202020204"/>
                  </a:rPr>
                  <a:t>Øã×í¿ßMí</a:t>
                </a:r>
                <a:endParaRPr lang="en-US" altLang="en-US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panose="020B0604020202020204" pitchFamily="34" charset="0"/>
                </a:endParaRPr>
              </a:p>
            </p:txBody>
          </p:sp>
          <p:sp>
            <p:nvSpPr>
              <p:cNvPr id="13424" name="Line 57">
                <a:extLst>
                  <a:ext uri="{FF2B5EF4-FFF2-40B4-BE49-F238E27FC236}">
                    <a16:creationId xmlns:a16="http://schemas.microsoft.com/office/drawing/2014/main" id="{6BA5A90B-965F-631E-9EC5-80FFCB383B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2" y="2271"/>
                <a:ext cx="2" cy="550"/>
              </a:xfrm>
              <a:prstGeom prst="line">
                <a:avLst/>
              </a:prstGeom>
              <a:noFill/>
              <a:ln w="31750">
                <a:solidFill>
                  <a:srgbClr val="1A000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64" name="Group 58">
              <a:extLst>
                <a:ext uri="{FF2B5EF4-FFF2-40B4-BE49-F238E27FC236}">
                  <a16:creationId xmlns:a16="http://schemas.microsoft.com/office/drawing/2014/main" id="{7E80AA3F-BB58-2D93-8B1D-FFFBAE035D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60" y="996"/>
              <a:ext cx="1741" cy="846"/>
              <a:chOff x="2412" y="2052"/>
              <a:chExt cx="1741" cy="846"/>
            </a:xfrm>
          </p:grpSpPr>
          <p:sp>
            <p:nvSpPr>
              <p:cNvPr id="13415" name="Rectangle 59">
                <a:extLst>
                  <a:ext uri="{FF2B5EF4-FFF2-40B4-BE49-F238E27FC236}">
                    <a16:creationId xmlns:a16="http://schemas.microsoft.com/office/drawing/2014/main" id="{687A96E2-9C72-F26B-9C47-796329ED5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2" y="2331"/>
                <a:ext cx="1741" cy="567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16" name="AutoShape 60">
                <a:extLst>
                  <a:ext uri="{FF2B5EF4-FFF2-40B4-BE49-F238E27FC236}">
                    <a16:creationId xmlns:a16="http://schemas.microsoft.com/office/drawing/2014/main" id="{E084374F-786E-B48B-B01E-1BF3B20032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2" y="2052"/>
                <a:ext cx="1024" cy="728"/>
              </a:xfrm>
              <a:prstGeom prst="roundRect">
                <a:avLst>
                  <a:gd name="adj" fmla="val 10495"/>
                </a:avLst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17" name="Rectangle 61">
                <a:extLst>
                  <a:ext uri="{FF2B5EF4-FFF2-40B4-BE49-F238E27FC236}">
                    <a16:creationId xmlns:a16="http://schemas.microsoft.com/office/drawing/2014/main" id="{23914557-E267-0736-C1EC-8BA9E8015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352"/>
                <a:ext cx="1246" cy="502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FFD34A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070" name="Rectangle 62">
                <a:extLst>
                  <a:ext uri="{FF2B5EF4-FFF2-40B4-BE49-F238E27FC236}">
                    <a16:creationId xmlns:a16="http://schemas.microsoft.com/office/drawing/2014/main" id="{53587772-83D0-9CC5-6DE4-B81DC8307F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2" y="2078"/>
                <a:ext cx="627" cy="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altLang="en-US" sz="1800" b="1">
                    <a:solidFill>
                      <a:srgbClr val="790015"/>
                    </a:solidFill>
                    <a:latin typeface="Helvetica" panose="020B0604020202020204" pitchFamily="34" charset="0"/>
                  </a:rPr>
                  <a:t>   </a:t>
                </a:r>
                <a:r>
                  <a:rPr lang="en-US" altLang="en-US" sz="1800">
                    <a:solidFill>
                      <a:schemeClr val="accent2"/>
                    </a:solidFill>
                    <a:latin typeface="Kerala" panose="020B0604020202020204"/>
                  </a:rPr>
                  <a:t>Øã×í¿ßMí</a:t>
                </a:r>
                <a:endParaRPr lang="en-US" altLang="en-US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panose="020B0604020202020204" pitchFamily="34" charset="0"/>
                </a:endParaRPr>
              </a:p>
            </p:txBody>
          </p:sp>
          <p:sp>
            <p:nvSpPr>
              <p:cNvPr id="13419" name="Line 63">
                <a:extLst>
                  <a:ext uri="{FF2B5EF4-FFF2-40B4-BE49-F238E27FC236}">
                    <a16:creationId xmlns:a16="http://schemas.microsoft.com/office/drawing/2014/main" id="{44CDD733-B5BB-97E6-C44B-3505EC14B5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2" y="2271"/>
                <a:ext cx="2" cy="550"/>
              </a:xfrm>
              <a:prstGeom prst="line">
                <a:avLst/>
              </a:prstGeom>
              <a:noFill/>
              <a:ln w="31750">
                <a:solidFill>
                  <a:srgbClr val="1A000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65" name="Group 64">
              <a:extLst>
                <a:ext uri="{FF2B5EF4-FFF2-40B4-BE49-F238E27FC236}">
                  <a16:creationId xmlns:a16="http://schemas.microsoft.com/office/drawing/2014/main" id="{8D4E0F13-3FC3-4656-617B-85CD96CE73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6" y="1212"/>
              <a:ext cx="1741" cy="846"/>
              <a:chOff x="2412" y="2052"/>
              <a:chExt cx="1741" cy="846"/>
            </a:xfrm>
          </p:grpSpPr>
          <p:sp>
            <p:nvSpPr>
              <p:cNvPr id="13410" name="Rectangle 65">
                <a:extLst>
                  <a:ext uri="{FF2B5EF4-FFF2-40B4-BE49-F238E27FC236}">
                    <a16:creationId xmlns:a16="http://schemas.microsoft.com/office/drawing/2014/main" id="{FF126462-E9F7-10EC-BC01-3B0C5FDBC5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2" y="2331"/>
                <a:ext cx="1741" cy="567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11" name="AutoShape 66">
                <a:extLst>
                  <a:ext uri="{FF2B5EF4-FFF2-40B4-BE49-F238E27FC236}">
                    <a16:creationId xmlns:a16="http://schemas.microsoft.com/office/drawing/2014/main" id="{EF131716-846C-CA09-3C4F-37A661A9C8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2" y="2052"/>
                <a:ext cx="1024" cy="728"/>
              </a:xfrm>
              <a:prstGeom prst="roundRect">
                <a:avLst>
                  <a:gd name="adj" fmla="val 10495"/>
                </a:avLst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12" name="Rectangle 67">
                <a:extLst>
                  <a:ext uri="{FF2B5EF4-FFF2-40B4-BE49-F238E27FC236}">
                    <a16:creationId xmlns:a16="http://schemas.microsoft.com/office/drawing/2014/main" id="{C0C9ABE4-ABEA-B03C-518D-8B2FEBED8E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352"/>
                <a:ext cx="1246" cy="502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FFD34A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076" name="Rectangle 68">
                <a:extLst>
                  <a:ext uri="{FF2B5EF4-FFF2-40B4-BE49-F238E27FC236}">
                    <a16:creationId xmlns:a16="http://schemas.microsoft.com/office/drawing/2014/main" id="{71FC1E81-3427-5418-90A1-01348491EB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3" y="2078"/>
                <a:ext cx="606" cy="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altLang="en-US" sz="1800" b="1">
                    <a:solidFill>
                      <a:srgbClr val="790015"/>
                    </a:solidFill>
                    <a:latin typeface="Helvetica" panose="020B0604020202020204" pitchFamily="34" charset="0"/>
                  </a:rPr>
                  <a:t>   </a:t>
                </a:r>
                <a:r>
                  <a:rPr lang="en-US" altLang="en-US" sz="1800">
                    <a:solidFill>
                      <a:schemeClr val="accent2"/>
                    </a:solidFill>
                    <a:latin typeface="Kerala" panose="020B0604020202020204"/>
                  </a:rPr>
                  <a:t>ç¼ÞØËí</a:t>
                </a:r>
                <a:endParaRPr lang="en-US" altLang="en-US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panose="020B0604020202020204" pitchFamily="34" charset="0"/>
                </a:endParaRPr>
              </a:p>
            </p:txBody>
          </p:sp>
          <p:sp>
            <p:nvSpPr>
              <p:cNvPr id="13414" name="Line 69">
                <a:extLst>
                  <a:ext uri="{FF2B5EF4-FFF2-40B4-BE49-F238E27FC236}">
                    <a16:creationId xmlns:a16="http://schemas.microsoft.com/office/drawing/2014/main" id="{4633DEA8-F4A8-4E6A-F8CD-DF008D6385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2" y="2271"/>
                <a:ext cx="2" cy="550"/>
              </a:xfrm>
              <a:prstGeom prst="line">
                <a:avLst/>
              </a:prstGeom>
              <a:noFill/>
              <a:ln w="31750">
                <a:solidFill>
                  <a:srgbClr val="1A000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66" name="Group 70">
              <a:extLst>
                <a:ext uri="{FF2B5EF4-FFF2-40B4-BE49-F238E27FC236}">
                  <a16:creationId xmlns:a16="http://schemas.microsoft.com/office/drawing/2014/main" id="{1FC65988-F834-3AF9-04B2-BAB41C6E91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0" y="1412"/>
              <a:ext cx="1741" cy="846"/>
              <a:chOff x="2412" y="2052"/>
              <a:chExt cx="1741" cy="846"/>
            </a:xfrm>
          </p:grpSpPr>
          <p:sp>
            <p:nvSpPr>
              <p:cNvPr id="13405" name="Rectangle 71">
                <a:extLst>
                  <a:ext uri="{FF2B5EF4-FFF2-40B4-BE49-F238E27FC236}">
                    <a16:creationId xmlns:a16="http://schemas.microsoft.com/office/drawing/2014/main" id="{5138A132-EEEB-07C9-EAF9-C2D39C262A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2" y="2331"/>
                <a:ext cx="1741" cy="567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06" name="AutoShape 72">
                <a:extLst>
                  <a:ext uri="{FF2B5EF4-FFF2-40B4-BE49-F238E27FC236}">
                    <a16:creationId xmlns:a16="http://schemas.microsoft.com/office/drawing/2014/main" id="{993102E1-34FD-1450-FC01-230E25DBDD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2" y="2052"/>
                <a:ext cx="1024" cy="728"/>
              </a:xfrm>
              <a:prstGeom prst="roundRect">
                <a:avLst>
                  <a:gd name="adj" fmla="val 10495"/>
                </a:avLst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07" name="Rectangle 73">
                <a:extLst>
                  <a:ext uri="{FF2B5EF4-FFF2-40B4-BE49-F238E27FC236}">
                    <a16:creationId xmlns:a16="http://schemas.microsoft.com/office/drawing/2014/main" id="{029B4608-BCCD-85D0-72A8-B562ABBAE4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352"/>
                <a:ext cx="1246" cy="502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FFD34A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082" name="Rectangle 74">
                <a:extLst>
                  <a:ext uri="{FF2B5EF4-FFF2-40B4-BE49-F238E27FC236}">
                    <a16:creationId xmlns:a16="http://schemas.microsoft.com/office/drawing/2014/main" id="{FED67513-D9DA-A0BD-C592-79B4FA822F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0" y="2078"/>
                <a:ext cx="492" cy="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altLang="en-US" sz="1800" b="1">
                    <a:solidFill>
                      <a:srgbClr val="790015"/>
                    </a:solidFill>
                    <a:latin typeface="Helvetica" panose="020B0604020202020204" pitchFamily="34" charset="0"/>
                  </a:rPr>
                  <a:t>   </a:t>
                </a:r>
                <a:r>
                  <a:rPr lang="en-US" altLang="en-US" sz="1800">
                    <a:solidFill>
                      <a:schemeClr val="accent2"/>
                    </a:solidFill>
                    <a:latin typeface="Kerala" panose="020B0604020202020204"/>
                  </a:rPr>
                  <a:t>çÎÞæÖ</a:t>
                </a:r>
                <a:endParaRPr lang="en-US" altLang="en-US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panose="020B0604020202020204" pitchFamily="34" charset="0"/>
                </a:endParaRPr>
              </a:p>
            </p:txBody>
          </p:sp>
          <p:sp>
            <p:nvSpPr>
              <p:cNvPr id="13409" name="Line 75">
                <a:extLst>
                  <a:ext uri="{FF2B5EF4-FFF2-40B4-BE49-F238E27FC236}">
                    <a16:creationId xmlns:a16="http://schemas.microsoft.com/office/drawing/2014/main" id="{D6C4AC1C-7930-92C5-A537-6B26AF74BC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2" y="2271"/>
                <a:ext cx="2" cy="550"/>
              </a:xfrm>
              <a:prstGeom prst="line">
                <a:avLst/>
              </a:prstGeom>
              <a:noFill/>
              <a:ln w="31750">
                <a:solidFill>
                  <a:srgbClr val="1A000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67" name="Group 76">
              <a:extLst>
                <a:ext uri="{FF2B5EF4-FFF2-40B4-BE49-F238E27FC236}">
                  <a16:creationId xmlns:a16="http://schemas.microsoft.com/office/drawing/2014/main" id="{E9B78476-058E-BB19-B773-86E0E46B2E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88" y="1604"/>
              <a:ext cx="1741" cy="846"/>
              <a:chOff x="2412" y="2052"/>
              <a:chExt cx="1741" cy="846"/>
            </a:xfrm>
          </p:grpSpPr>
          <p:sp>
            <p:nvSpPr>
              <p:cNvPr id="13400" name="Rectangle 77">
                <a:extLst>
                  <a:ext uri="{FF2B5EF4-FFF2-40B4-BE49-F238E27FC236}">
                    <a16:creationId xmlns:a16="http://schemas.microsoft.com/office/drawing/2014/main" id="{15595860-2026-CAE2-0410-AA57BA9DD1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2" y="2331"/>
                <a:ext cx="1741" cy="567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01" name="AutoShape 78">
                <a:extLst>
                  <a:ext uri="{FF2B5EF4-FFF2-40B4-BE49-F238E27FC236}">
                    <a16:creationId xmlns:a16="http://schemas.microsoft.com/office/drawing/2014/main" id="{C7D078AB-EC6C-2D99-6F1C-BFABB56164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2" y="2052"/>
                <a:ext cx="1024" cy="728"/>
              </a:xfrm>
              <a:prstGeom prst="roundRect">
                <a:avLst>
                  <a:gd name="adj" fmla="val 10495"/>
                </a:avLst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02" name="Rectangle 79">
                <a:extLst>
                  <a:ext uri="{FF2B5EF4-FFF2-40B4-BE49-F238E27FC236}">
                    <a16:creationId xmlns:a16="http://schemas.microsoft.com/office/drawing/2014/main" id="{A288D10C-A687-1BAB-D8DA-4D857D9996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352"/>
                <a:ext cx="1246" cy="502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FFD34A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088" name="Rectangle 80">
                <a:extLst>
                  <a:ext uri="{FF2B5EF4-FFF2-40B4-BE49-F238E27FC236}">
                    <a16:creationId xmlns:a16="http://schemas.microsoft.com/office/drawing/2014/main" id="{538068D7-9554-D7D4-0923-7AF5457995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" y="2078"/>
                <a:ext cx="592" cy="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altLang="en-US" sz="1800" b="1">
                    <a:solidFill>
                      <a:srgbClr val="790015"/>
                    </a:solidFill>
                    <a:latin typeface="Helvetica" panose="020B0604020202020204" pitchFamily="34" charset="0"/>
                  </a:rPr>
                  <a:t>   </a:t>
                </a:r>
                <a:r>
                  <a:rPr lang="en-US" altLang="en-US" sz="1800">
                    <a:solidFill>
                      <a:schemeClr val="accent2"/>
                    </a:solidFill>
                    <a:latin typeface="Kerala" panose="020B0604020202020204"/>
                  </a:rPr>
                  <a:t>çÏÞÖáÕ</a:t>
                </a:r>
                <a:endParaRPr lang="en-US" altLang="en-US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panose="020B0604020202020204" pitchFamily="34" charset="0"/>
                </a:endParaRPr>
              </a:p>
            </p:txBody>
          </p:sp>
          <p:sp>
            <p:nvSpPr>
              <p:cNvPr id="13404" name="Line 81">
                <a:extLst>
                  <a:ext uri="{FF2B5EF4-FFF2-40B4-BE49-F238E27FC236}">
                    <a16:creationId xmlns:a16="http://schemas.microsoft.com/office/drawing/2014/main" id="{72F231A3-28A9-032B-1B17-1AFE2DDEF3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2" y="2271"/>
                <a:ext cx="2" cy="550"/>
              </a:xfrm>
              <a:prstGeom prst="line">
                <a:avLst/>
              </a:prstGeom>
              <a:noFill/>
              <a:ln w="31750">
                <a:solidFill>
                  <a:srgbClr val="1A000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68" name="Group 82">
              <a:extLst>
                <a:ext uri="{FF2B5EF4-FFF2-40B4-BE49-F238E27FC236}">
                  <a16:creationId xmlns:a16="http://schemas.microsoft.com/office/drawing/2014/main" id="{7226FED4-2720-6508-50C4-13CB7D1BA8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4" y="1796"/>
              <a:ext cx="1741" cy="846"/>
              <a:chOff x="2412" y="2052"/>
              <a:chExt cx="1741" cy="846"/>
            </a:xfrm>
          </p:grpSpPr>
          <p:sp>
            <p:nvSpPr>
              <p:cNvPr id="13395" name="Rectangle 83">
                <a:extLst>
                  <a:ext uri="{FF2B5EF4-FFF2-40B4-BE49-F238E27FC236}">
                    <a16:creationId xmlns:a16="http://schemas.microsoft.com/office/drawing/2014/main" id="{027B9D5C-FABE-4C02-937B-3407A812DA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2" y="2331"/>
                <a:ext cx="1741" cy="567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96" name="AutoShape 84">
                <a:extLst>
                  <a:ext uri="{FF2B5EF4-FFF2-40B4-BE49-F238E27FC236}">
                    <a16:creationId xmlns:a16="http://schemas.microsoft.com/office/drawing/2014/main" id="{B897484D-B3AC-5E63-1BE8-025B3B5DC8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2" y="2052"/>
                <a:ext cx="1024" cy="728"/>
              </a:xfrm>
              <a:prstGeom prst="roundRect">
                <a:avLst>
                  <a:gd name="adj" fmla="val 10495"/>
                </a:avLst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97" name="Rectangle 85">
                <a:extLst>
                  <a:ext uri="{FF2B5EF4-FFF2-40B4-BE49-F238E27FC236}">
                    <a16:creationId xmlns:a16="http://schemas.microsoft.com/office/drawing/2014/main" id="{2C1F5459-052E-7DC9-910A-7D9D026352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352"/>
                <a:ext cx="1246" cy="502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FFD34A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094" name="Rectangle 86">
                <a:extLst>
                  <a:ext uri="{FF2B5EF4-FFF2-40B4-BE49-F238E27FC236}">
                    <a16:creationId xmlns:a16="http://schemas.microsoft.com/office/drawing/2014/main" id="{0ECB9FBD-2941-6AA3-BC7E-F9FC185CFB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4" y="2078"/>
                <a:ext cx="784" cy="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altLang="en-US" sz="1800" b="1">
                    <a:solidFill>
                      <a:srgbClr val="790015"/>
                    </a:solidFill>
                    <a:latin typeface="Helvetica" panose="020B0604020202020204" pitchFamily="34" charset="0"/>
                  </a:rPr>
                  <a:t>   </a:t>
                </a:r>
                <a:r>
                  <a:rPr lang="en-US" altLang="en-US" sz="1800">
                    <a:solidFill>
                      <a:schemeClr val="accent2"/>
                    </a:solidFill>
                    <a:latin typeface="Kerala" panose="020B0604020202020204"/>
                  </a:rPr>
                  <a:t>¥øÞ¼µÄb¢</a:t>
                </a:r>
                <a:endParaRPr lang="en-US" altLang="en-US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panose="020B0604020202020204" pitchFamily="34" charset="0"/>
                </a:endParaRPr>
              </a:p>
            </p:txBody>
          </p:sp>
          <p:sp>
            <p:nvSpPr>
              <p:cNvPr id="13399" name="Line 87">
                <a:extLst>
                  <a:ext uri="{FF2B5EF4-FFF2-40B4-BE49-F238E27FC236}">
                    <a16:creationId xmlns:a16="http://schemas.microsoft.com/office/drawing/2014/main" id="{8F99E688-852E-DC58-71A6-E40F5B9815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2" y="2271"/>
                <a:ext cx="2" cy="550"/>
              </a:xfrm>
              <a:prstGeom prst="line">
                <a:avLst/>
              </a:prstGeom>
              <a:noFill/>
              <a:ln w="31750">
                <a:solidFill>
                  <a:srgbClr val="1A000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69" name="Group 88">
              <a:extLst>
                <a:ext uri="{FF2B5EF4-FFF2-40B4-BE49-F238E27FC236}">
                  <a16:creationId xmlns:a16="http://schemas.microsoft.com/office/drawing/2014/main" id="{89F1987D-ECEF-C9F9-D3D0-F94E6E7A83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48" y="1996"/>
              <a:ext cx="1741" cy="846"/>
              <a:chOff x="2412" y="2052"/>
              <a:chExt cx="1741" cy="846"/>
            </a:xfrm>
          </p:grpSpPr>
          <p:sp>
            <p:nvSpPr>
              <p:cNvPr id="13390" name="Rectangle 89">
                <a:extLst>
                  <a:ext uri="{FF2B5EF4-FFF2-40B4-BE49-F238E27FC236}">
                    <a16:creationId xmlns:a16="http://schemas.microsoft.com/office/drawing/2014/main" id="{CCC1407B-95DC-99F1-3C0A-FCF4D269BF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2" y="2331"/>
                <a:ext cx="1741" cy="567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91" name="AutoShape 90">
                <a:extLst>
                  <a:ext uri="{FF2B5EF4-FFF2-40B4-BE49-F238E27FC236}">
                    <a16:creationId xmlns:a16="http://schemas.microsoft.com/office/drawing/2014/main" id="{5A0BB6B4-473D-7FE1-0EE6-7E677AE4F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2" y="2052"/>
                <a:ext cx="1024" cy="728"/>
              </a:xfrm>
              <a:prstGeom prst="roundRect">
                <a:avLst>
                  <a:gd name="adj" fmla="val 10495"/>
                </a:avLst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92" name="Rectangle 91">
                <a:extLst>
                  <a:ext uri="{FF2B5EF4-FFF2-40B4-BE49-F238E27FC236}">
                    <a16:creationId xmlns:a16="http://schemas.microsoft.com/office/drawing/2014/main" id="{E96B3195-3F17-A47C-BD96-E57A24BD05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352"/>
                <a:ext cx="1246" cy="502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FFD34A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100" name="Rectangle 92">
                <a:extLst>
                  <a:ext uri="{FF2B5EF4-FFF2-40B4-BE49-F238E27FC236}">
                    <a16:creationId xmlns:a16="http://schemas.microsoft.com/office/drawing/2014/main" id="{CC91A5CF-39BB-3374-E0D7-8915EC74F8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6" y="2078"/>
                <a:ext cx="679" cy="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altLang="en-US" sz="1800" b="1">
                    <a:solidFill>
                      <a:srgbClr val="790015"/>
                    </a:solidFill>
                    <a:latin typeface="Helvetica" panose="020B0604020202020204" pitchFamily="34" charset="0"/>
                  </a:rPr>
                  <a:t>   </a:t>
                </a:r>
                <a:r>
                  <a:rPr lang="en-US" altLang="en-US" sz="1800">
                    <a:solidFill>
                      <a:schemeClr val="accent2"/>
                    </a:solidFill>
                    <a:latin typeface="Kerala" panose="020B0604020202020204"/>
                  </a:rPr>
                  <a:t>øÞ¼ÍøÃ¢</a:t>
                </a:r>
                <a:endParaRPr lang="en-US" altLang="en-US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panose="020B0604020202020204" pitchFamily="34" charset="0"/>
                </a:endParaRPr>
              </a:p>
            </p:txBody>
          </p:sp>
          <p:sp>
            <p:nvSpPr>
              <p:cNvPr id="13394" name="Line 93">
                <a:extLst>
                  <a:ext uri="{FF2B5EF4-FFF2-40B4-BE49-F238E27FC236}">
                    <a16:creationId xmlns:a16="http://schemas.microsoft.com/office/drawing/2014/main" id="{524B47C1-540F-204A-F62D-B715D98D5A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2" y="2271"/>
                <a:ext cx="2" cy="550"/>
              </a:xfrm>
              <a:prstGeom prst="line">
                <a:avLst/>
              </a:prstGeom>
              <a:noFill/>
              <a:ln w="31750">
                <a:solidFill>
                  <a:srgbClr val="1A000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70" name="Group 94">
              <a:extLst>
                <a:ext uri="{FF2B5EF4-FFF2-40B4-BE49-F238E27FC236}">
                  <a16:creationId xmlns:a16="http://schemas.microsoft.com/office/drawing/2014/main" id="{15628B00-F0F7-85E6-21B5-B9A5C3DE82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0" y="2220"/>
              <a:ext cx="1741" cy="846"/>
              <a:chOff x="2412" y="2052"/>
              <a:chExt cx="1741" cy="846"/>
            </a:xfrm>
          </p:grpSpPr>
          <p:sp>
            <p:nvSpPr>
              <p:cNvPr id="13385" name="Rectangle 95">
                <a:extLst>
                  <a:ext uri="{FF2B5EF4-FFF2-40B4-BE49-F238E27FC236}">
                    <a16:creationId xmlns:a16="http://schemas.microsoft.com/office/drawing/2014/main" id="{8B44447B-1C7A-A775-924C-567A88B771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2" y="2331"/>
                <a:ext cx="1741" cy="567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86" name="AutoShape 96">
                <a:extLst>
                  <a:ext uri="{FF2B5EF4-FFF2-40B4-BE49-F238E27FC236}">
                    <a16:creationId xmlns:a16="http://schemas.microsoft.com/office/drawing/2014/main" id="{2F088B4D-97E9-91CC-85D2-AFBB7AE49F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2" y="2052"/>
                <a:ext cx="1024" cy="728"/>
              </a:xfrm>
              <a:prstGeom prst="roundRect">
                <a:avLst>
                  <a:gd name="adj" fmla="val 10495"/>
                </a:avLst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87" name="Rectangle 97">
                <a:extLst>
                  <a:ext uri="{FF2B5EF4-FFF2-40B4-BE49-F238E27FC236}">
                    <a16:creationId xmlns:a16="http://schemas.microsoft.com/office/drawing/2014/main" id="{E8EAD4B3-D43B-E04D-AFD9-CD8B0F45D9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352"/>
                <a:ext cx="1246" cy="502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FFD34A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106" name="Rectangle 98">
                <a:extLst>
                  <a:ext uri="{FF2B5EF4-FFF2-40B4-BE49-F238E27FC236}">
                    <a16:creationId xmlns:a16="http://schemas.microsoft.com/office/drawing/2014/main" id="{FFE63A5C-8C7B-60CD-58EC-CFA30C67F1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3" y="2078"/>
                <a:ext cx="845" cy="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altLang="en-US" sz="1800" b="1">
                    <a:solidFill>
                      <a:srgbClr val="790015"/>
                    </a:solidFill>
                    <a:latin typeface="Helvetica" panose="020B0604020202020204" pitchFamily="34" charset="0"/>
                  </a:rPr>
                  <a:t>   </a:t>
                </a:r>
                <a:r>
                  <a:rPr lang="en-US" altLang="en-US" sz="1800">
                    <a:solidFill>
                      <a:schemeClr val="accent2"/>
                    </a:solidFill>
                    <a:latin typeface="Kerala" panose="020B0604020202020204"/>
                  </a:rPr>
                  <a:t>dÉÕÞØµÞÜ¢</a:t>
                </a:r>
                <a:endParaRPr lang="en-US" altLang="en-US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panose="020B0604020202020204" pitchFamily="34" charset="0"/>
                </a:endParaRPr>
              </a:p>
            </p:txBody>
          </p:sp>
          <p:sp>
            <p:nvSpPr>
              <p:cNvPr id="13389" name="Line 99">
                <a:extLst>
                  <a:ext uri="{FF2B5EF4-FFF2-40B4-BE49-F238E27FC236}">
                    <a16:creationId xmlns:a16="http://schemas.microsoft.com/office/drawing/2014/main" id="{86D6A8B5-5C72-9ED4-5394-256AFF1B9D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2" y="2271"/>
                <a:ext cx="2" cy="550"/>
              </a:xfrm>
              <a:prstGeom prst="line">
                <a:avLst/>
              </a:prstGeom>
              <a:noFill/>
              <a:ln w="31750">
                <a:solidFill>
                  <a:srgbClr val="1A000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71" name="Group 100">
              <a:extLst>
                <a:ext uri="{FF2B5EF4-FFF2-40B4-BE49-F238E27FC236}">
                  <a16:creationId xmlns:a16="http://schemas.microsoft.com/office/drawing/2014/main" id="{A6026CB3-74C2-F563-5A5A-42485E2087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92" y="2431"/>
              <a:ext cx="1739" cy="840"/>
              <a:chOff x="2652" y="2271"/>
              <a:chExt cx="1739" cy="840"/>
            </a:xfrm>
          </p:grpSpPr>
          <p:sp>
            <p:nvSpPr>
              <p:cNvPr id="13381" name="Rectangle 101">
                <a:extLst>
                  <a:ext uri="{FF2B5EF4-FFF2-40B4-BE49-F238E27FC236}">
                    <a16:creationId xmlns:a16="http://schemas.microsoft.com/office/drawing/2014/main" id="{606F0CAA-842B-E770-FEF6-35C00ADE34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2" y="2559"/>
                <a:ext cx="1739" cy="552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82" name="AutoShape 102">
                <a:extLst>
                  <a:ext uri="{FF2B5EF4-FFF2-40B4-BE49-F238E27FC236}">
                    <a16:creationId xmlns:a16="http://schemas.microsoft.com/office/drawing/2014/main" id="{C20551FC-A164-2434-1185-AB475E9B11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2" y="2271"/>
                <a:ext cx="1006" cy="712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83" name="Rectangle 103">
                <a:extLst>
                  <a:ext uri="{FF2B5EF4-FFF2-40B4-BE49-F238E27FC236}">
                    <a16:creationId xmlns:a16="http://schemas.microsoft.com/office/drawing/2014/main" id="{5C3DAF86-42E6-1749-5315-4371AB6B39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8" y="2585"/>
                <a:ext cx="1227" cy="502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FFD34A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112" name="Rectangle 104">
                <a:extLst>
                  <a:ext uri="{FF2B5EF4-FFF2-40B4-BE49-F238E27FC236}">
                    <a16:creationId xmlns:a16="http://schemas.microsoft.com/office/drawing/2014/main" id="{455B8331-DA80-140C-7D57-08BDDE9D6B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1" y="2298"/>
                <a:ext cx="949" cy="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altLang="en-US" sz="1800">
                    <a:solidFill>
                      <a:srgbClr val="790015"/>
                    </a:solidFill>
                    <a:latin typeface="Helvetica" panose="020B0604020202020204" pitchFamily="34" charset="0"/>
                  </a:rPr>
                  <a:t>   </a:t>
                </a:r>
                <a:r>
                  <a:rPr lang="en-US" altLang="en-US" sz="1800">
                    <a:solidFill>
                      <a:schemeClr val="accent2"/>
                    </a:solidFill>
                    <a:latin typeface="Kerala" panose="020B0604020202020204"/>
                  </a:rPr>
                  <a:t>ÈßÖÌíÆ µÞÜ¢</a:t>
                </a:r>
                <a:endParaRPr lang="en-US" altLang="en-US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panose="020B0604020202020204" pitchFamily="34" charset="0"/>
                </a:endParaRPr>
              </a:p>
            </p:txBody>
          </p:sp>
        </p:grpSp>
        <p:grpSp>
          <p:nvGrpSpPr>
            <p:cNvPr id="13372" name="Group 105">
              <a:extLst>
                <a:ext uri="{FF2B5EF4-FFF2-40B4-BE49-F238E27FC236}">
                  <a16:creationId xmlns:a16="http://schemas.microsoft.com/office/drawing/2014/main" id="{093D44CD-704B-8E76-31E3-C0702CD5D3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0" y="2651"/>
              <a:ext cx="1740" cy="932"/>
              <a:chOff x="3948" y="107"/>
              <a:chExt cx="1740" cy="932"/>
            </a:xfrm>
          </p:grpSpPr>
          <p:sp>
            <p:nvSpPr>
              <p:cNvPr id="13373" name="Rectangle 106">
                <a:extLst>
                  <a:ext uri="{FF2B5EF4-FFF2-40B4-BE49-F238E27FC236}">
                    <a16:creationId xmlns:a16="http://schemas.microsoft.com/office/drawing/2014/main" id="{BE66C3C0-2BE8-FEA4-0F7B-EA5F13E718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8" y="472"/>
                <a:ext cx="1740" cy="567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74" name="AutoShape 107">
                <a:extLst>
                  <a:ext uri="{FF2B5EF4-FFF2-40B4-BE49-F238E27FC236}">
                    <a16:creationId xmlns:a16="http://schemas.microsoft.com/office/drawing/2014/main" id="{A8932C62-4DAA-5E69-8133-D51E99AC4B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8" y="107"/>
                <a:ext cx="1007" cy="712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75" name="Rectangle 108">
                <a:extLst>
                  <a:ext uri="{FF2B5EF4-FFF2-40B4-BE49-F238E27FC236}">
                    <a16:creationId xmlns:a16="http://schemas.microsoft.com/office/drawing/2014/main" id="{B5CA3058-F779-7350-83B6-4813391B1C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3" y="472"/>
                <a:ext cx="1245" cy="470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FFD34A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00DFCA"/>
                    </a:solidFill>
                    <a:latin typeface="Kerala" pitchFamily="2" charset="0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13376" name="Group 109">
                <a:extLst>
                  <a:ext uri="{FF2B5EF4-FFF2-40B4-BE49-F238E27FC236}">
                    <a16:creationId xmlns:a16="http://schemas.microsoft.com/office/drawing/2014/main" id="{BE9D9449-B3E7-4F06-D36E-F71B705D78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58" y="130"/>
                <a:ext cx="630" cy="283"/>
                <a:chOff x="3082" y="3101"/>
                <a:chExt cx="493" cy="235"/>
              </a:xfrm>
            </p:grpSpPr>
            <p:sp>
              <p:nvSpPr>
                <p:cNvPr id="43118" name="Rectangle 110">
                  <a:extLst>
                    <a:ext uri="{FF2B5EF4-FFF2-40B4-BE49-F238E27FC236}">
                      <a16:creationId xmlns:a16="http://schemas.microsoft.com/office/drawing/2014/main" id="{971EC13C-3F6D-C710-CCEF-0E42A6934A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82" y="3113"/>
                  <a:ext cx="146" cy="22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en-US" b="1">
                      <a:solidFill>
                        <a:srgbClr val="790015"/>
                      </a:solidFill>
                      <a:latin typeface="Helvetica" panose="020B0604020202020204" pitchFamily="34" charset="0"/>
                    </a:rPr>
                    <a:t>   </a:t>
                  </a:r>
                  <a:endParaRPr lang="en-US" altLang="en-US" sz="4000" b="1">
                    <a:solidFill>
                      <a:srgbClr val="FFA27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Helvetica" panose="020B0604020202020204" pitchFamily="34" charset="0"/>
                  </a:endParaRPr>
                </a:p>
              </p:txBody>
            </p:sp>
            <p:sp>
              <p:nvSpPr>
                <p:cNvPr id="43119" name="Rectangle 111">
                  <a:extLst>
                    <a:ext uri="{FF2B5EF4-FFF2-40B4-BE49-F238E27FC236}">
                      <a16:creationId xmlns:a16="http://schemas.microsoft.com/office/drawing/2014/main" id="{CB85C20F-0E5D-5BE2-7E91-BB5BAEC111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77" y="3101"/>
                  <a:ext cx="398" cy="2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en-US" sz="2900">
                      <a:solidFill>
                        <a:schemeClr val="accent1"/>
                      </a:solidFill>
                      <a:latin typeface="Kerala" panose="020B0604020202020204"/>
                    </a:rPr>
                    <a:t>çÏÖá</a:t>
                  </a:r>
                  <a:endParaRPr lang="en-US" altLang="en-US" sz="4000" b="1">
                    <a:solidFill>
                      <a:srgbClr val="FFA27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Helvetica" panose="020B0604020202020204" pitchFamily="34" charset="0"/>
                  </a:endParaRPr>
                </a:p>
              </p:txBody>
            </p:sp>
          </p:grpSp>
          <p:sp>
            <p:nvSpPr>
              <p:cNvPr id="13377" name="Line 112">
                <a:extLst>
                  <a:ext uri="{FF2B5EF4-FFF2-40B4-BE49-F238E27FC236}">
                    <a16:creationId xmlns:a16="http://schemas.microsoft.com/office/drawing/2014/main" id="{B8B4537D-3702-4014-F0A2-31C318C0DF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48" y="412"/>
                <a:ext cx="1" cy="550"/>
              </a:xfrm>
              <a:prstGeom prst="line">
                <a:avLst/>
              </a:prstGeom>
              <a:noFill/>
              <a:ln w="31750">
                <a:solidFill>
                  <a:srgbClr val="1A000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8" name="Line 113">
                <a:extLst>
                  <a:ext uri="{FF2B5EF4-FFF2-40B4-BE49-F238E27FC236}">
                    <a16:creationId xmlns:a16="http://schemas.microsoft.com/office/drawing/2014/main" id="{59E28594-EA21-DBB9-E394-50FCCF7432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45" y="472"/>
                <a:ext cx="545" cy="2"/>
              </a:xfrm>
              <a:prstGeom prst="line">
                <a:avLst/>
              </a:prstGeom>
              <a:noFill/>
              <a:ln w="31750">
                <a:solidFill>
                  <a:srgbClr val="1A000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3122" name="Rectangle 114">
            <a:extLst>
              <a:ext uri="{FF2B5EF4-FFF2-40B4-BE49-F238E27FC236}">
                <a16:creationId xmlns:a16="http://schemas.microsoft.com/office/drawing/2014/main" id="{DCC919DB-5341-6246-E9E9-E69A7EAC3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08</a:t>
            </a:r>
          </a:p>
        </p:txBody>
      </p:sp>
      <p:sp>
        <p:nvSpPr>
          <p:cNvPr id="43123" name="Text Box 115">
            <a:extLst>
              <a:ext uri="{FF2B5EF4-FFF2-40B4-BE49-F238E27FC236}">
                <a16:creationId xmlns:a16="http://schemas.microsoft.com/office/drawing/2014/main" id="{7F36309C-1ED8-56FD-4314-62F0B9668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0"/>
            <a:ext cx="2346325" cy="37465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57" grpId="0" autoUpdateAnimBg="0"/>
    </p:bldLst>
  </p:timing>
</p:sld>
</file>

<file path=ppt/theme/theme1.xml><?xml version="1.0" encoding="utf-8"?>
<a:theme xmlns:a="http://schemas.openxmlformats.org/drawingml/2006/main" name="New Malayalam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New Malayalam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d-ID" altLang="en-US" sz="2800" b="0" i="0" u="none" strike="noStrike" cap="none" normalizeH="0" baseline="0" smtClean="0">
            <a:ln>
              <a:noFill/>
            </a:ln>
            <a:solidFill>
              <a:srgbClr val="00DFCA"/>
            </a:solidFill>
            <a:effectLst/>
            <a:latin typeface="Kerala" panose="020B060402020202020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d-ID" altLang="en-US" sz="2800" b="0" i="0" u="none" strike="noStrike" cap="none" normalizeH="0" baseline="0" smtClean="0">
            <a:ln>
              <a:noFill/>
            </a:ln>
            <a:solidFill>
              <a:srgbClr val="00DFCA"/>
            </a:solidFill>
            <a:effectLst/>
            <a:latin typeface="Kerala" panose="020B0604020202020204"/>
          </a:defRPr>
        </a:defPPr>
      </a:lstStyle>
    </a:lnDef>
  </a:objectDefaults>
  <a:extraClrSchemeLst>
    <a:extraClrScheme>
      <a:clrScheme name="New Malayala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Malayalam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Malayalam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Malayalam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Malayala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Malayala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Malayala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392</TotalTime>
  <Words>1237</Words>
  <Application>Microsoft Macintosh PowerPoint</Application>
  <PresentationFormat>On-screen Show (4:3)</PresentationFormat>
  <Paragraphs>377</Paragraphs>
  <Slides>26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Comic Sans MS</vt:lpstr>
      <vt:lpstr>Arial</vt:lpstr>
      <vt:lpstr>Helvetica</vt:lpstr>
      <vt:lpstr>Times New Roman</vt:lpstr>
      <vt:lpstr>B VAG Rounded Bold</vt:lpstr>
      <vt:lpstr>Monotype Sorts</vt:lpstr>
      <vt:lpstr>Times</vt:lpstr>
      <vt:lpstr>Kerala</vt:lpstr>
      <vt:lpstr>Chicago</vt:lpstr>
      <vt:lpstr>Kosher-Normal</vt:lpstr>
      <vt:lpstr>New Malayalam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Creation</dc:title>
  <dc:subject>Old Testament</dc:subject>
  <dc:creator>Dr John  Fryman</dc:creator>
  <cp:lastModifiedBy>Rick Griffith</cp:lastModifiedBy>
  <cp:revision>28</cp:revision>
  <dcterms:created xsi:type="dcterms:W3CDTF">2003-11-03T02:00:23Z</dcterms:created>
  <dcterms:modified xsi:type="dcterms:W3CDTF">2024-11-30T22:10:49Z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 Completed">
    <vt:lpwstr>05/Nov/2003</vt:lpwstr>
  </property>
  <property fmtid="{D5CDD505-2E9C-101B-9397-08002B2CF9AE}" pid="3" name="Editor">
    <vt:lpwstr>Prasad Thomas</vt:lpwstr>
  </property>
  <property fmtid="{D5CDD505-2E9C-101B-9397-08002B2CF9AE}" pid="4" name="Language">
    <vt:lpwstr>Malayalam</vt:lpwstr>
  </property>
  <property fmtid="{D5CDD505-2E9C-101B-9397-08002B2CF9AE}" pid="5" name="Translated  by">
    <vt:lpwstr>Prasads Thomas,  Manammoottil, Edayaranmula, Kerala, India,  email: prasadsbox@yahoo.com </vt:lpwstr>
  </property>
  <property fmtid="{D5CDD505-2E9C-101B-9397-08002B2CF9AE}" pid="6" name="Source">
    <vt:lpwstr>Dr.  John Fryman</vt:lpwstr>
  </property>
</Properties>
</file>