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embedTrueTypeFonts="1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99" r:id="rId2"/>
    <p:sldId id="493" r:id="rId3"/>
    <p:sldId id="491" r:id="rId4"/>
    <p:sldId id="492" r:id="rId5"/>
    <p:sldId id="375" r:id="rId6"/>
    <p:sldId id="407" r:id="rId7"/>
    <p:sldId id="473" r:id="rId8"/>
    <p:sldId id="408" r:id="rId9"/>
    <p:sldId id="378" r:id="rId10"/>
    <p:sldId id="379" r:id="rId11"/>
    <p:sldId id="380" r:id="rId12"/>
    <p:sldId id="381" r:id="rId13"/>
    <p:sldId id="382" r:id="rId14"/>
    <p:sldId id="386" r:id="rId15"/>
    <p:sldId id="387" r:id="rId16"/>
    <p:sldId id="388" r:id="rId17"/>
    <p:sldId id="445" r:id="rId18"/>
    <p:sldId id="448" r:id="rId19"/>
    <p:sldId id="449" r:id="rId20"/>
    <p:sldId id="450" r:id="rId21"/>
    <p:sldId id="451" r:id="rId22"/>
    <p:sldId id="452" r:id="rId23"/>
    <p:sldId id="456" r:id="rId24"/>
    <p:sldId id="457" r:id="rId25"/>
    <p:sldId id="477" r:id="rId26"/>
    <p:sldId id="496" r:id="rId27"/>
    <p:sldId id="480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70" r:id="rId36"/>
    <p:sldId id="471" r:id="rId37"/>
    <p:sldId id="497" r:id="rId38"/>
    <p:sldId id="454" r:id="rId39"/>
    <p:sldId id="405" r:id="rId40"/>
    <p:sldId id="482" r:id="rId41"/>
    <p:sldId id="296" r:id="rId42"/>
    <p:sldId id="494" r:id="rId43"/>
    <p:sldId id="479" r:id="rId44"/>
  </p:sldIdLst>
  <p:sldSz cx="9144000" cy="6858000" type="screen4x3"/>
  <p:notesSz cx="8229600" cy="10909300"/>
  <p:embeddedFontLst>
    <p:embeddedFont>
      <p:font typeface="Arial Black" panose="020B0604020202020204" pitchFamily="34" charset="0"/>
      <p:regular r:id="rId47"/>
      <p:bold r:id="rId48"/>
      <p:italic r:id="rId49"/>
    </p:embeddedFont>
    <p:embeddedFont>
      <p:font typeface="Comic Sans MS" panose="030F0902030302020204" pitchFamily="66" charset="0"/>
      <p:regular r:id="rId50"/>
      <p:bold r:id="rId51"/>
      <p:italic r:id="rId52"/>
      <p:boldItalic r:id="rId53"/>
    </p:embeddedFont>
    <p:embeddedFont>
      <p:font typeface="Helvetica" pitchFamily="2" charset="0"/>
      <p:regular r:id="rId54"/>
      <p:bold r:id="rId55"/>
      <p:italic r:id="rId56"/>
      <p:boldItalic r:id="rId57"/>
    </p:embeddedFont>
    <p:embeddedFont>
      <p:font typeface="Kerala" pitchFamily="2" charset="0"/>
      <p:regular r:id="rId58"/>
    </p:embeddedFont>
    <p:embeddedFont>
      <p:font typeface="Lucida Handwriting" panose="03010101010101010101" pitchFamily="66" charset="77"/>
      <p:regular r:id="rId59"/>
    </p:embeddedFont>
    <p:embeddedFont>
      <p:font typeface="Times" panose="02020603050405020304" pitchFamily="18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rgbClr val="1E1BC5"/>
        </a:solidFill>
        <a:latin typeface="Comic Sans MS" panose="030F09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1E1BC5"/>
        </a:solidFill>
        <a:latin typeface="Comic Sans MS" panose="030F09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1E1BC5"/>
        </a:solidFill>
        <a:latin typeface="Comic Sans MS" panose="030F09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1E1BC5"/>
        </a:solidFill>
        <a:latin typeface="Comic Sans MS" panose="030F09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1E1BC5"/>
        </a:solidFill>
        <a:latin typeface="Comic Sans MS" panose="030F09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rgbClr val="1E1BC5"/>
        </a:solidFill>
        <a:latin typeface="Comic Sans MS" panose="030F09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rgbClr val="1E1BC5"/>
        </a:solidFill>
        <a:latin typeface="Comic Sans MS" panose="030F09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rgbClr val="1E1BC5"/>
        </a:solidFill>
        <a:latin typeface="Comic Sans MS" panose="030F09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rgbClr val="1E1BC5"/>
        </a:solidFill>
        <a:latin typeface="Comic Sans MS" panose="030F09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orient="horz" pos="2030">
          <p15:clr>
            <a:srgbClr val="A4A3A4"/>
          </p15:clr>
        </p15:guide>
        <p15:guide id="3" orient="horz" pos="4184">
          <p15:clr>
            <a:srgbClr val="A4A3A4"/>
          </p15:clr>
        </p15:guide>
        <p15:guide id="4" pos="2880">
          <p15:clr>
            <a:srgbClr val="A4A3A4"/>
          </p15:clr>
        </p15:guide>
        <p15:guide id="5" pos="4861">
          <p15:clr>
            <a:srgbClr val="A4A3A4"/>
          </p15:clr>
        </p15:guide>
        <p15:guide id="6" pos="5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100" autoAdjust="0"/>
    <p:restoredTop sz="90929"/>
  </p:normalViewPr>
  <p:slideViewPr>
    <p:cSldViewPr snapToGrid="0">
      <p:cViewPr varScale="1">
        <p:scale>
          <a:sx n="128" d="100"/>
          <a:sy n="128" d="100"/>
        </p:scale>
        <p:origin x="1928" y="176"/>
      </p:cViewPr>
      <p:guideLst>
        <p:guide orient="horz" pos="2544"/>
        <p:guide orient="horz" pos="2030"/>
        <p:guide orient="horz" pos="4184"/>
        <p:guide pos="2880"/>
        <p:guide pos="4861"/>
        <p:guide pos="51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A3E7740-6CAC-4FC4-715A-24C40F10B19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5181600"/>
            <a:ext cx="6035675" cy="4910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9537" tIns="55562" rIns="109537" bIns="5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8F10739-DA39-D4CF-B8CA-11FAACEFE4A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828800" y="1147763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544513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1087438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631950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2176463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6793983"/>
      </p:ext>
    </p:extLst>
  </p:cSld>
  <p:clrMapOvr>
    <a:masterClrMapping/>
  </p:clrMapOvr>
  <p:transition spd="slow">
    <p:wheel spokes="0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814119"/>
      </p:ext>
    </p:extLst>
  </p:cSld>
  <p:clrMapOvr>
    <a:masterClrMapping/>
  </p:clrMapOvr>
  <p:transition spd="slow">
    <p:wheel spokes="0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4914153"/>
      </p:ext>
    </p:extLst>
  </p:cSld>
  <p:clrMapOvr>
    <a:masterClrMapping/>
  </p:clrMapOvr>
  <p:transition spd="slow">
    <p:wheel spokes="0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5354073"/>
      </p:ext>
    </p:extLst>
  </p:cSld>
  <p:clrMapOvr>
    <a:masterClrMapping/>
  </p:clrMapOvr>
  <p:transition spd="slow">
    <p:wheel spokes="0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408517"/>
      </p:ext>
    </p:extLst>
  </p:cSld>
  <p:clrMapOvr>
    <a:masterClrMapping/>
  </p:clrMapOvr>
  <p:transition spd="slow">
    <p:wheel spokes="0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4420213"/>
      </p:ext>
    </p:extLst>
  </p:cSld>
  <p:clrMapOvr>
    <a:masterClrMapping/>
  </p:clrMapOvr>
  <p:transition spd="slow">
    <p:wheel spokes="0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949892"/>
      </p:ext>
    </p:extLst>
  </p:cSld>
  <p:clrMapOvr>
    <a:masterClrMapping/>
  </p:clrMapOvr>
  <p:transition spd="slow">
    <p:wheel spokes="0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9500164"/>
      </p:ext>
    </p:extLst>
  </p:cSld>
  <p:clrMapOvr>
    <a:masterClrMapping/>
  </p:clrMapOvr>
  <p:transition spd="slow">
    <p:wheel spokes="0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667385"/>
      </p:ext>
    </p:extLst>
  </p:cSld>
  <p:clrMapOvr>
    <a:masterClrMapping/>
  </p:clrMapOvr>
  <p:transition spd="slow">
    <p:wheel spokes="0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290526"/>
      </p:ext>
    </p:extLst>
  </p:cSld>
  <p:clrMapOvr>
    <a:masterClrMapping/>
  </p:clrMapOvr>
  <p:transition spd="slow">
    <p:wheel spokes="0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087724"/>
      </p:ext>
    </p:extLst>
  </p:cSld>
  <p:clrMapOvr>
    <a:masterClrMapping/>
  </p:clrMapOvr>
  <p:transition spd="slow">
    <p:wheel spokes="0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>
            <a:extLst>
              <a:ext uri="{FF2B5EF4-FFF2-40B4-BE49-F238E27FC236}">
                <a16:creationId xmlns:a16="http://schemas.microsoft.com/office/drawing/2014/main" id="{D6E5790D-685D-7C31-357F-5F6E7829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8">
            <a:extLst>
              <a:ext uri="{FF2B5EF4-FFF2-40B4-BE49-F238E27FC236}">
                <a16:creationId xmlns:a16="http://schemas.microsoft.com/office/drawing/2014/main" id="{9FC33B73-DDB6-8466-48B3-D93DBDF3A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1028" name="Group 149">
            <a:extLst>
              <a:ext uri="{FF2B5EF4-FFF2-40B4-BE49-F238E27FC236}">
                <a16:creationId xmlns:a16="http://schemas.microsoft.com/office/drawing/2014/main" id="{4C8BE78E-9900-5793-A783-DA39490EAC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2238" y="4935538"/>
            <a:ext cx="1606550" cy="296862"/>
            <a:chOff x="77" y="3109"/>
            <a:chExt cx="1012" cy="187"/>
          </a:xfrm>
        </p:grpSpPr>
        <p:sp>
          <p:nvSpPr>
            <p:cNvPr id="1118" name="Oval 29">
              <a:extLst>
                <a:ext uri="{FF2B5EF4-FFF2-40B4-BE49-F238E27FC236}">
                  <a16:creationId xmlns:a16="http://schemas.microsoft.com/office/drawing/2014/main" id="{1E82B35E-0445-78B3-CC94-1134D2107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19" name="Oval 30">
              <a:extLst>
                <a:ext uri="{FF2B5EF4-FFF2-40B4-BE49-F238E27FC236}">
                  <a16:creationId xmlns:a16="http://schemas.microsoft.com/office/drawing/2014/main" id="{C8AC458C-C458-48DB-DDA3-D5B77DBBE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0" name="Oval 31">
              <a:extLst>
                <a:ext uri="{FF2B5EF4-FFF2-40B4-BE49-F238E27FC236}">
                  <a16:creationId xmlns:a16="http://schemas.microsoft.com/office/drawing/2014/main" id="{39654769-B5F3-C6A8-505C-C93F1A55B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1" name="Oval 32">
              <a:extLst>
                <a:ext uri="{FF2B5EF4-FFF2-40B4-BE49-F238E27FC236}">
                  <a16:creationId xmlns:a16="http://schemas.microsoft.com/office/drawing/2014/main" id="{5258CBD2-CF3F-8AF1-D14C-5B62D6BA7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2" name="Line 33">
              <a:extLst>
                <a:ext uri="{FF2B5EF4-FFF2-40B4-BE49-F238E27FC236}">
                  <a16:creationId xmlns:a16="http://schemas.microsoft.com/office/drawing/2014/main" id="{BE27469F-F43E-F38F-9E4B-07ABA00B1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" name="Line 34">
              <a:extLst>
                <a:ext uri="{FF2B5EF4-FFF2-40B4-BE49-F238E27FC236}">
                  <a16:creationId xmlns:a16="http://schemas.microsoft.com/office/drawing/2014/main" id="{AD9CE42C-419B-6082-86FC-1E618277D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4" name="Line 35">
              <a:extLst>
                <a:ext uri="{FF2B5EF4-FFF2-40B4-BE49-F238E27FC236}">
                  <a16:creationId xmlns:a16="http://schemas.microsoft.com/office/drawing/2014/main" id="{7B448507-14E0-C853-4F9E-5D5B93050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5" name="Line 36">
              <a:extLst>
                <a:ext uri="{FF2B5EF4-FFF2-40B4-BE49-F238E27FC236}">
                  <a16:creationId xmlns:a16="http://schemas.microsoft.com/office/drawing/2014/main" id="{4DD7F751-18C1-5FB6-DB2F-F407D0E5B3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" name="Line 37">
              <a:extLst>
                <a:ext uri="{FF2B5EF4-FFF2-40B4-BE49-F238E27FC236}">
                  <a16:creationId xmlns:a16="http://schemas.microsoft.com/office/drawing/2014/main" id="{BE8B145C-9575-8D4E-7F0A-A1E7911DF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" name="Line 38">
              <a:extLst>
                <a:ext uri="{FF2B5EF4-FFF2-40B4-BE49-F238E27FC236}">
                  <a16:creationId xmlns:a16="http://schemas.microsoft.com/office/drawing/2014/main" id="{DE92414A-CC4E-EDAE-9CDB-E881FCD3E6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" name="Rectangle 39">
              <a:extLst>
                <a:ext uri="{FF2B5EF4-FFF2-40B4-BE49-F238E27FC236}">
                  <a16:creationId xmlns:a16="http://schemas.microsoft.com/office/drawing/2014/main" id="{B1481833-68A1-C89E-2985-36FD39015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" name="Rectangle 40">
              <a:extLst>
                <a:ext uri="{FF2B5EF4-FFF2-40B4-BE49-F238E27FC236}">
                  <a16:creationId xmlns:a16="http://schemas.microsoft.com/office/drawing/2014/main" id="{7A357295-4738-D676-7F7A-C868BC652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" name="Rectangle 41">
              <a:extLst>
                <a:ext uri="{FF2B5EF4-FFF2-40B4-BE49-F238E27FC236}">
                  <a16:creationId xmlns:a16="http://schemas.microsoft.com/office/drawing/2014/main" id="{4DAB3CA0-1081-67EC-8457-5854A0C52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1" name="Oval 42">
              <a:extLst>
                <a:ext uri="{FF2B5EF4-FFF2-40B4-BE49-F238E27FC236}">
                  <a16:creationId xmlns:a16="http://schemas.microsoft.com/office/drawing/2014/main" id="{253A4EEF-8773-22D0-A58C-E1C8484F6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2" name="Arc 43">
              <a:extLst>
                <a:ext uri="{FF2B5EF4-FFF2-40B4-BE49-F238E27FC236}">
                  <a16:creationId xmlns:a16="http://schemas.microsoft.com/office/drawing/2014/main" id="{32135EB1-806D-CAFE-CD4E-CD854BCA3B11}"/>
                </a:ext>
              </a:extLst>
            </p:cNvPr>
            <p:cNvSpPr>
              <a:spLocks/>
            </p:cNvSpPr>
            <p:nvPr/>
          </p:nvSpPr>
          <p:spPr bwMode="auto">
            <a:xfrm rot="-10500000">
              <a:off x="972" y="3128"/>
              <a:ext cx="117" cy="72"/>
            </a:xfrm>
            <a:custGeom>
              <a:avLst/>
              <a:gdLst>
                <a:gd name="T0" fmla="*/ 0 w 21785"/>
                <a:gd name="T1" fmla="*/ 0 h 21600"/>
                <a:gd name="T2" fmla="*/ 117 w 21785"/>
                <a:gd name="T3" fmla="*/ 72 h 21600"/>
                <a:gd name="T4" fmla="*/ 1 w 21785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0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0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  <a:lnTo>
                    <a:pt x="185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" name="Arc 44">
              <a:extLst>
                <a:ext uri="{FF2B5EF4-FFF2-40B4-BE49-F238E27FC236}">
                  <a16:creationId xmlns:a16="http://schemas.microsoft.com/office/drawing/2014/main" id="{DD944728-11E0-D6FE-B299-3914E99DA2A2}"/>
                </a:ext>
              </a:extLst>
            </p:cNvPr>
            <p:cNvSpPr>
              <a:spLocks/>
            </p:cNvSpPr>
            <p:nvPr/>
          </p:nvSpPr>
          <p:spPr bwMode="auto">
            <a:xfrm rot="-420000">
              <a:off x="961" y="3222"/>
              <a:ext cx="120" cy="62"/>
            </a:xfrm>
            <a:custGeom>
              <a:avLst/>
              <a:gdLst>
                <a:gd name="T0" fmla="*/ 0 w 21597"/>
                <a:gd name="T1" fmla="*/ 61 h 21599"/>
                <a:gd name="T2" fmla="*/ 119 w 21597"/>
                <a:gd name="T3" fmla="*/ 0 h 21599"/>
                <a:gd name="T4" fmla="*/ 120 w 21597"/>
                <a:gd name="T5" fmla="*/ 62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lnTo>
                    <a:pt x="-1" y="21253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" name="Arc 45">
              <a:extLst>
                <a:ext uri="{FF2B5EF4-FFF2-40B4-BE49-F238E27FC236}">
                  <a16:creationId xmlns:a16="http://schemas.microsoft.com/office/drawing/2014/main" id="{FFE8482A-CAA1-8076-5D40-1B0FB2E75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T0" fmla="*/ 0 w 22518"/>
                <a:gd name="T1" fmla="*/ 0 h 21600"/>
                <a:gd name="T2" fmla="*/ 24 w 22518"/>
                <a:gd name="T3" fmla="*/ 63 h 21600"/>
                <a:gd name="T4" fmla="*/ 1 w 22518"/>
                <a:gd name="T5" fmla="*/ 6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0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0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  <a:lnTo>
                    <a:pt x="918" y="21600"/>
                  </a:lnTo>
                  <a:lnTo>
                    <a:pt x="-1" y="1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" name="Oval 46">
              <a:extLst>
                <a:ext uri="{FF2B5EF4-FFF2-40B4-BE49-F238E27FC236}">
                  <a16:creationId xmlns:a16="http://schemas.microsoft.com/office/drawing/2014/main" id="{8A3B969E-DD77-FA1E-4328-9ED230892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" name="Arc 47">
              <a:extLst>
                <a:ext uri="{FF2B5EF4-FFF2-40B4-BE49-F238E27FC236}">
                  <a16:creationId xmlns:a16="http://schemas.microsoft.com/office/drawing/2014/main" id="{9F47F48B-33BF-A04F-284C-87C6BBC2A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T0" fmla="*/ 0 w 21600"/>
                <a:gd name="T1" fmla="*/ 60 h 21586"/>
                <a:gd name="T2" fmla="*/ 28 w 21600"/>
                <a:gd name="T3" fmla="*/ 0 h 21586"/>
                <a:gd name="T4" fmla="*/ 29 w 21600"/>
                <a:gd name="T5" fmla="*/ 6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0" y="21585"/>
                  </a:moveTo>
                  <a:cubicBezTo>
                    <a:pt x="0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0" y="21585"/>
                  </a:moveTo>
                  <a:cubicBezTo>
                    <a:pt x="0" y="9951"/>
                    <a:pt x="9215" y="407"/>
                    <a:pt x="20842" y="-1"/>
                  </a:cubicBezTo>
                  <a:lnTo>
                    <a:pt x="21600" y="21586"/>
                  </a:lnTo>
                  <a:lnTo>
                    <a:pt x="0" y="21585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" name="Oval 48">
              <a:extLst>
                <a:ext uri="{FF2B5EF4-FFF2-40B4-BE49-F238E27FC236}">
                  <a16:creationId xmlns:a16="http://schemas.microsoft.com/office/drawing/2014/main" id="{D934BC68-14B8-6E94-C47D-72F89FB14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9" name="Freeform 69">
            <a:extLst>
              <a:ext uri="{FF2B5EF4-FFF2-40B4-BE49-F238E27FC236}">
                <a16:creationId xmlns:a16="http://schemas.microsoft.com/office/drawing/2014/main" id="{EC4A5605-880D-BE2E-596E-42EFA222F7B2}"/>
              </a:ext>
            </a:extLst>
          </p:cNvPr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25400 w 33"/>
              <a:gd name="T1" fmla="*/ 161925 h 113"/>
              <a:gd name="T2" fmla="*/ 25400 w 33"/>
              <a:gd name="T3" fmla="*/ 149225 h 113"/>
              <a:gd name="T4" fmla="*/ 28575 w 33"/>
              <a:gd name="T5" fmla="*/ 136525 h 113"/>
              <a:gd name="T6" fmla="*/ 31750 w 33"/>
              <a:gd name="T7" fmla="*/ 123825 h 113"/>
              <a:gd name="T8" fmla="*/ 34925 w 33"/>
              <a:gd name="T9" fmla="*/ 111125 h 113"/>
              <a:gd name="T10" fmla="*/ 34925 w 33"/>
              <a:gd name="T11" fmla="*/ 98425 h 113"/>
              <a:gd name="T12" fmla="*/ 38100 w 33"/>
              <a:gd name="T13" fmla="*/ 85725 h 113"/>
              <a:gd name="T14" fmla="*/ 38100 w 33"/>
              <a:gd name="T15" fmla="*/ 73025 h 113"/>
              <a:gd name="T16" fmla="*/ 44450 w 33"/>
              <a:gd name="T17" fmla="*/ 60325 h 113"/>
              <a:gd name="T18" fmla="*/ 44450 w 33"/>
              <a:gd name="T19" fmla="*/ 47625 h 113"/>
              <a:gd name="T20" fmla="*/ 44450 w 33"/>
              <a:gd name="T21" fmla="*/ 34925 h 113"/>
              <a:gd name="T22" fmla="*/ 44450 w 33"/>
              <a:gd name="T23" fmla="*/ 22225 h 113"/>
              <a:gd name="T24" fmla="*/ 47625 w 33"/>
              <a:gd name="T25" fmla="*/ 9525 h 113"/>
              <a:gd name="T26" fmla="*/ 44450 w 33"/>
              <a:gd name="T27" fmla="*/ 0 h 113"/>
              <a:gd name="T28" fmla="*/ 34925 w 33"/>
              <a:gd name="T29" fmla="*/ 6350 h 113"/>
              <a:gd name="T30" fmla="*/ 22225 w 33"/>
              <a:gd name="T31" fmla="*/ 6350 h 113"/>
              <a:gd name="T32" fmla="*/ 12700 w 33"/>
              <a:gd name="T33" fmla="*/ 12700 h 113"/>
              <a:gd name="T34" fmla="*/ 9525 w 33"/>
              <a:gd name="T35" fmla="*/ 25400 h 113"/>
              <a:gd name="T36" fmla="*/ 6350 w 33"/>
              <a:gd name="T37" fmla="*/ 38100 h 113"/>
              <a:gd name="T38" fmla="*/ 6350 w 33"/>
              <a:gd name="T39" fmla="*/ 50800 h 113"/>
              <a:gd name="T40" fmla="*/ 6350 w 33"/>
              <a:gd name="T41" fmla="*/ 63500 h 113"/>
              <a:gd name="T42" fmla="*/ 3175 w 33"/>
              <a:gd name="T43" fmla="*/ 76200 h 113"/>
              <a:gd name="T44" fmla="*/ 0 w 33"/>
              <a:gd name="T45" fmla="*/ 88900 h 113"/>
              <a:gd name="T46" fmla="*/ 0 w 33"/>
              <a:gd name="T47" fmla="*/ 101600 h 113"/>
              <a:gd name="T48" fmla="*/ 0 w 33"/>
              <a:gd name="T49" fmla="*/ 114300 h 113"/>
              <a:gd name="T50" fmla="*/ 3175 w 33"/>
              <a:gd name="T51" fmla="*/ 127000 h 113"/>
              <a:gd name="T52" fmla="*/ 9525 w 33"/>
              <a:gd name="T53" fmla="*/ 139700 h 113"/>
              <a:gd name="T54" fmla="*/ 9525 w 33"/>
              <a:gd name="T55" fmla="*/ 152400 h 113"/>
              <a:gd name="T56" fmla="*/ 6350 w 33"/>
              <a:gd name="T57" fmla="*/ 165100 h 113"/>
              <a:gd name="T58" fmla="*/ 12700 w 33"/>
              <a:gd name="T59" fmla="*/ 177800 h 113"/>
              <a:gd name="T60" fmla="*/ 25400 w 33"/>
              <a:gd name="T61" fmla="*/ 171450 h 113"/>
              <a:gd name="T62" fmla="*/ 19050 w 33"/>
              <a:gd name="T63" fmla="*/ 161925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0" name="Group 147">
            <a:extLst>
              <a:ext uri="{FF2B5EF4-FFF2-40B4-BE49-F238E27FC236}">
                <a16:creationId xmlns:a16="http://schemas.microsoft.com/office/drawing/2014/main" id="{E24A81DD-5316-4FE2-2C01-DC95C121A384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5580063"/>
            <a:ext cx="468313" cy="649287"/>
            <a:chOff x="2412" y="3515"/>
            <a:chExt cx="295" cy="409"/>
          </a:xfrm>
        </p:grpSpPr>
        <p:sp>
          <p:nvSpPr>
            <p:cNvPr id="2" name="Rectangle 71">
              <a:extLst>
                <a:ext uri="{FF2B5EF4-FFF2-40B4-BE49-F238E27FC236}">
                  <a16:creationId xmlns:a16="http://schemas.microsoft.com/office/drawing/2014/main" id="{3D045F8D-A18B-4424-DB31-2AEBAB4BDF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altLang="en-US">
                <a:solidFill>
                  <a:schemeClr val="bg1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" name="Rectangle 72">
              <a:extLst>
                <a:ext uri="{FF2B5EF4-FFF2-40B4-BE49-F238E27FC236}">
                  <a16:creationId xmlns:a16="http://schemas.microsoft.com/office/drawing/2014/main" id="{1E5DD619-58FA-E718-1459-973CE5C34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4" name="Rectangle 73">
              <a:extLst>
                <a:ext uri="{FF2B5EF4-FFF2-40B4-BE49-F238E27FC236}">
                  <a16:creationId xmlns:a16="http://schemas.microsoft.com/office/drawing/2014/main" id="{8FF87CD0-E317-DD53-E692-BDC128AD2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5" name="Oval 74">
              <a:extLst>
                <a:ext uri="{FF2B5EF4-FFF2-40B4-BE49-F238E27FC236}">
                  <a16:creationId xmlns:a16="http://schemas.microsoft.com/office/drawing/2014/main" id="{4BBBB672-F8D4-54EE-4AA6-3D5FD25BF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1115" name="Rectangle 75">
              <a:extLst>
                <a:ext uri="{FF2B5EF4-FFF2-40B4-BE49-F238E27FC236}">
                  <a16:creationId xmlns:a16="http://schemas.microsoft.com/office/drawing/2014/main" id="{EA3B79EE-E204-9130-CFBA-065BCF3E57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16" name="Rectangle 76">
              <a:extLst>
                <a:ext uri="{FF2B5EF4-FFF2-40B4-BE49-F238E27FC236}">
                  <a16:creationId xmlns:a16="http://schemas.microsoft.com/office/drawing/2014/main" id="{764D37EA-9686-C2C8-7E18-DA73306B0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17" name="Rectangle 77">
              <a:extLst>
                <a:ext uri="{FF2B5EF4-FFF2-40B4-BE49-F238E27FC236}">
                  <a16:creationId xmlns:a16="http://schemas.microsoft.com/office/drawing/2014/main" id="{9166B33A-14BD-1202-7BE2-8196B556CC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31" name="Group 81">
            <a:extLst>
              <a:ext uri="{FF2B5EF4-FFF2-40B4-BE49-F238E27FC236}">
                <a16:creationId xmlns:a16="http://schemas.microsoft.com/office/drawing/2014/main" id="{1D4EC573-BB34-90E1-A5C7-D0A5147E84D2}"/>
              </a:ext>
            </a:extLst>
          </p:cNvPr>
          <p:cNvGrpSpPr>
            <a:grpSpLocks/>
          </p:cNvGrpSpPr>
          <p:nvPr/>
        </p:nvGrpSpPr>
        <p:grpSpPr bwMode="auto">
          <a:xfrm>
            <a:off x="5481638" y="588963"/>
            <a:ext cx="703262" cy="958850"/>
            <a:chOff x="3883" y="688"/>
            <a:chExt cx="576" cy="792"/>
          </a:xfrm>
        </p:grpSpPr>
        <p:sp>
          <p:nvSpPr>
            <p:cNvPr id="1108" name="Rectangle 82">
              <a:extLst>
                <a:ext uri="{FF2B5EF4-FFF2-40B4-BE49-F238E27FC236}">
                  <a16:creationId xmlns:a16="http://schemas.microsoft.com/office/drawing/2014/main" id="{CA0796E1-6D13-8C0B-2BB9-55D23D31A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9" name="Rectangle 83">
              <a:extLst>
                <a:ext uri="{FF2B5EF4-FFF2-40B4-BE49-F238E27FC236}">
                  <a16:creationId xmlns:a16="http://schemas.microsoft.com/office/drawing/2014/main" id="{62D599BE-8DEE-E2E4-0B47-6535D3D40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10" name="Rectangle 84">
              <a:extLst>
                <a:ext uri="{FF2B5EF4-FFF2-40B4-BE49-F238E27FC236}">
                  <a16:creationId xmlns:a16="http://schemas.microsoft.com/office/drawing/2014/main" id="{DE0AB6EE-D695-9BD3-C60A-EB3F3016A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773"/>
              <a:ext cx="142" cy="27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32" name="Group 87">
            <a:extLst>
              <a:ext uri="{FF2B5EF4-FFF2-40B4-BE49-F238E27FC236}">
                <a16:creationId xmlns:a16="http://schemas.microsoft.com/office/drawing/2014/main" id="{5548B3A7-60FA-3B08-1534-CCA8E345C480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6448425"/>
            <a:ext cx="8920162" cy="439738"/>
            <a:chOff x="149" y="3969"/>
            <a:chExt cx="5483" cy="277"/>
          </a:xfrm>
        </p:grpSpPr>
        <p:sp>
          <p:nvSpPr>
            <p:cNvPr id="1103" name="Line 88">
              <a:extLst>
                <a:ext uri="{FF2B5EF4-FFF2-40B4-BE49-F238E27FC236}">
                  <a16:creationId xmlns:a16="http://schemas.microsoft.com/office/drawing/2014/main" id="{3F6B571B-041C-35C2-243D-F73976016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Rectangle 89">
              <a:extLst>
                <a:ext uri="{FF2B5EF4-FFF2-40B4-BE49-F238E27FC236}">
                  <a16:creationId xmlns:a16="http://schemas.microsoft.com/office/drawing/2014/main" id="{005E6425-C128-44E2-EC6F-B6630EEDF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" y="3969"/>
              <a:ext cx="1844" cy="277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3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erala" panose="020B0604020202020204" pitchFamily="2" charset="0"/>
                </a:rPr>
                <a:t>“ÄáùK” çÕÆÉáØíÄµ¢</a:t>
              </a:r>
            </a:p>
          </p:txBody>
        </p:sp>
        <p:sp>
          <p:nvSpPr>
            <p:cNvPr id="1105" name="Line 90">
              <a:extLst>
                <a:ext uri="{FF2B5EF4-FFF2-40B4-BE49-F238E27FC236}">
                  <a16:creationId xmlns:a16="http://schemas.microsoft.com/office/drawing/2014/main" id="{F651319F-98A9-AB37-3C8F-CE73A1B01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" name="Line 91">
              <a:extLst>
                <a:ext uri="{FF2B5EF4-FFF2-40B4-BE49-F238E27FC236}">
                  <a16:creationId xmlns:a16="http://schemas.microsoft.com/office/drawing/2014/main" id="{4BE91298-5C67-094B-9CD4-565275C66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" name="Line 92">
              <a:extLst>
                <a:ext uri="{FF2B5EF4-FFF2-40B4-BE49-F238E27FC236}">
                  <a16:creationId xmlns:a16="http://schemas.microsoft.com/office/drawing/2014/main" id="{D1E5BD96-F2E0-821F-A691-260225D8B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3" name="Group 93">
            <a:extLst>
              <a:ext uri="{FF2B5EF4-FFF2-40B4-BE49-F238E27FC236}">
                <a16:creationId xmlns:a16="http://schemas.microsoft.com/office/drawing/2014/main" id="{5E9A3A27-5AD0-D36A-BB7D-EE728CEDB8BE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311150"/>
            <a:ext cx="8742363" cy="317500"/>
            <a:chOff x="130" y="196"/>
            <a:chExt cx="5483" cy="200"/>
          </a:xfrm>
        </p:grpSpPr>
        <p:sp>
          <p:nvSpPr>
            <p:cNvPr id="1097" name="Line 94">
              <a:extLst>
                <a:ext uri="{FF2B5EF4-FFF2-40B4-BE49-F238E27FC236}">
                  <a16:creationId xmlns:a16="http://schemas.microsoft.com/office/drawing/2014/main" id="{482846BC-846F-505D-699D-CDF85B27B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Line 95">
              <a:extLst>
                <a:ext uri="{FF2B5EF4-FFF2-40B4-BE49-F238E27FC236}">
                  <a16:creationId xmlns:a16="http://schemas.microsoft.com/office/drawing/2014/main" id="{278C3903-5EBB-F176-4D73-E1585CBA8D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Line 96">
              <a:extLst>
                <a:ext uri="{FF2B5EF4-FFF2-40B4-BE49-F238E27FC236}">
                  <a16:creationId xmlns:a16="http://schemas.microsoft.com/office/drawing/2014/main" id="{D34F7803-1B42-CEE8-A051-8A734EF4A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" name="Line 97">
              <a:extLst>
                <a:ext uri="{FF2B5EF4-FFF2-40B4-BE49-F238E27FC236}">
                  <a16:creationId xmlns:a16="http://schemas.microsoft.com/office/drawing/2014/main" id="{CA566703-25D6-BCC9-D279-868D47053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1" name="Line 98">
              <a:extLst>
                <a:ext uri="{FF2B5EF4-FFF2-40B4-BE49-F238E27FC236}">
                  <a16:creationId xmlns:a16="http://schemas.microsoft.com/office/drawing/2014/main" id="{51025A5D-2026-6701-9581-469A71E3A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Line 99">
              <a:extLst>
                <a:ext uri="{FF2B5EF4-FFF2-40B4-BE49-F238E27FC236}">
                  <a16:creationId xmlns:a16="http://schemas.microsoft.com/office/drawing/2014/main" id="{5BF5F3CD-8387-9A3C-A4A0-1623EF760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" name="Line 102">
            <a:extLst>
              <a:ext uri="{FF2B5EF4-FFF2-40B4-BE49-F238E27FC236}">
                <a16:creationId xmlns:a16="http://schemas.microsoft.com/office/drawing/2014/main" id="{55340949-6947-ADD8-FDEF-D3439ECAC0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Line 103">
            <a:extLst>
              <a:ext uri="{FF2B5EF4-FFF2-40B4-BE49-F238E27FC236}">
                <a16:creationId xmlns:a16="http://schemas.microsoft.com/office/drawing/2014/main" id="{30CF995B-54A7-F997-C42F-E90FE0FFBB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8950" y="4084638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104">
            <a:extLst>
              <a:ext uri="{FF2B5EF4-FFF2-40B4-BE49-F238E27FC236}">
                <a16:creationId xmlns:a16="http://schemas.microsoft.com/office/drawing/2014/main" id="{5520CB52-431C-9B2C-0DFE-4095B09C75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70488" y="4265613"/>
            <a:ext cx="842962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05">
            <a:extLst>
              <a:ext uri="{FF2B5EF4-FFF2-40B4-BE49-F238E27FC236}">
                <a16:creationId xmlns:a16="http://schemas.microsoft.com/office/drawing/2014/main" id="{06C5FC32-35F1-3EA9-FB46-633E56503831}"/>
              </a:ext>
            </a:extLst>
          </p:cNvPr>
          <p:cNvSpPr>
            <a:spLocks noChangeShapeType="1"/>
          </p:cNvSpPr>
          <p:nvPr/>
        </p:nvSpPr>
        <p:spPr bwMode="auto">
          <a:xfrm rot="20675554" flipH="1">
            <a:off x="5145088" y="373697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06">
            <a:extLst>
              <a:ext uri="{FF2B5EF4-FFF2-40B4-BE49-F238E27FC236}">
                <a16:creationId xmlns:a16="http://schemas.microsoft.com/office/drawing/2014/main" id="{1E226E6D-0A4C-E98B-FF27-BC9BD297839C}"/>
              </a:ext>
            </a:extLst>
          </p:cNvPr>
          <p:cNvSpPr>
            <a:spLocks noChangeShapeType="1"/>
          </p:cNvSpPr>
          <p:nvPr/>
        </p:nvSpPr>
        <p:spPr bwMode="auto">
          <a:xfrm rot="-924446">
            <a:off x="3797300" y="2781300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107">
            <a:extLst>
              <a:ext uri="{FF2B5EF4-FFF2-40B4-BE49-F238E27FC236}">
                <a16:creationId xmlns:a16="http://schemas.microsoft.com/office/drawing/2014/main" id="{D080422D-67C3-A045-5690-793B836E4074}"/>
              </a:ext>
            </a:extLst>
          </p:cNvPr>
          <p:cNvSpPr>
            <a:spLocks noChangeShapeType="1"/>
          </p:cNvSpPr>
          <p:nvPr/>
        </p:nvSpPr>
        <p:spPr bwMode="auto">
          <a:xfrm rot="-924446">
            <a:off x="3683000" y="2803525"/>
            <a:ext cx="119063" cy="1076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Line 108">
            <a:extLst>
              <a:ext uri="{FF2B5EF4-FFF2-40B4-BE49-F238E27FC236}">
                <a16:creationId xmlns:a16="http://schemas.microsoft.com/office/drawing/2014/main" id="{2EE57142-387B-F6CF-93C6-5518BD3E71F3}"/>
              </a:ext>
            </a:extLst>
          </p:cNvPr>
          <p:cNvSpPr>
            <a:spLocks noChangeShapeType="1"/>
          </p:cNvSpPr>
          <p:nvPr/>
        </p:nvSpPr>
        <p:spPr bwMode="auto">
          <a:xfrm rot="20675554" flipH="1">
            <a:off x="5445125" y="3508375"/>
            <a:ext cx="593725" cy="3841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Line 109">
            <a:extLst>
              <a:ext uri="{FF2B5EF4-FFF2-40B4-BE49-F238E27FC236}">
                <a16:creationId xmlns:a16="http://schemas.microsoft.com/office/drawing/2014/main" id="{4D1EE94C-CF8C-8414-63E2-DD2D9E82698D}"/>
              </a:ext>
            </a:extLst>
          </p:cNvPr>
          <p:cNvSpPr>
            <a:spLocks noChangeShapeType="1"/>
          </p:cNvSpPr>
          <p:nvPr/>
        </p:nvSpPr>
        <p:spPr bwMode="auto">
          <a:xfrm rot="20675554" flipH="1">
            <a:off x="4826000" y="3997325"/>
            <a:ext cx="804863" cy="6080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Line 110">
            <a:extLst>
              <a:ext uri="{FF2B5EF4-FFF2-40B4-BE49-F238E27FC236}">
                <a16:creationId xmlns:a16="http://schemas.microsoft.com/office/drawing/2014/main" id="{D993BAC1-FDCC-6C44-D412-B74DFBC38A8D}"/>
              </a:ext>
            </a:extLst>
          </p:cNvPr>
          <p:cNvSpPr>
            <a:spLocks noChangeShapeType="1"/>
          </p:cNvSpPr>
          <p:nvPr/>
        </p:nvSpPr>
        <p:spPr bwMode="auto">
          <a:xfrm rot="-924446">
            <a:off x="2744788" y="3352800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111">
            <a:extLst>
              <a:ext uri="{FF2B5EF4-FFF2-40B4-BE49-F238E27FC236}">
                <a16:creationId xmlns:a16="http://schemas.microsoft.com/office/drawing/2014/main" id="{89556ECD-F488-98C2-58EE-C9E2D80AE2A3}"/>
              </a:ext>
            </a:extLst>
          </p:cNvPr>
          <p:cNvSpPr>
            <a:spLocks noChangeShapeType="1"/>
          </p:cNvSpPr>
          <p:nvPr/>
        </p:nvSpPr>
        <p:spPr bwMode="auto">
          <a:xfrm rot="-924446">
            <a:off x="2657475" y="3402013"/>
            <a:ext cx="530225" cy="960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112">
            <a:extLst>
              <a:ext uri="{FF2B5EF4-FFF2-40B4-BE49-F238E27FC236}">
                <a16:creationId xmlns:a16="http://schemas.microsoft.com/office/drawing/2014/main" id="{989EDD10-357A-D0B7-EAF4-598702B8D829}"/>
              </a:ext>
            </a:extLst>
          </p:cNvPr>
          <p:cNvSpPr>
            <a:spLocks noChangeShapeType="1"/>
          </p:cNvSpPr>
          <p:nvPr/>
        </p:nvSpPr>
        <p:spPr bwMode="auto">
          <a:xfrm rot="-924446">
            <a:off x="2112963" y="4291013"/>
            <a:ext cx="655637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113">
            <a:extLst>
              <a:ext uri="{FF2B5EF4-FFF2-40B4-BE49-F238E27FC236}">
                <a16:creationId xmlns:a16="http://schemas.microsoft.com/office/drawing/2014/main" id="{F2B4187A-D9E7-8A1C-186A-DB365459DEFE}"/>
              </a:ext>
            </a:extLst>
          </p:cNvPr>
          <p:cNvSpPr>
            <a:spLocks noChangeShapeType="1"/>
          </p:cNvSpPr>
          <p:nvPr/>
        </p:nvSpPr>
        <p:spPr bwMode="auto">
          <a:xfrm rot="20675554" flipV="1">
            <a:off x="2570163" y="2674938"/>
            <a:ext cx="315912" cy="601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Line 114">
            <a:extLst>
              <a:ext uri="{FF2B5EF4-FFF2-40B4-BE49-F238E27FC236}">
                <a16:creationId xmlns:a16="http://schemas.microsoft.com/office/drawing/2014/main" id="{D3EE9426-66D3-ECF8-770B-49AC1C7AC775}"/>
              </a:ext>
            </a:extLst>
          </p:cNvPr>
          <p:cNvSpPr>
            <a:spLocks noChangeShapeType="1"/>
          </p:cNvSpPr>
          <p:nvPr/>
        </p:nvSpPr>
        <p:spPr bwMode="auto">
          <a:xfrm rot="-924446" flipH="1" flipV="1">
            <a:off x="2689225" y="3373438"/>
            <a:ext cx="112713" cy="350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Line 115">
            <a:extLst>
              <a:ext uri="{FF2B5EF4-FFF2-40B4-BE49-F238E27FC236}">
                <a16:creationId xmlns:a16="http://schemas.microsoft.com/office/drawing/2014/main" id="{D06E98F1-614E-2849-0EB9-213FBADF8016}"/>
              </a:ext>
            </a:extLst>
          </p:cNvPr>
          <p:cNvSpPr>
            <a:spLocks noChangeShapeType="1"/>
          </p:cNvSpPr>
          <p:nvPr/>
        </p:nvSpPr>
        <p:spPr bwMode="auto">
          <a:xfrm rot="-924446" flipH="1" flipV="1">
            <a:off x="2686050" y="3462338"/>
            <a:ext cx="258763" cy="434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Line 116">
            <a:extLst>
              <a:ext uri="{FF2B5EF4-FFF2-40B4-BE49-F238E27FC236}">
                <a16:creationId xmlns:a16="http://schemas.microsoft.com/office/drawing/2014/main" id="{FB85E8DA-0C13-2CBE-6C70-F5E65F5B256B}"/>
              </a:ext>
            </a:extLst>
          </p:cNvPr>
          <p:cNvSpPr>
            <a:spLocks noChangeShapeType="1"/>
          </p:cNvSpPr>
          <p:nvPr/>
        </p:nvSpPr>
        <p:spPr bwMode="auto">
          <a:xfrm rot="20675554" flipH="1">
            <a:off x="1944688" y="2901950"/>
            <a:ext cx="622300" cy="1046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Line 117">
            <a:extLst>
              <a:ext uri="{FF2B5EF4-FFF2-40B4-BE49-F238E27FC236}">
                <a16:creationId xmlns:a16="http://schemas.microsoft.com/office/drawing/2014/main" id="{DCF677C1-C986-4C0B-AE4F-10D607218EED}"/>
              </a:ext>
            </a:extLst>
          </p:cNvPr>
          <p:cNvSpPr>
            <a:spLocks noChangeShapeType="1"/>
          </p:cNvSpPr>
          <p:nvPr/>
        </p:nvSpPr>
        <p:spPr bwMode="auto">
          <a:xfrm rot="20675554" flipH="1">
            <a:off x="1598613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Line 118">
            <a:extLst>
              <a:ext uri="{FF2B5EF4-FFF2-40B4-BE49-F238E27FC236}">
                <a16:creationId xmlns:a16="http://schemas.microsoft.com/office/drawing/2014/main" id="{E31F2B75-F890-345A-28CC-A3C1DF9131A5}"/>
              </a:ext>
            </a:extLst>
          </p:cNvPr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Line 119">
            <a:extLst>
              <a:ext uri="{FF2B5EF4-FFF2-40B4-BE49-F238E27FC236}">
                <a16:creationId xmlns:a16="http://schemas.microsoft.com/office/drawing/2014/main" id="{2806EECB-99F7-0B55-7299-8EDC3F008F58}"/>
              </a:ext>
            </a:extLst>
          </p:cNvPr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2" name="Group 148">
            <a:extLst>
              <a:ext uri="{FF2B5EF4-FFF2-40B4-BE49-F238E27FC236}">
                <a16:creationId xmlns:a16="http://schemas.microsoft.com/office/drawing/2014/main" id="{7DDD0DA7-6489-4D86-87C2-3D02DE126F9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037388" y="4754563"/>
            <a:ext cx="1862137" cy="484187"/>
            <a:chOff x="4433" y="2959"/>
            <a:chExt cx="1173" cy="305"/>
          </a:xfrm>
        </p:grpSpPr>
        <p:sp>
          <p:nvSpPr>
            <p:cNvPr id="1076" name="Oval 49">
              <a:extLst>
                <a:ext uri="{FF2B5EF4-FFF2-40B4-BE49-F238E27FC236}">
                  <a16:creationId xmlns:a16="http://schemas.microsoft.com/office/drawing/2014/main" id="{CD5D4385-F3B9-B381-C747-DEA07B3CC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7" name="Oval 50">
              <a:extLst>
                <a:ext uri="{FF2B5EF4-FFF2-40B4-BE49-F238E27FC236}">
                  <a16:creationId xmlns:a16="http://schemas.microsoft.com/office/drawing/2014/main" id="{ADB213D4-E538-379D-B2B8-CB44646E8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8" name="Oval 51">
              <a:extLst>
                <a:ext uri="{FF2B5EF4-FFF2-40B4-BE49-F238E27FC236}">
                  <a16:creationId xmlns:a16="http://schemas.microsoft.com/office/drawing/2014/main" id="{A3B1DBFD-51A8-DAC2-6CCC-08AF48C4A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9" name="Oval 52">
              <a:extLst>
                <a:ext uri="{FF2B5EF4-FFF2-40B4-BE49-F238E27FC236}">
                  <a16:creationId xmlns:a16="http://schemas.microsoft.com/office/drawing/2014/main" id="{3DCA4524-1322-D2E7-94F7-2C5A2BA31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0" name="Line 53">
              <a:extLst>
                <a:ext uri="{FF2B5EF4-FFF2-40B4-BE49-F238E27FC236}">
                  <a16:creationId xmlns:a16="http://schemas.microsoft.com/office/drawing/2014/main" id="{B067EFAD-B0DA-A329-0770-7FCDD938B9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Line 54">
              <a:extLst>
                <a:ext uri="{FF2B5EF4-FFF2-40B4-BE49-F238E27FC236}">
                  <a16:creationId xmlns:a16="http://schemas.microsoft.com/office/drawing/2014/main" id="{C185B534-AFBC-2083-DAB3-AF63A2BE57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Line 55">
              <a:extLst>
                <a:ext uri="{FF2B5EF4-FFF2-40B4-BE49-F238E27FC236}">
                  <a16:creationId xmlns:a16="http://schemas.microsoft.com/office/drawing/2014/main" id="{714FE190-ECED-F7C3-98C7-99B15E632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Line 56">
              <a:extLst>
                <a:ext uri="{FF2B5EF4-FFF2-40B4-BE49-F238E27FC236}">
                  <a16:creationId xmlns:a16="http://schemas.microsoft.com/office/drawing/2014/main" id="{E9E68865-BC46-0E63-F296-520A1AFD3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Line 57">
              <a:extLst>
                <a:ext uri="{FF2B5EF4-FFF2-40B4-BE49-F238E27FC236}">
                  <a16:creationId xmlns:a16="http://schemas.microsoft.com/office/drawing/2014/main" id="{119DD76C-6387-65BF-77BD-EAF3D97886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Line 58">
              <a:extLst>
                <a:ext uri="{FF2B5EF4-FFF2-40B4-BE49-F238E27FC236}">
                  <a16:creationId xmlns:a16="http://schemas.microsoft.com/office/drawing/2014/main" id="{625DF43E-D1E6-F75F-683E-BBBFBDE5AF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Rectangle 59">
              <a:extLst>
                <a:ext uri="{FF2B5EF4-FFF2-40B4-BE49-F238E27FC236}">
                  <a16:creationId xmlns:a16="http://schemas.microsoft.com/office/drawing/2014/main" id="{6B72EA42-1D4E-AFF5-A7C8-B13FB5933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7" name="Rectangle 60">
              <a:extLst>
                <a:ext uri="{FF2B5EF4-FFF2-40B4-BE49-F238E27FC236}">
                  <a16:creationId xmlns:a16="http://schemas.microsoft.com/office/drawing/2014/main" id="{8E7D144B-ECAE-D218-8F63-FE7DE72DC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8" name="Rectangle 61">
              <a:extLst>
                <a:ext uri="{FF2B5EF4-FFF2-40B4-BE49-F238E27FC236}">
                  <a16:creationId xmlns:a16="http://schemas.microsoft.com/office/drawing/2014/main" id="{9DE8B666-EFE2-D9AE-C156-B4DC6182C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9" name="Oval 62">
              <a:extLst>
                <a:ext uri="{FF2B5EF4-FFF2-40B4-BE49-F238E27FC236}">
                  <a16:creationId xmlns:a16="http://schemas.microsoft.com/office/drawing/2014/main" id="{4F161CD0-B3AF-1018-490B-DABED88C7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0" name="Arc 63">
              <a:extLst>
                <a:ext uri="{FF2B5EF4-FFF2-40B4-BE49-F238E27FC236}">
                  <a16:creationId xmlns:a16="http://schemas.microsoft.com/office/drawing/2014/main" id="{026546D1-0AE1-E9D2-FDB7-E93D64A52651}"/>
                </a:ext>
              </a:extLst>
            </p:cNvPr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T0" fmla="*/ 0 w 21597"/>
                <a:gd name="T1" fmla="*/ 0 h 21600"/>
                <a:gd name="T2" fmla="*/ 111 w 21597"/>
                <a:gd name="T3" fmla="*/ 69 h 21600"/>
                <a:gd name="T4" fmla="*/ 0 w 21597"/>
                <a:gd name="T5" fmla="*/ 7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0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Arc 64">
              <a:extLst>
                <a:ext uri="{FF2B5EF4-FFF2-40B4-BE49-F238E27FC236}">
                  <a16:creationId xmlns:a16="http://schemas.microsoft.com/office/drawing/2014/main" id="{10187374-1B36-2D2E-14A9-D5CB2339531F}"/>
                </a:ext>
              </a:extLst>
            </p:cNvPr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T0" fmla="*/ 0 w 21600"/>
                <a:gd name="T1" fmla="*/ 60 h 21599"/>
                <a:gd name="T2" fmla="*/ 114 w 21600"/>
                <a:gd name="T3" fmla="*/ 0 h 21599"/>
                <a:gd name="T4" fmla="*/ 115 w 21600"/>
                <a:gd name="T5" fmla="*/ 60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8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8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lnTo>
                    <a:pt x="0" y="21598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Arc 65">
              <a:extLst>
                <a:ext uri="{FF2B5EF4-FFF2-40B4-BE49-F238E27FC236}">
                  <a16:creationId xmlns:a16="http://schemas.microsoft.com/office/drawing/2014/main" id="{0CC05D39-31F1-AC88-CF2E-D9A564E7C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T0" fmla="*/ 0 w 22547"/>
                <a:gd name="T1" fmla="*/ 0 h 21600"/>
                <a:gd name="T2" fmla="*/ 23 w 22547"/>
                <a:gd name="T3" fmla="*/ 59 h 21600"/>
                <a:gd name="T4" fmla="*/ 1 w 22547"/>
                <a:gd name="T5" fmla="*/ 6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0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0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lnTo>
                    <a:pt x="-1" y="2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Oval 66">
              <a:extLst>
                <a:ext uri="{FF2B5EF4-FFF2-40B4-BE49-F238E27FC236}">
                  <a16:creationId xmlns:a16="http://schemas.microsoft.com/office/drawing/2014/main" id="{0DABBE82-F788-09DD-97E0-272C8FF4A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4" name="Arc 67">
              <a:extLst>
                <a:ext uri="{FF2B5EF4-FFF2-40B4-BE49-F238E27FC236}">
                  <a16:creationId xmlns:a16="http://schemas.microsoft.com/office/drawing/2014/main" id="{849ABF36-46ED-9F04-4F3B-A55452602A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T0" fmla="*/ 0 w 21596"/>
                <a:gd name="T1" fmla="*/ 56 h 21585"/>
                <a:gd name="T2" fmla="*/ 26 w 21596"/>
                <a:gd name="T3" fmla="*/ 0 h 21585"/>
                <a:gd name="T4" fmla="*/ 27 w 21596"/>
                <a:gd name="T5" fmla="*/ 57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lnTo>
                    <a:pt x="-1" y="21216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Oval 68">
              <a:extLst>
                <a:ext uri="{FF2B5EF4-FFF2-40B4-BE49-F238E27FC236}">
                  <a16:creationId xmlns:a16="http://schemas.microsoft.com/office/drawing/2014/main" id="{77634457-6816-3B7F-0BBE-3BA326F18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6" name="Line 120">
              <a:extLst>
                <a:ext uri="{FF2B5EF4-FFF2-40B4-BE49-F238E27FC236}">
                  <a16:creationId xmlns:a16="http://schemas.microsoft.com/office/drawing/2014/main" id="{60A74F00-930F-B055-8535-10FAFC219C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675554" flipH="1">
              <a:off x="4433" y="2959"/>
              <a:ext cx="25" cy="17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3" name="Line 121">
            <a:extLst>
              <a:ext uri="{FF2B5EF4-FFF2-40B4-BE49-F238E27FC236}">
                <a16:creationId xmlns:a16="http://schemas.microsoft.com/office/drawing/2014/main" id="{14A9802C-EAC5-6CB9-3F71-B97D8628F529}"/>
              </a:ext>
            </a:extLst>
          </p:cNvPr>
          <p:cNvSpPr>
            <a:spLocks noChangeShapeType="1"/>
          </p:cNvSpPr>
          <p:nvPr/>
        </p:nvSpPr>
        <p:spPr bwMode="auto">
          <a:xfrm rot="20675554" flipH="1">
            <a:off x="6753225" y="3752850"/>
            <a:ext cx="39688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Line 123">
            <a:extLst>
              <a:ext uri="{FF2B5EF4-FFF2-40B4-BE49-F238E27FC236}">
                <a16:creationId xmlns:a16="http://schemas.microsoft.com/office/drawing/2014/main" id="{304500C1-C62B-F7E9-0D09-9BF869645868}"/>
              </a:ext>
            </a:extLst>
          </p:cNvPr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Line 124">
            <a:extLst>
              <a:ext uri="{FF2B5EF4-FFF2-40B4-BE49-F238E27FC236}">
                <a16:creationId xmlns:a16="http://schemas.microsoft.com/office/drawing/2014/main" id="{C4C489B2-B522-8DDB-1763-D467A70B719D}"/>
              </a:ext>
            </a:extLst>
          </p:cNvPr>
          <p:cNvSpPr>
            <a:spLocks noChangeShapeType="1"/>
          </p:cNvSpPr>
          <p:nvPr/>
        </p:nvSpPr>
        <p:spPr bwMode="auto">
          <a:xfrm rot="20675554" flipH="1">
            <a:off x="1978025" y="4033838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Line 125">
            <a:extLst>
              <a:ext uri="{FF2B5EF4-FFF2-40B4-BE49-F238E27FC236}">
                <a16:creationId xmlns:a16="http://schemas.microsoft.com/office/drawing/2014/main" id="{F214AAB9-BDAB-40E1-C2D5-DDBE6E3DEC14}"/>
              </a:ext>
            </a:extLst>
          </p:cNvPr>
          <p:cNvSpPr>
            <a:spLocks noChangeShapeType="1"/>
          </p:cNvSpPr>
          <p:nvPr/>
        </p:nvSpPr>
        <p:spPr bwMode="auto">
          <a:xfrm rot="20675554" flipH="1">
            <a:off x="5591175" y="37766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Line 126">
            <a:extLst>
              <a:ext uri="{FF2B5EF4-FFF2-40B4-BE49-F238E27FC236}">
                <a16:creationId xmlns:a16="http://schemas.microsoft.com/office/drawing/2014/main" id="{03FD6B8A-BB51-EAEE-DEF9-FE65FA206505}"/>
              </a:ext>
            </a:extLst>
          </p:cNvPr>
          <p:cNvSpPr>
            <a:spLocks noChangeShapeType="1"/>
          </p:cNvSpPr>
          <p:nvPr/>
        </p:nvSpPr>
        <p:spPr bwMode="auto">
          <a:xfrm rot="20675554" flipH="1">
            <a:off x="5530850" y="38782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Freeform 127">
            <a:extLst>
              <a:ext uri="{FF2B5EF4-FFF2-40B4-BE49-F238E27FC236}">
                <a16:creationId xmlns:a16="http://schemas.microsoft.com/office/drawing/2014/main" id="{62A4C39B-0052-3A88-BF03-10F573AE55A0}"/>
              </a:ext>
            </a:extLst>
          </p:cNvPr>
          <p:cNvSpPr>
            <a:spLocks/>
          </p:cNvSpPr>
          <p:nvPr/>
        </p:nvSpPr>
        <p:spPr bwMode="auto">
          <a:xfrm>
            <a:off x="2854325" y="2824163"/>
            <a:ext cx="82550" cy="406400"/>
          </a:xfrm>
          <a:custGeom>
            <a:avLst/>
            <a:gdLst>
              <a:gd name="T0" fmla="*/ 0 w 52"/>
              <a:gd name="T1" fmla="*/ 406400 h 256"/>
              <a:gd name="T2" fmla="*/ 31750 w 52"/>
              <a:gd name="T3" fmla="*/ 223838 h 256"/>
              <a:gd name="T4" fmla="*/ 82550 w 52"/>
              <a:gd name="T5" fmla="*/ 0 h 2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Freeform 128">
            <a:extLst>
              <a:ext uri="{FF2B5EF4-FFF2-40B4-BE49-F238E27FC236}">
                <a16:creationId xmlns:a16="http://schemas.microsoft.com/office/drawing/2014/main" id="{2373BFB3-A17A-C2A9-7C2F-91EB7B62DABA}"/>
              </a:ext>
            </a:extLst>
          </p:cNvPr>
          <p:cNvSpPr>
            <a:spLocks/>
          </p:cNvSpPr>
          <p:nvPr/>
        </p:nvSpPr>
        <p:spPr bwMode="auto">
          <a:xfrm>
            <a:off x="3032125" y="2770188"/>
            <a:ext cx="41275" cy="295275"/>
          </a:xfrm>
          <a:custGeom>
            <a:avLst/>
            <a:gdLst>
              <a:gd name="T0" fmla="*/ 0 w 26"/>
              <a:gd name="T1" fmla="*/ 295275 h 186"/>
              <a:gd name="T2" fmla="*/ 41275 w 26"/>
              <a:gd name="T3" fmla="*/ 131763 h 186"/>
              <a:gd name="T4" fmla="*/ 41275 w 26"/>
              <a:gd name="T5" fmla="*/ 0 h 1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Freeform 129">
            <a:extLst>
              <a:ext uri="{FF2B5EF4-FFF2-40B4-BE49-F238E27FC236}">
                <a16:creationId xmlns:a16="http://schemas.microsoft.com/office/drawing/2014/main" id="{971F15A6-84E8-EA1A-855B-3C57BD64E0A2}"/>
              </a:ext>
            </a:extLst>
          </p:cNvPr>
          <p:cNvSpPr>
            <a:spLocks/>
          </p:cNvSpPr>
          <p:nvPr/>
        </p:nvSpPr>
        <p:spPr bwMode="auto">
          <a:xfrm>
            <a:off x="3902075" y="2417763"/>
            <a:ext cx="31750" cy="265112"/>
          </a:xfrm>
          <a:custGeom>
            <a:avLst/>
            <a:gdLst>
              <a:gd name="T0" fmla="*/ 0 w 20"/>
              <a:gd name="T1" fmla="*/ 265112 h 167"/>
              <a:gd name="T2" fmla="*/ 30163 w 20"/>
              <a:gd name="T3" fmla="*/ 0 h 16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Freeform 130">
            <a:extLst>
              <a:ext uri="{FF2B5EF4-FFF2-40B4-BE49-F238E27FC236}">
                <a16:creationId xmlns:a16="http://schemas.microsoft.com/office/drawing/2014/main" id="{492954E0-6FF4-3E1D-B0C0-40B85DEBE289}"/>
              </a:ext>
            </a:extLst>
          </p:cNvPr>
          <p:cNvSpPr>
            <a:spLocks/>
          </p:cNvSpPr>
          <p:nvPr/>
        </p:nvSpPr>
        <p:spPr bwMode="auto">
          <a:xfrm>
            <a:off x="4318000" y="2438400"/>
            <a:ext cx="1588" cy="182563"/>
          </a:xfrm>
          <a:custGeom>
            <a:avLst/>
            <a:gdLst>
              <a:gd name="T0" fmla="*/ 0 w 1"/>
              <a:gd name="T1" fmla="*/ 182563 h 115"/>
              <a:gd name="T2" fmla="*/ 0 w 1"/>
              <a:gd name="T3" fmla="*/ 0 h 1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2" name="Freeform 131">
            <a:extLst>
              <a:ext uri="{FF2B5EF4-FFF2-40B4-BE49-F238E27FC236}">
                <a16:creationId xmlns:a16="http://schemas.microsoft.com/office/drawing/2014/main" id="{A24C6B7D-E162-AB55-8CC5-3BB87FEB26C2}"/>
              </a:ext>
            </a:extLst>
          </p:cNvPr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>
              <a:gd name="T0" fmla="*/ 20638 w 13"/>
              <a:gd name="T1" fmla="*/ 366712 h 231"/>
              <a:gd name="T2" fmla="*/ 0 w 13"/>
              <a:gd name="T3" fmla="*/ 0 h 23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Freeform 132">
            <a:extLst>
              <a:ext uri="{FF2B5EF4-FFF2-40B4-BE49-F238E27FC236}">
                <a16:creationId xmlns:a16="http://schemas.microsoft.com/office/drawing/2014/main" id="{0D61AA38-CFB0-3125-4E8A-4B45E398F758}"/>
              </a:ext>
            </a:extLst>
          </p:cNvPr>
          <p:cNvSpPr>
            <a:spLocks/>
          </p:cNvSpPr>
          <p:nvPr/>
        </p:nvSpPr>
        <p:spPr bwMode="auto">
          <a:xfrm>
            <a:off x="4976813" y="2397125"/>
            <a:ext cx="42862" cy="265113"/>
          </a:xfrm>
          <a:custGeom>
            <a:avLst/>
            <a:gdLst>
              <a:gd name="T0" fmla="*/ 42862 w 27"/>
              <a:gd name="T1" fmla="*/ 265113 h 167"/>
              <a:gd name="T2" fmla="*/ 11112 w 27"/>
              <a:gd name="T3" fmla="*/ 142875 h 167"/>
              <a:gd name="T4" fmla="*/ 1587 w 27"/>
              <a:gd name="T5" fmla="*/ 0 h 1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" name="Freeform 134">
            <a:extLst>
              <a:ext uri="{FF2B5EF4-FFF2-40B4-BE49-F238E27FC236}">
                <a16:creationId xmlns:a16="http://schemas.microsoft.com/office/drawing/2014/main" id="{6747461F-9309-9DE3-723B-4B5E968E9067}"/>
              </a:ext>
            </a:extLst>
          </p:cNvPr>
          <p:cNvSpPr>
            <a:spLocks/>
          </p:cNvSpPr>
          <p:nvPr/>
        </p:nvSpPr>
        <p:spPr bwMode="auto">
          <a:xfrm>
            <a:off x="2346325" y="3373438"/>
            <a:ext cx="92075" cy="385762"/>
          </a:xfrm>
          <a:custGeom>
            <a:avLst/>
            <a:gdLst>
              <a:gd name="T0" fmla="*/ 0 w 58"/>
              <a:gd name="T1" fmla="*/ 385762 h 243"/>
              <a:gd name="T2" fmla="*/ 61913 w 58"/>
              <a:gd name="T3" fmla="*/ 152400 h 243"/>
              <a:gd name="T4" fmla="*/ 92075 w 58"/>
              <a:gd name="T5" fmla="*/ 0 h 2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" name="Freeform 135">
            <a:extLst>
              <a:ext uri="{FF2B5EF4-FFF2-40B4-BE49-F238E27FC236}">
                <a16:creationId xmlns:a16="http://schemas.microsoft.com/office/drawing/2014/main" id="{20041030-D83E-6F73-988A-E46000D14752}"/>
              </a:ext>
            </a:extLst>
          </p:cNvPr>
          <p:cNvSpPr>
            <a:spLocks/>
          </p:cNvSpPr>
          <p:nvPr/>
        </p:nvSpPr>
        <p:spPr bwMode="auto">
          <a:xfrm>
            <a:off x="2438400" y="3260725"/>
            <a:ext cx="71438" cy="355600"/>
          </a:xfrm>
          <a:custGeom>
            <a:avLst/>
            <a:gdLst>
              <a:gd name="T0" fmla="*/ 0 w 45"/>
              <a:gd name="T1" fmla="*/ 355600 h 224"/>
              <a:gd name="T2" fmla="*/ 30163 w 45"/>
              <a:gd name="T3" fmla="*/ 203200 h 224"/>
              <a:gd name="T4" fmla="*/ 71438 w 45"/>
              <a:gd name="T5" fmla="*/ 0 h 2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6" name="Freeform 136">
            <a:extLst>
              <a:ext uri="{FF2B5EF4-FFF2-40B4-BE49-F238E27FC236}">
                <a16:creationId xmlns:a16="http://schemas.microsoft.com/office/drawing/2014/main" id="{DB24D802-22CA-3CA4-0572-DA7B444B960E}"/>
              </a:ext>
            </a:extLst>
          </p:cNvPr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>
              <a:gd name="T0" fmla="*/ 0 w 32"/>
              <a:gd name="T1" fmla="*/ 223838 h 141"/>
              <a:gd name="T2" fmla="*/ 50800 w 32"/>
              <a:gd name="T3" fmla="*/ 0 h 14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7" name="Freeform 137">
            <a:extLst>
              <a:ext uri="{FF2B5EF4-FFF2-40B4-BE49-F238E27FC236}">
                <a16:creationId xmlns:a16="http://schemas.microsoft.com/office/drawing/2014/main" id="{9FCB80BF-8CD2-6406-4AA7-449943B3A494}"/>
              </a:ext>
            </a:extLst>
          </p:cNvPr>
          <p:cNvSpPr>
            <a:spLocks/>
          </p:cNvSpPr>
          <p:nvPr/>
        </p:nvSpPr>
        <p:spPr bwMode="auto">
          <a:xfrm>
            <a:off x="3382963" y="2590800"/>
            <a:ext cx="41275" cy="274638"/>
          </a:xfrm>
          <a:custGeom>
            <a:avLst/>
            <a:gdLst>
              <a:gd name="T0" fmla="*/ 0 w 26"/>
              <a:gd name="T1" fmla="*/ 274638 h 173"/>
              <a:gd name="T2" fmla="*/ 41275 w 26"/>
              <a:gd name="T3" fmla="*/ 0 h 17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Freeform 138">
            <a:extLst>
              <a:ext uri="{FF2B5EF4-FFF2-40B4-BE49-F238E27FC236}">
                <a16:creationId xmlns:a16="http://schemas.microsoft.com/office/drawing/2014/main" id="{FCDA6EDF-C445-1B3C-EDB8-D9DDDC564184}"/>
              </a:ext>
            </a:extLst>
          </p:cNvPr>
          <p:cNvSpPr>
            <a:spLocks/>
          </p:cNvSpPr>
          <p:nvPr/>
        </p:nvSpPr>
        <p:spPr bwMode="auto">
          <a:xfrm>
            <a:off x="5740400" y="2733675"/>
            <a:ext cx="92075" cy="284163"/>
          </a:xfrm>
          <a:custGeom>
            <a:avLst/>
            <a:gdLst>
              <a:gd name="T0" fmla="*/ 92075 w 58"/>
              <a:gd name="T1" fmla="*/ 284163 h 179"/>
              <a:gd name="T2" fmla="*/ 20638 w 58"/>
              <a:gd name="T3" fmla="*/ 69850 h 179"/>
              <a:gd name="T4" fmla="*/ 9525 w 58"/>
              <a:gd name="T5" fmla="*/ 30163 h 179"/>
              <a:gd name="T6" fmla="*/ 0 w 58"/>
              <a:gd name="T7" fmla="*/ 0 h 1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9" name="Freeform 139">
            <a:extLst>
              <a:ext uri="{FF2B5EF4-FFF2-40B4-BE49-F238E27FC236}">
                <a16:creationId xmlns:a16="http://schemas.microsoft.com/office/drawing/2014/main" id="{EC08804C-1258-B35A-8946-4D040D5B7C5A}"/>
              </a:ext>
            </a:extLst>
          </p:cNvPr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>
              <a:gd name="T0" fmla="*/ 50800 w 32"/>
              <a:gd name="T1" fmla="*/ 173038 h 109"/>
              <a:gd name="T2" fmla="*/ 20638 w 32"/>
              <a:gd name="T3" fmla="*/ 61913 h 109"/>
              <a:gd name="T4" fmla="*/ 0 w 32"/>
              <a:gd name="T5" fmla="*/ 0 h 1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Freeform 140">
            <a:extLst>
              <a:ext uri="{FF2B5EF4-FFF2-40B4-BE49-F238E27FC236}">
                <a16:creationId xmlns:a16="http://schemas.microsoft.com/office/drawing/2014/main" id="{5443DD24-10EC-9469-286A-1D1F22E627BE}"/>
              </a:ext>
            </a:extLst>
          </p:cNvPr>
          <p:cNvSpPr>
            <a:spLocks/>
          </p:cNvSpPr>
          <p:nvPr/>
        </p:nvSpPr>
        <p:spPr bwMode="auto">
          <a:xfrm>
            <a:off x="6350000" y="3221038"/>
            <a:ext cx="92075" cy="314325"/>
          </a:xfrm>
          <a:custGeom>
            <a:avLst/>
            <a:gdLst>
              <a:gd name="T0" fmla="*/ 92075 w 58"/>
              <a:gd name="T1" fmla="*/ 314325 h 198"/>
              <a:gd name="T2" fmla="*/ 30163 w 58"/>
              <a:gd name="T3" fmla="*/ 101600 h 198"/>
              <a:gd name="T4" fmla="*/ 0 w 58"/>
              <a:gd name="T5" fmla="*/ 0 h 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1" name="Freeform 141">
            <a:extLst>
              <a:ext uri="{FF2B5EF4-FFF2-40B4-BE49-F238E27FC236}">
                <a16:creationId xmlns:a16="http://schemas.microsoft.com/office/drawing/2014/main" id="{EEE83C20-1640-33ED-EAD5-C61C27131A59}"/>
              </a:ext>
            </a:extLst>
          </p:cNvPr>
          <p:cNvSpPr>
            <a:spLocks/>
          </p:cNvSpPr>
          <p:nvPr/>
        </p:nvSpPr>
        <p:spPr bwMode="auto">
          <a:xfrm>
            <a:off x="6238875" y="3108325"/>
            <a:ext cx="80963" cy="315913"/>
          </a:xfrm>
          <a:custGeom>
            <a:avLst/>
            <a:gdLst>
              <a:gd name="T0" fmla="*/ 80963 w 51"/>
              <a:gd name="T1" fmla="*/ 315913 h 199"/>
              <a:gd name="T2" fmla="*/ 39688 w 51"/>
              <a:gd name="T3" fmla="*/ 152400 h 199"/>
              <a:gd name="T4" fmla="*/ 19050 w 51"/>
              <a:gd name="T5" fmla="*/ 61913 h 199"/>
              <a:gd name="T6" fmla="*/ 0 w 51"/>
              <a:gd name="T7" fmla="*/ 0 h 1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2" name="Freeform 142">
            <a:extLst>
              <a:ext uri="{FF2B5EF4-FFF2-40B4-BE49-F238E27FC236}">
                <a16:creationId xmlns:a16="http://schemas.microsoft.com/office/drawing/2014/main" id="{DC9BC995-0FC2-CF2A-1B6D-1943DBF5E394}"/>
              </a:ext>
            </a:extLst>
          </p:cNvPr>
          <p:cNvSpPr>
            <a:spLocks/>
          </p:cNvSpPr>
          <p:nvPr/>
        </p:nvSpPr>
        <p:spPr bwMode="auto">
          <a:xfrm>
            <a:off x="4124325" y="2509838"/>
            <a:ext cx="1588" cy="131762"/>
          </a:xfrm>
          <a:custGeom>
            <a:avLst/>
            <a:gdLst>
              <a:gd name="T0" fmla="*/ 0 w 1"/>
              <a:gd name="T1" fmla="*/ 131762 h 83"/>
              <a:gd name="T2" fmla="*/ 0 w 1"/>
              <a:gd name="T3" fmla="*/ 0 h 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3" name="Freeform 143">
            <a:extLst>
              <a:ext uri="{FF2B5EF4-FFF2-40B4-BE49-F238E27FC236}">
                <a16:creationId xmlns:a16="http://schemas.microsoft.com/office/drawing/2014/main" id="{F7A37B67-BC03-0F97-0433-B425DBA5E694}"/>
              </a:ext>
            </a:extLst>
          </p:cNvPr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>
              <a:gd name="T0" fmla="*/ 50800 w 32"/>
              <a:gd name="T1" fmla="*/ 193675 h 122"/>
              <a:gd name="T2" fmla="*/ 0 w 32"/>
              <a:gd name="T3" fmla="*/ 0 h 12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Text Box 162">
            <a:extLst>
              <a:ext uri="{FF2B5EF4-FFF2-40B4-BE49-F238E27FC236}">
                <a16:creationId xmlns:a16="http://schemas.microsoft.com/office/drawing/2014/main" id="{74FE167D-9561-132C-5BFC-25C49CE12D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0850" y="6445250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 </a:t>
            </a:r>
            <a: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</a:rPr>
              <a:t>2004</a:t>
            </a: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 TBBMI</a:t>
            </a:r>
          </a:p>
        </p:txBody>
      </p:sp>
      <p:sp>
        <p:nvSpPr>
          <p:cNvPr id="1187" name="Rectangle 163">
            <a:extLst>
              <a:ext uri="{FF2B5EF4-FFF2-40B4-BE49-F238E27FC236}">
                <a16:creationId xmlns:a16="http://schemas.microsoft.com/office/drawing/2014/main" id="{C3CB2570-B1BB-98F7-D508-F4F5C78C64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18413" y="6427788"/>
            <a:ext cx="661987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8.0.06.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0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6FB3A25-E646-EBC5-F442-4DD6180DB9B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7" name="Text Box 3">
            <a:extLst>
              <a:ext uri="{FF2B5EF4-FFF2-40B4-BE49-F238E27FC236}">
                <a16:creationId xmlns:a16="http://schemas.microsoft.com/office/drawing/2014/main" id="{4C481620-A8D0-3FC2-279B-14167603B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>
            <a:noFill/>
          </a:ln>
          <a:effectLst>
            <a:outerShdw dist="102391" dir="1784693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A Ministry of ScriptureTechnologies International</a:t>
            </a:r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1FEE938A-CB69-9877-E601-146292BE92A9}"/>
              </a:ext>
            </a:extLst>
          </p:cNvPr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19050 w 171"/>
              <a:gd name="T1" fmla="*/ 28575 h 103"/>
              <a:gd name="T2" fmla="*/ 31750 w 171"/>
              <a:gd name="T3" fmla="*/ 22225 h 103"/>
              <a:gd name="T4" fmla="*/ 47625 w 171"/>
              <a:gd name="T5" fmla="*/ 19050 h 103"/>
              <a:gd name="T6" fmla="*/ 66675 w 171"/>
              <a:gd name="T7" fmla="*/ 9525 h 103"/>
              <a:gd name="T8" fmla="*/ 95250 w 171"/>
              <a:gd name="T9" fmla="*/ 6350 h 103"/>
              <a:gd name="T10" fmla="*/ 133350 w 171"/>
              <a:gd name="T11" fmla="*/ 0 h 103"/>
              <a:gd name="T12" fmla="*/ 165100 w 171"/>
              <a:gd name="T13" fmla="*/ 0 h 103"/>
              <a:gd name="T14" fmla="*/ 190500 w 171"/>
              <a:gd name="T15" fmla="*/ 0 h 103"/>
              <a:gd name="T16" fmla="*/ 209550 w 171"/>
              <a:gd name="T17" fmla="*/ 6350 h 103"/>
              <a:gd name="T18" fmla="*/ 225425 w 171"/>
              <a:gd name="T19" fmla="*/ 15875 h 103"/>
              <a:gd name="T20" fmla="*/ 244475 w 171"/>
              <a:gd name="T21" fmla="*/ 28575 h 103"/>
              <a:gd name="T22" fmla="*/ 260350 w 171"/>
              <a:gd name="T23" fmla="*/ 41275 h 103"/>
              <a:gd name="T24" fmla="*/ 269875 w 171"/>
              <a:gd name="T25" fmla="*/ 53975 h 103"/>
              <a:gd name="T26" fmla="*/ 269875 w 171"/>
              <a:gd name="T27" fmla="*/ 66675 h 103"/>
              <a:gd name="T28" fmla="*/ 269875 w 171"/>
              <a:gd name="T29" fmla="*/ 92075 h 103"/>
              <a:gd name="T30" fmla="*/ 266700 w 171"/>
              <a:gd name="T31" fmla="*/ 114300 h 103"/>
              <a:gd name="T32" fmla="*/ 260350 w 171"/>
              <a:gd name="T33" fmla="*/ 130175 h 103"/>
              <a:gd name="T34" fmla="*/ 257175 w 171"/>
              <a:gd name="T35" fmla="*/ 142875 h 103"/>
              <a:gd name="T36" fmla="*/ 244475 w 171"/>
              <a:gd name="T37" fmla="*/ 155575 h 103"/>
              <a:gd name="T38" fmla="*/ 225425 w 171"/>
              <a:gd name="T39" fmla="*/ 161925 h 103"/>
              <a:gd name="T40" fmla="*/ 206375 w 171"/>
              <a:gd name="T41" fmla="*/ 161925 h 103"/>
              <a:gd name="T42" fmla="*/ 190500 w 171"/>
              <a:gd name="T43" fmla="*/ 161925 h 103"/>
              <a:gd name="T44" fmla="*/ 165100 w 171"/>
              <a:gd name="T45" fmla="*/ 158750 h 103"/>
              <a:gd name="T46" fmla="*/ 149225 w 171"/>
              <a:gd name="T47" fmla="*/ 152400 h 103"/>
              <a:gd name="T48" fmla="*/ 127000 w 171"/>
              <a:gd name="T49" fmla="*/ 142875 h 103"/>
              <a:gd name="T50" fmla="*/ 114300 w 171"/>
              <a:gd name="T51" fmla="*/ 133350 h 103"/>
              <a:gd name="T52" fmla="*/ 98425 w 171"/>
              <a:gd name="T53" fmla="*/ 123825 h 103"/>
              <a:gd name="T54" fmla="*/ 79375 w 171"/>
              <a:gd name="T55" fmla="*/ 114300 h 103"/>
              <a:gd name="T56" fmla="*/ 60325 w 171"/>
              <a:gd name="T57" fmla="*/ 104775 h 103"/>
              <a:gd name="T58" fmla="*/ 47625 w 171"/>
              <a:gd name="T59" fmla="*/ 95250 h 103"/>
              <a:gd name="T60" fmla="*/ 34925 w 171"/>
              <a:gd name="T61" fmla="*/ 82550 h 103"/>
              <a:gd name="T62" fmla="*/ 15875 w 171"/>
              <a:gd name="T63" fmla="*/ 73025 h 103"/>
              <a:gd name="T64" fmla="*/ 3175 w 171"/>
              <a:gd name="T65" fmla="*/ 69850 h 103"/>
              <a:gd name="T66" fmla="*/ 0 w 171"/>
              <a:gd name="T67" fmla="*/ 57150 h 103"/>
              <a:gd name="T68" fmla="*/ 9525 w 171"/>
              <a:gd name="T69" fmla="*/ 47625 h 103"/>
              <a:gd name="T70" fmla="*/ 22225 w 171"/>
              <a:gd name="T71" fmla="*/ 38100 h 103"/>
              <a:gd name="T72" fmla="*/ 34925 w 171"/>
              <a:gd name="T73" fmla="*/ 28575 h 103"/>
              <a:gd name="T74" fmla="*/ 44450 w 171"/>
              <a:gd name="T75" fmla="*/ 19050 h 103"/>
              <a:gd name="T76" fmla="*/ 44450 w 171"/>
              <a:gd name="T77" fmla="*/ 6350 h 103"/>
              <a:gd name="T78" fmla="*/ 57150 w 171"/>
              <a:gd name="T79" fmla="*/ 22225 h 103"/>
              <a:gd name="T80" fmla="*/ 41275 w 171"/>
              <a:gd name="T81" fmla="*/ 3175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1BC1E99-D086-98BD-49C6-7F1C6E34A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280AAFB-EC32-DD43-AD7B-A93DA363C2F0}"/>
              </a:ext>
            </a:extLst>
          </p:cNvPr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39271" name="Rectangle 7">
            <a:extLst>
              <a:ext uri="{FF2B5EF4-FFF2-40B4-BE49-F238E27FC236}">
                <a16:creationId xmlns:a16="http://schemas.microsoft.com/office/drawing/2014/main" id="{CD22E463-FC3A-68CE-FD77-DF3DA9F8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3080" name="Text Box 9">
            <a:extLst>
              <a:ext uri="{FF2B5EF4-FFF2-40B4-BE49-F238E27FC236}">
                <a16:creationId xmlns:a16="http://schemas.microsoft.com/office/drawing/2014/main" id="{6DC503DE-A006-E815-475E-1CC01DE92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00" y="5892800"/>
            <a:ext cx="9525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3081" name="Line 12">
            <a:extLst>
              <a:ext uri="{FF2B5EF4-FFF2-40B4-BE49-F238E27FC236}">
                <a16:creationId xmlns:a16="http://schemas.microsoft.com/office/drawing/2014/main" id="{65157B61-7BB0-2AB9-B59F-3236FD410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3">
            <a:extLst>
              <a:ext uri="{FF2B5EF4-FFF2-40B4-BE49-F238E27FC236}">
                <a16:creationId xmlns:a16="http://schemas.microsoft.com/office/drawing/2014/main" id="{7C51B8EF-A762-7D74-A2EB-53063A044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14">
            <a:extLst>
              <a:ext uri="{FF2B5EF4-FFF2-40B4-BE49-F238E27FC236}">
                <a16:creationId xmlns:a16="http://schemas.microsoft.com/office/drawing/2014/main" id="{E7FB1705-E398-C6C8-3A1D-6CF8C060F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6">
            <a:extLst>
              <a:ext uri="{FF2B5EF4-FFF2-40B4-BE49-F238E27FC236}">
                <a16:creationId xmlns:a16="http://schemas.microsoft.com/office/drawing/2014/main" id="{B041F4EF-CD92-1991-12DA-2F204C5C0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7">
            <a:extLst>
              <a:ext uri="{FF2B5EF4-FFF2-40B4-BE49-F238E27FC236}">
                <a16:creationId xmlns:a16="http://schemas.microsoft.com/office/drawing/2014/main" id="{78E6DCEA-4320-E2AD-AE9C-ED9298024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Rectangle 18">
            <a:extLst>
              <a:ext uri="{FF2B5EF4-FFF2-40B4-BE49-F238E27FC236}">
                <a16:creationId xmlns:a16="http://schemas.microsoft.com/office/drawing/2014/main" id="{D31E9BEC-477A-1B87-A9D6-EE6AB8387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4005263"/>
            <a:ext cx="3314700" cy="1295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4400" b="1">
                <a:solidFill>
                  <a:srgbClr val="66FFFF"/>
                </a:solidFill>
                <a:latin typeface="Kerala" pitchFamily="2" charset="0"/>
              </a:rPr>
              <a:t>ÍÞ·B{á¢ µ×ÃB{á¢</a:t>
            </a:r>
          </a:p>
        </p:txBody>
      </p:sp>
      <p:pic>
        <p:nvPicPr>
          <p:cNvPr id="3087" name="Picture 22">
            <a:extLst>
              <a:ext uri="{FF2B5EF4-FFF2-40B4-BE49-F238E27FC236}">
                <a16:creationId xmlns:a16="http://schemas.microsoft.com/office/drawing/2014/main" id="{697EA0D4-789C-AC84-3831-5FA2B04ED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87" name="Text Box 23">
            <a:extLst>
              <a:ext uri="{FF2B5EF4-FFF2-40B4-BE49-F238E27FC236}">
                <a16:creationId xmlns:a16="http://schemas.microsoft.com/office/drawing/2014/main" id="{28D9AE0D-A991-76EC-50A3-D2C1D54A7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5489575"/>
            <a:ext cx="8145463" cy="701675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  <a:latin typeface="Kerala" pitchFamily="2" charset="0"/>
              </a:rPr>
              <a:t>dµÎàµãÄ¢... ¥ÈádµÎ¢... µÞÜÞÄàÄ¢</a:t>
            </a:r>
          </a:p>
        </p:txBody>
      </p:sp>
      <p:sp>
        <p:nvSpPr>
          <p:cNvPr id="3089" name="Text Box 24">
            <a:extLst>
              <a:ext uri="{FF2B5EF4-FFF2-40B4-BE49-F238E27FC236}">
                <a16:creationId xmlns:a16="http://schemas.microsoft.com/office/drawing/2014/main" id="{8123C833-0B08-F6AA-7882-510563FF1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090" name="Line 26">
            <a:extLst>
              <a:ext uri="{FF2B5EF4-FFF2-40B4-BE49-F238E27FC236}">
                <a16:creationId xmlns:a16="http://schemas.microsoft.com/office/drawing/2014/main" id="{C8929430-D0E9-76CE-5ADF-FA80E6765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59288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Text Box 33">
            <a:extLst>
              <a:ext uri="{FF2B5EF4-FFF2-40B4-BE49-F238E27FC236}">
                <a16:creationId xmlns:a16="http://schemas.microsoft.com/office/drawing/2014/main" id="{CC0C3BA8-826D-CEDC-F520-97F14136C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400800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©2004 TBBMI</a:t>
            </a:r>
          </a:p>
        </p:txBody>
      </p:sp>
      <p:sp>
        <p:nvSpPr>
          <p:cNvPr id="139298" name="Rectangle 34">
            <a:extLst>
              <a:ext uri="{FF2B5EF4-FFF2-40B4-BE49-F238E27FC236}">
                <a16:creationId xmlns:a16="http://schemas.microsoft.com/office/drawing/2014/main" id="{03EBB708-92D4-92AD-D63E-71FACE734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383338"/>
            <a:ext cx="658813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8.0.06.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9299" name="Rectangle 35">
            <a:extLst>
              <a:ext uri="{FF2B5EF4-FFF2-40B4-BE49-F238E27FC236}">
                <a16:creationId xmlns:a16="http://schemas.microsoft.com/office/drawing/2014/main" id="{03ED4BCB-D18F-5414-99AB-DE9B75F9B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38333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04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9275" name="Rectangle 11">
            <a:extLst>
              <a:ext uri="{FF2B5EF4-FFF2-40B4-BE49-F238E27FC236}">
                <a16:creationId xmlns:a16="http://schemas.microsoft.com/office/drawing/2014/main" id="{178F9E4C-DA53-02D9-8B58-3984236FC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25" y="896938"/>
            <a:ext cx="7299325" cy="2527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8000" b="1">
                <a:solidFill>
                  <a:srgbClr val="FEF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anose="020B0604020202020204" pitchFamily="2" charset="0"/>
              </a:rPr>
              <a:t>“ÄáùK” çÕÆÉáØíÄµ¢</a:t>
            </a:r>
            <a:endParaRPr lang="en-US" altLang="en-US" sz="8000" b="1">
              <a:solidFill>
                <a:srgbClr val="FEF8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2" grpId="0" autoUpdateAnimBg="0"/>
      <p:bldP spid="139287" grpId="0" autoUpdateAnimBg="0"/>
      <p:bldP spid="13927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BF6E7E20-ADEC-1411-EE43-DE75C5210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2B02290F-211F-A855-DF29-69B18E24E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2</a:t>
            </a: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E78F8372-37AC-7904-0B5D-76F940887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3</a:t>
            </a:r>
          </a:p>
        </p:txBody>
      </p:sp>
      <p:sp>
        <p:nvSpPr>
          <p:cNvPr id="12293" name="Rectangle 7">
            <a:extLst>
              <a:ext uri="{FF2B5EF4-FFF2-40B4-BE49-F238E27FC236}">
                <a16:creationId xmlns:a16="http://schemas.microsoft.com/office/drawing/2014/main" id="{45DF7FEA-9C1A-EFA6-75ED-D1735761D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4</a:t>
            </a:r>
          </a:p>
        </p:txBody>
      </p:sp>
      <p:sp>
        <p:nvSpPr>
          <p:cNvPr id="12294" name="Rectangle 8">
            <a:extLst>
              <a:ext uri="{FF2B5EF4-FFF2-40B4-BE49-F238E27FC236}">
                <a16:creationId xmlns:a16="http://schemas.microsoft.com/office/drawing/2014/main" id="{8CCDF109-9329-D699-7BA7-FEC8B99FC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5</a:t>
            </a:r>
          </a:p>
        </p:txBody>
      </p:sp>
      <p:sp>
        <p:nvSpPr>
          <p:cNvPr id="12295" name="Rectangle 9">
            <a:extLst>
              <a:ext uri="{FF2B5EF4-FFF2-40B4-BE49-F238E27FC236}">
                <a16:creationId xmlns:a16="http://schemas.microsoft.com/office/drawing/2014/main" id="{EFB0C30F-674D-2334-6368-23A8BB50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6</a:t>
            </a:r>
          </a:p>
        </p:txBody>
      </p:sp>
      <p:sp>
        <p:nvSpPr>
          <p:cNvPr id="12296" name="Rectangle 10">
            <a:extLst>
              <a:ext uri="{FF2B5EF4-FFF2-40B4-BE49-F238E27FC236}">
                <a16:creationId xmlns:a16="http://schemas.microsoft.com/office/drawing/2014/main" id="{64602F11-45B7-C6CD-869E-4616D27BD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7</a:t>
            </a:r>
          </a:p>
        </p:txBody>
      </p:sp>
      <p:sp>
        <p:nvSpPr>
          <p:cNvPr id="12297" name="Rectangle 11">
            <a:extLst>
              <a:ext uri="{FF2B5EF4-FFF2-40B4-BE49-F238E27FC236}">
                <a16:creationId xmlns:a16="http://schemas.microsoft.com/office/drawing/2014/main" id="{270F6E74-3D83-6F14-15AD-D3574B295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8</a:t>
            </a:r>
          </a:p>
        </p:txBody>
      </p:sp>
      <p:grpSp>
        <p:nvGrpSpPr>
          <p:cNvPr id="143376" name="Group 16">
            <a:extLst>
              <a:ext uri="{FF2B5EF4-FFF2-40B4-BE49-F238E27FC236}">
                <a16:creationId xmlns:a16="http://schemas.microsoft.com/office/drawing/2014/main" id="{BCCB9369-20AE-8F6D-3D20-9769B9318BB5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2312" name="Oval 17">
              <a:extLst>
                <a:ext uri="{FF2B5EF4-FFF2-40B4-BE49-F238E27FC236}">
                  <a16:creationId xmlns:a16="http://schemas.microsoft.com/office/drawing/2014/main" id="{7E104BBA-5A29-75CF-0AB9-E38D91ACD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3" name="Oval 18">
              <a:extLst>
                <a:ext uri="{FF2B5EF4-FFF2-40B4-BE49-F238E27FC236}">
                  <a16:creationId xmlns:a16="http://schemas.microsoft.com/office/drawing/2014/main" id="{4305E9F1-65C1-3B0E-C300-841EE766B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4" name="Line 19">
              <a:extLst>
                <a:ext uri="{FF2B5EF4-FFF2-40B4-BE49-F238E27FC236}">
                  <a16:creationId xmlns:a16="http://schemas.microsoft.com/office/drawing/2014/main" id="{09D36CB5-3CB5-EAFB-E963-CDA463572C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9" name="Line 30">
            <a:extLst>
              <a:ext uri="{FF2B5EF4-FFF2-40B4-BE49-F238E27FC236}">
                <a16:creationId xmlns:a16="http://schemas.microsoft.com/office/drawing/2014/main" id="{8BC89CD4-33B2-DC02-9A5B-D25E23984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34">
            <a:extLst>
              <a:ext uri="{FF2B5EF4-FFF2-40B4-BE49-F238E27FC236}">
                <a16:creationId xmlns:a16="http://schemas.microsoft.com/office/drawing/2014/main" id="{CF0210E4-3E50-A519-E814-4003E9DF1F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3" name="Rectangle 43">
            <a:extLst>
              <a:ext uri="{FF2B5EF4-FFF2-40B4-BE49-F238E27FC236}">
                <a16:creationId xmlns:a16="http://schemas.microsoft.com/office/drawing/2014/main" id="{944C9D7A-EA84-B0FC-421F-17D532A87A3B}"/>
              </a:ext>
            </a:extLst>
          </p:cNvPr>
          <p:cNvSpPr>
            <a:spLocks noChangeArrowheads="1"/>
          </p:cNvSpPr>
          <p:nvPr/>
        </p:nvSpPr>
        <p:spPr bwMode="auto">
          <a:xfrm rot="240000">
            <a:off x="2533650" y="4852988"/>
            <a:ext cx="796925" cy="363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  <a:latin typeface="Kerala" pitchFamily="2" charset="0"/>
              </a:rPr>
              <a:t>ÈßÏÎ¢</a:t>
            </a:r>
          </a:p>
        </p:txBody>
      </p:sp>
      <p:sp>
        <p:nvSpPr>
          <p:cNvPr id="143404" name="Rectangle 44">
            <a:extLst>
              <a:ext uri="{FF2B5EF4-FFF2-40B4-BE49-F238E27FC236}">
                <a16:creationId xmlns:a16="http://schemas.microsoft.com/office/drawing/2014/main" id="{BC53867D-BA8F-DDFC-8AF6-0AB4A393D835}"/>
              </a:ext>
            </a:extLst>
          </p:cNvPr>
          <p:cNvSpPr>
            <a:spLocks noChangeArrowheads="1"/>
          </p:cNvSpPr>
          <p:nvPr/>
        </p:nvSpPr>
        <p:spPr bwMode="auto">
          <a:xfrm rot="-3345401">
            <a:off x="4614069" y="3242469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FF00"/>
                </a:solidFill>
                <a:latin typeface="Kerala" pitchFamily="2" charset="0"/>
              </a:rPr>
              <a:t>ØáÕßçÖ×¢</a:t>
            </a:r>
            <a:endParaRPr lang="en-US" altLang="en-US" sz="1800" b="1">
              <a:solidFill>
                <a:srgbClr val="FFFF00"/>
              </a:solidFill>
              <a:latin typeface="Helvetica BlackOblique" pitchFamily="2" charset="0"/>
            </a:endParaRPr>
          </a:p>
        </p:txBody>
      </p:sp>
      <p:sp>
        <p:nvSpPr>
          <p:cNvPr id="143374" name="Oval 14">
            <a:extLst>
              <a:ext uri="{FF2B5EF4-FFF2-40B4-BE49-F238E27FC236}">
                <a16:creationId xmlns:a16="http://schemas.microsoft.com/office/drawing/2014/main" id="{D13D3C8B-6243-42BB-09D8-CF8FB0236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4730750"/>
            <a:ext cx="1135063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375" name="Oval 15">
            <a:extLst>
              <a:ext uri="{FF2B5EF4-FFF2-40B4-BE49-F238E27FC236}">
                <a16:creationId xmlns:a16="http://schemas.microsoft.com/office/drawing/2014/main" id="{BAD0A7B7-0C98-2CAB-BE7A-684F48519984}"/>
              </a:ext>
            </a:extLst>
          </p:cNvPr>
          <p:cNvSpPr>
            <a:spLocks noChangeArrowheads="1"/>
          </p:cNvSpPr>
          <p:nvPr/>
        </p:nvSpPr>
        <p:spPr bwMode="auto">
          <a:xfrm rot="-3140449">
            <a:off x="4719638" y="3521075"/>
            <a:ext cx="1135062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408" name="AutoShape 48">
            <a:extLst>
              <a:ext uri="{FF2B5EF4-FFF2-40B4-BE49-F238E27FC236}">
                <a16:creationId xmlns:a16="http://schemas.microsoft.com/office/drawing/2014/main" id="{592D1333-A184-7AC3-9836-D4949B06A07B}"/>
              </a:ext>
            </a:extLst>
          </p:cNvPr>
          <p:cNvSpPr>
            <a:spLocks noChangeArrowheads="1"/>
          </p:cNvSpPr>
          <p:nvPr/>
        </p:nvSpPr>
        <p:spPr bwMode="auto">
          <a:xfrm rot="-499845">
            <a:off x="2982913" y="3863975"/>
            <a:ext cx="2927350" cy="2632075"/>
          </a:xfrm>
          <a:custGeom>
            <a:avLst/>
            <a:gdLst>
              <a:gd name="T0" fmla="*/ 1464353 w 21600"/>
              <a:gd name="T1" fmla="*/ 0 h 21600"/>
              <a:gd name="T2" fmla="*/ 185128 w 21600"/>
              <a:gd name="T3" fmla="*/ 1316038 h 21600"/>
              <a:gd name="T4" fmla="*/ 1464217 w 21600"/>
              <a:gd name="T5" fmla="*/ 333031 h 21600"/>
              <a:gd name="T6" fmla="*/ 3293133 w 21600"/>
              <a:gd name="T7" fmla="*/ 1317622 h 21600"/>
              <a:gd name="T8" fmla="*/ 2741545 w 21600"/>
              <a:gd name="T9" fmla="*/ 1812720 h 21600"/>
              <a:gd name="T10" fmla="*/ 2190905 w 21600"/>
              <a:gd name="T11" fmla="*/ 1316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866" y="10807"/>
                </a:moveTo>
                <a:cubicBezTo>
                  <a:pt x="18866" y="10805"/>
                  <a:pt x="18867" y="10802"/>
                  <a:pt x="18867" y="10800"/>
                </a:cubicBezTo>
                <a:cubicBezTo>
                  <a:pt x="18867" y="6344"/>
                  <a:pt x="15255" y="2733"/>
                  <a:pt x="10800" y="2733"/>
                </a:cubicBezTo>
                <a:cubicBezTo>
                  <a:pt x="6344" y="2733"/>
                  <a:pt x="2733" y="6344"/>
                  <a:pt x="2733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3"/>
                  <a:pt x="21599" y="10807"/>
                  <a:pt x="21599" y="10810"/>
                </a:cubicBezTo>
                <a:lnTo>
                  <a:pt x="24299" y="10813"/>
                </a:lnTo>
                <a:lnTo>
                  <a:pt x="20229" y="14876"/>
                </a:lnTo>
                <a:lnTo>
                  <a:pt x="16166" y="10805"/>
                </a:lnTo>
                <a:lnTo>
                  <a:pt x="18866" y="10807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EF800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Text Box 49">
            <a:extLst>
              <a:ext uri="{FF2B5EF4-FFF2-40B4-BE49-F238E27FC236}">
                <a16:creationId xmlns:a16="http://schemas.microsoft.com/office/drawing/2014/main" id="{E702F92E-DAEB-6586-99D6-1FD9B4D35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307" name="Text Box 57">
            <a:extLst>
              <a:ext uri="{FF2B5EF4-FFF2-40B4-BE49-F238E27FC236}">
                <a16:creationId xmlns:a16="http://schemas.microsoft.com/office/drawing/2014/main" id="{5D5461CD-8DB8-5A6C-B548-F1799AE64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731838"/>
            <a:ext cx="2341563" cy="17367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577FFF"/>
                </a:solidFill>
                <a:latin typeface="Kerala" pitchFamily="2" charset="0"/>
              </a:rPr>
              <a:t>ÉÝÏ </a:t>
            </a:r>
            <a:r>
              <a:rPr lang="en-US" altLang="en-US" sz="5400" b="1">
                <a:solidFill>
                  <a:srgbClr val="FEF800"/>
                </a:solidFill>
                <a:latin typeface="Kerala" pitchFamily="2" charset="0"/>
              </a:rPr>
              <a:t>µÅ</a:t>
            </a:r>
          </a:p>
        </p:txBody>
      </p:sp>
      <p:sp>
        <p:nvSpPr>
          <p:cNvPr id="12308" name="Text Box 58">
            <a:extLst>
              <a:ext uri="{FF2B5EF4-FFF2-40B4-BE49-F238E27FC236}">
                <a16:creationId xmlns:a16="http://schemas.microsoft.com/office/drawing/2014/main" id="{526AC365-268E-C23A-BD6E-A31DC0431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687388"/>
            <a:ext cx="3217862" cy="17367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577FFF"/>
                </a:solidFill>
                <a:latin typeface="Kerala" pitchFamily="2" charset="0"/>
              </a:rPr>
              <a:t>ÉáÄßÏ </a:t>
            </a:r>
            <a:r>
              <a:rPr lang="en-US" altLang="en-US" sz="5400" b="1">
                <a:solidFill>
                  <a:srgbClr val="FEF800"/>
                </a:solidFill>
                <a:latin typeface="Kerala" pitchFamily="2" charset="0"/>
              </a:rPr>
              <a:t>µÅ</a:t>
            </a:r>
          </a:p>
        </p:txBody>
      </p:sp>
      <p:sp>
        <p:nvSpPr>
          <p:cNvPr id="143419" name="Rectangle 59">
            <a:extLst>
              <a:ext uri="{FF2B5EF4-FFF2-40B4-BE49-F238E27FC236}">
                <a16:creationId xmlns:a16="http://schemas.microsoft.com/office/drawing/2014/main" id="{8CA3AAB2-3122-7799-76EA-008E6EFD7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09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310" name="Text Box 60">
            <a:extLst>
              <a:ext uri="{FF2B5EF4-FFF2-40B4-BE49-F238E27FC236}">
                <a16:creationId xmlns:a16="http://schemas.microsoft.com/office/drawing/2014/main" id="{3D5A3A91-7508-EE3A-685B-F0A08CE47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43421" name="Text Box 61">
            <a:extLst>
              <a:ext uri="{FF2B5EF4-FFF2-40B4-BE49-F238E27FC236}">
                <a16:creationId xmlns:a16="http://schemas.microsoft.com/office/drawing/2014/main" id="{EE72B7B3-F5BB-57C3-B106-70CDF30BD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5788025"/>
            <a:ext cx="8259762" cy="762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EF800"/>
                </a:solidFill>
                <a:latin typeface="Kerala" pitchFamily="2" charset="0"/>
              </a:rPr>
              <a:t>ÉáØíÄµ dµÎàµøÃ¢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3" grpId="0" autoUpdateAnimBg="0"/>
      <p:bldP spid="143404" grpId="0" autoUpdateAnimBg="0"/>
      <p:bldP spid="14342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8E4345F8-5068-8081-7A1F-1CE076639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E72FF632-1356-1FE8-1378-8B8BC8FDE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2</a:t>
            </a:r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1F482765-6BEA-4710-7E9D-E44D712DE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3</a:t>
            </a:r>
          </a:p>
        </p:txBody>
      </p:sp>
      <p:sp>
        <p:nvSpPr>
          <p:cNvPr id="13317" name="Rectangle 7">
            <a:extLst>
              <a:ext uri="{FF2B5EF4-FFF2-40B4-BE49-F238E27FC236}">
                <a16:creationId xmlns:a16="http://schemas.microsoft.com/office/drawing/2014/main" id="{2B5769A3-8FEE-B599-2305-D11A7D1B0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4</a:t>
            </a:r>
          </a:p>
        </p:txBody>
      </p:sp>
      <p:sp>
        <p:nvSpPr>
          <p:cNvPr id="13318" name="Rectangle 8">
            <a:extLst>
              <a:ext uri="{FF2B5EF4-FFF2-40B4-BE49-F238E27FC236}">
                <a16:creationId xmlns:a16="http://schemas.microsoft.com/office/drawing/2014/main" id="{EE1BB1EA-D93D-47D0-BBAA-E34857B0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5</a:t>
            </a:r>
          </a:p>
        </p:txBody>
      </p:sp>
      <p:sp>
        <p:nvSpPr>
          <p:cNvPr id="13319" name="Rectangle 9">
            <a:extLst>
              <a:ext uri="{FF2B5EF4-FFF2-40B4-BE49-F238E27FC236}">
                <a16:creationId xmlns:a16="http://schemas.microsoft.com/office/drawing/2014/main" id="{8D9D84C2-5430-D93E-968A-0ADC26446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6</a:t>
            </a:r>
          </a:p>
        </p:txBody>
      </p:sp>
      <p:sp>
        <p:nvSpPr>
          <p:cNvPr id="13320" name="Rectangle 10">
            <a:extLst>
              <a:ext uri="{FF2B5EF4-FFF2-40B4-BE49-F238E27FC236}">
                <a16:creationId xmlns:a16="http://schemas.microsoft.com/office/drawing/2014/main" id="{C52A2158-BC1B-B232-CA60-2A9018A5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7</a:t>
            </a:r>
          </a:p>
        </p:txBody>
      </p:sp>
      <p:sp>
        <p:nvSpPr>
          <p:cNvPr id="13321" name="Rectangle 11">
            <a:extLst>
              <a:ext uri="{FF2B5EF4-FFF2-40B4-BE49-F238E27FC236}">
                <a16:creationId xmlns:a16="http://schemas.microsoft.com/office/drawing/2014/main" id="{9D77387D-0427-7EF8-FD25-FAEBC2538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8</a:t>
            </a:r>
          </a:p>
        </p:txBody>
      </p:sp>
      <p:sp>
        <p:nvSpPr>
          <p:cNvPr id="13322" name="Line 34">
            <a:extLst>
              <a:ext uri="{FF2B5EF4-FFF2-40B4-BE49-F238E27FC236}">
                <a16:creationId xmlns:a16="http://schemas.microsoft.com/office/drawing/2014/main" id="{D5CA0B8D-AB51-FDFA-FFD2-58B2A84A9A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35">
            <a:extLst>
              <a:ext uri="{FF2B5EF4-FFF2-40B4-BE49-F238E27FC236}">
                <a16:creationId xmlns:a16="http://schemas.microsoft.com/office/drawing/2014/main" id="{8C6175E2-FBD8-F06B-913D-90534A4B8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38">
            <a:extLst>
              <a:ext uri="{FF2B5EF4-FFF2-40B4-BE49-F238E27FC236}">
                <a16:creationId xmlns:a16="http://schemas.microsoft.com/office/drawing/2014/main" id="{22AC8E7D-6524-CFCB-640F-B085F99557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39">
            <a:extLst>
              <a:ext uri="{FF2B5EF4-FFF2-40B4-BE49-F238E27FC236}">
                <a16:creationId xmlns:a16="http://schemas.microsoft.com/office/drawing/2014/main" id="{EB23CF79-3848-5515-7FA4-EDCB08F938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47">
            <a:extLst>
              <a:ext uri="{FF2B5EF4-FFF2-40B4-BE49-F238E27FC236}">
                <a16:creationId xmlns:a16="http://schemas.microsoft.com/office/drawing/2014/main" id="{379FCF72-860F-D5FE-030D-BB06A5486AAE}"/>
              </a:ext>
            </a:extLst>
          </p:cNvPr>
          <p:cNvSpPr>
            <a:spLocks noChangeArrowheads="1"/>
          </p:cNvSpPr>
          <p:nvPr/>
        </p:nvSpPr>
        <p:spPr bwMode="auto">
          <a:xfrm rot="240000">
            <a:off x="2533650" y="4852988"/>
            <a:ext cx="796925" cy="363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E81034"/>
                </a:solidFill>
                <a:latin typeface="Kerala" pitchFamily="2" charset="0"/>
              </a:rPr>
              <a:t>ÈßÏÎ¢</a:t>
            </a:r>
            <a:endParaRPr lang="en-US" altLang="en-US" sz="1800" b="1">
              <a:solidFill>
                <a:srgbClr val="E81034"/>
              </a:solidFill>
              <a:latin typeface="Helvetica BlackOblique" pitchFamily="2" charset="0"/>
            </a:endParaRPr>
          </a:p>
        </p:txBody>
      </p:sp>
      <p:sp>
        <p:nvSpPr>
          <p:cNvPr id="13327" name="Rectangle 48">
            <a:extLst>
              <a:ext uri="{FF2B5EF4-FFF2-40B4-BE49-F238E27FC236}">
                <a16:creationId xmlns:a16="http://schemas.microsoft.com/office/drawing/2014/main" id="{B17A5BC4-CA27-B381-B30A-13200BD2A4BA}"/>
              </a:ext>
            </a:extLst>
          </p:cNvPr>
          <p:cNvSpPr>
            <a:spLocks noChangeArrowheads="1"/>
          </p:cNvSpPr>
          <p:nvPr/>
        </p:nvSpPr>
        <p:spPr bwMode="auto">
          <a:xfrm rot="-3345401">
            <a:off x="4614069" y="3242469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hlink"/>
                </a:solidFill>
                <a:latin typeface="Kerala" pitchFamily="2" charset="0"/>
              </a:rPr>
              <a:t>ØáÕßçÖ×¢</a:t>
            </a:r>
            <a:endParaRPr lang="en-US" altLang="en-US" sz="1800" b="1">
              <a:solidFill>
                <a:schemeClr val="hlink"/>
              </a:solidFill>
              <a:latin typeface="Helvetica BlackOblique" pitchFamily="2" charset="0"/>
            </a:endParaRPr>
          </a:p>
        </p:txBody>
      </p:sp>
      <p:sp>
        <p:nvSpPr>
          <p:cNvPr id="144433" name="Rectangle 49">
            <a:extLst>
              <a:ext uri="{FF2B5EF4-FFF2-40B4-BE49-F238E27FC236}">
                <a16:creationId xmlns:a16="http://schemas.microsoft.com/office/drawing/2014/main" id="{6AE0AF08-2497-0323-7B35-6BBD40DDAD0A}"/>
              </a:ext>
            </a:extLst>
          </p:cNvPr>
          <p:cNvSpPr>
            <a:spLocks noChangeArrowheads="1"/>
          </p:cNvSpPr>
          <p:nvPr/>
        </p:nvSpPr>
        <p:spPr bwMode="auto">
          <a:xfrm rot="-2323467">
            <a:off x="5340350" y="3908425"/>
            <a:ext cx="987425" cy="4191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FFFF00"/>
                </a:solidFill>
                <a:latin typeface="Kerala" pitchFamily="2" charset="0"/>
              </a:rPr>
              <a:t>dÉÕãJßµZ</a:t>
            </a:r>
          </a:p>
        </p:txBody>
      </p:sp>
      <p:grpSp>
        <p:nvGrpSpPr>
          <p:cNvPr id="144408" name="Group 24">
            <a:extLst>
              <a:ext uri="{FF2B5EF4-FFF2-40B4-BE49-F238E27FC236}">
                <a16:creationId xmlns:a16="http://schemas.microsoft.com/office/drawing/2014/main" id="{2445E750-3879-3AA2-FE90-2286AB92AE42}"/>
              </a:ext>
            </a:extLst>
          </p:cNvPr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3345" name="Oval 25">
              <a:extLst>
                <a:ext uri="{FF2B5EF4-FFF2-40B4-BE49-F238E27FC236}">
                  <a16:creationId xmlns:a16="http://schemas.microsoft.com/office/drawing/2014/main" id="{FE4DDDCD-B357-C310-4842-33747E5FB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6" name="Oval 26">
              <a:extLst>
                <a:ext uri="{FF2B5EF4-FFF2-40B4-BE49-F238E27FC236}">
                  <a16:creationId xmlns:a16="http://schemas.microsoft.com/office/drawing/2014/main" id="{7FC10DC2-C98F-0CC8-1DDD-F261209E1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7" name="Line 27">
              <a:extLst>
                <a:ext uri="{FF2B5EF4-FFF2-40B4-BE49-F238E27FC236}">
                  <a16:creationId xmlns:a16="http://schemas.microsoft.com/office/drawing/2014/main" id="{11CC32A0-5070-B9B8-2ECF-949461E31D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412" name="Oval 28">
            <a:extLst>
              <a:ext uri="{FF2B5EF4-FFF2-40B4-BE49-F238E27FC236}">
                <a16:creationId xmlns:a16="http://schemas.microsoft.com/office/drawing/2014/main" id="{739F9F20-4228-F4DD-DC78-D8F513C3D50C}"/>
              </a:ext>
            </a:extLst>
          </p:cNvPr>
          <p:cNvSpPr>
            <a:spLocks noChangeArrowheads="1"/>
          </p:cNvSpPr>
          <p:nvPr/>
        </p:nvSpPr>
        <p:spPr bwMode="auto">
          <a:xfrm rot="1304231">
            <a:off x="2185988" y="4097338"/>
            <a:ext cx="1609725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4413" name="Oval 29">
            <a:extLst>
              <a:ext uri="{FF2B5EF4-FFF2-40B4-BE49-F238E27FC236}">
                <a16:creationId xmlns:a16="http://schemas.microsoft.com/office/drawing/2014/main" id="{E55AACFD-7CBF-B783-43E9-FDC1023521E0}"/>
              </a:ext>
            </a:extLst>
          </p:cNvPr>
          <p:cNvSpPr>
            <a:spLocks noChangeArrowheads="1"/>
          </p:cNvSpPr>
          <p:nvPr/>
        </p:nvSpPr>
        <p:spPr bwMode="auto">
          <a:xfrm rot="-2327321">
            <a:off x="5164138" y="3897313"/>
            <a:ext cx="1135062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4430" name="Rectangle 46">
            <a:extLst>
              <a:ext uri="{FF2B5EF4-FFF2-40B4-BE49-F238E27FC236}">
                <a16:creationId xmlns:a16="http://schemas.microsoft.com/office/drawing/2014/main" id="{92C0EF62-EF7A-E6D5-1014-4A627AE4CE7A}"/>
              </a:ext>
            </a:extLst>
          </p:cNvPr>
          <p:cNvSpPr>
            <a:spLocks noChangeArrowheads="1"/>
          </p:cNvSpPr>
          <p:nvPr/>
        </p:nvSpPr>
        <p:spPr bwMode="auto">
          <a:xfrm rot="1755647">
            <a:off x="2320925" y="4371975"/>
            <a:ext cx="1889125" cy="3635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EF800"/>
                </a:solidFill>
                <a:latin typeface="Kerala" pitchFamily="2" charset="0"/>
              </a:rPr>
              <a:t>ºøßdÄ¢</a:t>
            </a:r>
            <a:endParaRPr lang="en-US" altLang="en-US" sz="1800" b="1">
              <a:solidFill>
                <a:srgbClr val="FEF800"/>
              </a:solidFill>
              <a:latin typeface="Helvetica BlackOblique" pitchFamily="2" charset="0"/>
            </a:endParaRPr>
          </a:p>
        </p:txBody>
      </p:sp>
      <p:grpSp>
        <p:nvGrpSpPr>
          <p:cNvPr id="144437" name="Group 53">
            <a:extLst>
              <a:ext uri="{FF2B5EF4-FFF2-40B4-BE49-F238E27FC236}">
                <a16:creationId xmlns:a16="http://schemas.microsoft.com/office/drawing/2014/main" id="{9B110980-3DFB-4924-BE07-823571BC5CCB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3342" name="Oval 54">
              <a:extLst>
                <a:ext uri="{FF2B5EF4-FFF2-40B4-BE49-F238E27FC236}">
                  <a16:creationId xmlns:a16="http://schemas.microsoft.com/office/drawing/2014/main" id="{75CA6474-8A52-DA4A-C94F-8A8A7FFCF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3" name="Oval 55">
              <a:extLst>
                <a:ext uri="{FF2B5EF4-FFF2-40B4-BE49-F238E27FC236}">
                  <a16:creationId xmlns:a16="http://schemas.microsoft.com/office/drawing/2014/main" id="{01E09698-5BEF-779F-EA02-BC5907890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4" name="Line 56">
              <a:extLst>
                <a:ext uri="{FF2B5EF4-FFF2-40B4-BE49-F238E27FC236}">
                  <a16:creationId xmlns:a16="http://schemas.microsoft.com/office/drawing/2014/main" id="{2E57FF41-6889-885E-0147-0A03833B4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4" name="Text Box 57">
            <a:extLst>
              <a:ext uri="{FF2B5EF4-FFF2-40B4-BE49-F238E27FC236}">
                <a16:creationId xmlns:a16="http://schemas.microsoft.com/office/drawing/2014/main" id="{36269BDA-AEDC-35D1-532B-CA9F2DD30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3335" name="Text Box 65">
            <a:extLst>
              <a:ext uri="{FF2B5EF4-FFF2-40B4-BE49-F238E27FC236}">
                <a16:creationId xmlns:a16="http://schemas.microsoft.com/office/drawing/2014/main" id="{9DDD1023-C51B-D940-36BA-7EC77214B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731838"/>
            <a:ext cx="2676525" cy="17367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577FFF"/>
                </a:solidFill>
                <a:latin typeface="Kerala" pitchFamily="2" charset="0"/>
              </a:rPr>
              <a:t>ÉÝÏ </a:t>
            </a:r>
            <a:r>
              <a:rPr lang="en-US" altLang="en-US" sz="5400" b="1">
                <a:solidFill>
                  <a:srgbClr val="FEF800"/>
                </a:solidFill>
                <a:latin typeface="Kerala" pitchFamily="2" charset="0"/>
              </a:rPr>
              <a:t>µÅ</a:t>
            </a:r>
            <a:endParaRPr lang="en-US" altLang="en-US" sz="5400" b="1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13336" name="Text Box 66">
            <a:extLst>
              <a:ext uri="{FF2B5EF4-FFF2-40B4-BE49-F238E27FC236}">
                <a16:creationId xmlns:a16="http://schemas.microsoft.com/office/drawing/2014/main" id="{486DDFF6-5584-B351-1A02-3F3C644B7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687388"/>
            <a:ext cx="3217862" cy="17367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577FFF"/>
                </a:solidFill>
                <a:latin typeface="Kerala" pitchFamily="2" charset="0"/>
              </a:rPr>
              <a:t>ÉáÄßÏ </a:t>
            </a:r>
            <a:r>
              <a:rPr lang="en-US" altLang="en-US" sz="5400" b="1">
                <a:solidFill>
                  <a:srgbClr val="FEF800"/>
                </a:solidFill>
                <a:latin typeface="Kerala" pitchFamily="2" charset="0"/>
              </a:rPr>
              <a:t>µÅ</a:t>
            </a:r>
          </a:p>
        </p:txBody>
      </p:sp>
      <p:sp>
        <p:nvSpPr>
          <p:cNvPr id="144451" name="Rectangle 67">
            <a:extLst>
              <a:ext uri="{FF2B5EF4-FFF2-40B4-BE49-F238E27FC236}">
                <a16:creationId xmlns:a16="http://schemas.microsoft.com/office/drawing/2014/main" id="{203AB776-658B-5746-2439-93D2765B9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338" name="Text Box 68">
            <a:extLst>
              <a:ext uri="{FF2B5EF4-FFF2-40B4-BE49-F238E27FC236}">
                <a16:creationId xmlns:a16="http://schemas.microsoft.com/office/drawing/2014/main" id="{F4A63211-87C2-2822-91E3-52C1B991B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144456" name="Group 72">
            <a:extLst>
              <a:ext uri="{FF2B5EF4-FFF2-40B4-BE49-F238E27FC236}">
                <a16:creationId xmlns:a16="http://schemas.microsoft.com/office/drawing/2014/main" id="{61ED9B3A-471B-1DA8-20AA-B9D302FB27A5}"/>
              </a:ext>
            </a:extLst>
          </p:cNvPr>
          <p:cNvGrpSpPr>
            <a:grpSpLocks/>
          </p:cNvGrpSpPr>
          <p:nvPr/>
        </p:nvGrpSpPr>
        <p:grpSpPr bwMode="auto">
          <a:xfrm>
            <a:off x="-52388" y="2862263"/>
            <a:ext cx="9123363" cy="735012"/>
            <a:chOff x="-33" y="1803"/>
            <a:chExt cx="5747" cy="463"/>
          </a:xfrm>
        </p:grpSpPr>
        <p:sp>
          <p:nvSpPr>
            <p:cNvPr id="13340" name="Text Box 70">
              <a:extLst>
                <a:ext uri="{FF2B5EF4-FFF2-40B4-BE49-F238E27FC236}">
                  <a16:creationId xmlns:a16="http://schemas.microsoft.com/office/drawing/2014/main" id="{60EAEC38-E391-858A-F11B-F4E597A75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03"/>
              <a:ext cx="5714" cy="440"/>
            </a:xfrm>
            <a:prstGeom prst="rect">
              <a:avLst/>
            </a:prstGeom>
            <a:gradFill rotWithShape="0">
              <a:gsLst>
                <a:gs pos="0">
                  <a:srgbClr val="011C5E"/>
                </a:gs>
                <a:gs pos="50000">
                  <a:srgbClr val="023CCC"/>
                </a:gs>
                <a:gs pos="100000">
                  <a:srgbClr val="011C5E"/>
                </a:gs>
              </a:gsLst>
              <a:lin ang="0" scaled="1"/>
            </a:gra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tx1"/>
                  </a:solidFill>
                  <a:latin typeface="Kerala" pitchFamily="2" charset="0"/>
                </a:rPr>
                <a:t>®Lí dµÎàµøÃ¢? ²øá ØÞÙßÄc ØÎÞÙÞøçÎÞ!</a:t>
              </a:r>
            </a:p>
          </p:txBody>
        </p:sp>
        <p:sp>
          <p:nvSpPr>
            <p:cNvPr id="13341" name="Text Box 71">
              <a:extLst>
                <a:ext uri="{FF2B5EF4-FFF2-40B4-BE49-F238E27FC236}">
                  <a16:creationId xmlns:a16="http://schemas.microsoft.com/office/drawing/2014/main" id="{21E5A559-650A-7872-AAC0-55EF1759E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" y="1863"/>
              <a:ext cx="555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81034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FEF800"/>
                  </a:solidFill>
                  <a:latin typeface="Kerala" pitchFamily="2" charset="0"/>
                </a:rPr>
                <a:t>®Lí dµÎàµøÃ¢? ²øá ØÞÙßÄc ØÎÞÙÞøçÎÞ!</a:t>
              </a:r>
            </a:p>
          </p:txBody>
        </p:sp>
      </p:grp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33" grpId="0" autoUpdateAnimBg="0"/>
      <p:bldP spid="14443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487F9F1C-D195-2E61-5076-A56A34C42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9AD1ADBB-E784-3E96-FE68-BB65A44E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2</a:t>
            </a:r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BE388CB3-1DEA-F6E1-4AAA-4F237912C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3</a:t>
            </a:r>
          </a:p>
        </p:txBody>
      </p:sp>
      <p:sp>
        <p:nvSpPr>
          <p:cNvPr id="14341" name="Rectangle 7">
            <a:extLst>
              <a:ext uri="{FF2B5EF4-FFF2-40B4-BE49-F238E27FC236}">
                <a16:creationId xmlns:a16="http://schemas.microsoft.com/office/drawing/2014/main" id="{702159BC-BDD5-8A4A-8825-16A0C05EF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4</a:t>
            </a:r>
          </a:p>
        </p:txBody>
      </p:sp>
      <p:sp>
        <p:nvSpPr>
          <p:cNvPr id="14342" name="Rectangle 8">
            <a:extLst>
              <a:ext uri="{FF2B5EF4-FFF2-40B4-BE49-F238E27FC236}">
                <a16:creationId xmlns:a16="http://schemas.microsoft.com/office/drawing/2014/main" id="{9E8F2660-1CB9-A0E7-54EC-8FE71D93C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5</a:t>
            </a:r>
          </a:p>
        </p:txBody>
      </p:sp>
      <p:sp>
        <p:nvSpPr>
          <p:cNvPr id="14343" name="Rectangle 9">
            <a:extLst>
              <a:ext uri="{FF2B5EF4-FFF2-40B4-BE49-F238E27FC236}">
                <a16:creationId xmlns:a16="http://schemas.microsoft.com/office/drawing/2014/main" id="{7A6C6159-0542-02AD-78CE-A0658E86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6</a:t>
            </a:r>
          </a:p>
        </p:txBody>
      </p:sp>
      <p:sp>
        <p:nvSpPr>
          <p:cNvPr id="14344" name="Rectangle 10">
            <a:extLst>
              <a:ext uri="{FF2B5EF4-FFF2-40B4-BE49-F238E27FC236}">
                <a16:creationId xmlns:a16="http://schemas.microsoft.com/office/drawing/2014/main" id="{7FCBA74C-EEAA-5211-16CB-FD88C9C75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7</a:t>
            </a:r>
          </a:p>
        </p:txBody>
      </p:sp>
      <p:sp>
        <p:nvSpPr>
          <p:cNvPr id="14345" name="Rectangle 11">
            <a:extLst>
              <a:ext uri="{FF2B5EF4-FFF2-40B4-BE49-F238E27FC236}">
                <a16:creationId xmlns:a16="http://schemas.microsoft.com/office/drawing/2014/main" id="{DC24FC29-BB46-C60B-97D4-D3D028F2E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8</a:t>
            </a:r>
          </a:p>
        </p:txBody>
      </p:sp>
      <p:sp>
        <p:nvSpPr>
          <p:cNvPr id="14346" name="Line 38">
            <a:extLst>
              <a:ext uri="{FF2B5EF4-FFF2-40B4-BE49-F238E27FC236}">
                <a16:creationId xmlns:a16="http://schemas.microsoft.com/office/drawing/2014/main" id="{5870A323-399B-6433-4D8D-2EA29CB32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39">
            <a:extLst>
              <a:ext uri="{FF2B5EF4-FFF2-40B4-BE49-F238E27FC236}">
                <a16:creationId xmlns:a16="http://schemas.microsoft.com/office/drawing/2014/main" id="{9C8BB7AA-7D4D-0CCD-D9C0-6069247D93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40">
            <a:extLst>
              <a:ext uri="{FF2B5EF4-FFF2-40B4-BE49-F238E27FC236}">
                <a16:creationId xmlns:a16="http://schemas.microsoft.com/office/drawing/2014/main" id="{BD1AFF95-D304-DF07-D687-D62B837BD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42">
            <a:extLst>
              <a:ext uri="{FF2B5EF4-FFF2-40B4-BE49-F238E27FC236}">
                <a16:creationId xmlns:a16="http://schemas.microsoft.com/office/drawing/2014/main" id="{C1806F7A-70C6-DE33-60AC-2EFB049B0D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43">
            <a:extLst>
              <a:ext uri="{FF2B5EF4-FFF2-40B4-BE49-F238E27FC236}">
                <a16:creationId xmlns:a16="http://schemas.microsoft.com/office/drawing/2014/main" id="{257055B0-6762-B925-1D47-C7FA2FEE3F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44">
            <a:extLst>
              <a:ext uri="{FF2B5EF4-FFF2-40B4-BE49-F238E27FC236}">
                <a16:creationId xmlns:a16="http://schemas.microsoft.com/office/drawing/2014/main" id="{72712BE1-5D23-C8D2-12B5-72013DCC4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5" name="Rectangle 47">
            <a:extLst>
              <a:ext uri="{FF2B5EF4-FFF2-40B4-BE49-F238E27FC236}">
                <a16:creationId xmlns:a16="http://schemas.microsoft.com/office/drawing/2014/main" id="{AE446793-37D9-C329-A2E6-A9EDA79CB80E}"/>
              </a:ext>
            </a:extLst>
          </p:cNvPr>
          <p:cNvSpPr>
            <a:spLocks noChangeArrowheads="1"/>
          </p:cNvSpPr>
          <p:nvPr/>
        </p:nvSpPr>
        <p:spPr bwMode="auto">
          <a:xfrm rot="3267768">
            <a:off x="2715419" y="3918744"/>
            <a:ext cx="1774825" cy="776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EF800"/>
                </a:solidFill>
                <a:latin typeface="Kerala" pitchFamily="2" charset="0"/>
              </a:rPr>
              <a:t>µÞÕc¢</a:t>
            </a:r>
          </a:p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EF800"/>
              </a:solidFill>
              <a:latin typeface="Helvetica BlackOblique" pitchFamily="2" charset="0"/>
            </a:endParaRPr>
          </a:p>
        </p:txBody>
      </p:sp>
      <p:sp>
        <p:nvSpPr>
          <p:cNvPr id="145456" name="Rectangle 48">
            <a:extLst>
              <a:ext uri="{FF2B5EF4-FFF2-40B4-BE49-F238E27FC236}">
                <a16:creationId xmlns:a16="http://schemas.microsoft.com/office/drawing/2014/main" id="{5A72C5C0-63A9-D537-C3AD-6ABFA6FF341F}"/>
              </a:ext>
            </a:extLst>
          </p:cNvPr>
          <p:cNvSpPr>
            <a:spLocks noChangeArrowheads="1"/>
          </p:cNvSpPr>
          <p:nvPr/>
        </p:nvSpPr>
        <p:spPr bwMode="auto">
          <a:xfrm rot="-956673">
            <a:off x="5440363" y="4554538"/>
            <a:ext cx="1431925" cy="363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FF00"/>
                </a:solidFill>
                <a:latin typeface="Kerala" pitchFamily="2" charset="0"/>
              </a:rPr>
              <a:t>çÜ¶ÈBZ</a:t>
            </a:r>
          </a:p>
        </p:txBody>
      </p:sp>
      <p:sp>
        <p:nvSpPr>
          <p:cNvPr id="14354" name="Rectangle 49">
            <a:extLst>
              <a:ext uri="{FF2B5EF4-FFF2-40B4-BE49-F238E27FC236}">
                <a16:creationId xmlns:a16="http://schemas.microsoft.com/office/drawing/2014/main" id="{41CB6E48-F9EC-42BF-B62D-B60226DBE781}"/>
              </a:ext>
            </a:extLst>
          </p:cNvPr>
          <p:cNvSpPr>
            <a:spLocks noChangeArrowheads="1"/>
          </p:cNvSpPr>
          <p:nvPr/>
        </p:nvSpPr>
        <p:spPr bwMode="auto">
          <a:xfrm rot="-2323467">
            <a:off x="5340350" y="3908425"/>
            <a:ext cx="987425" cy="4191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00E5E0"/>
                </a:solidFill>
                <a:latin typeface="Kerala" pitchFamily="2" charset="0"/>
              </a:rPr>
              <a:t>dÉÕãJßµZ</a:t>
            </a:r>
            <a:endParaRPr lang="en-US" altLang="en-US" sz="1800" b="1">
              <a:solidFill>
                <a:srgbClr val="00E5E0"/>
              </a:solidFill>
              <a:latin typeface="Helvetica BlackOblique" pitchFamily="2" charset="0"/>
            </a:endParaRPr>
          </a:p>
        </p:txBody>
      </p:sp>
      <p:sp>
        <p:nvSpPr>
          <p:cNvPr id="14355" name="Rectangle 50">
            <a:extLst>
              <a:ext uri="{FF2B5EF4-FFF2-40B4-BE49-F238E27FC236}">
                <a16:creationId xmlns:a16="http://schemas.microsoft.com/office/drawing/2014/main" id="{A41FC2F9-FCC4-42BF-62DA-CFB2CBEDFEFC}"/>
              </a:ext>
            </a:extLst>
          </p:cNvPr>
          <p:cNvSpPr>
            <a:spLocks noChangeArrowheads="1"/>
          </p:cNvSpPr>
          <p:nvPr/>
        </p:nvSpPr>
        <p:spPr bwMode="auto">
          <a:xfrm rot="1755647">
            <a:off x="2320925" y="4371975"/>
            <a:ext cx="1889125" cy="3635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E5E0"/>
                </a:solidFill>
                <a:latin typeface="Kerala" pitchFamily="2" charset="0"/>
              </a:rPr>
              <a:t>ºøßdÄ¢</a:t>
            </a:r>
            <a:endParaRPr lang="en-US" altLang="en-US" sz="1800" b="1">
              <a:solidFill>
                <a:srgbClr val="00E5E0"/>
              </a:solidFill>
              <a:latin typeface="Helvetica BlackOblique" pitchFamily="2" charset="0"/>
            </a:endParaRPr>
          </a:p>
        </p:txBody>
      </p:sp>
      <p:sp>
        <p:nvSpPr>
          <p:cNvPr id="14356" name="Rectangle 51">
            <a:extLst>
              <a:ext uri="{FF2B5EF4-FFF2-40B4-BE49-F238E27FC236}">
                <a16:creationId xmlns:a16="http://schemas.microsoft.com/office/drawing/2014/main" id="{6CF54CB6-200B-2451-5A6A-604B9B6EF02A}"/>
              </a:ext>
            </a:extLst>
          </p:cNvPr>
          <p:cNvSpPr>
            <a:spLocks noChangeArrowheads="1"/>
          </p:cNvSpPr>
          <p:nvPr/>
        </p:nvSpPr>
        <p:spPr bwMode="auto">
          <a:xfrm rot="240000">
            <a:off x="2533650" y="4852988"/>
            <a:ext cx="796925" cy="363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E5E0"/>
                </a:solidFill>
                <a:latin typeface="Kerala" pitchFamily="2" charset="0"/>
              </a:rPr>
              <a:t>ÈßÏÎ¢</a:t>
            </a:r>
            <a:endParaRPr lang="en-US" altLang="en-US" sz="1800" b="1">
              <a:solidFill>
                <a:srgbClr val="00E5E0"/>
              </a:solidFill>
              <a:latin typeface="Helvetica BlackOblique" pitchFamily="2" charset="0"/>
            </a:endParaRPr>
          </a:p>
        </p:txBody>
      </p:sp>
      <p:sp>
        <p:nvSpPr>
          <p:cNvPr id="14357" name="Rectangle 52">
            <a:extLst>
              <a:ext uri="{FF2B5EF4-FFF2-40B4-BE49-F238E27FC236}">
                <a16:creationId xmlns:a16="http://schemas.microsoft.com/office/drawing/2014/main" id="{DA8294A0-8F0C-3C67-FE30-CE1228FCE111}"/>
              </a:ext>
            </a:extLst>
          </p:cNvPr>
          <p:cNvSpPr>
            <a:spLocks noChangeArrowheads="1"/>
          </p:cNvSpPr>
          <p:nvPr/>
        </p:nvSpPr>
        <p:spPr bwMode="auto">
          <a:xfrm rot="-3345401">
            <a:off x="4614069" y="3242469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E5E0"/>
                </a:solidFill>
                <a:latin typeface="Kerala" pitchFamily="2" charset="0"/>
              </a:rPr>
              <a:t>ØáÕßçÖ×¢</a:t>
            </a:r>
            <a:endParaRPr lang="en-US" altLang="en-US" sz="1800" b="1">
              <a:solidFill>
                <a:srgbClr val="00E5E0"/>
              </a:solidFill>
              <a:latin typeface="Helvetica BlackOblique" pitchFamily="2" charset="0"/>
            </a:endParaRPr>
          </a:p>
        </p:txBody>
      </p:sp>
      <p:sp>
        <p:nvSpPr>
          <p:cNvPr id="145434" name="Oval 26">
            <a:extLst>
              <a:ext uri="{FF2B5EF4-FFF2-40B4-BE49-F238E27FC236}">
                <a16:creationId xmlns:a16="http://schemas.microsoft.com/office/drawing/2014/main" id="{4A0891CE-63BD-D6F4-8F33-D96BDA194504}"/>
              </a:ext>
            </a:extLst>
          </p:cNvPr>
          <p:cNvSpPr>
            <a:spLocks noChangeArrowheads="1"/>
          </p:cNvSpPr>
          <p:nvPr/>
        </p:nvSpPr>
        <p:spPr bwMode="auto">
          <a:xfrm rot="3056342">
            <a:off x="2875756" y="3686969"/>
            <a:ext cx="1609725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5435" name="Oval 27">
            <a:extLst>
              <a:ext uri="{FF2B5EF4-FFF2-40B4-BE49-F238E27FC236}">
                <a16:creationId xmlns:a16="http://schemas.microsoft.com/office/drawing/2014/main" id="{A0498DA2-78FD-86FA-036F-F26BCC959948}"/>
              </a:ext>
            </a:extLst>
          </p:cNvPr>
          <p:cNvSpPr>
            <a:spLocks noChangeArrowheads="1"/>
          </p:cNvSpPr>
          <p:nvPr/>
        </p:nvSpPr>
        <p:spPr bwMode="auto">
          <a:xfrm rot="-927884">
            <a:off x="5294313" y="4475163"/>
            <a:ext cx="1322387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145464" name="Group 56">
            <a:extLst>
              <a:ext uri="{FF2B5EF4-FFF2-40B4-BE49-F238E27FC236}">
                <a16:creationId xmlns:a16="http://schemas.microsoft.com/office/drawing/2014/main" id="{4FC6E096-FB0A-1262-AE3B-2C5EB7444B6B}"/>
              </a:ext>
            </a:extLst>
          </p:cNvPr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4374" name="Oval 57">
              <a:extLst>
                <a:ext uri="{FF2B5EF4-FFF2-40B4-BE49-F238E27FC236}">
                  <a16:creationId xmlns:a16="http://schemas.microsoft.com/office/drawing/2014/main" id="{8785CB04-E783-A374-8D9D-2A0E9E85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5" name="Oval 58">
              <a:extLst>
                <a:ext uri="{FF2B5EF4-FFF2-40B4-BE49-F238E27FC236}">
                  <a16:creationId xmlns:a16="http://schemas.microsoft.com/office/drawing/2014/main" id="{0ED79525-9871-0E44-8D24-081ACE7B4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6" name="Line 59">
              <a:extLst>
                <a:ext uri="{FF2B5EF4-FFF2-40B4-BE49-F238E27FC236}">
                  <a16:creationId xmlns:a16="http://schemas.microsoft.com/office/drawing/2014/main" id="{0AB0C114-FA8C-2DC2-1B32-99F336C30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81320" dir="2319588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468" name="Group 60">
            <a:extLst>
              <a:ext uri="{FF2B5EF4-FFF2-40B4-BE49-F238E27FC236}">
                <a16:creationId xmlns:a16="http://schemas.microsoft.com/office/drawing/2014/main" id="{8349F6E3-56E9-92A1-A2A2-06F7ECC20595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371" name="Oval 61">
              <a:extLst>
                <a:ext uri="{FF2B5EF4-FFF2-40B4-BE49-F238E27FC236}">
                  <a16:creationId xmlns:a16="http://schemas.microsoft.com/office/drawing/2014/main" id="{DAB9A40E-94C7-135B-343E-6A40AED42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2" name="Oval 62">
              <a:extLst>
                <a:ext uri="{FF2B5EF4-FFF2-40B4-BE49-F238E27FC236}">
                  <a16:creationId xmlns:a16="http://schemas.microsoft.com/office/drawing/2014/main" id="{558D4466-93B5-DEDF-AB5A-5EE5D7748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3" name="Line 63">
              <a:extLst>
                <a:ext uri="{FF2B5EF4-FFF2-40B4-BE49-F238E27FC236}">
                  <a16:creationId xmlns:a16="http://schemas.microsoft.com/office/drawing/2014/main" id="{C8ACDE92-326A-109D-D979-3526875EBA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436" name="Group 28">
            <a:extLst>
              <a:ext uri="{FF2B5EF4-FFF2-40B4-BE49-F238E27FC236}">
                <a16:creationId xmlns:a16="http://schemas.microsoft.com/office/drawing/2014/main" id="{005547C7-A565-8018-238E-159957128956}"/>
              </a:ext>
            </a:extLst>
          </p:cNvPr>
          <p:cNvGrpSpPr>
            <a:grpSpLocks/>
          </p:cNvGrpSpPr>
          <p:nvPr/>
        </p:nvGrpSpPr>
        <p:grpSpPr bwMode="auto">
          <a:xfrm>
            <a:off x="3136900" y="2889250"/>
            <a:ext cx="3830638" cy="1627188"/>
            <a:chOff x="1933" y="1820"/>
            <a:chExt cx="2413" cy="1025"/>
          </a:xfrm>
        </p:grpSpPr>
        <p:sp>
          <p:nvSpPr>
            <p:cNvPr id="14368" name="Oval 29">
              <a:extLst>
                <a:ext uri="{FF2B5EF4-FFF2-40B4-BE49-F238E27FC236}">
                  <a16:creationId xmlns:a16="http://schemas.microsoft.com/office/drawing/2014/main" id="{02514AD4-4470-2287-7807-908B5F7F5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2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9" name="Oval 30">
              <a:extLst>
                <a:ext uri="{FF2B5EF4-FFF2-40B4-BE49-F238E27FC236}">
                  <a16:creationId xmlns:a16="http://schemas.microsoft.com/office/drawing/2014/main" id="{2078EE8A-AAEB-CFE3-756B-660E9863F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546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0" name="Line 31">
              <a:extLst>
                <a:ext uri="{FF2B5EF4-FFF2-40B4-BE49-F238E27FC236}">
                  <a16:creationId xmlns:a16="http://schemas.microsoft.com/office/drawing/2014/main" id="{BC6A5FD6-B7AF-1BE2-7620-4BF381C9B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3" y="2008"/>
              <a:ext cx="1709" cy="620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63" name="Text Box 71">
            <a:extLst>
              <a:ext uri="{FF2B5EF4-FFF2-40B4-BE49-F238E27FC236}">
                <a16:creationId xmlns:a16="http://schemas.microsoft.com/office/drawing/2014/main" id="{A8939A80-D5F9-5272-1182-49EDCA8C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4364" name="Text Box 81">
            <a:extLst>
              <a:ext uri="{FF2B5EF4-FFF2-40B4-BE49-F238E27FC236}">
                <a16:creationId xmlns:a16="http://schemas.microsoft.com/office/drawing/2014/main" id="{5AC26CC0-0319-1D20-9858-E54EBCA69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787400"/>
            <a:ext cx="2547938" cy="17367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577FFF"/>
                </a:solidFill>
                <a:latin typeface="Kerala" pitchFamily="2" charset="0"/>
              </a:rPr>
              <a:t>ÉÝÏ </a:t>
            </a:r>
            <a:r>
              <a:rPr lang="en-US" altLang="en-US" sz="5400" b="1">
                <a:solidFill>
                  <a:srgbClr val="FEF800"/>
                </a:solidFill>
                <a:latin typeface="Kerala" pitchFamily="2" charset="0"/>
              </a:rPr>
              <a:t>µÅ</a:t>
            </a:r>
          </a:p>
        </p:txBody>
      </p:sp>
      <p:sp>
        <p:nvSpPr>
          <p:cNvPr id="14365" name="Text Box 82">
            <a:extLst>
              <a:ext uri="{FF2B5EF4-FFF2-40B4-BE49-F238E27FC236}">
                <a16:creationId xmlns:a16="http://schemas.microsoft.com/office/drawing/2014/main" id="{603EFA86-531F-F809-5F5A-7725520AD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687388"/>
            <a:ext cx="3217862" cy="17367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577FFF"/>
                </a:solidFill>
                <a:latin typeface="Kerala" pitchFamily="2" charset="0"/>
              </a:rPr>
              <a:t>ÉáÄßÏ </a:t>
            </a:r>
            <a:r>
              <a:rPr lang="en-US" altLang="en-US" sz="5400" b="1">
                <a:solidFill>
                  <a:srgbClr val="FEF800"/>
                </a:solidFill>
                <a:latin typeface="Kerala" pitchFamily="2" charset="0"/>
              </a:rPr>
              <a:t>µÅ</a:t>
            </a:r>
          </a:p>
        </p:txBody>
      </p:sp>
      <p:sp>
        <p:nvSpPr>
          <p:cNvPr id="145491" name="Rectangle 83">
            <a:extLst>
              <a:ext uri="{FF2B5EF4-FFF2-40B4-BE49-F238E27FC236}">
                <a16:creationId xmlns:a16="http://schemas.microsoft.com/office/drawing/2014/main" id="{E3A64B4E-F2DF-46D3-0BAB-E80F4A9FC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11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367" name="Text Box 84">
            <a:extLst>
              <a:ext uri="{FF2B5EF4-FFF2-40B4-BE49-F238E27FC236}">
                <a16:creationId xmlns:a16="http://schemas.microsoft.com/office/drawing/2014/main" id="{B72D48CD-3593-F401-3AF6-878F54C5A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55" grpId="0" autoUpdateAnimBg="0"/>
      <p:bldP spid="14545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88DF8193-F44C-2784-C960-66146CADD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4FDE7EA7-6ED1-4226-AE58-A2D074EF5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2</a:t>
            </a:r>
          </a:p>
        </p:txBody>
      </p:sp>
      <p:sp>
        <p:nvSpPr>
          <p:cNvPr id="15364" name="Rectangle 6">
            <a:extLst>
              <a:ext uri="{FF2B5EF4-FFF2-40B4-BE49-F238E27FC236}">
                <a16:creationId xmlns:a16="http://schemas.microsoft.com/office/drawing/2014/main" id="{0E713518-53B9-EB55-B4BD-68A2CC55A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3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44ED39A6-2B46-0AF3-EB1A-8F2E2450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4</a:t>
            </a:r>
          </a:p>
        </p:txBody>
      </p:sp>
      <p:sp>
        <p:nvSpPr>
          <p:cNvPr id="15366" name="Rectangle 8">
            <a:extLst>
              <a:ext uri="{FF2B5EF4-FFF2-40B4-BE49-F238E27FC236}">
                <a16:creationId xmlns:a16="http://schemas.microsoft.com/office/drawing/2014/main" id="{8E4475E0-9EA2-2CDC-087F-D707E53EA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5</a:t>
            </a:r>
          </a:p>
        </p:txBody>
      </p:sp>
      <p:sp>
        <p:nvSpPr>
          <p:cNvPr id="15367" name="Rectangle 9">
            <a:extLst>
              <a:ext uri="{FF2B5EF4-FFF2-40B4-BE49-F238E27FC236}">
                <a16:creationId xmlns:a16="http://schemas.microsoft.com/office/drawing/2014/main" id="{70475F97-C236-0C42-AC58-5EBCD2AA8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6</a:t>
            </a:r>
          </a:p>
        </p:txBody>
      </p:sp>
      <p:sp>
        <p:nvSpPr>
          <p:cNvPr id="15368" name="Rectangle 10">
            <a:extLst>
              <a:ext uri="{FF2B5EF4-FFF2-40B4-BE49-F238E27FC236}">
                <a16:creationId xmlns:a16="http://schemas.microsoft.com/office/drawing/2014/main" id="{143FC8E0-3449-27AA-ACBF-C526FE1BB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7</a:t>
            </a:r>
          </a:p>
        </p:txBody>
      </p:sp>
      <p:sp>
        <p:nvSpPr>
          <p:cNvPr id="15369" name="Rectangle 11">
            <a:extLst>
              <a:ext uri="{FF2B5EF4-FFF2-40B4-BE49-F238E27FC236}">
                <a16:creationId xmlns:a16="http://schemas.microsoft.com/office/drawing/2014/main" id="{765D39EB-CF61-352F-4F0E-C3F595BE8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8</a:t>
            </a:r>
          </a:p>
        </p:txBody>
      </p:sp>
      <p:sp>
        <p:nvSpPr>
          <p:cNvPr id="15370" name="Line 119">
            <a:extLst>
              <a:ext uri="{FF2B5EF4-FFF2-40B4-BE49-F238E27FC236}">
                <a16:creationId xmlns:a16="http://schemas.microsoft.com/office/drawing/2014/main" id="{8862E452-ADD5-8993-8F54-A4BFA40D34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20">
            <a:extLst>
              <a:ext uri="{FF2B5EF4-FFF2-40B4-BE49-F238E27FC236}">
                <a16:creationId xmlns:a16="http://schemas.microsoft.com/office/drawing/2014/main" id="{D308B668-FA88-5EC9-BF03-7C144D88C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1">
            <a:extLst>
              <a:ext uri="{FF2B5EF4-FFF2-40B4-BE49-F238E27FC236}">
                <a16:creationId xmlns:a16="http://schemas.microsoft.com/office/drawing/2014/main" id="{E4D057BA-A4F9-DDBC-ACA4-EB6F2D7F6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22">
            <a:extLst>
              <a:ext uri="{FF2B5EF4-FFF2-40B4-BE49-F238E27FC236}">
                <a16:creationId xmlns:a16="http://schemas.microsoft.com/office/drawing/2014/main" id="{0B7DE12F-80DE-C12A-3D45-F0FA9ED554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23">
            <a:extLst>
              <a:ext uri="{FF2B5EF4-FFF2-40B4-BE49-F238E27FC236}">
                <a16:creationId xmlns:a16="http://schemas.microsoft.com/office/drawing/2014/main" id="{FC93F47B-5655-EA5A-2596-33DD8613617C}"/>
              </a:ext>
            </a:extLst>
          </p:cNvPr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24">
            <a:extLst>
              <a:ext uri="{FF2B5EF4-FFF2-40B4-BE49-F238E27FC236}">
                <a16:creationId xmlns:a16="http://schemas.microsoft.com/office/drawing/2014/main" id="{04E18EDF-463D-4EB7-DB4F-A73113FBAF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25">
            <a:extLst>
              <a:ext uri="{FF2B5EF4-FFF2-40B4-BE49-F238E27FC236}">
                <a16:creationId xmlns:a16="http://schemas.microsoft.com/office/drawing/2014/main" id="{B63D0142-5677-6E2E-8265-C689901402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26">
            <a:extLst>
              <a:ext uri="{FF2B5EF4-FFF2-40B4-BE49-F238E27FC236}">
                <a16:creationId xmlns:a16="http://schemas.microsoft.com/office/drawing/2014/main" id="{1613A671-7280-8E34-FF39-628A023035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9" name="Rectangle 127">
            <a:extLst>
              <a:ext uri="{FF2B5EF4-FFF2-40B4-BE49-F238E27FC236}">
                <a16:creationId xmlns:a16="http://schemas.microsoft.com/office/drawing/2014/main" id="{EE9B7DE4-FACB-06A0-8EDD-965C434CC67E}"/>
              </a:ext>
            </a:extLst>
          </p:cNvPr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EF800"/>
                </a:solidFill>
                <a:latin typeface="Kerala" pitchFamily="2" charset="0"/>
              </a:rPr>
              <a:t>dÉÕºÈ¢</a:t>
            </a:r>
            <a:endParaRPr lang="en-US" altLang="en-US" sz="1800" b="1">
              <a:solidFill>
                <a:srgbClr val="FEF800"/>
              </a:solidFill>
              <a:latin typeface="Helvetica BlackOblique" pitchFamily="2" charset="0"/>
            </a:endParaRPr>
          </a:p>
        </p:txBody>
      </p:sp>
      <p:sp>
        <p:nvSpPr>
          <p:cNvPr id="146560" name="Rectangle 128">
            <a:extLst>
              <a:ext uri="{FF2B5EF4-FFF2-40B4-BE49-F238E27FC236}">
                <a16:creationId xmlns:a16="http://schemas.microsoft.com/office/drawing/2014/main" id="{148F6379-FB43-6CEA-1F19-B0A195565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FF00"/>
                </a:solidFill>
                <a:latin typeface="Kerala" pitchFamily="2" charset="0"/>
              </a:rPr>
              <a:t>æÕ{ßMÞ¿í</a:t>
            </a:r>
            <a:endParaRPr lang="en-US" altLang="en-US" sz="1600" b="1">
              <a:solidFill>
                <a:srgbClr val="FFFF00"/>
              </a:solidFill>
              <a:latin typeface="Helvetica BlackOblique" pitchFamily="2" charset="0"/>
            </a:endParaRPr>
          </a:p>
        </p:txBody>
      </p:sp>
      <p:sp>
        <p:nvSpPr>
          <p:cNvPr id="15380" name="Rectangle 129">
            <a:extLst>
              <a:ext uri="{FF2B5EF4-FFF2-40B4-BE49-F238E27FC236}">
                <a16:creationId xmlns:a16="http://schemas.microsoft.com/office/drawing/2014/main" id="{580E8156-67F0-8088-30BB-49B160A36C12}"/>
              </a:ext>
            </a:extLst>
          </p:cNvPr>
          <p:cNvSpPr>
            <a:spLocks noChangeArrowheads="1"/>
          </p:cNvSpPr>
          <p:nvPr/>
        </p:nvSpPr>
        <p:spPr bwMode="auto">
          <a:xfrm rot="3267768">
            <a:off x="2883694" y="4006057"/>
            <a:ext cx="1774825" cy="363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E81034"/>
                </a:solidFill>
                <a:latin typeface="Kerala" pitchFamily="2" charset="0"/>
              </a:rPr>
              <a:t>µÞÕc¢</a:t>
            </a:r>
            <a:endParaRPr lang="en-US" altLang="en-US" sz="1800" b="1">
              <a:solidFill>
                <a:srgbClr val="E81034"/>
              </a:solidFill>
              <a:latin typeface="Helvetica BlackOblique" pitchFamily="2" charset="0"/>
            </a:endParaRPr>
          </a:p>
        </p:txBody>
      </p:sp>
      <p:sp>
        <p:nvSpPr>
          <p:cNvPr id="15381" name="Rectangle 130">
            <a:extLst>
              <a:ext uri="{FF2B5EF4-FFF2-40B4-BE49-F238E27FC236}">
                <a16:creationId xmlns:a16="http://schemas.microsoft.com/office/drawing/2014/main" id="{2DB7D4C1-88DE-6D30-BD0B-4F096C643D85}"/>
              </a:ext>
            </a:extLst>
          </p:cNvPr>
          <p:cNvSpPr>
            <a:spLocks noChangeArrowheads="1"/>
          </p:cNvSpPr>
          <p:nvPr/>
        </p:nvSpPr>
        <p:spPr bwMode="auto">
          <a:xfrm rot="-956673">
            <a:off x="5440363" y="4497388"/>
            <a:ext cx="1431925" cy="363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E81034"/>
                </a:solidFill>
                <a:latin typeface="Kerala" pitchFamily="2" charset="0"/>
              </a:rPr>
              <a:t>çÜ¶ÈBZ</a:t>
            </a:r>
          </a:p>
        </p:txBody>
      </p:sp>
      <p:sp>
        <p:nvSpPr>
          <p:cNvPr id="15382" name="Rectangle 131">
            <a:extLst>
              <a:ext uri="{FF2B5EF4-FFF2-40B4-BE49-F238E27FC236}">
                <a16:creationId xmlns:a16="http://schemas.microsoft.com/office/drawing/2014/main" id="{E76DD4C1-4E93-4365-D6EE-D66B894810EF}"/>
              </a:ext>
            </a:extLst>
          </p:cNvPr>
          <p:cNvSpPr>
            <a:spLocks noChangeArrowheads="1"/>
          </p:cNvSpPr>
          <p:nvPr/>
        </p:nvSpPr>
        <p:spPr bwMode="auto">
          <a:xfrm rot="-2323467">
            <a:off x="5340350" y="3908425"/>
            <a:ext cx="987425" cy="4191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E81034"/>
                </a:solidFill>
                <a:latin typeface="Kerala" pitchFamily="2" charset="0"/>
              </a:rPr>
              <a:t>dÉÕãJßµZ</a:t>
            </a:r>
            <a:endParaRPr lang="en-US" altLang="en-US" sz="1800" b="1">
              <a:solidFill>
                <a:srgbClr val="E81034"/>
              </a:solidFill>
              <a:latin typeface="Helvetica BlackOblique" pitchFamily="2" charset="0"/>
            </a:endParaRPr>
          </a:p>
        </p:txBody>
      </p:sp>
      <p:sp>
        <p:nvSpPr>
          <p:cNvPr id="15383" name="Rectangle 132">
            <a:extLst>
              <a:ext uri="{FF2B5EF4-FFF2-40B4-BE49-F238E27FC236}">
                <a16:creationId xmlns:a16="http://schemas.microsoft.com/office/drawing/2014/main" id="{FB20FD11-1417-58A2-F3F0-C7B673C840D7}"/>
              </a:ext>
            </a:extLst>
          </p:cNvPr>
          <p:cNvSpPr>
            <a:spLocks noChangeArrowheads="1"/>
          </p:cNvSpPr>
          <p:nvPr/>
        </p:nvSpPr>
        <p:spPr bwMode="auto">
          <a:xfrm rot="1755647">
            <a:off x="2320925" y="4371975"/>
            <a:ext cx="1889125" cy="3635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E81034"/>
                </a:solidFill>
                <a:latin typeface="Kerala" pitchFamily="2" charset="0"/>
              </a:rPr>
              <a:t>ºøßdÄ¢</a:t>
            </a:r>
            <a:endParaRPr lang="en-US" altLang="en-US" sz="1800" b="1">
              <a:solidFill>
                <a:srgbClr val="E81034"/>
              </a:solidFill>
              <a:latin typeface="Helvetica BlackOblique" pitchFamily="2" charset="0"/>
            </a:endParaRPr>
          </a:p>
        </p:txBody>
      </p:sp>
      <p:sp>
        <p:nvSpPr>
          <p:cNvPr id="15384" name="Rectangle 133">
            <a:extLst>
              <a:ext uri="{FF2B5EF4-FFF2-40B4-BE49-F238E27FC236}">
                <a16:creationId xmlns:a16="http://schemas.microsoft.com/office/drawing/2014/main" id="{5695F3FE-A379-8D21-230A-3F8FC81E0F3B}"/>
              </a:ext>
            </a:extLst>
          </p:cNvPr>
          <p:cNvSpPr>
            <a:spLocks noChangeArrowheads="1"/>
          </p:cNvSpPr>
          <p:nvPr/>
        </p:nvSpPr>
        <p:spPr bwMode="auto">
          <a:xfrm rot="240000">
            <a:off x="2533650" y="4852988"/>
            <a:ext cx="796925" cy="363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E81034"/>
                </a:solidFill>
                <a:latin typeface="Kerala" pitchFamily="2" charset="0"/>
              </a:rPr>
              <a:t>ÈßÏÎ¢</a:t>
            </a:r>
            <a:endParaRPr lang="en-US" altLang="en-US" sz="1800" b="1">
              <a:solidFill>
                <a:srgbClr val="E81034"/>
              </a:solidFill>
              <a:latin typeface="Helvetica BlackOblique" pitchFamily="2" charset="0"/>
            </a:endParaRPr>
          </a:p>
        </p:txBody>
      </p:sp>
      <p:sp>
        <p:nvSpPr>
          <p:cNvPr id="15385" name="Rectangle 134">
            <a:extLst>
              <a:ext uri="{FF2B5EF4-FFF2-40B4-BE49-F238E27FC236}">
                <a16:creationId xmlns:a16="http://schemas.microsoft.com/office/drawing/2014/main" id="{229A4ABE-006E-EFCC-558B-E3F974B199BD}"/>
              </a:ext>
            </a:extLst>
          </p:cNvPr>
          <p:cNvSpPr>
            <a:spLocks noChangeArrowheads="1"/>
          </p:cNvSpPr>
          <p:nvPr/>
        </p:nvSpPr>
        <p:spPr bwMode="auto">
          <a:xfrm rot="-3345401">
            <a:off x="4614069" y="3242469"/>
            <a:ext cx="1939925" cy="363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E81034"/>
                </a:solidFill>
                <a:latin typeface="Kerala" pitchFamily="2" charset="0"/>
              </a:rPr>
              <a:t>ØáÕßçÖ×¢</a:t>
            </a:r>
            <a:endParaRPr lang="en-US" altLang="en-US" sz="1800" b="1">
              <a:solidFill>
                <a:srgbClr val="E81034"/>
              </a:solidFill>
              <a:latin typeface="Helvetica BlackOblique" pitchFamily="2" charset="0"/>
            </a:endParaRPr>
          </a:p>
        </p:txBody>
      </p:sp>
      <p:sp>
        <p:nvSpPr>
          <p:cNvPr id="146463" name="Oval 31">
            <a:extLst>
              <a:ext uri="{FF2B5EF4-FFF2-40B4-BE49-F238E27FC236}">
                <a16:creationId xmlns:a16="http://schemas.microsoft.com/office/drawing/2014/main" id="{3CB79DEF-FACD-D985-CD44-C420C6A51ABC}"/>
              </a:ext>
            </a:extLst>
          </p:cNvPr>
          <p:cNvSpPr>
            <a:spLocks noChangeArrowheads="1"/>
          </p:cNvSpPr>
          <p:nvPr/>
        </p:nvSpPr>
        <p:spPr bwMode="auto">
          <a:xfrm rot="8955">
            <a:off x="5422900" y="4865688"/>
            <a:ext cx="1587500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6462" name="Oval 30">
            <a:extLst>
              <a:ext uri="{FF2B5EF4-FFF2-40B4-BE49-F238E27FC236}">
                <a16:creationId xmlns:a16="http://schemas.microsoft.com/office/drawing/2014/main" id="{5CB374C0-3BA8-959D-D570-F77AD2D141AD}"/>
              </a:ext>
            </a:extLst>
          </p:cNvPr>
          <p:cNvSpPr>
            <a:spLocks noChangeArrowheads="1"/>
          </p:cNvSpPr>
          <p:nvPr/>
        </p:nvSpPr>
        <p:spPr bwMode="auto">
          <a:xfrm rot="5171536">
            <a:off x="3479800" y="3484563"/>
            <a:ext cx="2033587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146464" name="Group 32">
            <a:extLst>
              <a:ext uri="{FF2B5EF4-FFF2-40B4-BE49-F238E27FC236}">
                <a16:creationId xmlns:a16="http://schemas.microsoft.com/office/drawing/2014/main" id="{68A6F5DA-BA53-1995-2FC0-A022667EBBD2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2647950"/>
            <a:ext cx="3081338" cy="2630488"/>
            <a:chOff x="2813" y="1668"/>
            <a:chExt cx="1941" cy="1657"/>
          </a:xfrm>
        </p:grpSpPr>
        <p:sp>
          <p:nvSpPr>
            <p:cNvPr id="15394" name="Oval 33">
              <a:extLst>
                <a:ext uri="{FF2B5EF4-FFF2-40B4-BE49-F238E27FC236}">
                  <a16:creationId xmlns:a16="http://schemas.microsoft.com/office/drawing/2014/main" id="{B6BF1B86-9D0F-8A05-904D-4406AE2AD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1668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5" name="Oval 34">
              <a:extLst>
                <a:ext uri="{FF2B5EF4-FFF2-40B4-BE49-F238E27FC236}">
                  <a16:creationId xmlns:a16="http://schemas.microsoft.com/office/drawing/2014/main" id="{17600BBA-35B7-9FD1-149F-08509D0BC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" y="3044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6" name="Line 35">
              <a:extLst>
                <a:ext uri="{FF2B5EF4-FFF2-40B4-BE49-F238E27FC236}">
                  <a16:creationId xmlns:a16="http://schemas.microsoft.com/office/drawing/2014/main" id="{D56BFCE9-2B4E-EE67-1E83-848565ACB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" y="1897"/>
              <a:ext cx="1386" cy="1185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89" name="Text Box 138">
            <a:extLst>
              <a:ext uri="{FF2B5EF4-FFF2-40B4-BE49-F238E27FC236}">
                <a16:creationId xmlns:a16="http://schemas.microsoft.com/office/drawing/2014/main" id="{02DBA33B-768B-253B-3152-2D10F2FBD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5390" name="Text Box 148">
            <a:extLst>
              <a:ext uri="{FF2B5EF4-FFF2-40B4-BE49-F238E27FC236}">
                <a16:creationId xmlns:a16="http://schemas.microsoft.com/office/drawing/2014/main" id="{516D7B56-CE4F-1572-FF90-4C19A24DF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787400"/>
            <a:ext cx="2322513" cy="17367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577FFF"/>
                </a:solidFill>
                <a:latin typeface="Kerala" pitchFamily="2" charset="0"/>
              </a:rPr>
              <a:t>ÉÝÏ </a:t>
            </a:r>
            <a:r>
              <a:rPr lang="en-US" altLang="en-US" sz="5400" b="1">
                <a:solidFill>
                  <a:srgbClr val="FEF800"/>
                </a:solidFill>
                <a:latin typeface="Kerala" pitchFamily="2" charset="0"/>
              </a:rPr>
              <a:t>µÅ</a:t>
            </a:r>
          </a:p>
        </p:txBody>
      </p:sp>
      <p:sp>
        <p:nvSpPr>
          <p:cNvPr id="15391" name="Text Box 149">
            <a:extLst>
              <a:ext uri="{FF2B5EF4-FFF2-40B4-BE49-F238E27FC236}">
                <a16:creationId xmlns:a16="http://schemas.microsoft.com/office/drawing/2014/main" id="{7198B9D8-7C85-853C-14AA-5C787DE70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687388"/>
            <a:ext cx="3217862" cy="17367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577FFF"/>
                </a:solidFill>
                <a:latin typeface="Kerala" pitchFamily="2" charset="0"/>
              </a:rPr>
              <a:t>ÉáÄßÏ </a:t>
            </a:r>
            <a:r>
              <a:rPr lang="en-US" altLang="en-US" sz="5400" b="1">
                <a:solidFill>
                  <a:srgbClr val="FEF800"/>
                </a:solidFill>
                <a:latin typeface="Kerala" pitchFamily="2" charset="0"/>
              </a:rPr>
              <a:t>µÅ</a:t>
            </a:r>
          </a:p>
        </p:txBody>
      </p:sp>
      <p:sp>
        <p:nvSpPr>
          <p:cNvPr id="146582" name="Rectangle 150">
            <a:extLst>
              <a:ext uri="{FF2B5EF4-FFF2-40B4-BE49-F238E27FC236}">
                <a16:creationId xmlns:a16="http://schemas.microsoft.com/office/drawing/2014/main" id="{287CB6E1-9439-507F-1EDE-C04AC76D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393" name="Text Box 151">
            <a:extLst>
              <a:ext uri="{FF2B5EF4-FFF2-40B4-BE49-F238E27FC236}">
                <a16:creationId xmlns:a16="http://schemas.microsoft.com/office/drawing/2014/main" id="{E3705EEF-555D-020A-A3C8-2EE969C55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59" grpId="0" autoUpdateAnimBg="0"/>
      <p:bldP spid="14656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53D6F2A5-AC20-C9E6-17CB-C82EB4BD4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8AE25880-E88B-1B00-DF4F-A52B2A645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2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2B829CB6-822C-001A-8B76-5873EBDBA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3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6E00833B-1280-0F06-B049-871B6E3EF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4</a:t>
            </a:r>
          </a:p>
        </p:txBody>
      </p:sp>
      <p:sp>
        <p:nvSpPr>
          <p:cNvPr id="16390" name="Rectangle 8">
            <a:extLst>
              <a:ext uri="{FF2B5EF4-FFF2-40B4-BE49-F238E27FC236}">
                <a16:creationId xmlns:a16="http://schemas.microsoft.com/office/drawing/2014/main" id="{F48C2CD1-4742-E60A-4A28-5276D08BD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5</a:t>
            </a:r>
          </a:p>
        </p:txBody>
      </p:sp>
      <p:sp>
        <p:nvSpPr>
          <p:cNvPr id="16391" name="Rectangle 9">
            <a:extLst>
              <a:ext uri="{FF2B5EF4-FFF2-40B4-BE49-F238E27FC236}">
                <a16:creationId xmlns:a16="http://schemas.microsoft.com/office/drawing/2014/main" id="{361FA2AE-EA9A-F53A-FC8F-EBF505B3E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6</a:t>
            </a:r>
          </a:p>
        </p:txBody>
      </p:sp>
      <p:sp>
        <p:nvSpPr>
          <p:cNvPr id="16392" name="Rectangle 10">
            <a:extLst>
              <a:ext uri="{FF2B5EF4-FFF2-40B4-BE49-F238E27FC236}">
                <a16:creationId xmlns:a16="http://schemas.microsoft.com/office/drawing/2014/main" id="{CA0500AA-E005-6CFB-5081-7CFE0B5A7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7</a:t>
            </a:r>
          </a:p>
        </p:txBody>
      </p:sp>
      <p:sp>
        <p:nvSpPr>
          <p:cNvPr id="16393" name="Rectangle 11">
            <a:extLst>
              <a:ext uri="{FF2B5EF4-FFF2-40B4-BE49-F238E27FC236}">
                <a16:creationId xmlns:a16="http://schemas.microsoft.com/office/drawing/2014/main" id="{775F2099-7B11-8492-8079-05B4725B6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8</a:t>
            </a:r>
          </a:p>
        </p:txBody>
      </p:sp>
      <p:grpSp>
        <p:nvGrpSpPr>
          <p:cNvPr id="16394" name="Group 40">
            <a:extLst>
              <a:ext uri="{FF2B5EF4-FFF2-40B4-BE49-F238E27FC236}">
                <a16:creationId xmlns:a16="http://schemas.microsoft.com/office/drawing/2014/main" id="{C60CACCA-AF04-A78E-B6E9-6EABFC55595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16408" name="Line 41">
              <a:extLst>
                <a:ext uri="{FF2B5EF4-FFF2-40B4-BE49-F238E27FC236}">
                  <a16:creationId xmlns:a16="http://schemas.microsoft.com/office/drawing/2014/main" id="{6FBE1BAE-CDCD-0D2B-567D-8F2486CF8D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42">
              <a:extLst>
                <a:ext uri="{FF2B5EF4-FFF2-40B4-BE49-F238E27FC236}">
                  <a16:creationId xmlns:a16="http://schemas.microsoft.com/office/drawing/2014/main" id="{5D708C99-BF93-3FE7-A6AC-7A2F6C752B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Line 43">
              <a:extLst>
                <a:ext uri="{FF2B5EF4-FFF2-40B4-BE49-F238E27FC236}">
                  <a16:creationId xmlns:a16="http://schemas.microsoft.com/office/drawing/2014/main" id="{0830D393-CF98-06DB-6B5C-AB9B0058C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Line 44">
              <a:extLst>
                <a:ext uri="{FF2B5EF4-FFF2-40B4-BE49-F238E27FC236}">
                  <a16:creationId xmlns:a16="http://schemas.microsoft.com/office/drawing/2014/main" id="{FC78DDA6-5E50-F4E1-C146-1BB9A2A28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Line 45">
              <a:extLst>
                <a:ext uri="{FF2B5EF4-FFF2-40B4-BE49-F238E27FC236}">
                  <a16:creationId xmlns:a16="http://schemas.microsoft.com/office/drawing/2014/main" id="{0C9EA6C4-583C-0790-8947-91CECEDBFC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Line 46">
              <a:extLst>
                <a:ext uri="{FF2B5EF4-FFF2-40B4-BE49-F238E27FC236}">
                  <a16:creationId xmlns:a16="http://schemas.microsoft.com/office/drawing/2014/main" id="{B2F5BCA1-D129-331F-E1D1-ABAE47CAB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Line 47">
              <a:extLst>
                <a:ext uri="{FF2B5EF4-FFF2-40B4-BE49-F238E27FC236}">
                  <a16:creationId xmlns:a16="http://schemas.microsoft.com/office/drawing/2014/main" id="{41074159-0252-4272-9B85-FB7375EA7A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Line 48">
              <a:extLst>
                <a:ext uri="{FF2B5EF4-FFF2-40B4-BE49-F238E27FC236}">
                  <a16:creationId xmlns:a16="http://schemas.microsoft.com/office/drawing/2014/main" id="{2306CE85-E331-E7CB-7A3D-32E326C2B9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Rectangle 49">
              <a:extLst>
                <a:ext uri="{FF2B5EF4-FFF2-40B4-BE49-F238E27FC236}">
                  <a16:creationId xmlns:a16="http://schemas.microsoft.com/office/drawing/2014/main" id="{F434756C-8F3B-9CEB-265C-B924011C26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0" y="2385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EF800"/>
                  </a:solidFill>
                  <a:latin typeface="Kerala" pitchFamily="2" charset="0"/>
                </a:rPr>
                <a:t>dÉÕºÈ¢</a:t>
              </a:r>
              <a:endParaRPr lang="en-US" altLang="en-US" sz="1800" b="1">
                <a:solidFill>
                  <a:srgbClr val="FEF800"/>
                </a:solidFill>
                <a:latin typeface="Helvetica BlackOblique" pitchFamily="2" charset="0"/>
              </a:endParaRPr>
            </a:p>
          </p:txBody>
        </p:sp>
        <p:sp>
          <p:nvSpPr>
            <p:cNvPr id="16417" name="Rectangle 50">
              <a:extLst>
                <a:ext uri="{FF2B5EF4-FFF2-40B4-BE49-F238E27FC236}">
                  <a16:creationId xmlns:a16="http://schemas.microsoft.com/office/drawing/2014/main" id="{F40184C4-D7EB-875F-044F-D26C9C464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FF00"/>
                  </a:solidFill>
                  <a:latin typeface="Kerala" pitchFamily="2" charset="0"/>
                </a:rPr>
                <a:t>æÕ{ßMÞ¿í</a:t>
              </a:r>
              <a:endParaRPr lang="en-US" altLang="en-US" sz="16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16418" name="Rectangle 51">
              <a:extLst>
                <a:ext uri="{FF2B5EF4-FFF2-40B4-BE49-F238E27FC236}">
                  <a16:creationId xmlns:a16="http://schemas.microsoft.com/office/drawing/2014/main" id="{2BE5EA48-F635-3622-6A93-26EC60FFE7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817" y="2523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EF800"/>
                  </a:solidFill>
                  <a:latin typeface="Kerala" pitchFamily="2" charset="0"/>
                </a:rPr>
                <a:t>µÞÕc¢</a:t>
              </a:r>
              <a:endParaRPr lang="en-US" altLang="en-US" sz="1800" b="1">
                <a:solidFill>
                  <a:srgbClr val="FEF800"/>
                </a:solidFill>
                <a:latin typeface="Helvetica BlackOblique" pitchFamily="2" charset="0"/>
              </a:endParaRPr>
            </a:p>
          </p:txBody>
        </p:sp>
        <p:sp>
          <p:nvSpPr>
            <p:cNvPr id="16419" name="Rectangle 52">
              <a:extLst>
                <a:ext uri="{FF2B5EF4-FFF2-40B4-BE49-F238E27FC236}">
                  <a16:creationId xmlns:a16="http://schemas.microsoft.com/office/drawing/2014/main" id="{FFFE3785-6B1E-4F47-8AE1-D2DF009E60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16420" name="Rectangle 53">
              <a:extLst>
                <a:ext uri="{FF2B5EF4-FFF2-40B4-BE49-F238E27FC236}">
                  <a16:creationId xmlns:a16="http://schemas.microsoft.com/office/drawing/2014/main" id="{243A081B-F562-8A18-EF67-A7D5C687F8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4" y="2462"/>
              <a:ext cx="622" cy="26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  <a:latin typeface="Kerala" pitchFamily="2" charset="0"/>
                </a:rPr>
                <a:t>dÉÕãJßµZ</a:t>
              </a:r>
            </a:p>
          </p:txBody>
        </p:sp>
        <p:sp>
          <p:nvSpPr>
            <p:cNvPr id="16421" name="Rectangle 54">
              <a:extLst>
                <a:ext uri="{FF2B5EF4-FFF2-40B4-BE49-F238E27FC236}">
                  <a16:creationId xmlns:a16="http://schemas.microsoft.com/office/drawing/2014/main" id="{CDC6C675-0492-31AF-BAE9-F9C1A238BB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EF800"/>
                  </a:solidFill>
                  <a:latin typeface="Kerala" pitchFamily="2" charset="0"/>
                </a:rPr>
                <a:t>ºøßdÄ¢</a:t>
              </a:r>
              <a:endParaRPr lang="en-US" altLang="en-US" sz="1800" b="1">
                <a:solidFill>
                  <a:srgbClr val="FEF800"/>
                </a:solidFill>
                <a:latin typeface="Helvetica BlackOblique" pitchFamily="2" charset="0"/>
              </a:endParaRPr>
            </a:p>
          </p:txBody>
        </p:sp>
        <p:sp>
          <p:nvSpPr>
            <p:cNvPr id="16422" name="Rectangle 55">
              <a:extLst>
                <a:ext uri="{FF2B5EF4-FFF2-40B4-BE49-F238E27FC236}">
                  <a16:creationId xmlns:a16="http://schemas.microsoft.com/office/drawing/2014/main" id="{751A6918-0BC4-778F-75A6-8604893F7F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EF800"/>
                  </a:solidFill>
                  <a:latin typeface="Kerala" pitchFamily="2" charset="0"/>
                </a:rPr>
                <a:t>ÈßÏÎ¢</a:t>
              </a:r>
              <a:endParaRPr lang="en-US" altLang="en-US" sz="1800" b="1">
                <a:solidFill>
                  <a:srgbClr val="FEF800"/>
                </a:solidFill>
                <a:latin typeface="Helvetica BlackOblique" pitchFamily="2" charset="0"/>
              </a:endParaRPr>
            </a:p>
          </p:txBody>
        </p:sp>
        <p:sp>
          <p:nvSpPr>
            <p:cNvPr id="16423" name="Rectangle 56">
              <a:extLst>
                <a:ext uri="{FF2B5EF4-FFF2-40B4-BE49-F238E27FC236}">
                  <a16:creationId xmlns:a16="http://schemas.microsoft.com/office/drawing/2014/main" id="{946D6D64-2ACF-F3B1-D131-8241EB2306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3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  <a:latin typeface="Kerala" pitchFamily="2" charset="0"/>
                </a:rPr>
                <a:t>ØáÕßçÖ×¢</a:t>
              </a:r>
            </a:p>
          </p:txBody>
        </p:sp>
      </p:grpSp>
      <p:sp>
        <p:nvSpPr>
          <p:cNvPr id="150556" name="Oval 28">
            <a:extLst>
              <a:ext uri="{FF2B5EF4-FFF2-40B4-BE49-F238E27FC236}">
                <a16:creationId xmlns:a16="http://schemas.microsoft.com/office/drawing/2014/main" id="{26DBAA7C-4998-0977-822C-EAAF2482816F}"/>
              </a:ext>
            </a:extLst>
          </p:cNvPr>
          <p:cNvSpPr>
            <a:spLocks noChangeArrowheads="1"/>
          </p:cNvSpPr>
          <p:nvPr/>
        </p:nvSpPr>
        <p:spPr bwMode="auto">
          <a:xfrm rot="5230884">
            <a:off x="3523456" y="3355182"/>
            <a:ext cx="1878013" cy="533400"/>
          </a:xfrm>
          <a:prstGeom prst="ellipse">
            <a:avLst/>
          </a:prstGeom>
          <a:noFill/>
          <a:ln w="76200">
            <a:solidFill>
              <a:srgbClr val="FEF80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0587" name="Oval 59">
            <a:extLst>
              <a:ext uri="{FF2B5EF4-FFF2-40B4-BE49-F238E27FC236}">
                <a16:creationId xmlns:a16="http://schemas.microsoft.com/office/drawing/2014/main" id="{40501E49-C107-6A93-FCE5-083B0FADAA1A}"/>
              </a:ext>
            </a:extLst>
          </p:cNvPr>
          <p:cNvSpPr>
            <a:spLocks noChangeArrowheads="1"/>
          </p:cNvSpPr>
          <p:nvPr/>
        </p:nvSpPr>
        <p:spPr bwMode="auto">
          <a:xfrm rot="1619708">
            <a:off x="2227263" y="4122738"/>
            <a:ext cx="1562100" cy="533400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0589" name="Oval 61">
            <a:extLst>
              <a:ext uri="{FF2B5EF4-FFF2-40B4-BE49-F238E27FC236}">
                <a16:creationId xmlns:a16="http://schemas.microsoft.com/office/drawing/2014/main" id="{782225AC-028C-6C84-B28C-76DD172AE555}"/>
              </a:ext>
            </a:extLst>
          </p:cNvPr>
          <p:cNvSpPr>
            <a:spLocks noChangeArrowheads="1"/>
          </p:cNvSpPr>
          <p:nvPr/>
        </p:nvSpPr>
        <p:spPr bwMode="auto">
          <a:xfrm rot="308684">
            <a:off x="2303463" y="4821238"/>
            <a:ext cx="1117600" cy="4064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0590" name="Oval 62">
            <a:extLst>
              <a:ext uri="{FF2B5EF4-FFF2-40B4-BE49-F238E27FC236}">
                <a16:creationId xmlns:a16="http://schemas.microsoft.com/office/drawing/2014/main" id="{3A663CA7-6DB9-B358-6F52-02100113540A}"/>
              </a:ext>
            </a:extLst>
          </p:cNvPr>
          <p:cNvSpPr>
            <a:spLocks noChangeArrowheads="1"/>
          </p:cNvSpPr>
          <p:nvPr/>
        </p:nvSpPr>
        <p:spPr bwMode="auto">
          <a:xfrm rot="-3130627">
            <a:off x="4626769" y="3417094"/>
            <a:ext cx="1455737" cy="5556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0585" name="Oval 57">
            <a:extLst>
              <a:ext uri="{FF2B5EF4-FFF2-40B4-BE49-F238E27FC236}">
                <a16:creationId xmlns:a16="http://schemas.microsoft.com/office/drawing/2014/main" id="{61F37356-5A0A-563A-51D2-7B6AF2EFA214}"/>
              </a:ext>
            </a:extLst>
          </p:cNvPr>
          <p:cNvSpPr>
            <a:spLocks noChangeArrowheads="1"/>
          </p:cNvSpPr>
          <p:nvPr/>
        </p:nvSpPr>
        <p:spPr bwMode="auto">
          <a:xfrm rot="-7483556">
            <a:off x="2738438" y="3778250"/>
            <a:ext cx="1803400" cy="520700"/>
          </a:xfrm>
          <a:prstGeom prst="ellips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0588" name="Oval 60">
            <a:extLst>
              <a:ext uri="{FF2B5EF4-FFF2-40B4-BE49-F238E27FC236}">
                <a16:creationId xmlns:a16="http://schemas.microsoft.com/office/drawing/2014/main" id="{F4096A0D-760E-5C5A-2865-17139C377EC5}"/>
              </a:ext>
            </a:extLst>
          </p:cNvPr>
          <p:cNvSpPr>
            <a:spLocks noChangeArrowheads="1"/>
          </p:cNvSpPr>
          <p:nvPr/>
        </p:nvSpPr>
        <p:spPr bwMode="auto">
          <a:xfrm rot="-2332018">
            <a:off x="4975225" y="3883025"/>
            <a:ext cx="1533525" cy="520700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0586" name="Oval 58">
            <a:extLst>
              <a:ext uri="{FF2B5EF4-FFF2-40B4-BE49-F238E27FC236}">
                <a16:creationId xmlns:a16="http://schemas.microsoft.com/office/drawing/2014/main" id="{60FAD671-A5E6-C924-D3B8-FCE7A94A80FB}"/>
              </a:ext>
            </a:extLst>
          </p:cNvPr>
          <p:cNvSpPr>
            <a:spLocks noChangeArrowheads="1"/>
          </p:cNvSpPr>
          <p:nvPr/>
        </p:nvSpPr>
        <p:spPr bwMode="auto">
          <a:xfrm rot="-820406">
            <a:off x="5222875" y="4481513"/>
            <a:ext cx="1533525" cy="520700"/>
          </a:xfrm>
          <a:prstGeom prst="ellips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0557" name="Oval 29">
            <a:extLst>
              <a:ext uri="{FF2B5EF4-FFF2-40B4-BE49-F238E27FC236}">
                <a16:creationId xmlns:a16="http://schemas.microsoft.com/office/drawing/2014/main" id="{B1965391-D87F-B088-F178-C0536ED6F5D0}"/>
              </a:ext>
            </a:extLst>
          </p:cNvPr>
          <p:cNvSpPr>
            <a:spLocks noChangeArrowheads="1"/>
          </p:cNvSpPr>
          <p:nvPr/>
        </p:nvSpPr>
        <p:spPr bwMode="auto">
          <a:xfrm rot="-24641">
            <a:off x="5283200" y="4933950"/>
            <a:ext cx="1971675" cy="420688"/>
          </a:xfrm>
          <a:prstGeom prst="ellipse">
            <a:avLst/>
          </a:prstGeom>
          <a:noFill/>
          <a:ln w="76200">
            <a:solidFill>
              <a:srgbClr val="FEF80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03" name="Text Box 66">
            <a:extLst>
              <a:ext uri="{FF2B5EF4-FFF2-40B4-BE49-F238E27FC236}">
                <a16:creationId xmlns:a16="http://schemas.microsoft.com/office/drawing/2014/main" id="{FB402123-44D5-6980-9835-F72246578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6404" name="Text Box 72">
            <a:extLst>
              <a:ext uri="{FF2B5EF4-FFF2-40B4-BE49-F238E27FC236}">
                <a16:creationId xmlns:a16="http://schemas.microsoft.com/office/drawing/2014/main" id="{E3AB6D93-BDC8-C93E-EEA6-E77AEADFD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788988"/>
            <a:ext cx="2527300" cy="17367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577FFF"/>
                </a:solidFill>
                <a:latin typeface="Kerala" pitchFamily="2" charset="0"/>
              </a:rPr>
              <a:t>ÉÝÏ </a:t>
            </a:r>
            <a:r>
              <a:rPr lang="en-US" altLang="en-US" sz="5400" b="1">
                <a:solidFill>
                  <a:srgbClr val="FEF800"/>
                </a:solidFill>
                <a:latin typeface="Kerala" pitchFamily="2" charset="0"/>
              </a:rPr>
              <a:t>µÅ</a:t>
            </a:r>
          </a:p>
        </p:txBody>
      </p:sp>
      <p:sp>
        <p:nvSpPr>
          <p:cNvPr id="16405" name="Text Box 73">
            <a:extLst>
              <a:ext uri="{FF2B5EF4-FFF2-40B4-BE49-F238E27FC236}">
                <a16:creationId xmlns:a16="http://schemas.microsoft.com/office/drawing/2014/main" id="{A8B2B798-AF88-FE67-C29E-A8B94C411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687388"/>
            <a:ext cx="3217862" cy="17367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577FFF"/>
                </a:solidFill>
                <a:latin typeface="Kerala" pitchFamily="2" charset="0"/>
              </a:rPr>
              <a:t>ÉáÄßÏ </a:t>
            </a:r>
            <a:r>
              <a:rPr lang="en-US" altLang="en-US" sz="5400" b="1">
                <a:solidFill>
                  <a:srgbClr val="FEF800"/>
                </a:solidFill>
                <a:latin typeface="Kerala" pitchFamily="2" charset="0"/>
              </a:rPr>
              <a:t>µÅ</a:t>
            </a:r>
          </a:p>
        </p:txBody>
      </p:sp>
      <p:sp>
        <p:nvSpPr>
          <p:cNvPr id="150602" name="Rectangle 74">
            <a:extLst>
              <a:ext uri="{FF2B5EF4-FFF2-40B4-BE49-F238E27FC236}">
                <a16:creationId xmlns:a16="http://schemas.microsoft.com/office/drawing/2014/main" id="{A1D78048-6731-9B26-BEB9-43E03BF5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13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407" name="Text Box 75">
            <a:extLst>
              <a:ext uri="{FF2B5EF4-FFF2-40B4-BE49-F238E27FC236}">
                <a16:creationId xmlns:a16="http://schemas.microsoft.com/office/drawing/2014/main" id="{E295543F-9EC3-6885-1CE0-EB8F8AECD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313" y="6356350"/>
            <a:ext cx="5826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</a:rPr>
              <a:t>4</a:t>
            </a:r>
            <a:endParaRPr lang="en-US" altLang="en-US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0167A89-2B17-204B-5AF4-9DDF04D1A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738" y="4578350"/>
            <a:ext cx="817562" cy="4540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A07E87B7-0FEF-CB2F-5575-7BDDC8268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8" y="365283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2</a:t>
            </a: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303FBDAE-CAD5-6023-E2A3-8A79824BD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289718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3</a:t>
            </a:r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D6382148-1CCD-7DFE-FF35-E5CB9A331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9138" y="26320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4</a:t>
            </a:r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4E2E1CD0-8345-388B-4E0E-DEE5584E2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29368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5</a:t>
            </a:r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4540910C-4418-EB13-24B7-F3878CB63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3384550"/>
            <a:ext cx="8175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6</a:t>
            </a:r>
          </a:p>
        </p:txBody>
      </p:sp>
      <p:sp>
        <p:nvSpPr>
          <p:cNvPr id="17416" name="Rectangle 9">
            <a:extLst>
              <a:ext uri="{FF2B5EF4-FFF2-40B4-BE49-F238E27FC236}">
                <a16:creationId xmlns:a16="http://schemas.microsoft.com/office/drawing/2014/main" id="{89C1CFB1-807F-53B1-C115-43B46F05C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5" y="408940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7</a:t>
            </a:r>
          </a:p>
        </p:txBody>
      </p:sp>
      <p:sp>
        <p:nvSpPr>
          <p:cNvPr id="17417" name="Line 16">
            <a:extLst>
              <a:ext uri="{FF2B5EF4-FFF2-40B4-BE49-F238E27FC236}">
                <a16:creationId xmlns:a16="http://schemas.microsoft.com/office/drawing/2014/main" id="{535C7518-E4D1-F215-F8FA-E06CB7488D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4702175"/>
            <a:ext cx="1600200" cy="3556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7">
            <a:extLst>
              <a:ext uri="{FF2B5EF4-FFF2-40B4-BE49-F238E27FC236}">
                <a16:creationId xmlns:a16="http://schemas.microsoft.com/office/drawing/2014/main" id="{8623D9FB-3F15-E60E-DBBF-04F3C50613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56238" y="5230813"/>
            <a:ext cx="1427162" cy="20637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Rectangle 18">
            <a:extLst>
              <a:ext uri="{FF2B5EF4-FFF2-40B4-BE49-F238E27FC236}">
                <a16:creationId xmlns:a16="http://schemas.microsoft.com/office/drawing/2014/main" id="{F858B3A9-484C-3DFE-FCFF-402AAB37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5" y="48196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8</a:t>
            </a:r>
          </a:p>
        </p:txBody>
      </p:sp>
      <p:sp>
        <p:nvSpPr>
          <p:cNvPr id="17420" name="Freeform 19">
            <a:extLst>
              <a:ext uri="{FF2B5EF4-FFF2-40B4-BE49-F238E27FC236}">
                <a16:creationId xmlns:a16="http://schemas.microsoft.com/office/drawing/2014/main" id="{F8D9C8CE-0758-28FD-4CE0-2F50B4E72C0F}"/>
              </a:ext>
            </a:extLst>
          </p:cNvPr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25400 w 33"/>
              <a:gd name="T1" fmla="*/ 161925 h 113"/>
              <a:gd name="T2" fmla="*/ 25400 w 33"/>
              <a:gd name="T3" fmla="*/ 149225 h 113"/>
              <a:gd name="T4" fmla="*/ 28575 w 33"/>
              <a:gd name="T5" fmla="*/ 136525 h 113"/>
              <a:gd name="T6" fmla="*/ 31750 w 33"/>
              <a:gd name="T7" fmla="*/ 123825 h 113"/>
              <a:gd name="T8" fmla="*/ 34925 w 33"/>
              <a:gd name="T9" fmla="*/ 111125 h 113"/>
              <a:gd name="T10" fmla="*/ 34925 w 33"/>
              <a:gd name="T11" fmla="*/ 98425 h 113"/>
              <a:gd name="T12" fmla="*/ 38100 w 33"/>
              <a:gd name="T13" fmla="*/ 85725 h 113"/>
              <a:gd name="T14" fmla="*/ 38100 w 33"/>
              <a:gd name="T15" fmla="*/ 73025 h 113"/>
              <a:gd name="T16" fmla="*/ 44450 w 33"/>
              <a:gd name="T17" fmla="*/ 60325 h 113"/>
              <a:gd name="T18" fmla="*/ 44450 w 33"/>
              <a:gd name="T19" fmla="*/ 47625 h 113"/>
              <a:gd name="T20" fmla="*/ 44450 w 33"/>
              <a:gd name="T21" fmla="*/ 34925 h 113"/>
              <a:gd name="T22" fmla="*/ 44450 w 33"/>
              <a:gd name="T23" fmla="*/ 22225 h 113"/>
              <a:gd name="T24" fmla="*/ 47625 w 33"/>
              <a:gd name="T25" fmla="*/ 9525 h 113"/>
              <a:gd name="T26" fmla="*/ 44450 w 33"/>
              <a:gd name="T27" fmla="*/ 0 h 113"/>
              <a:gd name="T28" fmla="*/ 34925 w 33"/>
              <a:gd name="T29" fmla="*/ 6350 h 113"/>
              <a:gd name="T30" fmla="*/ 22225 w 33"/>
              <a:gd name="T31" fmla="*/ 6350 h 113"/>
              <a:gd name="T32" fmla="*/ 12700 w 33"/>
              <a:gd name="T33" fmla="*/ 12700 h 113"/>
              <a:gd name="T34" fmla="*/ 9525 w 33"/>
              <a:gd name="T35" fmla="*/ 25400 h 113"/>
              <a:gd name="T36" fmla="*/ 6350 w 33"/>
              <a:gd name="T37" fmla="*/ 38100 h 113"/>
              <a:gd name="T38" fmla="*/ 6350 w 33"/>
              <a:gd name="T39" fmla="*/ 50800 h 113"/>
              <a:gd name="T40" fmla="*/ 6350 w 33"/>
              <a:gd name="T41" fmla="*/ 63500 h 113"/>
              <a:gd name="T42" fmla="*/ 3175 w 33"/>
              <a:gd name="T43" fmla="*/ 76200 h 113"/>
              <a:gd name="T44" fmla="*/ 0 w 33"/>
              <a:gd name="T45" fmla="*/ 88900 h 113"/>
              <a:gd name="T46" fmla="*/ 0 w 33"/>
              <a:gd name="T47" fmla="*/ 101600 h 113"/>
              <a:gd name="T48" fmla="*/ 0 w 33"/>
              <a:gd name="T49" fmla="*/ 114300 h 113"/>
              <a:gd name="T50" fmla="*/ 3175 w 33"/>
              <a:gd name="T51" fmla="*/ 127000 h 113"/>
              <a:gd name="T52" fmla="*/ 9525 w 33"/>
              <a:gd name="T53" fmla="*/ 139700 h 113"/>
              <a:gd name="T54" fmla="*/ 9525 w 33"/>
              <a:gd name="T55" fmla="*/ 152400 h 113"/>
              <a:gd name="T56" fmla="*/ 6350 w 33"/>
              <a:gd name="T57" fmla="*/ 165100 h 113"/>
              <a:gd name="T58" fmla="*/ 12700 w 33"/>
              <a:gd name="T59" fmla="*/ 177800 h 113"/>
              <a:gd name="T60" fmla="*/ 25400 w 33"/>
              <a:gd name="T61" fmla="*/ 171450 h 113"/>
              <a:gd name="T62" fmla="*/ 19050 w 33"/>
              <a:gd name="T63" fmla="*/ 161925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1" name="Group 273">
            <a:extLst>
              <a:ext uri="{FF2B5EF4-FFF2-40B4-BE49-F238E27FC236}">
                <a16:creationId xmlns:a16="http://schemas.microsoft.com/office/drawing/2014/main" id="{F93A6B57-12CC-B85B-DF77-2DA14DA9EF83}"/>
              </a:ext>
            </a:extLst>
          </p:cNvPr>
          <p:cNvGrpSpPr>
            <a:grpSpLocks/>
          </p:cNvGrpSpPr>
          <p:nvPr/>
        </p:nvGrpSpPr>
        <p:grpSpPr bwMode="auto">
          <a:xfrm>
            <a:off x="3529013" y="182563"/>
            <a:ext cx="1793875" cy="712787"/>
            <a:chOff x="2223" y="115"/>
            <a:chExt cx="1130" cy="449"/>
          </a:xfrm>
        </p:grpSpPr>
        <p:sp>
          <p:nvSpPr>
            <p:cNvPr id="17463" name="Rectangle 37">
              <a:extLst>
                <a:ext uri="{FF2B5EF4-FFF2-40B4-BE49-F238E27FC236}">
                  <a16:creationId xmlns:a16="http://schemas.microsoft.com/office/drawing/2014/main" id="{375CFBB4-831B-E576-1273-9BCB1B191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115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1800" b="1">
                  <a:solidFill>
                    <a:srgbClr val="FFFF00"/>
                  </a:solidFill>
                  <a:latin typeface="Lucida Handwriting" panose="03010101010101010101" pitchFamily="66" charset="77"/>
                </a:rPr>
                <a:t>1600 </a:t>
              </a:r>
              <a:r>
                <a:rPr lang="en-US" altLang="en-US" sz="1800" b="1">
                  <a:solidFill>
                    <a:srgbClr val="FFFF00"/>
                  </a:solidFill>
                  <a:latin typeface="Kerala" pitchFamily="2" charset="0"/>
                </a:rPr>
                <a:t>ÕV×BZ</a:t>
              </a:r>
            </a:p>
          </p:txBody>
        </p:sp>
        <p:sp>
          <p:nvSpPr>
            <p:cNvPr id="17464" name="Rectangle 38">
              <a:extLst>
                <a:ext uri="{FF2B5EF4-FFF2-40B4-BE49-F238E27FC236}">
                  <a16:creationId xmlns:a16="http://schemas.microsoft.com/office/drawing/2014/main" id="{7173B558-F38A-A377-A852-7AE7DD437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" y="335"/>
              <a:ext cx="1054" cy="229"/>
            </a:xfrm>
            <a:prstGeom prst="rect">
              <a:avLst/>
            </a:prstGeom>
            <a:noFill/>
            <a:ln>
              <a:noFill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1800" b="1">
                  <a:solidFill>
                    <a:srgbClr val="FFFF00"/>
                  </a:solidFill>
                  <a:latin typeface="Lucida Handwriting" panose="03010101010101010101" pitchFamily="66" charset="77"/>
                </a:rPr>
                <a:t>40 </a:t>
              </a:r>
              <a:r>
                <a:rPr lang="en-US" altLang="en-US" sz="1800" b="1">
                  <a:solidFill>
                    <a:srgbClr val="FFFF00"/>
                  </a:solidFill>
                  <a:latin typeface="Kerala" pitchFamily="2" charset="0"/>
                </a:rPr>
                <a:t>®ÝáJáµÞV</a:t>
              </a:r>
            </a:p>
          </p:txBody>
        </p:sp>
      </p:grpSp>
      <p:grpSp>
        <p:nvGrpSpPr>
          <p:cNvPr id="17422" name="Group 66">
            <a:extLst>
              <a:ext uri="{FF2B5EF4-FFF2-40B4-BE49-F238E27FC236}">
                <a16:creationId xmlns:a16="http://schemas.microsoft.com/office/drawing/2014/main" id="{89DEB6CB-8319-9F7F-92BD-699AD913DB0D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4275"/>
            <a:ext cx="5403850" cy="2868613"/>
            <a:chOff x="1344" y="1546"/>
            <a:chExt cx="3404" cy="1807"/>
          </a:xfrm>
        </p:grpSpPr>
        <p:sp>
          <p:nvSpPr>
            <p:cNvPr id="17447" name="Line 67">
              <a:extLst>
                <a:ext uri="{FF2B5EF4-FFF2-40B4-BE49-F238E27FC236}">
                  <a16:creationId xmlns:a16="http://schemas.microsoft.com/office/drawing/2014/main" id="{0B8B087E-563F-F489-1034-5A583A024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8" name="Line 68">
              <a:extLst>
                <a:ext uri="{FF2B5EF4-FFF2-40B4-BE49-F238E27FC236}">
                  <a16:creationId xmlns:a16="http://schemas.microsoft.com/office/drawing/2014/main" id="{98EA38A5-58EE-C29B-4C3E-505394D15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Line 69">
              <a:extLst>
                <a:ext uri="{FF2B5EF4-FFF2-40B4-BE49-F238E27FC236}">
                  <a16:creationId xmlns:a16="http://schemas.microsoft.com/office/drawing/2014/main" id="{2A1153A6-9345-49BE-AB2B-E375558D5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Line 70">
              <a:extLst>
                <a:ext uri="{FF2B5EF4-FFF2-40B4-BE49-F238E27FC236}">
                  <a16:creationId xmlns:a16="http://schemas.microsoft.com/office/drawing/2014/main" id="{D4891ACB-82E3-257E-7A02-D3E3A0C0D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1" name="Line 71">
              <a:extLst>
                <a:ext uri="{FF2B5EF4-FFF2-40B4-BE49-F238E27FC236}">
                  <a16:creationId xmlns:a16="http://schemas.microsoft.com/office/drawing/2014/main" id="{DCF5BEE8-D038-59E2-6281-2EAA68CEB3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Line 72">
              <a:extLst>
                <a:ext uri="{FF2B5EF4-FFF2-40B4-BE49-F238E27FC236}">
                  <a16:creationId xmlns:a16="http://schemas.microsoft.com/office/drawing/2014/main" id="{BC3DB1C4-0EBE-C64E-A2BE-9DF2C7B5AC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Line 73">
              <a:extLst>
                <a:ext uri="{FF2B5EF4-FFF2-40B4-BE49-F238E27FC236}">
                  <a16:creationId xmlns:a16="http://schemas.microsoft.com/office/drawing/2014/main" id="{7CD639FA-D9CE-293B-9CA2-BFA784FD8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74">
              <a:extLst>
                <a:ext uri="{FF2B5EF4-FFF2-40B4-BE49-F238E27FC236}">
                  <a16:creationId xmlns:a16="http://schemas.microsoft.com/office/drawing/2014/main" id="{C2B9AEEB-EC80-9CF0-DCF3-603DB19D02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Rectangle 75">
              <a:extLst>
                <a:ext uri="{FF2B5EF4-FFF2-40B4-BE49-F238E27FC236}">
                  <a16:creationId xmlns:a16="http://schemas.microsoft.com/office/drawing/2014/main" id="{ACD27FC8-922D-1093-099D-6A34F5EA4E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0" y="2385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17456" name="Rectangle 76">
              <a:extLst>
                <a:ext uri="{FF2B5EF4-FFF2-40B4-BE49-F238E27FC236}">
                  <a16:creationId xmlns:a16="http://schemas.microsoft.com/office/drawing/2014/main" id="{A6FF6228-B695-7AD2-66EA-CBD6BFADA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</a:p>
          </p:txBody>
        </p:sp>
        <p:sp>
          <p:nvSpPr>
            <p:cNvPr id="17457" name="Rectangle 77">
              <a:extLst>
                <a:ext uri="{FF2B5EF4-FFF2-40B4-BE49-F238E27FC236}">
                  <a16:creationId xmlns:a16="http://schemas.microsoft.com/office/drawing/2014/main" id="{F544900D-91E0-41D4-0340-2CD966E7FE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819" y="2523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</p:txBody>
        </p:sp>
        <p:sp>
          <p:nvSpPr>
            <p:cNvPr id="17458" name="Rectangle 78">
              <a:extLst>
                <a:ext uri="{FF2B5EF4-FFF2-40B4-BE49-F238E27FC236}">
                  <a16:creationId xmlns:a16="http://schemas.microsoft.com/office/drawing/2014/main" id="{6CA75B97-1841-2580-5B44-077FFF07EE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17459" name="Rectangle 79">
              <a:extLst>
                <a:ext uri="{FF2B5EF4-FFF2-40B4-BE49-F238E27FC236}">
                  <a16:creationId xmlns:a16="http://schemas.microsoft.com/office/drawing/2014/main" id="{8B9576EE-09A9-EF0A-C470-94847688C5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4" y="2462"/>
              <a:ext cx="622" cy="26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17460" name="Rectangle 80">
              <a:extLst>
                <a:ext uri="{FF2B5EF4-FFF2-40B4-BE49-F238E27FC236}">
                  <a16:creationId xmlns:a16="http://schemas.microsoft.com/office/drawing/2014/main" id="{83333B4B-9D6B-1576-6BB6-7342DCECFB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17461" name="Rectangle 81">
              <a:extLst>
                <a:ext uri="{FF2B5EF4-FFF2-40B4-BE49-F238E27FC236}">
                  <a16:creationId xmlns:a16="http://schemas.microsoft.com/office/drawing/2014/main" id="{7CBDD456-8DDF-3954-4E05-AFDCF5E01E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17462" name="Rectangle 82">
              <a:extLst>
                <a:ext uri="{FF2B5EF4-FFF2-40B4-BE49-F238E27FC236}">
                  <a16:creationId xmlns:a16="http://schemas.microsoft.com/office/drawing/2014/main" id="{AA6709FC-9CF8-2288-C4A8-0F2CFB9616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2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</a:p>
          </p:txBody>
        </p:sp>
      </p:grpSp>
      <p:sp>
        <p:nvSpPr>
          <p:cNvPr id="151636" name="Oval 84">
            <a:extLst>
              <a:ext uri="{FF2B5EF4-FFF2-40B4-BE49-F238E27FC236}">
                <a16:creationId xmlns:a16="http://schemas.microsoft.com/office/drawing/2014/main" id="{7869731D-E1BC-0C5C-B0FF-E1E9C674E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0" y="150813"/>
            <a:ext cx="2308225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1638" name="Oval 86">
            <a:extLst>
              <a:ext uri="{FF2B5EF4-FFF2-40B4-BE49-F238E27FC236}">
                <a16:creationId xmlns:a16="http://schemas.microsoft.com/office/drawing/2014/main" id="{611B8CD6-0350-B768-5E0C-77C6F391C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613" y="515938"/>
            <a:ext cx="2309812" cy="41592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1642" name="Text Box 90">
            <a:extLst>
              <a:ext uri="{FF2B5EF4-FFF2-40B4-BE49-F238E27FC236}">
                <a16:creationId xmlns:a16="http://schemas.microsoft.com/office/drawing/2014/main" id="{D342DFBE-651F-FDCD-0AFC-0E9583DBB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1212850"/>
            <a:ext cx="2870200" cy="9461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E81034"/>
                </a:solidFill>
                <a:latin typeface="Kerala" pitchFamily="2" charset="0"/>
              </a:rPr>
              <a:t>èØÈßµ çÎÇÞÕßµZ</a:t>
            </a:r>
          </a:p>
        </p:txBody>
      </p:sp>
      <p:sp>
        <p:nvSpPr>
          <p:cNvPr id="151643" name="Text Box 91">
            <a:extLst>
              <a:ext uri="{FF2B5EF4-FFF2-40B4-BE49-F238E27FC236}">
                <a16:creationId xmlns:a16="http://schemas.microsoft.com/office/drawing/2014/main" id="{8AE9E70A-D01F-9163-60CE-D22071EC0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8463" y="3559175"/>
            <a:ext cx="2330451" cy="5191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800" b="1">
                <a:solidFill>
                  <a:srgbClr val="E81034"/>
                </a:solidFill>
                <a:latin typeface="Kerala" pitchFamily="2" charset="0"/>
              </a:rPr>
              <a:t>¦Gß¿ÏV</a:t>
            </a:r>
          </a:p>
        </p:txBody>
      </p:sp>
      <p:sp>
        <p:nvSpPr>
          <p:cNvPr id="151644" name="Text Box 92">
            <a:extLst>
              <a:ext uri="{FF2B5EF4-FFF2-40B4-BE49-F238E27FC236}">
                <a16:creationId xmlns:a16="http://schemas.microsoft.com/office/drawing/2014/main" id="{C0D50A7D-3661-1E24-22D4-B8ABF2AFF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2816225"/>
            <a:ext cx="1976438" cy="5191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1BEEFD"/>
                </a:solidFill>
                <a:latin typeface="Kerala" pitchFamily="2" charset="0"/>
              </a:rPr>
              <a:t>ÉáçøÞÙßÄV</a:t>
            </a:r>
          </a:p>
        </p:txBody>
      </p:sp>
      <p:sp>
        <p:nvSpPr>
          <p:cNvPr id="151645" name="Text Box 93">
            <a:extLst>
              <a:ext uri="{FF2B5EF4-FFF2-40B4-BE49-F238E27FC236}">
                <a16:creationId xmlns:a16="http://schemas.microsoft.com/office/drawing/2014/main" id="{C017CD72-7F46-85DF-7ACD-F91704FB2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8" y="2347913"/>
            <a:ext cx="1450975" cy="51911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EF800"/>
                </a:solidFill>
                <a:latin typeface="Kerala" pitchFamily="2" charset="0"/>
              </a:rPr>
              <a:t>µÕßµZ</a:t>
            </a:r>
          </a:p>
        </p:txBody>
      </p:sp>
      <p:sp>
        <p:nvSpPr>
          <p:cNvPr id="151646" name="Text Box 94">
            <a:extLst>
              <a:ext uri="{FF2B5EF4-FFF2-40B4-BE49-F238E27FC236}">
                <a16:creationId xmlns:a16="http://schemas.microsoft.com/office/drawing/2014/main" id="{9FE7ACA4-17D1-E8DC-54BC-2FC3692BB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8" y="3940175"/>
            <a:ext cx="1616075" cy="5810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Kerala" pitchFamily="2" charset="0"/>
              </a:rPr>
              <a:t>ÉÃÎß¿_ÉÞ¿áµÞV</a:t>
            </a:r>
          </a:p>
        </p:txBody>
      </p:sp>
      <p:sp>
        <p:nvSpPr>
          <p:cNvPr id="151647" name="Text Box 95">
            <a:extLst>
              <a:ext uri="{FF2B5EF4-FFF2-40B4-BE49-F238E27FC236}">
                <a16:creationId xmlns:a16="http://schemas.microsoft.com/office/drawing/2014/main" id="{55A868FF-8D15-6F3E-A96C-800DAE4AE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675" y="3081338"/>
            <a:ext cx="1965325" cy="51911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1BEEFD"/>
                </a:solidFill>
                <a:latin typeface="Kerala" pitchFamily="2" charset="0"/>
              </a:rPr>
              <a:t>øÞ¼ÞAzÞV</a:t>
            </a:r>
          </a:p>
        </p:txBody>
      </p:sp>
      <p:sp>
        <p:nvSpPr>
          <p:cNvPr id="151648" name="Text Box 96">
            <a:extLst>
              <a:ext uri="{FF2B5EF4-FFF2-40B4-BE49-F238E27FC236}">
                <a16:creationId xmlns:a16="http://schemas.microsoft.com/office/drawing/2014/main" id="{76036D67-FA4B-35EF-83A9-4BE99A990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1116013"/>
            <a:ext cx="3116262" cy="51911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EF800"/>
                </a:solidFill>
                <a:latin typeface="Kerala" pitchFamily="2" charset="0"/>
              </a:rPr>
              <a:t>ØÞÇÞøÃAÞV</a:t>
            </a:r>
          </a:p>
        </p:txBody>
      </p:sp>
      <p:sp>
        <p:nvSpPr>
          <p:cNvPr id="151654" name="Text Box 102">
            <a:extLst>
              <a:ext uri="{FF2B5EF4-FFF2-40B4-BE49-F238E27FC236}">
                <a16:creationId xmlns:a16="http://schemas.microsoft.com/office/drawing/2014/main" id="{96650681-8E5D-B091-BE82-C6DC5A4C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76425"/>
            <a:ext cx="3062288" cy="5191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  <a:latin typeface="Kerala" pitchFamily="2" charset="0"/>
              </a:rPr>
              <a:t>ÕcÕØÞÏßµZ</a:t>
            </a:r>
          </a:p>
        </p:txBody>
      </p:sp>
      <p:sp>
        <p:nvSpPr>
          <p:cNvPr id="17433" name="Text Box 250">
            <a:extLst>
              <a:ext uri="{FF2B5EF4-FFF2-40B4-BE49-F238E27FC236}">
                <a16:creationId xmlns:a16="http://schemas.microsoft.com/office/drawing/2014/main" id="{A96D4FED-0A56-DFA0-7C5F-49AB50BB0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51808" name="Text Box 256">
            <a:extLst>
              <a:ext uri="{FF2B5EF4-FFF2-40B4-BE49-F238E27FC236}">
                <a16:creationId xmlns:a16="http://schemas.microsoft.com/office/drawing/2014/main" id="{80CD2CCE-F3D5-7153-272F-9A7D20073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204788"/>
            <a:ext cx="2493962" cy="595312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  <a:latin typeface="Kerala" pitchFamily="2" charset="0"/>
              </a:rPr>
              <a:t>ÕøµZ</a:t>
            </a:r>
            <a:r>
              <a:rPr lang="en-US" altLang="en-US" sz="2400">
                <a:solidFill>
                  <a:schemeClr val="tx1"/>
                </a:solidFill>
                <a:latin typeface="Arial Black" panose="020B0604020202020204" pitchFamily="34" charset="0"/>
              </a:rPr>
              <a:t> A &amp; B</a:t>
            </a:r>
          </a:p>
        </p:txBody>
      </p:sp>
      <p:sp>
        <p:nvSpPr>
          <p:cNvPr id="151814" name="Rectangle 262">
            <a:extLst>
              <a:ext uri="{FF2B5EF4-FFF2-40B4-BE49-F238E27FC236}">
                <a16:creationId xmlns:a16="http://schemas.microsoft.com/office/drawing/2014/main" id="{BDEE534B-78CC-A7E6-7E9D-5B96EBBFD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14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436" name="Text Box 263">
            <a:extLst>
              <a:ext uri="{FF2B5EF4-FFF2-40B4-BE49-F238E27FC236}">
                <a16:creationId xmlns:a16="http://schemas.microsoft.com/office/drawing/2014/main" id="{AA15456C-88FC-DA7C-D980-71059ECBF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151826" name="Group 274">
            <a:extLst>
              <a:ext uri="{FF2B5EF4-FFF2-40B4-BE49-F238E27FC236}">
                <a16:creationId xmlns:a16="http://schemas.microsoft.com/office/drawing/2014/main" id="{53973547-84D9-BB53-16F3-997975E4DF9F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100138"/>
            <a:ext cx="4324350" cy="3286125"/>
            <a:chOff x="224" y="693"/>
            <a:chExt cx="2724" cy="2070"/>
          </a:xfrm>
        </p:grpSpPr>
        <p:grpSp>
          <p:nvGrpSpPr>
            <p:cNvPr id="17438" name="Group 264">
              <a:extLst>
                <a:ext uri="{FF2B5EF4-FFF2-40B4-BE49-F238E27FC236}">
                  <a16:creationId xmlns:a16="http://schemas.microsoft.com/office/drawing/2014/main" id="{973E9CA3-CE2E-1900-2018-56B5095D0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693"/>
              <a:ext cx="2724" cy="2064"/>
              <a:chOff x="425" y="1222"/>
              <a:chExt cx="2724" cy="2064"/>
            </a:xfrm>
          </p:grpSpPr>
          <p:grpSp>
            <p:nvGrpSpPr>
              <p:cNvPr id="17440" name="Group 265">
                <a:extLst>
                  <a:ext uri="{FF2B5EF4-FFF2-40B4-BE49-F238E27FC236}">
                    <a16:creationId xmlns:a16="http://schemas.microsoft.com/office/drawing/2014/main" id="{63EA31F2-A011-09FA-A5FF-CD71400EB2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" y="1222"/>
                <a:ext cx="2724" cy="2064"/>
                <a:chOff x="425" y="1222"/>
                <a:chExt cx="2724" cy="2064"/>
              </a:xfrm>
            </p:grpSpPr>
            <p:pic>
              <p:nvPicPr>
                <p:cNvPr id="17442" name="Picture 266">
                  <a:extLst>
                    <a:ext uri="{FF2B5EF4-FFF2-40B4-BE49-F238E27FC236}">
                      <a16:creationId xmlns:a16="http://schemas.microsoft.com/office/drawing/2014/main" id="{20CC6113-A2ED-E891-4DA5-497A814E6E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156" t="21614" r="26953" b="14844"/>
                <a:stretch>
                  <a:fillRect/>
                </a:stretch>
              </p:blipFill>
              <p:spPr bwMode="auto">
                <a:xfrm>
                  <a:off x="425" y="1222"/>
                  <a:ext cx="2724" cy="2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7443" name="Group 267">
                  <a:extLst>
                    <a:ext uri="{FF2B5EF4-FFF2-40B4-BE49-F238E27FC236}">
                      <a16:creationId xmlns:a16="http://schemas.microsoft.com/office/drawing/2014/main" id="{56407B40-DD1D-AE16-5BBE-2C029E57B0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0" y="1257"/>
                  <a:ext cx="1830" cy="1792"/>
                  <a:chOff x="500" y="1257"/>
                  <a:chExt cx="1830" cy="1792"/>
                </a:xfrm>
              </p:grpSpPr>
              <p:sp>
                <p:nvSpPr>
                  <p:cNvPr id="17444" name="AutoShape 268">
                    <a:extLst>
                      <a:ext uri="{FF2B5EF4-FFF2-40B4-BE49-F238E27FC236}">
                        <a16:creationId xmlns:a16="http://schemas.microsoft.com/office/drawing/2014/main" id="{3C5B331C-C41F-6E69-6382-D945E99220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7" y="1257"/>
                    <a:ext cx="484" cy="150"/>
                  </a:xfrm>
                  <a:prstGeom prst="rightArrow">
                    <a:avLst>
                      <a:gd name="adj1" fmla="val 50000"/>
                      <a:gd name="adj2" fmla="val 80667"/>
                    </a:avLst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1pPr>
                    <a:lvl2pPr marL="742950" indent="-285750"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2pPr>
                    <a:lvl3pPr marL="1143000" indent="-228600"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3pPr>
                    <a:lvl4pPr marL="1600200" indent="-228600"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4pPr>
                    <a:lvl5pPr marL="2057400" indent="-228600"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7445" name="AutoShape 269">
                    <a:extLst>
                      <a:ext uri="{FF2B5EF4-FFF2-40B4-BE49-F238E27FC236}">
                        <a16:creationId xmlns:a16="http://schemas.microsoft.com/office/drawing/2014/main" id="{CE7720ED-4DBF-FFFC-4605-6C85561CA2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6" y="1687"/>
                    <a:ext cx="484" cy="150"/>
                  </a:xfrm>
                  <a:prstGeom prst="rightArrow">
                    <a:avLst>
                      <a:gd name="adj1" fmla="val 50000"/>
                      <a:gd name="adj2" fmla="val 80667"/>
                    </a:avLst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1pPr>
                    <a:lvl2pPr marL="742950" indent="-285750"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2pPr>
                    <a:lvl3pPr marL="1143000" indent="-228600"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3pPr>
                    <a:lvl4pPr marL="1600200" indent="-228600"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4pPr>
                    <a:lvl5pPr marL="2057400" indent="-228600"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7446" name="AutoShape 270">
                    <a:extLst>
                      <a:ext uri="{FF2B5EF4-FFF2-40B4-BE49-F238E27FC236}">
                        <a16:creationId xmlns:a16="http://schemas.microsoft.com/office/drawing/2014/main" id="{389CB469-022C-6FB7-CF9E-AE45DBB44C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0" y="2899"/>
                    <a:ext cx="484" cy="150"/>
                  </a:xfrm>
                  <a:prstGeom prst="rightArrow">
                    <a:avLst>
                      <a:gd name="adj1" fmla="val 50000"/>
                      <a:gd name="adj2" fmla="val 80667"/>
                    </a:avLst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1pPr>
                    <a:lvl2pPr marL="742950" indent="-285750"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2pPr>
                    <a:lvl3pPr marL="1143000" indent="-228600"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3pPr>
                    <a:lvl4pPr marL="1600200" indent="-228600"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4pPr>
                    <a:lvl5pPr marL="2057400" indent="-228600"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1E1BC5"/>
                        </a:solidFill>
                        <a:latin typeface="Comic Sans MS" panose="030F0902030302020204" pitchFamily="66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sp>
            <p:nvSpPr>
              <p:cNvPr id="17441" name="Rectangle 271">
                <a:extLst>
                  <a:ext uri="{FF2B5EF4-FFF2-40B4-BE49-F238E27FC236}">
                    <a16:creationId xmlns:a16="http://schemas.microsoft.com/office/drawing/2014/main" id="{7B69CBD3-362F-57BF-CE6D-2E90DCCA1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3" y="3084"/>
                <a:ext cx="593" cy="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7439" name="Rectangle 272">
              <a:extLst>
                <a:ext uri="{FF2B5EF4-FFF2-40B4-BE49-F238E27FC236}">
                  <a16:creationId xmlns:a16="http://schemas.microsoft.com/office/drawing/2014/main" id="{2E017307-2F12-14EA-3B11-DE3A334EC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2475"/>
              <a:ext cx="18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chemeClr val="tx1"/>
                  </a:solidFill>
                  <a:latin typeface="Kerala" pitchFamily="2" charset="0"/>
                </a:rPr>
                <a:t>RÄáùKQ çÕÆÉáØíÄµ¢</a:t>
              </a:r>
            </a:p>
          </p:txBody>
        </p:sp>
      </p:grp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42" grpId="0" autoUpdateAnimBg="0"/>
      <p:bldP spid="151643" grpId="0" autoUpdateAnimBg="0"/>
      <p:bldP spid="151644" grpId="0" autoUpdateAnimBg="0"/>
      <p:bldP spid="151645" grpId="0" autoUpdateAnimBg="0"/>
      <p:bldP spid="151646" grpId="0" autoUpdateAnimBg="0"/>
      <p:bldP spid="151647" grpId="0" autoUpdateAnimBg="0"/>
      <p:bldP spid="151648" grpId="0" autoUpdateAnimBg="0"/>
      <p:bldP spid="151654" grpId="0" autoUpdateAnimBg="0"/>
      <p:bldP spid="15180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14">
            <a:extLst>
              <a:ext uri="{FF2B5EF4-FFF2-40B4-BE49-F238E27FC236}">
                <a16:creationId xmlns:a16="http://schemas.microsoft.com/office/drawing/2014/main" id="{66D9E6D6-0558-686F-3D92-C6E410573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5988" y="1546225"/>
            <a:ext cx="1817687" cy="0"/>
          </a:xfrm>
          <a:prstGeom prst="line">
            <a:avLst/>
          </a:prstGeom>
          <a:noFill/>
          <a:ln w="254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17">
            <a:extLst>
              <a:ext uri="{FF2B5EF4-FFF2-40B4-BE49-F238E27FC236}">
                <a16:creationId xmlns:a16="http://schemas.microsoft.com/office/drawing/2014/main" id="{98009267-F451-488A-E570-8D8FDFACA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738" y="4578350"/>
            <a:ext cx="817562" cy="4540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18436" name="Rectangle 18">
            <a:extLst>
              <a:ext uri="{FF2B5EF4-FFF2-40B4-BE49-F238E27FC236}">
                <a16:creationId xmlns:a16="http://schemas.microsoft.com/office/drawing/2014/main" id="{865D2381-0210-8EF6-3F36-A28E7F157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8" y="365283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2</a:t>
            </a:r>
          </a:p>
        </p:txBody>
      </p:sp>
      <p:sp>
        <p:nvSpPr>
          <p:cNvPr id="18437" name="Rectangle 19">
            <a:extLst>
              <a:ext uri="{FF2B5EF4-FFF2-40B4-BE49-F238E27FC236}">
                <a16:creationId xmlns:a16="http://schemas.microsoft.com/office/drawing/2014/main" id="{2F506318-7E40-56EA-E97D-8064E3B63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289718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3</a:t>
            </a:r>
          </a:p>
        </p:txBody>
      </p:sp>
      <p:sp>
        <p:nvSpPr>
          <p:cNvPr id="18438" name="Rectangle 20">
            <a:extLst>
              <a:ext uri="{FF2B5EF4-FFF2-40B4-BE49-F238E27FC236}">
                <a16:creationId xmlns:a16="http://schemas.microsoft.com/office/drawing/2014/main" id="{8C106DCE-6B10-3CDF-2605-48B0FED9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9138" y="26320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4</a:t>
            </a:r>
          </a:p>
        </p:txBody>
      </p:sp>
      <p:sp>
        <p:nvSpPr>
          <p:cNvPr id="18439" name="Rectangle 21">
            <a:extLst>
              <a:ext uri="{FF2B5EF4-FFF2-40B4-BE49-F238E27FC236}">
                <a16:creationId xmlns:a16="http://schemas.microsoft.com/office/drawing/2014/main" id="{770BCBEE-6363-B00F-F93E-4DE7BA50E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29368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5</a:t>
            </a:r>
          </a:p>
        </p:txBody>
      </p:sp>
      <p:sp>
        <p:nvSpPr>
          <p:cNvPr id="18440" name="Rectangle 22">
            <a:extLst>
              <a:ext uri="{FF2B5EF4-FFF2-40B4-BE49-F238E27FC236}">
                <a16:creationId xmlns:a16="http://schemas.microsoft.com/office/drawing/2014/main" id="{751E685D-EC4B-60B4-2A25-CC0A12DB4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3384550"/>
            <a:ext cx="8175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6</a:t>
            </a:r>
          </a:p>
        </p:txBody>
      </p:sp>
      <p:sp>
        <p:nvSpPr>
          <p:cNvPr id="18441" name="Rectangle 23">
            <a:extLst>
              <a:ext uri="{FF2B5EF4-FFF2-40B4-BE49-F238E27FC236}">
                <a16:creationId xmlns:a16="http://schemas.microsoft.com/office/drawing/2014/main" id="{3D9060AF-46E4-BEB3-B1A7-3E36360A8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5" y="408940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7</a:t>
            </a:r>
          </a:p>
        </p:txBody>
      </p:sp>
      <p:sp>
        <p:nvSpPr>
          <p:cNvPr id="18442" name="Rectangle 32">
            <a:extLst>
              <a:ext uri="{FF2B5EF4-FFF2-40B4-BE49-F238E27FC236}">
                <a16:creationId xmlns:a16="http://schemas.microsoft.com/office/drawing/2014/main" id="{190482CE-A7ED-0863-573B-8610CE99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5" y="48196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8</a:t>
            </a:r>
          </a:p>
        </p:txBody>
      </p:sp>
      <p:sp>
        <p:nvSpPr>
          <p:cNvPr id="18443" name="Freeform 33">
            <a:extLst>
              <a:ext uri="{FF2B5EF4-FFF2-40B4-BE49-F238E27FC236}">
                <a16:creationId xmlns:a16="http://schemas.microsoft.com/office/drawing/2014/main" id="{B5D4EB61-D308-462D-E64A-4EAD49DA5AF0}"/>
              </a:ext>
            </a:extLst>
          </p:cNvPr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25400 w 33"/>
              <a:gd name="T1" fmla="*/ 161925 h 113"/>
              <a:gd name="T2" fmla="*/ 25400 w 33"/>
              <a:gd name="T3" fmla="*/ 149225 h 113"/>
              <a:gd name="T4" fmla="*/ 28575 w 33"/>
              <a:gd name="T5" fmla="*/ 136525 h 113"/>
              <a:gd name="T6" fmla="*/ 31750 w 33"/>
              <a:gd name="T7" fmla="*/ 123825 h 113"/>
              <a:gd name="T8" fmla="*/ 34925 w 33"/>
              <a:gd name="T9" fmla="*/ 111125 h 113"/>
              <a:gd name="T10" fmla="*/ 34925 w 33"/>
              <a:gd name="T11" fmla="*/ 98425 h 113"/>
              <a:gd name="T12" fmla="*/ 38100 w 33"/>
              <a:gd name="T13" fmla="*/ 85725 h 113"/>
              <a:gd name="T14" fmla="*/ 38100 w 33"/>
              <a:gd name="T15" fmla="*/ 73025 h 113"/>
              <a:gd name="T16" fmla="*/ 44450 w 33"/>
              <a:gd name="T17" fmla="*/ 60325 h 113"/>
              <a:gd name="T18" fmla="*/ 44450 w 33"/>
              <a:gd name="T19" fmla="*/ 47625 h 113"/>
              <a:gd name="T20" fmla="*/ 44450 w 33"/>
              <a:gd name="T21" fmla="*/ 34925 h 113"/>
              <a:gd name="T22" fmla="*/ 44450 w 33"/>
              <a:gd name="T23" fmla="*/ 22225 h 113"/>
              <a:gd name="T24" fmla="*/ 47625 w 33"/>
              <a:gd name="T25" fmla="*/ 9525 h 113"/>
              <a:gd name="T26" fmla="*/ 44450 w 33"/>
              <a:gd name="T27" fmla="*/ 0 h 113"/>
              <a:gd name="T28" fmla="*/ 34925 w 33"/>
              <a:gd name="T29" fmla="*/ 6350 h 113"/>
              <a:gd name="T30" fmla="*/ 22225 w 33"/>
              <a:gd name="T31" fmla="*/ 6350 h 113"/>
              <a:gd name="T32" fmla="*/ 12700 w 33"/>
              <a:gd name="T33" fmla="*/ 12700 h 113"/>
              <a:gd name="T34" fmla="*/ 9525 w 33"/>
              <a:gd name="T35" fmla="*/ 25400 h 113"/>
              <a:gd name="T36" fmla="*/ 6350 w 33"/>
              <a:gd name="T37" fmla="*/ 38100 h 113"/>
              <a:gd name="T38" fmla="*/ 6350 w 33"/>
              <a:gd name="T39" fmla="*/ 50800 h 113"/>
              <a:gd name="T40" fmla="*/ 6350 w 33"/>
              <a:gd name="T41" fmla="*/ 63500 h 113"/>
              <a:gd name="T42" fmla="*/ 3175 w 33"/>
              <a:gd name="T43" fmla="*/ 76200 h 113"/>
              <a:gd name="T44" fmla="*/ 0 w 33"/>
              <a:gd name="T45" fmla="*/ 88900 h 113"/>
              <a:gd name="T46" fmla="*/ 0 w 33"/>
              <a:gd name="T47" fmla="*/ 101600 h 113"/>
              <a:gd name="T48" fmla="*/ 0 w 33"/>
              <a:gd name="T49" fmla="*/ 114300 h 113"/>
              <a:gd name="T50" fmla="*/ 3175 w 33"/>
              <a:gd name="T51" fmla="*/ 127000 h 113"/>
              <a:gd name="T52" fmla="*/ 9525 w 33"/>
              <a:gd name="T53" fmla="*/ 139700 h 113"/>
              <a:gd name="T54" fmla="*/ 9525 w 33"/>
              <a:gd name="T55" fmla="*/ 152400 h 113"/>
              <a:gd name="T56" fmla="*/ 6350 w 33"/>
              <a:gd name="T57" fmla="*/ 165100 h 113"/>
              <a:gd name="T58" fmla="*/ 12700 w 33"/>
              <a:gd name="T59" fmla="*/ 177800 h 113"/>
              <a:gd name="T60" fmla="*/ 25400 w 33"/>
              <a:gd name="T61" fmla="*/ 171450 h 113"/>
              <a:gd name="T62" fmla="*/ 19050 w 33"/>
              <a:gd name="T63" fmla="*/ 161925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21" name="Oval 45">
            <a:extLst>
              <a:ext uri="{FF2B5EF4-FFF2-40B4-BE49-F238E27FC236}">
                <a16:creationId xmlns:a16="http://schemas.microsoft.com/office/drawing/2014/main" id="{7814CD71-7044-C30A-3C80-DA4D91BC5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775" y="938213"/>
            <a:ext cx="2700338" cy="798512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18445" name="Group 47">
            <a:extLst>
              <a:ext uri="{FF2B5EF4-FFF2-40B4-BE49-F238E27FC236}">
                <a16:creationId xmlns:a16="http://schemas.microsoft.com/office/drawing/2014/main" id="{D05D37ED-4C9D-4A24-D9E1-583DF668FB8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18458" name="Line 48">
              <a:extLst>
                <a:ext uri="{FF2B5EF4-FFF2-40B4-BE49-F238E27FC236}">
                  <a16:creationId xmlns:a16="http://schemas.microsoft.com/office/drawing/2014/main" id="{8F343D76-5624-E83C-AB1A-098E20BBDF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Line 49">
              <a:extLst>
                <a:ext uri="{FF2B5EF4-FFF2-40B4-BE49-F238E27FC236}">
                  <a16:creationId xmlns:a16="http://schemas.microsoft.com/office/drawing/2014/main" id="{C358EB20-320A-9C5C-3975-1281C6FE5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Line 50">
              <a:extLst>
                <a:ext uri="{FF2B5EF4-FFF2-40B4-BE49-F238E27FC236}">
                  <a16:creationId xmlns:a16="http://schemas.microsoft.com/office/drawing/2014/main" id="{D128409F-6FEE-6C16-3054-81C3FC6BF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Line 51">
              <a:extLst>
                <a:ext uri="{FF2B5EF4-FFF2-40B4-BE49-F238E27FC236}">
                  <a16:creationId xmlns:a16="http://schemas.microsoft.com/office/drawing/2014/main" id="{6E621A2E-B7C1-49A1-E00E-6759E89CF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Line 52">
              <a:extLst>
                <a:ext uri="{FF2B5EF4-FFF2-40B4-BE49-F238E27FC236}">
                  <a16:creationId xmlns:a16="http://schemas.microsoft.com/office/drawing/2014/main" id="{9AAC1FBC-F2A1-1C97-7370-35222C373E1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Line 53">
              <a:extLst>
                <a:ext uri="{FF2B5EF4-FFF2-40B4-BE49-F238E27FC236}">
                  <a16:creationId xmlns:a16="http://schemas.microsoft.com/office/drawing/2014/main" id="{C8F81DD2-4AC6-A83F-F80A-6CF9FE2FF6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Line 54">
              <a:extLst>
                <a:ext uri="{FF2B5EF4-FFF2-40B4-BE49-F238E27FC236}">
                  <a16:creationId xmlns:a16="http://schemas.microsoft.com/office/drawing/2014/main" id="{EE43578A-E56E-55D3-C5DC-4C2BEB9E43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Line 55">
              <a:extLst>
                <a:ext uri="{FF2B5EF4-FFF2-40B4-BE49-F238E27FC236}">
                  <a16:creationId xmlns:a16="http://schemas.microsoft.com/office/drawing/2014/main" id="{2C6376CE-99A9-18B9-7EF5-46BCACA871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Rectangle 56">
              <a:extLst>
                <a:ext uri="{FF2B5EF4-FFF2-40B4-BE49-F238E27FC236}">
                  <a16:creationId xmlns:a16="http://schemas.microsoft.com/office/drawing/2014/main" id="{5E52630C-4EA4-269E-D2C0-70F9B55B2A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1" y="2386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</a:p>
          </p:txBody>
        </p:sp>
        <p:sp>
          <p:nvSpPr>
            <p:cNvPr id="18467" name="Rectangle 57">
              <a:extLst>
                <a:ext uri="{FF2B5EF4-FFF2-40B4-BE49-F238E27FC236}">
                  <a16:creationId xmlns:a16="http://schemas.microsoft.com/office/drawing/2014/main" id="{D5AB02F6-C708-F5C4-262B-A0651CAAA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</a:p>
          </p:txBody>
        </p:sp>
        <p:sp>
          <p:nvSpPr>
            <p:cNvPr id="18468" name="Rectangle 58">
              <a:extLst>
                <a:ext uri="{FF2B5EF4-FFF2-40B4-BE49-F238E27FC236}">
                  <a16:creationId xmlns:a16="http://schemas.microsoft.com/office/drawing/2014/main" id="{28EF0756-8BBA-E82F-C1D4-D95D37F90B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819" y="2523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</p:txBody>
        </p:sp>
        <p:sp>
          <p:nvSpPr>
            <p:cNvPr id="18469" name="Rectangle 59">
              <a:extLst>
                <a:ext uri="{FF2B5EF4-FFF2-40B4-BE49-F238E27FC236}">
                  <a16:creationId xmlns:a16="http://schemas.microsoft.com/office/drawing/2014/main" id="{C3EC5B45-62FE-87AF-05FA-E358948719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18470" name="Rectangle 60">
              <a:extLst>
                <a:ext uri="{FF2B5EF4-FFF2-40B4-BE49-F238E27FC236}">
                  <a16:creationId xmlns:a16="http://schemas.microsoft.com/office/drawing/2014/main" id="{A62DE17C-31D7-189D-46EE-A23F49C333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407" y="2447"/>
              <a:ext cx="622" cy="402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</a:p>
          </p:txBody>
        </p:sp>
        <p:sp>
          <p:nvSpPr>
            <p:cNvPr id="18471" name="Rectangle 61">
              <a:extLst>
                <a:ext uri="{FF2B5EF4-FFF2-40B4-BE49-F238E27FC236}">
                  <a16:creationId xmlns:a16="http://schemas.microsoft.com/office/drawing/2014/main" id="{F7E7A939-C2E7-B7BF-C600-E364BBDF5C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</a:p>
          </p:txBody>
        </p:sp>
        <p:sp>
          <p:nvSpPr>
            <p:cNvPr id="18472" name="Rectangle 62">
              <a:extLst>
                <a:ext uri="{FF2B5EF4-FFF2-40B4-BE49-F238E27FC236}">
                  <a16:creationId xmlns:a16="http://schemas.microsoft.com/office/drawing/2014/main" id="{97ED0B76-C3B4-F0BA-A734-83EAD188BD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</a:p>
          </p:txBody>
        </p:sp>
        <p:sp>
          <p:nvSpPr>
            <p:cNvPr id="18473" name="Rectangle 63">
              <a:extLst>
                <a:ext uri="{FF2B5EF4-FFF2-40B4-BE49-F238E27FC236}">
                  <a16:creationId xmlns:a16="http://schemas.microsoft.com/office/drawing/2014/main" id="{02152BCE-5E9C-19B3-35E6-BA4E0F44E0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3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</a:p>
          </p:txBody>
        </p:sp>
      </p:grpSp>
      <p:sp>
        <p:nvSpPr>
          <p:cNvPr id="18446" name="Rectangle 71">
            <a:extLst>
              <a:ext uri="{FF2B5EF4-FFF2-40B4-BE49-F238E27FC236}">
                <a16:creationId xmlns:a16="http://schemas.microsoft.com/office/drawing/2014/main" id="{D0CE8DDA-5306-40F5-526D-E3AD7473D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182563"/>
            <a:ext cx="1774825" cy="363537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1800" b="1">
                <a:solidFill>
                  <a:srgbClr val="FFFF00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1800" b="1">
                <a:solidFill>
                  <a:srgbClr val="FFFF00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18447" name="Rectangle 72">
            <a:extLst>
              <a:ext uri="{FF2B5EF4-FFF2-40B4-BE49-F238E27FC236}">
                <a16:creationId xmlns:a16="http://schemas.microsoft.com/office/drawing/2014/main" id="{6AE26870-FD69-427D-0D87-E5DA3155E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531813"/>
            <a:ext cx="1673225" cy="363537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1800" b="1">
                <a:solidFill>
                  <a:srgbClr val="00E5E0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1800" b="1">
                <a:solidFill>
                  <a:srgbClr val="00E5E0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18448" name="Rectangle 74">
            <a:extLst>
              <a:ext uri="{FF2B5EF4-FFF2-40B4-BE49-F238E27FC236}">
                <a16:creationId xmlns:a16="http://schemas.microsoft.com/office/drawing/2014/main" id="{AA0112C9-9FB2-96A3-0826-B5A34DDB7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8100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EF800"/>
                </a:solidFill>
                <a:latin typeface="Kerala" pitchFamily="2" charset="0"/>
              </a:rPr>
              <a:t>²øÞÖÏ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¢</a:t>
            </a:r>
          </a:p>
        </p:txBody>
      </p:sp>
      <p:sp>
        <p:nvSpPr>
          <p:cNvPr id="152651" name="Rectangle 75">
            <a:extLst>
              <a:ext uri="{FF2B5EF4-FFF2-40B4-BE49-F238E27FC236}">
                <a16:creationId xmlns:a16="http://schemas.microsoft.com/office/drawing/2014/main" id="{F7D2A111-B6FD-D354-861B-001DACF70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4540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18450" name="Text Box 84">
            <a:extLst>
              <a:ext uri="{FF2B5EF4-FFF2-40B4-BE49-F238E27FC236}">
                <a16:creationId xmlns:a16="http://schemas.microsoft.com/office/drawing/2014/main" id="{E035A3ED-2EC6-6CEE-4990-AC49F8B63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204788"/>
            <a:ext cx="2317750" cy="655637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Kerala" pitchFamily="2" charset="0"/>
              </a:rPr>
              <a:t>Õø</a:t>
            </a:r>
            <a:r>
              <a:rPr lang="en-US" altLang="en-US" sz="3200">
                <a:solidFill>
                  <a:schemeClr val="tx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Arial Black" panose="020B0604020202020204" pitchFamily="34" charset="0"/>
              </a:rPr>
              <a:t>C</a:t>
            </a:r>
          </a:p>
        </p:txBody>
      </p:sp>
      <p:pic>
        <p:nvPicPr>
          <p:cNvPr id="152684" name="Picture 108">
            <a:extLst>
              <a:ext uri="{FF2B5EF4-FFF2-40B4-BE49-F238E27FC236}">
                <a16:creationId xmlns:a16="http://schemas.microsoft.com/office/drawing/2014/main" id="{46C9F365-0208-B9A8-442D-7384C291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685" name="WordArt 109">
            <a:extLst>
              <a:ext uri="{FF2B5EF4-FFF2-40B4-BE49-F238E27FC236}">
                <a16:creationId xmlns:a16="http://schemas.microsoft.com/office/drawing/2014/main" id="{0B8F9DC3-BCB7-B3C6-7E82-2163B663F1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81125" y="787400"/>
            <a:ext cx="8191500" cy="465137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Kerala" pitchFamily="2" charset="0"/>
              </a:rPr>
              <a:t>èÆÕJßæa ÎÙÄb¢</a:t>
            </a:r>
          </a:p>
        </p:txBody>
      </p:sp>
      <p:sp>
        <p:nvSpPr>
          <p:cNvPr id="18453" name="Text Box 103">
            <a:extLst>
              <a:ext uri="{FF2B5EF4-FFF2-40B4-BE49-F238E27FC236}">
                <a16:creationId xmlns:a16="http://schemas.microsoft.com/office/drawing/2014/main" id="{0E59D8CC-C615-1CD0-3A1F-B1F152C7A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8454" name="Text Box 104">
            <a:extLst>
              <a:ext uri="{FF2B5EF4-FFF2-40B4-BE49-F238E27FC236}">
                <a16:creationId xmlns:a16="http://schemas.microsoft.com/office/drawing/2014/main" id="{B7C313B7-F361-D480-CA5B-577A9D77D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8455" name="Text Box 105">
            <a:extLst>
              <a:ext uri="{FF2B5EF4-FFF2-40B4-BE49-F238E27FC236}">
                <a16:creationId xmlns:a16="http://schemas.microsoft.com/office/drawing/2014/main" id="{42778991-040C-F5D6-6064-5BF8835EA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6445250"/>
            <a:ext cx="976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 </a:t>
            </a:r>
            <a: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</a:rPr>
              <a:t>2004</a:t>
            </a: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 TBBMI</a:t>
            </a:r>
          </a:p>
        </p:txBody>
      </p:sp>
      <p:sp>
        <p:nvSpPr>
          <p:cNvPr id="152682" name="Rectangle 106">
            <a:extLst>
              <a:ext uri="{FF2B5EF4-FFF2-40B4-BE49-F238E27FC236}">
                <a16:creationId xmlns:a16="http://schemas.microsoft.com/office/drawing/2014/main" id="{2D55FF3A-6591-12B2-1953-D99A8C4BB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427788"/>
            <a:ext cx="658813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8.0.06.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2686" name="Rectangle 110">
            <a:extLst>
              <a:ext uri="{FF2B5EF4-FFF2-40B4-BE49-F238E27FC236}">
                <a16:creationId xmlns:a16="http://schemas.microsoft.com/office/drawing/2014/main" id="{939B6282-3E7A-9AE7-1649-C3D1E1675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15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2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2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2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5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36B8F89-92C9-58FE-FED2-B1E3E5BB7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E773483-6AA6-7268-B1DE-490FFCC82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6629911D-F3C0-5CFF-4EFA-F4CEBBC1E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69A73060-97FB-3E5F-034E-AD6E8BF1E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DB57D755-D993-5558-82B4-78FF93F22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2F6AFD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C72227A1-ABC5-D879-3F0A-500D1A46E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BBB6FD9F-9DBC-9FFD-528A-2BF3837E4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213001" name="Rectangle 9">
            <a:extLst>
              <a:ext uri="{FF2B5EF4-FFF2-40B4-BE49-F238E27FC236}">
                <a16:creationId xmlns:a16="http://schemas.microsoft.com/office/drawing/2014/main" id="{5E7F7C31-31C7-2D9D-5233-108193DA4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747713"/>
            <a:ext cx="1941513" cy="118745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latin typeface="Kerala" pitchFamily="2" charset="0"/>
              </a:rPr>
              <a:t>RÉáÄßÏQ                         ÈßÏÎ¢</a:t>
            </a:r>
          </a:p>
        </p:txBody>
      </p:sp>
      <p:sp>
        <p:nvSpPr>
          <p:cNvPr id="213002" name="Rectangle 10">
            <a:extLst>
              <a:ext uri="{FF2B5EF4-FFF2-40B4-BE49-F238E27FC236}">
                <a16:creationId xmlns:a16="http://schemas.microsoft.com/office/drawing/2014/main" id="{BD57978A-7A89-A98F-6399-838AB8047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736600"/>
            <a:ext cx="1951037" cy="118745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FF00"/>
                </a:solidFill>
                <a:latin typeface="Kerala" pitchFamily="2" charset="0"/>
              </a:rPr>
              <a:t>RÉÝÏQ ÈßÏÎ¢</a:t>
            </a:r>
          </a:p>
        </p:txBody>
      </p:sp>
      <p:sp>
        <p:nvSpPr>
          <p:cNvPr id="19467" name="Rectangle 11">
            <a:extLst>
              <a:ext uri="{FF2B5EF4-FFF2-40B4-BE49-F238E27FC236}">
                <a16:creationId xmlns:a16="http://schemas.microsoft.com/office/drawing/2014/main" id="{C3D8CD72-F7A4-F7D4-5F36-3F375AB04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19468" name="Rectangle 12">
            <a:extLst>
              <a:ext uri="{FF2B5EF4-FFF2-40B4-BE49-F238E27FC236}">
                <a16:creationId xmlns:a16="http://schemas.microsoft.com/office/drawing/2014/main" id="{E8E00750-400A-BD2B-CE10-B4DDA0D2A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7F5FD9E9-7185-40A7-7EB5-46FE3183E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19470" name="Rectangle 14">
            <a:extLst>
              <a:ext uri="{FF2B5EF4-FFF2-40B4-BE49-F238E27FC236}">
                <a16:creationId xmlns:a16="http://schemas.microsoft.com/office/drawing/2014/main" id="{C2ACC13F-472A-F508-9FBE-B00434EDE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19471" name="Rectangle 17">
            <a:extLst>
              <a:ext uri="{FF2B5EF4-FFF2-40B4-BE49-F238E27FC236}">
                <a16:creationId xmlns:a16="http://schemas.microsoft.com/office/drawing/2014/main" id="{B1BC0082-6517-1790-7E24-6A2C90E8A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19472" name="Rectangle 18">
            <a:extLst>
              <a:ext uri="{FF2B5EF4-FFF2-40B4-BE49-F238E27FC236}">
                <a16:creationId xmlns:a16="http://schemas.microsoft.com/office/drawing/2014/main" id="{F0D66D03-E63B-233A-6058-FB040E1B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19473" name="Rectangle 21">
            <a:extLst>
              <a:ext uri="{FF2B5EF4-FFF2-40B4-BE49-F238E27FC236}">
                <a16:creationId xmlns:a16="http://schemas.microsoft.com/office/drawing/2014/main" id="{36179C61-CAD0-64D8-4099-38AB83AE4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19474" name="Rectangle 22">
            <a:extLst>
              <a:ext uri="{FF2B5EF4-FFF2-40B4-BE49-F238E27FC236}">
                <a16:creationId xmlns:a16="http://schemas.microsoft.com/office/drawing/2014/main" id="{AA65F360-5033-202D-E2C9-B21DEB97B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grpSp>
        <p:nvGrpSpPr>
          <p:cNvPr id="19475" name="Group 25">
            <a:extLst>
              <a:ext uri="{FF2B5EF4-FFF2-40B4-BE49-F238E27FC236}">
                <a16:creationId xmlns:a16="http://schemas.microsoft.com/office/drawing/2014/main" id="{32C60596-7644-EF5B-8742-5F6729A217C7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70150"/>
            <a:ext cx="5403850" cy="2752725"/>
            <a:chOff x="1344" y="1619"/>
            <a:chExt cx="3404" cy="1734"/>
          </a:xfrm>
        </p:grpSpPr>
        <p:sp>
          <p:nvSpPr>
            <p:cNvPr id="19486" name="Line 26">
              <a:extLst>
                <a:ext uri="{FF2B5EF4-FFF2-40B4-BE49-F238E27FC236}">
                  <a16:creationId xmlns:a16="http://schemas.microsoft.com/office/drawing/2014/main" id="{BD5378D6-FB6C-192C-18E0-7E76DCA745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Line 27">
              <a:extLst>
                <a:ext uri="{FF2B5EF4-FFF2-40B4-BE49-F238E27FC236}">
                  <a16:creationId xmlns:a16="http://schemas.microsoft.com/office/drawing/2014/main" id="{BF31F6BC-A269-04B8-E5F8-63250DB85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Line 28">
              <a:extLst>
                <a:ext uri="{FF2B5EF4-FFF2-40B4-BE49-F238E27FC236}">
                  <a16:creationId xmlns:a16="http://schemas.microsoft.com/office/drawing/2014/main" id="{D6CE29FC-06C6-00B7-C6F7-DED6BF2D79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Line 29">
              <a:extLst>
                <a:ext uri="{FF2B5EF4-FFF2-40B4-BE49-F238E27FC236}">
                  <a16:creationId xmlns:a16="http://schemas.microsoft.com/office/drawing/2014/main" id="{F04C0F65-23E3-E9AF-B1FC-9EE8CFB35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Line 30">
              <a:extLst>
                <a:ext uri="{FF2B5EF4-FFF2-40B4-BE49-F238E27FC236}">
                  <a16:creationId xmlns:a16="http://schemas.microsoft.com/office/drawing/2014/main" id="{7A60BDED-B793-D0F5-CBAA-C48CAC7213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Line 31">
              <a:extLst>
                <a:ext uri="{FF2B5EF4-FFF2-40B4-BE49-F238E27FC236}">
                  <a16:creationId xmlns:a16="http://schemas.microsoft.com/office/drawing/2014/main" id="{A9CC112B-D0B5-D29C-A5CF-0FEB77B791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Line 32">
              <a:extLst>
                <a:ext uri="{FF2B5EF4-FFF2-40B4-BE49-F238E27FC236}">
                  <a16:creationId xmlns:a16="http://schemas.microsoft.com/office/drawing/2014/main" id="{E2206AC7-4240-A999-AEBD-5D23A8E638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Line 33">
              <a:extLst>
                <a:ext uri="{FF2B5EF4-FFF2-40B4-BE49-F238E27FC236}">
                  <a16:creationId xmlns:a16="http://schemas.microsoft.com/office/drawing/2014/main" id="{21FAF3D3-D8C8-D791-07E4-FABDDA548A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Rectangle 34">
              <a:extLst>
                <a:ext uri="{FF2B5EF4-FFF2-40B4-BE49-F238E27FC236}">
                  <a16:creationId xmlns:a16="http://schemas.microsoft.com/office/drawing/2014/main" id="{543AB1AD-4AEA-F73A-7E39-E70826DD30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0" y="2385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19495" name="Rectangle 35">
              <a:extLst>
                <a:ext uri="{FF2B5EF4-FFF2-40B4-BE49-F238E27FC236}">
                  <a16:creationId xmlns:a16="http://schemas.microsoft.com/office/drawing/2014/main" id="{1A12CD1B-8F01-F22F-01DF-44CCAE67F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  <a:endParaRPr lang="en-US" altLang="en-US" sz="16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19496" name="Rectangle 36">
              <a:extLst>
                <a:ext uri="{FF2B5EF4-FFF2-40B4-BE49-F238E27FC236}">
                  <a16:creationId xmlns:a16="http://schemas.microsoft.com/office/drawing/2014/main" id="{B1441B8E-1466-27AB-78F8-1C4C676517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819" y="2523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</p:txBody>
        </p:sp>
        <p:sp>
          <p:nvSpPr>
            <p:cNvPr id="19497" name="Rectangle 37">
              <a:extLst>
                <a:ext uri="{FF2B5EF4-FFF2-40B4-BE49-F238E27FC236}">
                  <a16:creationId xmlns:a16="http://schemas.microsoft.com/office/drawing/2014/main" id="{40206333-0C52-C2DF-D6FC-55B3B76E3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19498" name="Rectangle 38">
              <a:extLst>
                <a:ext uri="{FF2B5EF4-FFF2-40B4-BE49-F238E27FC236}">
                  <a16:creationId xmlns:a16="http://schemas.microsoft.com/office/drawing/2014/main" id="{F851D502-7FF5-823C-3EC0-94CEA3A2B5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424" y="2441"/>
              <a:ext cx="622" cy="455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19499" name="Rectangle 39">
              <a:extLst>
                <a:ext uri="{FF2B5EF4-FFF2-40B4-BE49-F238E27FC236}">
                  <a16:creationId xmlns:a16="http://schemas.microsoft.com/office/drawing/2014/main" id="{C0A38EC3-1454-CEA0-8CCE-F7D221C6EF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19500" name="Rectangle 40">
              <a:extLst>
                <a:ext uri="{FF2B5EF4-FFF2-40B4-BE49-F238E27FC236}">
                  <a16:creationId xmlns:a16="http://schemas.microsoft.com/office/drawing/2014/main" id="{004722D2-8F54-7906-8B25-87E1843CF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19501" name="Rectangle 41">
              <a:extLst>
                <a:ext uri="{FF2B5EF4-FFF2-40B4-BE49-F238E27FC236}">
                  <a16:creationId xmlns:a16="http://schemas.microsoft.com/office/drawing/2014/main" id="{1162A7E2-9E57-D552-61F8-3B4260BF2A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3015" y="1985"/>
              <a:ext cx="1222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</p:grpSp>
      <p:grpSp>
        <p:nvGrpSpPr>
          <p:cNvPr id="213067" name="Group 75">
            <a:extLst>
              <a:ext uri="{FF2B5EF4-FFF2-40B4-BE49-F238E27FC236}">
                <a16:creationId xmlns:a16="http://schemas.microsoft.com/office/drawing/2014/main" id="{74FB930F-0095-30C5-65EE-EBBE1A34805A}"/>
              </a:ext>
            </a:extLst>
          </p:cNvPr>
          <p:cNvGrpSpPr>
            <a:grpSpLocks/>
          </p:cNvGrpSpPr>
          <p:nvPr/>
        </p:nvGrpSpPr>
        <p:grpSpPr bwMode="auto">
          <a:xfrm>
            <a:off x="1084263" y="2297113"/>
            <a:ext cx="7150100" cy="708025"/>
            <a:chOff x="683" y="1447"/>
            <a:chExt cx="4504" cy="446"/>
          </a:xfrm>
        </p:grpSpPr>
        <p:sp>
          <p:nvSpPr>
            <p:cNvPr id="19484" name="Text Box 61">
              <a:extLst>
                <a:ext uri="{FF2B5EF4-FFF2-40B4-BE49-F238E27FC236}">
                  <a16:creationId xmlns:a16="http://schemas.microsoft.com/office/drawing/2014/main" id="{4988947F-4E09-81E4-DFBD-8CFF4EAC1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" y="1447"/>
              <a:ext cx="4504" cy="440"/>
            </a:xfrm>
            <a:prstGeom prst="rect">
              <a:avLst/>
            </a:prstGeom>
            <a:solidFill>
              <a:srgbClr val="023CCC"/>
            </a:soli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tx1"/>
                  </a:solidFill>
                  <a:latin typeface="Kerala" pitchFamily="2" charset="0"/>
                </a:rPr>
                <a:t>ÉÝÏ ©¿O¿ß </a:t>
              </a:r>
              <a:r>
                <a:rPr lang="en-US" altLang="en-US" b="1">
                  <a:solidFill>
                    <a:schemeClr val="tx1"/>
                  </a:solidFill>
                </a:rPr>
                <a:t>……  </a:t>
              </a:r>
              <a:r>
                <a:rPr lang="en-US" altLang="en-US" b="1">
                  <a:solidFill>
                    <a:schemeClr val="tx1"/>
                  </a:solidFill>
                  <a:latin typeface="Kerala" pitchFamily="2" charset="0"/>
                </a:rPr>
                <a:t>ÉáÄßÏ ©¿O¿ß</a:t>
              </a:r>
            </a:p>
          </p:txBody>
        </p:sp>
        <p:sp>
          <p:nvSpPr>
            <p:cNvPr id="19485" name="Text Box 63">
              <a:extLst>
                <a:ext uri="{FF2B5EF4-FFF2-40B4-BE49-F238E27FC236}">
                  <a16:creationId xmlns:a16="http://schemas.microsoft.com/office/drawing/2014/main" id="{0F9BC8D5-23B9-8A6C-D81B-5A422A225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1489"/>
              <a:ext cx="400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FEF800"/>
                  </a:solidFill>
                  <a:latin typeface="Kerala" pitchFamily="2" charset="0"/>
                </a:rPr>
                <a:t>ÉÝÏ ©¿O¿ß </a:t>
              </a:r>
              <a:r>
                <a:rPr lang="en-US" altLang="en-US" b="1">
                  <a:solidFill>
                    <a:srgbClr val="FEF800"/>
                  </a:solidFill>
                </a:rPr>
                <a:t>……  </a:t>
              </a:r>
              <a:r>
                <a:rPr lang="en-US" altLang="en-US" b="1">
                  <a:solidFill>
                    <a:srgbClr val="FEF800"/>
                  </a:solidFill>
                  <a:latin typeface="Kerala" pitchFamily="2" charset="0"/>
                </a:rPr>
                <a:t>ÉáÄßÏ ©¿O¿ß</a:t>
              </a:r>
            </a:p>
          </p:txBody>
        </p:sp>
      </p:grpSp>
      <p:grpSp>
        <p:nvGrpSpPr>
          <p:cNvPr id="213058" name="Group 66">
            <a:extLst>
              <a:ext uri="{FF2B5EF4-FFF2-40B4-BE49-F238E27FC236}">
                <a16:creationId xmlns:a16="http://schemas.microsoft.com/office/drawing/2014/main" id="{F61BFE99-32F1-2A17-5AE4-631ABBCB5AD1}"/>
              </a:ext>
            </a:extLst>
          </p:cNvPr>
          <p:cNvGrpSpPr>
            <a:grpSpLocks/>
          </p:cNvGrpSpPr>
          <p:nvPr/>
        </p:nvGrpSpPr>
        <p:grpSpPr bwMode="auto">
          <a:xfrm>
            <a:off x="728663" y="3522663"/>
            <a:ext cx="7823200" cy="1406525"/>
            <a:chOff x="518" y="2463"/>
            <a:chExt cx="4928" cy="886"/>
          </a:xfrm>
        </p:grpSpPr>
        <p:sp>
          <p:nvSpPr>
            <p:cNvPr id="19482" name="Text Box 62">
              <a:extLst>
                <a:ext uri="{FF2B5EF4-FFF2-40B4-BE49-F238E27FC236}">
                  <a16:creationId xmlns:a16="http://schemas.microsoft.com/office/drawing/2014/main" id="{E6728A3A-F33F-D9D5-49BF-60A569013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" y="2487"/>
              <a:ext cx="4909" cy="862"/>
            </a:xfrm>
            <a:prstGeom prst="rect">
              <a:avLst/>
            </a:prstGeom>
            <a:solidFill>
              <a:srgbClr val="023CCC"/>
            </a:soli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b="1">
                  <a:solidFill>
                    <a:schemeClr val="tx1"/>
                  </a:solidFill>
                  <a:latin typeface="Kerala" pitchFamily="2" charset="0"/>
                </a:rPr>
                <a:t>èÆÕJßæa ÉÝÏ ÕßÜíÉdÄ¢</a:t>
              </a:r>
              <a:r>
                <a:rPr lang="en-US" altLang="en-US" sz="4000" b="1">
                  <a:solidFill>
                    <a:schemeClr val="tx1"/>
                  </a:solidFill>
                </a:rPr>
                <a:t>…… </a:t>
              </a:r>
              <a:r>
                <a:rPr lang="en-US" altLang="en-US" sz="4000" b="1">
                  <a:solidFill>
                    <a:schemeClr val="tx1"/>
                  </a:solidFill>
                  <a:latin typeface="Kerala" pitchFamily="2" charset="0"/>
                </a:rPr>
                <a:t>èÆÕJßæa ÉáÄßÏ ÕßÜíÉdÄ¢</a:t>
              </a:r>
            </a:p>
          </p:txBody>
        </p:sp>
        <p:sp>
          <p:nvSpPr>
            <p:cNvPr id="19483" name="Text Box 64">
              <a:extLst>
                <a:ext uri="{FF2B5EF4-FFF2-40B4-BE49-F238E27FC236}">
                  <a16:creationId xmlns:a16="http://schemas.microsoft.com/office/drawing/2014/main" id="{720CD015-6564-36B5-B61C-1C635BE7A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" y="2463"/>
              <a:ext cx="480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EF800"/>
                  </a:solidFill>
                  <a:latin typeface="Kerala" pitchFamily="2" charset="0"/>
                </a:rPr>
                <a:t>èÆÕJßæa ÉÝÏ ÕßÜíÉdÄ¢</a:t>
              </a:r>
              <a:r>
                <a:rPr lang="en-US" altLang="en-US" sz="4000" b="1">
                  <a:solidFill>
                    <a:srgbClr val="FEF800"/>
                  </a:solidFill>
                </a:rPr>
                <a:t>…… </a:t>
              </a:r>
              <a:r>
                <a:rPr lang="en-US" altLang="en-US" sz="4000" b="1">
                  <a:solidFill>
                    <a:srgbClr val="FEF800"/>
                  </a:solidFill>
                  <a:latin typeface="Kerala" pitchFamily="2" charset="0"/>
                </a:rPr>
                <a:t>èÆÕJßæa ÉáÄßÏ ÕßÜíÉdÄ¢</a:t>
              </a:r>
            </a:p>
          </p:txBody>
        </p:sp>
      </p:grpSp>
      <p:sp>
        <p:nvSpPr>
          <p:cNvPr id="19478" name="Text Box 67">
            <a:extLst>
              <a:ext uri="{FF2B5EF4-FFF2-40B4-BE49-F238E27FC236}">
                <a16:creationId xmlns:a16="http://schemas.microsoft.com/office/drawing/2014/main" id="{AB612A33-7439-2C44-447B-B846B66A2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9479" name="Text Box 70">
            <a:extLst>
              <a:ext uri="{FF2B5EF4-FFF2-40B4-BE49-F238E27FC236}">
                <a16:creationId xmlns:a16="http://schemas.microsoft.com/office/drawing/2014/main" id="{EE8CCBB8-F289-4D8C-CBAB-F954B5FD0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204788"/>
            <a:ext cx="2317750" cy="655637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Kerala" pitchFamily="2" charset="0"/>
              </a:rPr>
              <a:t>Õø</a:t>
            </a:r>
            <a:r>
              <a:rPr lang="en-US" altLang="en-US" sz="2400">
                <a:solidFill>
                  <a:schemeClr val="tx1"/>
                </a:solidFill>
                <a:latin typeface="Arial Black" panose="020B0604020202020204" pitchFamily="34" charset="0"/>
              </a:rPr>
              <a:t> D</a:t>
            </a:r>
          </a:p>
        </p:txBody>
      </p:sp>
      <p:sp>
        <p:nvSpPr>
          <p:cNvPr id="213065" name="Rectangle 73">
            <a:extLst>
              <a:ext uri="{FF2B5EF4-FFF2-40B4-BE49-F238E27FC236}">
                <a16:creationId xmlns:a16="http://schemas.microsoft.com/office/drawing/2014/main" id="{03141CF9-68BF-50A2-DE54-2117148FF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16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481" name="Text Box 74">
            <a:extLst>
              <a:ext uri="{FF2B5EF4-FFF2-40B4-BE49-F238E27FC236}">
                <a16:creationId xmlns:a16="http://schemas.microsoft.com/office/drawing/2014/main" id="{95E4B6D0-7089-307F-E2F8-5CF6D75F7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1" grpId="0" autoUpdateAnimBg="0"/>
      <p:bldP spid="21300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B3EF6A5-4239-9383-4090-E08115D07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8AA2B1C-6F83-A64F-AF88-2CD7D835B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C35F078D-9018-FCD8-9EF9-BFC2141D1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CDBA463B-7398-DF3F-6997-9A77C9DB0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B0ADAB4C-D04C-EA84-CF47-D90B0F7D7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2F6AFD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48E4F550-1F8A-E785-A486-460920467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DCE5CC07-57F4-E124-E518-02E06959F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FD4A5FA5-D189-578D-37EA-F6D665B75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88" y="709613"/>
            <a:ext cx="1905000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F6AFD"/>
                </a:solidFill>
                <a:latin typeface="Kerala" pitchFamily="2" charset="0"/>
              </a:rPr>
              <a:t>RÉáÄßÏQ ÈßÏÎ¢</a:t>
            </a: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id="{ABF2AB4A-6BD3-6C2E-8633-350446F5B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700088"/>
            <a:ext cx="2360613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3200" b="1">
                <a:solidFill>
                  <a:srgbClr val="2F6AFD"/>
                </a:solidFill>
                <a:latin typeface="Kerala" pitchFamily="2" charset="0"/>
              </a:rPr>
              <a:t>RÉÝÏQ ÈßÏÎ¢</a:t>
            </a: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id="{645F076D-E9CF-BBB0-4675-4FF5732A3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id="{6D23362B-E3A7-8C37-C749-90E2DF772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id="{DAD7D817-2517-250D-8512-BAE3C3FEC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id="{AF28FCFA-2504-6E7E-1CE4-B1767B6DC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32463" name="Rectangle 15">
            <a:extLst>
              <a:ext uri="{FF2B5EF4-FFF2-40B4-BE49-F238E27FC236}">
                <a16:creationId xmlns:a16="http://schemas.microsoft.com/office/drawing/2014/main" id="{F73E0DC7-730B-E602-9EAD-3C0F2FD86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3068638" cy="5159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  “27” </a:t>
            </a:r>
            <a:r>
              <a:rPr lang="en-US" altLang="en-US" sz="2800" b="1">
                <a:solidFill>
                  <a:srgbClr val="FEF800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32464" name="Rectangle 16">
            <a:extLst>
              <a:ext uri="{FF2B5EF4-FFF2-40B4-BE49-F238E27FC236}">
                <a16:creationId xmlns:a16="http://schemas.microsoft.com/office/drawing/2014/main" id="{3226105F-4D88-30B5-332D-427CE3A58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862262" cy="5159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800" b="1">
                <a:solidFill>
                  <a:srgbClr val="FEF800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2ADC7767-1B29-0815-0FD7-3B228B573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0498" name="Rectangle 18">
            <a:extLst>
              <a:ext uri="{FF2B5EF4-FFF2-40B4-BE49-F238E27FC236}">
                <a16:creationId xmlns:a16="http://schemas.microsoft.com/office/drawing/2014/main" id="{F21E8592-4A00-A8A8-9717-B57A25464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0499" name="Rectangle 21">
            <a:extLst>
              <a:ext uri="{FF2B5EF4-FFF2-40B4-BE49-F238E27FC236}">
                <a16:creationId xmlns:a16="http://schemas.microsoft.com/office/drawing/2014/main" id="{9588E153-0362-88F3-F884-3D79BF81A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0500" name="Rectangle 22">
            <a:extLst>
              <a:ext uri="{FF2B5EF4-FFF2-40B4-BE49-F238E27FC236}">
                <a16:creationId xmlns:a16="http://schemas.microsoft.com/office/drawing/2014/main" id="{92D7A219-DB59-68E5-02E2-888B312B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grpSp>
        <p:nvGrpSpPr>
          <p:cNvPr id="20501" name="Group 25">
            <a:extLst>
              <a:ext uri="{FF2B5EF4-FFF2-40B4-BE49-F238E27FC236}">
                <a16:creationId xmlns:a16="http://schemas.microsoft.com/office/drawing/2014/main" id="{E1A6BAE5-3390-36AE-EAA1-B122D84A5DB8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4275"/>
            <a:ext cx="5403850" cy="2868613"/>
            <a:chOff x="1344" y="1546"/>
            <a:chExt cx="3404" cy="1807"/>
          </a:xfrm>
        </p:grpSpPr>
        <p:sp>
          <p:nvSpPr>
            <p:cNvPr id="20514" name="Line 26">
              <a:extLst>
                <a:ext uri="{FF2B5EF4-FFF2-40B4-BE49-F238E27FC236}">
                  <a16:creationId xmlns:a16="http://schemas.microsoft.com/office/drawing/2014/main" id="{497646C9-C095-0642-50CD-51C37542D7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Line 27">
              <a:extLst>
                <a:ext uri="{FF2B5EF4-FFF2-40B4-BE49-F238E27FC236}">
                  <a16:creationId xmlns:a16="http://schemas.microsoft.com/office/drawing/2014/main" id="{1E1DC799-1698-F69F-B833-0606DFB53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Line 28">
              <a:extLst>
                <a:ext uri="{FF2B5EF4-FFF2-40B4-BE49-F238E27FC236}">
                  <a16:creationId xmlns:a16="http://schemas.microsoft.com/office/drawing/2014/main" id="{D9793B45-E34F-7AF4-4E80-6FE6DBE5E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Line 29">
              <a:extLst>
                <a:ext uri="{FF2B5EF4-FFF2-40B4-BE49-F238E27FC236}">
                  <a16:creationId xmlns:a16="http://schemas.microsoft.com/office/drawing/2014/main" id="{07B56F87-86A8-69D9-B17C-DA73165D5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30">
              <a:extLst>
                <a:ext uri="{FF2B5EF4-FFF2-40B4-BE49-F238E27FC236}">
                  <a16:creationId xmlns:a16="http://schemas.microsoft.com/office/drawing/2014/main" id="{483FC892-EA0B-E481-49D1-B41A1DF9FB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Line 31">
              <a:extLst>
                <a:ext uri="{FF2B5EF4-FFF2-40B4-BE49-F238E27FC236}">
                  <a16:creationId xmlns:a16="http://schemas.microsoft.com/office/drawing/2014/main" id="{8C99640B-FA21-EE5B-FA69-0AB45A04C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Line 32">
              <a:extLst>
                <a:ext uri="{FF2B5EF4-FFF2-40B4-BE49-F238E27FC236}">
                  <a16:creationId xmlns:a16="http://schemas.microsoft.com/office/drawing/2014/main" id="{D318E69C-A94E-9CE1-6DE9-4AD0FB08E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33">
              <a:extLst>
                <a:ext uri="{FF2B5EF4-FFF2-40B4-BE49-F238E27FC236}">
                  <a16:creationId xmlns:a16="http://schemas.microsoft.com/office/drawing/2014/main" id="{37EF4084-63E8-1210-B854-22A0968E8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Rectangle 34">
              <a:extLst>
                <a:ext uri="{FF2B5EF4-FFF2-40B4-BE49-F238E27FC236}">
                  <a16:creationId xmlns:a16="http://schemas.microsoft.com/office/drawing/2014/main" id="{809C8FA0-06D1-528A-1236-CD450E8DCB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0" y="2385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20523" name="Rectangle 35">
              <a:extLst>
                <a:ext uri="{FF2B5EF4-FFF2-40B4-BE49-F238E27FC236}">
                  <a16:creationId xmlns:a16="http://schemas.microsoft.com/office/drawing/2014/main" id="{EA86E43E-7BAF-ED57-7883-12CDEC91D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</a:p>
          </p:txBody>
        </p:sp>
        <p:sp>
          <p:nvSpPr>
            <p:cNvPr id="20524" name="Rectangle 36">
              <a:extLst>
                <a:ext uri="{FF2B5EF4-FFF2-40B4-BE49-F238E27FC236}">
                  <a16:creationId xmlns:a16="http://schemas.microsoft.com/office/drawing/2014/main" id="{490085AA-7ABF-B845-B615-149003CA7F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817" y="2523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20525" name="Rectangle 37">
              <a:extLst>
                <a:ext uri="{FF2B5EF4-FFF2-40B4-BE49-F238E27FC236}">
                  <a16:creationId xmlns:a16="http://schemas.microsoft.com/office/drawing/2014/main" id="{A23D737E-0B58-D4F7-4C33-9267BAB31F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20526" name="Rectangle 38">
              <a:extLst>
                <a:ext uri="{FF2B5EF4-FFF2-40B4-BE49-F238E27FC236}">
                  <a16:creationId xmlns:a16="http://schemas.microsoft.com/office/drawing/2014/main" id="{E690E0DA-F6BB-B66F-F7F3-6C768A00E4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4" y="2462"/>
              <a:ext cx="622" cy="26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</a:p>
          </p:txBody>
        </p:sp>
        <p:sp>
          <p:nvSpPr>
            <p:cNvPr id="20527" name="Rectangle 39">
              <a:extLst>
                <a:ext uri="{FF2B5EF4-FFF2-40B4-BE49-F238E27FC236}">
                  <a16:creationId xmlns:a16="http://schemas.microsoft.com/office/drawing/2014/main" id="{100B70C5-B3BB-F6BC-FA99-7E1F91AD1F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20528" name="Rectangle 40">
              <a:extLst>
                <a:ext uri="{FF2B5EF4-FFF2-40B4-BE49-F238E27FC236}">
                  <a16:creationId xmlns:a16="http://schemas.microsoft.com/office/drawing/2014/main" id="{D905CCD3-EF81-41CD-7A6A-DC2D5DE450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20529" name="Rectangle 41">
              <a:extLst>
                <a:ext uri="{FF2B5EF4-FFF2-40B4-BE49-F238E27FC236}">
                  <a16:creationId xmlns:a16="http://schemas.microsoft.com/office/drawing/2014/main" id="{D7425951-14BA-97B6-1017-83B236EB7F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2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</p:grpSp>
      <p:sp>
        <p:nvSpPr>
          <p:cNvPr id="20502" name="Line 51">
            <a:extLst>
              <a:ext uri="{FF2B5EF4-FFF2-40B4-BE49-F238E27FC236}">
                <a16:creationId xmlns:a16="http://schemas.microsoft.com/office/drawing/2014/main" id="{05524A07-FA37-DBE4-1BEA-8DCEBA43A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55">
            <a:extLst>
              <a:ext uri="{FF2B5EF4-FFF2-40B4-BE49-F238E27FC236}">
                <a16:creationId xmlns:a16="http://schemas.microsoft.com/office/drawing/2014/main" id="{453152FB-6FD7-5625-C7FB-21F3A4A99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Text Box 65">
            <a:extLst>
              <a:ext uri="{FF2B5EF4-FFF2-40B4-BE49-F238E27FC236}">
                <a16:creationId xmlns:a16="http://schemas.microsoft.com/office/drawing/2014/main" id="{43B02E0C-92BB-8F22-0127-B604C5859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0505" name="Text Box 68">
            <a:extLst>
              <a:ext uri="{FF2B5EF4-FFF2-40B4-BE49-F238E27FC236}">
                <a16:creationId xmlns:a16="http://schemas.microsoft.com/office/drawing/2014/main" id="{5D826900-9FFC-2B9F-2DB8-13191656F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419225"/>
            <a:ext cx="2317750" cy="655638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Kerala" pitchFamily="2" charset="0"/>
              </a:rPr>
              <a:t>Õø</a:t>
            </a:r>
            <a:r>
              <a:rPr lang="en-US" altLang="en-US" sz="2400">
                <a:solidFill>
                  <a:schemeClr val="tx1"/>
                </a:solidFill>
                <a:latin typeface="Arial Black" panose="020B0604020202020204" pitchFamily="34" charset="0"/>
              </a:rPr>
              <a:t> E</a:t>
            </a:r>
          </a:p>
        </p:txBody>
      </p:sp>
      <p:sp>
        <p:nvSpPr>
          <p:cNvPr id="232519" name="Rectangle 71">
            <a:extLst>
              <a:ext uri="{FF2B5EF4-FFF2-40B4-BE49-F238E27FC236}">
                <a16:creationId xmlns:a16="http://schemas.microsoft.com/office/drawing/2014/main" id="{DFB4F779-B53A-F7C3-C056-0141F7F69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17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507" name="Text Box 72">
            <a:extLst>
              <a:ext uri="{FF2B5EF4-FFF2-40B4-BE49-F238E27FC236}">
                <a16:creationId xmlns:a16="http://schemas.microsoft.com/office/drawing/2014/main" id="{8BB5DC58-80A2-4428-21F0-090793055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32521" name="Group 73">
            <a:extLst>
              <a:ext uri="{FF2B5EF4-FFF2-40B4-BE49-F238E27FC236}">
                <a16:creationId xmlns:a16="http://schemas.microsoft.com/office/drawing/2014/main" id="{99D3E8D9-58EB-CD19-89D1-B22A08901852}"/>
              </a:ext>
            </a:extLst>
          </p:cNvPr>
          <p:cNvGrpSpPr>
            <a:grpSpLocks/>
          </p:cNvGrpSpPr>
          <p:nvPr/>
        </p:nvGrpSpPr>
        <p:grpSpPr bwMode="auto">
          <a:xfrm>
            <a:off x="1755775" y="2536825"/>
            <a:ext cx="6065838" cy="1831975"/>
            <a:chOff x="1066" y="1248"/>
            <a:chExt cx="3821" cy="1154"/>
          </a:xfrm>
        </p:grpSpPr>
        <p:grpSp>
          <p:nvGrpSpPr>
            <p:cNvPr id="20509" name="Group 74">
              <a:extLst>
                <a:ext uri="{FF2B5EF4-FFF2-40B4-BE49-F238E27FC236}">
                  <a16:creationId xmlns:a16="http://schemas.microsoft.com/office/drawing/2014/main" id="{C6FF0C14-0FDE-21E7-7250-7DEB606EE1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0" y="1719"/>
              <a:ext cx="2644" cy="683"/>
              <a:chOff x="1734" y="1719"/>
              <a:chExt cx="2644" cy="683"/>
            </a:xfrm>
          </p:grpSpPr>
          <p:sp>
            <p:nvSpPr>
              <p:cNvPr id="20512" name="Text Box 75">
                <a:extLst>
                  <a:ext uri="{FF2B5EF4-FFF2-40B4-BE49-F238E27FC236}">
                    <a16:creationId xmlns:a16="http://schemas.microsoft.com/office/drawing/2014/main" id="{5FC852EE-1F70-8972-1047-4406A9C6A6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4" y="1720"/>
                <a:ext cx="2275" cy="682"/>
              </a:xfrm>
              <a:prstGeom prst="rect">
                <a:avLst/>
              </a:prstGeom>
              <a:gradFill rotWithShape="0">
                <a:gsLst>
                  <a:gs pos="0">
                    <a:srgbClr val="000800"/>
                  </a:gs>
                  <a:gs pos="50000">
                    <a:srgbClr val="0BFF0B"/>
                  </a:gs>
                  <a:gs pos="100000">
                    <a:srgbClr val="000800"/>
                  </a:gs>
                </a:gsLst>
                <a:lin ang="5400000" scaled="1"/>
              </a:gradFill>
              <a:ln w="76200">
                <a:solidFill>
                  <a:srgbClr val="CF0E3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6000">
                    <a:solidFill>
                      <a:srgbClr val="CF0E30"/>
                    </a:solidFill>
                    <a:latin typeface="Times" panose="02020603050405020304" pitchFamily="18" charset="0"/>
                  </a:rPr>
                  <a:t> </a:t>
                </a:r>
                <a:r>
                  <a:rPr lang="en-US" altLang="en-US" sz="6000">
                    <a:solidFill>
                      <a:schemeClr val="tx1"/>
                    </a:solidFill>
                    <a:latin typeface="Times" panose="02020603050405020304" pitchFamily="18" charset="0"/>
                  </a:rPr>
                  <a:t>3 x 9 = 27</a:t>
                </a:r>
                <a:endParaRPr lang="en-US" altLang="en-US" sz="6000">
                  <a:solidFill>
                    <a:srgbClr val="CF0E3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0513" name="Text Box 76">
                <a:extLst>
                  <a:ext uri="{FF2B5EF4-FFF2-40B4-BE49-F238E27FC236}">
                    <a16:creationId xmlns:a16="http://schemas.microsoft.com/office/drawing/2014/main" id="{68BCF60F-5D2C-9484-FF5A-BD51E6CEB6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0" y="1719"/>
                <a:ext cx="2518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068906"/>
                        </a:gs>
                        <a:gs pos="100000">
                          <a:srgbClr val="0BFF0B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6000">
                    <a:solidFill>
                      <a:srgbClr val="FEF800"/>
                    </a:solidFill>
                    <a:latin typeface="Times" panose="02020603050405020304" pitchFamily="18" charset="0"/>
                  </a:rPr>
                  <a:t>3 x 9 = 27</a:t>
                </a:r>
              </a:p>
            </p:txBody>
          </p:sp>
        </p:grpSp>
        <p:sp>
          <p:nvSpPr>
            <p:cNvPr id="20510" name="AutoShape 77">
              <a:extLst>
                <a:ext uri="{FF2B5EF4-FFF2-40B4-BE49-F238E27FC236}">
                  <a16:creationId xmlns:a16="http://schemas.microsoft.com/office/drawing/2014/main" id="{1EC366C0-4FD3-DF8C-0A08-3B1DB8042C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881235">
              <a:off x="1066" y="1248"/>
              <a:ext cx="424" cy="1095"/>
            </a:xfrm>
            <a:prstGeom prst="curvedRightArrow">
              <a:avLst>
                <a:gd name="adj1" fmla="val 51651"/>
                <a:gd name="adj2" fmla="val 103302"/>
                <a:gd name="adj3" fmla="val 33333"/>
              </a:avLst>
            </a:prstGeom>
            <a:gradFill rotWithShape="0">
              <a:gsLst>
                <a:gs pos="0">
                  <a:srgbClr val="022602"/>
                </a:gs>
                <a:gs pos="100000">
                  <a:srgbClr val="0BFF0B"/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1" name="AutoShape 78">
              <a:extLst>
                <a:ext uri="{FF2B5EF4-FFF2-40B4-BE49-F238E27FC236}">
                  <a16:creationId xmlns:a16="http://schemas.microsoft.com/office/drawing/2014/main" id="{D43D60E5-53C8-D1BC-A492-A3869B3332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064162">
              <a:off x="4118" y="1204"/>
              <a:ext cx="424" cy="1114"/>
            </a:xfrm>
            <a:prstGeom prst="curvedRightArrow">
              <a:avLst>
                <a:gd name="adj1" fmla="val 52547"/>
                <a:gd name="adj2" fmla="val 105094"/>
                <a:gd name="adj3" fmla="val 33333"/>
              </a:avLst>
            </a:prstGeom>
            <a:gradFill rotWithShape="0">
              <a:gsLst>
                <a:gs pos="0">
                  <a:srgbClr val="0BFF0B"/>
                </a:gs>
                <a:gs pos="100000">
                  <a:srgbClr val="022602"/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3" grpId="0" autoUpdateAnimBg="0"/>
      <p:bldP spid="23246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51C16E8-D38D-04E2-9C3B-01432849B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9D833C7-7AD9-7889-A6FB-BEC7FFF71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DA06F7E0-C364-3EEE-CEB0-26F71F6F8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E2E2D24F-A5C9-74A4-D8F0-F399C44F3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46C88969-1EB1-205D-D04C-74D3527B6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46075"/>
          </a:xfrm>
          <a:prstGeom prst="rect">
            <a:avLst/>
          </a:prstGeom>
          <a:noFill/>
          <a:ln w="12700">
            <a:solidFill>
              <a:srgbClr val="023CCC"/>
            </a:solidFill>
            <a:miter lim="800000"/>
            <a:headEnd/>
            <a:tailEnd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2F6AFD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106A7EBD-C280-E923-40B7-CFD5FE851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1512" name="Rectangle 8">
            <a:extLst>
              <a:ext uri="{FF2B5EF4-FFF2-40B4-BE49-F238E27FC236}">
                <a16:creationId xmlns:a16="http://schemas.microsoft.com/office/drawing/2014/main" id="{DCF61EBE-C888-1EF2-68EF-020D4FE5A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21513" name="Rectangle 9">
            <a:extLst>
              <a:ext uri="{FF2B5EF4-FFF2-40B4-BE49-F238E27FC236}">
                <a16:creationId xmlns:a16="http://schemas.microsoft.com/office/drawing/2014/main" id="{08E25021-9C77-99A6-7EEC-D9FC9416C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88" y="709613"/>
            <a:ext cx="2427287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F6AFD"/>
                </a:solidFill>
                <a:latin typeface="Kerala" pitchFamily="2" charset="0"/>
              </a:rPr>
              <a:t>RÉáÄßÏQ ÈßÏÎ¢</a:t>
            </a:r>
          </a:p>
        </p:txBody>
      </p:sp>
      <p:sp>
        <p:nvSpPr>
          <p:cNvPr id="21514" name="Rectangle 10">
            <a:extLst>
              <a:ext uri="{FF2B5EF4-FFF2-40B4-BE49-F238E27FC236}">
                <a16:creationId xmlns:a16="http://schemas.microsoft.com/office/drawing/2014/main" id="{657C5BFD-CB1E-8ABE-0995-49784569E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700088"/>
            <a:ext cx="1914525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3200" b="1">
                <a:solidFill>
                  <a:srgbClr val="2F6AFD"/>
                </a:solidFill>
                <a:latin typeface="Kerala" pitchFamily="2" charset="0"/>
              </a:rPr>
              <a:t>RÉÝÏQ ÈßÏÎ¢</a:t>
            </a:r>
          </a:p>
        </p:txBody>
      </p:sp>
      <p:sp>
        <p:nvSpPr>
          <p:cNvPr id="21515" name="Rectangle 11">
            <a:extLst>
              <a:ext uri="{FF2B5EF4-FFF2-40B4-BE49-F238E27FC236}">
                <a16:creationId xmlns:a16="http://schemas.microsoft.com/office/drawing/2014/main" id="{B1B79743-0D84-6B11-BFC9-7C4E74F33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1516" name="Rectangle 12">
            <a:extLst>
              <a:ext uri="{FF2B5EF4-FFF2-40B4-BE49-F238E27FC236}">
                <a16:creationId xmlns:a16="http://schemas.microsoft.com/office/drawing/2014/main" id="{030B5D82-7072-C5EE-00FF-7EAD61A48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1517" name="Rectangle 13">
            <a:extLst>
              <a:ext uri="{FF2B5EF4-FFF2-40B4-BE49-F238E27FC236}">
                <a16:creationId xmlns:a16="http://schemas.microsoft.com/office/drawing/2014/main" id="{40628D3A-3EE1-2505-37DA-DB52DF35F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1518" name="Rectangle 14">
            <a:extLst>
              <a:ext uri="{FF2B5EF4-FFF2-40B4-BE49-F238E27FC236}">
                <a16:creationId xmlns:a16="http://schemas.microsoft.com/office/drawing/2014/main" id="{28FD2589-2B0D-47E5-3D0E-DBB8B407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1519" name="Rectangle 15">
            <a:extLst>
              <a:ext uri="{FF2B5EF4-FFF2-40B4-BE49-F238E27FC236}">
                <a16:creationId xmlns:a16="http://schemas.microsoft.com/office/drawing/2014/main" id="{0214E858-C4C4-5168-0F0B-07348ACAE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3068638" cy="5159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  “27” </a:t>
            </a:r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1520" name="Rectangle 16">
            <a:extLst>
              <a:ext uri="{FF2B5EF4-FFF2-40B4-BE49-F238E27FC236}">
                <a16:creationId xmlns:a16="http://schemas.microsoft.com/office/drawing/2014/main" id="{314580E8-4FF7-FBED-4A79-A7AB26613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862262" cy="5159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1521" name="Rectangle 17">
            <a:extLst>
              <a:ext uri="{FF2B5EF4-FFF2-40B4-BE49-F238E27FC236}">
                <a16:creationId xmlns:a16="http://schemas.microsoft.com/office/drawing/2014/main" id="{97495545-4916-8712-6C85-55DCB10C8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1522" name="Rectangle 18">
            <a:extLst>
              <a:ext uri="{FF2B5EF4-FFF2-40B4-BE49-F238E27FC236}">
                <a16:creationId xmlns:a16="http://schemas.microsoft.com/office/drawing/2014/main" id="{57E9B2F8-CB0F-C44F-6530-038F35E54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33491" name="Rectangle 19">
            <a:extLst>
              <a:ext uri="{FF2B5EF4-FFF2-40B4-BE49-F238E27FC236}">
                <a16:creationId xmlns:a16="http://schemas.microsoft.com/office/drawing/2014/main" id="{61C678A2-A07D-A1B4-8AB6-08E8DA0C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  <a:latin typeface="Kerala" pitchFamily="2" charset="0"/>
              </a:rPr>
              <a:t>®dÌÞÏ ÍÞ×</a:t>
            </a:r>
          </a:p>
        </p:txBody>
      </p:sp>
      <p:sp>
        <p:nvSpPr>
          <p:cNvPr id="233492" name="Rectangle 20">
            <a:extLst>
              <a:ext uri="{FF2B5EF4-FFF2-40B4-BE49-F238E27FC236}">
                <a16:creationId xmlns:a16="http://schemas.microsoft.com/office/drawing/2014/main" id="{46E42558-547A-8461-56B9-4BBFA33CB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763712" cy="5159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800" b="1">
                <a:solidFill>
                  <a:srgbClr val="FFFF00"/>
                </a:solidFill>
                <a:latin typeface="Kerala" pitchFamily="2" charset="0"/>
              </a:rPr>
              <a:t>d·àAí ÍÞ×</a:t>
            </a:r>
          </a:p>
        </p:txBody>
      </p:sp>
      <p:sp>
        <p:nvSpPr>
          <p:cNvPr id="21525" name="Rectangle 21">
            <a:extLst>
              <a:ext uri="{FF2B5EF4-FFF2-40B4-BE49-F238E27FC236}">
                <a16:creationId xmlns:a16="http://schemas.microsoft.com/office/drawing/2014/main" id="{24932316-1810-8746-3FE3-97BF549A2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1526" name="Rectangle 22">
            <a:extLst>
              <a:ext uri="{FF2B5EF4-FFF2-40B4-BE49-F238E27FC236}">
                <a16:creationId xmlns:a16="http://schemas.microsoft.com/office/drawing/2014/main" id="{4EB8CB46-000C-588E-318A-97CE43B62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grpSp>
        <p:nvGrpSpPr>
          <p:cNvPr id="21527" name="Group 25">
            <a:extLst>
              <a:ext uri="{FF2B5EF4-FFF2-40B4-BE49-F238E27FC236}">
                <a16:creationId xmlns:a16="http://schemas.microsoft.com/office/drawing/2014/main" id="{B0E30CF7-175D-1CD5-6982-59AABEBCD406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4275"/>
            <a:ext cx="5403850" cy="2868613"/>
            <a:chOff x="1344" y="1546"/>
            <a:chExt cx="3404" cy="1807"/>
          </a:xfrm>
        </p:grpSpPr>
        <p:sp>
          <p:nvSpPr>
            <p:cNvPr id="21536" name="Line 26">
              <a:extLst>
                <a:ext uri="{FF2B5EF4-FFF2-40B4-BE49-F238E27FC236}">
                  <a16:creationId xmlns:a16="http://schemas.microsoft.com/office/drawing/2014/main" id="{57BE60B2-02EA-956F-695E-0C7786FBD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Line 27">
              <a:extLst>
                <a:ext uri="{FF2B5EF4-FFF2-40B4-BE49-F238E27FC236}">
                  <a16:creationId xmlns:a16="http://schemas.microsoft.com/office/drawing/2014/main" id="{C65C80E8-0B9E-6EFC-A6C8-DE04AFB2A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Line 28">
              <a:extLst>
                <a:ext uri="{FF2B5EF4-FFF2-40B4-BE49-F238E27FC236}">
                  <a16:creationId xmlns:a16="http://schemas.microsoft.com/office/drawing/2014/main" id="{DDBF5908-4D92-66D6-40F1-2FD986071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Line 29">
              <a:extLst>
                <a:ext uri="{FF2B5EF4-FFF2-40B4-BE49-F238E27FC236}">
                  <a16:creationId xmlns:a16="http://schemas.microsoft.com/office/drawing/2014/main" id="{791EBBEA-3C47-908E-DAFD-5EBB717664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Line 30">
              <a:extLst>
                <a:ext uri="{FF2B5EF4-FFF2-40B4-BE49-F238E27FC236}">
                  <a16:creationId xmlns:a16="http://schemas.microsoft.com/office/drawing/2014/main" id="{6BF75E63-8597-F841-8504-EBB7C885B1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Line 31">
              <a:extLst>
                <a:ext uri="{FF2B5EF4-FFF2-40B4-BE49-F238E27FC236}">
                  <a16:creationId xmlns:a16="http://schemas.microsoft.com/office/drawing/2014/main" id="{125A5EE7-1DE8-E7F7-5919-F4D77E58CF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Line 32">
              <a:extLst>
                <a:ext uri="{FF2B5EF4-FFF2-40B4-BE49-F238E27FC236}">
                  <a16:creationId xmlns:a16="http://schemas.microsoft.com/office/drawing/2014/main" id="{719D1F5A-582A-780C-8476-4B896D26E8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Line 33">
              <a:extLst>
                <a:ext uri="{FF2B5EF4-FFF2-40B4-BE49-F238E27FC236}">
                  <a16:creationId xmlns:a16="http://schemas.microsoft.com/office/drawing/2014/main" id="{DB29C76A-157D-48EE-92FC-7509B187DF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Rectangle 34">
              <a:extLst>
                <a:ext uri="{FF2B5EF4-FFF2-40B4-BE49-F238E27FC236}">
                  <a16:creationId xmlns:a16="http://schemas.microsoft.com/office/drawing/2014/main" id="{CF9BE610-2216-45F0-9361-C0F4C371A3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0" y="2385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21545" name="Rectangle 35">
              <a:extLst>
                <a:ext uri="{FF2B5EF4-FFF2-40B4-BE49-F238E27FC236}">
                  <a16:creationId xmlns:a16="http://schemas.microsoft.com/office/drawing/2014/main" id="{E0FE6832-5969-444B-6701-2BD7E447E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  <a:endParaRPr lang="en-US" altLang="en-US" sz="16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21546" name="Rectangle 36">
              <a:extLst>
                <a:ext uri="{FF2B5EF4-FFF2-40B4-BE49-F238E27FC236}">
                  <a16:creationId xmlns:a16="http://schemas.microsoft.com/office/drawing/2014/main" id="{EF7F4E37-E182-2931-4F8D-B5FDA3CEF0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819" y="2523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</p:txBody>
        </p:sp>
        <p:sp>
          <p:nvSpPr>
            <p:cNvPr id="21547" name="Rectangle 37">
              <a:extLst>
                <a:ext uri="{FF2B5EF4-FFF2-40B4-BE49-F238E27FC236}">
                  <a16:creationId xmlns:a16="http://schemas.microsoft.com/office/drawing/2014/main" id="{91345626-343C-8CDA-0159-035FDD04F1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21548" name="Rectangle 38">
              <a:extLst>
                <a:ext uri="{FF2B5EF4-FFF2-40B4-BE49-F238E27FC236}">
                  <a16:creationId xmlns:a16="http://schemas.microsoft.com/office/drawing/2014/main" id="{A97A51E9-4273-58C7-AF22-7B50685B57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4" y="2462"/>
              <a:ext cx="622" cy="26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21549" name="Rectangle 39">
              <a:extLst>
                <a:ext uri="{FF2B5EF4-FFF2-40B4-BE49-F238E27FC236}">
                  <a16:creationId xmlns:a16="http://schemas.microsoft.com/office/drawing/2014/main" id="{BBA48379-A8F4-A73A-4C8F-C5E8AF0E16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21550" name="Rectangle 40">
              <a:extLst>
                <a:ext uri="{FF2B5EF4-FFF2-40B4-BE49-F238E27FC236}">
                  <a16:creationId xmlns:a16="http://schemas.microsoft.com/office/drawing/2014/main" id="{DD1B6B92-C974-3BE1-7FAD-B06E307148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21551" name="Rectangle 41">
              <a:extLst>
                <a:ext uri="{FF2B5EF4-FFF2-40B4-BE49-F238E27FC236}">
                  <a16:creationId xmlns:a16="http://schemas.microsoft.com/office/drawing/2014/main" id="{569790D8-A4E5-BF85-95AA-8A12A59A0E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2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</p:grpSp>
      <p:sp>
        <p:nvSpPr>
          <p:cNvPr id="21528" name="Line 51">
            <a:extLst>
              <a:ext uri="{FF2B5EF4-FFF2-40B4-BE49-F238E27FC236}">
                <a16:creationId xmlns:a16="http://schemas.microsoft.com/office/drawing/2014/main" id="{997A1F95-B450-1AD5-A0D6-1C060FAF9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52">
            <a:extLst>
              <a:ext uri="{FF2B5EF4-FFF2-40B4-BE49-F238E27FC236}">
                <a16:creationId xmlns:a16="http://schemas.microsoft.com/office/drawing/2014/main" id="{BF8C12F4-EC0A-22C9-D241-812FDEEA6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55">
            <a:extLst>
              <a:ext uri="{FF2B5EF4-FFF2-40B4-BE49-F238E27FC236}">
                <a16:creationId xmlns:a16="http://schemas.microsoft.com/office/drawing/2014/main" id="{4DDCAC5F-C642-8368-2781-64F228E29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56">
            <a:extLst>
              <a:ext uri="{FF2B5EF4-FFF2-40B4-BE49-F238E27FC236}">
                <a16:creationId xmlns:a16="http://schemas.microsoft.com/office/drawing/2014/main" id="{F62E4A2F-CA00-7082-EC35-583BAF971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Text Box 59">
            <a:extLst>
              <a:ext uri="{FF2B5EF4-FFF2-40B4-BE49-F238E27FC236}">
                <a16:creationId xmlns:a16="http://schemas.microsoft.com/office/drawing/2014/main" id="{ED248FE4-714F-51F8-3EF6-84F776D7F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1533" name="Text Box 62">
            <a:extLst>
              <a:ext uri="{FF2B5EF4-FFF2-40B4-BE49-F238E27FC236}">
                <a16:creationId xmlns:a16="http://schemas.microsoft.com/office/drawing/2014/main" id="{7E3C0198-A437-95A7-95C4-AB9D0F9E9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79638"/>
            <a:ext cx="2317750" cy="655637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Kerala" pitchFamily="2" charset="0"/>
              </a:rPr>
              <a:t>Õø</a:t>
            </a:r>
            <a:r>
              <a:rPr lang="en-US" altLang="en-US" sz="2400">
                <a:solidFill>
                  <a:schemeClr val="tx1"/>
                </a:solidFill>
                <a:latin typeface="Arial Black" panose="020B0604020202020204" pitchFamily="34" charset="0"/>
              </a:rPr>
              <a:t> F</a:t>
            </a:r>
          </a:p>
        </p:txBody>
      </p:sp>
      <p:sp>
        <p:nvSpPr>
          <p:cNvPr id="233537" name="Rectangle 65">
            <a:extLst>
              <a:ext uri="{FF2B5EF4-FFF2-40B4-BE49-F238E27FC236}">
                <a16:creationId xmlns:a16="http://schemas.microsoft.com/office/drawing/2014/main" id="{F427843E-ABE1-9CCD-1924-3245F34BE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18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535" name="Text Box 66">
            <a:extLst>
              <a:ext uri="{FF2B5EF4-FFF2-40B4-BE49-F238E27FC236}">
                <a16:creationId xmlns:a16="http://schemas.microsoft.com/office/drawing/2014/main" id="{8E4AAD8D-13E5-3063-6E94-5BDE6946F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1" grpId="0" autoUpdateAnimBg="0"/>
      <p:bldP spid="2334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>
            <a:extLst>
              <a:ext uri="{FF2B5EF4-FFF2-40B4-BE49-F238E27FC236}">
                <a16:creationId xmlns:a16="http://schemas.microsoft.com/office/drawing/2014/main" id="{090CB740-B527-4E3F-626B-C319755B8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3363"/>
            <a:ext cx="1614488" cy="274637"/>
          </a:xfrm>
          <a:prstGeom prst="rect">
            <a:avLst/>
          </a:prstGeom>
          <a:noFill/>
          <a:ln>
            <a:noFill/>
          </a:ln>
          <a:effectLst>
            <a:outerShdw dist="85194" dir="1593903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12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081E331F-603D-C72B-3DAF-9ABC72D2DA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372600" cy="7031038"/>
            <a:chOff x="0" y="0"/>
            <a:chExt cx="5904" cy="4429"/>
          </a:xfrm>
        </p:grpSpPr>
        <p:pic>
          <p:nvPicPr>
            <p:cNvPr id="4105" name="Picture 4">
              <a:extLst>
                <a:ext uri="{FF2B5EF4-FFF2-40B4-BE49-F238E27FC236}">
                  <a16:creationId xmlns:a16="http://schemas.microsoft.com/office/drawing/2014/main" id="{2CE28394-37AF-EB83-AE51-BFD49BD0535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04" cy="4429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06" name="Rectangle 5">
              <a:extLst>
                <a:ext uri="{FF2B5EF4-FFF2-40B4-BE49-F238E27FC236}">
                  <a16:creationId xmlns:a16="http://schemas.microsoft.com/office/drawing/2014/main" id="{6A2CA6B3-E887-D6D1-1F64-F0AEEA49C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156"/>
              <a:ext cx="5147" cy="389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Left"/>
              <a:lightRig rig="legacyNormal3" dir="r"/>
            </a:scene3d>
            <a:sp3d extrusionH="201600" prstMaterial="legacyMetal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220005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en-US" altLang="en-US" sz="11100">
                  <a:solidFill>
                    <a:srgbClr val="FF0000"/>
                  </a:solidFill>
                  <a:latin typeface="Kerala" pitchFamily="2" charset="0"/>
                </a:rPr>
                <a:t>Æß èÌÌßZ 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en-US" sz="11100">
                  <a:solidFill>
                    <a:srgbClr val="FF0000"/>
                  </a:solidFill>
                  <a:latin typeface="Kerala" pitchFamily="2" charset="0"/>
                </a:rPr>
                <a:t>çÌØßAÜß</a:t>
              </a:r>
            </a:p>
            <a:p>
              <a:pPr algn="ctr">
                <a:lnSpc>
                  <a:spcPct val="80000"/>
                </a:lnSpc>
              </a:pPr>
              <a:endParaRPr lang="en-US" altLang="en-US" sz="11100">
                <a:solidFill>
                  <a:srgbClr val="FF0000"/>
                </a:solidFill>
                <a:latin typeface="Kerala" pitchFamily="2" charset="0"/>
              </a:endParaRPr>
            </a:p>
          </p:txBody>
        </p:sp>
      </p:grpSp>
      <p:sp>
        <p:nvSpPr>
          <p:cNvPr id="4100" name="Text Box 6">
            <a:extLst>
              <a:ext uri="{FF2B5EF4-FFF2-40B4-BE49-F238E27FC236}">
                <a16:creationId xmlns:a16="http://schemas.microsoft.com/office/drawing/2014/main" id="{1B4FFCC1-3BB5-F543-1337-01756F6F2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579938"/>
            <a:ext cx="8535987" cy="17970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400">
              <a:solidFill>
                <a:srgbClr val="FFFF49"/>
              </a:solidFill>
              <a:latin typeface="Kerala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FF49"/>
                </a:solidFill>
                <a:latin typeface="Kerala" pitchFamily="2" charset="0"/>
              </a:rPr>
              <a:t>¥ÕÄøßMßAáKÄí</a:t>
            </a:r>
            <a:r>
              <a:rPr lang="en-US" altLang="en-US" sz="2400">
                <a:solidFill>
                  <a:srgbClr val="FAFD00"/>
                </a:solidFill>
                <a:latin typeface="Kerala" pitchFamily="2" charset="0"/>
              </a:rPr>
              <a:t>                                            </a:t>
            </a:r>
            <a:r>
              <a:rPr lang="en-US" altLang="en-US" sz="2800" b="1">
                <a:solidFill>
                  <a:srgbClr val="C00273"/>
                </a:solidFill>
                <a:latin typeface="Kerala" pitchFamily="2" charset="0"/>
              </a:rPr>
              <a:t>Æß èÌÌßZ çÌØßAÜß… ÎßÈßØíd¿àØí §aVÈÞ×ÃW</a:t>
            </a:r>
            <a:r>
              <a:rPr lang="en-US" altLang="en-US" sz="2400">
                <a:solidFill>
                  <a:srgbClr val="FAFD00"/>
                </a:solidFill>
                <a:latin typeface="Kerala" pitchFamily="2" charset="0"/>
              </a:rPr>
              <a:t> çËÞVGíÕVJí, æ¿µíØÞØí</a:t>
            </a: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270CFED1-9253-C256-7A10-0567A781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6400800"/>
            <a:ext cx="3808412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8043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14F891"/>
                </a:solidFill>
                <a:latin typeface="Helvetica" pitchFamily="2" charset="0"/>
              </a:rPr>
              <a:t>www.biblebasically.com</a:t>
            </a:r>
          </a:p>
        </p:txBody>
      </p:sp>
      <p:sp>
        <p:nvSpPr>
          <p:cNvPr id="4102" name="Text Box 10">
            <a:extLst>
              <a:ext uri="{FF2B5EF4-FFF2-40B4-BE49-F238E27FC236}">
                <a16:creationId xmlns:a16="http://schemas.microsoft.com/office/drawing/2014/main" id="{B182AC31-A143-BC5D-7111-D191F683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©2004 TBBMI</a:t>
            </a:r>
          </a:p>
        </p:txBody>
      </p:sp>
      <p:sp>
        <p:nvSpPr>
          <p:cNvPr id="312331" name="Rectangle 11">
            <a:extLst>
              <a:ext uri="{FF2B5EF4-FFF2-40B4-BE49-F238E27FC236}">
                <a16:creationId xmlns:a16="http://schemas.microsoft.com/office/drawing/2014/main" id="{DE8FD41F-862D-CCBB-D253-388EA4FEE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0" y="6613525"/>
            <a:ext cx="661988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8.0.06.</a:t>
            </a:r>
          </a:p>
        </p:txBody>
      </p:sp>
      <p:sp>
        <p:nvSpPr>
          <p:cNvPr id="312332" name="Rectangle 12">
            <a:extLst>
              <a:ext uri="{FF2B5EF4-FFF2-40B4-BE49-F238E27FC236}">
                <a16:creationId xmlns:a16="http://schemas.microsoft.com/office/drawing/2014/main" id="{FD3E4CED-7D57-C926-81CA-98759F213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238" y="6613525"/>
            <a:ext cx="339725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01</a:t>
            </a:r>
          </a:p>
        </p:txBody>
      </p:sp>
    </p:spTree>
  </p:cSld>
  <p:clrMapOvr>
    <a:masterClrMapping/>
  </p:clrMapOvr>
  <p:transition spd="slow">
    <p:wheel spokes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67FD666-6447-9736-7139-23E9160EE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3541B03-7757-D752-A66B-0480E095A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D03DCDC4-287D-991E-300C-B14612692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1A86276C-5236-B9F8-160A-635EB4068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7F4F4D84-87B8-F267-5092-8B11E2970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2F6AFD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BBA7198A-BA9B-A6F9-B751-01AA86537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C77ECA20-74C0-6585-8115-E17B102E6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22537" name="Rectangle 9">
            <a:extLst>
              <a:ext uri="{FF2B5EF4-FFF2-40B4-BE49-F238E27FC236}">
                <a16:creationId xmlns:a16="http://schemas.microsoft.com/office/drawing/2014/main" id="{9EEEC175-29AE-DB1F-8A03-CEB2E7D53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88" y="709613"/>
            <a:ext cx="2314575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F6AFD"/>
                </a:solidFill>
                <a:latin typeface="Kerala" pitchFamily="2" charset="0"/>
              </a:rPr>
              <a:t>RÉáÄßÏQ ÈßÏÎ¢</a:t>
            </a:r>
          </a:p>
        </p:txBody>
      </p:sp>
      <p:sp>
        <p:nvSpPr>
          <p:cNvPr id="22538" name="Rectangle 10">
            <a:extLst>
              <a:ext uri="{FF2B5EF4-FFF2-40B4-BE49-F238E27FC236}">
                <a16:creationId xmlns:a16="http://schemas.microsoft.com/office/drawing/2014/main" id="{34B98D96-743F-15D3-23AC-5879B06B1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700088"/>
            <a:ext cx="2286000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3200" b="1">
                <a:solidFill>
                  <a:srgbClr val="2F6AFD"/>
                </a:solidFill>
                <a:latin typeface="Kerala" pitchFamily="2" charset="0"/>
              </a:rPr>
              <a:t>RÉÝÏQ ÈßÏÎ¢</a:t>
            </a:r>
          </a:p>
        </p:txBody>
      </p:sp>
      <p:sp>
        <p:nvSpPr>
          <p:cNvPr id="22539" name="Rectangle 11">
            <a:extLst>
              <a:ext uri="{FF2B5EF4-FFF2-40B4-BE49-F238E27FC236}">
                <a16:creationId xmlns:a16="http://schemas.microsoft.com/office/drawing/2014/main" id="{2DB617D3-5FE1-0460-1AF1-BD815986A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2540" name="Rectangle 12">
            <a:extLst>
              <a:ext uri="{FF2B5EF4-FFF2-40B4-BE49-F238E27FC236}">
                <a16:creationId xmlns:a16="http://schemas.microsoft.com/office/drawing/2014/main" id="{9D7FDFA5-6568-B5EF-C522-83B32782A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2541" name="Rectangle 13">
            <a:extLst>
              <a:ext uri="{FF2B5EF4-FFF2-40B4-BE49-F238E27FC236}">
                <a16:creationId xmlns:a16="http://schemas.microsoft.com/office/drawing/2014/main" id="{06935820-9D85-6A9D-3505-33C67CD9A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2542" name="Rectangle 14">
            <a:extLst>
              <a:ext uri="{FF2B5EF4-FFF2-40B4-BE49-F238E27FC236}">
                <a16:creationId xmlns:a16="http://schemas.microsoft.com/office/drawing/2014/main" id="{8CA926C2-ABD9-BFF9-0314-5FE08BAA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2543" name="Rectangle 15">
            <a:extLst>
              <a:ext uri="{FF2B5EF4-FFF2-40B4-BE49-F238E27FC236}">
                <a16:creationId xmlns:a16="http://schemas.microsoft.com/office/drawing/2014/main" id="{1C0297E9-22AA-65EA-315D-D1CF0D244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8035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  “27”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2544" name="Rectangle 16">
            <a:extLst>
              <a:ext uri="{FF2B5EF4-FFF2-40B4-BE49-F238E27FC236}">
                <a16:creationId xmlns:a16="http://schemas.microsoft.com/office/drawing/2014/main" id="{FC6E9B14-3768-2A56-6139-9587C4671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862262" cy="5159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2545" name="Rectangle 17">
            <a:extLst>
              <a:ext uri="{FF2B5EF4-FFF2-40B4-BE49-F238E27FC236}">
                <a16:creationId xmlns:a16="http://schemas.microsoft.com/office/drawing/2014/main" id="{CCF315FA-B3F6-C433-7DB4-8C1EB1A9C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2546" name="Rectangle 18">
            <a:extLst>
              <a:ext uri="{FF2B5EF4-FFF2-40B4-BE49-F238E27FC236}">
                <a16:creationId xmlns:a16="http://schemas.microsoft.com/office/drawing/2014/main" id="{8C3774B4-758D-3ABB-26A3-F39937388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2547" name="Rectangle 19">
            <a:extLst>
              <a:ext uri="{FF2B5EF4-FFF2-40B4-BE49-F238E27FC236}">
                <a16:creationId xmlns:a16="http://schemas.microsoft.com/office/drawing/2014/main" id="{15BBC3D6-6980-FBBA-6630-7D8C23BE3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®dÌÞÏ ÍÞ×</a:t>
            </a:r>
          </a:p>
        </p:txBody>
      </p:sp>
      <p:sp>
        <p:nvSpPr>
          <p:cNvPr id="22548" name="Rectangle 20">
            <a:extLst>
              <a:ext uri="{FF2B5EF4-FFF2-40B4-BE49-F238E27FC236}">
                <a16:creationId xmlns:a16="http://schemas.microsoft.com/office/drawing/2014/main" id="{9033C408-70F3-14C4-1B29-E95FBFE52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763712" cy="5159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d·àAí ÍÞ×</a:t>
            </a:r>
          </a:p>
        </p:txBody>
      </p:sp>
      <p:sp>
        <p:nvSpPr>
          <p:cNvPr id="22549" name="Rectangle 21">
            <a:extLst>
              <a:ext uri="{FF2B5EF4-FFF2-40B4-BE49-F238E27FC236}">
                <a16:creationId xmlns:a16="http://schemas.microsoft.com/office/drawing/2014/main" id="{38E73ABC-B518-CFF8-2F1C-B999DBF24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2550" name="Rectangle 22">
            <a:extLst>
              <a:ext uri="{FF2B5EF4-FFF2-40B4-BE49-F238E27FC236}">
                <a16:creationId xmlns:a16="http://schemas.microsoft.com/office/drawing/2014/main" id="{16B7572C-6CCF-EEC4-0E87-CA326C181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34519" name="Rectangle 23">
            <a:extLst>
              <a:ext uri="{FF2B5EF4-FFF2-40B4-BE49-F238E27FC236}">
                <a16:creationId xmlns:a16="http://schemas.microsoft.com/office/drawing/2014/main" id="{AB5FAA9A-CD76-811C-14BA-2E7A010D9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435350"/>
            <a:ext cx="11017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µãÉ</a:t>
            </a:r>
            <a:r>
              <a:rPr lang="en-US" altLang="en-US" sz="2400">
                <a:solidFill>
                  <a:srgbClr val="FEF800"/>
                </a:solidFill>
                <a:latin typeface="Kerala" pitchFamily="2" charset="0"/>
              </a:rPr>
              <a:t> </a:t>
            </a:r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/ </a:t>
            </a:r>
          </a:p>
        </p:txBody>
      </p:sp>
      <p:sp>
        <p:nvSpPr>
          <p:cNvPr id="234520" name="Rectangle 24">
            <a:extLst>
              <a:ext uri="{FF2B5EF4-FFF2-40B4-BE49-F238E27FC236}">
                <a16:creationId xmlns:a16="http://schemas.microsoft.com/office/drawing/2014/main" id="{C67047C2-C164-74EA-D1F1-9E9DBC796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4369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ÈßÏÎ</a:t>
            </a:r>
            <a:r>
              <a:rPr lang="en-US" altLang="en-US" sz="2400" b="1">
                <a:solidFill>
                  <a:srgbClr val="30F6FD"/>
                </a:solidFill>
                <a:latin typeface="Kerala" pitchFamily="2" charset="0"/>
              </a:rPr>
              <a:t>¢</a:t>
            </a:r>
            <a:r>
              <a:rPr lang="en-US" altLang="en-US" sz="2400" b="1">
                <a:solidFill>
                  <a:srgbClr val="FFFF00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grpSp>
        <p:nvGrpSpPr>
          <p:cNvPr id="22553" name="Group 25">
            <a:extLst>
              <a:ext uri="{FF2B5EF4-FFF2-40B4-BE49-F238E27FC236}">
                <a16:creationId xmlns:a16="http://schemas.microsoft.com/office/drawing/2014/main" id="{93D855C5-6866-5CDB-D062-1A698480F69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4275"/>
            <a:ext cx="5403850" cy="2868613"/>
            <a:chOff x="1344" y="1546"/>
            <a:chExt cx="3404" cy="1807"/>
          </a:xfrm>
        </p:grpSpPr>
        <p:sp>
          <p:nvSpPr>
            <p:cNvPr id="22572" name="Line 26">
              <a:extLst>
                <a:ext uri="{FF2B5EF4-FFF2-40B4-BE49-F238E27FC236}">
                  <a16:creationId xmlns:a16="http://schemas.microsoft.com/office/drawing/2014/main" id="{0F22787E-8C80-FD97-114E-5D42EFD8D9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Line 27">
              <a:extLst>
                <a:ext uri="{FF2B5EF4-FFF2-40B4-BE49-F238E27FC236}">
                  <a16:creationId xmlns:a16="http://schemas.microsoft.com/office/drawing/2014/main" id="{65C650FE-B6A9-20DC-BD08-D4A732119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28">
              <a:extLst>
                <a:ext uri="{FF2B5EF4-FFF2-40B4-BE49-F238E27FC236}">
                  <a16:creationId xmlns:a16="http://schemas.microsoft.com/office/drawing/2014/main" id="{7EF001A7-AD8E-A2B4-9DEA-3A8ADC966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29">
              <a:extLst>
                <a:ext uri="{FF2B5EF4-FFF2-40B4-BE49-F238E27FC236}">
                  <a16:creationId xmlns:a16="http://schemas.microsoft.com/office/drawing/2014/main" id="{2F9E3732-50B9-0EF8-5C81-D731CB60E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30">
              <a:extLst>
                <a:ext uri="{FF2B5EF4-FFF2-40B4-BE49-F238E27FC236}">
                  <a16:creationId xmlns:a16="http://schemas.microsoft.com/office/drawing/2014/main" id="{0D20A0D8-76FE-8A97-4AB4-7B44844BF2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31">
              <a:extLst>
                <a:ext uri="{FF2B5EF4-FFF2-40B4-BE49-F238E27FC236}">
                  <a16:creationId xmlns:a16="http://schemas.microsoft.com/office/drawing/2014/main" id="{14D4641E-FA9E-3763-9AF2-4AE927F66E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32">
              <a:extLst>
                <a:ext uri="{FF2B5EF4-FFF2-40B4-BE49-F238E27FC236}">
                  <a16:creationId xmlns:a16="http://schemas.microsoft.com/office/drawing/2014/main" id="{17A4F0B2-CC41-1E8C-E5D8-B4ADF4960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33">
              <a:extLst>
                <a:ext uri="{FF2B5EF4-FFF2-40B4-BE49-F238E27FC236}">
                  <a16:creationId xmlns:a16="http://schemas.microsoft.com/office/drawing/2014/main" id="{317DEED6-619D-0D1A-CC65-09811894CB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0" name="Rectangle 34">
              <a:extLst>
                <a:ext uri="{FF2B5EF4-FFF2-40B4-BE49-F238E27FC236}">
                  <a16:creationId xmlns:a16="http://schemas.microsoft.com/office/drawing/2014/main" id="{9049C435-F891-1977-A03F-68838F2546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0" y="2385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22581" name="Rectangle 35">
              <a:extLst>
                <a:ext uri="{FF2B5EF4-FFF2-40B4-BE49-F238E27FC236}">
                  <a16:creationId xmlns:a16="http://schemas.microsoft.com/office/drawing/2014/main" id="{F0A2E40D-989B-03C7-FE5D-29F5F0A3C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  <a:endParaRPr lang="en-US" altLang="en-US" sz="16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22582" name="Rectangle 36">
              <a:extLst>
                <a:ext uri="{FF2B5EF4-FFF2-40B4-BE49-F238E27FC236}">
                  <a16:creationId xmlns:a16="http://schemas.microsoft.com/office/drawing/2014/main" id="{B325BA4B-F017-DC57-1314-522B123DE1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819" y="2523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</p:txBody>
        </p:sp>
        <p:sp>
          <p:nvSpPr>
            <p:cNvPr id="22583" name="Rectangle 37">
              <a:extLst>
                <a:ext uri="{FF2B5EF4-FFF2-40B4-BE49-F238E27FC236}">
                  <a16:creationId xmlns:a16="http://schemas.microsoft.com/office/drawing/2014/main" id="{404BEA63-CE71-71F8-181A-FC42B92C6A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22584" name="Rectangle 38">
              <a:extLst>
                <a:ext uri="{FF2B5EF4-FFF2-40B4-BE49-F238E27FC236}">
                  <a16:creationId xmlns:a16="http://schemas.microsoft.com/office/drawing/2014/main" id="{EDAB1F5D-9AC5-EFC8-E078-F81C0F23D7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4" y="2462"/>
              <a:ext cx="622" cy="26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22585" name="Rectangle 39">
              <a:extLst>
                <a:ext uri="{FF2B5EF4-FFF2-40B4-BE49-F238E27FC236}">
                  <a16:creationId xmlns:a16="http://schemas.microsoft.com/office/drawing/2014/main" id="{815FC274-B827-7076-1CC8-86AE55B1F4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22586" name="Rectangle 40">
              <a:extLst>
                <a:ext uri="{FF2B5EF4-FFF2-40B4-BE49-F238E27FC236}">
                  <a16:creationId xmlns:a16="http://schemas.microsoft.com/office/drawing/2014/main" id="{8BA270B7-D5E0-483E-33D6-BFA784BD63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</a:p>
          </p:txBody>
        </p:sp>
        <p:sp>
          <p:nvSpPr>
            <p:cNvPr id="22587" name="Rectangle 41">
              <a:extLst>
                <a:ext uri="{FF2B5EF4-FFF2-40B4-BE49-F238E27FC236}">
                  <a16:creationId xmlns:a16="http://schemas.microsoft.com/office/drawing/2014/main" id="{5713C1A6-8067-F822-C896-6197A16406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2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</p:grpSp>
      <p:sp>
        <p:nvSpPr>
          <p:cNvPr id="234546" name="Text Box 50">
            <a:extLst>
              <a:ext uri="{FF2B5EF4-FFF2-40B4-BE49-F238E27FC236}">
                <a16:creationId xmlns:a16="http://schemas.microsoft.com/office/drawing/2014/main" id="{68392D25-E3E5-B08F-613E-DEFFE6B42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8" y="3802063"/>
            <a:ext cx="1758950" cy="457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ÈßÕãJß</a:t>
            </a:r>
          </a:p>
        </p:txBody>
      </p:sp>
      <p:sp>
        <p:nvSpPr>
          <p:cNvPr id="22555" name="Line 51">
            <a:extLst>
              <a:ext uri="{FF2B5EF4-FFF2-40B4-BE49-F238E27FC236}">
                <a16:creationId xmlns:a16="http://schemas.microsoft.com/office/drawing/2014/main" id="{903A74D7-2EE8-B406-0F9C-7276C1417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Line 52">
            <a:extLst>
              <a:ext uri="{FF2B5EF4-FFF2-40B4-BE49-F238E27FC236}">
                <a16:creationId xmlns:a16="http://schemas.microsoft.com/office/drawing/2014/main" id="{318DE746-E3F5-FCB8-0434-9AA7EFF77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Line 53">
            <a:extLst>
              <a:ext uri="{FF2B5EF4-FFF2-40B4-BE49-F238E27FC236}">
                <a16:creationId xmlns:a16="http://schemas.microsoft.com/office/drawing/2014/main" id="{E5301DCF-792E-5979-D21A-FA3BB411C9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Line 55">
            <a:extLst>
              <a:ext uri="{FF2B5EF4-FFF2-40B4-BE49-F238E27FC236}">
                <a16:creationId xmlns:a16="http://schemas.microsoft.com/office/drawing/2014/main" id="{BE3AF9F0-79BD-4725-2768-536BFA118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Line 56">
            <a:extLst>
              <a:ext uri="{FF2B5EF4-FFF2-40B4-BE49-F238E27FC236}">
                <a16:creationId xmlns:a16="http://schemas.microsoft.com/office/drawing/2014/main" id="{76F66DA5-1DAA-BA6D-8461-3D998E9C3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Line 57">
            <a:extLst>
              <a:ext uri="{FF2B5EF4-FFF2-40B4-BE49-F238E27FC236}">
                <a16:creationId xmlns:a16="http://schemas.microsoft.com/office/drawing/2014/main" id="{4D2F730F-CAA2-B935-48EB-26C42294E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4558" name="Group 62">
            <a:extLst>
              <a:ext uri="{FF2B5EF4-FFF2-40B4-BE49-F238E27FC236}">
                <a16:creationId xmlns:a16="http://schemas.microsoft.com/office/drawing/2014/main" id="{359645F5-3E90-4462-4497-FBDDFF72A40A}"/>
              </a:ext>
            </a:extLst>
          </p:cNvPr>
          <p:cNvGrpSpPr>
            <a:grpSpLocks/>
          </p:cNvGrpSpPr>
          <p:nvPr/>
        </p:nvGrpSpPr>
        <p:grpSpPr bwMode="auto">
          <a:xfrm>
            <a:off x="1255713" y="3838575"/>
            <a:ext cx="6403975" cy="2355850"/>
            <a:chOff x="576" y="2166"/>
            <a:chExt cx="4034" cy="1484"/>
          </a:xfrm>
        </p:grpSpPr>
        <p:sp>
          <p:nvSpPr>
            <p:cNvPr id="22570" name="Line 63">
              <a:extLst>
                <a:ext uri="{FF2B5EF4-FFF2-40B4-BE49-F238E27FC236}">
                  <a16:creationId xmlns:a16="http://schemas.microsoft.com/office/drawing/2014/main" id="{EB0CB6BC-DCA8-A2BB-251B-A8637A0734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Line 64">
              <a:extLst>
                <a:ext uri="{FF2B5EF4-FFF2-40B4-BE49-F238E27FC236}">
                  <a16:creationId xmlns:a16="http://schemas.microsoft.com/office/drawing/2014/main" id="{09104070-CDD6-472D-A3FE-B04EC1FA07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4561" name="Group 65">
            <a:extLst>
              <a:ext uri="{FF2B5EF4-FFF2-40B4-BE49-F238E27FC236}">
                <a16:creationId xmlns:a16="http://schemas.microsoft.com/office/drawing/2014/main" id="{7BDDB85C-4F8C-EF03-2235-1E9B241B3463}"/>
              </a:ext>
            </a:extLst>
          </p:cNvPr>
          <p:cNvGrpSpPr>
            <a:grpSpLocks/>
          </p:cNvGrpSpPr>
          <p:nvPr/>
        </p:nvGrpSpPr>
        <p:grpSpPr bwMode="auto">
          <a:xfrm>
            <a:off x="1149350" y="4230688"/>
            <a:ext cx="6403975" cy="2355850"/>
            <a:chOff x="576" y="2166"/>
            <a:chExt cx="4034" cy="1484"/>
          </a:xfrm>
        </p:grpSpPr>
        <p:sp>
          <p:nvSpPr>
            <p:cNvPr id="22568" name="Line 66">
              <a:extLst>
                <a:ext uri="{FF2B5EF4-FFF2-40B4-BE49-F238E27FC236}">
                  <a16:creationId xmlns:a16="http://schemas.microsoft.com/office/drawing/2014/main" id="{2AB51189-6C1F-9FD1-2EA1-59C375D422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Line 67">
              <a:extLst>
                <a:ext uri="{FF2B5EF4-FFF2-40B4-BE49-F238E27FC236}">
                  <a16:creationId xmlns:a16="http://schemas.microsoft.com/office/drawing/2014/main" id="{B8E820D0-63B8-1797-5868-E41D4F7E1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4545" name="Text Box 49">
            <a:extLst>
              <a:ext uri="{FF2B5EF4-FFF2-40B4-BE49-F238E27FC236}">
                <a16:creationId xmlns:a16="http://schemas.microsoft.com/office/drawing/2014/main" id="{86E83C5B-299F-9E8A-A4B3-10F9B785C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81425"/>
            <a:ext cx="1951038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ÕÞ·íÆJ¢</a:t>
            </a:r>
            <a:endParaRPr lang="en-US" altLang="en-US" sz="2400" b="1">
              <a:solidFill>
                <a:srgbClr val="FEF8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2564" name="Text Box 68">
            <a:extLst>
              <a:ext uri="{FF2B5EF4-FFF2-40B4-BE49-F238E27FC236}">
                <a16:creationId xmlns:a16="http://schemas.microsoft.com/office/drawing/2014/main" id="{FAE7099B-62F0-85FF-71E7-02914A514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2565" name="Text Box 71">
            <a:extLst>
              <a:ext uri="{FF2B5EF4-FFF2-40B4-BE49-F238E27FC236}">
                <a16:creationId xmlns:a16="http://schemas.microsoft.com/office/drawing/2014/main" id="{6EDE8605-25B0-0834-D81B-E62053A25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57488"/>
            <a:ext cx="2317750" cy="655637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Kerala" pitchFamily="2" charset="0"/>
              </a:rPr>
              <a:t>Õø</a:t>
            </a:r>
            <a:r>
              <a:rPr lang="en-US" altLang="en-US" sz="2400">
                <a:solidFill>
                  <a:schemeClr val="tx1"/>
                </a:solidFill>
                <a:latin typeface="Arial Black" panose="020B0604020202020204" pitchFamily="34" charset="0"/>
              </a:rPr>
              <a:t> G</a:t>
            </a:r>
          </a:p>
        </p:txBody>
      </p:sp>
      <p:sp>
        <p:nvSpPr>
          <p:cNvPr id="234570" name="Rectangle 74">
            <a:extLst>
              <a:ext uri="{FF2B5EF4-FFF2-40B4-BE49-F238E27FC236}">
                <a16:creationId xmlns:a16="http://schemas.microsoft.com/office/drawing/2014/main" id="{340FFB28-FAB1-04CF-EC2E-7D3A2BECA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19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567" name="Text Box 75">
            <a:extLst>
              <a:ext uri="{FF2B5EF4-FFF2-40B4-BE49-F238E27FC236}">
                <a16:creationId xmlns:a16="http://schemas.microsoft.com/office/drawing/2014/main" id="{5BF5F8F7-AB22-B301-9313-1CCEB0DD4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6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4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4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19" grpId="0" autoUpdateAnimBg="0"/>
      <p:bldP spid="234520" grpId="0" autoUpdateAnimBg="0"/>
      <p:bldP spid="234546" grpId="0" autoUpdateAnimBg="0"/>
      <p:bldP spid="23454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A93EE01-E689-066B-F0D6-39B025C52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B6AA8C1-0FA6-5272-8E5C-7812CF879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415A64BC-E237-4616-3603-C0371E44C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6F903F2D-6AD3-9661-04EE-CACE9448E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9B6D8500-BDCC-C7AE-1D5D-827C7D40A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2F6AFD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BFA1FA31-C2D2-FDF1-D7F1-58D2BEB50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01D59018-6093-1EFC-C703-38264EC10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id="{946F4A2F-8FD4-6805-CBE3-702D7BC2F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88" y="709613"/>
            <a:ext cx="2501900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F6AFD"/>
                </a:solidFill>
                <a:latin typeface="Kerala" pitchFamily="2" charset="0"/>
              </a:rPr>
              <a:t>RÉáÄßÏQ ÈßÏÎ¢</a:t>
            </a:r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16F8A855-4FDB-511F-1388-ACF4B17D0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700088"/>
            <a:ext cx="2454275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3200" b="1">
                <a:solidFill>
                  <a:srgbClr val="2F6AFD"/>
                </a:solidFill>
                <a:latin typeface="Kerala" pitchFamily="2" charset="0"/>
              </a:rPr>
              <a:t>RÉÝÏQ ÈßÏÎ¢</a:t>
            </a:r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9730C789-C8AD-F1E0-AD4A-8C7F39249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3564" name="Rectangle 12">
            <a:extLst>
              <a:ext uri="{FF2B5EF4-FFF2-40B4-BE49-F238E27FC236}">
                <a16:creationId xmlns:a16="http://schemas.microsoft.com/office/drawing/2014/main" id="{954D213F-3BD5-8441-0682-A3BBC8CC7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F82F6C5F-1A09-BCB1-55D2-473E3A00F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3566" name="Rectangle 14">
            <a:extLst>
              <a:ext uri="{FF2B5EF4-FFF2-40B4-BE49-F238E27FC236}">
                <a16:creationId xmlns:a16="http://schemas.microsoft.com/office/drawing/2014/main" id="{5D3A4DA9-59EE-A072-6B89-4D984AD09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3567" name="Rectangle 15">
            <a:extLst>
              <a:ext uri="{FF2B5EF4-FFF2-40B4-BE49-F238E27FC236}">
                <a16:creationId xmlns:a16="http://schemas.microsoft.com/office/drawing/2014/main" id="{5853D1A5-F92B-29CC-9274-991C84351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700338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 “27”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3568" name="Rectangle 16">
            <a:extLst>
              <a:ext uri="{FF2B5EF4-FFF2-40B4-BE49-F238E27FC236}">
                <a16:creationId xmlns:a16="http://schemas.microsoft.com/office/drawing/2014/main" id="{488BB335-FF0F-297A-368A-08598DEE6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5971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3569" name="Rectangle 17">
            <a:extLst>
              <a:ext uri="{FF2B5EF4-FFF2-40B4-BE49-F238E27FC236}">
                <a16:creationId xmlns:a16="http://schemas.microsoft.com/office/drawing/2014/main" id="{4A03332D-73F9-A984-A7DC-C25133779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3570" name="Rectangle 18">
            <a:extLst>
              <a:ext uri="{FF2B5EF4-FFF2-40B4-BE49-F238E27FC236}">
                <a16:creationId xmlns:a16="http://schemas.microsoft.com/office/drawing/2014/main" id="{4790144E-B50D-7A31-0776-B7271DAB1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3571" name="Rectangle 19">
            <a:extLst>
              <a:ext uri="{FF2B5EF4-FFF2-40B4-BE49-F238E27FC236}">
                <a16:creationId xmlns:a16="http://schemas.microsoft.com/office/drawing/2014/main" id="{2341104A-903E-D11E-9E8F-A5F47BC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®dÌÞÏ ÍÞ×</a:t>
            </a:r>
          </a:p>
        </p:txBody>
      </p:sp>
      <p:sp>
        <p:nvSpPr>
          <p:cNvPr id="23572" name="Rectangle 20">
            <a:extLst>
              <a:ext uri="{FF2B5EF4-FFF2-40B4-BE49-F238E27FC236}">
                <a16:creationId xmlns:a16="http://schemas.microsoft.com/office/drawing/2014/main" id="{7666849C-B18F-867A-FC75-14B1FBAFC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5335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d·àAí ÍÞ×</a:t>
            </a:r>
          </a:p>
        </p:txBody>
      </p:sp>
      <p:sp>
        <p:nvSpPr>
          <p:cNvPr id="23573" name="Rectangle 21">
            <a:extLst>
              <a:ext uri="{FF2B5EF4-FFF2-40B4-BE49-F238E27FC236}">
                <a16:creationId xmlns:a16="http://schemas.microsoft.com/office/drawing/2014/main" id="{A3722D9C-F1AC-C49F-8233-D49AA2EEE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3574" name="Rectangle 22">
            <a:extLst>
              <a:ext uri="{FF2B5EF4-FFF2-40B4-BE49-F238E27FC236}">
                <a16:creationId xmlns:a16="http://schemas.microsoft.com/office/drawing/2014/main" id="{F629CC90-CC35-AE5E-F093-90A2DC499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3575" name="Rectangle 23">
            <a:extLst>
              <a:ext uri="{FF2B5EF4-FFF2-40B4-BE49-F238E27FC236}">
                <a16:creationId xmlns:a16="http://schemas.microsoft.com/office/drawing/2014/main" id="{B2A2F129-2DF0-9C54-1299-90B122621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384550"/>
            <a:ext cx="11017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µãÉ</a:t>
            </a:r>
            <a:r>
              <a:rPr lang="en-US" altLang="en-US" sz="2400">
                <a:solidFill>
                  <a:srgbClr val="2F6AFD"/>
                </a:solidFill>
                <a:latin typeface="Kerala" pitchFamily="2" charset="0"/>
              </a:rPr>
              <a:t> </a:t>
            </a:r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/ </a:t>
            </a:r>
          </a:p>
        </p:txBody>
      </p:sp>
      <p:sp>
        <p:nvSpPr>
          <p:cNvPr id="23576" name="Rectangle 24">
            <a:extLst>
              <a:ext uri="{FF2B5EF4-FFF2-40B4-BE49-F238E27FC236}">
                <a16:creationId xmlns:a16="http://schemas.microsoft.com/office/drawing/2014/main" id="{8707AB33-7B44-1CE6-2118-AC0B6183A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3861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ÈßÏÎ¢</a:t>
            </a:r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grpSp>
        <p:nvGrpSpPr>
          <p:cNvPr id="23577" name="Group 25">
            <a:extLst>
              <a:ext uri="{FF2B5EF4-FFF2-40B4-BE49-F238E27FC236}">
                <a16:creationId xmlns:a16="http://schemas.microsoft.com/office/drawing/2014/main" id="{990932EB-E300-BF8D-2654-725958672904}"/>
              </a:ext>
            </a:extLst>
          </p:cNvPr>
          <p:cNvGrpSpPr>
            <a:grpSpLocks/>
          </p:cNvGrpSpPr>
          <p:nvPr/>
        </p:nvGrpSpPr>
        <p:grpSpPr bwMode="auto">
          <a:xfrm>
            <a:off x="2022475" y="2476500"/>
            <a:ext cx="5514975" cy="2846388"/>
            <a:chOff x="1344" y="1560"/>
            <a:chExt cx="3404" cy="1814"/>
          </a:xfrm>
        </p:grpSpPr>
        <p:sp>
          <p:nvSpPr>
            <p:cNvPr id="23595" name="Line 26">
              <a:extLst>
                <a:ext uri="{FF2B5EF4-FFF2-40B4-BE49-F238E27FC236}">
                  <a16:creationId xmlns:a16="http://schemas.microsoft.com/office/drawing/2014/main" id="{6F79C7A1-AE77-90D5-3630-CA6211A07B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Line 27">
              <a:extLst>
                <a:ext uri="{FF2B5EF4-FFF2-40B4-BE49-F238E27FC236}">
                  <a16:creationId xmlns:a16="http://schemas.microsoft.com/office/drawing/2014/main" id="{20CF5E10-B60E-74A4-91DC-24984595D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Line 28">
              <a:extLst>
                <a:ext uri="{FF2B5EF4-FFF2-40B4-BE49-F238E27FC236}">
                  <a16:creationId xmlns:a16="http://schemas.microsoft.com/office/drawing/2014/main" id="{1C7898FD-5010-40B6-1956-38AF11EC4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Line 29">
              <a:extLst>
                <a:ext uri="{FF2B5EF4-FFF2-40B4-BE49-F238E27FC236}">
                  <a16:creationId xmlns:a16="http://schemas.microsoft.com/office/drawing/2014/main" id="{F005C84B-3517-9AE6-FA3D-DCB348B0DE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Line 30">
              <a:extLst>
                <a:ext uri="{FF2B5EF4-FFF2-40B4-BE49-F238E27FC236}">
                  <a16:creationId xmlns:a16="http://schemas.microsoft.com/office/drawing/2014/main" id="{D4D64CF6-8698-6AAE-1993-08565F3F42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Line 31">
              <a:extLst>
                <a:ext uri="{FF2B5EF4-FFF2-40B4-BE49-F238E27FC236}">
                  <a16:creationId xmlns:a16="http://schemas.microsoft.com/office/drawing/2014/main" id="{CC5168C7-4ECC-35DE-35F4-3B1BBD55F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Line 32">
              <a:extLst>
                <a:ext uri="{FF2B5EF4-FFF2-40B4-BE49-F238E27FC236}">
                  <a16:creationId xmlns:a16="http://schemas.microsoft.com/office/drawing/2014/main" id="{F30292CB-9AEC-059A-65BA-3848204C16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Line 33">
              <a:extLst>
                <a:ext uri="{FF2B5EF4-FFF2-40B4-BE49-F238E27FC236}">
                  <a16:creationId xmlns:a16="http://schemas.microsoft.com/office/drawing/2014/main" id="{C455C2F3-8E7D-BA52-576A-81035AB0A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Rectangle 34">
              <a:extLst>
                <a:ext uri="{FF2B5EF4-FFF2-40B4-BE49-F238E27FC236}">
                  <a16:creationId xmlns:a16="http://schemas.microsoft.com/office/drawing/2014/main" id="{C298B399-6971-1630-7B0E-DEEEE456F2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64" y="2361"/>
              <a:ext cx="1290" cy="28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</a:p>
          </p:txBody>
        </p:sp>
        <p:sp>
          <p:nvSpPr>
            <p:cNvPr id="23604" name="Rectangle 35">
              <a:extLst>
                <a:ext uri="{FF2B5EF4-FFF2-40B4-BE49-F238E27FC236}">
                  <a16:creationId xmlns:a16="http://schemas.microsoft.com/office/drawing/2014/main" id="{2486CFFE-A741-87E3-E622-6A3615295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23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  <a:latin typeface="Kerala" pitchFamily="2" charset="0"/>
                </a:rPr>
                <a:t>æÕ{ßMÞ¿í</a:t>
              </a:r>
            </a:p>
          </p:txBody>
        </p:sp>
        <p:sp>
          <p:nvSpPr>
            <p:cNvPr id="23605" name="Rectangle 36">
              <a:extLst>
                <a:ext uri="{FF2B5EF4-FFF2-40B4-BE49-F238E27FC236}">
                  <a16:creationId xmlns:a16="http://schemas.microsoft.com/office/drawing/2014/main" id="{06CDEB1F-DC39-C387-D31A-E5A1F2D720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797" y="2514"/>
              <a:ext cx="1118" cy="28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</p:txBody>
        </p:sp>
        <p:sp>
          <p:nvSpPr>
            <p:cNvPr id="23606" name="Rectangle 37">
              <a:extLst>
                <a:ext uri="{FF2B5EF4-FFF2-40B4-BE49-F238E27FC236}">
                  <a16:creationId xmlns:a16="http://schemas.microsoft.com/office/drawing/2014/main" id="{9E21034B-B5BD-7585-430E-47439CF193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30" y="2833"/>
              <a:ext cx="902" cy="25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FF00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23607" name="Rectangle 38">
              <a:extLst>
                <a:ext uri="{FF2B5EF4-FFF2-40B4-BE49-F238E27FC236}">
                  <a16:creationId xmlns:a16="http://schemas.microsoft.com/office/drawing/2014/main" id="{31910130-676F-DF36-412B-40695AC8FA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4" y="2462"/>
              <a:ext cx="623" cy="267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  <a:latin typeface="Kerala" pitchFamily="2" charset="0"/>
                </a:rPr>
                <a:t>dÉÕãJßµZ</a:t>
              </a:r>
            </a:p>
          </p:txBody>
        </p:sp>
        <p:sp>
          <p:nvSpPr>
            <p:cNvPr id="23608" name="Rectangle 39">
              <a:extLst>
                <a:ext uri="{FF2B5EF4-FFF2-40B4-BE49-F238E27FC236}">
                  <a16:creationId xmlns:a16="http://schemas.microsoft.com/office/drawing/2014/main" id="{0FE6E40A-3AF9-450B-013C-98502F66DA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47" y="2750"/>
              <a:ext cx="1190" cy="28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</a:p>
          </p:txBody>
        </p:sp>
        <p:sp>
          <p:nvSpPr>
            <p:cNvPr id="23609" name="Rectangle 40">
              <a:extLst>
                <a:ext uri="{FF2B5EF4-FFF2-40B4-BE49-F238E27FC236}">
                  <a16:creationId xmlns:a16="http://schemas.microsoft.com/office/drawing/2014/main" id="{C9EBEC0A-87BE-E721-E042-044475858D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5" y="3057"/>
              <a:ext cx="502" cy="2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</a:p>
          </p:txBody>
        </p:sp>
        <p:sp>
          <p:nvSpPr>
            <p:cNvPr id="23610" name="Rectangle 41">
              <a:extLst>
                <a:ext uri="{FF2B5EF4-FFF2-40B4-BE49-F238E27FC236}">
                  <a16:creationId xmlns:a16="http://schemas.microsoft.com/office/drawing/2014/main" id="{35012B1D-01BE-1BF0-BFB8-5AE81C7D6D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28" y="2031"/>
              <a:ext cx="1222" cy="28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FF00"/>
                  </a:solidFill>
                  <a:latin typeface="Kerala" pitchFamily="2" charset="0"/>
                </a:rPr>
                <a:t>ØáÕßçÖ×¢</a:t>
              </a:r>
            </a:p>
          </p:txBody>
        </p:sp>
      </p:grpSp>
      <p:sp>
        <p:nvSpPr>
          <p:cNvPr id="23578" name="Text Box 49">
            <a:extLst>
              <a:ext uri="{FF2B5EF4-FFF2-40B4-BE49-F238E27FC236}">
                <a16:creationId xmlns:a16="http://schemas.microsoft.com/office/drawing/2014/main" id="{84B5EA0F-69D6-1735-7223-693618AD6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ÕÞ·íÆJ¢</a:t>
            </a:r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3579" name="Text Box 50">
            <a:extLst>
              <a:ext uri="{FF2B5EF4-FFF2-40B4-BE49-F238E27FC236}">
                <a16:creationId xmlns:a16="http://schemas.microsoft.com/office/drawing/2014/main" id="{F15BE622-FABE-F86E-16EC-E1E2DFB8C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050" y="3730625"/>
            <a:ext cx="1758950" cy="457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ÈßÕãJß</a:t>
            </a:r>
          </a:p>
        </p:txBody>
      </p:sp>
      <p:sp>
        <p:nvSpPr>
          <p:cNvPr id="23580" name="Line 51">
            <a:extLst>
              <a:ext uri="{FF2B5EF4-FFF2-40B4-BE49-F238E27FC236}">
                <a16:creationId xmlns:a16="http://schemas.microsoft.com/office/drawing/2014/main" id="{54F7F399-2ED6-0E36-6B41-799E4D7CD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52">
            <a:extLst>
              <a:ext uri="{FF2B5EF4-FFF2-40B4-BE49-F238E27FC236}">
                <a16:creationId xmlns:a16="http://schemas.microsoft.com/office/drawing/2014/main" id="{998BF249-F2AC-652A-56F3-4DF94CA2B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53">
            <a:extLst>
              <a:ext uri="{FF2B5EF4-FFF2-40B4-BE49-F238E27FC236}">
                <a16:creationId xmlns:a16="http://schemas.microsoft.com/office/drawing/2014/main" id="{AFF8BADE-8FDC-9CBF-6F91-B04618E0B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Line 54">
            <a:extLst>
              <a:ext uri="{FF2B5EF4-FFF2-40B4-BE49-F238E27FC236}">
                <a16:creationId xmlns:a16="http://schemas.microsoft.com/office/drawing/2014/main" id="{BD72D919-E715-8F79-3AAD-3E34858FC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Line 55">
            <a:extLst>
              <a:ext uri="{FF2B5EF4-FFF2-40B4-BE49-F238E27FC236}">
                <a16:creationId xmlns:a16="http://schemas.microsoft.com/office/drawing/2014/main" id="{B0EFC3D3-28D2-7AFA-5C06-8A6DD92C6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Line 56">
            <a:extLst>
              <a:ext uri="{FF2B5EF4-FFF2-40B4-BE49-F238E27FC236}">
                <a16:creationId xmlns:a16="http://schemas.microsoft.com/office/drawing/2014/main" id="{999278AE-05C5-9870-1F25-2CEE1D17F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Line 57">
            <a:extLst>
              <a:ext uri="{FF2B5EF4-FFF2-40B4-BE49-F238E27FC236}">
                <a16:creationId xmlns:a16="http://schemas.microsoft.com/office/drawing/2014/main" id="{BD4E8D58-5B5C-6EDD-9B72-BD75E05C0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58">
            <a:extLst>
              <a:ext uri="{FF2B5EF4-FFF2-40B4-BE49-F238E27FC236}">
                <a16:creationId xmlns:a16="http://schemas.microsoft.com/office/drawing/2014/main" id="{EA81036F-E2DE-263A-2C3C-89D14C429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82" name="Group 62">
            <a:extLst>
              <a:ext uri="{FF2B5EF4-FFF2-40B4-BE49-F238E27FC236}">
                <a16:creationId xmlns:a16="http://schemas.microsoft.com/office/drawing/2014/main" id="{D0113512-B56C-E32E-8351-686DE62FC9D4}"/>
              </a:ext>
            </a:extLst>
          </p:cNvPr>
          <p:cNvGrpSpPr>
            <a:grpSpLocks/>
          </p:cNvGrpSpPr>
          <p:nvPr/>
        </p:nvGrpSpPr>
        <p:grpSpPr bwMode="auto">
          <a:xfrm>
            <a:off x="9525" y="4660900"/>
            <a:ext cx="9134475" cy="895350"/>
            <a:chOff x="6" y="2936"/>
            <a:chExt cx="5754" cy="564"/>
          </a:xfrm>
        </p:grpSpPr>
        <p:sp>
          <p:nvSpPr>
            <p:cNvPr id="23593" name="Oval 60">
              <a:extLst>
                <a:ext uri="{FF2B5EF4-FFF2-40B4-BE49-F238E27FC236}">
                  <a16:creationId xmlns:a16="http://schemas.microsoft.com/office/drawing/2014/main" id="{68D3EBE6-7EF2-4342-1F39-D366AB425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2937"/>
              <a:ext cx="1116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dist="7184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94" name="Oval 61">
              <a:extLst>
                <a:ext uri="{FF2B5EF4-FFF2-40B4-BE49-F238E27FC236}">
                  <a16:creationId xmlns:a16="http://schemas.microsoft.com/office/drawing/2014/main" id="{E68F9311-663C-5AE4-AF26-8E966B52D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936"/>
              <a:ext cx="1187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dist="7184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89" name="Text Box 63">
            <a:extLst>
              <a:ext uri="{FF2B5EF4-FFF2-40B4-BE49-F238E27FC236}">
                <a16:creationId xmlns:a16="http://schemas.microsoft.com/office/drawing/2014/main" id="{D8B6D6D3-9327-0816-9DF8-6951C5659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3590" name="Text Box 67">
            <a:extLst>
              <a:ext uri="{FF2B5EF4-FFF2-40B4-BE49-F238E27FC236}">
                <a16:creationId xmlns:a16="http://schemas.microsoft.com/office/drawing/2014/main" id="{690FF257-865E-475D-6972-1E0FD06CC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7625"/>
            <a:ext cx="2317750" cy="655638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Kerala" pitchFamily="2" charset="0"/>
              </a:rPr>
              <a:t>Õø</a:t>
            </a:r>
            <a:r>
              <a:rPr lang="en-US" altLang="en-US" sz="2400">
                <a:solidFill>
                  <a:schemeClr val="tx1"/>
                </a:solidFill>
                <a:latin typeface="Arial Black" panose="020B0604020202020204" pitchFamily="34" charset="0"/>
              </a:rPr>
              <a:t> H</a:t>
            </a:r>
          </a:p>
        </p:txBody>
      </p:sp>
      <p:sp>
        <p:nvSpPr>
          <p:cNvPr id="235590" name="Rectangle 70">
            <a:extLst>
              <a:ext uri="{FF2B5EF4-FFF2-40B4-BE49-F238E27FC236}">
                <a16:creationId xmlns:a16="http://schemas.microsoft.com/office/drawing/2014/main" id="{4E8F88D2-6F63-E2AF-0AA2-02DDF1308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20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592" name="Text Box 71">
            <a:extLst>
              <a:ext uri="{FF2B5EF4-FFF2-40B4-BE49-F238E27FC236}">
                <a16:creationId xmlns:a16="http://schemas.microsoft.com/office/drawing/2014/main" id="{A19808B8-E57D-1987-E6DE-E35CEF598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3288" y="6353175"/>
            <a:ext cx="2825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95B9361-F18E-C646-6F52-8AF280789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1248D81-E42A-5799-434D-0178B4C0F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3A6E9606-6CEA-D512-0068-DC6363BF4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695BF011-B3E8-6B8D-6E20-B5349F9D7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725986FC-85C1-20C1-7D7C-A97E488B8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2F6AFD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1E06BDAA-17CF-367E-B522-388B51EAF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FF7C02E9-0FC8-D321-488B-5E8C02E7A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DE7BB2BF-5C58-79CE-5DA1-9AAA5F142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88" y="709613"/>
            <a:ext cx="2220912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F6AFD"/>
                </a:solidFill>
                <a:latin typeface="Kerala" pitchFamily="2" charset="0"/>
              </a:rPr>
              <a:t>RÉáÄßÏQ ÈßÏÎ¢</a:t>
            </a:r>
          </a:p>
        </p:txBody>
      </p:sp>
      <p:sp>
        <p:nvSpPr>
          <p:cNvPr id="24586" name="Rectangle 10">
            <a:extLst>
              <a:ext uri="{FF2B5EF4-FFF2-40B4-BE49-F238E27FC236}">
                <a16:creationId xmlns:a16="http://schemas.microsoft.com/office/drawing/2014/main" id="{FF201AB8-8CAF-8945-BE89-490FB8072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700088"/>
            <a:ext cx="2305050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3200" b="1">
                <a:solidFill>
                  <a:srgbClr val="2F6AFD"/>
                </a:solidFill>
                <a:latin typeface="Kerala" pitchFamily="2" charset="0"/>
              </a:rPr>
              <a:t>RÉÝÏQ ÈßÏÎ¢</a:t>
            </a:r>
          </a:p>
        </p:txBody>
      </p:sp>
      <p:sp>
        <p:nvSpPr>
          <p:cNvPr id="24587" name="Rectangle 11">
            <a:extLst>
              <a:ext uri="{FF2B5EF4-FFF2-40B4-BE49-F238E27FC236}">
                <a16:creationId xmlns:a16="http://schemas.microsoft.com/office/drawing/2014/main" id="{2589EA8C-4D64-3E8C-26F3-84021DACB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4588" name="Rectangle 12">
            <a:extLst>
              <a:ext uri="{FF2B5EF4-FFF2-40B4-BE49-F238E27FC236}">
                <a16:creationId xmlns:a16="http://schemas.microsoft.com/office/drawing/2014/main" id="{D263D879-5B47-D212-B1AE-319AC6CC3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4589" name="Rectangle 13">
            <a:extLst>
              <a:ext uri="{FF2B5EF4-FFF2-40B4-BE49-F238E27FC236}">
                <a16:creationId xmlns:a16="http://schemas.microsoft.com/office/drawing/2014/main" id="{AEA3B046-4E38-9A05-3B09-4F2B01419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4590" name="Rectangle 14">
            <a:extLst>
              <a:ext uri="{FF2B5EF4-FFF2-40B4-BE49-F238E27FC236}">
                <a16:creationId xmlns:a16="http://schemas.microsoft.com/office/drawing/2014/main" id="{5F6D63E0-AC84-6931-35A6-C7ED16E03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4591" name="Rectangle 15">
            <a:extLst>
              <a:ext uri="{FF2B5EF4-FFF2-40B4-BE49-F238E27FC236}">
                <a16:creationId xmlns:a16="http://schemas.microsoft.com/office/drawing/2014/main" id="{4DF0DD2E-315E-9402-A689-AE817F6CC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700338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 “27”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4592" name="Rectangle 16">
            <a:extLst>
              <a:ext uri="{FF2B5EF4-FFF2-40B4-BE49-F238E27FC236}">
                <a16:creationId xmlns:a16="http://schemas.microsoft.com/office/drawing/2014/main" id="{7608BC63-32F6-0D8B-72AB-9FD786DDF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5971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4593" name="Rectangle 17">
            <a:extLst>
              <a:ext uri="{FF2B5EF4-FFF2-40B4-BE49-F238E27FC236}">
                <a16:creationId xmlns:a16="http://schemas.microsoft.com/office/drawing/2014/main" id="{DCD54FA3-021C-B2F8-351D-6C3B43FE9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4594" name="Rectangle 18">
            <a:extLst>
              <a:ext uri="{FF2B5EF4-FFF2-40B4-BE49-F238E27FC236}">
                <a16:creationId xmlns:a16="http://schemas.microsoft.com/office/drawing/2014/main" id="{003C9A9A-CC1A-2B88-9251-CB45B63B9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4595" name="Rectangle 19">
            <a:extLst>
              <a:ext uri="{FF2B5EF4-FFF2-40B4-BE49-F238E27FC236}">
                <a16:creationId xmlns:a16="http://schemas.microsoft.com/office/drawing/2014/main" id="{0DFAEEFA-C265-4082-E005-A9F04C178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81915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®dÌÞÏ ÍÞ×</a:t>
            </a:r>
          </a:p>
          <a:p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4596" name="Rectangle 20">
            <a:extLst>
              <a:ext uri="{FF2B5EF4-FFF2-40B4-BE49-F238E27FC236}">
                <a16:creationId xmlns:a16="http://schemas.microsoft.com/office/drawing/2014/main" id="{C2AC87CC-9B74-0F3C-3907-B6F1B62D1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5335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d·àAí ÍÞ×</a:t>
            </a:r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4597" name="Rectangle 21">
            <a:extLst>
              <a:ext uri="{FF2B5EF4-FFF2-40B4-BE49-F238E27FC236}">
                <a16:creationId xmlns:a16="http://schemas.microsoft.com/office/drawing/2014/main" id="{5F96278E-DB64-8A90-BDBB-7907F0325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4598" name="Rectangle 22">
            <a:extLst>
              <a:ext uri="{FF2B5EF4-FFF2-40B4-BE49-F238E27FC236}">
                <a16:creationId xmlns:a16="http://schemas.microsoft.com/office/drawing/2014/main" id="{2145F834-7AEE-6CC7-407E-F0EC983B3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4599" name="Rectangle 23">
            <a:extLst>
              <a:ext uri="{FF2B5EF4-FFF2-40B4-BE49-F238E27FC236}">
                <a16:creationId xmlns:a16="http://schemas.microsoft.com/office/drawing/2014/main" id="{BC0845C2-8C32-3573-B25C-CD2D3C30B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384550"/>
            <a:ext cx="11017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µãÉ</a:t>
            </a:r>
            <a:r>
              <a:rPr lang="en-US" altLang="en-US" sz="2400">
                <a:solidFill>
                  <a:srgbClr val="2F6AFD"/>
                </a:solidFill>
                <a:latin typeface="Kerala" pitchFamily="2" charset="0"/>
              </a:rPr>
              <a:t> </a:t>
            </a:r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/ </a:t>
            </a:r>
          </a:p>
        </p:txBody>
      </p:sp>
      <p:sp>
        <p:nvSpPr>
          <p:cNvPr id="24600" name="Rectangle 24">
            <a:extLst>
              <a:ext uri="{FF2B5EF4-FFF2-40B4-BE49-F238E27FC236}">
                <a16:creationId xmlns:a16="http://schemas.microsoft.com/office/drawing/2014/main" id="{BC527224-9D96-34C6-B61E-C812D7E55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3861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ÈßÏÎ</a:t>
            </a:r>
            <a:r>
              <a:rPr lang="en-US" altLang="en-US" sz="2400" b="1">
                <a:solidFill>
                  <a:srgbClr val="30F6FD"/>
                </a:solidFill>
                <a:latin typeface="Kerala" pitchFamily="2" charset="0"/>
              </a:rPr>
              <a:t>¢</a:t>
            </a:r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grpSp>
        <p:nvGrpSpPr>
          <p:cNvPr id="24601" name="Group 25">
            <a:extLst>
              <a:ext uri="{FF2B5EF4-FFF2-40B4-BE49-F238E27FC236}">
                <a16:creationId xmlns:a16="http://schemas.microsoft.com/office/drawing/2014/main" id="{421F9798-7A7E-A2F1-CBF4-0D91B18301B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4275"/>
            <a:ext cx="5403850" cy="3235325"/>
            <a:chOff x="1344" y="1546"/>
            <a:chExt cx="3404" cy="2038"/>
          </a:xfrm>
        </p:grpSpPr>
        <p:sp>
          <p:nvSpPr>
            <p:cNvPr id="24626" name="Line 26">
              <a:extLst>
                <a:ext uri="{FF2B5EF4-FFF2-40B4-BE49-F238E27FC236}">
                  <a16:creationId xmlns:a16="http://schemas.microsoft.com/office/drawing/2014/main" id="{5E2CFA76-DC25-EB82-FBEE-4BEB5B2074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Line 27">
              <a:extLst>
                <a:ext uri="{FF2B5EF4-FFF2-40B4-BE49-F238E27FC236}">
                  <a16:creationId xmlns:a16="http://schemas.microsoft.com/office/drawing/2014/main" id="{F8CCED0F-A237-B4E1-82EC-B08CA0FC0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8" name="Line 28">
              <a:extLst>
                <a:ext uri="{FF2B5EF4-FFF2-40B4-BE49-F238E27FC236}">
                  <a16:creationId xmlns:a16="http://schemas.microsoft.com/office/drawing/2014/main" id="{14477D73-2426-7AE2-EE87-E6400072E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9" name="Line 29">
              <a:extLst>
                <a:ext uri="{FF2B5EF4-FFF2-40B4-BE49-F238E27FC236}">
                  <a16:creationId xmlns:a16="http://schemas.microsoft.com/office/drawing/2014/main" id="{929EBEFD-24AA-6720-1253-730EC51E0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0" name="Line 30">
              <a:extLst>
                <a:ext uri="{FF2B5EF4-FFF2-40B4-BE49-F238E27FC236}">
                  <a16:creationId xmlns:a16="http://schemas.microsoft.com/office/drawing/2014/main" id="{AB4B99F3-32F4-8E90-886A-64B1882F1E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Line 31">
              <a:extLst>
                <a:ext uri="{FF2B5EF4-FFF2-40B4-BE49-F238E27FC236}">
                  <a16:creationId xmlns:a16="http://schemas.microsoft.com/office/drawing/2014/main" id="{7160047A-87F7-8718-80F8-F6E012BC3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2" name="Line 32">
              <a:extLst>
                <a:ext uri="{FF2B5EF4-FFF2-40B4-BE49-F238E27FC236}">
                  <a16:creationId xmlns:a16="http://schemas.microsoft.com/office/drawing/2014/main" id="{7E5483BF-3450-4FD5-CC7F-E2E6051F7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3" name="Line 33">
              <a:extLst>
                <a:ext uri="{FF2B5EF4-FFF2-40B4-BE49-F238E27FC236}">
                  <a16:creationId xmlns:a16="http://schemas.microsoft.com/office/drawing/2014/main" id="{171AB947-4112-BF68-A56C-018D227325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4" name="Rectangle 34">
              <a:extLst>
                <a:ext uri="{FF2B5EF4-FFF2-40B4-BE49-F238E27FC236}">
                  <a16:creationId xmlns:a16="http://schemas.microsoft.com/office/drawing/2014/main" id="{FE9D3E0F-603D-D843-4BEA-3CC4483F5B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0" y="2385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24635" name="Rectangle 35">
              <a:extLst>
                <a:ext uri="{FF2B5EF4-FFF2-40B4-BE49-F238E27FC236}">
                  <a16:creationId xmlns:a16="http://schemas.microsoft.com/office/drawing/2014/main" id="{19679CD7-7EDD-A074-3403-611EC7200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44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</a:p>
            <a:p>
              <a:pPr>
                <a:spcBef>
                  <a:spcPct val="50000"/>
                </a:spcBef>
              </a:pPr>
              <a:endParaRPr lang="en-US" altLang="en-US" sz="16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24636" name="Rectangle 36">
              <a:extLst>
                <a:ext uri="{FF2B5EF4-FFF2-40B4-BE49-F238E27FC236}">
                  <a16:creationId xmlns:a16="http://schemas.microsoft.com/office/drawing/2014/main" id="{2677C99A-FFE5-2038-D5AF-179D16348C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819" y="2523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</p:txBody>
        </p:sp>
        <p:sp>
          <p:nvSpPr>
            <p:cNvPr id="24637" name="Rectangle 37">
              <a:extLst>
                <a:ext uri="{FF2B5EF4-FFF2-40B4-BE49-F238E27FC236}">
                  <a16:creationId xmlns:a16="http://schemas.microsoft.com/office/drawing/2014/main" id="{B20A5DA1-601B-6D76-0A20-DD58679BCE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24638" name="Rectangle 38">
              <a:extLst>
                <a:ext uri="{FF2B5EF4-FFF2-40B4-BE49-F238E27FC236}">
                  <a16:creationId xmlns:a16="http://schemas.microsoft.com/office/drawing/2014/main" id="{8414FDF1-1027-B5BC-8B74-8433953625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4" y="2462"/>
              <a:ext cx="622" cy="26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</a:p>
          </p:txBody>
        </p:sp>
        <p:sp>
          <p:nvSpPr>
            <p:cNvPr id="24639" name="Rectangle 39">
              <a:extLst>
                <a:ext uri="{FF2B5EF4-FFF2-40B4-BE49-F238E27FC236}">
                  <a16:creationId xmlns:a16="http://schemas.microsoft.com/office/drawing/2014/main" id="{E394A079-DE5B-F3A2-0E32-84DE04B59E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24640" name="Rectangle 40">
              <a:extLst>
                <a:ext uri="{FF2B5EF4-FFF2-40B4-BE49-F238E27FC236}">
                  <a16:creationId xmlns:a16="http://schemas.microsoft.com/office/drawing/2014/main" id="{64F33300-A751-456E-DD14-464C88D2FB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24641" name="Rectangle 41">
              <a:extLst>
                <a:ext uri="{FF2B5EF4-FFF2-40B4-BE49-F238E27FC236}">
                  <a16:creationId xmlns:a16="http://schemas.microsoft.com/office/drawing/2014/main" id="{42BE9897-3226-9FC9-D5E6-5765DF6A28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2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</p:grpSp>
      <p:sp>
        <p:nvSpPr>
          <p:cNvPr id="236586" name="Rectangle 42">
            <a:extLst>
              <a:ext uri="{FF2B5EF4-FFF2-40B4-BE49-F238E27FC236}">
                <a16:creationId xmlns:a16="http://schemas.microsoft.com/office/drawing/2014/main" id="{8870F68F-04A0-F200-8261-46FD45E31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236587" name="Rectangle 43">
            <a:extLst>
              <a:ext uri="{FF2B5EF4-FFF2-40B4-BE49-F238E27FC236}">
                <a16:creationId xmlns:a16="http://schemas.microsoft.com/office/drawing/2014/main" id="{084BFC8F-9313-384F-D460-4CB0475F3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236588" name="Rectangle 44">
            <a:extLst>
              <a:ext uri="{FF2B5EF4-FFF2-40B4-BE49-F238E27FC236}">
                <a16:creationId xmlns:a16="http://schemas.microsoft.com/office/drawing/2014/main" id="{748E3D45-A521-36A2-CB92-555CEB35B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5184775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ÍâÄµÞÜ ÈßÄcÄ</a:t>
            </a:r>
          </a:p>
        </p:txBody>
      </p:sp>
      <p:sp>
        <p:nvSpPr>
          <p:cNvPr id="236589" name="Rectangle 45">
            <a:extLst>
              <a:ext uri="{FF2B5EF4-FFF2-40B4-BE49-F238E27FC236}">
                <a16:creationId xmlns:a16="http://schemas.microsoft.com/office/drawing/2014/main" id="{C60FF390-74CA-45E6-04EC-700F23A04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5184775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ÍÞÕßµÞÜ ÈßÄcÄ</a:t>
            </a:r>
          </a:p>
        </p:txBody>
      </p:sp>
      <p:sp>
        <p:nvSpPr>
          <p:cNvPr id="24606" name="Text Box 49">
            <a:extLst>
              <a:ext uri="{FF2B5EF4-FFF2-40B4-BE49-F238E27FC236}">
                <a16:creationId xmlns:a16="http://schemas.microsoft.com/office/drawing/2014/main" id="{B79046C7-76EC-56E5-2CC1-CD6DE81F8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ÕÞ·íÆJ¢</a:t>
            </a:r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4607" name="Text Box 50">
            <a:extLst>
              <a:ext uri="{FF2B5EF4-FFF2-40B4-BE49-F238E27FC236}">
                <a16:creationId xmlns:a16="http://schemas.microsoft.com/office/drawing/2014/main" id="{CD65BE53-0B8D-F39F-A919-F5BBA91AE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3673475"/>
            <a:ext cx="1498600" cy="457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ÈßÕãJß</a:t>
            </a:r>
          </a:p>
        </p:txBody>
      </p:sp>
      <p:sp>
        <p:nvSpPr>
          <p:cNvPr id="24608" name="Line 51">
            <a:extLst>
              <a:ext uri="{FF2B5EF4-FFF2-40B4-BE49-F238E27FC236}">
                <a16:creationId xmlns:a16="http://schemas.microsoft.com/office/drawing/2014/main" id="{4F884CFD-C479-F1CF-66AB-6EC48B2E4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Line 52">
            <a:extLst>
              <a:ext uri="{FF2B5EF4-FFF2-40B4-BE49-F238E27FC236}">
                <a16:creationId xmlns:a16="http://schemas.microsoft.com/office/drawing/2014/main" id="{242359D8-AAEF-1107-5975-B65D57F18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Line 53">
            <a:extLst>
              <a:ext uri="{FF2B5EF4-FFF2-40B4-BE49-F238E27FC236}">
                <a16:creationId xmlns:a16="http://schemas.microsoft.com/office/drawing/2014/main" id="{424209F1-E7D6-E637-4D01-797FA75E4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54">
            <a:extLst>
              <a:ext uri="{FF2B5EF4-FFF2-40B4-BE49-F238E27FC236}">
                <a16:creationId xmlns:a16="http://schemas.microsoft.com/office/drawing/2014/main" id="{E1388AB0-7F1D-79CA-F4B9-8D72D5525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Line 55">
            <a:extLst>
              <a:ext uri="{FF2B5EF4-FFF2-40B4-BE49-F238E27FC236}">
                <a16:creationId xmlns:a16="http://schemas.microsoft.com/office/drawing/2014/main" id="{40376390-A757-6C1C-71BD-17E8A9804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Line 56">
            <a:extLst>
              <a:ext uri="{FF2B5EF4-FFF2-40B4-BE49-F238E27FC236}">
                <a16:creationId xmlns:a16="http://schemas.microsoft.com/office/drawing/2014/main" id="{48087E74-A79C-D4CB-548B-2623370B33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Line 57">
            <a:extLst>
              <a:ext uri="{FF2B5EF4-FFF2-40B4-BE49-F238E27FC236}">
                <a16:creationId xmlns:a16="http://schemas.microsoft.com/office/drawing/2014/main" id="{A7AC9549-EE3D-C405-34F8-3445D273F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Line 58">
            <a:extLst>
              <a:ext uri="{FF2B5EF4-FFF2-40B4-BE49-F238E27FC236}">
                <a16:creationId xmlns:a16="http://schemas.microsoft.com/office/drawing/2014/main" id="{D4CE4C04-B76E-2B51-7ABA-103AA4DBE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Text Box 62">
            <a:extLst>
              <a:ext uri="{FF2B5EF4-FFF2-40B4-BE49-F238E27FC236}">
                <a16:creationId xmlns:a16="http://schemas.microsoft.com/office/drawing/2014/main" id="{B0623C8D-37F6-CAB2-25BE-4CCF54183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617" name="Text Box 66">
            <a:extLst>
              <a:ext uri="{FF2B5EF4-FFF2-40B4-BE49-F238E27FC236}">
                <a16:creationId xmlns:a16="http://schemas.microsoft.com/office/drawing/2014/main" id="{0C9DDFE4-EE72-46AA-5B4C-99B380A52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7625"/>
            <a:ext cx="2317750" cy="655638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Kerala" pitchFamily="2" charset="0"/>
              </a:rPr>
              <a:t>Õø</a:t>
            </a:r>
            <a:r>
              <a:rPr lang="en-US" altLang="en-US" sz="2400">
                <a:solidFill>
                  <a:schemeClr val="tx1"/>
                </a:solidFill>
                <a:latin typeface="Arial Black" panose="020B0604020202020204" pitchFamily="34" charset="0"/>
              </a:rPr>
              <a:t> H</a:t>
            </a:r>
          </a:p>
        </p:txBody>
      </p:sp>
      <p:sp>
        <p:nvSpPr>
          <p:cNvPr id="236613" name="Rectangle 69">
            <a:extLst>
              <a:ext uri="{FF2B5EF4-FFF2-40B4-BE49-F238E27FC236}">
                <a16:creationId xmlns:a16="http://schemas.microsoft.com/office/drawing/2014/main" id="{F936F381-2E07-D3B4-C526-3A3753DE3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21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619" name="Text Box 70">
            <a:extLst>
              <a:ext uri="{FF2B5EF4-FFF2-40B4-BE49-F238E27FC236}">
                <a16:creationId xmlns:a16="http://schemas.microsoft.com/office/drawing/2014/main" id="{B59DF545-D5E3-34A8-6066-EE5C6DCB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36617" name="AutoShape 73">
            <a:extLst>
              <a:ext uri="{FF2B5EF4-FFF2-40B4-BE49-F238E27FC236}">
                <a16:creationId xmlns:a16="http://schemas.microsoft.com/office/drawing/2014/main" id="{F1467CF1-C4FC-F290-C332-01170C487A8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613" y="6002338"/>
            <a:ext cx="1217612" cy="441325"/>
          </a:xfrm>
          <a:custGeom>
            <a:avLst/>
            <a:gdLst>
              <a:gd name="T0" fmla="*/ 913209 w 21600"/>
              <a:gd name="T1" fmla="*/ 0 h 21600"/>
              <a:gd name="T2" fmla="*/ 0 w 21600"/>
              <a:gd name="T3" fmla="*/ 220663 h 21600"/>
              <a:gd name="T4" fmla="*/ 913209 w 21600"/>
              <a:gd name="T5" fmla="*/ 441325 h 21600"/>
              <a:gd name="T6" fmla="*/ 1217612 w 21600"/>
              <a:gd name="T7" fmla="*/ 2206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36618" name="AutoShape 74">
            <a:extLst>
              <a:ext uri="{FF2B5EF4-FFF2-40B4-BE49-F238E27FC236}">
                <a16:creationId xmlns:a16="http://schemas.microsoft.com/office/drawing/2014/main" id="{9318A321-857D-6E15-5382-ECD56ECDD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8" y="5989638"/>
            <a:ext cx="1217612" cy="441325"/>
          </a:xfrm>
          <a:custGeom>
            <a:avLst/>
            <a:gdLst>
              <a:gd name="T0" fmla="*/ 913209 w 21600"/>
              <a:gd name="T1" fmla="*/ 0 h 21600"/>
              <a:gd name="T2" fmla="*/ 0 w 21600"/>
              <a:gd name="T3" fmla="*/ 220663 h 21600"/>
              <a:gd name="T4" fmla="*/ 913209 w 21600"/>
              <a:gd name="T5" fmla="*/ 441325 h 21600"/>
              <a:gd name="T6" fmla="*/ 1217612 w 21600"/>
              <a:gd name="T7" fmla="*/ 2206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16" name="AutoShape 72">
            <a:extLst>
              <a:ext uri="{FF2B5EF4-FFF2-40B4-BE49-F238E27FC236}">
                <a16:creationId xmlns:a16="http://schemas.microsoft.com/office/drawing/2014/main" id="{D96AC149-6055-7D64-EA19-DB1210894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5983288"/>
            <a:ext cx="1217612" cy="441325"/>
          </a:xfrm>
          <a:custGeom>
            <a:avLst/>
            <a:gdLst>
              <a:gd name="T0" fmla="*/ 913209 w 21600"/>
              <a:gd name="T1" fmla="*/ 0 h 21600"/>
              <a:gd name="T2" fmla="*/ 0 w 21600"/>
              <a:gd name="T3" fmla="*/ 220663 h 21600"/>
              <a:gd name="T4" fmla="*/ 913209 w 21600"/>
              <a:gd name="T5" fmla="*/ 441325 h 21600"/>
              <a:gd name="T6" fmla="*/ 1217612 w 21600"/>
              <a:gd name="T7" fmla="*/ 2206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21" name="AutoShape 77">
            <a:extLst>
              <a:ext uri="{FF2B5EF4-FFF2-40B4-BE49-F238E27FC236}">
                <a16:creationId xmlns:a16="http://schemas.microsoft.com/office/drawing/2014/main" id="{DFCD7B54-E74F-A564-636A-D9B8738AA3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41425" y="6002338"/>
            <a:ext cx="1217613" cy="441325"/>
          </a:xfrm>
          <a:custGeom>
            <a:avLst/>
            <a:gdLst>
              <a:gd name="T0" fmla="*/ 913210 w 21600"/>
              <a:gd name="T1" fmla="*/ 0 h 21600"/>
              <a:gd name="T2" fmla="*/ 0 w 21600"/>
              <a:gd name="T3" fmla="*/ 220663 h 21600"/>
              <a:gd name="T4" fmla="*/ 913210 w 21600"/>
              <a:gd name="T5" fmla="*/ 441325 h 21600"/>
              <a:gd name="T6" fmla="*/ 1217613 w 21600"/>
              <a:gd name="T7" fmla="*/ 2206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36619" name="AutoShape 75">
            <a:extLst>
              <a:ext uri="{FF2B5EF4-FFF2-40B4-BE49-F238E27FC236}">
                <a16:creationId xmlns:a16="http://schemas.microsoft.com/office/drawing/2014/main" id="{FF5A3676-4E10-DA9E-5B85-C0FC7A9E8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075" y="5989638"/>
            <a:ext cx="1217613" cy="441325"/>
          </a:xfrm>
          <a:custGeom>
            <a:avLst/>
            <a:gdLst>
              <a:gd name="T0" fmla="*/ 913210 w 21600"/>
              <a:gd name="T1" fmla="*/ 0 h 21600"/>
              <a:gd name="T2" fmla="*/ 0 w 21600"/>
              <a:gd name="T3" fmla="*/ 220663 h 21600"/>
              <a:gd name="T4" fmla="*/ 913210 w 21600"/>
              <a:gd name="T5" fmla="*/ 441325 h 21600"/>
              <a:gd name="T6" fmla="*/ 1217613 w 21600"/>
              <a:gd name="T7" fmla="*/ 2206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22" name="AutoShape 78">
            <a:extLst>
              <a:ext uri="{FF2B5EF4-FFF2-40B4-BE49-F238E27FC236}">
                <a16:creationId xmlns:a16="http://schemas.microsoft.com/office/drawing/2014/main" id="{CDDE4BA7-3D09-B4AE-5B6F-864ED120B11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27288" y="5999163"/>
            <a:ext cx="1217612" cy="441325"/>
          </a:xfrm>
          <a:custGeom>
            <a:avLst/>
            <a:gdLst>
              <a:gd name="T0" fmla="*/ 913209 w 21600"/>
              <a:gd name="T1" fmla="*/ 0 h 21600"/>
              <a:gd name="T2" fmla="*/ 0 w 21600"/>
              <a:gd name="T3" fmla="*/ 220663 h 21600"/>
              <a:gd name="T4" fmla="*/ 913209 w 21600"/>
              <a:gd name="T5" fmla="*/ 441325 h 21600"/>
              <a:gd name="T6" fmla="*/ 1217612 w 21600"/>
              <a:gd name="T7" fmla="*/ 2206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86" grpId="0" autoUpdateAnimBg="0"/>
      <p:bldP spid="236587" grpId="0" autoUpdateAnimBg="0"/>
      <p:bldP spid="236588" grpId="0" autoUpdateAnimBg="0"/>
      <p:bldP spid="23658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FF22B4C-84F6-DD42-1A52-53EB53559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A7D38B4-A14B-4BEC-ED04-2F5B545A1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33ABD5F2-B80E-9B30-C887-3F572C2C3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770563CA-FC88-2DE4-6BBF-4D3774A03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AE107BF3-ED99-3903-88A7-DE45638DC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2F6AFD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A5C071E5-85EE-985E-5AA4-C8AF1DAA3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4DD8834D-873A-29AC-04C8-08498C17B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A3B2F315-CF1D-A0F8-20C7-8C061508F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88" y="709613"/>
            <a:ext cx="2203450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F6AFD"/>
                </a:solidFill>
                <a:latin typeface="Kerala" pitchFamily="2" charset="0"/>
              </a:rPr>
              <a:t>RÉáÄßÏQ ÈßÏÎ¢</a:t>
            </a:r>
          </a:p>
        </p:txBody>
      </p:sp>
      <p:sp>
        <p:nvSpPr>
          <p:cNvPr id="25610" name="Rectangle 10">
            <a:extLst>
              <a:ext uri="{FF2B5EF4-FFF2-40B4-BE49-F238E27FC236}">
                <a16:creationId xmlns:a16="http://schemas.microsoft.com/office/drawing/2014/main" id="{2619F4D7-AC8B-480B-AEE6-8AB41A242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700088"/>
            <a:ext cx="2286000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3200" b="1">
                <a:solidFill>
                  <a:srgbClr val="2F6AFD"/>
                </a:solidFill>
                <a:latin typeface="Kerala" pitchFamily="2" charset="0"/>
              </a:rPr>
              <a:t>RÉÝÏQ ÈßÏÎ¢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DCFF1D41-3990-F737-7A52-47AABC44D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C4CB7AF7-BA07-1C5E-12F9-1D21AED2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5613" name="Rectangle 13">
            <a:extLst>
              <a:ext uri="{FF2B5EF4-FFF2-40B4-BE49-F238E27FC236}">
                <a16:creationId xmlns:a16="http://schemas.microsoft.com/office/drawing/2014/main" id="{4EA52D7D-5F39-02D2-B68C-EB1AE4CB7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5614" name="Rectangle 14">
            <a:extLst>
              <a:ext uri="{FF2B5EF4-FFF2-40B4-BE49-F238E27FC236}">
                <a16:creationId xmlns:a16="http://schemas.microsoft.com/office/drawing/2014/main" id="{FF3F8932-A2DB-E8BD-DF88-22848B6F6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5615" name="Rectangle 15">
            <a:extLst>
              <a:ext uri="{FF2B5EF4-FFF2-40B4-BE49-F238E27FC236}">
                <a16:creationId xmlns:a16="http://schemas.microsoft.com/office/drawing/2014/main" id="{A329A45C-4E39-6848-7FCD-D35FA489E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700338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 “27”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5616" name="Rectangle 16">
            <a:extLst>
              <a:ext uri="{FF2B5EF4-FFF2-40B4-BE49-F238E27FC236}">
                <a16:creationId xmlns:a16="http://schemas.microsoft.com/office/drawing/2014/main" id="{D785E364-62F6-4A0E-E12C-A0EC2C5F4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5971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1606270D-B4E3-8468-8EDE-4A9E3970B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5618" name="Rectangle 18">
            <a:extLst>
              <a:ext uri="{FF2B5EF4-FFF2-40B4-BE49-F238E27FC236}">
                <a16:creationId xmlns:a16="http://schemas.microsoft.com/office/drawing/2014/main" id="{91357EC3-0E9A-DB99-F981-0778325B1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5619" name="Rectangle 19">
            <a:extLst>
              <a:ext uri="{FF2B5EF4-FFF2-40B4-BE49-F238E27FC236}">
                <a16:creationId xmlns:a16="http://schemas.microsoft.com/office/drawing/2014/main" id="{F5031E74-8FCA-3110-068E-F12FB7371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®dÌÞÏ ÍÞ×</a:t>
            </a:r>
          </a:p>
        </p:txBody>
      </p:sp>
      <p:sp>
        <p:nvSpPr>
          <p:cNvPr id="25620" name="Rectangle 20">
            <a:extLst>
              <a:ext uri="{FF2B5EF4-FFF2-40B4-BE49-F238E27FC236}">
                <a16:creationId xmlns:a16="http://schemas.microsoft.com/office/drawing/2014/main" id="{9F58706E-1799-0A50-E0BE-860B56CCE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5335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d·àAí ÍÞ×</a:t>
            </a:r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5621" name="Rectangle 21">
            <a:extLst>
              <a:ext uri="{FF2B5EF4-FFF2-40B4-BE49-F238E27FC236}">
                <a16:creationId xmlns:a16="http://schemas.microsoft.com/office/drawing/2014/main" id="{CE7CD991-1D3A-4A60-CFC7-B17202B14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5622" name="Rectangle 22">
            <a:extLst>
              <a:ext uri="{FF2B5EF4-FFF2-40B4-BE49-F238E27FC236}">
                <a16:creationId xmlns:a16="http://schemas.microsoft.com/office/drawing/2014/main" id="{EFC0823A-539F-5B79-7B40-DEB9E1655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5623" name="Rectangle 23">
            <a:extLst>
              <a:ext uri="{FF2B5EF4-FFF2-40B4-BE49-F238E27FC236}">
                <a16:creationId xmlns:a16="http://schemas.microsoft.com/office/drawing/2014/main" id="{CAE076CF-41D0-80FE-005A-A4774F2E1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384550"/>
            <a:ext cx="1344613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µãÉ</a:t>
            </a:r>
            <a:r>
              <a:rPr lang="en-US" altLang="en-US" sz="2400">
                <a:solidFill>
                  <a:srgbClr val="2F6AFD"/>
                </a:solidFill>
                <a:latin typeface="Kerala" pitchFamily="2" charset="0"/>
              </a:rPr>
              <a:t> </a:t>
            </a:r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/ / </a:t>
            </a:r>
          </a:p>
        </p:txBody>
      </p:sp>
      <p:sp>
        <p:nvSpPr>
          <p:cNvPr id="25624" name="Rectangle 24">
            <a:extLst>
              <a:ext uri="{FF2B5EF4-FFF2-40B4-BE49-F238E27FC236}">
                <a16:creationId xmlns:a16="http://schemas.microsoft.com/office/drawing/2014/main" id="{63ABB5E4-141E-44E1-AF7B-88D5D0032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386138"/>
            <a:ext cx="1136650" cy="39370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ÈßÏÎ¢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grpSp>
        <p:nvGrpSpPr>
          <p:cNvPr id="25625" name="Group 25">
            <a:extLst>
              <a:ext uri="{FF2B5EF4-FFF2-40B4-BE49-F238E27FC236}">
                <a16:creationId xmlns:a16="http://schemas.microsoft.com/office/drawing/2014/main" id="{57AF22A4-5009-8892-B634-C34757BA224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4275"/>
            <a:ext cx="5403850" cy="3235325"/>
            <a:chOff x="1344" y="1546"/>
            <a:chExt cx="3404" cy="2038"/>
          </a:xfrm>
        </p:grpSpPr>
        <p:sp>
          <p:nvSpPr>
            <p:cNvPr id="25661" name="Line 26">
              <a:extLst>
                <a:ext uri="{FF2B5EF4-FFF2-40B4-BE49-F238E27FC236}">
                  <a16:creationId xmlns:a16="http://schemas.microsoft.com/office/drawing/2014/main" id="{09F53E2D-A811-367A-B316-BEF7E9AFF1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Line 27">
              <a:extLst>
                <a:ext uri="{FF2B5EF4-FFF2-40B4-BE49-F238E27FC236}">
                  <a16:creationId xmlns:a16="http://schemas.microsoft.com/office/drawing/2014/main" id="{209077DD-8D5D-2B4B-0935-0BFC0F149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Line 28">
              <a:extLst>
                <a:ext uri="{FF2B5EF4-FFF2-40B4-BE49-F238E27FC236}">
                  <a16:creationId xmlns:a16="http://schemas.microsoft.com/office/drawing/2014/main" id="{110B86EF-1F6E-8E35-97E5-06495DC9C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4" name="Line 29">
              <a:extLst>
                <a:ext uri="{FF2B5EF4-FFF2-40B4-BE49-F238E27FC236}">
                  <a16:creationId xmlns:a16="http://schemas.microsoft.com/office/drawing/2014/main" id="{955295E1-7A09-1C69-B8D4-70E5CA7B2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5" name="Line 30">
              <a:extLst>
                <a:ext uri="{FF2B5EF4-FFF2-40B4-BE49-F238E27FC236}">
                  <a16:creationId xmlns:a16="http://schemas.microsoft.com/office/drawing/2014/main" id="{69E17E30-9657-B6C2-8ADA-8D488DF113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6" name="Line 31">
              <a:extLst>
                <a:ext uri="{FF2B5EF4-FFF2-40B4-BE49-F238E27FC236}">
                  <a16:creationId xmlns:a16="http://schemas.microsoft.com/office/drawing/2014/main" id="{A6489C27-A9C1-B8BD-1969-F929F735C8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7" name="Line 32">
              <a:extLst>
                <a:ext uri="{FF2B5EF4-FFF2-40B4-BE49-F238E27FC236}">
                  <a16:creationId xmlns:a16="http://schemas.microsoft.com/office/drawing/2014/main" id="{5914CE49-254B-9F1F-B016-AB9B53B86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8" name="Line 33">
              <a:extLst>
                <a:ext uri="{FF2B5EF4-FFF2-40B4-BE49-F238E27FC236}">
                  <a16:creationId xmlns:a16="http://schemas.microsoft.com/office/drawing/2014/main" id="{38A3A323-26E4-527B-50CC-F062D378D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9" name="Rectangle 34">
              <a:extLst>
                <a:ext uri="{FF2B5EF4-FFF2-40B4-BE49-F238E27FC236}">
                  <a16:creationId xmlns:a16="http://schemas.microsoft.com/office/drawing/2014/main" id="{6C930B05-939B-1782-DA1B-5F09AD2987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0" y="2385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25670" name="Rectangle 35">
              <a:extLst>
                <a:ext uri="{FF2B5EF4-FFF2-40B4-BE49-F238E27FC236}">
                  <a16:creationId xmlns:a16="http://schemas.microsoft.com/office/drawing/2014/main" id="{4C181D2C-75FD-34ED-844E-0CAC795F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44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</a:p>
            <a:p>
              <a:pPr>
                <a:spcBef>
                  <a:spcPct val="50000"/>
                </a:spcBef>
              </a:pPr>
              <a:endParaRPr lang="en-US" altLang="en-US" sz="16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25671" name="Rectangle 36">
              <a:extLst>
                <a:ext uri="{FF2B5EF4-FFF2-40B4-BE49-F238E27FC236}">
                  <a16:creationId xmlns:a16="http://schemas.microsoft.com/office/drawing/2014/main" id="{8AF00E8E-0E2E-5B20-704D-501F578503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817" y="2523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25672" name="Rectangle 37">
              <a:extLst>
                <a:ext uri="{FF2B5EF4-FFF2-40B4-BE49-F238E27FC236}">
                  <a16:creationId xmlns:a16="http://schemas.microsoft.com/office/drawing/2014/main" id="{C3F8761E-7713-0FDD-1F39-4A47801A2F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25673" name="Rectangle 38">
              <a:extLst>
                <a:ext uri="{FF2B5EF4-FFF2-40B4-BE49-F238E27FC236}">
                  <a16:creationId xmlns:a16="http://schemas.microsoft.com/office/drawing/2014/main" id="{9D4D42F0-4300-1AC0-D5ED-2EDD4F3EF9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4" y="2462"/>
              <a:ext cx="622" cy="26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25674" name="Rectangle 39">
              <a:extLst>
                <a:ext uri="{FF2B5EF4-FFF2-40B4-BE49-F238E27FC236}">
                  <a16:creationId xmlns:a16="http://schemas.microsoft.com/office/drawing/2014/main" id="{622B76E2-25A8-BC0F-DEF1-A2A5BB5ECD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</a:p>
          </p:txBody>
        </p:sp>
        <p:sp>
          <p:nvSpPr>
            <p:cNvPr id="25675" name="Rectangle 40">
              <a:extLst>
                <a:ext uri="{FF2B5EF4-FFF2-40B4-BE49-F238E27FC236}">
                  <a16:creationId xmlns:a16="http://schemas.microsoft.com/office/drawing/2014/main" id="{326D8F53-2128-C86C-F016-FD17FC826F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</a:p>
          </p:txBody>
        </p:sp>
        <p:sp>
          <p:nvSpPr>
            <p:cNvPr id="25676" name="Rectangle 41">
              <a:extLst>
                <a:ext uri="{FF2B5EF4-FFF2-40B4-BE49-F238E27FC236}">
                  <a16:creationId xmlns:a16="http://schemas.microsoft.com/office/drawing/2014/main" id="{056F20B1-FB89-16FC-5679-304F5685A2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2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</p:grpSp>
      <p:sp>
        <p:nvSpPr>
          <p:cNvPr id="25626" name="Rectangle 42">
            <a:extLst>
              <a:ext uri="{FF2B5EF4-FFF2-40B4-BE49-F238E27FC236}">
                <a16:creationId xmlns:a16="http://schemas.microsoft.com/office/drawing/2014/main" id="{FA163349-05DE-0628-D454-13B2282E2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25627" name="Rectangle 43">
            <a:extLst>
              <a:ext uri="{FF2B5EF4-FFF2-40B4-BE49-F238E27FC236}">
                <a16:creationId xmlns:a16="http://schemas.microsoft.com/office/drawing/2014/main" id="{3BFF2F44-3562-80C9-1A65-BCA54E629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25628" name="Rectangle 44">
            <a:extLst>
              <a:ext uri="{FF2B5EF4-FFF2-40B4-BE49-F238E27FC236}">
                <a16:creationId xmlns:a16="http://schemas.microsoft.com/office/drawing/2014/main" id="{2F2BDF0A-46A5-6DBC-5A3B-A359F2B6D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5184775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ÍâÄµÞÜ ÈßÄcÄ</a:t>
            </a:r>
          </a:p>
        </p:txBody>
      </p:sp>
      <p:sp>
        <p:nvSpPr>
          <p:cNvPr id="25629" name="Rectangle 45">
            <a:extLst>
              <a:ext uri="{FF2B5EF4-FFF2-40B4-BE49-F238E27FC236}">
                <a16:creationId xmlns:a16="http://schemas.microsoft.com/office/drawing/2014/main" id="{B53BD2EF-80FB-7E44-0D5E-90ECC6F8B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5184775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ÍÞÕßµÞÜ ÈßÄcÄ</a:t>
            </a:r>
          </a:p>
        </p:txBody>
      </p:sp>
      <p:sp>
        <p:nvSpPr>
          <p:cNvPr id="25630" name="Text Box 47">
            <a:extLst>
              <a:ext uri="{FF2B5EF4-FFF2-40B4-BE49-F238E27FC236}">
                <a16:creationId xmlns:a16="http://schemas.microsoft.com/office/drawing/2014/main" id="{85DF867C-5547-EB50-6FC1-7C8779EA6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ÕÞ·íÆJ¢</a:t>
            </a:r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5631" name="Text Box 48">
            <a:extLst>
              <a:ext uri="{FF2B5EF4-FFF2-40B4-BE49-F238E27FC236}">
                <a16:creationId xmlns:a16="http://schemas.microsoft.com/office/drawing/2014/main" id="{D52F3211-AAF8-6AB3-29AB-B30B58A92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3636963"/>
            <a:ext cx="2019300" cy="457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ÈßÕãJß</a:t>
            </a:r>
          </a:p>
        </p:txBody>
      </p:sp>
      <p:sp>
        <p:nvSpPr>
          <p:cNvPr id="25632" name="Line 49">
            <a:extLst>
              <a:ext uri="{FF2B5EF4-FFF2-40B4-BE49-F238E27FC236}">
                <a16:creationId xmlns:a16="http://schemas.microsoft.com/office/drawing/2014/main" id="{50ED3A76-28ED-82E1-257C-BD8202431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Line 50">
            <a:extLst>
              <a:ext uri="{FF2B5EF4-FFF2-40B4-BE49-F238E27FC236}">
                <a16:creationId xmlns:a16="http://schemas.microsoft.com/office/drawing/2014/main" id="{17FF079E-2236-2473-F967-B7767EA6C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Line 51">
            <a:extLst>
              <a:ext uri="{FF2B5EF4-FFF2-40B4-BE49-F238E27FC236}">
                <a16:creationId xmlns:a16="http://schemas.microsoft.com/office/drawing/2014/main" id="{42EF08B5-B193-7FDB-410D-D1B7D7DD1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Line 52">
            <a:extLst>
              <a:ext uri="{FF2B5EF4-FFF2-40B4-BE49-F238E27FC236}">
                <a16:creationId xmlns:a16="http://schemas.microsoft.com/office/drawing/2014/main" id="{EE311DB4-6452-C60F-031A-16B6C0FA0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Line 53">
            <a:extLst>
              <a:ext uri="{FF2B5EF4-FFF2-40B4-BE49-F238E27FC236}">
                <a16:creationId xmlns:a16="http://schemas.microsoft.com/office/drawing/2014/main" id="{FB6E7EE8-EA65-41F5-CFCD-B3CE6A513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Line 54">
            <a:extLst>
              <a:ext uri="{FF2B5EF4-FFF2-40B4-BE49-F238E27FC236}">
                <a16:creationId xmlns:a16="http://schemas.microsoft.com/office/drawing/2014/main" id="{E9D137F7-D657-4848-CCBE-52D67485D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Line 55">
            <a:extLst>
              <a:ext uri="{FF2B5EF4-FFF2-40B4-BE49-F238E27FC236}">
                <a16:creationId xmlns:a16="http://schemas.microsoft.com/office/drawing/2014/main" id="{908AD7E1-7C93-69BB-EB2E-9253E638C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Line 56">
            <a:extLst>
              <a:ext uri="{FF2B5EF4-FFF2-40B4-BE49-F238E27FC236}">
                <a16:creationId xmlns:a16="http://schemas.microsoft.com/office/drawing/2014/main" id="{532944C0-70D2-CAA3-4E8C-3F0A3D82D1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98" name="Rectangle 58">
            <a:extLst>
              <a:ext uri="{FF2B5EF4-FFF2-40B4-BE49-F238E27FC236}">
                <a16:creationId xmlns:a16="http://schemas.microsoft.com/office/drawing/2014/main" id="{79FB973A-F88A-EF0A-B4A7-D3413885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Øâf</a:t>
            </a:r>
            <a:r>
              <a:rPr lang="en-US" altLang="en-US" sz="2400">
                <a:solidFill>
                  <a:srgbClr val="FEF800"/>
                </a:solidFill>
                <a:latin typeface="Kerala" pitchFamily="2" charset="0"/>
              </a:rPr>
              <a:t>í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Î ÆVÖßÈß</a:t>
            </a:r>
          </a:p>
        </p:txBody>
      </p:sp>
      <p:sp>
        <p:nvSpPr>
          <p:cNvPr id="25641" name="Text Box 59">
            <a:extLst>
              <a:ext uri="{FF2B5EF4-FFF2-40B4-BE49-F238E27FC236}">
                <a16:creationId xmlns:a16="http://schemas.microsoft.com/office/drawing/2014/main" id="{35E87E5F-C7CB-A720-316C-6C7C506CA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grpSp>
        <p:nvGrpSpPr>
          <p:cNvPr id="240734" name="Group 94">
            <a:extLst>
              <a:ext uri="{FF2B5EF4-FFF2-40B4-BE49-F238E27FC236}">
                <a16:creationId xmlns:a16="http://schemas.microsoft.com/office/drawing/2014/main" id="{1A54A56D-6967-34CD-B856-61B986853A45}"/>
              </a:ext>
            </a:extLst>
          </p:cNvPr>
          <p:cNvGrpSpPr>
            <a:grpSpLocks/>
          </p:cNvGrpSpPr>
          <p:nvPr/>
        </p:nvGrpSpPr>
        <p:grpSpPr bwMode="auto">
          <a:xfrm>
            <a:off x="1949450" y="3089275"/>
            <a:ext cx="3554413" cy="989013"/>
            <a:chOff x="1228" y="1946"/>
            <a:chExt cx="2239" cy="623"/>
          </a:xfrm>
        </p:grpSpPr>
        <p:grpSp>
          <p:nvGrpSpPr>
            <p:cNvPr id="25655" name="Group 61">
              <a:extLst>
                <a:ext uri="{FF2B5EF4-FFF2-40B4-BE49-F238E27FC236}">
                  <a16:creationId xmlns:a16="http://schemas.microsoft.com/office/drawing/2014/main" id="{C6DA70F2-9B2D-BA9B-7F15-5474F4B916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8" y="1946"/>
              <a:ext cx="2239" cy="623"/>
              <a:chOff x="1013" y="1875"/>
              <a:chExt cx="2239" cy="623"/>
            </a:xfrm>
          </p:grpSpPr>
          <p:grpSp>
            <p:nvGrpSpPr>
              <p:cNvPr id="25657" name="Group 62">
                <a:extLst>
                  <a:ext uri="{FF2B5EF4-FFF2-40B4-BE49-F238E27FC236}">
                    <a16:creationId xmlns:a16="http://schemas.microsoft.com/office/drawing/2014/main" id="{11437C4B-9451-994F-4569-E2E656CDCB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2" y="1875"/>
                <a:ext cx="1680" cy="413"/>
                <a:chOff x="1358" y="1104"/>
                <a:chExt cx="1680" cy="413"/>
              </a:xfrm>
            </p:grpSpPr>
            <p:sp>
              <p:nvSpPr>
                <p:cNvPr id="25659" name="Rectangle 63">
                  <a:extLst>
                    <a:ext uri="{FF2B5EF4-FFF2-40B4-BE49-F238E27FC236}">
                      <a16:creationId xmlns:a16="http://schemas.microsoft.com/office/drawing/2014/main" id="{71951A5E-9DA0-243B-772C-E86B8F4999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8" y="1104"/>
                  <a:ext cx="1680" cy="408"/>
                </a:xfrm>
                <a:prstGeom prst="rect">
                  <a:avLst/>
                </a:prstGeom>
                <a:solidFill>
                  <a:srgbClr val="5AF24E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5660" name="Text Box 64">
                  <a:extLst>
                    <a:ext uri="{FF2B5EF4-FFF2-40B4-BE49-F238E27FC236}">
                      <a16:creationId xmlns:a16="http://schemas.microsoft.com/office/drawing/2014/main" id="{4AF18E84-40D6-691E-2165-FAD04ECBEC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57" y="1152"/>
                  <a:ext cx="1325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200" b="1">
                      <a:solidFill>
                        <a:srgbClr val="5D5D5D"/>
                      </a:solidFill>
                      <a:latin typeface="Kerala" pitchFamily="2" charset="0"/>
                    </a:rPr>
                    <a:t>¥dÌÙÞ¢</a:t>
                  </a:r>
                </a:p>
              </p:txBody>
            </p:sp>
          </p:grpSp>
          <p:sp>
            <p:nvSpPr>
              <p:cNvPr id="25658" name="AutoShape 65">
                <a:extLst>
                  <a:ext uri="{FF2B5EF4-FFF2-40B4-BE49-F238E27FC236}">
                    <a16:creationId xmlns:a16="http://schemas.microsoft.com/office/drawing/2014/main" id="{D2FFC739-2CFD-D058-2C8E-EFCE96EC4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3" y="1932"/>
                <a:ext cx="501" cy="566"/>
              </a:xfrm>
              <a:custGeom>
                <a:avLst/>
                <a:gdLst>
                  <a:gd name="T0" fmla="*/ 351 w 21600"/>
                  <a:gd name="T1" fmla="*/ 0 h 21600"/>
                  <a:gd name="T2" fmla="*/ 351 w 21600"/>
                  <a:gd name="T3" fmla="*/ 319 h 21600"/>
                  <a:gd name="T4" fmla="*/ 75 w 21600"/>
                  <a:gd name="T5" fmla="*/ 566 h 21600"/>
                  <a:gd name="T6" fmla="*/ 501 w 21600"/>
                  <a:gd name="T7" fmla="*/ 15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17 w 21600"/>
                  <a:gd name="T13" fmla="*/ 2900 h 21600"/>
                  <a:gd name="T14" fmla="*/ 18237 w 21600"/>
                  <a:gd name="T15" fmla="*/ 92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56" name="Text Box 66">
              <a:extLst>
                <a:ext uri="{FF2B5EF4-FFF2-40B4-BE49-F238E27FC236}">
                  <a16:creationId xmlns:a16="http://schemas.microsoft.com/office/drawing/2014/main" id="{88021D0D-9643-38E6-C8BF-8F6FD19C8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7" y="1983"/>
              <a:ext cx="114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tx1"/>
                  </a:solidFill>
                  <a:latin typeface="Kerala" pitchFamily="2" charset="0"/>
                </a:rPr>
                <a:t>¥dÌÙÞ¢</a:t>
              </a:r>
            </a:p>
          </p:txBody>
        </p:sp>
      </p:grpSp>
      <p:sp>
        <p:nvSpPr>
          <p:cNvPr id="240722" name="Oval 82">
            <a:extLst>
              <a:ext uri="{FF2B5EF4-FFF2-40B4-BE49-F238E27FC236}">
                <a16:creationId xmlns:a16="http://schemas.microsoft.com/office/drawing/2014/main" id="{F9360494-56E6-CCC7-4B3D-458087F63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5580063"/>
            <a:ext cx="2701925" cy="89376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0718" name="AutoShape 78">
            <a:extLst>
              <a:ext uri="{FF2B5EF4-FFF2-40B4-BE49-F238E27FC236}">
                <a16:creationId xmlns:a16="http://schemas.microsoft.com/office/drawing/2014/main" id="{222BF353-FF0D-B728-BC13-CDFA891EF45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923925" y="3784600"/>
            <a:ext cx="3997325" cy="2149475"/>
          </a:xfrm>
          <a:prstGeom prst="triangle">
            <a:avLst>
              <a:gd name="adj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7150">
            <a:solidFill>
              <a:srgbClr val="023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0719" name="AutoShape 79">
            <a:extLst>
              <a:ext uri="{FF2B5EF4-FFF2-40B4-BE49-F238E27FC236}">
                <a16:creationId xmlns:a16="http://schemas.microsoft.com/office/drawing/2014/main" id="{13AE2C2F-0A48-1C0F-59BB-CF14B07004F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125788" y="1268413"/>
            <a:ext cx="4065587" cy="7113587"/>
          </a:xfrm>
          <a:prstGeom prst="triangle">
            <a:avLst>
              <a:gd name="adj" fmla="val 5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5646" name="Text Box 83">
            <a:extLst>
              <a:ext uri="{FF2B5EF4-FFF2-40B4-BE49-F238E27FC236}">
                <a16:creationId xmlns:a16="http://schemas.microsoft.com/office/drawing/2014/main" id="{DA61BF7D-06D8-B907-4983-9D95AB7D2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5647" name="Text Box 87">
            <a:extLst>
              <a:ext uri="{FF2B5EF4-FFF2-40B4-BE49-F238E27FC236}">
                <a16:creationId xmlns:a16="http://schemas.microsoft.com/office/drawing/2014/main" id="{B46ACACA-13EB-D579-66F4-1C8B60DD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6235700"/>
            <a:ext cx="2317750" cy="655638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Kerala" pitchFamily="2" charset="0"/>
              </a:rPr>
              <a:t>Õø</a:t>
            </a:r>
            <a:r>
              <a:rPr lang="en-US" altLang="en-US" sz="2400">
                <a:solidFill>
                  <a:schemeClr val="tx1"/>
                </a:solidFill>
                <a:latin typeface="Arial Black" panose="020B0604020202020204" pitchFamily="34" charset="0"/>
              </a:rPr>
              <a:t> I</a:t>
            </a:r>
          </a:p>
        </p:txBody>
      </p:sp>
      <p:grpSp>
        <p:nvGrpSpPr>
          <p:cNvPr id="240707" name="Group 67">
            <a:extLst>
              <a:ext uri="{FF2B5EF4-FFF2-40B4-BE49-F238E27FC236}">
                <a16:creationId xmlns:a16="http://schemas.microsoft.com/office/drawing/2014/main" id="{254D21F3-4A5D-C2C8-FD9C-F0A5BAA464DF}"/>
              </a:ext>
            </a:extLst>
          </p:cNvPr>
          <p:cNvGrpSpPr>
            <a:grpSpLocks/>
          </p:cNvGrpSpPr>
          <p:nvPr/>
        </p:nvGrpSpPr>
        <p:grpSpPr bwMode="auto">
          <a:xfrm>
            <a:off x="619125" y="4189413"/>
            <a:ext cx="3108325" cy="1544637"/>
            <a:chOff x="653" y="2555"/>
            <a:chExt cx="1958" cy="973"/>
          </a:xfrm>
        </p:grpSpPr>
        <p:grpSp>
          <p:nvGrpSpPr>
            <p:cNvPr id="25651" name="Group 68">
              <a:extLst>
                <a:ext uri="{FF2B5EF4-FFF2-40B4-BE49-F238E27FC236}">
                  <a16:creationId xmlns:a16="http://schemas.microsoft.com/office/drawing/2014/main" id="{A9DBF7D5-28FB-6457-2228-18459CBB18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3" y="2555"/>
              <a:ext cx="1958" cy="973"/>
              <a:chOff x="568" y="2544"/>
              <a:chExt cx="1958" cy="973"/>
            </a:xfrm>
          </p:grpSpPr>
          <p:sp>
            <p:nvSpPr>
              <p:cNvPr id="25653" name="AutoShape 69">
                <a:extLst>
                  <a:ext uri="{FF2B5EF4-FFF2-40B4-BE49-F238E27FC236}">
                    <a16:creationId xmlns:a16="http://schemas.microsoft.com/office/drawing/2014/main" id="{FEE00618-CCC1-F945-2B19-DACBAB007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9360000">
                <a:off x="1560" y="3291"/>
                <a:ext cx="966" cy="226"/>
              </a:xfrm>
              <a:prstGeom prst="rightArrow">
                <a:avLst>
                  <a:gd name="adj1" fmla="val 50000"/>
                  <a:gd name="adj2" fmla="val 213737"/>
                </a:avLst>
              </a:prstGeom>
              <a:solidFill>
                <a:schemeClr val="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54" name="Rectangle 70">
                <a:extLst>
                  <a:ext uri="{FF2B5EF4-FFF2-40B4-BE49-F238E27FC236}">
                    <a16:creationId xmlns:a16="http://schemas.microsoft.com/office/drawing/2014/main" id="{79F3EC51-954D-EF99-745D-D6473D500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" y="2544"/>
                <a:ext cx="1680" cy="408"/>
              </a:xfrm>
              <a:prstGeom prst="rect">
                <a:avLst/>
              </a:prstGeom>
              <a:solidFill>
                <a:srgbClr val="FAFD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5652" name="Text Box 71">
              <a:extLst>
                <a:ext uri="{FF2B5EF4-FFF2-40B4-BE49-F238E27FC236}">
                  <a16:creationId xmlns:a16="http://schemas.microsoft.com/office/drawing/2014/main" id="{D53FE251-A65E-FC6E-4B3F-4E9032D2A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" y="2587"/>
              <a:ext cx="1784" cy="36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787878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66"/>
                  </a:solidFill>
                  <a:latin typeface="Kerala" pitchFamily="2" charset="0"/>
                </a:rPr>
                <a:t>©ÜíÉJß</a:t>
              </a:r>
              <a:r>
                <a:rPr lang="en-US" altLang="en-US" sz="2800" b="1">
                  <a:solidFill>
                    <a:srgbClr val="000066"/>
                  </a:solidFill>
                  <a:latin typeface="Times" panose="02020603050405020304" pitchFamily="18" charset="0"/>
                </a:rPr>
                <a:t> 12!!!</a:t>
              </a:r>
            </a:p>
          </p:txBody>
        </p:sp>
      </p:grpSp>
      <p:sp>
        <p:nvSpPr>
          <p:cNvPr id="240732" name="Rectangle 92">
            <a:extLst>
              <a:ext uri="{FF2B5EF4-FFF2-40B4-BE49-F238E27FC236}">
                <a16:creationId xmlns:a16="http://schemas.microsoft.com/office/drawing/2014/main" id="{3AC17B3A-EB29-0C7F-1302-3A8011A41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22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650" name="Text Box 93">
            <a:extLst>
              <a:ext uri="{FF2B5EF4-FFF2-40B4-BE49-F238E27FC236}">
                <a16:creationId xmlns:a16="http://schemas.microsoft.com/office/drawing/2014/main" id="{609EE6B0-8B34-75DB-98CA-19C497342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98" grpId="0" autoUpdateAnimBg="0"/>
      <p:bldP spid="24071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909CF78-222B-05E1-3844-7D56A9B86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763373F-875D-787A-AF7D-D0E888EB3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2B91648B-8B12-CCBF-463C-B73153EDE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2B2F8117-7C33-F1A8-9C0B-FC7996BA0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4DF98651-C369-2FCF-B416-1D6875855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2F6AFD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9B7DDF6E-8465-D0BD-4797-31010ECF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EE1996AF-07AD-A712-BC8D-DA45EC2B4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17CE97A5-6089-5BB9-8459-10173DA89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709613"/>
            <a:ext cx="2195512" cy="94297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RÉáÄßÏQ ÈßÏÎ¢</a:t>
            </a:r>
            <a:endParaRPr lang="en-US" altLang="en-US" sz="28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6634" name="Rectangle 10">
            <a:extLst>
              <a:ext uri="{FF2B5EF4-FFF2-40B4-BE49-F238E27FC236}">
                <a16:creationId xmlns:a16="http://schemas.microsoft.com/office/drawing/2014/main" id="{7C66527B-2593-F2EC-BD56-8875B3943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700088"/>
            <a:ext cx="1905000" cy="94297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RÉÝÏQ ÈßÏÎ¢</a:t>
            </a:r>
            <a:endParaRPr lang="en-US" altLang="en-US" sz="28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6635" name="Rectangle 11">
            <a:extLst>
              <a:ext uri="{FF2B5EF4-FFF2-40B4-BE49-F238E27FC236}">
                <a16:creationId xmlns:a16="http://schemas.microsoft.com/office/drawing/2014/main" id="{41FF9F8C-285F-5905-3DAE-1197A2A50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6636" name="Rectangle 12">
            <a:extLst>
              <a:ext uri="{FF2B5EF4-FFF2-40B4-BE49-F238E27FC236}">
                <a16:creationId xmlns:a16="http://schemas.microsoft.com/office/drawing/2014/main" id="{61F4E605-23F5-D720-A610-438E1E6E5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6637" name="Rectangle 13">
            <a:extLst>
              <a:ext uri="{FF2B5EF4-FFF2-40B4-BE49-F238E27FC236}">
                <a16:creationId xmlns:a16="http://schemas.microsoft.com/office/drawing/2014/main" id="{B545D68F-EB1E-9FDE-D163-C988DDFFC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6638" name="Rectangle 14">
            <a:extLst>
              <a:ext uri="{FF2B5EF4-FFF2-40B4-BE49-F238E27FC236}">
                <a16:creationId xmlns:a16="http://schemas.microsoft.com/office/drawing/2014/main" id="{63A236D3-87A7-5DCE-5FCA-438F31C18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6639" name="Rectangle 15">
            <a:extLst>
              <a:ext uri="{FF2B5EF4-FFF2-40B4-BE49-F238E27FC236}">
                <a16:creationId xmlns:a16="http://schemas.microsoft.com/office/drawing/2014/main" id="{E7B73802-345D-2FC4-6998-EAE03F934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700338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 “27”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6640" name="Rectangle 16">
            <a:extLst>
              <a:ext uri="{FF2B5EF4-FFF2-40B4-BE49-F238E27FC236}">
                <a16:creationId xmlns:a16="http://schemas.microsoft.com/office/drawing/2014/main" id="{FEE370BB-1470-4CD5-4888-AC59B2451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5971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6641" name="Rectangle 17">
            <a:extLst>
              <a:ext uri="{FF2B5EF4-FFF2-40B4-BE49-F238E27FC236}">
                <a16:creationId xmlns:a16="http://schemas.microsoft.com/office/drawing/2014/main" id="{B94044C6-F7F7-0799-63F7-7BF9F83A9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6642" name="Rectangle 18">
            <a:extLst>
              <a:ext uri="{FF2B5EF4-FFF2-40B4-BE49-F238E27FC236}">
                <a16:creationId xmlns:a16="http://schemas.microsoft.com/office/drawing/2014/main" id="{DAC89F85-2EB7-CD8D-9108-404E8F8EF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6643" name="Rectangle 19">
            <a:extLst>
              <a:ext uri="{FF2B5EF4-FFF2-40B4-BE49-F238E27FC236}">
                <a16:creationId xmlns:a16="http://schemas.microsoft.com/office/drawing/2014/main" id="{0F2BF50A-DC48-CBAD-9733-7B1BFDF7F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81915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®dÌÞÏ ÍÞ×</a:t>
            </a:r>
          </a:p>
          <a:p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6644" name="Rectangle 20">
            <a:extLst>
              <a:ext uri="{FF2B5EF4-FFF2-40B4-BE49-F238E27FC236}">
                <a16:creationId xmlns:a16="http://schemas.microsoft.com/office/drawing/2014/main" id="{84C6AB92-1EBB-455E-3F0E-B742401CF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533525" cy="81915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d·àAí ÍÞ×</a:t>
            </a:r>
          </a:p>
          <a:p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6645" name="Rectangle 21">
            <a:extLst>
              <a:ext uri="{FF2B5EF4-FFF2-40B4-BE49-F238E27FC236}">
                <a16:creationId xmlns:a16="http://schemas.microsoft.com/office/drawing/2014/main" id="{821AA3A9-738B-B26B-DE5E-12774AC62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6646" name="Rectangle 22">
            <a:extLst>
              <a:ext uri="{FF2B5EF4-FFF2-40B4-BE49-F238E27FC236}">
                <a16:creationId xmlns:a16="http://schemas.microsoft.com/office/drawing/2014/main" id="{ECDC1E3C-8CAA-1C17-1B47-645A57393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6647" name="Rectangle 23">
            <a:extLst>
              <a:ext uri="{FF2B5EF4-FFF2-40B4-BE49-F238E27FC236}">
                <a16:creationId xmlns:a16="http://schemas.microsoft.com/office/drawing/2014/main" id="{C99BAD71-3ECA-E902-99C5-D92C751CB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384550"/>
            <a:ext cx="949325" cy="39370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µãÉ</a:t>
            </a:r>
            <a:r>
              <a:rPr lang="en-US" altLang="en-US" sz="2000">
                <a:solidFill>
                  <a:srgbClr val="2F6AFD"/>
                </a:solidFill>
                <a:latin typeface="Kerala" pitchFamily="2" charset="0"/>
              </a:rPr>
              <a:t> 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/ </a:t>
            </a:r>
          </a:p>
        </p:txBody>
      </p:sp>
      <p:sp>
        <p:nvSpPr>
          <p:cNvPr id="26648" name="Rectangle 24">
            <a:extLst>
              <a:ext uri="{FF2B5EF4-FFF2-40B4-BE49-F238E27FC236}">
                <a16:creationId xmlns:a16="http://schemas.microsoft.com/office/drawing/2014/main" id="{878FA448-FD57-11A0-31B5-ABC3B200E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386138"/>
            <a:ext cx="1136650" cy="39370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ÈßÏÎ¢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grpSp>
        <p:nvGrpSpPr>
          <p:cNvPr id="26649" name="Group 25">
            <a:extLst>
              <a:ext uri="{FF2B5EF4-FFF2-40B4-BE49-F238E27FC236}">
                <a16:creationId xmlns:a16="http://schemas.microsoft.com/office/drawing/2014/main" id="{9FBED842-6461-127C-F825-313B66FA9308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4275"/>
            <a:ext cx="5403850" cy="2868613"/>
            <a:chOff x="1344" y="1546"/>
            <a:chExt cx="3404" cy="1807"/>
          </a:xfrm>
        </p:grpSpPr>
        <p:sp>
          <p:nvSpPr>
            <p:cNvPr id="26671" name="Line 26">
              <a:extLst>
                <a:ext uri="{FF2B5EF4-FFF2-40B4-BE49-F238E27FC236}">
                  <a16:creationId xmlns:a16="http://schemas.microsoft.com/office/drawing/2014/main" id="{82BADAF4-20D4-973F-8AAB-5DCE1826B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Line 27">
              <a:extLst>
                <a:ext uri="{FF2B5EF4-FFF2-40B4-BE49-F238E27FC236}">
                  <a16:creationId xmlns:a16="http://schemas.microsoft.com/office/drawing/2014/main" id="{7C1B0418-0263-25DF-6E43-11EA92FA9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Line 28">
              <a:extLst>
                <a:ext uri="{FF2B5EF4-FFF2-40B4-BE49-F238E27FC236}">
                  <a16:creationId xmlns:a16="http://schemas.microsoft.com/office/drawing/2014/main" id="{04F08203-7C76-F1B8-0F5B-3E7BC42361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Line 29">
              <a:extLst>
                <a:ext uri="{FF2B5EF4-FFF2-40B4-BE49-F238E27FC236}">
                  <a16:creationId xmlns:a16="http://schemas.microsoft.com/office/drawing/2014/main" id="{31B91980-6E0C-5212-CD28-AC0D98B20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Line 30">
              <a:extLst>
                <a:ext uri="{FF2B5EF4-FFF2-40B4-BE49-F238E27FC236}">
                  <a16:creationId xmlns:a16="http://schemas.microsoft.com/office/drawing/2014/main" id="{09FF4400-D707-50A8-BE5A-E5DBA8E5AB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Line 31">
              <a:extLst>
                <a:ext uri="{FF2B5EF4-FFF2-40B4-BE49-F238E27FC236}">
                  <a16:creationId xmlns:a16="http://schemas.microsoft.com/office/drawing/2014/main" id="{DF7F2E4D-88BD-DC64-FDC8-96E8EC3C7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Line 32">
              <a:extLst>
                <a:ext uri="{FF2B5EF4-FFF2-40B4-BE49-F238E27FC236}">
                  <a16:creationId xmlns:a16="http://schemas.microsoft.com/office/drawing/2014/main" id="{2E70AA4F-336B-E432-5EA0-0F1CD66E0E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8" name="Line 33">
              <a:extLst>
                <a:ext uri="{FF2B5EF4-FFF2-40B4-BE49-F238E27FC236}">
                  <a16:creationId xmlns:a16="http://schemas.microsoft.com/office/drawing/2014/main" id="{0F0413A3-0085-8C49-13F1-EE6D72DFF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Rectangle 34">
              <a:extLst>
                <a:ext uri="{FF2B5EF4-FFF2-40B4-BE49-F238E27FC236}">
                  <a16:creationId xmlns:a16="http://schemas.microsoft.com/office/drawing/2014/main" id="{5FCC0F8F-E819-F73A-679A-BE28422CDE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0" y="2385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26680" name="Rectangle 35">
              <a:extLst>
                <a:ext uri="{FF2B5EF4-FFF2-40B4-BE49-F238E27FC236}">
                  <a16:creationId xmlns:a16="http://schemas.microsoft.com/office/drawing/2014/main" id="{E287E34C-9C1A-C13E-E946-6AC4449B5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</a:p>
          </p:txBody>
        </p:sp>
        <p:sp>
          <p:nvSpPr>
            <p:cNvPr id="26681" name="Rectangle 36">
              <a:extLst>
                <a:ext uri="{FF2B5EF4-FFF2-40B4-BE49-F238E27FC236}">
                  <a16:creationId xmlns:a16="http://schemas.microsoft.com/office/drawing/2014/main" id="{11EC4945-A1F4-148F-55EA-9FADF8A69A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819" y="2523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</p:txBody>
        </p:sp>
        <p:sp>
          <p:nvSpPr>
            <p:cNvPr id="26682" name="Rectangle 37">
              <a:extLst>
                <a:ext uri="{FF2B5EF4-FFF2-40B4-BE49-F238E27FC236}">
                  <a16:creationId xmlns:a16="http://schemas.microsoft.com/office/drawing/2014/main" id="{B4CE3A25-2621-1024-EE32-BCB380BB56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26683" name="Rectangle 38">
              <a:extLst>
                <a:ext uri="{FF2B5EF4-FFF2-40B4-BE49-F238E27FC236}">
                  <a16:creationId xmlns:a16="http://schemas.microsoft.com/office/drawing/2014/main" id="{6741AF74-C1DE-AF9C-6CE7-1BA6C12FE0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4" y="2462"/>
              <a:ext cx="622" cy="26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26684" name="Rectangle 39">
              <a:extLst>
                <a:ext uri="{FF2B5EF4-FFF2-40B4-BE49-F238E27FC236}">
                  <a16:creationId xmlns:a16="http://schemas.microsoft.com/office/drawing/2014/main" id="{926CD91A-C2F2-82E5-8A32-3D079C9F17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26685" name="Rectangle 40">
              <a:extLst>
                <a:ext uri="{FF2B5EF4-FFF2-40B4-BE49-F238E27FC236}">
                  <a16:creationId xmlns:a16="http://schemas.microsoft.com/office/drawing/2014/main" id="{61F78509-711C-B25F-9DE2-36046B6421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26686" name="Rectangle 41">
              <a:extLst>
                <a:ext uri="{FF2B5EF4-FFF2-40B4-BE49-F238E27FC236}">
                  <a16:creationId xmlns:a16="http://schemas.microsoft.com/office/drawing/2014/main" id="{890B23FC-48CD-344F-2023-70596596B5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2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</p:grpSp>
      <p:sp>
        <p:nvSpPr>
          <p:cNvPr id="26650" name="Rectangle 42">
            <a:extLst>
              <a:ext uri="{FF2B5EF4-FFF2-40B4-BE49-F238E27FC236}">
                <a16:creationId xmlns:a16="http://schemas.microsoft.com/office/drawing/2014/main" id="{5E130C76-3BDD-CB29-FC4F-4C484A8C5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26651" name="Rectangle 43">
            <a:extLst>
              <a:ext uri="{FF2B5EF4-FFF2-40B4-BE49-F238E27FC236}">
                <a16:creationId xmlns:a16="http://schemas.microsoft.com/office/drawing/2014/main" id="{48AB6556-0798-9946-478C-5C86F5E41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26652" name="Rectangle 44">
            <a:extLst>
              <a:ext uri="{FF2B5EF4-FFF2-40B4-BE49-F238E27FC236}">
                <a16:creationId xmlns:a16="http://schemas.microsoft.com/office/drawing/2014/main" id="{02F92ABA-A9A5-467F-5BE0-EEF08E64E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5184775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ÍâÄµÞÜ ÈßÄcÄ</a:t>
            </a:r>
          </a:p>
        </p:txBody>
      </p:sp>
      <p:sp>
        <p:nvSpPr>
          <p:cNvPr id="26653" name="Rectangle 45">
            <a:extLst>
              <a:ext uri="{FF2B5EF4-FFF2-40B4-BE49-F238E27FC236}">
                <a16:creationId xmlns:a16="http://schemas.microsoft.com/office/drawing/2014/main" id="{537E25EF-0C74-3862-A970-ECD2B323F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5184775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ÍÞÕßµÞÜ ÈßÄcÄ</a:t>
            </a:r>
          </a:p>
        </p:txBody>
      </p:sp>
      <p:sp>
        <p:nvSpPr>
          <p:cNvPr id="26654" name="Text Box 47">
            <a:extLst>
              <a:ext uri="{FF2B5EF4-FFF2-40B4-BE49-F238E27FC236}">
                <a16:creationId xmlns:a16="http://schemas.microsoft.com/office/drawing/2014/main" id="{976DC91F-1A0E-A5AB-E0DA-F606C39EF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ÕÞ·íÆJ¢</a:t>
            </a:r>
          </a:p>
        </p:txBody>
      </p:sp>
      <p:sp>
        <p:nvSpPr>
          <p:cNvPr id="26655" name="Text Box 48">
            <a:extLst>
              <a:ext uri="{FF2B5EF4-FFF2-40B4-BE49-F238E27FC236}">
                <a16:creationId xmlns:a16="http://schemas.microsoft.com/office/drawing/2014/main" id="{31ABBE8F-5795-E530-45E1-B1FA8FE3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3619500"/>
            <a:ext cx="2085975" cy="5191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ÈßÕãJß</a:t>
            </a:r>
          </a:p>
        </p:txBody>
      </p:sp>
      <p:sp>
        <p:nvSpPr>
          <p:cNvPr id="26656" name="Line 49">
            <a:extLst>
              <a:ext uri="{FF2B5EF4-FFF2-40B4-BE49-F238E27FC236}">
                <a16:creationId xmlns:a16="http://schemas.microsoft.com/office/drawing/2014/main" id="{EEA9D584-389A-749D-990F-70976A6F1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Line 50">
            <a:extLst>
              <a:ext uri="{FF2B5EF4-FFF2-40B4-BE49-F238E27FC236}">
                <a16:creationId xmlns:a16="http://schemas.microsoft.com/office/drawing/2014/main" id="{45A9F6CB-76D9-8B97-8FEB-E5376848E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Line 51">
            <a:extLst>
              <a:ext uri="{FF2B5EF4-FFF2-40B4-BE49-F238E27FC236}">
                <a16:creationId xmlns:a16="http://schemas.microsoft.com/office/drawing/2014/main" id="{B2254085-0730-4BEA-37AF-FCBA37DBA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Line 52">
            <a:extLst>
              <a:ext uri="{FF2B5EF4-FFF2-40B4-BE49-F238E27FC236}">
                <a16:creationId xmlns:a16="http://schemas.microsoft.com/office/drawing/2014/main" id="{A3DE09D8-F50A-3012-85D4-0EC4F0987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Line 53">
            <a:extLst>
              <a:ext uri="{FF2B5EF4-FFF2-40B4-BE49-F238E27FC236}">
                <a16:creationId xmlns:a16="http://schemas.microsoft.com/office/drawing/2014/main" id="{6E2E2987-BBCE-171B-BA93-5F8525764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Line 54">
            <a:extLst>
              <a:ext uri="{FF2B5EF4-FFF2-40B4-BE49-F238E27FC236}">
                <a16:creationId xmlns:a16="http://schemas.microsoft.com/office/drawing/2014/main" id="{692AA63D-FB7F-2A24-B325-A343B7E654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Line 55">
            <a:extLst>
              <a:ext uri="{FF2B5EF4-FFF2-40B4-BE49-F238E27FC236}">
                <a16:creationId xmlns:a16="http://schemas.microsoft.com/office/drawing/2014/main" id="{36CF0557-3C89-02EC-73D8-EB25B577C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Line 56">
            <a:extLst>
              <a:ext uri="{FF2B5EF4-FFF2-40B4-BE49-F238E27FC236}">
                <a16:creationId xmlns:a16="http://schemas.microsoft.com/office/drawing/2014/main" id="{EB79CCDF-ABE7-BD3E-5912-ACFCA2B76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Rectangle 57">
            <a:extLst>
              <a:ext uri="{FF2B5EF4-FFF2-40B4-BE49-F238E27FC236}">
                <a16:creationId xmlns:a16="http://schemas.microsoft.com/office/drawing/2014/main" id="{B1C0C377-7B4F-474F-6B81-80C1DBF47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Øâf</a:t>
            </a:r>
            <a:r>
              <a:rPr lang="en-US" altLang="en-US" sz="2400">
                <a:solidFill>
                  <a:srgbClr val="2F6AFD"/>
                </a:solidFill>
                <a:latin typeface="Kerala" pitchFamily="2" charset="0"/>
              </a:rPr>
              <a:t>í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Î ÆVÖßÈß</a:t>
            </a:r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6665" name="Text Box 58">
            <a:extLst>
              <a:ext uri="{FF2B5EF4-FFF2-40B4-BE49-F238E27FC236}">
                <a16:creationId xmlns:a16="http://schemas.microsoft.com/office/drawing/2014/main" id="{166EE4C3-3DB7-4360-8418-E50DFDD0D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26666" name="Rectangle 71">
            <a:extLst>
              <a:ext uri="{FF2B5EF4-FFF2-40B4-BE49-F238E27FC236}">
                <a16:creationId xmlns:a16="http://schemas.microsoft.com/office/drawing/2014/main" id="{F2E4C591-8C38-E7C3-2B8C-01662498B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EF800"/>
                </a:solidFill>
                <a:latin typeface="Lucida Handwriting" panose="03010101010101010101" pitchFamily="66" charset="77"/>
              </a:rPr>
              <a:t>2 </a:t>
            </a:r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ÆâøÆVÖßÈß</a:t>
            </a:r>
            <a:r>
              <a:rPr lang="en-US" altLang="en-US" sz="2000" b="1">
                <a:solidFill>
                  <a:srgbClr val="FEF800"/>
                </a:solidFill>
                <a:latin typeface="Lucida Handwriting" panose="03010101010101010101" pitchFamily="66" charset="77"/>
              </a:rPr>
              <a:t> </a:t>
            </a:r>
          </a:p>
          <a:p>
            <a:r>
              <a:rPr lang="en-US" altLang="en-US" sz="2000" b="1">
                <a:solidFill>
                  <a:srgbClr val="FEF800"/>
                </a:solidFill>
                <a:latin typeface="Lucida Handwriting" panose="03010101010101010101" pitchFamily="66" charset="77"/>
              </a:rPr>
              <a:t>1 </a:t>
            </a:r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ØâfíÎ ÆVÖßÈß</a:t>
            </a:r>
          </a:p>
        </p:txBody>
      </p:sp>
      <p:sp>
        <p:nvSpPr>
          <p:cNvPr id="241741" name="Oval 77">
            <a:extLst>
              <a:ext uri="{FF2B5EF4-FFF2-40B4-BE49-F238E27FC236}">
                <a16:creationId xmlns:a16="http://schemas.microsoft.com/office/drawing/2014/main" id="{4A658CC4-FB84-2BC6-9694-8CED1C471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5480050"/>
            <a:ext cx="3200400" cy="9175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68" name="Text Box 78">
            <a:extLst>
              <a:ext uri="{FF2B5EF4-FFF2-40B4-BE49-F238E27FC236}">
                <a16:creationId xmlns:a16="http://schemas.microsoft.com/office/drawing/2014/main" id="{95FBC47E-E472-8755-3F5C-E00D1F440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6669" name="Text Box 81">
            <a:extLst>
              <a:ext uri="{FF2B5EF4-FFF2-40B4-BE49-F238E27FC236}">
                <a16:creationId xmlns:a16="http://schemas.microsoft.com/office/drawing/2014/main" id="{01F6BABC-70CC-4944-EB9B-098EFC75E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0" y="5295900"/>
            <a:ext cx="2317750" cy="655638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Kerala" pitchFamily="2" charset="0"/>
              </a:rPr>
              <a:t>Õø</a:t>
            </a:r>
            <a:r>
              <a:rPr lang="en-US" altLang="en-US" sz="2400">
                <a:solidFill>
                  <a:schemeClr val="tx1"/>
                </a:solidFill>
                <a:latin typeface="Arial Black" panose="020B0604020202020204" pitchFamily="34" charset="0"/>
              </a:rPr>
              <a:t> J</a:t>
            </a:r>
          </a:p>
        </p:txBody>
      </p:sp>
      <p:sp>
        <p:nvSpPr>
          <p:cNvPr id="241748" name="Rectangle 84">
            <a:extLst>
              <a:ext uri="{FF2B5EF4-FFF2-40B4-BE49-F238E27FC236}">
                <a16:creationId xmlns:a16="http://schemas.microsoft.com/office/drawing/2014/main" id="{5A17F625-A545-AD0B-F99E-D088E9892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23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710821A-B024-D8DF-2675-87D3FE786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95D4B96-28AB-22BC-D8DB-A085FC59E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B96248A8-15BC-198D-E0BE-E5D6A8AF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00FFFF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00FFFF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44616522-8939-6D82-4BA8-BE2BD6C9F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00FFFF"/>
                </a:solidFill>
                <a:latin typeface="Lucida Handwriting" panose="03010101010101010101" pitchFamily="66" charset="77"/>
              </a:rPr>
              <a:t>40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2000" b="1">
                <a:solidFill>
                  <a:srgbClr val="00FFFF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DD2ED9B7-12DB-17B2-6927-3E9A20214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FFFF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6CB79646-30AC-3172-8FD5-6B5F5B641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6E3947FA-2E51-C580-C426-2AF827AD7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00FFFF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C59D0FBF-C9CD-24B1-71E3-99ECF34F5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709613"/>
            <a:ext cx="1878012" cy="94297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FFFF"/>
                </a:solidFill>
                <a:latin typeface="Kerala" pitchFamily="2" charset="0"/>
              </a:rPr>
              <a:t>RÉáÄßÏQ ÈßÏÎ¢</a:t>
            </a:r>
            <a:endParaRPr lang="en-US" altLang="en-US" sz="2800" b="1">
              <a:solidFill>
                <a:srgbClr val="00FFFF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269CA888-6FF8-39B3-7433-567B3E6AC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700088"/>
            <a:ext cx="1868488" cy="94297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FFFF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2800" b="1">
                <a:solidFill>
                  <a:srgbClr val="00FFFF"/>
                </a:solidFill>
                <a:latin typeface="Kerala" pitchFamily="2" charset="0"/>
              </a:rPr>
              <a:t>RÉÝÏQ ÈßÏÎ¢</a:t>
            </a:r>
            <a:endParaRPr lang="en-US" altLang="en-US" sz="2800" b="1">
              <a:solidFill>
                <a:srgbClr val="00FFFF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7659" name="Rectangle 11">
            <a:extLst>
              <a:ext uri="{FF2B5EF4-FFF2-40B4-BE49-F238E27FC236}">
                <a16:creationId xmlns:a16="http://schemas.microsoft.com/office/drawing/2014/main" id="{3E2DF934-2167-786D-51BC-EBB06D0D7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7660" name="Rectangle 12">
            <a:extLst>
              <a:ext uri="{FF2B5EF4-FFF2-40B4-BE49-F238E27FC236}">
                <a16:creationId xmlns:a16="http://schemas.microsoft.com/office/drawing/2014/main" id="{94229915-0F76-77F0-32C9-CFEF77B8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7661" name="Rectangle 13">
            <a:extLst>
              <a:ext uri="{FF2B5EF4-FFF2-40B4-BE49-F238E27FC236}">
                <a16:creationId xmlns:a16="http://schemas.microsoft.com/office/drawing/2014/main" id="{018AA3D2-F1B8-3B85-7A10-0375F73FD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7662" name="Rectangle 14">
            <a:extLst>
              <a:ext uri="{FF2B5EF4-FFF2-40B4-BE49-F238E27FC236}">
                <a16:creationId xmlns:a16="http://schemas.microsoft.com/office/drawing/2014/main" id="{C0D6AA59-B73A-EFE5-8799-E01767E71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7663" name="Rectangle 15">
            <a:extLst>
              <a:ext uri="{FF2B5EF4-FFF2-40B4-BE49-F238E27FC236}">
                <a16:creationId xmlns:a16="http://schemas.microsoft.com/office/drawing/2014/main" id="{EBA4DFA5-FE04-F1B7-B65E-247A7F1FD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700338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00FFFF"/>
                </a:solidFill>
                <a:latin typeface="Lucida Handwriting" panose="03010101010101010101" pitchFamily="66" charset="77"/>
              </a:rPr>
              <a:t> “27” </a:t>
            </a:r>
            <a:r>
              <a:rPr lang="en-US" altLang="en-US" sz="2400" b="1">
                <a:solidFill>
                  <a:srgbClr val="00FFFF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7664" name="Rectangle 16">
            <a:extLst>
              <a:ext uri="{FF2B5EF4-FFF2-40B4-BE49-F238E27FC236}">
                <a16:creationId xmlns:a16="http://schemas.microsoft.com/office/drawing/2014/main" id="{C2FADD10-0D56-74BD-B986-6912B4FBD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5971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00FFFF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400" b="1">
                <a:solidFill>
                  <a:srgbClr val="00FFFF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7665" name="Rectangle 17">
            <a:extLst>
              <a:ext uri="{FF2B5EF4-FFF2-40B4-BE49-F238E27FC236}">
                <a16:creationId xmlns:a16="http://schemas.microsoft.com/office/drawing/2014/main" id="{A799A724-3E9D-A037-1C27-732F0813E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7666" name="Rectangle 18">
            <a:extLst>
              <a:ext uri="{FF2B5EF4-FFF2-40B4-BE49-F238E27FC236}">
                <a16:creationId xmlns:a16="http://schemas.microsoft.com/office/drawing/2014/main" id="{37586A12-56B9-9E52-D757-F8ACCE4B4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7667" name="Rectangle 19">
            <a:extLst>
              <a:ext uri="{FF2B5EF4-FFF2-40B4-BE49-F238E27FC236}">
                <a16:creationId xmlns:a16="http://schemas.microsoft.com/office/drawing/2014/main" id="{1E04ED59-E742-163D-45F6-47B4109F8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81915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00FFFF"/>
                </a:solidFill>
                <a:latin typeface="Kerala" pitchFamily="2" charset="0"/>
              </a:rPr>
              <a:t>®dÌÞÏ ÍÞ×</a:t>
            </a:r>
          </a:p>
          <a:p>
            <a:endParaRPr lang="en-US" altLang="en-US" sz="2400" b="1">
              <a:solidFill>
                <a:srgbClr val="00FFFF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7668" name="Rectangle 20">
            <a:extLst>
              <a:ext uri="{FF2B5EF4-FFF2-40B4-BE49-F238E27FC236}">
                <a16:creationId xmlns:a16="http://schemas.microsoft.com/office/drawing/2014/main" id="{8003AC05-AA05-1FE7-3A52-E70EAE864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533525" cy="81915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00FFFF"/>
                </a:solidFill>
                <a:latin typeface="Kerala" pitchFamily="2" charset="0"/>
              </a:rPr>
              <a:t>d·àAí ÍÞ×</a:t>
            </a:r>
          </a:p>
          <a:p>
            <a:endParaRPr lang="en-US" altLang="en-US" sz="2400" b="1">
              <a:solidFill>
                <a:srgbClr val="00FFFF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7669" name="Rectangle 21">
            <a:extLst>
              <a:ext uri="{FF2B5EF4-FFF2-40B4-BE49-F238E27FC236}">
                <a16:creationId xmlns:a16="http://schemas.microsoft.com/office/drawing/2014/main" id="{FE61947E-871C-8FBA-3152-70F94E504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7670" name="Rectangle 22">
            <a:extLst>
              <a:ext uri="{FF2B5EF4-FFF2-40B4-BE49-F238E27FC236}">
                <a16:creationId xmlns:a16="http://schemas.microsoft.com/office/drawing/2014/main" id="{7D700A44-E57E-15F7-B8CD-FE69CEFF8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7671" name="Rectangle 23">
            <a:extLst>
              <a:ext uri="{FF2B5EF4-FFF2-40B4-BE49-F238E27FC236}">
                <a16:creationId xmlns:a16="http://schemas.microsoft.com/office/drawing/2014/main" id="{0A824954-880B-AC7E-A112-2C9F4265D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384550"/>
            <a:ext cx="10636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30F6FD"/>
                </a:solidFill>
                <a:latin typeface="Kerala" pitchFamily="2" charset="0"/>
              </a:rPr>
              <a:t>µãÉ</a:t>
            </a:r>
            <a:r>
              <a:rPr lang="en-US" altLang="en-US" sz="1800">
                <a:solidFill>
                  <a:srgbClr val="30F6FD"/>
                </a:solidFill>
                <a:latin typeface="Kerala" pitchFamily="2" charset="0"/>
              </a:rPr>
              <a:t> </a:t>
            </a:r>
            <a:r>
              <a:rPr lang="en-US" altLang="en-US" sz="2400" b="1">
                <a:solidFill>
                  <a:srgbClr val="30F6FD"/>
                </a:solidFill>
                <a:latin typeface="Lucida Handwriting" panose="03010101010101010101" pitchFamily="66" charset="77"/>
              </a:rPr>
              <a:t>/ </a:t>
            </a:r>
          </a:p>
        </p:txBody>
      </p:sp>
      <p:sp>
        <p:nvSpPr>
          <p:cNvPr id="27672" name="Rectangle 24">
            <a:extLst>
              <a:ext uri="{FF2B5EF4-FFF2-40B4-BE49-F238E27FC236}">
                <a16:creationId xmlns:a16="http://schemas.microsoft.com/office/drawing/2014/main" id="{6DA1678E-4DAA-3D17-3016-1BBCE11B7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3861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30F6FD"/>
                </a:solidFill>
                <a:latin typeface="Kerala" pitchFamily="2" charset="0"/>
              </a:rPr>
              <a:t>ÈßÏÎ¢</a:t>
            </a:r>
            <a:r>
              <a:rPr lang="en-US" altLang="en-US" sz="2400" b="1">
                <a:solidFill>
                  <a:srgbClr val="30F6FD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grpSp>
        <p:nvGrpSpPr>
          <p:cNvPr id="27673" name="Group 25">
            <a:extLst>
              <a:ext uri="{FF2B5EF4-FFF2-40B4-BE49-F238E27FC236}">
                <a16:creationId xmlns:a16="http://schemas.microsoft.com/office/drawing/2014/main" id="{FB0655B6-6923-F863-CE86-01C8E7A0F25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4275"/>
            <a:ext cx="5403850" cy="2868613"/>
            <a:chOff x="1344" y="1546"/>
            <a:chExt cx="3404" cy="1807"/>
          </a:xfrm>
        </p:grpSpPr>
        <p:sp>
          <p:nvSpPr>
            <p:cNvPr id="27714" name="Line 26">
              <a:extLst>
                <a:ext uri="{FF2B5EF4-FFF2-40B4-BE49-F238E27FC236}">
                  <a16:creationId xmlns:a16="http://schemas.microsoft.com/office/drawing/2014/main" id="{B7A591A0-8B6F-01CA-7493-C4B353ABE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5" name="Line 27">
              <a:extLst>
                <a:ext uri="{FF2B5EF4-FFF2-40B4-BE49-F238E27FC236}">
                  <a16:creationId xmlns:a16="http://schemas.microsoft.com/office/drawing/2014/main" id="{A727CFE3-E63C-B36D-B637-80D0AC20E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6" name="Line 28">
              <a:extLst>
                <a:ext uri="{FF2B5EF4-FFF2-40B4-BE49-F238E27FC236}">
                  <a16:creationId xmlns:a16="http://schemas.microsoft.com/office/drawing/2014/main" id="{E7772B7F-EF6D-2724-4EAD-42BEFF40E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7" name="Line 29">
              <a:extLst>
                <a:ext uri="{FF2B5EF4-FFF2-40B4-BE49-F238E27FC236}">
                  <a16:creationId xmlns:a16="http://schemas.microsoft.com/office/drawing/2014/main" id="{93323769-2CD6-2C37-5051-79CD12B965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8" name="Line 30">
              <a:extLst>
                <a:ext uri="{FF2B5EF4-FFF2-40B4-BE49-F238E27FC236}">
                  <a16:creationId xmlns:a16="http://schemas.microsoft.com/office/drawing/2014/main" id="{F8EFCD29-CF76-F211-362C-68FD0AE497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9" name="Line 31">
              <a:extLst>
                <a:ext uri="{FF2B5EF4-FFF2-40B4-BE49-F238E27FC236}">
                  <a16:creationId xmlns:a16="http://schemas.microsoft.com/office/drawing/2014/main" id="{E8760C3E-62E2-2129-AA75-FE1E192EED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0" name="Line 32">
              <a:extLst>
                <a:ext uri="{FF2B5EF4-FFF2-40B4-BE49-F238E27FC236}">
                  <a16:creationId xmlns:a16="http://schemas.microsoft.com/office/drawing/2014/main" id="{47FDEED7-5EF7-F6FF-6B34-64C2E135D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1" name="Line 33">
              <a:extLst>
                <a:ext uri="{FF2B5EF4-FFF2-40B4-BE49-F238E27FC236}">
                  <a16:creationId xmlns:a16="http://schemas.microsoft.com/office/drawing/2014/main" id="{A44B6601-1D41-6641-D128-DFCE3415F2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2" name="Rectangle 34">
              <a:extLst>
                <a:ext uri="{FF2B5EF4-FFF2-40B4-BE49-F238E27FC236}">
                  <a16:creationId xmlns:a16="http://schemas.microsoft.com/office/drawing/2014/main" id="{88190D2F-4BD2-3415-59F0-AE4265C0F7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0" y="2385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27723" name="Rectangle 35">
              <a:extLst>
                <a:ext uri="{FF2B5EF4-FFF2-40B4-BE49-F238E27FC236}">
                  <a16:creationId xmlns:a16="http://schemas.microsoft.com/office/drawing/2014/main" id="{3328B339-AC91-114A-F1A5-186ACF1B3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  <a:endParaRPr lang="en-US" altLang="en-US" sz="16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27724" name="Rectangle 36">
              <a:extLst>
                <a:ext uri="{FF2B5EF4-FFF2-40B4-BE49-F238E27FC236}">
                  <a16:creationId xmlns:a16="http://schemas.microsoft.com/office/drawing/2014/main" id="{FADB6F20-3613-D4B1-7FFF-EA7C1FFC16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817" y="2523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27725" name="Rectangle 37">
              <a:extLst>
                <a:ext uri="{FF2B5EF4-FFF2-40B4-BE49-F238E27FC236}">
                  <a16:creationId xmlns:a16="http://schemas.microsoft.com/office/drawing/2014/main" id="{883D6EE1-0A39-F39D-5EDF-74D8CB5F3D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27726" name="Rectangle 38">
              <a:extLst>
                <a:ext uri="{FF2B5EF4-FFF2-40B4-BE49-F238E27FC236}">
                  <a16:creationId xmlns:a16="http://schemas.microsoft.com/office/drawing/2014/main" id="{7C9565ED-BA7A-4990-3F17-7A46311641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4" y="2462"/>
              <a:ext cx="622" cy="26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27727" name="Rectangle 39">
              <a:extLst>
                <a:ext uri="{FF2B5EF4-FFF2-40B4-BE49-F238E27FC236}">
                  <a16:creationId xmlns:a16="http://schemas.microsoft.com/office/drawing/2014/main" id="{2D3A652F-A80C-2E13-A6FB-CE40893AAE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27728" name="Rectangle 40">
              <a:extLst>
                <a:ext uri="{FF2B5EF4-FFF2-40B4-BE49-F238E27FC236}">
                  <a16:creationId xmlns:a16="http://schemas.microsoft.com/office/drawing/2014/main" id="{BF9A1DA2-93A6-E0FC-05E5-F1C96D9092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27729" name="Rectangle 41">
              <a:extLst>
                <a:ext uri="{FF2B5EF4-FFF2-40B4-BE49-F238E27FC236}">
                  <a16:creationId xmlns:a16="http://schemas.microsoft.com/office/drawing/2014/main" id="{0DF8B94E-EE58-3AC4-13A6-C7BBB61ED8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2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</p:grpSp>
      <p:sp>
        <p:nvSpPr>
          <p:cNvPr id="27674" name="Rectangle 42">
            <a:extLst>
              <a:ext uri="{FF2B5EF4-FFF2-40B4-BE49-F238E27FC236}">
                <a16:creationId xmlns:a16="http://schemas.microsoft.com/office/drawing/2014/main" id="{9564D4A8-7926-03D6-BAA4-A008F933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0" y="4491038"/>
            <a:ext cx="1976438" cy="515937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800" b="1">
                <a:solidFill>
                  <a:srgbClr val="30F6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27675" name="Rectangle 43">
            <a:extLst>
              <a:ext uri="{FF2B5EF4-FFF2-40B4-BE49-F238E27FC236}">
                <a16:creationId xmlns:a16="http://schemas.microsoft.com/office/drawing/2014/main" id="{B07C5DC8-CA09-6F95-D892-42A83F030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510088"/>
            <a:ext cx="2152650" cy="515937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800" b="1">
                <a:solidFill>
                  <a:srgbClr val="30F6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27676" name="Rectangle 44">
            <a:extLst>
              <a:ext uri="{FF2B5EF4-FFF2-40B4-BE49-F238E27FC236}">
                <a16:creationId xmlns:a16="http://schemas.microsoft.com/office/drawing/2014/main" id="{9B9FF7EE-CB29-6786-15BB-F877C926E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5184775"/>
            <a:ext cx="1831975" cy="9429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30F6FD"/>
                </a:solidFill>
                <a:latin typeface="Kerala" pitchFamily="2" charset="0"/>
              </a:rPr>
              <a:t>ÍâÄµÞÜ ÈßÄcÄ</a:t>
            </a:r>
          </a:p>
        </p:txBody>
      </p:sp>
      <p:sp>
        <p:nvSpPr>
          <p:cNvPr id="27677" name="Rectangle 45">
            <a:extLst>
              <a:ext uri="{FF2B5EF4-FFF2-40B4-BE49-F238E27FC236}">
                <a16:creationId xmlns:a16="http://schemas.microsoft.com/office/drawing/2014/main" id="{F9E8E716-5BDD-94D9-42E5-FA988DFD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5184775"/>
            <a:ext cx="1814512" cy="9429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30F6FD"/>
                </a:solidFill>
                <a:latin typeface="Kerala" pitchFamily="2" charset="0"/>
              </a:rPr>
              <a:t>ÍÞÕßµÞÜ ÈßÄcÄ</a:t>
            </a:r>
          </a:p>
        </p:txBody>
      </p:sp>
      <p:sp>
        <p:nvSpPr>
          <p:cNvPr id="27678" name="Text Box 47">
            <a:extLst>
              <a:ext uri="{FF2B5EF4-FFF2-40B4-BE49-F238E27FC236}">
                <a16:creationId xmlns:a16="http://schemas.microsoft.com/office/drawing/2014/main" id="{C18964AE-B45B-E386-1BCF-E65B31F6C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30F6FD"/>
                </a:solidFill>
                <a:latin typeface="Kerala" pitchFamily="2" charset="0"/>
              </a:rPr>
              <a:t>ÕÞ·íÆJ¢</a:t>
            </a:r>
          </a:p>
        </p:txBody>
      </p:sp>
      <p:sp>
        <p:nvSpPr>
          <p:cNvPr id="27679" name="Text Box 48">
            <a:extLst>
              <a:ext uri="{FF2B5EF4-FFF2-40B4-BE49-F238E27FC236}">
                <a16:creationId xmlns:a16="http://schemas.microsoft.com/office/drawing/2014/main" id="{307B5D87-1501-E3C8-0425-F2DB120DF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3711575"/>
            <a:ext cx="2767012" cy="457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30F6FD"/>
                </a:solidFill>
                <a:latin typeface="Kerala" pitchFamily="2" charset="0"/>
              </a:rPr>
              <a:t>ÈßÕãJß</a:t>
            </a:r>
          </a:p>
        </p:txBody>
      </p:sp>
      <p:sp>
        <p:nvSpPr>
          <p:cNvPr id="27680" name="Line 49">
            <a:extLst>
              <a:ext uri="{FF2B5EF4-FFF2-40B4-BE49-F238E27FC236}">
                <a16:creationId xmlns:a16="http://schemas.microsoft.com/office/drawing/2014/main" id="{859FEABA-28FC-5DBF-42B5-3C0553A7F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50">
            <a:extLst>
              <a:ext uri="{FF2B5EF4-FFF2-40B4-BE49-F238E27FC236}">
                <a16:creationId xmlns:a16="http://schemas.microsoft.com/office/drawing/2014/main" id="{4ED661E9-7769-A334-2FBA-4B177A9E5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Line 51">
            <a:extLst>
              <a:ext uri="{FF2B5EF4-FFF2-40B4-BE49-F238E27FC236}">
                <a16:creationId xmlns:a16="http://schemas.microsoft.com/office/drawing/2014/main" id="{A9B25530-C7B6-D40E-086D-8FF9092EFD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Line 52">
            <a:extLst>
              <a:ext uri="{FF2B5EF4-FFF2-40B4-BE49-F238E27FC236}">
                <a16:creationId xmlns:a16="http://schemas.microsoft.com/office/drawing/2014/main" id="{D64264D5-E064-FC74-3FF2-C9A82D45E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Line 53">
            <a:extLst>
              <a:ext uri="{FF2B5EF4-FFF2-40B4-BE49-F238E27FC236}">
                <a16:creationId xmlns:a16="http://schemas.microsoft.com/office/drawing/2014/main" id="{FF08152F-6A87-ABCD-4D65-1B599B3FC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5" name="Line 54">
            <a:extLst>
              <a:ext uri="{FF2B5EF4-FFF2-40B4-BE49-F238E27FC236}">
                <a16:creationId xmlns:a16="http://schemas.microsoft.com/office/drawing/2014/main" id="{BCB4DC77-03DA-67CA-7D33-8E6698C2F1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Line 55">
            <a:extLst>
              <a:ext uri="{FF2B5EF4-FFF2-40B4-BE49-F238E27FC236}">
                <a16:creationId xmlns:a16="http://schemas.microsoft.com/office/drawing/2014/main" id="{B48055FA-7341-B17B-CD8C-C5AAD59F9D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Line 56">
            <a:extLst>
              <a:ext uri="{FF2B5EF4-FFF2-40B4-BE49-F238E27FC236}">
                <a16:creationId xmlns:a16="http://schemas.microsoft.com/office/drawing/2014/main" id="{89E4EE83-6FB9-9F99-8031-18849729F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Rectangle 57">
            <a:extLst>
              <a:ext uri="{FF2B5EF4-FFF2-40B4-BE49-F238E27FC236}">
                <a16:creationId xmlns:a16="http://schemas.microsoft.com/office/drawing/2014/main" id="{4AEDC5D9-A1C6-A7B8-562E-2C3CF4EF7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30F6FD"/>
                </a:solidFill>
                <a:latin typeface="Kerala" pitchFamily="2" charset="0"/>
              </a:rPr>
              <a:t>Øâf</a:t>
            </a:r>
            <a:r>
              <a:rPr lang="en-US" altLang="en-US" sz="2400">
                <a:solidFill>
                  <a:srgbClr val="30F6FD"/>
                </a:solidFill>
                <a:latin typeface="Kerala" pitchFamily="2" charset="0"/>
              </a:rPr>
              <a:t>í</a:t>
            </a:r>
            <a:r>
              <a:rPr lang="en-US" altLang="en-US" sz="2400" b="1">
                <a:solidFill>
                  <a:srgbClr val="30F6FD"/>
                </a:solidFill>
                <a:latin typeface="Kerala" pitchFamily="2" charset="0"/>
              </a:rPr>
              <a:t>Î ÆVÖßÈß</a:t>
            </a:r>
          </a:p>
        </p:txBody>
      </p:sp>
      <p:sp>
        <p:nvSpPr>
          <p:cNvPr id="27689" name="Text Box 58">
            <a:extLst>
              <a:ext uri="{FF2B5EF4-FFF2-40B4-BE49-F238E27FC236}">
                <a16:creationId xmlns:a16="http://schemas.microsoft.com/office/drawing/2014/main" id="{1E3CFA25-F24A-5865-D6FD-DA2D45092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27690" name="Rectangle 59">
            <a:extLst>
              <a:ext uri="{FF2B5EF4-FFF2-40B4-BE49-F238E27FC236}">
                <a16:creationId xmlns:a16="http://schemas.microsoft.com/office/drawing/2014/main" id="{1D4EA0EF-F22C-ED8B-14F3-27205F05F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5540375"/>
            <a:ext cx="2333625" cy="75882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30F6FD"/>
                </a:solidFill>
                <a:latin typeface="Lucida Handwriting" panose="03010101010101010101" pitchFamily="66" charset="77"/>
              </a:rPr>
              <a:t>2 </a:t>
            </a:r>
            <a:r>
              <a:rPr lang="en-US" altLang="en-US" sz="2400" b="1">
                <a:solidFill>
                  <a:srgbClr val="30F6FD"/>
                </a:solidFill>
                <a:latin typeface="Kerala" pitchFamily="2" charset="0"/>
              </a:rPr>
              <a:t>ÆâøÆVÖßÈß</a:t>
            </a:r>
            <a:r>
              <a:rPr lang="en-US" altLang="en-US" sz="2000" b="1">
                <a:solidFill>
                  <a:srgbClr val="30F6FD"/>
                </a:solidFill>
                <a:latin typeface="Lucida Handwriting" panose="03010101010101010101" pitchFamily="66" charset="77"/>
              </a:rPr>
              <a:t> </a:t>
            </a:r>
          </a:p>
          <a:p>
            <a:r>
              <a:rPr lang="en-US" altLang="en-US" sz="2000" b="1">
                <a:solidFill>
                  <a:srgbClr val="30F6FD"/>
                </a:solidFill>
                <a:latin typeface="Lucida Handwriting" panose="03010101010101010101" pitchFamily="66" charset="77"/>
              </a:rPr>
              <a:t>1 </a:t>
            </a:r>
            <a:r>
              <a:rPr lang="en-US" altLang="en-US" sz="2000" b="1">
                <a:solidFill>
                  <a:srgbClr val="30F6FD"/>
                </a:solidFill>
                <a:latin typeface="Kerala" pitchFamily="2" charset="0"/>
              </a:rPr>
              <a:t>ØâfíÎ ÆVÖßÈß</a:t>
            </a:r>
          </a:p>
        </p:txBody>
      </p:sp>
      <p:grpSp>
        <p:nvGrpSpPr>
          <p:cNvPr id="265276" name="Group 60">
            <a:extLst>
              <a:ext uri="{FF2B5EF4-FFF2-40B4-BE49-F238E27FC236}">
                <a16:creationId xmlns:a16="http://schemas.microsoft.com/office/drawing/2014/main" id="{41809718-3FE5-747A-3DDF-2763FACCAE5F}"/>
              </a:ext>
            </a:extLst>
          </p:cNvPr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7711" name="Rectangle 61">
              <a:extLst>
                <a:ext uri="{FF2B5EF4-FFF2-40B4-BE49-F238E27FC236}">
                  <a16:creationId xmlns:a16="http://schemas.microsoft.com/office/drawing/2014/main" id="{01BB0350-ADA5-09EA-8DAE-6FA762F3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12" name="Rectangle 62">
              <a:extLst>
                <a:ext uri="{FF2B5EF4-FFF2-40B4-BE49-F238E27FC236}">
                  <a16:creationId xmlns:a16="http://schemas.microsoft.com/office/drawing/2014/main" id="{8F33C57F-8D1C-E755-9DB8-9CC0A0AF0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13" name="Rectangle 63">
              <a:extLst>
                <a:ext uri="{FF2B5EF4-FFF2-40B4-BE49-F238E27FC236}">
                  <a16:creationId xmlns:a16="http://schemas.microsoft.com/office/drawing/2014/main" id="{844923D1-5D93-3702-4168-29C37260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692" name="Text Box 67">
            <a:extLst>
              <a:ext uri="{FF2B5EF4-FFF2-40B4-BE49-F238E27FC236}">
                <a16:creationId xmlns:a16="http://schemas.microsoft.com/office/drawing/2014/main" id="{C21A0FB1-3719-07E1-C2B0-5B91C878D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grpSp>
        <p:nvGrpSpPr>
          <p:cNvPr id="265288" name="Group 72">
            <a:extLst>
              <a:ext uri="{FF2B5EF4-FFF2-40B4-BE49-F238E27FC236}">
                <a16:creationId xmlns:a16="http://schemas.microsoft.com/office/drawing/2014/main" id="{B3BAA5DA-945E-5C85-F631-6DF092BA096E}"/>
              </a:ext>
            </a:extLst>
          </p:cNvPr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7708" name="Rectangle 73">
              <a:extLst>
                <a:ext uri="{FF2B5EF4-FFF2-40B4-BE49-F238E27FC236}">
                  <a16:creationId xmlns:a16="http://schemas.microsoft.com/office/drawing/2014/main" id="{1889A2E6-DA0C-B40C-92E0-830C185FE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09" name="Rectangle 74">
              <a:extLst>
                <a:ext uri="{FF2B5EF4-FFF2-40B4-BE49-F238E27FC236}">
                  <a16:creationId xmlns:a16="http://schemas.microsoft.com/office/drawing/2014/main" id="{FBD4B19E-31AB-B742-657B-E750A8BA3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10" name="Rectangle 75">
              <a:extLst>
                <a:ext uri="{FF2B5EF4-FFF2-40B4-BE49-F238E27FC236}">
                  <a16:creationId xmlns:a16="http://schemas.microsoft.com/office/drawing/2014/main" id="{E5B3D7F5-FBFF-8845-33AC-C6405A60F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5292" name="Group 76">
            <a:extLst>
              <a:ext uri="{FF2B5EF4-FFF2-40B4-BE49-F238E27FC236}">
                <a16:creationId xmlns:a16="http://schemas.microsoft.com/office/drawing/2014/main" id="{93BCFDFD-A356-3C0C-6483-F367D5CE2411}"/>
              </a:ext>
            </a:extLst>
          </p:cNvPr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7705" name="Rectangle 77">
              <a:extLst>
                <a:ext uri="{FF2B5EF4-FFF2-40B4-BE49-F238E27FC236}">
                  <a16:creationId xmlns:a16="http://schemas.microsoft.com/office/drawing/2014/main" id="{2AB7393C-4C74-7061-073A-BDA85365F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06" name="Rectangle 78">
              <a:extLst>
                <a:ext uri="{FF2B5EF4-FFF2-40B4-BE49-F238E27FC236}">
                  <a16:creationId xmlns:a16="http://schemas.microsoft.com/office/drawing/2014/main" id="{C4CF109E-EAAD-C22B-6FDC-F77332430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07" name="Rectangle 79">
              <a:extLst>
                <a:ext uri="{FF2B5EF4-FFF2-40B4-BE49-F238E27FC236}">
                  <a16:creationId xmlns:a16="http://schemas.microsoft.com/office/drawing/2014/main" id="{FA64EAF0-38CF-377F-1E7A-8705D6BBA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5296" name="Group 80">
            <a:extLst>
              <a:ext uri="{FF2B5EF4-FFF2-40B4-BE49-F238E27FC236}">
                <a16:creationId xmlns:a16="http://schemas.microsoft.com/office/drawing/2014/main" id="{3201EF92-7D3F-BC67-A2A9-48396433E0D5}"/>
              </a:ext>
            </a:extLst>
          </p:cNvPr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7702" name="Rectangle 81">
              <a:extLst>
                <a:ext uri="{FF2B5EF4-FFF2-40B4-BE49-F238E27FC236}">
                  <a16:creationId xmlns:a16="http://schemas.microsoft.com/office/drawing/2014/main" id="{F8D59625-609A-444D-D5E9-547B2D7B0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03" name="Rectangle 82">
              <a:extLst>
                <a:ext uri="{FF2B5EF4-FFF2-40B4-BE49-F238E27FC236}">
                  <a16:creationId xmlns:a16="http://schemas.microsoft.com/office/drawing/2014/main" id="{37EEE93F-B175-15A5-6F0F-0370392B3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04" name="Rectangle 83">
              <a:extLst>
                <a:ext uri="{FF2B5EF4-FFF2-40B4-BE49-F238E27FC236}">
                  <a16:creationId xmlns:a16="http://schemas.microsoft.com/office/drawing/2014/main" id="{7C1FD29B-A86A-4794-E72E-BCB509B9E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5300" name="Group 84">
            <a:extLst>
              <a:ext uri="{FF2B5EF4-FFF2-40B4-BE49-F238E27FC236}">
                <a16:creationId xmlns:a16="http://schemas.microsoft.com/office/drawing/2014/main" id="{9097A942-504F-63EF-F38E-BB9E514359D8}"/>
              </a:ext>
            </a:extLst>
          </p:cNvPr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7699" name="Rectangle 85">
              <a:extLst>
                <a:ext uri="{FF2B5EF4-FFF2-40B4-BE49-F238E27FC236}">
                  <a16:creationId xmlns:a16="http://schemas.microsoft.com/office/drawing/2014/main" id="{39145D46-754B-1103-9ADB-299FE6C84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00" name="Rectangle 86">
              <a:extLst>
                <a:ext uri="{FF2B5EF4-FFF2-40B4-BE49-F238E27FC236}">
                  <a16:creationId xmlns:a16="http://schemas.microsoft.com/office/drawing/2014/main" id="{1386391E-B0F5-05F6-EB8F-A44865232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01" name="Rectangle 87">
              <a:extLst>
                <a:ext uri="{FF2B5EF4-FFF2-40B4-BE49-F238E27FC236}">
                  <a16:creationId xmlns:a16="http://schemas.microsoft.com/office/drawing/2014/main" id="{AE336FA0-CBC6-410A-A789-63B467900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5318" name="Rectangle 102">
            <a:extLst>
              <a:ext uri="{FF2B5EF4-FFF2-40B4-BE49-F238E27FC236}">
                <a16:creationId xmlns:a16="http://schemas.microsoft.com/office/drawing/2014/main" id="{921AA37F-706D-2FED-6E6A-E7707B83D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698" name="Text Box 103">
            <a:extLst>
              <a:ext uri="{FF2B5EF4-FFF2-40B4-BE49-F238E27FC236}">
                <a16:creationId xmlns:a16="http://schemas.microsoft.com/office/drawing/2014/main" id="{77CDCED3-4D61-7515-973F-061CC4624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5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5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5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5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5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5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042B618-6847-57AA-0C7A-B4E299E5A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F08DEEB-D9CE-7FB3-5051-B1391CB77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10127D90-78FD-16AA-8BC6-D8876A6D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C35E428C-B351-FE1D-752A-10059467A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CCD9C6C1-54C9-17AD-DF20-3801B06EE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2F6AFD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85294351-F69B-1EB1-D799-6EB3D2E5E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C45B73A8-567E-0B12-CFBD-EE03A9481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28681" name="Rectangle 9">
            <a:extLst>
              <a:ext uri="{FF2B5EF4-FFF2-40B4-BE49-F238E27FC236}">
                <a16:creationId xmlns:a16="http://schemas.microsoft.com/office/drawing/2014/main" id="{A7AEB36B-9A72-F7CB-0756-AE5954D2D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709613"/>
            <a:ext cx="2195512" cy="94297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RÉáÄßÏQ ÈßÏÎ¢</a:t>
            </a:r>
            <a:endParaRPr lang="en-US" altLang="en-US" sz="28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8682" name="Rectangle 10">
            <a:extLst>
              <a:ext uri="{FF2B5EF4-FFF2-40B4-BE49-F238E27FC236}">
                <a16:creationId xmlns:a16="http://schemas.microsoft.com/office/drawing/2014/main" id="{4F4DF70B-9990-D2C7-F7C7-58072C65B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700088"/>
            <a:ext cx="1905000" cy="94297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RÉÝÏQ ÈßÏÎ¢</a:t>
            </a:r>
            <a:endParaRPr lang="en-US" altLang="en-US" sz="28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8683" name="Rectangle 11">
            <a:extLst>
              <a:ext uri="{FF2B5EF4-FFF2-40B4-BE49-F238E27FC236}">
                <a16:creationId xmlns:a16="http://schemas.microsoft.com/office/drawing/2014/main" id="{44AEFD84-701A-6E42-9C45-1DEE98882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8684" name="Rectangle 12">
            <a:extLst>
              <a:ext uri="{FF2B5EF4-FFF2-40B4-BE49-F238E27FC236}">
                <a16:creationId xmlns:a16="http://schemas.microsoft.com/office/drawing/2014/main" id="{0A6C6540-DC72-54C6-AF87-5C579E005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8685" name="Rectangle 13">
            <a:extLst>
              <a:ext uri="{FF2B5EF4-FFF2-40B4-BE49-F238E27FC236}">
                <a16:creationId xmlns:a16="http://schemas.microsoft.com/office/drawing/2014/main" id="{4531AEF7-5FF4-2196-D8F2-DB861F442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8686" name="Rectangle 14">
            <a:extLst>
              <a:ext uri="{FF2B5EF4-FFF2-40B4-BE49-F238E27FC236}">
                <a16:creationId xmlns:a16="http://schemas.microsoft.com/office/drawing/2014/main" id="{47C6B161-A677-E1FF-0373-BDAFAAC3C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8687" name="Rectangle 15">
            <a:extLst>
              <a:ext uri="{FF2B5EF4-FFF2-40B4-BE49-F238E27FC236}">
                <a16:creationId xmlns:a16="http://schemas.microsoft.com/office/drawing/2014/main" id="{89DC038D-9B17-A74D-0707-D59D4188E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700338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 “27”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8688" name="Rectangle 16">
            <a:extLst>
              <a:ext uri="{FF2B5EF4-FFF2-40B4-BE49-F238E27FC236}">
                <a16:creationId xmlns:a16="http://schemas.microsoft.com/office/drawing/2014/main" id="{69C95A97-705B-2BFE-6A8E-27BC15322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5971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28689" name="Rectangle 17">
            <a:extLst>
              <a:ext uri="{FF2B5EF4-FFF2-40B4-BE49-F238E27FC236}">
                <a16:creationId xmlns:a16="http://schemas.microsoft.com/office/drawing/2014/main" id="{B7AA9346-EAAA-2AC5-761A-E84F56172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8690" name="Rectangle 18">
            <a:extLst>
              <a:ext uri="{FF2B5EF4-FFF2-40B4-BE49-F238E27FC236}">
                <a16:creationId xmlns:a16="http://schemas.microsoft.com/office/drawing/2014/main" id="{73E7A8B1-4E51-2491-6F41-D150F2ABE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8691" name="Rectangle 19">
            <a:extLst>
              <a:ext uri="{FF2B5EF4-FFF2-40B4-BE49-F238E27FC236}">
                <a16:creationId xmlns:a16="http://schemas.microsoft.com/office/drawing/2014/main" id="{080E817F-EB6C-B06F-95AC-F7FCAF98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81915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®dÌÞÏ ÍÞ×</a:t>
            </a:r>
          </a:p>
          <a:p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8692" name="Rectangle 20">
            <a:extLst>
              <a:ext uri="{FF2B5EF4-FFF2-40B4-BE49-F238E27FC236}">
                <a16:creationId xmlns:a16="http://schemas.microsoft.com/office/drawing/2014/main" id="{4C79A823-5774-D920-97A7-8F9149D80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533525" cy="81915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d·àAí ÍÞ×</a:t>
            </a:r>
          </a:p>
          <a:p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8693" name="Rectangle 21">
            <a:extLst>
              <a:ext uri="{FF2B5EF4-FFF2-40B4-BE49-F238E27FC236}">
                <a16:creationId xmlns:a16="http://schemas.microsoft.com/office/drawing/2014/main" id="{1050DC3C-CFF1-6297-59D3-0BCD30AA7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8694" name="Rectangle 22">
            <a:extLst>
              <a:ext uri="{FF2B5EF4-FFF2-40B4-BE49-F238E27FC236}">
                <a16:creationId xmlns:a16="http://schemas.microsoft.com/office/drawing/2014/main" id="{A9E90EEB-C3C7-5727-254F-37C841DC3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8695" name="Rectangle 23">
            <a:extLst>
              <a:ext uri="{FF2B5EF4-FFF2-40B4-BE49-F238E27FC236}">
                <a16:creationId xmlns:a16="http://schemas.microsoft.com/office/drawing/2014/main" id="{DF0CEAFC-7A71-5A35-8F34-0F3661434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384550"/>
            <a:ext cx="1123950" cy="515938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µãÉ</a:t>
            </a:r>
            <a:r>
              <a:rPr lang="en-US" altLang="en-US" sz="2000">
                <a:solidFill>
                  <a:srgbClr val="2F6AFD"/>
                </a:solidFill>
                <a:latin typeface="Kerala" pitchFamily="2" charset="0"/>
              </a:rPr>
              <a:t> 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/ </a:t>
            </a:r>
          </a:p>
        </p:txBody>
      </p:sp>
      <p:sp>
        <p:nvSpPr>
          <p:cNvPr id="28696" name="Rectangle 24">
            <a:extLst>
              <a:ext uri="{FF2B5EF4-FFF2-40B4-BE49-F238E27FC236}">
                <a16:creationId xmlns:a16="http://schemas.microsoft.com/office/drawing/2014/main" id="{A0D51624-6D5D-4D3A-0AC2-2A210D514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386138"/>
            <a:ext cx="1136650" cy="39370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ÈßÏÎ¢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grpSp>
        <p:nvGrpSpPr>
          <p:cNvPr id="28697" name="Group 25">
            <a:extLst>
              <a:ext uri="{FF2B5EF4-FFF2-40B4-BE49-F238E27FC236}">
                <a16:creationId xmlns:a16="http://schemas.microsoft.com/office/drawing/2014/main" id="{422BAD17-721D-343B-C907-31BB95ACCBB9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4275"/>
            <a:ext cx="5403850" cy="2868613"/>
            <a:chOff x="1344" y="1546"/>
            <a:chExt cx="3404" cy="1807"/>
          </a:xfrm>
        </p:grpSpPr>
        <p:sp>
          <p:nvSpPr>
            <p:cNvPr id="28909" name="Line 26">
              <a:extLst>
                <a:ext uri="{FF2B5EF4-FFF2-40B4-BE49-F238E27FC236}">
                  <a16:creationId xmlns:a16="http://schemas.microsoft.com/office/drawing/2014/main" id="{52025657-8088-3380-7512-301C616BF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0" name="Line 27">
              <a:extLst>
                <a:ext uri="{FF2B5EF4-FFF2-40B4-BE49-F238E27FC236}">
                  <a16:creationId xmlns:a16="http://schemas.microsoft.com/office/drawing/2014/main" id="{21D603D2-A298-8FBB-9E2F-4DE4F62FC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1" name="Line 28">
              <a:extLst>
                <a:ext uri="{FF2B5EF4-FFF2-40B4-BE49-F238E27FC236}">
                  <a16:creationId xmlns:a16="http://schemas.microsoft.com/office/drawing/2014/main" id="{66336845-3461-286F-F41F-55AA8D18E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2" name="Line 29">
              <a:extLst>
                <a:ext uri="{FF2B5EF4-FFF2-40B4-BE49-F238E27FC236}">
                  <a16:creationId xmlns:a16="http://schemas.microsoft.com/office/drawing/2014/main" id="{4E47EE0A-E409-8281-70AE-6C6C47D24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3" name="Line 30">
              <a:extLst>
                <a:ext uri="{FF2B5EF4-FFF2-40B4-BE49-F238E27FC236}">
                  <a16:creationId xmlns:a16="http://schemas.microsoft.com/office/drawing/2014/main" id="{CEFBA221-FE99-0D8E-8697-8A723E38822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4" name="Line 31">
              <a:extLst>
                <a:ext uri="{FF2B5EF4-FFF2-40B4-BE49-F238E27FC236}">
                  <a16:creationId xmlns:a16="http://schemas.microsoft.com/office/drawing/2014/main" id="{BBA0F2A1-C3E6-D056-0580-5AFF4BD97E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5" name="Line 32">
              <a:extLst>
                <a:ext uri="{FF2B5EF4-FFF2-40B4-BE49-F238E27FC236}">
                  <a16:creationId xmlns:a16="http://schemas.microsoft.com/office/drawing/2014/main" id="{322EE836-F1C3-7060-1174-4459F40D0A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6" name="Line 33">
              <a:extLst>
                <a:ext uri="{FF2B5EF4-FFF2-40B4-BE49-F238E27FC236}">
                  <a16:creationId xmlns:a16="http://schemas.microsoft.com/office/drawing/2014/main" id="{808657C9-2F24-C2A3-7FE8-823F323EA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7" name="Rectangle 34">
              <a:extLst>
                <a:ext uri="{FF2B5EF4-FFF2-40B4-BE49-F238E27FC236}">
                  <a16:creationId xmlns:a16="http://schemas.microsoft.com/office/drawing/2014/main" id="{36A2956F-658A-029E-590A-58E721F6F6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0" y="2385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2F6AFD"/>
                  </a:solidFill>
                  <a:latin typeface="Kerala" pitchFamily="2" charset="0"/>
                </a:rPr>
                <a:t>dÉÕºÈ¢</a:t>
              </a:r>
              <a:endParaRPr lang="en-US" altLang="en-US" sz="1800" b="1">
                <a:solidFill>
                  <a:srgbClr val="2F6AFD"/>
                </a:solidFill>
                <a:latin typeface="Helvetica BlackOblique" pitchFamily="2" charset="0"/>
              </a:endParaRPr>
            </a:p>
          </p:txBody>
        </p:sp>
        <p:sp>
          <p:nvSpPr>
            <p:cNvPr id="28918" name="Rectangle 35">
              <a:extLst>
                <a:ext uri="{FF2B5EF4-FFF2-40B4-BE49-F238E27FC236}">
                  <a16:creationId xmlns:a16="http://schemas.microsoft.com/office/drawing/2014/main" id="{9DADDA5B-D476-0779-41D4-240AC9A15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rgbClr val="2F6AFD"/>
                  </a:solidFill>
                  <a:latin typeface="Kerala" pitchFamily="2" charset="0"/>
                </a:rPr>
                <a:t>æÕ{ßMÞ¿í</a:t>
              </a:r>
            </a:p>
          </p:txBody>
        </p:sp>
        <p:sp>
          <p:nvSpPr>
            <p:cNvPr id="28919" name="Rectangle 36">
              <a:extLst>
                <a:ext uri="{FF2B5EF4-FFF2-40B4-BE49-F238E27FC236}">
                  <a16:creationId xmlns:a16="http://schemas.microsoft.com/office/drawing/2014/main" id="{4C0DAEFC-6446-3BFE-7124-3ADEDB735C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819" y="2523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2F6AFD"/>
                  </a:solidFill>
                  <a:latin typeface="Kerala" pitchFamily="2" charset="0"/>
                </a:rPr>
                <a:t>µÞÕc¢</a:t>
              </a:r>
            </a:p>
          </p:txBody>
        </p:sp>
        <p:sp>
          <p:nvSpPr>
            <p:cNvPr id="28920" name="Rectangle 37">
              <a:extLst>
                <a:ext uri="{FF2B5EF4-FFF2-40B4-BE49-F238E27FC236}">
                  <a16:creationId xmlns:a16="http://schemas.microsoft.com/office/drawing/2014/main" id="{395E4D1E-2004-D2B8-A95D-EFD3257085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2F6AFD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28921" name="Rectangle 38">
              <a:extLst>
                <a:ext uri="{FF2B5EF4-FFF2-40B4-BE49-F238E27FC236}">
                  <a16:creationId xmlns:a16="http://schemas.microsoft.com/office/drawing/2014/main" id="{B0E560BE-1FC4-A9C9-4109-1F9D0CD26B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4" y="2462"/>
              <a:ext cx="622" cy="26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rgbClr val="2F6AFD"/>
                  </a:solidFill>
                  <a:latin typeface="Kerala" pitchFamily="2" charset="0"/>
                </a:rPr>
                <a:t>dÉÕãJßµZ</a:t>
              </a:r>
              <a:endParaRPr lang="en-US" altLang="en-US" sz="1800" b="1">
                <a:solidFill>
                  <a:srgbClr val="2F6AFD"/>
                </a:solidFill>
                <a:latin typeface="Helvetica BlackOblique" pitchFamily="2" charset="0"/>
              </a:endParaRPr>
            </a:p>
          </p:txBody>
        </p:sp>
        <p:sp>
          <p:nvSpPr>
            <p:cNvPr id="28922" name="Rectangle 39">
              <a:extLst>
                <a:ext uri="{FF2B5EF4-FFF2-40B4-BE49-F238E27FC236}">
                  <a16:creationId xmlns:a16="http://schemas.microsoft.com/office/drawing/2014/main" id="{71DAC5CF-5916-1942-9141-E81D5D07EF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2F6AFD"/>
                  </a:solidFill>
                  <a:latin typeface="Kerala" pitchFamily="2" charset="0"/>
                </a:rPr>
                <a:t>ºøßdÄ¢</a:t>
              </a:r>
              <a:endParaRPr lang="en-US" altLang="en-US" sz="1800" b="1">
                <a:solidFill>
                  <a:srgbClr val="2F6AFD"/>
                </a:solidFill>
                <a:latin typeface="Helvetica BlackOblique" pitchFamily="2" charset="0"/>
              </a:endParaRPr>
            </a:p>
          </p:txBody>
        </p:sp>
        <p:sp>
          <p:nvSpPr>
            <p:cNvPr id="28923" name="Rectangle 40">
              <a:extLst>
                <a:ext uri="{FF2B5EF4-FFF2-40B4-BE49-F238E27FC236}">
                  <a16:creationId xmlns:a16="http://schemas.microsoft.com/office/drawing/2014/main" id="{FFCC89B8-2073-FFCA-F34E-E49D2F4A54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2F6AFD"/>
                  </a:solidFill>
                  <a:latin typeface="Kerala" pitchFamily="2" charset="0"/>
                </a:rPr>
                <a:t>ÈßÏÎ¢</a:t>
              </a:r>
              <a:endParaRPr lang="en-US" altLang="en-US" sz="1800" b="1">
                <a:solidFill>
                  <a:srgbClr val="2F6AFD"/>
                </a:solidFill>
                <a:latin typeface="Helvetica BlackOblique" pitchFamily="2" charset="0"/>
              </a:endParaRPr>
            </a:p>
          </p:txBody>
        </p:sp>
        <p:sp>
          <p:nvSpPr>
            <p:cNvPr id="28924" name="Rectangle 41">
              <a:extLst>
                <a:ext uri="{FF2B5EF4-FFF2-40B4-BE49-F238E27FC236}">
                  <a16:creationId xmlns:a16="http://schemas.microsoft.com/office/drawing/2014/main" id="{E71E57EB-EA3C-62C0-3C5C-1A1DD0F7F4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2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2F6AFD"/>
                  </a:solidFill>
                  <a:latin typeface="Kerala" pitchFamily="2" charset="0"/>
                </a:rPr>
                <a:t>ØáÕßçÖ×¢</a:t>
              </a:r>
              <a:endParaRPr lang="en-US" altLang="en-US" sz="1800" b="1">
                <a:solidFill>
                  <a:srgbClr val="2F6AFD"/>
                </a:solidFill>
                <a:latin typeface="Helvetica BlackOblique" pitchFamily="2" charset="0"/>
              </a:endParaRPr>
            </a:p>
          </p:txBody>
        </p:sp>
      </p:grpSp>
      <p:sp>
        <p:nvSpPr>
          <p:cNvPr id="28698" name="Rectangle 42">
            <a:extLst>
              <a:ext uri="{FF2B5EF4-FFF2-40B4-BE49-F238E27FC236}">
                <a16:creationId xmlns:a16="http://schemas.microsoft.com/office/drawing/2014/main" id="{204F5932-56FC-434C-E3A3-9B9628C0B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28699" name="Rectangle 43">
            <a:extLst>
              <a:ext uri="{FF2B5EF4-FFF2-40B4-BE49-F238E27FC236}">
                <a16:creationId xmlns:a16="http://schemas.microsoft.com/office/drawing/2014/main" id="{4ECECE32-6A74-FD5D-63DC-9C615C73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28700" name="Rectangle 44">
            <a:extLst>
              <a:ext uri="{FF2B5EF4-FFF2-40B4-BE49-F238E27FC236}">
                <a16:creationId xmlns:a16="http://schemas.microsoft.com/office/drawing/2014/main" id="{4FDD530A-7C78-1F24-8F81-7B73D3FFC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5184775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ÍâÄµÞÜ ÈßÄcÄ</a:t>
            </a:r>
          </a:p>
        </p:txBody>
      </p:sp>
      <p:sp>
        <p:nvSpPr>
          <p:cNvPr id="28701" name="Rectangle 45">
            <a:extLst>
              <a:ext uri="{FF2B5EF4-FFF2-40B4-BE49-F238E27FC236}">
                <a16:creationId xmlns:a16="http://schemas.microsoft.com/office/drawing/2014/main" id="{160B3B94-7BA3-8DCA-5E0E-DAD8D5964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5184775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ÍÞÕßµÞÜ ÈßÄcÄ</a:t>
            </a:r>
          </a:p>
        </p:txBody>
      </p:sp>
      <p:sp>
        <p:nvSpPr>
          <p:cNvPr id="28702" name="Text Box 46">
            <a:extLst>
              <a:ext uri="{FF2B5EF4-FFF2-40B4-BE49-F238E27FC236}">
                <a16:creationId xmlns:a16="http://schemas.microsoft.com/office/drawing/2014/main" id="{E90D4CD7-016C-B15C-B8B1-9D2A25837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ÕÞ·íÆJ¢</a:t>
            </a:r>
          </a:p>
        </p:txBody>
      </p:sp>
      <p:sp>
        <p:nvSpPr>
          <p:cNvPr id="28703" name="Text Box 47">
            <a:extLst>
              <a:ext uri="{FF2B5EF4-FFF2-40B4-BE49-F238E27FC236}">
                <a16:creationId xmlns:a16="http://schemas.microsoft.com/office/drawing/2014/main" id="{629FCCB2-1381-412A-1FF0-3C0CDE19A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3619500"/>
            <a:ext cx="2085975" cy="5191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ÈßÕãJß</a:t>
            </a:r>
          </a:p>
        </p:txBody>
      </p:sp>
      <p:sp>
        <p:nvSpPr>
          <p:cNvPr id="28704" name="Line 48">
            <a:extLst>
              <a:ext uri="{FF2B5EF4-FFF2-40B4-BE49-F238E27FC236}">
                <a16:creationId xmlns:a16="http://schemas.microsoft.com/office/drawing/2014/main" id="{1E379961-A250-D710-EC4D-54DBC4617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Line 49">
            <a:extLst>
              <a:ext uri="{FF2B5EF4-FFF2-40B4-BE49-F238E27FC236}">
                <a16:creationId xmlns:a16="http://schemas.microsoft.com/office/drawing/2014/main" id="{2E4FCE5E-52C0-9DB3-8B24-C45D08C94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Line 50">
            <a:extLst>
              <a:ext uri="{FF2B5EF4-FFF2-40B4-BE49-F238E27FC236}">
                <a16:creationId xmlns:a16="http://schemas.microsoft.com/office/drawing/2014/main" id="{DD833B32-6885-6CF3-CDC3-AEE87AF28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Line 51">
            <a:extLst>
              <a:ext uri="{FF2B5EF4-FFF2-40B4-BE49-F238E27FC236}">
                <a16:creationId xmlns:a16="http://schemas.microsoft.com/office/drawing/2014/main" id="{42F6226F-BBEB-1F33-D1A1-3945E395E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8" name="Line 52">
            <a:extLst>
              <a:ext uri="{FF2B5EF4-FFF2-40B4-BE49-F238E27FC236}">
                <a16:creationId xmlns:a16="http://schemas.microsoft.com/office/drawing/2014/main" id="{336DE0DF-BBF9-D002-D483-B661D603BE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Line 53">
            <a:extLst>
              <a:ext uri="{FF2B5EF4-FFF2-40B4-BE49-F238E27FC236}">
                <a16:creationId xmlns:a16="http://schemas.microsoft.com/office/drawing/2014/main" id="{CAC43A94-25D9-6665-B462-B2D5EB337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0" name="Line 54">
            <a:extLst>
              <a:ext uri="{FF2B5EF4-FFF2-40B4-BE49-F238E27FC236}">
                <a16:creationId xmlns:a16="http://schemas.microsoft.com/office/drawing/2014/main" id="{A3EB63C1-2223-512D-B6B8-35DF06F68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1" name="Line 55">
            <a:extLst>
              <a:ext uri="{FF2B5EF4-FFF2-40B4-BE49-F238E27FC236}">
                <a16:creationId xmlns:a16="http://schemas.microsoft.com/office/drawing/2014/main" id="{E2EB9665-6FA3-B711-DC91-10F64269F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2" name="Rectangle 56">
            <a:extLst>
              <a:ext uri="{FF2B5EF4-FFF2-40B4-BE49-F238E27FC236}">
                <a16:creationId xmlns:a16="http://schemas.microsoft.com/office/drawing/2014/main" id="{21395C77-EDE3-D7A5-7C73-9C95A1A49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Øâf</a:t>
            </a:r>
            <a:r>
              <a:rPr lang="en-US" altLang="en-US" sz="2400">
                <a:solidFill>
                  <a:srgbClr val="2F6AFD"/>
                </a:solidFill>
                <a:latin typeface="Kerala" pitchFamily="2" charset="0"/>
              </a:rPr>
              <a:t>í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Î ÆVÖßÈß</a:t>
            </a:r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28713" name="Text Box 57">
            <a:extLst>
              <a:ext uri="{FF2B5EF4-FFF2-40B4-BE49-F238E27FC236}">
                <a16:creationId xmlns:a16="http://schemas.microsoft.com/office/drawing/2014/main" id="{63E0E8CF-3E78-884D-DA6A-FF252AF54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28714" name="Rectangle 58">
            <a:extLst>
              <a:ext uri="{FF2B5EF4-FFF2-40B4-BE49-F238E27FC236}">
                <a16:creationId xmlns:a16="http://schemas.microsoft.com/office/drawing/2014/main" id="{7C4F56FA-DC90-F12B-E0E7-3DBCA3B76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2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</a:p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ØâfíÎ ÆVÖßÈß</a:t>
            </a:r>
          </a:p>
        </p:txBody>
      </p:sp>
      <p:sp>
        <p:nvSpPr>
          <p:cNvPr id="28715" name="Text Box 60">
            <a:extLst>
              <a:ext uri="{FF2B5EF4-FFF2-40B4-BE49-F238E27FC236}">
                <a16:creationId xmlns:a16="http://schemas.microsoft.com/office/drawing/2014/main" id="{118E4DA5-3736-C549-FAA6-66C4022D4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30814" name="Rectangle 62">
            <a:extLst>
              <a:ext uri="{FF2B5EF4-FFF2-40B4-BE49-F238E27FC236}">
                <a16:creationId xmlns:a16="http://schemas.microsoft.com/office/drawing/2014/main" id="{8EB835AB-5FE9-E015-4DE7-8FD06C6DF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25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8717" name="Group 63">
            <a:extLst>
              <a:ext uri="{FF2B5EF4-FFF2-40B4-BE49-F238E27FC236}">
                <a16:creationId xmlns:a16="http://schemas.microsoft.com/office/drawing/2014/main" id="{37DE8B67-9B95-800A-0025-1A352A7B6B7C}"/>
              </a:ext>
            </a:extLst>
          </p:cNvPr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8906" name="Rectangle 64">
              <a:extLst>
                <a:ext uri="{FF2B5EF4-FFF2-40B4-BE49-F238E27FC236}">
                  <a16:creationId xmlns:a16="http://schemas.microsoft.com/office/drawing/2014/main" id="{AEF7077B-69DC-BC96-B741-6D295FAC2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907" name="Rectangle 65">
              <a:extLst>
                <a:ext uri="{FF2B5EF4-FFF2-40B4-BE49-F238E27FC236}">
                  <a16:creationId xmlns:a16="http://schemas.microsoft.com/office/drawing/2014/main" id="{D3041FB6-1A37-46DB-0239-3A372CD26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908" name="Rectangle 66">
              <a:extLst>
                <a:ext uri="{FF2B5EF4-FFF2-40B4-BE49-F238E27FC236}">
                  <a16:creationId xmlns:a16="http://schemas.microsoft.com/office/drawing/2014/main" id="{EADBF1A2-2D94-2912-B003-7074AD97E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30819" name="Group 67">
            <a:extLst>
              <a:ext uri="{FF2B5EF4-FFF2-40B4-BE49-F238E27FC236}">
                <a16:creationId xmlns:a16="http://schemas.microsoft.com/office/drawing/2014/main" id="{37AE1A41-DCEE-982C-1C3D-46935E1DC86F}"/>
              </a:ext>
            </a:extLst>
          </p:cNvPr>
          <p:cNvGrpSpPr>
            <a:grpSpLocks/>
          </p:cNvGrpSpPr>
          <p:nvPr/>
        </p:nvGrpSpPr>
        <p:grpSpPr bwMode="auto">
          <a:xfrm>
            <a:off x="-381000" y="0"/>
            <a:ext cx="10010775" cy="6858000"/>
            <a:chOff x="-218" y="0"/>
            <a:chExt cx="6242" cy="4320"/>
          </a:xfrm>
        </p:grpSpPr>
        <p:sp>
          <p:nvSpPr>
            <p:cNvPr id="28814" name="Rectangle 68">
              <a:extLst>
                <a:ext uri="{FF2B5EF4-FFF2-40B4-BE49-F238E27FC236}">
                  <a16:creationId xmlns:a16="http://schemas.microsoft.com/office/drawing/2014/main" id="{DA73F53B-4143-33FD-B919-57D63F793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815" name="Rectangle 69">
              <a:extLst>
                <a:ext uri="{FF2B5EF4-FFF2-40B4-BE49-F238E27FC236}">
                  <a16:creationId xmlns:a16="http://schemas.microsoft.com/office/drawing/2014/main" id="{B5E704A4-F1A7-49FF-8BEF-2A00FB4B0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816" name="Rectangle 70">
              <a:extLst>
                <a:ext uri="{FF2B5EF4-FFF2-40B4-BE49-F238E27FC236}">
                  <a16:creationId xmlns:a16="http://schemas.microsoft.com/office/drawing/2014/main" id="{C1F53815-4E21-B13A-601D-6F46EC4D1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07"/>
              <a:ext cx="1058" cy="248"/>
            </a:xfrm>
            <a:prstGeom prst="rect">
              <a:avLst/>
            </a:prstGeom>
            <a:noFill/>
            <a:ln>
              <a:noFill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0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1600 years</a:t>
              </a:r>
            </a:p>
          </p:txBody>
        </p:sp>
        <p:sp>
          <p:nvSpPr>
            <p:cNvPr id="28817" name="Rectangle 71">
              <a:extLst>
                <a:ext uri="{FF2B5EF4-FFF2-40B4-BE49-F238E27FC236}">
                  <a16:creationId xmlns:a16="http://schemas.microsoft.com/office/drawing/2014/main" id="{EEA52E2A-ADAE-92C9-9F9B-1F364FD47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35"/>
              <a:ext cx="1078" cy="248"/>
            </a:xfrm>
            <a:prstGeom prst="rect">
              <a:avLst/>
            </a:prstGeom>
            <a:noFill/>
            <a:ln>
              <a:noFill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0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40 authors</a:t>
              </a:r>
            </a:p>
          </p:txBody>
        </p:sp>
        <p:sp>
          <p:nvSpPr>
            <p:cNvPr id="28818" name="Rectangle 72">
              <a:extLst>
                <a:ext uri="{FF2B5EF4-FFF2-40B4-BE49-F238E27FC236}">
                  <a16:creationId xmlns:a16="http://schemas.microsoft.com/office/drawing/2014/main" id="{0C825ED3-F513-8EDB-2146-1E05FD3B7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0F6FD"/>
                  </a:solidFill>
                  <a:latin typeface="Times" panose="02020603050405020304" pitchFamily="18" charset="0"/>
                </a:rPr>
                <a:t>ONE THEME:</a:t>
              </a:r>
            </a:p>
          </p:txBody>
        </p:sp>
        <p:sp>
          <p:nvSpPr>
            <p:cNvPr id="28819" name="Rectangle 73">
              <a:extLst>
                <a:ext uri="{FF2B5EF4-FFF2-40B4-BE49-F238E27FC236}">
                  <a16:creationId xmlns:a16="http://schemas.microsoft.com/office/drawing/2014/main" id="{0375E5AA-1046-429B-332B-9439F5E69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820" name="Rectangle 74">
              <a:extLst>
                <a:ext uri="{FF2B5EF4-FFF2-40B4-BE49-F238E27FC236}">
                  <a16:creationId xmlns:a16="http://schemas.microsoft.com/office/drawing/2014/main" id="{252AD1ED-E7D6-F299-2928-FBC12E150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743"/>
              <a:ext cx="1807" cy="248"/>
            </a:xfrm>
            <a:prstGeom prst="rect">
              <a:avLst/>
            </a:prstGeom>
            <a:noFill/>
            <a:ln>
              <a:noFill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0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the glory of God</a:t>
              </a:r>
            </a:p>
          </p:txBody>
        </p:sp>
        <p:sp>
          <p:nvSpPr>
            <p:cNvPr id="28821" name="Rectangle 75">
              <a:extLst>
                <a:ext uri="{FF2B5EF4-FFF2-40B4-BE49-F238E27FC236}">
                  <a16:creationId xmlns:a16="http://schemas.microsoft.com/office/drawing/2014/main" id="{A3F8F089-5DBA-4648-9EA8-559FEC491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447"/>
              <a:ext cx="1404" cy="594"/>
            </a:xfrm>
            <a:prstGeom prst="rect">
              <a:avLst/>
            </a:prstGeom>
            <a:noFill/>
            <a:ln>
              <a:noFill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“NEW”  </a:t>
              </a:r>
            </a:p>
            <a:p>
              <a:pPr algn="ctr"/>
              <a:r>
                <a:rPr lang="en-US" altLang="en-US" sz="28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Testament</a:t>
              </a:r>
            </a:p>
          </p:txBody>
        </p:sp>
        <p:sp>
          <p:nvSpPr>
            <p:cNvPr id="28822" name="Rectangle 76">
              <a:extLst>
                <a:ext uri="{FF2B5EF4-FFF2-40B4-BE49-F238E27FC236}">
                  <a16:creationId xmlns:a16="http://schemas.microsoft.com/office/drawing/2014/main" id="{4DFAAEAC-E4A7-6908-E952-C9C9D2144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" y="441"/>
              <a:ext cx="1405" cy="594"/>
            </a:xfrm>
            <a:prstGeom prst="rect">
              <a:avLst/>
            </a:prstGeom>
            <a:noFill/>
            <a:ln>
              <a:noFill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 “OLD” </a:t>
              </a:r>
            </a:p>
            <a:p>
              <a:pPr algn="ctr"/>
              <a:r>
                <a:rPr lang="en-US" altLang="en-US" sz="28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Testament</a:t>
              </a:r>
            </a:p>
          </p:txBody>
        </p:sp>
        <p:sp>
          <p:nvSpPr>
            <p:cNvPr id="28823" name="Rectangle 77">
              <a:extLst>
                <a:ext uri="{FF2B5EF4-FFF2-40B4-BE49-F238E27FC236}">
                  <a16:creationId xmlns:a16="http://schemas.microsoft.com/office/drawing/2014/main" id="{8A410F76-B226-3525-BF24-61DF6E6D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824" name="Rectangle 78">
              <a:extLst>
                <a:ext uri="{FF2B5EF4-FFF2-40B4-BE49-F238E27FC236}">
                  <a16:creationId xmlns:a16="http://schemas.microsoft.com/office/drawing/2014/main" id="{AC86471F-171D-6775-0439-EE67F5AA8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825" name="Rectangle 79">
              <a:extLst>
                <a:ext uri="{FF2B5EF4-FFF2-40B4-BE49-F238E27FC236}">
                  <a16:creationId xmlns:a16="http://schemas.microsoft.com/office/drawing/2014/main" id="{4DF114B1-D0D7-BC75-F5F8-257DF332E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826" name="Rectangle 80">
              <a:extLst>
                <a:ext uri="{FF2B5EF4-FFF2-40B4-BE49-F238E27FC236}">
                  <a16:creationId xmlns:a16="http://schemas.microsoft.com/office/drawing/2014/main" id="{565919CC-CB55-6B16-1EFB-E45A0A64D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827" name="Rectangle 81">
              <a:extLst>
                <a:ext uri="{FF2B5EF4-FFF2-40B4-BE49-F238E27FC236}">
                  <a16:creationId xmlns:a16="http://schemas.microsoft.com/office/drawing/2014/main" id="{62445E13-554B-343B-CF53-F9B5CADF2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271"/>
              <a:ext cx="1362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  “27” Books</a:t>
              </a:r>
            </a:p>
          </p:txBody>
        </p:sp>
        <p:sp>
          <p:nvSpPr>
            <p:cNvPr id="28828" name="Rectangle 82">
              <a:extLst>
                <a:ext uri="{FF2B5EF4-FFF2-40B4-BE49-F238E27FC236}">
                  <a16:creationId xmlns:a16="http://schemas.microsoft.com/office/drawing/2014/main" id="{A6110B60-2CA8-42AC-8B66-ACB35AC03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1279"/>
              <a:ext cx="1233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“39” Books</a:t>
              </a:r>
            </a:p>
          </p:txBody>
        </p:sp>
        <p:sp>
          <p:nvSpPr>
            <p:cNvPr id="28829" name="Rectangle 83">
              <a:extLst>
                <a:ext uri="{FF2B5EF4-FFF2-40B4-BE49-F238E27FC236}">
                  <a16:creationId xmlns:a16="http://schemas.microsoft.com/office/drawing/2014/main" id="{8E5B4BCF-9963-3B39-CDE8-F3E683925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830" name="Rectangle 84">
              <a:extLst>
                <a:ext uri="{FF2B5EF4-FFF2-40B4-BE49-F238E27FC236}">
                  <a16:creationId xmlns:a16="http://schemas.microsoft.com/office/drawing/2014/main" id="{11C8A358-C8F3-A1D1-285C-15DAAD04A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831" name="Rectangle 85">
              <a:extLst>
                <a:ext uri="{FF2B5EF4-FFF2-40B4-BE49-F238E27FC236}">
                  <a16:creationId xmlns:a16="http://schemas.microsoft.com/office/drawing/2014/main" id="{52DA0587-4C74-F359-0E73-50D01AA3C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1711"/>
              <a:ext cx="888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Hebrew</a:t>
              </a:r>
            </a:p>
          </p:txBody>
        </p:sp>
        <p:sp>
          <p:nvSpPr>
            <p:cNvPr id="28832" name="Rectangle 86">
              <a:extLst>
                <a:ext uri="{FF2B5EF4-FFF2-40B4-BE49-F238E27FC236}">
                  <a16:creationId xmlns:a16="http://schemas.microsoft.com/office/drawing/2014/main" id="{1CD65075-83D7-090F-0F69-EAAF45529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1711"/>
              <a:ext cx="700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Greek</a:t>
              </a:r>
            </a:p>
          </p:txBody>
        </p:sp>
        <p:sp>
          <p:nvSpPr>
            <p:cNvPr id="28833" name="Rectangle 87">
              <a:extLst>
                <a:ext uri="{FF2B5EF4-FFF2-40B4-BE49-F238E27FC236}">
                  <a16:creationId xmlns:a16="http://schemas.microsoft.com/office/drawing/2014/main" id="{0AF54C8C-A2EE-E66A-0AB4-E02A4FE49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834" name="Rectangle 88">
              <a:extLst>
                <a:ext uri="{FF2B5EF4-FFF2-40B4-BE49-F238E27FC236}">
                  <a16:creationId xmlns:a16="http://schemas.microsoft.com/office/drawing/2014/main" id="{49FDE237-5D52-8252-04FF-192A8A355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835" name="Rectangle 89">
              <a:extLst>
                <a:ext uri="{FF2B5EF4-FFF2-40B4-BE49-F238E27FC236}">
                  <a16:creationId xmlns:a16="http://schemas.microsoft.com/office/drawing/2014/main" id="{C256E2CB-30EB-E3AD-B745-245C029AA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2132"/>
              <a:ext cx="875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Grace/ </a:t>
              </a:r>
              <a:endParaRPr lang="en-US" altLang="en-US" sz="1800" b="1">
                <a:solidFill>
                  <a:srgbClr val="30F6FD"/>
                </a:solidFill>
                <a:latin typeface="Lucida Handwriting" panose="03010101010101010101" pitchFamily="66" charset="77"/>
              </a:endParaRPr>
            </a:p>
          </p:txBody>
        </p:sp>
        <p:sp>
          <p:nvSpPr>
            <p:cNvPr id="28836" name="Rectangle 90">
              <a:extLst>
                <a:ext uri="{FF2B5EF4-FFF2-40B4-BE49-F238E27FC236}">
                  <a16:creationId xmlns:a16="http://schemas.microsoft.com/office/drawing/2014/main" id="{FDD7B071-56E8-1301-7D04-98751B18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133"/>
              <a:ext cx="716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Law/</a:t>
              </a:r>
              <a:endParaRPr lang="en-US" altLang="en-US" sz="1800" b="1">
                <a:solidFill>
                  <a:srgbClr val="30F6FD"/>
                </a:solidFill>
                <a:latin typeface="Lucida Handwriting" panose="03010101010101010101" pitchFamily="66" charset="77"/>
              </a:endParaRPr>
            </a:p>
          </p:txBody>
        </p:sp>
        <p:grpSp>
          <p:nvGrpSpPr>
            <p:cNvPr id="28837" name="Group 91">
              <a:extLst>
                <a:ext uri="{FF2B5EF4-FFF2-40B4-BE49-F238E27FC236}">
                  <a16:creationId xmlns:a16="http://schemas.microsoft.com/office/drawing/2014/main" id="{F14455AD-4434-DD6F-85D6-23CB99F0D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544"/>
              <a:ext cx="3404" cy="1809"/>
              <a:chOff x="1344" y="1544"/>
              <a:chExt cx="3404" cy="1809"/>
            </a:xfrm>
          </p:grpSpPr>
          <p:sp>
            <p:nvSpPr>
              <p:cNvPr id="28890" name="Line 92">
                <a:extLst>
                  <a:ext uri="{FF2B5EF4-FFF2-40B4-BE49-F238E27FC236}">
                    <a16:creationId xmlns:a16="http://schemas.microsoft.com/office/drawing/2014/main" id="{BE439849-1047-2A5A-51C5-F351695A1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1" name="Line 93">
                <a:extLst>
                  <a:ext uri="{FF2B5EF4-FFF2-40B4-BE49-F238E27FC236}">
                    <a16:creationId xmlns:a16="http://schemas.microsoft.com/office/drawing/2014/main" id="{CE02FFB2-ABFE-E1C9-1ACC-D3231E98E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2" name="Line 94">
                <a:extLst>
                  <a:ext uri="{FF2B5EF4-FFF2-40B4-BE49-F238E27FC236}">
                    <a16:creationId xmlns:a16="http://schemas.microsoft.com/office/drawing/2014/main" id="{3C85ED33-1E00-4220-6DDA-91737BA45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3" name="Line 95">
                <a:extLst>
                  <a:ext uri="{FF2B5EF4-FFF2-40B4-BE49-F238E27FC236}">
                    <a16:creationId xmlns:a16="http://schemas.microsoft.com/office/drawing/2014/main" id="{D1DD5A49-C8C7-3EDE-D5FB-280ADFD92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4" name="Line 96">
                <a:extLst>
                  <a:ext uri="{FF2B5EF4-FFF2-40B4-BE49-F238E27FC236}">
                    <a16:creationId xmlns:a16="http://schemas.microsoft.com/office/drawing/2014/main" id="{4424D332-822B-154D-F2B7-39C25415E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5" name="Line 97">
                <a:extLst>
                  <a:ext uri="{FF2B5EF4-FFF2-40B4-BE49-F238E27FC236}">
                    <a16:creationId xmlns:a16="http://schemas.microsoft.com/office/drawing/2014/main" id="{C4724A41-3383-0558-B2E7-D52D8FD2D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6" name="Line 98">
                <a:extLst>
                  <a:ext uri="{FF2B5EF4-FFF2-40B4-BE49-F238E27FC236}">
                    <a16:creationId xmlns:a16="http://schemas.microsoft.com/office/drawing/2014/main" id="{C1CEB9BB-ADF5-C1FA-E2A2-D3A5AB3E4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7" name="Line 99">
                <a:extLst>
                  <a:ext uri="{FF2B5EF4-FFF2-40B4-BE49-F238E27FC236}">
                    <a16:creationId xmlns:a16="http://schemas.microsoft.com/office/drawing/2014/main" id="{30C7D3D3-7822-594B-E372-3FD1148FA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8" name="Rectangle 100">
                <a:extLst>
                  <a:ext uri="{FF2B5EF4-FFF2-40B4-BE49-F238E27FC236}">
                    <a16:creationId xmlns:a16="http://schemas.microsoft.com/office/drawing/2014/main" id="{BBDE9A7B-DACE-257C-7E13-413AC2466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46759">
                <a:off x="2194" y="2332"/>
                <a:ext cx="1290" cy="22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21ED11"/>
                    </a:solidFill>
                    <a:latin typeface="Helvetica BlackOblique" pitchFamily="2" charset="0"/>
                  </a:rPr>
                  <a:t>PROPHECIES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8899" name="Rectangle 101">
                <a:extLst>
                  <a:ext uri="{FF2B5EF4-FFF2-40B4-BE49-F238E27FC236}">
                    <a16:creationId xmlns:a16="http://schemas.microsoft.com/office/drawing/2014/main" id="{80BD9394-3E62-EB30-D4B0-5E45C325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chemeClr val="hlink"/>
                    </a:solidFill>
                    <a:latin typeface="Helvetica BlackOblique" pitchFamily="2" charset="0"/>
                  </a:rPr>
                  <a:t>REVELATION</a:t>
                </a:r>
                <a:endParaRPr lang="en-US" altLang="en-US" sz="16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8900" name="Rectangle 102">
                <a:extLst>
                  <a:ext uri="{FF2B5EF4-FFF2-40B4-BE49-F238E27FC236}">
                    <a16:creationId xmlns:a16="http://schemas.microsoft.com/office/drawing/2014/main" id="{7396584D-9420-0F35-6B4F-2820698E1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67768">
                <a:off x="1819" y="2524"/>
                <a:ext cx="1118" cy="22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21ED11"/>
                    </a:solidFill>
                    <a:latin typeface="Helvetica BlackOblique" pitchFamily="2" charset="0"/>
                  </a:rPr>
                  <a:t>WRITINGS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8901" name="Rectangle 103">
                <a:extLst>
                  <a:ext uri="{FF2B5EF4-FFF2-40B4-BE49-F238E27FC236}">
                    <a16:creationId xmlns:a16="http://schemas.microsoft.com/office/drawing/2014/main" id="{40A56A79-A1B3-AB99-25C9-66328F100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956673">
                <a:off x="3427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chemeClr val="hlink"/>
                    </a:solidFill>
                    <a:latin typeface="Helvetica BlackOblique" pitchFamily="2" charset="0"/>
                  </a:rPr>
                  <a:t>EPISTLES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8902" name="Rectangle 104">
                <a:extLst>
                  <a:ext uri="{FF2B5EF4-FFF2-40B4-BE49-F238E27FC236}">
                    <a16:creationId xmlns:a16="http://schemas.microsoft.com/office/drawing/2014/main" id="{2A6BC3F8-B0C1-4763-A39A-D94511F46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323467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45791" dir="3378596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chemeClr val="hlink"/>
                    </a:solidFill>
                    <a:latin typeface="Helvetica BlackOblique" pitchFamily="2" charset="0"/>
                  </a:rPr>
                  <a:t>ACTS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8903" name="Rectangle 105">
                <a:extLst>
                  <a:ext uri="{FF2B5EF4-FFF2-40B4-BE49-F238E27FC236}">
                    <a16:creationId xmlns:a16="http://schemas.microsoft.com/office/drawing/2014/main" id="{B085C360-6A4F-4883-9CC3-7A2DBA44D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45791" dir="3378596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21ED11"/>
                    </a:solidFill>
                    <a:latin typeface="Helvetica BlackOblique" pitchFamily="2" charset="0"/>
                  </a:rPr>
                  <a:t>HISTORIES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8904" name="Rectangle 106">
                <a:extLst>
                  <a:ext uri="{FF2B5EF4-FFF2-40B4-BE49-F238E27FC236}">
                    <a16:creationId xmlns:a16="http://schemas.microsoft.com/office/drawing/2014/main" id="{9BD988AF-20C0-C952-0934-647FFBB26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21ED11"/>
                    </a:solidFill>
                    <a:latin typeface="Helvetica BlackOblique" pitchFamily="2" charset="0"/>
                  </a:rPr>
                  <a:t>LAW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8905" name="Rectangle 107">
                <a:extLst>
                  <a:ext uri="{FF2B5EF4-FFF2-40B4-BE49-F238E27FC236}">
                    <a16:creationId xmlns:a16="http://schemas.microsoft.com/office/drawing/2014/main" id="{A807E613-15A6-D5E8-4C16-5A3768C36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345401">
                <a:off x="2907" y="2041"/>
                <a:ext cx="1222" cy="22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chemeClr val="hlink"/>
                    </a:solidFill>
                    <a:latin typeface="Helvetica BlackOblique" pitchFamily="2" charset="0"/>
                  </a:rPr>
                  <a:t>GOSPELS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</p:grpSp>
        <p:sp>
          <p:nvSpPr>
            <p:cNvPr id="28838" name="Rectangle 108">
              <a:extLst>
                <a:ext uri="{FF2B5EF4-FFF2-40B4-BE49-F238E27FC236}">
                  <a16:creationId xmlns:a16="http://schemas.microsoft.com/office/drawing/2014/main" id="{8890F697-9CD4-97C7-41EB-75B76709A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6" y="2829"/>
              <a:ext cx="1245" cy="286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Telescope</a:t>
              </a:r>
            </a:p>
          </p:txBody>
        </p:sp>
        <p:sp>
          <p:nvSpPr>
            <p:cNvPr id="28839" name="Rectangle 109">
              <a:extLst>
                <a:ext uri="{FF2B5EF4-FFF2-40B4-BE49-F238E27FC236}">
                  <a16:creationId xmlns:a16="http://schemas.microsoft.com/office/drawing/2014/main" id="{CAC9D1C7-4089-6461-3A32-7AA5E7978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2841"/>
              <a:ext cx="1356" cy="286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Telescope</a:t>
              </a:r>
            </a:p>
          </p:txBody>
        </p:sp>
        <p:sp>
          <p:nvSpPr>
            <p:cNvPr id="28840" name="Rectangle 110">
              <a:extLst>
                <a:ext uri="{FF2B5EF4-FFF2-40B4-BE49-F238E27FC236}">
                  <a16:creationId xmlns:a16="http://schemas.microsoft.com/office/drawing/2014/main" id="{2FD29A60-B160-01F3-2EBC-0A088E590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" y="3266"/>
              <a:ext cx="1154" cy="516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Eternity Past</a:t>
              </a:r>
            </a:p>
          </p:txBody>
        </p:sp>
        <p:sp>
          <p:nvSpPr>
            <p:cNvPr id="28841" name="Rectangle 111">
              <a:extLst>
                <a:ext uri="{FF2B5EF4-FFF2-40B4-BE49-F238E27FC236}">
                  <a16:creationId xmlns:a16="http://schemas.microsoft.com/office/drawing/2014/main" id="{B5BA1059-9304-3D23-9518-398117180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3266"/>
              <a:ext cx="1143" cy="516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Eternity Future</a:t>
              </a:r>
            </a:p>
          </p:txBody>
        </p:sp>
        <p:sp>
          <p:nvSpPr>
            <p:cNvPr id="28842" name="Text Box 112">
              <a:extLst>
                <a:ext uri="{FF2B5EF4-FFF2-40B4-BE49-F238E27FC236}">
                  <a16:creationId xmlns:a16="http://schemas.microsoft.com/office/drawing/2014/main" id="{F3C357AF-339C-279F-F95B-9C133C9C6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bg1"/>
                  </a:solidFill>
                </a:rPr>
                <a:t>06-27</a:t>
              </a:r>
            </a:p>
          </p:txBody>
        </p:sp>
        <p:sp>
          <p:nvSpPr>
            <p:cNvPr id="28843" name="Text Box 113">
              <a:extLst>
                <a:ext uri="{FF2B5EF4-FFF2-40B4-BE49-F238E27FC236}">
                  <a16:creationId xmlns:a16="http://schemas.microsoft.com/office/drawing/2014/main" id="{0144507D-2F41-0E02-B05D-955C66CCB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" y="2350"/>
              <a:ext cx="1229" cy="288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Promise </a:t>
              </a:r>
            </a:p>
          </p:txBody>
        </p:sp>
        <p:sp>
          <p:nvSpPr>
            <p:cNvPr id="28844" name="Text Box 114">
              <a:extLst>
                <a:ext uri="{FF2B5EF4-FFF2-40B4-BE49-F238E27FC236}">
                  <a16:creationId xmlns:a16="http://schemas.microsoft.com/office/drawing/2014/main" id="{D9B84B7C-20BA-B8E9-CBEA-7D8865920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288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Fulfillment</a:t>
              </a:r>
              <a:endParaRPr lang="en-US" altLang="en-US">
                <a:solidFill>
                  <a:srgbClr val="30F6FD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845" name="Line 115">
              <a:extLst>
                <a:ext uri="{FF2B5EF4-FFF2-40B4-BE49-F238E27FC236}">
                  <a16:creationId xmlns:a16="http://schemas.microsoft.com/office/drawing/2014/main" id="{21136907-12B4-8AE9-80BB-5B6B4B645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6" name="Line 116">
              <a:extLst>
                <a:ext uri="{FF2B5EF4-FFF2-40B4-BE49-F238E27FC236}">
                  <a16:creationId xmlns:a16="http://schemas.microsoft.com/office/drawing/2014/main" id="{FE4462F6-BBD5-9AAB-98CB-D71775411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7" name="Line 117">
              <a:extLst>
                <a:ext uri="{FF2B5EF4-FFF2-40B4-BE49-F238E27FC236}">
                  <a16:creationId xmlns:a16="http://schemas.microsoft.com/office/drawing/2014/main" id="{C04FCC68-E7D9-CC5C-DC9F-1087584FD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8" name="Line 118">
              <a:extLst>
                <a:ext uri="{FF2B5EF4-FFF2-40B4-BE49-F238E27FC236}">
                  <a16:creationId xmlns:a16="http://schemas.microsoft.com/office/drawing/2014/main" id="{290139FD-8630-BBD9-953B-8E6B4BAEF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9" name="Line 119">
              <a:extLst>
                <a:ext uri="{FF2B5EF4-FFF2-40B4-BE49-F238E27FC236}">
                  <a16:creationId xmlns:a16="http://schemas.microsoft.com/office/drawing/2014/main" id="{7FB720F2-D52A-07C3-E915-242EB8161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0" name="Line 120">
              <a:extLst>
                <a:ext uri="{FF2B5EF4-FFF2-40B4-BE49-F238E27FC236}">
                  <a16:creationId xmlns:a16="http://schemas.microsoft.com/office/drawing/2014/main" id="{1F8337FE-5227-6340-A80B-CCDF8BBC3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1" name="Line 121">
              <a:extLst>
                <a:ext uri="{FF2B5EF4-FFF2-40B4-BE49-F238E27FC236}">
                  <a16:creationId xmlns:a16="http://schemas.microsoft.com/office/drawing/2014/main" id="{DA71698A-DF92-B5A2-CE37-680B4A09D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2" name="Line 122">
              <a:extLst>
                <a:ext uri="{FF2B5EF4-FFF2-40B4-BE49-F238E27FC236}">
                  <a16:creationId xmlns:a16="http://schemas.microsoft.com/office/drawing/2014/main" id="{BC69F788-3116-8C50-2C31-E56F8ABDD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3" name="Rectangle 123">
              <a:extLst>
                <a:ext uri="{FF2B5EF4-FFF2-40B4-BE49-F238E27FC236}">
                  <a16:creationId xmlns:a16="http://schemas.microsoft.com/office/drawing/2014/main" id="{0B389082-547A-2759-66AD-F97592A0A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3634"/>
              <a:ext cx="1525" cy="286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Microscope</a:t>
              </a:r>
            </a:p>
          </p:txBody>
        </p:sp>
        <p:sp>
          <p:nvSpPr>
            <p:cNvPr id="28854" name="Text Box 124">
              <a:extLst>
                <a:ext uri="{FF2B5EF4-FFF2-40B4-BE49-F238E27FC236}">
                  <a16:creationId xmlns:a16="http://schemas.microsoft.com/office/drawing/2014/main" id="{2D0C3064-B402-DB1A-B6FC-12982E8AD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855" name="Rectangle 125">
              <a:extLst>
                <a:ext uri="{FF2B5EF4-FFF2-40B4-BE49-F238E27FC236}">
                  <a16:creationId xmlns:a16="http://schemas.microsoft.com/office/drawing/2014/main" id="{098F2C0F-B816-4A90-4EA6-64C07F582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3490"/>
              <a:ext cx="1470" cy="440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0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2 Telescopes</a:t>
              </a:r>
              <a:endParaRPr lang="en-US" altLang="en-US" sz="2000" b="1" u="sng">
                <a:solidFill>
                  <a:srgbClr val="30F6FD"/>
                </a:solidFill>
                <a:latin typeface="Lucida Handwriting" panose="03010101010101010101" pitchFamily="66" charset="77"/>
              </a:endParaRPr>
            </a:p>
            <a:p>
              <a:r>
                <a:rPr lang="en-US" altLang="en-US" sz="20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1 Microscope</a:t>
              </a:r>
              <a:endParaRPr lang="en-US" altLang="en-US" sz="2000" b="1" u="sng">
                <a:solidFill>
                  <a:srgbClr val="30F6FD"/>
                </a:solidFill>
                <a:latin typeface="Lucida Handwriting" panose="03010101010101010101" pitchFamily="66" charset="77"/>
              </a:endParaRPr>
            </a:p>
          </p:txBody>
        </p:sp>
        <p:grpSp>
          <p:nvGrpSpPr>
            <p:cNvPr id="28856" name="Group 126">
              <a:extLst>
                <a:ext uri="{FF2B5EF4-FFF2-40B4-BE49-F238E27FC236}">
                  <a16:creationId xmlns:a16="http://schemas.microsoft.com/office/drawing/2014/main" id="{5B5FA040-3E35-BFEF-CEF8-C8AA2F19A6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8887" name="Rectangle 127">
                <a:extLst>
                  <a:ext uri="{FF2B5EF4-FFF2-40B4-BE49-F238E27FC236}">
                    <a16:creationId xmlns:a16="http://schemas.microsoft.com/office/drawing/2014/main" id="{F9771D91-D337-176D-9EE7-F15A99DE2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1593903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888" name="Rectangle 128">
                <a:extLst>
                  <a:ext uri="{FF2B5EF4-FFF2-40B4-BE49-F238E27FC236}">
                    <a16:creationId xmlns:a16="http://schemas.microsoft.com/office/drawing/2014/main" id="{C695B080-CBE2-71B0-A146-83F14ED2E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1593903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889" name="Rectangle 129">
                <a:extLst>
                  <a:ext uri="{FF2B5EF4-FFF2-40B4-BE49-F238E27FC236}">
                    <a16:creationId xmlns:a16="http://schemas.microsoft.com/office/drawing/2014/main" id="{CB51B4FF-C9CE-42F6-985E-0EF9F1189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1593903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8857" name="Rectangle 130">
              <a:extLst>
                <a:ext uri="{FF2B5EF4-FFF2-40B4-BE49-F238E27FC236}">
                  <a16:creationId xmlns:a16="http://schemas.microsoft.com/office/drawing/2014/main" id="{CE6D53B5-AAA0-D8CA-853C-33FDEBCBB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858" name="Rectangle 131">
              <a:extLst>
                <a:ext uri="{FF2B5EF4-FFF2-40B4-BE49-F238E27FC236}">
                  <a16:creationId xmlns:a16="http://schemas.microsoft.com/office/drawing/2014/main" id="{4CFE91D9-137C-57C8-52B0-DB22D69AA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054"/>
              <a:ext cx="1611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chemeClr val="folHlink"/>
                  </a:solidFill>
                </a:rPr>
                <a:t>12 </a:t>
              </a:r>
              <a:r>
                <a:rPr lang="en-US" altLang="en-US" sz="3200" b="1">
                  <a:solidFill>
                    <a:schemeClr val="folHlink"/>
                  </a:solidFill>
                  <a:latin typeface="Kerala" pitchFamily="2" charset="0"/>
                </a:rPr>
                <a:t>ç·ÞdÄBZ</a:t>
              </a:r>
            </a:p>
          </p:txBody>
        </p:sp>
        <p:sp>
          <p:nvSpPr>
            <p:cNvPr id="28859" name="Rectangle 132">
              <a:extLst>
                <a:ext uri="{FF2B5EF4-FFF2-40B4-BE49-F238E27FC236}">
                  <a16:creationId xmlns:a16="http://schemas.microsoft.com/office/drawing/2014/main" id="{A3B518BC-826B-F797-59FC-23D17FDF0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" y="1393"/>
              <a:ext cx="878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FEF800"/>
                  </a:solidFill>
                  <a:latin typeface="Kerala" pitchFamily="2" charset="0"/>
                </a:rPr>
                <a:t>ÉáùMÞ¿í</a:t>
              </a:r>
            </a:p>
          </p:txBody>
        </p:sp>
        <p:sp>
          <p:nvSpPr>
            <p:cNvPr id="28860" name="Rectangle 133">
              <a:extLst>
                <a:ext uri="{FF2B5EF4-FFF2-40B4-BE49-F238E27FC236}">
                  <a16:creationId xmlns:a16="http://schemas.microsoft.com/office/drawing/2014/main" id="{6357A951-3E97-7690-23DD-C95889C77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3747"/>
              <a:ext cx="1462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chemeClr val="folHlink"/>
                  </a:solidFill>
                </a:rPr>
                <a:t>5  </a:t>
              </a:r>
              <a:r>
                <a:rPr lang="en-US" altLang="en-US" sz="2800" b="1">
                  <a:solidFill>
                    <a:schemeClr val="folHlink"/>
                  </a:solidFill>
                  <a:latin typeface="Kerala" pitchFamily="2" charset="0"/>
                </a:rPr>
                <a:t>dÉØ¢·BZ</a:t>
              </a:r>
            </a:p>
          </p:txBody>
        </p:sp>
        <p:sp>
          <p:nvSpPr>
            <p:cNvPr id="28861" name="Rectangle 134">
              <a:extLst>
                <a:ext uri="{FF2B5EF4-FFF2-40B4-BE49-F238E27FC236}">
                  <a16:creationId xmlns:a16="http://schemas.microsoft.com/office/drawing/2014/main" id="{A66F6F3B-8DA6-F662-9BE7-1C7743A62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1048"/>
              <a:ext cx="1275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FEF800"/>
                  </a:solidFill>
                  <a:latin typeface="Kerala" pitchFamily="2" charset="0"/>
                </a:rPr>
                <a:t>çÆÖ ÕßÍ¼È¢</a:t>
              </a:r>
            </a:p>
          </p:txBody>
        </p:sp>
        <p:sp>
          <p:nvSpPr>
            <p:cNvPr id="28862" name="Rectangle 135">
              <a:extLst>
                <a:ext uri="{FF2B5EF4-FFF2-40B4-BE49-F238E27FC236}">
                  <a16:creationId xmlns:a16="http://schemas.microsoft.com/office/drawing/2014/main" id="{C7CDB71A-FFA9-413B-99EA-CC2CA841F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2606"/>
              <a:ext cx="1148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chemeClr val="folHlink"/>
                  </a:solidFill>
                  <a:latin typeface="Kerala" pitchFamily="2" charset="0"/>
                </a:rPr>
                <a:t>ÈcÞÏÞÇßÉV</a:t>
              </a:r>
            </a:p>
          </p:txBody>
        </p:sp>
        <p:sp>
          <p:nvSpPr>
            <p:cNvPr id="28863" name="Rectangle 136">
              <a:extLst>
                <a:ext uri="{FF2B5EF4-FFF2-40B4-BE49-F238E27FC236}">
                  <a16:creationId xmlns:a16="http://schemas.microsoft.com/office/drawing/2014/main" id="{FD095A69-7C6B-3D37-7DAC-23956338F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573"/>
              <a:ext cx="1637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chemeClr val="folHlink"/>
                  </a:solidFill>
                  <a:latin typeface="Kerala" pitchFamily="2" charset="0"/>
                </a:rPr>
                <a:t>ØáÕßçÖ×BZ</a:t>
              </a:r>
            </a:p>
          </p:txBody>
        </p:sp>
        <p:sp>
          <p:nvSpPr>
            <p:cNvPr id="28864" name="Rectangle 137">
              <a:extLst>
                <a:ext uri="{FF2B5EF4-FFF2-40B4-BE49-F238E27FC236}">
                  <a16:creationId xmlns:a16="http://schemas.microsoft.com/office/drawing/2014/main" id="{7FFBDE6E-6936-944A-2C21-F56D39478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" y="3416"/>
              <a:ext cx="1336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chemeClr val="folHlink"/>
                  </a:solidFill>
                </a:rPr>
                <a:t>M - C - C </a:t>
              </a:r>
            </a:p>
          </p:txBody>
        </p:sp>
        <p:sp>
          <p:nvSpPr>
            <p:cNvPr id="28865" name="Rectangle 138">
              <a:extLst>
                <a:ext uri="{FF2B5EF4-FFF2-40B4-BE49-F238E27FC236}">
                  <a16:creationId xmlns:a16="http://schemas.microsoft.com/office/drawing/2014/main" id="{615E7DF2-0307-1411-E58A-CE7013663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" y="178"/>
              <a:ext cx="585" cy="40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b="1">
                  <a:solidFill>
                    <a:srgbClr val="FF3300"/>
                  </a:solidFill>
                  <a:latin typeface="Kerala" pitchFamily="2" charset="0"/>
                </a:rPr>
                <a:t>Õß{ß</a:t>
              </a:r>
            </a:p>
          </p:txBody>
        </p:sp>
        <p:sp>
          <p:nvSpPr>
            <p:cNvPr id="28866" name="Rectangle 139">
              <a:extLst>
                <a:ext uri="{FF2B5EF4-FFF2-40B4-BE49-F238E27FC236}">
                  <a16:creationId xmlns:a16="http://schemas.microsoft.com/office/drawing/2014/main" id="{E30D74EE-4ACB-0C7E-1DB2-D47DA5CDA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" y="2922"/>
              <a:ext cx="764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99CCFF"/>
                  </a:solidFill>
                </a:rPr>
                <a:t>I - I</a:t>
              </a:r>
            </a:p>
          </p:txBody>
        </p:sp>
        <p:sp>
          <p:nvSpPr>
            <p:cNvPr id="28867" name="Rectangle 140">
              <a:extLst>
                <a:ext uri="{FF2B5EF4-FFF2-40B4-BE49-F238E27FC236}">
                  <a16:creationId xmlns:a16="http://schemas.microsoft.com/office/drawing/2014/main" id="{854CDBCD-05EB-363C-9AD9-6A1E4A9B2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2248"/>
              <a:ext cx="818" cy="28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chemeClr val="folHlink"/>
                  </a:solidFill>
                  <a:latin typeface="Kerala" pitchFamily="2" charset="0"/>
                </a:rPr>
                <a:t>¥¿ßÎJ¢</a:t>
              </a:r>
            </a:p>
          </p:txBody>
        </p:sp>
        <p:sp>
          <p:nvSpPr>
            <p:cNvPr id="28868" name="Rectangle 141">
              <a:extLst>
                <a:ext uri="{FF2B5EF4-FFF2-40B4-BE49-F238E27FC236}">
                  <a16:creationId xmlns:a16="http://schemas.microsoft.com/office/drawing/2014/main" id="{2AF37C6A-7F89-1E7B-FA2D-DD756A3D5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677"/>
              <a:ext cx="779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00CC00"/>
                  </a:solidFill>
                  <a:latin typeface="Kerala" pitchFamily="2" charset="0"/>
                </a:rPr>
                <a:t>ØßÈÞÏí</a:t>
              </a:r>
            </a:p>
          </p:txBody>
        </p:sp>
        <p:sp>
          <p:nvSpPr>
            <p:cNvPr id="28869" name="Rectangle 142">
              <a:extLst>
                <a:ext uri="{FF2B5EF4-FFF2-40B4-BE49-F238E27FC236}">
                  <a16:creationId xmlns:a16="http://schemas.microsoft.com/office/drawing/2014/main" id="{F95C9E3F-CAD6-4D52-943B-FF023205B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3806"/>
              <a:ext cx="1869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FF3300"/>
                  </a:solidFill>
                </a:rPr>
                <a:t>3 </a:t>
              </a:r>
              <a:r>
                <a:rPr lang="en-US" altLang="en-US" sz="2800" b="1">
                  <a:solidFill>
                    <a:srgbClr val="FF3300"/>
                  </a:solidFill>
                  <a:latin typeface="Kerala" pitchFamily="2" charset="0"/>
                </a:rPr>
                <a:t>Î¿A ÏÞdÄµZ</a:t>
              </a:r>
              <a:r>
                <a:rPr lang="en-US" altLang="en-US" sz="2800" b="1">
                  <a:solidFill>
                    <a:srgbClr val="FF3300"/>
                  </a:solidFill>
                </a:rPr>
                <a:t>..</a:t>
              </a:r>
            </a:p>
          </p:txBody>
        </p:sp>
        <p:sp>
          <p:nvSpPr>
            <p:cNvPr id="28870" name="Rectangle 143">
              <a:extLst>
                <a:ext uri="{FF2B5EF4-FFF2-40B4-BE49-F238E27FC236}">
                  <a16:creationId xmlns:a16="http://schemas.microsoft.com/office/drawing/2014/main" id="{D8C44931-A317-D988-5F67-EB8D1FB44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" y="1875"/>
              <a:ext cx="1108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FF3300"/>
                  </a:solidFill>
                  <a:latin typeface="Kerala" pitchFamily="2" charset="0"/>
                </a:rPr>
                <a:t>ÏßdØÞçÏW</a:t>
              </a:r>
            </a:p>
          </p:txBody>
        </p:sp>
        <p:sp>
          <p:nvSpPr>
            <p:cNvPr id="28871" name="Rectangle 144">
              <a:extLst>
                <a:ext uri="{FF2B5EF4-FFF2-40B4-BE49-F238E27FC236}">
                  <a16:creationId xmlns:a16="http://schemas.microsoft.com/office/drawing/2014/main" id="{129C21BA-18FD-C768-7081-1CA2A87B9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" y="2119"/>
              <a:ext cx="813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00CC00"/>
                  </a:solidFill>
                </a:rPr>
                <a:t>J - E</a:t>
              </a:r>
            </a:p>
          </p:txBody>
        </p:sp>
        <p:sp>
          <p:nvSpPr>
            <p:cNvPr id="28872" name="Rectangle 145">
              <a:extLst>
                <a:ext uri="{FF2B5EF4-FFF2-40B4-BE49-F238E27FC236}">
                  <a16:creationId xmlns:a16="http://schemas.microsoft.com/office/drawing/2014/main" id="{8DD57A62-AC92-C344-9C48-AA31F65FC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" y="1311"/>
              <a:ext cx="520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chemeClr val="folHlink"/>
                  </a:solidFill>
                </a:rPr>
                <a:t>430</a:t>
              </a:r>
            </a:p>
          </p:txBody>
        </p:sp>
        <p:sp>
          <p:nvSpPr>
            <p:cNvPr id="28873" name="Rectangle 146">
              <a:extLst>
                <a:ext uri="{FF2B5EF4-FFF2-40B4-BE49-F238E27FC236}">
                  <a16:creationId xmlns:a16="http://schemas.microsoft.com/office/drawing/2014/main" id="{9EA35E78-7724-0A83-48B1-396058215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322"/>
              <a:ext cx="1235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FEF800"/>
                  </a:solidFill>
                </a:rPr>
                <a:t>S - D - S</a:t>
              </a:r>
            </a:p>
          </p:txBody>
        </p:sp>
        <p:sp>
          <p:nvSpPr>
            <p:cNvPr id="28874" name="Rectangle 147">
              <a:extLst>
                <a:ext uri="{FF2B5EF4-FFF2-40B4-BE49-F238E27FC236}">
                  <a16:creationId xmlns:a16="http://schemas.microsoft.com/office/drawing/2014/main" id="{A1CB2396-9FAA-FE16-8959-675806B31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3425"/>
              <a:ext cx="1241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00CC00"/>
                  </a:solidFill>
                </a:rPr>
                <a:t>Z - E - N</a:t>
              </a:r>
            </a:p>
          </p:txBody>
        </p:sp>
        <p:sp>
          <p:nvSpPr>
            <p:cNvPr id="28875" name="Rectangle 148">
              <a:extLst>
                <a:ext uri="{FF2B5EF4-FFF2-40B4-BE49-F238E27FC236}">
                  <a16:creationId xmlns:a16="http://schemas.microsoft.com/office/drawing/2014/main" id="{30923B81-7B1D-9E0F-2B84-10C5EEA5C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295"/>
              <a:ext cx="1177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FEF800"/>
                  </a:solidFill>
                  <a:latin typeface="Kerala" pitchFamily="2" charset="0"/>
                </a:rPr>
                <a:t>dÉÕãJßµZ</a:t>
              </a:r>
            </a:p>
          </p:txBody>
        </p:sp>
        <p:sp>
          <p:nvSpPr>
            <p:cNvPr id="28876" name="Rectangle 149">
              <a:extLst>
                <a:ext uri="{FF2B5EF4-FFF2-40B4-BE49-F238E27FC236}">
                  <a16:creationId xmlns:a16="http://schemas.microsoft.com/office/drawing/2014/main" id="{BDD3885F-CC1D-BFA7-6C44-7A91846A7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" y="641"/>
              <a:ext cx="1247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FF3300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28877" name="Rectangle 150">
              <a:extLst>
                <a:ext uri="{FF2B5EF4-FFF2-40B4-BE49-F238E27FC236}">
                  <a16:creationId xmlns:a16="http://schemas.microsoft.com/office/drawing/2014/main" id="{353E2577-0C7C-40B6-3808-CFB28F86C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118"/>
              <a:ext cx="1397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00CC00"/>
                  </a:solidFill>
                  <a:latin typeface="Kerala" pitchFamily="2" charset="0"/>
                </a:rPr>
                <a:t>µÞçÆÖí ÌVK</a:t>
              </a:r>
            </a:p>
          </p:txBody>
        </p:sp>
        <p:sp>
          <p:nvSpPr>
            <p:cNvPr id="28878" name="Rectangle 151">
              <a:extLst>
                <a:ext uri="{FF2B5EF4-FFF2-40B4-BE49-F238E27FC236}">
                  <a16:creationId xmlns:a16="http://schemas.microsoft.com/office/drawing/2014/main" id="{0C1A738B-8B72-7D2A-8B94-CB5FF26FC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" y="2704"/>
              <a:ext cx="519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FEF800"/>
                  </a:solidFill>
                </a:rPr>
                <a:t>350</a:t>
              </a:r>
            </a:p>
          </p:txBody>
        </p:sp>
        <p:sp>
          <p:nvSpPr>
            <p:cNvPr id="28879" name="Rectangle 152">
              <a:extLst>
                <a:ext uri="{FF2B5EF4-FFF2-40B4-BE49-F238E27FC236}">
                  <a16:creationId xmlns:a16="http://schemas.microsoft.com/office/drawing/2014/main" id="{E7034232-F1EA-CBFF-DB0C-08A5A2A0E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" y="2605"/>
              <a:ext cx="1049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00CC00"/>
                  </a:solidFill>
                </a:rPr>
                <a:t> </a:t>
              </a:r>
              <a:r>
                <a:rPr lang="en-US" altLang="en-US" sz="3200" b="1">
                  <a:solidFill>
                    <a:srgbClr val="00CC00"/>
                  </a:solidFill>
                  <a:latin typeface="Kerala" pitchFamily="2" charset="0"/>
                </a:rPr>
                <a:t>æÏÙâÆÞ</a:t>
              </a:r>
            </a:p>
          </p:txBody>
        </p:sp>
        <p:sp>
          <p:nvSpPr>
            <p:cNvPr id="28880" name="Rectangle 153">
              <a:extLst>
                <a:ext uri="{FF2B5EF4-FFF2-40B4-BE49-F238E27FC236}">
                  <a16:creationId xmlns:a16="http://schemas.microsoft.com/office/drawing/2014/main" id="{D8D71794-0975-BFAB-75BA-3F5A0662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" y="1539"/>
              <a:ext cx="1352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chemeClr val="folHlink"/>
                  </a:solidFill>
                </a:rPr>
                <a:t>70 </a:t>
              </a:r>
              <a:r>
                <a:rPr lang="en-US" altLang="en-US" sz="2800" b="1">
                  <a:solidFill>
                    <a:schemeClr val="folHlink"/>
                  </a:solidFill>
                  <a:latin typeface="Kerala" pitchFamily="2" charset="0"/>
                </a:rPr>
                <a:t>ÕV×BZ</a:t>
              </a:r>
            </a:p>
          </p:txBody>
        </p:sp>
        <p:sp>
          <p:nvSpPr>
            <p:cNvPr id="28881" name="Rectangle 154">
              <a:extLst>
                <a:ext uri="{FF2B5EF4-FFF2-40B4-BE49-F238E27FC236}">
                  <a16:creationId xmlns:a16="http://schemas.microsoft.com/office/drawing/2014/main" id="{3BEC6803-01C9-7C50-134D-F5C5E01A4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" y="1470"/>
              <a:ext cx="470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FEF800"/>
                  </a:solidFill>
                  <a:latin typeface="Kerala" pitchFamily="2" charset="0"/>
                </a:rPr>
                <a:t>ØÍ</a:t>
              </a:r>
            </a:p>
          </p:txBody>
        </p:sp>
        <p:sp>
          <p:nvSpPr>
            <p:cNvPr id="28882" name="Rectangle 155">
              <a:extLst>
                <a:ext uri="{FF2B5EF4-FFF2-40B4-BE49-F238E27FC236}">
                  <a16:creationId xmlns:a16="http://schemas.microsoft.com/office/drawing/2014/main" id="{CBC3CCB7-F876-5026-600C-DC178F1D6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2739"/>
              <a:ext cx="1183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chemeClr val="folHlink"/>
                  </a:solidFill>
                </a:rPr>
                <a:t>L - S - B</a:t>
              </a:r>
            </a:p>
          </p:txBody>
        </p:sp>
        <p:sp>
          <p:nvSpPr>
            <p:cNvPr id="28883" name="Rectangle 156">
              <a:extLst>
                <a:ext uri="{FF2B5EF4-FFF2-40B4-BE49-F238E27FC236}">
                  <a16:creationId xmlns:a16="http://schemas.microsoft.com/office/drawing/2014/main" id="{C4067D9E-85B0-A2C7-2CB2-D82FFD52F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4" y="551"/>
              <a:ext cx="385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chemeClr val="folHlink"/>
                  </a:solidFill>
                </a:rPr>
                <a:t>40</a:t>
              </a:r>
            </a:p>
          </p:txBody>
        </p:sp>
        <p:sp>
          <p:nvSpPr>
            <p:cNvPr id="28884" name="Rectangle 157">
              <a:extLst>
                <a:ext uri="{FF2B5EF4-FFF2-40B4-BE49-F238E27FC236}">
                  <a16:creationId xmlns:a16="http://schemas.microsoft.com/office/drawing/2014/main" id="{C0138173-5B3C-A9F4-A86C-64FE24CA6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" y="962"/>
              <a:ext cx="945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chemeClr val="folHlink"/>
                  </a:solidFill>
                  <a:latin typeface="Kerala" pitchFamily="2" charset="0"/>
                </a:rPr>
                <a:t>æÏøßçÙÞ</a:t>
              </a:r>
            </a:p>
          </p:txBody>
        </p:sp>
        <p:sp>
          <p:nvSpPr>
            <p:cNvPr id="28885" name="Rectangle 158">
              <a:extLst>
                <a:ext uri="{FF2B5EF4-FFF2-40B4-BE49-F238E27FC236}">
                  <a16:creationId xmlns:a16="http://schemas.microsoft.com/office/drawing/2014/main" id="{5B28C037-303E-E2B9-ECE8-90C4BCE91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61"/>
              <a:ext cx="897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FF3300"/>
                  </a:solidFill>
                  <a:latin typeface="Kerala" pitchFamily="2" charset="0"/>
                </a:rPr>
                <a:t>æÕ{ßMÞ¿í</a:t>
              </a:r>
            </a:p>
          </p:txBody>
        </p:sp>
        <p:sp>
          <p:nvSpPr>
            <p:cNvPr id="28886" name="Rectangle 159">
              <a:extLst>
                <a:ext uri="{FF2B5EF4-FFF2-40B4-BE49-F238E27FC236}">
                  <a16:creationId xmlns:a16="http://schemas.microsoft.com/office/drawing/2014/main" id="{246FCDBF-7805-E3B9-7FA3-94D577163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" y="1793"/>
              <a:ext cx="986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FF3300"/>
                  </a:solidFill>
                  <a:latin typeface="Kerala" pitchFamily="2" charset="0"/>
                </a:rPr>
                <a:t>dÉÕÞºµV</a:t>
              </a:r>
            </a:p>
          </p:txBody>
        </p:sp>
      </p:grpSp>
      <p:grpSp>
        <p:nvGrpSpPr>
          <p:cNvPr id="330912" name="Group 160">
            <a:extLst>
              <a:ext uri="{FF2B5EF4-FFF2-40B4-BE49-F238E27FC236}">
                <a16:creationId xmlns:a16="http://schemas.microsoft.com/office/drawing/2014/main" id="{8B9C7F73-D736-9D90-2854-9F06413A2EE9}"/>
              </a:ext>
            </a:extLst>
          </p:cNvPr>
          <p:cNvGrpSpPr>
            <a:grpSpLocks/>
          </p:cNvGrpSpPr>
          <p:nvPr/>
        </p:nvGrpSpPr>
        <p:grpSpPr bwMode="auto">
          <a:xfrm>
            <a:off x="-404813" y="0"/>
            <a:ext cx="10010776" cy="6858000"/>
            <a:chOff x="-218" y="0"/>
            <a:chExt cx="6242" cy="4320"/>
          </a:xfrm>
        </p:grpSpPr>
        <p:sp>
          <p:nvSpPr>
            <p:cNvPr id="28722" name="Rectangle 161">
              <a:extLst>
                <a:ext uri="{FF2B5EF4-FFF2-40B4-BE49-F238E27FC236}">
                  <a16:creationId xmlns:a16="http://schemas.microsoft.com/office/drawing/2014/main" id="{65D8A530-DD65-3FC6-60D9-97221EDD3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23" name="Rectangle 162">
              <a:extLst>
                <a:ext uri="{FF2B5EF4-FFF2-40B4-BE49-F238E27FC236}">
                  <a16:creationId xmlns:a16="http://schemas.microsoft.com/office/drawing/2014/main" id="{80B26064-6605-E9F4-3222-03728B80B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24" name="Rectangle 163">
              <a:extLst>
                <a:ext uri="{FF2B5EF4-FFF2-40B4-BE49-F238E27FC236}">
                  <a16:creationId xmlns:a16="http://schemas.microsoft.com/office/drawing/2014/main" id="{E872917D-2535-B9A1-9193-F1A256E82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07"/>
              <a:ext cx="1058" cy="248"/>
            </a:xfrm>
            <a:prstGeom prst="rect">
              <a:avLst/>
            </a:prstGeom>
            <a:noFill/>
            <a:ln>
              <a:noFill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0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1600 years</a:t>
              </a:r>
            </a:p>
          </p:txBody>
        </p:sp>
        <p:sp>
          <p:nvSpPr>
            <p:cNvPr id="28725" name="Rectangle 164">
              <a:extLst>
                <a:ext uri="{FF2B5EF4-FFF2-40B4-BE49-F238E27FC236}">
                  <a16:creationId xmlns:a16="http://schemas.microsoft.com/office/drawing/2014/main" id="{820E3BE1-71E9-9A30-D38A-BC68B83A8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35"/>
              <a:ext cx="1078" cy="248"/>
            </a:xfrm>
            <a:prstGeom prst="rect">
              <a:avLst/>
            </a:prstGeom>
            <a:noFill/>
            <a:ln>
              <a:noFill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0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40 authors</a:t>
              </a:r>
            </a:p>
          </p:txBody>
        </p:sp>
        <p:sp>
          <p:nvSpPr>
            <p:cNvPr id="28726" name="Rectangle 165">
              <a:extLst>
                <a:ext uri="{FF2B5EF4-FFF2-40B4-BE49-F238E27FC236}">
                  <a16:creationId xmlns:a16="http://schemas.microsoft.com/office/drawing/2014/main" id="{5A67F594-9243-00C0-9F43-B7C5BADA3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0F6FD"/>
                  </a:solidFill>
                  <a:latin typeface="Times" panose="02020603050405020304" pitchFamily="18" charset="0"/>
                </a:rPr>
                <a:t>ONE THEME:</a:t>
              </a:r>
            </a:p>
          </p:txBody>
        </p:sp>
        <p:sp>
          <p:nvSpPr>
            <p:cNvPr id="28727" name="Rectangle 166">
              <a:extLst>
                <a:ext uri="{FF2B5EF4-FFF2-40B4-BE49-F238E27FC236}">
                  <a16:creationId xmlns:a16="http://schemas.microsoft.com/office/drawing/2014/main" id="{6F0476DA-C287-E103-E516-30639F3CD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28" name="Rectangle 167">
              <a:extLst>
                <a:ext uri="{FF2B5EF4-FFF2-40B4-BE49-F238E27FC236}">
                  <a16:creationId xmlns:a16="http://schemas.microsoft.com/office/drawing/2014/main" id="{BFBE332A-CF46-81E6-F6AB-070130855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743"/>
              <a:ext cx="1807" cy="248"/>
            </a:xfrm>
            <a:prstGeom prst="rect">
              <a:avLst/>
            </a:prstGeom>
            <a:noFill/>
            <a:ln>
              <a:noFill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0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the glory of God</a:t>
              </a:r>
            </a:p>
          </p:txBody>
        </p:sp>
        <p:sp>
          <p:nvSpPr>
            <p:cNvPr id="28729" name="Rectangle 168">
              <a:extLst>
                <a:ext uri="{FF2B5EF4-FFF2-40B4-BE49-F238E27FC236}">
                  <a16:creationId xmlns:a16="http://schemas.microsoft.com/office/drawing/2014/main" id="{1B8E9346-59A7-B086-99AC-9AA4A7126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447"/>
              <a:ext cx="1404" cy="594"/>
            </a:xfrm>
            <a:prstGeom prst="rect">
              <a:avLst/>
            </a:prstGeom>
            <a:noFill/>
            <a:ln>
              <a:noFill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“NEW”  </a:t>
              </a:r>
            </a:p>
            <a:p>
              <a:pPr algn="ctr"/>
              <a:r>
                <a:rPr lang="en-US" altLang="en-US" sz="28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Testament</a:t>
              </a:r>
            </a:p>
          </p:txBody>
        </p:sp>
        <p:sp>
          <p:nvSpPr>
            <p:cNvPr id="28730" name="Rectangle 169">
              <a:extLst>
                <a:ext uri="{FF2B5EF4-FFF2-40B4-BE49-F238E27FC236}">
                  <a16:creationId xmlns:a16="http://schemas.microsoft.com/office/drawing/2014/main" id="{1004BEE0-BFBA-C970-BBA0-746E7AEC5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" y="441"/>
              <a:ext cx="1405" cy="594"/>
            </a:xfrm>
            <a:prstGeom prst="rect">
              <a:avLst/>
            </a:prstGeom>
            <a:noFill/>
            <a:ln>
              <a:noFill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 “OLD” </a:t>
              </a:r>
            </a:p>
            <a:p>
              <a:pPr algn="ctr"/>
              <a:r>
                <a:rPr lang="en-US" altLang="en-US" sz="28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Testament</a:t>
              </a:r>
            </a:p>
          </p:txBody>
        </p:sp>
        <p:sp>
          <p:nvSpPr>
            <p:cNvPr id="28731" name="Rectangle 170">
              <a:extLst>
                <a:ext uri="{FF2B5EF4-FFF2-40B4-BE49-F238E27FC236}">
                  <a16:creationId xmlns:a16="http://schemas.microsoft.com/office/drawing/2014/main" id="{E5CD021D-8F2C-1595-A4B2-607C4F93B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32" name="Rectangle 171">
              <a:extLst>
                <a:ext uri="{FF2B5EF4-FFF2-40B4-BE49-F238E27FC236}">
                  <a16:creationId xmlns:a16="http://schemas.microsoft.com/office/drawing/2014/main" id="{D098EED7-5CC6-48B8-CC22-237F18659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33" name="Rectangle 172">
              <a:extLst>
                <a:ext uri="{FF2B5EF4-FFF2-40B4-BE49-F238E27FC236}">
                  <a16:creationId xmlns:a16="http://schemas.microsoft.com/office/drawing/2014/main" id="{E22B0BD8-7A29-014C-4ABA-C8B898798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34" name="Rectangle 173">
              <a:extLst>
                <a:ext uri="{FF2B5EF4-FFF2-40B4-BE49-F238E27FC236}">
                  <a16:creationId xmlns:a16="http://schemas.microsoft.com/office/drawing/2014/main" id="{E49FD126-6315-D1EC-03D1-A1B80E48A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35" name="Rectangle 174">
              <a:extLst>
                <a:ext uri="{FF2B5EF4-FFF2-40B4-BE49-F238E27FC236}">
                  <a16:creationId xmlns:a16="http://schemas.microsoft.com/office/drawing/2014/main" id="{6FB586C6-B804-E456-5899-ADFFD050D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271"/>
              <a:ext cx="1362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  “27” Books</a:t>
              </a:r>
            </a:p>
          </p:txBody>
        </p:sp>
        <p:sp>
          <p:nvSpPr>
            <p:cNvPr id="28736" name="Rectangle 175">
              <a:extLst>
                <a:ext uri="{FF2B5EF4-FFF2-40B4-BE49-F238E27FC236}">
                  <a16:creationId xmlns:a16="http://schemas.microsoft.com/office/drawing/2014/main" id="{C92EA5C9-7EC1-839B-ED15-62B4B253C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1279"/>
              <a:ext cx="1233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“39” Books</a:t>
              </a:r>
            </a:p>
          </p:txBody>
        </p:sp>
        <p:sp>
          <p:nvSpPr>
            <p:cNvPr id="28737" name="Rectangle 176">
              <a:extLst>
                <a:ext uri="{FF2B5EF4-FFF2-40B4-BE49-F238E27FC236}">
                  <a16:creationId xmlns:a16="http://schemas.microsoft.com/office/drawing/2014/main" id="{A1A3C03C-D8AE-4D9D-1A18-687EAA1CD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38" name="Rectangle 177">
              <a:extLst>
                <a:ext uri="{FF2B5EF4-FFF2-40B4-BE49-F238E27FC236}">
                  <a16:creationId xmlns:a16="http://schemas.microsoft.com/office/drawing/2014/main" id="{030CABFF-F2F6-4E96-6A91-752844E57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39" name="Rectangle 178">
              <a:extLst>
                <a:ext uri="{FF2B5EF4-FFF2-40B4-BE49-F238E27FC236}">
                  <a16:creationId xmlns:a16="http://schemas.microsoft.com/office/drawing/2014/main" id="{D6734607-ACFD-7DEB-4F6B-73052A055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1711"/>
              <a:ext cx="888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Hebrew</a:t>
              </a:r>
            </a:p>
          </p:txBody>
        </p:sp>
        <p:sp>
          <p:nvSpPr>
            <p:cNvPr id="28740" name="Rectangle 179">
              <a:extLst>
                <a:ext uri="{FF2B5EF4-FFF2-40B4-BE49-F238E27FC236}">
                  <a16:creationId xmlns:a16="http://schemas.microsoft.com/office/drawing/2014/main" id="{7D6D2E5E-CE26-6422-CCB0-7A8263CD8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1711"/>
              <a:ext cx="700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Greek</a:t>
              </a:r>
            </a:p>
          </p:txBody>
        </p:sp>
        <p:sp>
          <p:nvSpPr>
            <p:cNvPr id="28741" name="Rectangle 180">
              <a:extLst>
                <a:ext uri="{FF2B5EF4-FFF2-40B4-BE49-F238E27FC236}">
                  <a16:creationId xmlns:a16="http://schemas.microsoft.com/office/drawing/2014/main" id="{0C393D4A-7D85-A690-777F-E51EFDEBA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42" name="Rectangle 181">
              <a:extLst>
                <a:ext uri="{FF2B5EF4-FFF2-40B4-BE49-F238E27FC236}">
                  <a16:creationId xmlns:a16="http://schemas.microsoft.com/office/drawing/2014/main" id="{ACE12889-8443-F2FD-41E6-C2EEBEB39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43" name="Rectangle 182">
              <a:extLst>
                <a:ext uri="{FF2B5EF4-FFF2-40B4-BE49-F238E27FC236}">
                  <a16:creationId xmlns:a16="http://schemas.microsoft.com/office/drawing/2014/main" id="{181053A7-25D4-BE66-82D2-4616292B4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2132"/>
              <a:ext cx="875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Grace/ </a:t>
              </a:r>
              <a:endParaRPr lang="en-US" altLang="en-US" sz="1800" b="1">
                <a:solidFill>
                  <a:srgbClr val="30F6FD"/>
                </a:solidFill>
                <a:latin typeface="Lucida Handwriting" panose="03010101010101010101" pitchFamily="66" charset="77"/>
              </a:endParaRPr>
            </a:p>
          </p:txBody>
        </p:sp>
        <p:sp>
          <p:nvSpPr>
            <p:cNvPr id="28744" name="Rectangle 183">
              <a:extLst>
                <a:ext uri="{FF2B5EF4-FFF2-40B4-BE49-F238E27FC236}">
                  <a16:creationId xmlns:a16="http://schemas.microsoft.com/office/drawing/2014/main" id="{FBDF4C33-4A09-0524-B15D-373D882E0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133"/>
              <a:ext cx="716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Law/</a:t>
              </a:r>
              <a:endParaRPr lang="en-US" altLang="en-US" sz="1800" b="1">
                <a:solidFill>
                  <a:srgbClr val="30F6FD"/>
                </a:solidFill>
                <a:latin typeface="Lucida Handwriting" panose="03010101010101010101" pitchFamily="66" charset="77"/>
              </a:endParaRPr>
            </a:p>
          </p:txBody>
        </p:sp>
        <p:grpSp>
          <p:nvGrpSpPr>
            <p:cNvPr id="28745" name="Group 184">
              <a:extLst>
                <a:ext uri="{FF2B5EF4-FFF2-40B4-BE49-F238E27FC236}">
                  <a16:creationId xmlns:a16="http://schemas.microsoft.com/office/drawing/2014/main" id="{4A3C5919-9DD3-DBE6-33B6-787A154352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544"/>
              <a:ext cx="3404" cy="1809"/>
              <a:chOff x="1344" y="1544"/>
              <a:chExt cx="3404" cy="1809"/>
            </a:xfrm>
          </p:grpSpPr>
          <p:sp>
            <p:nvSpPr>
              <p:cNvPr id="28798" name="Line 185">
                <a:extLst>
                  <a:ext uri="{FF2B5EF4-FFF2-40B4-BE49-F238E27FC236}">
                    <a16:creationId xmlns:a16="http://schemas.microsoft.com/office/drawing/2014/main" id="{452BF48F-D1F2-CC30-65EA-B1C9CA5FC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9" name="Line 186">
                <a:extLst>
                  <a:ext uri="{FF2B5EF4-FFF2-40B4-BE49-F238E27FC236}">
                    <a16:creationId xmlns:a16="http://schemas.microsoft.com/office/drawing/2014/main" id="{A656A720-477F-223A-8B5C-2541C05B9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0" name="Line 187">
                <a:extLst>
                  <a:ext uri="{FF2B5EF4-FFF2-40B4-BE49-F238E27FC236}">
                    <a16:creationId xmlns:a16="http://schemas.microsoft.com/office/drawing/2014/main" id="{F203808E-5563-59CC-57B5-6714711AA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1" name="Line 188">
                <a:extLst>
                  <a:ext uri="{FF2B5EF4-FFF2-40B4-BE49-F238E27FC236}">
                    <a16:creationId xmlns:a16="http://schemas.microsoft.com/office/drawing/2014/main" id="{24F7174D-75BC-82E1-8CD2-1862EE374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2" name="Line 189">
                <a:extLst>
                  <a:ext uri="{FF2B5EF4-FFF2-40B4-BE49-F238E27FC236}">
                    <a16:creationId xmlns:a16="http://schemas.microsoft.com/office/drawing/2014/main" id="{AD9909C2-C544-BC45-14A4-2B642A967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3" name="Line 190">
                <a:extLst>
                  <a:ext uri="{FF2B5EF4-FFF2-40B4-BE49-F238E27FC236}">
                    <a16:creationId xmlns:a16="http://schemas.microsoft.com/office/drawing/2014/main" id="{4FC5A95B-74D8-5B87-332B-C9EBF31AA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4" name="Line 191">
                <a:extLst>
                  <a:ext uri="{FF2B5EF4-FFF2-40B4-BE49-F238E27FC236}">
                    <a16:creationId xmlns:a16="http://schemas.microsoft.com/office/drawing/2014/main" id="{EC31B347-E2CE-FA20-878B-8D272E7CB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5" name="Line 192">
                <a:extLst>
                  <a:ext uri="{FF2B5EF4-FFF2-40B4-BE49-F238E27FC236}">
                    <a16:creationId xmlns:a16="http://schemas.microsoft.com/office/drawing/2014/main" id="{80C99002-7708-5B89-F7A8-350FEE191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6" name="Rectangle 193">
                <a:extLst>
                  <a:ext uri="{FF2B5EF4-FFF2-40B4-BE49-F238E27FC236}">
                    <a16:creationId xmlns:a16="http://schemas.microsoft.com/office/drawing/2014/main" id="{96900A71-0E9B-F6A1-1687-BED41843F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46759">
                <a:off x="2194" y="2332"/>
                <a:ext cx="1290" cy="22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21ED11"/>
                    </a:solidFill>
                    <a:latin typeface="Helvetica BlackOblique" pitchFamily="2" charset="0"/>
                  </a:rPr>
                  <a:t>PROPHECIES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8807" name="Rectangle 194">
                <a:extLst>
                  <a:ext uri="{FF2B5EF4-FFF2-40B4-BE49-F238E27FC236}">
                    <a16:creationId xmlns:a16="http://schemas.microsoft.com/office/drawing/2014/main" id="{EF9BBC5F-D189-BC8C-C800-2C68ED6BE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chemeClr val="hlink"/>
                    </a:solidFill>
                    <a:latin typeface="Helvetica BlackOblique" pitchFamily="2" charset="0"/>
                  </a:rPr>
                  <a:t>REVELATION</a:t>
                </a:r>
                <a:endParaRPr lang="en-US" altLang="en-US" sz="16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8808" name="Rectangle 195">
                <a:extLst>
                  <a:ext uri="{FF2B5EF4-FFF2-40B4-BE49-F238E27FC236}">
                    <a16:creationId xmlns:a16="http://schemas.microsoft.com/office/drawing/2014/main" id="{56EB4C55-73A7-6862-15DC-3D5D23E77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67768">
                <a:off x="1819" y="2524"/>
                <a:ext cx="1118" cy="22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21ED11"/>
                    </a:solidFill>
                    <a:latin typeface="Helvetica BlackOblique" pitchFamily="2" charset="0"/>
                  </a:rPr>
                  <a:t>WRITINGS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8809" name="Rectangle 196">
                <a:extLst>
                  <a:ext uri="{FF2B5EF4-FFF2-40B4-BE49-F238E27FC236}">
                    <a16:creationId xmlns:a16="http://schemas.microsoft.com/office/drawing/2014/main" id="{3C28540E-5164-FF82-C797-D95149563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956673">
                <a:off x="3427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chemeClr val="hlink"/>
                    </a:solidFill>
                    <a:latin typeface="Helvetica BlackOblique" pitchFamily="2" charset="0"/>
                  </a:rPr>
                  <a:t>EPISTLES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8810" name="Rectangle 197">
                <a:extLst>
                  <a:ext uri="{FF2B5EF4-FFF2-40B4-BE49-F238E27FC236}">
                    <a16:creationId xmlns:a16="http://schemas.microsoft.com/office/drawing/2014/main" id="{BE899C79-1C6D-C1F7-242F-7659281DE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323467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45791" dir="3378596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chemeClr val="hlink"/>
                    </a:solidFill>
                    <a:latin typeface="Helvetica BlackOblique" pitchFamily="2" charset="0"/>
                  </a:rPr>
                  <a:t>ACTS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8811" name="Rectangle 198">
                <a:extLst>
                  <a:ext uri="{FF2B5EF4-FFF2-40B4-BE49-F238E27FC236}">
                    <a16:creationId xmlns:a16="http://schemas.microsoft.com/office/drawing/2014/main" id="{9C9AC802-2421-20A1-73C3-DF5132393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45791" dir="3378596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21ED11"/>
                    </a:solidFill>
                    <a:latin typeface="Helvetica BlackOblique" pitchFamily="2" charset="0"/>
                  </a:rPr>
                  <a:t>HISTORIES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8812" name="Rectangle 199">
                <a:extLst>
                  <a:ext uri="{FF2B5EF4-FFF2-40B4-BE49-F238E27FC236}">
                    <a16:creationId xmlns:a16="http://schemas.microsoft.com/office/drawing/2014/main" id="{B4069ECC-A775-1B25-A92A-6AC52B716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21ED11"/>
                    </a:solidFill>
                    <a:latin typeface="Helvetica BlackOblique" pitchFamily="2" charset="0"/>
                  </a:rPr>
                  <a:t>LAW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8813" name="Rectangle 200">
                <a:extLst>
                  <a:ext uri="{FF2B5EF4-FFF2-40B4-BE49-F238E27FC236}">
                    <a16:creationId xmlns:a16="http://schemas.microsoft.com/office/drawing/2014/main" id="{A0C80910-9C46-37A2-CFAB-8FF59903B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345401">
                <a:off x="2907" y="2041"/>
                <a:ext cx="1222" cy="22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chemeClr val="hlink"/>
                    </a:solidFill>
                    <a:latin typeface="Helvetica BlackOblique" pitchFamily="2" charset="0"/>
                  </a:rPr>
                  <a:t>GOSPELS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</p:grpSp>
        <p:sp>
          <p:nvSpPr>
            <p:cNvPr id="28746" name="Rectangle 201">
              <a:extLst>
                <a:ext uri="{FF2B5EF4-FFF2-40B4-BE49-F238E27FC236}">
                  <a16:creationId xmlns:a16="http://schemas.microsoft.com/office/drawing/2014/main" id="{FAA8DFC2-A436-BE6A-1C94-E935E8086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6" y="2829"/>
              <a:ext cx="1245" cy="286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Telescope</a:t>
              </a:r>
            </a:p>
          </p:txBody>
        </p:sp>
        <p:sp>
          <p:nvSpPr>
            <p:cNvPr id="28747" name="Rectangle 202">
              <a:extLst>
                <a:ext uri="{FF2B5EF4-FFF2-40B4-BE49-F238E27FC236}">
                  <a16:creationId xmlns:a16="http://schemas.microsoft.com/office/drawing/2014/main" id="{4A629598-D744-ECB6-60AD-A12B817FA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2841"/>
              <a:ext cx="1356" cy="286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Telescope</a:t>
              </a:r>
            </a:p>
          </p:txBody>
        </p:sp>
        <p:sp>
          <p:nvSpPr>
            <p:cNvPr id="28748" name="Rectangle 203">
              <a:extLst>
                <a:ext uri="{FF2B5EF4-FFF2-40B4-BE49-F238E27FC236}">
                  <a16:creationId xmlns:a16="http://schemas.microsoft.com/office/drawing/2014/main" id="{BDAF6B3E-42DF-9B55-2418-688A7E72F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" y="3266"/>
              <a:ext cx="1154" cy="516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Eternity Past</a:t>
              </a:r>
            </a:p>
          </p:txBody>
        </p:sp>
        <p:sp>
          <p:nvSpPr>
            <p:cNvPr id="28749" name="Rectangle 204">
              <a:extLst>
                <a:ext uri="{FF2B5EF4-FFF2-40B4-BE49-F238E27FC236}">
                  <a16:creationId xmlns:a16="http://schemas.microsoft.com/office/drawing/2014/main" id="{BEDF33C7-AA75-74B5-D25E-6AB516A7D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3266"/>
              <a:ext cx="1143" cy="516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Eternity Future</a:t>
              </a:r>
            </a:p>
          </p:txBody>
        </p:sp>
        <p:sp>
          <p:nvSpPr>
            <p:cNvPr id="28750" name="Text Box 205">
              <a:extLst>
                <a:ext uri="{FF2B5EF4-FFF2-40B4-BE49-F238E27FC236}">
                  <a16:creationId xmlns:a16="http://schemas.microsoft.com/office/drawing/2014/main" id="{2D36D69A-A1BB-E10C-A6FA-79F6C92C5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bg1"/>
                  </a:solidFill>
                </a:rPr>
                <a:t>06-27</a:t>
              </a:r>
            </a:p>
          </p:txBody>
        </p:sp>
        <p:sp>
          <p:nvSpPr>
            <p:cNvPr id="28751" name="Text Box 206">
              <a:extLst>
                <a:ext uri="{FF2B5EF4-FFF2-40B4-BE49-F238E27FC236}">
                  <a16:creationId xmlns:a16="http://schemas.microsoft.com/office/drawing/2014/main" id="{64445386-B4BE-C87B-8748-C2BC4EC453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" y="2350"/>
              <a:ext cx="1229" cy="288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Promise </a:t>
              </a:r>
            </a:p>
          </p:txBody>
        </p:sp>
        <p:sp>
          <p:nvSpPr>
            <p:cNvPr id="28752" name="Text Box 207">
              <a:extLst>
                <a:ext uri="{FF2B5EF4-FFF2-40B4-BE49-F238E27FC236}">
                  <a16:creationId xmlns:a16="http://schemas.microsoft.com/office/drawing/2014/main" id="{9D044084-555B-2FB8-82AF-50031B4E2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288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Fulfillment</a:t>
              </a:r>
              <a:endParaRPr lang="en-US" altLang="en-US">
                <a:solidFill>
                  <a:srgbClr val="30F6FD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53" name="Line 208">
              <a:extLst>
                <a:ext uri="{FF2B5EF4-FFF2-40B4-BE49-F238E27FC236}">
                  <a16:creationId xmlns:a16="http://schemas.microsoft.com/office/drawing/2014/main" id="{8DCF1194-5650-4324-3CA7-D22C62D64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4" name="Line 209">
              <a:extLst>
                <a:ext uri="{FF2B5EF4-FFF2-40B4-BE49-F238E27FC236}">
                  <a16:creationId xmlns:a16="http://schemas.microsoft.com/office/drawing/2014/main" id="{ACD4832A-97A8-5966-03A1-2A9048026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5" name="Line 210">
              <a:extLst>
                <a:ext uri="{FF2B5EF4-FFF2-40B4-BE49-F238E27FC236}">
                  <a16:creationId xmlns:a16="http://schemas.microsoft.com/office/drawing/2014/main" id="{3DDB5CD4-2314-B433-B1DE-370F35C7B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6" name="Line 211">
              <a:extLst>
                <a:ext uri="{FF2B5EF4-FFF2-40B4-BE49-F238E27FC236}">
                  <a16:creationId xmlns:a16="http://schemas.microsoft.com/office/drawing/2014/main" id="{2A8E8CC6-C1D9-84BF-F83D-A0C331D51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7" name="Line 212">
              <a:extLst>
                <a:ext uri="{FF2B5EF4-FFF2-40B4-BE49-F238E27FC236}">
                  <a16:creationId xmlns:a16="http://schemas.microsoft.com/office/drawing/2014/main" id="{EDC5B174-C41D-48DF-5AEA-802ADF03B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8" name="Line 213">
              <a:extLst>
                <a:ext uri="{FF2B5EF4-FFF2-40B4-BE49-F238E27FC236}">
                  <a16:creationId xmlns:a16="http://schemas.microsoft.com/office/drawing/2014/main" id="{75E6FDC9-F470-8FEA-E5D9-5719A4FB8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9" name="Line 214">
              <a:extLst>
                <a:ext uri="{FF2B5EF4-FFF2-40B4-BE49-F238E27FC236}">
                  <a16:creationId xmlns:a16="http://schemas.microsoft.com/office/drawing/2014/main" id="{2D61A8F0-89C0-EF3C-83BE-DF49B53FD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0" name="Line 215">
              <a:extLst>
                <a:ext uri="{FF2B5EF4-FFF2-40B4-BE49-F238E27FC236}">
                  <a16:creationId xmlns:a16="http://schemas.microsoft.com/office/drawing/2014/main" id="{CBF5D1F5-C558-0567-C085-AAFEA6D94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1" name="Rectangle 216">
              <a:extLst>
                <a:ext uri="{FF2B5EF4-FFF2-40B4-BE49-F238E27FC236}">
                  <a16:creationId xmlns:a16="http://schemas.microsoft.com/office/drawing/2014/main" id="{32C32760-46B2-DDD8-5D89-493ADE23B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3634"/>
              <a:ext cx="1525" cy="286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Microscope</a:t>
              </a:r>
            </a:p>
          </p:txBody>
        </p:sp>
        <p:sp>
          <p:nvSpPr>
            <p:cNvPr id="28762" name="Text Box 217">
              <a:extLst>
                <a:ext uri="{FF2B5EF4-FFF2-40B4-BE49-F238E27FC236}">
                  <a16:creationId xmlns:a16="http://schemas.microsoft.com/office/drawing/2014/main" id="{0BB3907B-50E4-4F2E-6576-874139405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63" name="Rectangle 218">
              <a:extLst>
                <a:ext uri="{FF2B5EF4-FFF2-40B4-BE49-F238E27FC236}">
                  <a16:creationId xmlns:a16="http://schemas.microsoft.com/office/drawing/2014/main" id="{209A821A-63C0-575B-3542-59D0F09C9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3490"/>
              <a:ext cx="1470" cy="440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0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2 Telescopes</a:t>
              </a:r>
              <a:endParaRPr lang="en-US" altLang="en-US" sz="2000" b="1" u="sng">
                <a:solidFill>
                  <a:srgbClr val="30F6FD"/>
                </a:solidFill>
                <a:latin typeface="Lucida Handwriting" panose="03010101010101010101" pitchFamily="66" charset="77"/>
              </a:endParaRPr>
            </a:p>
            <a:p>
              <a:r>
                <a:rPr lang="en-US" altLang="en-US" sz="20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1 Microscope</a:t>
              </a:r>
              <a:endParaRPr lang="en-US" altLang="en-US" sz="2000" b="1" u="sng">
                <a:solidFill>
                  <a:srgbClr val="30F6FD"/>
                </a:solidFill>
                <a:latin typeface="Lucida Handwriting" panose="03010101010101010101" pitchFamily="66" charset="77"/>
              </a:endParaRPr>
            </a:p>
          </p:txBody>
        </p:sp>
        <p:grpSp>
          <p:nvGrpSpPr>
            <p:cNvPr id="28764" name="Group 219">
              <a:extLst>
                <a:ext uri="{FF2B5EF4-FFF2-40B4-BE49-F238E27FC236}">
                  <a16:creationId xmlns:a16="http://schemas.microsoft.com/office/drawing/2014/main" id="{3A183F52-B96E-1054-6F20-C01F2F0670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8795" name="Rectangle 220">
                <a:extLst>
                  <a:ext uri="{FF2B5EF4-FFF2-40B4-BE49-F238E27FC236}">
                    <a16:creationId xmlns:a16="http://schemas.microsoft.com/office/drawing/2014/main" id="{924A87AD-8155-8775-EA3A-CB744EEDE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1593903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796" name="Rectangle 221">
                <a:extLst>
                  <a:ext uri="{FF2B5EF4-FFF2-40B4-BE49-F238E27FC236}">
                    <a16:creationId xmlns:a16="http://schemas.microsoft.com/office/drawing/2014/main" id="{E25232FE-D2CE-2F7E-DE66-5207D7C3C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1593903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797" name="Rectangle 222">
                <a:extLst>
                  <a:ext uri="{FF2B5EF4-FFF2-40B4-BE49-F238E27FC236}">
                    <a16:creationId xmlns:a16="http://schemas.microsoft.com/office/drawing/2014/main" id="{647A911F-43AC-C027-7647-D9EAFA01B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1593903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8765" name="Rectangle 223">
              <a:extLst>
                <a:ext uri="{FF2B5EF4-FFF2-40B4-BE49-F238E27FC236}">
                  <a16:creationId xmlns:a16="http://schemas.microsoft.com/office/drawing/2014/main" id="{57299079-45C5-C54C-0F74-C25B553F2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66" name="Rectangle 224">
              <a:extLst>
                <a:ext uri="{FF2B5EF4-FFF2-40B4-BE49-F238E27FC236}">
                  <a16:creationId xmlns:a16="http://schemas.microsoft.com/office/drawing/2014/main" id="{5C16425D-1BF5-0659-94B8-49B9B221D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054"/>
              <a:ext cx="1611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2F6AFD"/>
                  </a:solidFill>
                </a:rPr>
                <a:t>12 </a:t>
              </a:r>
              <a:r>
                <a:rPr lang="en-US" altLang="en-US" sz="3200" b="1">
                  <a:solidFill>
                    <a:srgbClr val="2F6AFD"/>
                  </a:solidFill>
                  <a:latin typeface="Kerala" pitchFamily="2" charset="0"/>
                </a:rPr>
                <a:t>ç·ÞdÄBZ</a:t>
              </a:r>
            </a:p>
          </p:txBody>
        </p:sp>
        <p:sp>
          <p:nvSpPr>
            <p:cNvPr id="28767" name="Rectangle 225">
              <a:extLst>
                <a:ext uri="{FF2B5EF4-FFF2-40B4-BE49-F238E27FC236}">
                  <a16:creationId xmlns:a16="http://schemas.microsoft.com/office/drawing/2014/main" id="{748D77D0-D728-244D-4ED0-9ED07263A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" y="1393"/>
              <a:ext cx="878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2F6AFD"/>
                  </a:solidFill>
                  <a:latin typeface="Kerala" pitchFamily="2" charset="0"/>
                </a:rPr>
                <a:t>ÉáùMÞ¿í</a:t>
              </a:r>
            </a:p>
          </p:txBody>
        </p:sp>
        <p:sp>
          <p:nvSpPr>
            <p:cNvPr id="28768" name="Rectangle 226">
              <a:extLst>
                <a:ext uri="{FF2B5EF4-FFF2-40B4-BE49-F238E27FC236}">
                  <a16:creationId xmlns:a16="http://schemas.microsoft.com/office/drawing/2014/main" id="{3F84BAD9-81BB-E411-032F-729616509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3747"/>
              <a:ext cx="1462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5  </a:t>
              </a:r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dÉØ¢·BZ</a:t>
              </a:r>
            </a:p>
          </p:txBody>
        </p:sp>
        <p:sp>
          <p:nvSpPr>
            <p:cNvPr id="28769" name="Rectangle 227">
              <a:extLst>
                <a:ext uri="{FF2B5EF4-FFF2-40B4-BE49-F238E27FC236}">
                  <a16:creationId xmlns:a16="http://schemas.microsoft.com/office/drawing/2014/main" id="{F63AADC2-84B3-9A56-B58D-D1829B92C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1048"/>
              <a:ext cx="1275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çÆÖ ÕßÍ¼È¢</a:t>
              </a:r>
            </a:p>
          </p:txBody>
        </p:sp>
        <p:sp>
          <p:nvSpPr>
            <p:cNvPr id="28770" name="Rectangle 228">
              <a:extLst>
                <a:ext uri="{FF2B5EF4-FFF2-40B4-BE49-F238E27FC236}">
                  <a16:creationId xmlns:a16="http://schemas.microsoft.com/office/drawing/2014/main" id="{9242B3B9-7220-97D7-2271-4AC6B8D17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2606"/>
              <a:ext cx="1148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ÈcÞÏÞÇßÉV</a:t>
              </a:r>
            </a:p>
          </p:txBody>
        </p:sp>
        <p:sp>
          <p:nvSpPr>
            <p:cNvPr id="28771" name="Rectangle 229">
              <a:extLst>
                <a:ext uri="{FF2B5EF4-FFF2-40B4-BE49-F238E27FC236}">
                  <a16:creationId xmlns:a16="http://schemas.microsoft.com/office/drawing/2014/main" id="{EB804ED8-B90E-F133-4595-DBA1A182C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573"/>
              <a:ext cx="1637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2F6AFD"/>
                  </a:solidFill>
                  <a:latin typeface="Kerala" pitchFamily="2" charset="0"/>
                </a:rPr>
                <a:t>ØáÕßçÖ×BZ</a:t>
              </a:r>
            </a:p>
          </p:txBody>
        </p:sp>
        <p:sp>
          <p:nvSpPr>
            <p:cNvPr id="28772" name="Rectangle 230">
              <a:extLst>
                <a:ext uri="{FF2B5EF4-FFF2-40B4-BE49-F238E27FC236}">
                  <a16:creationId xmlns:a16="http://schemas.microsoft.com/office/drawing/2014/main" id="{E9BBC86A-1BDB-3B94-CCA9-1C033E43C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" y="3416"/>
              <a:ext cx="1336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M - C - C </a:t>
              </a:r>
            </a:p>
          </p:txBody>
        </p:sp>
        <p:sp>
          <p:nvSpPr>
            <p:cNvPr id="28773" name="Rectangle 231">
              <a:extLst>
                <a:ext uri="{FF2B5EF4-FFF2-40B4-BE49-F238E27FC236}">
                  <a16:creationId xmlns:a16="http://schemas.microsoft.com/office/drawing/2014/main" id="{64A69657-735C-0A4A-9E3F-A81F6A4FD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" y="178"/>
              <a:ext cx="585" cy="40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b="1">
                  <a:solidFill>
                    <a:srgbClr val="2F6AFD"/>
                  </a:solidFill>
                  <a:latin typeface="Kerala" pitchFamily="2" charset="0"/>
                </a:rPr>
                <a:t>Õß{ß</a:t>
              </a:r>
            </a:p>
          </p:txBody>
        </p:sp>
        <p:sp>
          <p:nvSpPr>
            <p:cNvPr id="28774" name="Rectangle 232">
              <a:extLst>
                <a:ext uri="{FF2B5EF4-FFF2-40B4-BE49-F238E27FC236}">
                  <a16:creationId xmlns:a16="http://schemas.microsoft.com/office/drawing/2014/main" id="{35FAF137-3415-9277-A541-238355F8B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" y="2922"/>
              <a:ext cx="764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2F6AFD"/>
                  </a:solidFill>
                </a:rPr>
                <a:t>I - I</a:t>
              </a:r>
            </a:p>
          </p:txBody>
        </p:sp>
        <p:sp>
          <p:nvSpPr>
            <p:cNvPr id="28775" name="Rectangle 233">
              <a:extLst>
                <a:ext uri="{FF2B5EF4-FFF2-40B4-BE49-F238E27FC236}">
                  <a16:creationId xmlns:a16="http://schemas.microsoft.com/office/drawing/2014/main" id="{255884DC-6E3B-3D6D-1ED6-562D0022F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2248"/>
              <a:ext cx="818" cy="28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2F6AFD"/>
                  </a:solidFill>
                  <a:latin typeface="Kerala" pitchFamily="2" charset="0"/>
                </a:rPr>
                <a:t>¥¿ßÎJ¢</a:t>
              </a:r>
            </a:p>
          </p:txBody>
        </p:sp>
        <p:sp>
          <p:nvSpPr>
            <p:cNvPr id="28776" name="Rectangle 234">
              <a:extLst>
                <a:ext uri="{FF2B5EF4-FFF2-40B4-BE49-F238E27FC236}">
                  <a16:creationId xmlns:a16="http://schemas.microsoft.com/office/drawing/2014/main" id="{16747A45-F943-E24C-3085-575EEEAAF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677"/>
              <a:ext cx="779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ØßÈÞÏí</a:t>
              </a:r>
            </a:p>
          </p:txBody>
        </p:sp>
        <p:sp>
          <p:nvSpPr>
            <p:cNvPr id="28777" name="Rectangle 235">
              <a:extLst>
                <a:ext uri="{FF2B5EF4-FFF2-40B4-BE49-F238E27FC236}">
                  <a16:creationId xmlns:a16="http://schemas.microsoft.com/office/drawing/2014/main" id="{A274DC7C-0E57-C937-0EA2-A783E247B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3806"/>
              <a:ext cx="1869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3 </a:t>
              </a:r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Î¿A ÏÞdÄµZ</a:t>
              </a:r>
              <a:r>
                <a:rPr lang="en-US" altLang="en-US" sz="2800" b="1">
                  <a:solidFill>
                    <a:srgbClr val="2F6AFD"/>
                  </a:solidFill>
                </a:rPr>
                <a:t>..</a:t>
              </a:r>
            </a:p>
          </p:txBody>
        </p:sp>
        <p:sp>
          <p:nvSpPr>
            <p:cNvPr id="28778" name="Rectangle 236">
              <a:extLst>
                <a:ext uri="{FF2B5EF4-FFF2-40B4-BE49-F238E27FC236}">
                  <a16:creationId xmlns:a16="http://schemas.microsoft.com/office/drawing/2014/main" id="{83E0EE2E-0EE1-B8C8-D488-39A4F2D4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" y="1875"/>
              <a:ext cx="1108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ÏßdØÞçÏW</a:t>
              </a:r>
            </a:p>
          </p:txBody>
        </p:sp>
        <p:sp>
          <p:nvSpPr>
            <p:cNvPr id="28779" name="Rectangle 237">
              <a:extLst>
                <a:ext uri="{FF2B5EF4-FFF2-40B4-BE49-F238E27FC236}">
                  <a16:creationId xmlns:a16="http://schemas.microsoft.com/office/drawing/2014/main" id="{E22B9806-AE30-9E93-6294-D63339C15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" y="2119"/>
              <a:ext cx="813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2F6AFD"/>
                  </a:solidFill>
                </a:rPr>
                <a:t>J - E</a:t>
              </a:r>
            </a:p>
          </p:txBody>
        </p:sp>
        <p:sp>
          <p:nvSpPr>
            <p:cNvPr id="28780" name="Rectangle 238">
              <a:extLst>
                <a:ext uri="{FF2B5EF4-FFF2-40B4-BE49-F238E27FC236}">
                  <a16:creationId xmlns:a16="http://schemas.microsoft.com/office/drawing/2014/main" id="{EC771063-3E67-D6A1-23DD-6C3DA1EC6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" y="1311"/>
              <a:ext cx="520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430</a:t>
              </a:r>
            </a:p>
          </p:txBody>
        </p:sp>
        <p:sp>
          <p:nvSpPr>
            <p:cNvPr id="28781" name="Rectangle 239">
              <a:extLst>
                <a:ext uri="{FF2B5EF4-FFF2-40B4-BE49-F238E27FC236}">
                  <a16:creationId xmlns:a16="http://schemas.microsoft.com/office/drawing/2014/main" id="{2C7843C3-248A-1143-F7CD-DA1F4559E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322"/>
              <a:ext cx="1235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S - D - S</a:t>
              </a:r>
            </a:p>
          </p:txBody>
        </p:sp>
        <p:sp>
          <p:nvSpPr>
            <p:cNvPr id="28782" name="Rectangle 240">
              <a:extLst>
                <a:ext uri="{FF2B5EF4-FFF2-40B4-BE49-F238E27FC236}">
                  <a16:creationId xmlns:a16="http://schemas.microsoft.com/office/drawing/2014/main" id="{4E7928EA-DA59-F2CA-B35F-391B32280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3425"/>
              <a:ext cx="1241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Z - E - N</a:t>
              </a:r>
            </a:p>
          </p:txBody>
        </p:sp>
        <p:sp>
          <p:nvSpPr>
            <p:cNvPr id="28783" name="Rectangle 241">
              <a:extLst>
                <a:ext uri="{FF2B5EF4-FFF2-40B4-BE49-F238E27FC236}">
                  <a16:creationId xmlns:a16="http://schemas.microsoft.com/office/drawing/2014/main" id="{C69888C1-9BED-5A1F-E97E-8744773C9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295"/>
              <a:ext cx="1177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dÉÕãJßµZ</a:t>
              </a:r>
            </a:p>
          </p:txBody>
        </p:sp>
        <p:sp>
          <p:nvSpPr>
            <p:cNvPr id="28784" name="Rectangle 242">
              <a:extLst>
                <a:ext uri="{FF2B5EF4-FFF2-40B4-BE49-F238E27FC236}">
                  <a16:creationId xmlns:a16="http://schemas.microsoft.com/office/drawing/2014/main" id="{F4EE28B8-C0C5-23EF-2C45-0A7DD08B2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" y="641"/>
              <a:ext cx="1247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2F6AFD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28785" name="Rectangle 243">
              <a:extLst>
                <a:ext uri="{FF2B5EF4-FFF2-40B4-BE49-F238E27FC236}">
                  <a16:creationId xmlns:a16="http://schemas.microsoft.com/office/drawing/2014/main" id="{45598380-1E84-EA44-8AC0-79B11C2A9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118"/>
              <a:ext cx="1397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µÞçÆÖí ÌVK</a:t>
              </a:r>
            </a:p>
          </p:txBody>
        </p:sp>
        <p:sp>
          <p:nvSpPr>
            <p:cNvPr id="28786" name="Rectangle 244">
              <a:extLst>
                <a:ext uri="{FF2B5EF4-FFF2-40B4-BE49-F238E27FC236}">
                  <a16:creationId xmlns:a16="http://schemas.microsoft.com/office/drawing/2014/main" id="{0733D911-2F37-2251-32F3-8BC0E22EC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" y="2704"/>
              <a:ext cx="519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350</a:t>
              </a:r>
            </a:p>
          </p:txBody>
        </p:sp>
        <p:sp>
          <p:nvSpPr>
            <p:cNvPr id="28787" name="Rectangle 245">
              <a:extLst>
                <a:ext uri="{FF2B5EF4-FFF2-40B4-BE49-F238E27FC236}">
                  <a16:creationId xmlns:a16="http://schemas.microsoft.com/office/drawing/2014/main" id="{0EB15E59-77BC-36EA-3633-2AA8E4840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" y="2605"/>
              <a:ext cx="1049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00CC00"/>
                  </a:solidFill>
                </a:rPr>
                <a:t> </a:t>
              </a:r>
              <a:r>
                <a:rPr lang="en-US" altLang="en-US" sz="3200" b="1">
                  <a:solidFill>
                    <a:srgbClr val="2F6AFD"/>
                  </a:solidFill>
                  <a:latin typeface="Kerala" pitchFamily="2" charset="0"/>
                </a:rPr>
                <a:t>æÏÙâÆÞ</a:t>
              </a:r>
            </a:p>
          </p:txBody>
        </p:sp>
        <p:sp>
          <p:nvSpPr>
            <p:cNvPr id="28788" name="Rectangle 246">
              <a:extLst>
                <a:ext uri="{FF2B5EF4-FFF2-40B4-BE49-F238E27FC236}">
                  <a16:creationId xmlns:a16="http://schemas.microsoft.com/office/drawing/2014/main" id="{130A4094-269D-851C-C75F-7DE982E27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" y="1539"/>
              <a:ext cx="1352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70 </a:t>
              </a:r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ÕV×BZ</a:t>
              </a:r>
            </a:p>
          </p:txBody>
        </p:sp>
        <p:sp>
          <p:nvSpPr>
            <p:cNvPr id="28789" name="Rectangle 247">
              <a:extLst>
                <a:ext uri="{FF2B5EF4-FFF2-40B4-BE49-F238E27FC236}">
                  <a16:creationId xmlns:a16="http://schemas.microsoft.com/office/drawing/2014/main" id="{DFB506A2-0086-7960-D2FA-62B1F19D7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" y="1470"/>
              <a:ext cx="470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2F6AFD"/>
                  </a:solidFill>
                  <a:latin typeface="Kerala" pitchFamily="2" charset="0"/>
                </a:rPr>
                <a:t>ØÍ</a:t>
              </a:r>
            </a:p>
          </p:txBody>
        </p:sp>
        <p:sp>
          <p:nvSpPr>
            <p:cNvPr id="28790" name="Rectangle 248">
              <a:extLst>
                <a:ext uri="{FF2B5EF4-FFF2-40B4-BE49-F238E27FC236}">
                  <a16:creationId xmlns:a16="http://schemas.microsoft.com/office/drawing/2014/main" id="{8BA2E864-B83E-9A28-E4F4-5BBDD405B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2739"/>
              <a:ext cx="1183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L - S - B</a:t>
              </a:r>
            </a:p>
          </p:txBody>
        </p:sp>
        <p:sp>
          <p:nvSpPr>
            <p:cNvPr id="28791" name="Rectangle 249">
              <a:extLst>
                <a:ext uri="{FF2B5EF4-FFF2-40B4-BE49-F238E27FC236}">
                  <a16:creationId xmlns:a16="http://schemas.microsoft.com/office/drawing/2014/main" id="{1B7389DC-2C31-6976-D3D8-4B77FB38F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4" y="551"/>
              <a:ext cx="385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40</a:t>
              </a:r>
            </a:p>
          </p:txBody>
        </p:sp>
        <p:sp>
          <p:nvSpPr>
            <p:cNvPr id="28792" name="Rectangle 250">
              <a:extLst>
                <a:ext uri="{FF2B5EF4-FFF2-40B4-BE49-F238E27FC236}">
                  <a16:creationId xmlns:a16="http://schemas.microsoft.com/office/drawing/2014/main" id="{859E79BD-2AF8-7C33-0F14-5DB61F90A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" y="962"/>
              <a:ext cx="945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æÏøßçÙÞ</a:t>
              </a:r>
            </a:p>
          </p:txBody>
        </p:sp>
        <p:sp>
          <p:nvSpPr>
            <p:cNvPr id="28793" name="Rectangle 251">
              <a:extLst>
                <a:ext uri="{FF2B5EF4-FFF2-40B4-BE49-F238E27FC236}">
                  <a16:creationId xmlns:a16="http://schemas.microsoft.com/office/drawing/2014/main" id="{BADD1FAA-88E1-A52D-CB1C-D51CA50F4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61"/>
              <a:ext cx="897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æÕ{ßMÞ¿í</a:t>
              </a:r>
            </a:p>
          </p:txBody>
        </p:sp>
        <p:sp>
          <p:nvSpPr>
            <p:cNvPr id="28794" name="Rectangle 252">
              <a:extLst>
                <a:ext uri="{FF2B5EF4-FFF2-40B4-BE49-F238E27FC236}">
                  <a16:creationId xmlns:a16="http://schemas.microsoft.com/office/drawing/2014/main" id="{F417729C-517D-D0C2-1D48-F32EF1C55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" y="1793"/>
              <a:ext cx="986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dÉÕÞºµV</a:t>
              </a:r>
            </a:p>
          </p:txBody>
        </p:sp>
      </p:grpSp>
      <p:sp>
        <p:nvSpPr>
          <p:cNvPr id="331005" name="Rectangle 253">
            <a:extLst>
              <a:ext uri="{FF2B5EF4-FFF2-40B4-BE49-F238E27FC236}">
                <a16:creationId xmlns:a16="http://schemas.microsoft.com/office/drawing/2014/main" id="{5608E838-ABEF-D067-10D8-A5BCC951F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1006" name="Text Box 254">
            <a:extLst>
              <a:ext uri="{FF2B5EF4-FFF2-40B4-BE49-F238E27FC236}">
                <a16:creationId xmlns:a16="http://schemas.microsoft.com/office/drawing/2014/main" id="{BB8379A1-F268-98B8-2FEA-DBE4E76A8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473200"/>
            <a:ext cx="8305800" cy="3382963"/>
          </a:xfrm>
          <a:prstGeom prst="rect">
            <a:avLst/>
          </a:prstGeom>
          <a:noFill/>
          <a:ln>
            <a:noFill/>
          </a:ln>
          <a:effectLst>
            <a:outerShdw dist="125724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200">
                <a:solidFill>
                  <a:srgbClr val="FEF800"/>
                </a:solidFill>
                <a:latin typeface="Kerala" pitchFamily="2" charset="0"/>
              </a:rPr>
              <a:t>µVJÞÕÞÏ    çÏÖá dµßØíÄáÕßæa ÖádÖâ×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0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0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1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1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0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>
            <a:extLst>
              <a:ext uri="{FF2B5EF4-FFF2-40B4-BE49-F238E27FC236}">
                <a16:creationId xmlns:a16="http://schemas.microsoft.com/office/drawing/2014/main" id="{C25BF8C5-00D5-544E-EFF4-E260FFD34673}"/>
              </a:ext>
            </a:extLst>
          </p:cNvPr>
          <p:cNvGrpSpPr>
            <a:grpSpLocks/>
          </p:cNvGrpSpPr>
          <p:nvPr/>
        </p:nvGrpSpPr>
        <p:grpSpPr bwMode="auto">
          <a:xfrm>
            <a:off x="-355600" y="152400"/>
            <a:ext cx="9909175" cy="6391275"/>
            <a:chOff x="-218" y="107"/>
            <a:chExt cx="6242" cy="4026"/>
          </a:xfrm>
        </p:grpSpPr>
        <p:sp>
          <p:nvSpPr>
            <p:cNvPr id="29810" name="Rectangle 3">
              <a:extLst>
                <a:ext uri="{FF2B5EF4-FFF2-40B4-BE49-F238E27FC236}">
                  <a16:creationId xmlns:a16="http://schemas.microsoft.com/office/drawing/2014/main" id="{AF3E3F95-1539-101B-74EA-6F2359491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latin typeface="Times" panose="02020603050405020304" pitchFamily="18" charset="0"/>
              </a:endParaRPr>
            </a:p>
          </p:txBody>
        </p:sp>
        <p:sp>
          <p:nvSpPr>
            <p:cNvPr id="29811" name="Rectangle 4">
              <a:extLst>
                <a:ext uri="{FF2B5EF4-FFF2-40B4-BE49-F238E27FC236}">
                  <a16:creationId xmlns:a16="http://schemas.microsoft.com/office/drawing/2014/main" id="{1AC9BE45-C98D-FA9B-A3F7-B26C06C00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latin typeface="Times" panose="02020603050405020304" pitchFamily="18" charset="0"/>
              </a:endParaRPr>
            </a:p>
          </p:txBody>
        </p:sp>
        <p:sp>
          <p:nvSpPr>
            <p:cNvPr id="29812" name="Rectangle 5">
              <a:extLst>
                <a:ext uri="{FF2B5EF4-FFF2-40B4-BE49-F238E27FC236}">
                  <a16:creationId xmlns:a16="http://schemas.microsoft.com/office/drawing/2014/main" id="{D2BF78D5-5E45-29DB-F7F5-31D25E43A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07"/>
              <a:ext cx="1201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5194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000" b="1">
                  <a:latin typeface="Lucida Handwriting" panose="03010101010101010101" pitchFamily="66" charset="77"/>
                </a:rPr>
                <a:t>1600 years</a:t>
              </a:r>
            </a:p>
          </p:txBody>
        </p:sp>
        <p:sp>
          <p:nvSpPr>
            <p:cNvPr id="29813" name="Rectangle 6">
              <a:extLst>
                <a:ext uri="{FF2B5EF4-FFF2-40B4-BE49-F238E27FC236}">
                  <a16:creationId xmlns:a16="http://schemas.microsoft.com/office/drawing/2014/main" id="{5DE2DDB1-AEC9-6CD2-353A-2E8F3CEA1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35"/>
              <a:ext cx="1221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5194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000" b="1">
                  <a:latin typeface="Lucida Handwriting" panose="03010101010101010101" pitchFamily="66" charset="77"/>
                </a:rPr>
                <a:t>40 authors</a:t>
              </a:r>
            </a:p>
          </p:txBody>
        </p:sp>
        <p:sp>
          <p:nvSpPr>
            <p:cNvPr id="29814" name="Rectangle 7">
              <a:extLst>
                <a:ext uri="{FF2B5EF4-FFF2-40B4-BE49-F238E27FC236}">
                  <a16:creationId xmlns:a16="http://schemas.microsoft.com/office/drawing/2014/main" id="{0D7F6359-384E-A627-141E-CC5B2AED2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796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latin typeface="Times" panose="02020603050405020304" pitchFamily="18" charset="0"/>
                </a:rPr>
                <a:t>ONE THEME:</a:t>
              </a:r>
            </a:p>
          </p:txBody>
        </p:sp>
        <p:sp>
          <p:nvSpPr>
            <p:cNvPr id="29815" name="Rectangle 8">
              <a:extLst>
                <a:ext uri="{FF2B5EF4-FFF2-40B4-BE49-F238E27FC236}">
                  <a16:creationId xmlns:a16="http://schemas.microsoft.com/office/drawing/2014/main" id="{30EBEAE2-8AEE-56B5-4486-8D0C5C158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latin typeface="Times" panose="02020603050405020304" pitchFamily="18" charset="0"/>
              </a:endParaRPr>
            </a:p>
          </p:txBody>
        </p:sp>
        <p:sp>
          <p:nvSpPr>
            <p:cNvPr id="29816" name="Rectangle 9">
              <a:extLst>
                <a:ext uri="{FF2B5EF4-FFF2-40B4-BE49-F238E27FC236}">
                  <a16:creationId xmlns:a16="http://schemas.microsoft.com/office/drawing/2014/main" id="{4DAB6E35-5F4A-7EF5-68FB-6E3BFDDD2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743"/>
              <a:ext cx="1807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5194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000" b="1">
                  <a:latin typeface="Lucida Handwriting" panose="03010101010101010101" pitchFamily="66" charset="77"/>
                </a:rPr>
                <a:t>the glory of God</a:t>
              </a:r>
            </a:p>
          </p:txBody>
        </p:sp>
        <p:sp>
          <p:nvSpPr>
            <p:cNvPr id="29817" name="Rectangle 10">
              <a:extLst>
                <a:ext uri="{FF2B5EF4-FFF2-40B4-BE49-F238E27FC236}">
                  <a16:creationId xmlns:a16="http://schemas.microsoft.com/office/drawing/2014/main" id="{9394F82B-4A57-E94E-3C02-187C8927A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" y="447"/>
              <a:ext cx="158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5194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/>
              <a:r>
                <a:rPr lang="en-US" altLang="en-US" sz="2800" b="1">
                  <a:latin typeface="Lucida Handwriting" panose="03010101010101010101" pitchFamily="66" charset="77"/>
                </a:rPr>
                <a:t>“NEW”  </a:t>
              </a:r>
            </a:p>
            <a:p>
              <a:pPr algn="ctr"/>
              <a:r>
                <a:rPr lang="en-US" altLang="en-US" sz="2800" b="1">
                  <a:latin typeface="Lucida Handwriting" panose="03010101010101010101" pitchFamily="66" charset="77"/>
                </a:rPr>
                <a:t>Testament</a:t>
              </a:r>
            </a:p>
          </p:txBody>
        </p:sp>
        <p:sp>
          <p:nvSpPr>
            <p:cNvPr id="29818" name="Rectangle 11">
              <a:extLst>
                <a:ext uri="{FF2B5EF4-FFF2-40B4-BE49-F238E27FC236}">
                  <a16:creationId xmlns:a16="http://schemas.microsoft.com/office/drawing/2014/main" id="{7FA38508-3393-6953-1B7E-41F12CFEB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441"/>
              <a:ext cx="158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5194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/>
              <a:r>
                <a:rPr lang="en-US" altLang="en-US" sz="2800" b="1">
                  <a:latin typeface="Lucida Handwriting" panose="03010101010101010101" pitchFamily="66" charset="77"/>
                </a:rPr>
                <a:t> “OLD” </a:t>
              </a:r>
            </a:p>
            <a:p>
              <a:pPr algn="ctr"/>
              <a:r>
                <a:rPr lang="en-US" altLang="en-US" sz="2800" b="1">
                  <a:latin typeface="Lucida Handwriting" panose="03010101010101010101" pitchFamily="66" charset="77"/>
                </a:rPr>
                <a:t>Testament</a:t>
              </a:r>
            </a:p>
          </p:txBody>
        </p:sp>
        <p:sp>
          <p:nvSpPr>
            <p:cNvPr id="29819" name="Rectangle 12">
              <a:extLst>
                <a:ext uri="{FF2B5EF4-FFF2-40B4-BE49-F238E27FC236}">
                  <a16:creationId xmlns:a16="http://schemas.microsoft.com/office/drawing/2014/main" id="{6B8A17CE-C86F-2483-9457-C4FF3E24D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796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latin typeface="Times" panose="02020603050405020304" pitchFamily="18" charset="0"/>
              </a:endParaRPr>
            </a:p>
          </p:txBody>
        </p:sp>
        <p:sp>
          <p:nvSpPr>
            <p:cNvPr id="29820" name="Rectangle 13">
              <a:extLst>
                <a:ext uri="{FF2B5EF4-FFF2-40B4-BE49-F238E27FC236}">
                  <a16:creationId xmlns:a16="http://schemas.microsoft.com/office/drawing/2014/main" id="{C10337FD-5A07-9F0C-C363-9027B21B8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796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latin typeface="Times" panose="02020603050405020304" pitchFamily="18" charset="0"/>
              </a:endParaRPr>
            </a:p>
          </p:txBody>
        </p:sp>
        <p:sp>
          <p:nvSpPr>
            <p:cNvPr id="29821" name="Rectangle 14">
              <a:extLst>
                <a:ext uri="{FF2B5EF4-FFF2-40B4-BE49-F238E27FC236}">
                  <a16:creationId xmlns:a16="http://schemas.microsoft.com/office/drawing/2014/main" id="{B36012A4-C207-4B79-E0CC-877FE248D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796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latin typeface="Times" panose="02020603050405020304" pitchFamily="18" charset="0"/>
              </a:endParaRPr>
            </a:p>
          </p:txBody>
        </p:sp>
        <p:sp>
          <p:nvSpPr>
            <p:cNvPr id="29822" name="Rectangle 15">
              <a:extLst>
                <a:ext uri="{FF2B5EF4-FFF2-40B4-BE49-F238E27FC236}">
                  <a16:creationId xmlns:a16="http://schemas.microsoft.com/office/drawing/2014/main" id="{118509CF-7EEE-1370-E9CD-7A770B89F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796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latin typeface="Times" panose="02020603050405020304" pitchFamily="18" charset="0"/>
              </a:endParaRPr>
            </a:p>
          </p:txBody>
        </p:sp>
        <p:sp>
          <p:nvSpPr>
            <p:cNvPr id="29823" name="Rectangle 16">
              <a:extLst>
                <a:ext uri="{FF2B5EF4-FFF2-40B4-BE49-F238E27FC236}">
                  <a16:creationId xmlns:a16="http://schemas.microsoft.com/office/drawing/2014/main" id="{75CD5B93-8EEC-216A-E1B3-9AC2AF08A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271"/>
              <a:ext cx="1565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8392" dir="409191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latin typeface="Lucida Handwriting" panose="03010101010101010101" pitchFamily="66" charset="77"/>
                </a:rPr>
                <a:t>  “27” Books</a:t>
              </a:r>
            </a:p>
          </p:txBody>
        </p:sp>
        <p:sp>
          <p:nvSpPr>
            <p:cNvPr id="29824" name="Rectangle 17">
              <a:extLst>
                <a:ext uri="{FF2B5EF4-FFF2-40B4-BE49-F238E27FC236}">
                  <a16:creationId xmlns:a16="http://schemas.microsoft.com/office/drawing/2014/main" id="{56BC62BC-8D7C-27BC-1DDB-8EA72274D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1279"/>
              <a:ext cx="1403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8392" dir="409191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latin typeface="Lucida Handwriting" panose="03010101010101010101" pitchFamily="66" charset="77"/>
                </a:rPr>
                <a:t>“39” Books</a:t>
              </a:r>
            </a:p>
          </p:txBody>
        </p:sp>
        <p:sp>
          <p:nvSpPr>
            <p:cNvPr id="29825" name="Rectangle 18">
              <a:extLst>
                <a:ext uri="{FF2B5EF4-FFF2-40B4-BE49-F238E27FC236}">
                  <a16:creationId xmlns:a16="http://schemas.microsoft.com/office/drawing/2014/main" id="{5BBE2F40-679F-9A26-B8E4-9A3BA5F5E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796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latin typeface="Times" panose="02020603050405020304" pitchFamily="18" charset="0"/>
              </a:endParaRPr>
            </a:p>
          </p:txBody>
        </p:sp>
        <p:sp>
          <p:nvSpPr>
            <p:cNvPr id="29826" name="Rectangle 19">
              <a:extLst>
                <a:ext uri="{FF2B5EF4-FFF2-40B4-BE49-F238E27FC236}">
                  <a16:creationId xmlns:a16="http://schemas.microsoft.com/office/drawing/2014/main" id="{D35165EA-80F6-7DF3-B242-76FCB8B47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796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latin typeface="Times" panose="02020603050405020304" pitchFamily="18" charset="0"/>
              </a:endParaRPr>
            </a:p>
          </p:txBody>
        </p:sp>
        <p:sp>
          <p:nvSpPr>
            <p:cNvPr id="29827" name="Rectangle 20">
              <a:extLst>
                <a:ext uri="{FF2B5EF4-FFF2-40B4-BE49-F238E27FC236}">
                  <a16:creationId xmlns:a16="http://schemas.microsoft.com/office/drawing/2014/main" id="{40FEB2AB-7B73-2ACB-EECE-D5FFB381F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1711"/>
              <a:ext cx="991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8392" dir="409191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latin typeface="Lucida Handwriting" panose="03010101010101010101" pitchFamily="66" charset="77"/>
                </a:rPr>
                <a:t>Hebrew</a:t>
              </a:r>
            </a:p>
          </p:txBody>
        </p:sp>
        <p:sp>
          <p:nvSpPr>
            <p:cNvPr id="29828" name="Rectangle 21">
              <a:extLst>
                <a:ext uri="{FF2B5EF4-FFF2-40B4-BE49-F238E27FC236}">
                  <a16:creationId xmlns:a16="http://schemas.microsoft.com/office/drawing/2014/main" id="{52F43BF3-CF0D-A071-C81D-A8B220005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1711"/>
              <a:ext cx="785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8392" dir="409191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latin typeface="Lucida Handwriting" panose="03010101010101010101" pitchFamily="66" charset="77"/>
                </a:rPr>
                <a:t>Greek</a:t>
              </a:r>
            </a:p>
          </p:txBody>
        </p:sp>
        <p:sp>
          <p:nvSpPr>
            <p:cNvPr id="29829" name="Rectangle 22">
              <a:extLst>
                <a:ext uri="{FF2B5EF4-FFF2-40B4-BE49-F238E27FC236}">
                  <a16:creationId xmlns:a16="http://schemas.microsoft.com/office/drawing/2014/main" id="{E6FC7ED8-8DAD-91FD-90DE-29BCAE129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8392" dir="409191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800" b="1">
                <a:latin typeface="Times" panose="02020603050405020304" pitchFamily="18" charset="0"/>
              </a:endParaRPr>
            </a:p>
          </p:txBody>
        </p:sp>
        <p:sp>
          <p:nvSpPr>
            <p:cNvPr id="29830" name="Rectangle 23">
              <a:extLst>
                <a:ext uri="{FF2B5EF4-FFF2-40B4-BE49-F238E27FC236}">
                  <a16:creationId xmlns:a16="http://schemas.microsoft.com/office/drawing/2014/main" id="{381FE4B2-D140-A2E3-8209-9292B9AA6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8392" dir="409191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800" b="1">
                <a:latin typeface="Times" panose="02020603050405020304" pitchFamily="18" charset="0"/>
              </a:endParaRPr>
            </a:p>
          </p:txBody>
        </p:sp>
        <p:sp>
          <p:nvSpPr>
            <p:cNvPr id="29831" name="Rectangle 24">
              <a:extLst>
                <a:ext uri="{FF2B5EF4-FFF2-40B4-BE49-F238E27FC236}">
                  <a16:creationId xmlns:a16="http://schemas.microsoft.com/office/drawing/2014/main" id="{86A5B56E-85AF-E23D-9391-FF6FAD2A9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2132"/>
              <a:ext cx="994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8392" dir="409191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latin typeface="Lucida Handwriting" panose="03010101010101010101" pitchFamily="66" charset="77"/>
                </a:rPr>
                <a:t>Grace/ </a:t>
              </a:r>
              <a:endParaRPr lang="en-US" altLang="en-US" sz="1800" b="1">
                <a:latin typeface="Lucida Handwriting" panose="03010101010101010101" pitchFamily="66" charset="77"/>
              </a:endParaRPr>
            </a:p>
          </p:txBody>
        </p:sp>
        <p:sp>
          <p:nvSpPr>
            <p:cNvPr id="29832" name="Rectangle 25">
              <a:extLst>
                <a:ext uri="{FF2B5EF4-FFF2-40B4-BE49-F238E27FC236}">
                  <a16:creationId xmlns:a16="http://schemas.microsoft.com/office/drawing/2014/main" id="{3802AD59-DB73-709E-2058-7BFC2E89D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133"/>
              <a:ext cx="716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8392" dir="409191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latin typeface="Lucida Handwriting" panose="03010101010101010101" pitchFamily="66" charset="77"/>
                </a:rPr>
                <a:t>Law/</a:t>
              </a:r>
              <a:endParaRPr lang="en-US" altLang="en-US" sz="1800" b="1">
                <a:latin typeface="Lucida Handwriting" panose="03010101010101010101" pitchFamily="66" charset="77"/>
              </a:endParaRPr>
            </a:p>
          </p:txBody>
        </p:sp>
        <p:grpSp>
          <p:nvGrpSpPr>
            <p:cNvPr id="29833" name="Group 26">
              <a:extLst>
                <a:ext uri="{FF2B5EF4-FFF2-40B4-BE49-F238E27FC236}">
                  <a16:creationId xmlns:a16="http://schemas.microsoft.com/office/drawing/2014/main" id="{66AE7D18-2709-9F77-50D4-95144EB33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542"/>
              <a:ext cx="3404" cy="1811"/>
              <a:chOff x="1344" y="1542"/>
              <a:chExt cx="3404" cy="1811"/>
            </a:xfrm>
          </p:grpSpPr>
          <p:sp>
            <p:nvSpPr>
              <p:cNvPr id="29856" name="Line 27">
                <a:extLst>
                  <a:ext uri="{FF2B5EF4-FFF2-40B4-BE49-F238E27FC236}">
                    <a16:creationId xmlns:a16="http://schemas.microsoft.com/office/drawing/2014/main" id="{BAA90FA6-2329-7053-778A-35330AADC1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7" name="Line 28">
                <a:extLst>
                  <a:ext uri="{FF2B5EF4-FFF2-40B4-BE49-F238E27FC236}">
                    <a16:creationId xmlns:a16="http://schemas.microsoft.com/office/drawing/2014/main" id="{BB28C747-1C00-EDB8-F905-C6959A513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8" name="Line 29">
                <a:extLst>
                  <a:ext uri="{FF2B5EF4-FFF2-40B4-BE49-F238E27FC236}">
                    <a16:creationId xmlns:a16="http://schemas.microsoft.com/office/drawing/2014/main" id="{14958E67-C2F6-81F7-9DBD-147F136C6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9" name="Line 30">
                <a:extLst>
                  <a:ext uri="{FF2B5EF4-FFF2-40B4-BE49-F238E27FC236}">
                    <a16:creationId xmlns:a16="http://schemas.microsoft.com/office/drawing/2014/main" id="{5256864F-0106-7429-156E-9058ECFD5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0" name="Line 31">
                <a:extLst>
                  <a:ext uri="{FF2B5EF4-FFF2-40B4-BE49-F238E27FC236}">
                    <a16:creationId xmlns:a16="http://schemas.microsoft.com/office/drawing/2014/main" id="{A9D674D2-4FA4-81A3-6A4C-1807CB54F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1" name="Line 32">
                <a:extLst>
                  <a:ext uri="{FF2B5EF4-FFF2-40B4-BE49-F238E27FC236}">
                    <a16:creationId xmlns:a16="http://schemas.microsoft.com/office/drawing/2014/main" id="{292DCEBC-8B88-E1FD-3A13-BEE8B30DA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2" name="Line 33">
                <a:extLst>
                  <a:ext uri="{FF2B5EF4-FFF2-40B4-BE49-F238E27FC236}">
                    <a16:creationId xmlns:a16="http://schemas.microsoft.com/office/drawing/2014/main" id="{CCB67FC4-FAC1-9373-1860-2FF297AB0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3" name="Line 34">
                <a:extLst>
                  <a:ext uri="{FF2B5EF4-FFF2-40B4-BE49-F238E27FC236}">
                    <a16:creationId xmlns:a16="http://schemas.microsoft.com/office/drawing/2014/main" id="{1C6F9508-76FB-05EE-1258-8B74E0123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4" name="Rectangle 35">
                <a:extLst>
                  <a:ext uri="{FF2B5EF4-FFF2-40B4-BE49-F238E27FC236}">
                    <a16:creationId xmlns:a16="http://schemas.microsoft.com/office/drawing/2014/main" id="{1008B140-95CC-5D26-80F8-03C81EFB6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46759">
                <a:off x="2191" y="2386"/>
                <a:ext cx="1290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latin typeface="Helvetica BlackOblique" pitchFamily="2" charset="0"/>
                  </a:rPr>
                  <a:t>PROPHECIES</a:t>
                </a:r>
              </a:p>
            </p:txBody>
          </p:sp>
          <p:sp>
            <p:nvSpPr>
              <p:cNvPr id="29865" name="Rectangle 36">
                <a:extLst>
                  <a:ext uri="{FF2B5EF4-FFF2-40B4-BE49-F238E27FC236}">
                    <a16:creationId xmlns:a16="http://schemas.microsoft.com/office/drawing/2014/main" id="{69E8B98C-87CE-434B-18C2-946228D78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b="1">
                    <a:latin typeface="Helvetica BlackOblique" pitchFamily="2" charset="0"/>
                  </a:rPr>
                  <a:t>REVELATION</a:t>
                </a:r>
              </a:p>
            </p:txBody>
          </p:sp>
          <p:sp>
            <p:nvSpPr>
              <p:cNvPr id="29866" name="Rectangle 37">
                <a:extLst>
                  <a:ext uri="{FF2B5EF4-FFF2-40B4-BE49-F238E27FC236}">
                    <a16:creationId xmlns:a16="http://schemas.microsoft.com/office/drawing/2014/main" id="{F14A2BF7-714D-6F6A-BAED-DA88FADED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67768">
                <a:off x="1819" y="2523"/>
                <a:ext cx="1118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latin typeface="Helvetica BlackOblique" pitchFamily="2" charset="0"/>
                  </a:rPr>
                  <a:t>WRITINGS</a:t>
                </a:r>
              </a:p>
            </p:txBody>
          </p:sp>
          <p:sp>
            <p:nvSpPr>
              <p:cNvPr id="29867" name="Rectangle 38">
                <a:extLst>
                  <a:ext uri="{FF2B5EF4-FFF2-40B4-BE49-F238E27FC236}">
                    <a16:creationId xmlns:a16="http://schemas.microsoft.com/office/drawing/2014/main" id="{90C2C3D2-EA11-B103-0567-FBA63DDCC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956673">
                <a:off x="3427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latin typeface="Helvetica BlackOblique" pitchFamily="2" charset="0"/>
                  </a:rPr>
                  <a:t>EPISTLES</a:t>
                </a:r>
              </a:p>
            </p:txBody>
          </p:sp>
          <p:sp>
            <p:nvSpPr>
              <p:cNvPr id="29868" name="Rectangle 39">
                <a:extLst>
                  <a:ext uri="{FF2B5EF4-FFF2-40B4-BE49-F238E27FC236}">
                    <a16:creationId xmlns:a16="http://schemas.microsoft.com/office/drawing/2014/main" id="{9A67D663-965D-3F98-6993-28211EA9E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323467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latin typeface="Helvetica BlackOblique" pitchFamily="2" charset="0"/>
                  </a:rPr>
                  <a:t>ACTS</a:t>
                </a:r>
              </a:p>
            </p:txBody>
          </p:sp>
          <p:sp>
            <p:nvSpPr>
              <p:cNvPr id="29869" name="Rectangle 40">
                <a:extLst>
                  <a:ext uri="{FF2B5EF4-FFF2-40B4-BE49-F238E27FC236}">
                    <a16:creationId xmlns:a16="http://schemas.microsoft.com/office/drawing/2014/main" id="{A85A6573-51E0-22F3-42F4-82806B64F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latin typeface="Helvetica BlackOblique" pitchFamily="2" charset="0"/>
                  </a:rPr>
                  <a:t>HISTORIES</a:t>
                </a:r>
              </a:p>
            </p:txBody>
          </p:sp>
          <p:sp>
            <p:nvSpPr>
              <p:cNvPr id="29870" name="Rectangle 41">
                <a:extLst>
                  <a:ext uri="{FF2B5EF4-FFF2-40B4-BE49-F238E27FC236}">
                    <a16:creationId xmlns:a16="http://schemas.microsoft.com/office/drawing/2014/main" id="{7AB32D33-1EC4-5FEF-1E35-2F325C124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latin typeface="Helvetica BlackOblique" pitchFamily="2" charset="0"/>
                  </a:rPr>
                  <a:t>LAW</a:t>
                </a:r>
              </a:p>
            </p:txBody>
          </p:sp>
          <p:sp>
            <p:nvSpPr>
              <p:cNvPr id="29871" name="Rectangle 42">
                <a:extLst>
                  <a:ext uri="{FF2B5EF4-FFF2-40B4-BE49-F238E27FC236}">
                    <a16:creationId xmlns:a16="http://schemas.microsoft.com/office/drawing/2014/main" id="{D3CC3C7B-2864-E025-7319-464DFB08B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345401">
                <a:off x="2912" y="2038"/>
                <a:ext cx="122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latin typeface="Helvetica BlackOblique" pitchFamily="2" charset="0"/>
                  </a:rPr>
                  <a:t>GOSPELS</a:t>
                </a:r>
              </a:p>
            </p:txBody>
          </p:sp>
        </p:grpSp>
        <p:sp>
          <p:nvSpPr>
            <p:cNvPr id="29834" name="Rectangle 43">
              <a:extLst>
                <a:ext uri="{FF2B5EF4-FFF2-40B4-BE49-F238E27FC236}">
                  <a16:creationId xmlns:a16="http://schemas.microsoft.com/office/drawing/2014/main" id="{04196CD9-2612-638E-B015-98372601F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6" y="2829"/>
              <a:ext cx="1245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796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latin typeface="Lucida Handwriting" panose="03010101010101010101" pitchFamily="66" charset="77"/>
                </a:rPr>
                <a:t>Telescope</a:t>
              </a:r>
            </a:p>
          </p:txBody>
        </p:sp>
        <p:sp>
          <p:nvSpPr>
            <p:cNvPr id="29835" name="Rectangle 44">
              <a:extLst>
                <a:ext uri="{FF2B5EF4-FFF2-40B4-BE49-F238E27FC236}">
                  <a16:creationId xmlns:a16="http://schemas.microsoft.com/office/drawing/2014/main" id="{4A30FFAD-F4F5-4B8F-537A-6C0E7BF58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2841"/>
              <a:ext cx="1356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796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latin typeface="Lucida Handwriting" panose="03010101010101010101" pitchFamily="66" charset="77"/>
                </a:rPr>
                <a:t>Telescope</a:t>
              </a:r>
            </a:p>
          </p:txBody>
        </p:sp>
        <p:sp>
          <p:nvSpPr>
            <p:cNvPr id="29836" name="Rectangle 45">
              <a:extLst>
                <a:ext uri="{FF2B5EF4-FFF2-40B4-BE49-F238E27FC236}">
                  <a16:creationId xmlns:a16="http://schemas.microsoft.com/office/drawing/2014/main" id="{71FA35A3-A8AE-75A0-066F-2A157D882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" y="3266"/>
              <a:ext cx="1154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796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/>
              <a:r>
                <a:rPr lang="en-US" altLang="en-US" sz="2400" b="1">
                  <a:latin typeface="Lucida Handwriting" panose="03010101010101010101" pitchFamily="66" charset="77"/>
                </a:rPr>
                <a:t>Eternity Past</a:t>
              </a:r>
            </a:p>
          </p:txBody>
        </p:sp>
        <p:sp>
          <p:nvSpPr>
            <p:cNvPr id="29837" name="Rectangle 46">
              <a:extLst>
                <a:ext uri="{FF2B5EF4-FFF2-40B4-BE49-F238E27FC236}">
                  <a16:creationId xmlns:a16="http://schemas.microsoft.com/office/drawing/2014/main" id="{73C9A4A0-563E-3ED7-E0DF-3CC29E39F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3266"/>
              <a:ext cx="1143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796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/>
              <a:r>
                <a:rPr lang="en-US" altLang="en-US" sz="2400" b="1">
                  <a:latin typeface="Lucida Handwriting" panose="03010101010101010101" pitchFamily="66" charset="77"/>
                </a:rPr>
                <a:t>Eternity Future</a:t>
              </a:r>
            </a:p>
          </p:txBody>
        </p:sp>
        <p:sp>
          <p:nvSpPr>
            <p:cNvPr id="29838" name="Text Box 47">
              <a:extLst>
                <a:ext uri="{FF2B5EF4-FFF2-40B4-BE49-F238E27FC236}">
                  <a16:creationId xmlns:a16="http://schemas.microsoft.com/office/drawing/2014/main" id="{9EEA3FD0-0F4B-B78F-3705-20900C9AF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06-27</a:t>
              </a:r>
            </a:p>
          </p:txBody>
        </p:sp>
        <p:sp>
          <p:nvSpPr>
            <p:cNvPr id="29839" name="Text Box 48">
              <a:extLst>
                <a:ext uri="{FF2B5EF4-FFF2-40B4-BE49-F238E27FC236}">
                  <a16:creationId xmlns:a16="http://schemas.microsoft.com/office/drawing/2014/main" id="{499E7F24-C7CE-5008-1EA1-6EEF17C54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" y="2350"/>
              <a:ext cx="1229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Lucida Handwriting" panose="03010101010101010101" pitchFamily="66" charset="77"/>
                </a:rPr>
                <a:t>Promise </a:t>
              </a:r>
            </a:p>
          </p:txBody>
        </p:sp>
        <p:sp>
          <p:nvSpPr>
            <p:cNvPr id="29840" name="Text Box 49">
              <a:extLst>
                <a:ext uri="{FF2B5EF4-FFF2-40B4-BE49-F238E27FC236}">
                  <a16:creationId xmlns:a16="http://schemas.microsoft.com/office/drawing/2014/main" id="{E255EDA2-B7CD-EED1-0F25-05EFE2866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latin typeface="Lucida Handwriting" panose="03010101010101010101" pitchFamily="66" charset="77"/>
                </a:rPr>
                <a:t>Fulfillment</a:t>
              </a:r>
              <a:endParaRPr lang="en-US" altLang="en-US">
                <a:latin typeface="Times" panose="02020603050405020304" pitchFamily="18" charset="0"/>
              </a:endParaRPr>
            </a:p>
          </p:txBody>
        </p:sp>
        <p:sp>
          <p:nvSpPr>
            <p:cNvPr id="29841" name="Line 50">
              <a:extLst>
                <a:ext uri="{FF2B5EF4-FFF2-40B4-BE49-F238E27FC236}">
                  <a16:creationId xmlns:a16="http://schemas.microsoft.com/office/drawing/2014/main" id="{91B5CF8C-A0A9-0F3B-5CCB-64037A031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2" name="Line 51">
              <a:extLst>
                <a:ext uri="{FF2B5EF4-FFF2-40B4-BE49-F238E27FC236}">
                  <a16:creationId xmlns:a16="http://schemas.microsoft.com/office/drawing/2014/main" id="{71F23DDF-2FDA-3072-394F-34165EE0C7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3" name="Line 52">
              <a:extLst>
                <a:ext uri="{FF2B5EF4-FFF2-40B4-BE49-F238E27FC236}">
                  <a16:creationId xmlns:a16="http://schemas.microsoft.com/office/drawing/2014/main" id="{210AAB70-F3E3-FF45-FCF2-3E5D0CB43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4" name="Line 53">
              <a:extLst>
                <a:ext uri="{FF2B5EF4-FFF2-40B4-BE49-F238E27FC236}">
                  <a16:creationId xmlns:a16="http://schemas.microsoft.com/office/drawing/2014/main" id="{E3E9E67F-EAE7-A9AA-C59C-5CAD37F7D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5" name="Line 54">
              <a:extLst>
                <a:ext uri="{FF2B5EF4-FFF2-40B4-BE49-F238E27FC236}">
                  <a16:creationId xmlns:a16="http://schemas.microsoft.com/office/drawing/2014/main" id="{B4F16F28-9F5D-80FC-7A72-701614BF4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6" name="Line 55">
              <a:extLst>
                <a:ext uri="{FF2B5EF4-FFF2-40B4-BE49-F238E27FC236}">
                  <a16:creationId xmlns:a16="http://schemas.microsoft.com/office/drawing/2014/main" id="{D30E4AC6-FF6E-788C-680D-546A4314A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7" name="Line 56">
              <a:extLst>
                <a:ext uri="{FF2B5EF4-FFF2-40B4-BE49-F238E27FC236}">
                  <a16:creationId xmlns:a16="http://schemas.microsoft.com/office/drawing/2014/main" id="{6115145C-1442-E584-8DA2-661E17D0C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8" name="Line 57">
              <a:extLst>
                <a:ext uri="{FF2B5EF4-FFF2-40B4-BE49-F238E27FC236}">
                  <a16:creationId xmlns:a16="http://schemas.microsoft.com/office/drawing/2014/main" id="{3CE6E436-44BF-99F4-50B7-7ED8FC065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9" name="Rectangle 58">
              <a:extLst>
                <a:ext uri="{FF2B5EF4-FFF2-40B4-BE49-F238E27FC236}">
                  <a16:creationId xmlns:a16="http://schemas.microsoft.com/office/drawing/2014/main" id="{BCB4E813-4FCC-5554-647A-6DFD8EEDA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3634"/>
              <a:ext cx="1525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796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latin typeface="Lucida Handwriting" panose="03010101010101010101" pitchFamily="66" charset="77"/>
                </a:rPr>
                <a:t>Microscope</a:t>
              </a:r>
            </a:p>
          </p:txBody>
        </p:sp>
        <p:sp>
          <p:nvSpPr>
            <p:cNvPr id="29850" name="Text Box 59">
              <a:extLst>
                <a:ext uri="{FF2B5EF4-FFF2-40B4-BE49-F238E27FC236}">
                  <a16:creationId xmlns:a16="http://schemas.microsoft.com/office/drawing/2014/main" id="{57952DD6-5C9F-4F66-5908-EDB7E5D86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1" y="2540"/>
              <a:ext cx="1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>
                <a:latin typeface="Times" panose="02020603050405020304" pitchFamily="18" charset="0"/>
              </a:endParaRPr>
            </a:p>
          </p:txBody>
        </p:sp>
        <p:sp>
          <p:nvSpPr>
            <p:cNvPr id="29851" name="Rectangle 60">
              <a:extLst>
                <a:ext uri="{FF2B5EF4-FFF2-40B4-BE49-F238E27FC236}">
                  <a16:creationId xmlns:a16="http://schemas.microsoft.com/office/drawing/2014/main" id="{E313D852-AC59-6E77-3230-043C4A123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3490"/>
              <a:ext cx="1470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000" b="1">
                  <a:latin typeface="Lucida Handwriting" panose="03010101010101010101" pitchFamily="66" charset="77"/>
                </a:rPr>
                <a:t>2 Telescopes</a:t>
              </a:r>
              <a:endParaRPr lang="en-US" altLang="en-US" sz="2000" b="1" u="sng">
                <a:latin typeface="Lucida Handwriting" panose="03010101010101010101" pitchFamily="66" charset="77"/>
              </a:endParaRPr>
            </a:p>
            <a:p>
              <a:r>
                <a:rPr lang="en-US" altLang="en-US" sz="2000" b="1">
                  <a:latin typeface="Lucida Handwriting" panose="03010101010101010101" pitchFamily="66" charset="77"/>
                </a:rPr>
                <a:t>1 Microscope</a:t>
              </a:r>
              <a:endParaRPr lang="en-US" altLang="en-US" sz="2000" b="1" u="sng">
                <a:latin typeface="Lucida Handwriting" panose="03010101010101010101" pitchFamily="66" charset="77"/>
              </a:endParaRPr>
            </a:p>
          </p:txBody>
        </p:sp>
        <p:grpSp>
          <p:nvGrpSpPr>
            <p:cNvPr id="29852" name="Group 61">
              <a:extLst>
                <a:ext uri="{FF2B5EF4-FFF2-40B4-BE49-F238E27FC236}">
                  <a16:creationId xmlns:a16="http://schemas.microsoft.com/office/drawing/2014/main" id="{632FC2B0-8B73-6EC8-62B0-249CCE4C75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9853" name="Rectangle 62">
                <a:extLst>
                  <a:ext uri="{FF2B5EF4-FFF2-40B4-BE49-F238E27FC236}">
                    <a16:creationId xmlns:a16="http://schemas.microsoft.com/office/drawing/2014/main" id="{C62D031F-3159-C434-1EB5-BB13DEE01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1593903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54" name="Rectangle 63">
                <a:extLst>
                  <a:ext uri="{FF2B5EF4-FFF2-40B4-BE49-F238E27FC236}">
                    <a16:creationId xmlns:a16="http://schemas.microsoft.com/office/drawing/2014/main" id="{EB325937-7E89-9268-08AF-409DC0E40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1593903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55" name="Rectangle 64">
                <a:extLst>
                  <a:ext uri="{FF2B5EF4-FFF2-40B4-BE49-F238E27FC236}">
                    <a16:creationId xmlns:a16="http://schemas.microsoft.com/office/drawing/2014/main" id="{21A1E632-2FD8-66C2-95FE-EC61777AE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1593903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9699" name="Text Box 254">
            <a:extLst>
              <a:ext uri="{FF2B5EF4-FFF2-40B4-BE49-F238E27FC236}">
                <a16:creationId xmlns:a16="http://schemas.microsoft.com/office/drawing/2014/main" id="{A03A4FDF-2ACA-00C7-64BA-57145105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grpSp>
        <p:nvGrpSpPr>
          <p:cNvPr id="29700" name="Group 279">
            <a:extLst>
              <a:ext uri="{FF2B5EF4-FFF2-40B4-BE49-F238E27FC236}">
                <a16:creationId xmlns:a16="http://schemas.microsoft.com/office/drawing/2014/main" id="{8CE01D39-C354-25B0-E5AB-BDD2EDDD2F03}"/>
              </a:ext>
            </a:extLst>
          </p:cNvPr>
          <p:cNvGrpSpPr>
            <a:grpSpLocks/>
          </p:cNvGrpSpPr>
          <p:nvPr/>
        </p:nvGrpSpPr>
        <p:grpSpPr bwMode="auto">
          <a:xfrm>
            <a:off x="-312738" y="0"/>
            <a:ext cx="10010776" cy="6858000"/>
            <a:chOff x="-218" y="0"/>
            <a:chExt cx="6242" cy="4320"/>
          </a:xfrm>
        </p:grpSpPr>
        <p:sp>
          <p:nvSpPr>
            <p:cNvPr id="29718" name="Rectangle 280">
              <a:extLst>
                <a:ext uri="{FF2B5EF4-FFF2-40B4-BE49-F238E27FC236}">
                  <a16:creationId xmlns:a16="http://schemas.microsoft.com/office/drawing/2014/main" id="{C79B3D1E-4CF6-E2AC-2094-C173902CC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9719" name="Rectangle 281">
              <a:extLst>
                <a:ext uri="{FF2B5EF4-FFF2-40B4-BE49-F238E27FC236}">
                  <a16:creationId xmlns:a16="http://schemas.microsoft.com/office/drawing/2014/main" id="{64F2D117-07C0-C1A2-FFC5-11AB6DEB9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9720" name="Rectangle 282">
              <a:extLst>
                <a:ext uri="{FF2B5EF4-FFF2-40B4-BE49-F238E27FC236}">
                  <a16:creationId xmlns:a16="http://schemas.microsoft.com/office/drawing/2014/main" id="{3BDD9F43-A541-8A94-0632-003990571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07"/>
              <a:ext cx="1058" cy="248"/>
            </a:xfrm>
            <a:prstGeom prst="rect">
              <a:avLst/>
            </a:prstGeom>
            <a:noFill/>
            <a:ln>
              <a:noFill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0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1600 years</a:t>
              </a:r>
            </a:p>
          </p:txBody>
        </p:sp>
        <p:sp>
          <p:nvSpPr>
            <p:cNvPr id="29721" name="Rectangle 283">
              <a:extLst>
                <a:ext uri="{FF2B5EF4-FFF2-40B4-BE49-F238E27FC236}">
                  <a16:creationId xmlns:a16="http://schemas.microsoft.com/office/drawing/2014/main" id="{1195B02E-2D3E-8E81-BC89-17625F532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35"/>
              <a:ext cx="1078" cy="248"/>
            </a:xfrm>
            <a:prstGeom prst="rect">
              <a:avLst/>
            </a:prstGeom>
            <a:noFill/>
            <a:ln>
              <a:noFill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0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40 authors</a:t>
              </a:r>
            </a:p>
          </p:txBody>
        </p:sp>
        <p:sp>
          <p:nvSpPr>
            <p:cNvPr id="29722" name="Rectangle 284">
              <a:extLst>
                <a:ext uri="{FF2B5EF4-FFF2-40B4-BE49-F238E27FC236}">
                  <a16:creationId xmlns:a16="http://schemas.microsoft.com/office/drawing/2014/main" id="{976B78AB-5E1F-8E1A-A898-03BD897A2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0F6FD"/>
                  </a:solidFill>
                  <a:latin typeface="Times" panose="02020603050405020304" pitchFamily="18" charset="0"/>
                </a:rPr>
                <a:t>ONE THEME:</a:t>
              </a:r>
            </a:p>
          </p:txBody>
        </p:sp>
        <p:sp>
          <p:nvSpPr>
            <p:cNvPr id="29723" name="Rectangle 285">
              <a:extLst>
                <a:ext uri="{FF2B5EF4-FFF2-40B4-BE49-F238E27FC236}">
                  <a16:creationId xmlns:a16="http://schemas.microsoft.com/office/drawing/2014/main" id="{EF1CE846-B018-7BF2-CB38-98A5CAECC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9724" name="Rectangle 286">
              <a:extLst>
                <a:ext uri="{FF2B5EF4-FFF2-40B4-BE49-F238E27FC236}">
                  <a16:creationId xmlns:a16="http://schemas.microsoft.com/office/drawing/2014/main" id="{42C6E994-5010-DAF8-C05D-DD096CDF0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743"/>
              <a:ext cx="1807" cy="248"/>
            </a:xfrm>
            <a:prstGeom prst="rect">
              <a:avLst/>
            </a:prstGeom>
            <a:noFill/>
            <a:ln>
              <a:noFill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0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the glory of God</a:t>
              </a:r>
            </a:p>
          </p:txBody>
        </p:sp>
        <p:sp>
          <p:nvSpPr>
            <p:cNvPr id="29725" name="Rectangle 287">
              <a:extLst>
                <a:ext uri="{FF2B5EF4-FFF2-40B4-BE49-F238E27FC236}">
                  <a16:creationId xmlns:a16="http://schemas.microsoft.com/office/drawing/2014/main" id="{1A16FA4B-3B9B-FA7D-17DD-0847746E2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447"/>
              <a:ext cx="1404" cy="594"/>
            </a:xfrm>
            <a:prstGeom prst="rect">
              <a:avLst/>
            </a:prstGeom>
            <a:noFill/>
            <a:ln>
              <a:noFill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“NEW”  </a:t>
              </a:r>
            </a:p>
            <a:p>
              <a:pPr algn="ctr"/>
              <a:r>
                <a:rPr lang="en-US" altLang="en-US" sz="28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Testament</a:t>
              </a:r>
            </a:p>
          </p:txBody>
        </p:sp>
        <p:sp>
          <p:nvSpPr>
            <p:cNvPr id="29726" name="Rectangle 288">
              <a:extLst>
                <a:ext uri="{FF2B5EF4-FFF2-40B4-BE49-F238E27FC236}">
                  <a16:creationId xmlns:a16="http://schemas.microsoft.com/office/drawing/2014/main" id="{3B381292-9DCD-6B2B-2451-C482A2D7E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" y="441"/>
              <a:ext cx="1405" cy="594"/>
            </a:xfrm>
            <a:prstGeom prst="rect">
              <a:avLst/>
            </a:prstGeom>
            <a:noFill/>
            <a:ln>
              <a:noFill/>
            </a:ln>
            <a:effectLst>
              <a:outerShdw dist="85194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 “OLD” </a:t>
              </a:r>
            </a:p>
            <a:p>
              <a:pPr algn="ctr"/>
              <a:r>
                <a:rPr lang="en-US" altLang="en-US" sz="28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Testament</a:t>
              </a:r>
            </a:p>
          </p:txBody>
        </p:sp>
        <p:sp>
          <p:nvSpPr>
            <p:cNvPr id="29727" name="Rectangle 289">
              <a:extLst>
                <a:ext uri="{FF2B5EF4-FFF2-40B4-BE49-F238E27FC236}">
                  <a16:creationId xmlns:a16="http://schemas.microsoft.com/office/drawing/2014/main" id="{B7883746-22DC-96B6-8E9A-B5516D301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9728" name="Rectangle 290">
              <a:extLst>
                <a:ext uri="{FF2B5EF4-FFF2-40B4-BE49-F238E27FC236}">
                  <a16:creationId xmlns:a16="http://schemas.microsoft.com/office/drawing/2014/main" id="{C0EB5A08-E241-00A1-2911-476EFFEF9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9729" name="Rectangle 291">
              <a:extLst>
                <a:ext uri="{FF2B5EF4-FFF2-40B4-BE49-F238E27FC236}">
                  <a16:creationId xmlns:a16="http://schemas.microsoft.com/office/drawing/2014/main" id="{B6C675E2-727C-30FF-7F98-AC1B361D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9730" name="Rectangle 292">
              <a:extLst>
                <a:ext uri="{FF2B5EF4-FFF2-40B4-BE49-F238E27FC236}">
                  <a16:creationId xmlns:a16="http://schemas.microsoft.com/office/drawing/2014/main" id="{FC4ED52A-B092-56FD-864E-39A4D1D36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9731" name="Rectangle 293">
              <a:extLst>
                <a:ext uri="{FF2B5EF4-FFF2-40B4-BE49-F238E27FC236}">
                  <a16:creationId xmlns:a16="http://schemas.microsoft.com/office/drawing/2014/main" id="{5DAC5661-909C-BECE-D188-A601C22B2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271"/>
              <a:ext cx="1362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  “27” Books</a:t>
              </a:r>
            </a:p>
          </p:txBody>
        </p:sp>
        <p:sp>
          <p:nvSpPr>
            <p:cNvPr id="29732" name="Rectangle 294">
              <a:extLst>
                <a:ext uri="{FF2B5EF4-FFF2-40B4-BE49-F238E27FC236}">
                  <a16:creationId xmlns:a16="http://schemas.microsoft.com/office/drawing/2014/main" id="{99B8DE09-550E-0D71-5DFB-B6793198E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1279"/>
              <a:ext cx="1233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“39” Books</a:t>
              </a:r>
            </a:p>
          </p:txBody>
        </p:sp>
        <p:sp>
          <p:nvSpPr>
            <p:cNvPr id="29733" name="Rectangle 295">
              <a:extLst>
                <a:ext uri="{FF2B5EF4-FFF2-40B4-BE49-F238E27FC236}">
                  <a16:creationId xmlns:a16="http://schemas.microsoft.com/office/drawing/2014/main" id="{F0A06090-F5CC-DD27-7E6A-0A061D9B0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9734" name="Rectangle 296">
              <a:extLst>
                <a:ext uri="{FF2B5EF4-FFF2-40B4-BE49-F238E27FC236}">
                  <a16:creationId xmlns:a16="http://schemas.microsoft.com/office/drawing/2014/main" id="{39EF1A88-CC87-527E-F32D-B7316115D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9735" name="Rectangle 297">
              <a:extLst>
                <a:ext uri="{FF2B5EF4-FFF2-40B4-BE49-F238E27FC236}">
                  <a16:creationId xmlns:a16="http://schemas.microsoft.com/office/drawing/2014/main" id="{F522352C-BC75-90D8-558A-B10B46FF1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1711"/>
              <a:ext cx="888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Hebrew</a:t>
              </a:r>
            </a:p>
          </p:txBody>
        </p:sp>
        <p:sp>
          <p:nvSpPr>
            <p:cNvPr id="29736" name="Rectangle 298">
              <a:extLst>
                <a:ext uri="{FF2B5EF4-FFF2-40B4-BE49-F238E27FC236}">
                  <a16:creationId xmlns:a16="http://schemas.microsoft.com/office/drawing/2014/main" id="{0A171BD1-7902-ABFF-578F-2C5A092D6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1711"/>
              <a:ext cx="700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Greek</a:t>
              </a:r>
            </a:p>
          </p:txBody>
        </p:sp>
        <p:sp>
          <p:nvSpPr>
            <p:cNvPr id="29737" name="Rectangle 299">
              <a:extLst>
                <a:ext uri="{FF2B5EF4-FFF2-40B4-BE49-F238E27FC236}">
                  <a16:creationId xmlns:a16="http://schemas.microsoft.com/office/drawing/2014/main" id="{74C4BB07-C481-85FB-EA5F-211C338F7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9738" name="Rectangle 300">
              <a:extLst>
                <a:ext uri="{FF2B5EF4-FFF2-40B4-BE49-F238E27FC236}">
                  <a16:creationId xmlns:a16="http://schemas.microsoft.com/office/drawing/2014/main" id="{89994D85-E95F-6611-7866-05C7F9D2F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9739" name="Rectangle 301">
              <a:extLst>
                <a:ext uri="{FF2B5EF4-FFF2-40B4-BE49-F238E27FC236}">
                  <a16:creationId xmlns:a16="http://schemas.microsoft.com/office/drawing/2014/main" id="{EB76DEC9-53DC-C03E-80E5-8BF2BCDE2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2132"/>
              <a:ext cx="875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Grace/ </a:t>
              </a:r>
              <a:endParaRPr lang="en-US" altLang="en-US" sz="1800" b="1">
                <a:solidFill>
                  <a:srgbClr val="30F6FD"/>
                </a:solidFill>
                <a:latin typeface="Lucida Handwriting" panose="03010101010101010101" pitchFamily="66" charset="77"/>
              </a:endParaRPr>
            </a:p>
          </p:txBody>
        </p:sp>
        <p:sp>
          <p:nvSpPr>
            <p:cNvPr id="29740" name="Rectangle 302">
              <a:extLst>
                <a:ext uri="{FF2B5EF4-FFF2-40B4-BE49-F238E27FC236}">
                  <a16:creationId xmlns:a16="http://schemas.microsoft.com/office/drawing/2014/main" id="{3C18E3EB-6D24-3726-67E2-DAFA1D71E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133"/>
              <a:ext cx="716" cy="286"/>
            </a:xfrm>
            <a:prstGeom prst="rect">
              <a:avLst/>
            </a:prstGeom>
            <a:noFill/>
            <a:ln>
              <a:noFill/>
            </a:ln>
            <a:effectLst>
              <a:outerShdw dist="68392" dir="4091915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0375" algn="l"/>
                </a:tabLs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Law/</a:t>
              </a:r>
              <a:endParaRPr lang="en-US" altLang="en-US" sz="1800" b="1">
                <a:solidFill>
                  <a:srgbClr val="30F6FD"/>
                </a:solidFill>
                <a:latin typeface="Lucida Handwriting" panose="03010101010101010101" pitchFamily="66" charset="77"/>
              </a:endParaRPr>
            </a:p>
          </p:txBody>
        </p:sp>
        <p:grpSp>
          <p:nvGrpSpPr>
            <p:cNvPr id="29741" name="Group 303">
              <a:extLst>
                <a:ext uri="{FF2B5EF4-FFF2-40B4-BE49-F238E27FC236}">
                  <a16:creationId xmlns:a16="http://schemas.microsoft.com/office/drawing/2014/main" id="{D3019F9A-522D-2555-EAEE-7FA7222B87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544"/>
              <a:ext cx="3404" cy="1809"/>
              <a:chOff x="1344" y="1544"/>
              <a:chExt cx="3404" cy="1809"/>
            </a:xfrm>
          </p:grpSpPr>
          <p:sp>
            <p:nvSpPr>
              <p:cNvPr id="29794" name="Line 304">
                <a:extLst>
                  <a:ext uri="{FF2B5EF4-FFF2-40B4-BE49-F238E27FC236}">
                    <a16:creationId xmlns:a16="http://schemas.microsoft.com/office/drawing/2014/main" id="{8F062688-CD00-70C5-EBDA-3E848EBA3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5" name="Line 305">
                <a:extLst>
                  <a:ext uri="{FF2B5EF4-FFF2-40B4-BE49-F238E27FC236}">
                    <a16:creationId xmlns:a16="http://schemas.microsoft.com/office/drawing/2014/main" id="{8771267B-768F-54CE-D4C0-BDAAA168E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6" name="Line 306">
                <a:extLst>
                  <a:ext uri="{FF2B5EF4-FFF2-40B4-BE49-F238E27FC236}">
                    <a16:creationId xmlns:a16="http://schemas.microsoft.com/office/drawing/2014/main" id="{48F6DF1C-204E-227C-B10C-E7503902C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7" name="Line 307">
                <a:extLst>
                  <a:ext uri="{FF2B5EF4-FFF2-40B4-BE49-F238E27FC236}">
                    <a16:creationId xmlns:a16="http://schemas.microsoft.com/office/drawing/2014/main" id="{FDC7A279-6835-00B3-F230-377C9706C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8" name="Line 308">
                <a:extLst>
                  <a:ext uri="{FF2B5EF4-FFF2-40B4-BE49-F238E27FC236}">
                    <a16:creationId xmlns:a16="http://schemas.microsoft.com/office/drawing/2014/main" id="{FAE29FA4-17AE-487B-7EED-054FA8FAE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9" name="Line 309">
                <a:extLst>
                  <a:ext uri="{FF2B5EF4-FFF2-40B4-BE49-F238E27FC236}">
                    <a16:creationId xmlns:a16="http://schemas.microsoft.com/office/drawing/2014/main" id="{BB8ACA79-2C26-126E-A2EC-807761E62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0" name="Line 310">
                <a:extLst>
                  <a:ext uri="{FF2B5EF4-FFF2-40B4-BE49-F238E27FC236}">
                    <a16:creationId xmlns:a16="http://schemas.microsoft.com/office/drawing/2014/main" id="{B8AD3697-557B-0EF9-D071-B4BDCC731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1" name="Line 311">
                <a:extLst>
                  <a:ext uri="{FF2B5EF4-FFF2-40B4-BE49-F238E27FC236}">
                    <a16:creationId xmlns:a16="http://schemas.microsoft.com/office/drawing/2014/main" id="{D90299AE-63BE-1E9A-6618-5E0A6454A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2" name="Rectangle 312">
                <a:extLst>
                  <a:ext uri="{FF2B5EF4-FFF2-40B4-BE49-F238E27FC236}">
                    <a16:creationId xmlns:a16="http://schemas.microsoft.com/office/drawing/2014/main" id="{697FAD88-A609-E19B-4CD7-654992F94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46759">
                <a:off x="2194" y="2332"/>
                <a:ext cx="1290" cy="22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21ED11"/>
                    </a:solidFill>
                    <a:latin typeface="Helvetica BlackOblique" pitchFamily="2" charset="0"/>
                  </a:rPr>
                  <a:t>PROPHECIES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9803" name="Rectangle 313">
                <a:extLst>
                  <a:ext uri="{FF2B5EF4-FFF2-40B4-BE49-F238E27FC236}">
                    <a16:creationId xmlns:a16="http://schemas.microsoft.com/office/drawing/2014/main" id="{A8C6B412-B997-5DAB-40CB-5C07A09A7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chemeClr val="hlink"/>
                    </a:solidFill>
                    <a:latin typeface="Helvetica BlackOblique" pitchFamily="2" charset="0"/>
                  </a:rPr>
                  <a:t>REVELATION</a:t>
                </a:r>
                <a:endParaRPr lang="en-US" altLang="en-US" sz="16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9804" name="Rectangle 314">
                <a:extLst>
                  <a:ext uri="{FF2B5EF4-FFF2-40B4-BE49-F238E27FC236}">
                    <a16:creationId xmlns:a16="http://schemas.microsoft.com/office/drawing/2014/main" id="{2DB4FA77-4CC1-89B7-8107-9F0C05830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67768">
                <a:off x="1819" y="2524"/>
                <a:ext cx="1118" cy="22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21ED11"/>
                    </a:solidFill>
                    <a:latin typeface="Helvetica BlackOblique" pitchFamily="2" charset="0"/>
                  </a:rPr>
                  <a:t>WRITINGS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9805" name="Rectangle 315">
                <a:extLst>
                  <a:ext uri="{FF2B5EF4-FFF2-40B4-BE49-F238E27FC236}">
                    <a16:creationId xmlns:a16="http://schemas.microsoft.com/office/drawing/2014/main" id="{0C106DD3-1ED3-6E86-F944-FB25FB06A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956673">
                <a:off x="3427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chemeClr val="hlink"/>
                    </a:solidFill>
                    <a:latin typeface="Helvetica BlackOblique" pitchFamily="2" charset="0"/>
                  </a:rPr>
                  <a:t>EPISTLES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9806" name="Rectangle 316">
                <a:extLst>
                  <a:ext uri="{FF2B5EF4-FFF2-40B4-BE49-F238E27FC236}">
                    <a16:creationId xmlns:a16="http://schemas.microsoft.com/office/drawing/2014/main" id="{94983D0C-0D87-1895-3A36-14154822B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323467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45791" dir="3378596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chemeClr val="hlink"/>
                    </a:solidFill>
                    <a:latin typeface="Helvetica BlackOblique" pitchFamily="2" charset="0"/>
                  </a:rPr>
                  <a:t>ACTS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9807" name="Rectangle 317">
                <a:extLst>
                  <a:ext uri="{FF2B5EF4-FFF2-40B4-BE49-F238E27FC236}">
                    <a16:creationId xmlns:a16="http://schemas.microsoft.com/office/drawing/2014/main" id="{4E49E967-A662-D5DB-5793-C05194863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45791" dir="3378596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21ED11"/>
                    </a:solidFill>
                    <a:latin typeface="Helvetica BlackOblique" pitchFamily="2" charset="0"/>
                  </a:rPr>
                  <a:t>HISTORIES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9808" name="Rectangle 318">
                <a:extLst>
                  <a:ext uri="{FF2B5EF4-FFF2-40B4-BE49-F238E27FC236}">
                    <a16:creationId xmlns:a16="http://schemas.microsoft.com/office/drawing/2014/main" id="{2E172EC4-2493-323E-C26F-26393B8F8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21ED11"/>
                    </a:solidFill>
                    <a:latin typeface="Helvetica BlackOblique" pitchFamily="2" charset="0"/>
                  </a:rPr>
                  <a:t>LAW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  <p:sp>
            <p:nvSpPr>
              <p:cNvPr id="29809" name="Rectangle 319">
                <a:extLst>
                  <a:ext uri="{FF2B5EF4-FFF2-40B4-BE49-F238E27FC236}">
                    <a16:creationId xmlns:a16="http://schemas.microsoft.com/office/drawing/2014/main" id="{8F2D66A3-A115-0EDB-92C9-5A867E26F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345401">
                <a:off x="2907" y="2041"/>
                <a:ext cx="1222" cy="22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chemeClr val="hlink"/>
                    </a:solidFill>
                    <a:latin typeface="Helvetica BlackOblique" pitchFamily="2" charset="0"/>
                  </a:rPr>
                  <a:t>GOSPELS</a:t>
                </a:r>
                <a:endParaRPr lang="en-US" altLang="en-US" sz="1800" b="1">
                  <a:solidFill>
                    <a:srgbClr val="FFFF00"/>
                  </a:solidFill>
                  <a:latin typeface="Helvetica BlackOblique" pitchFamily="2" charset="0"/>
                </a:endParaRPr>
              </a:p>
            </p:txBody>
          </p:sp>
        </p:grpSp>
        <p:sp>
          <p:nvSpPr>
            <p:cNvPr id="29742" name="Rectangle 320">
              <a:extLst>
                <a:ext uri="{FF2B5EF4-FFF2-40B4-BE49-F238E27FC236}">
                  <a16:creationId xmlns:a16="http://schemas.microsoft.com/office/drawing/2014/main" id="{45A9BF2B-BE59-164E-A1B2-EA2FB40C0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6" y="2829"/>
              <a:ext cx="1245" cy="286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Telescope</a:t>
              </a:r>
            </a:p>
          </p:txBody>
        </p:sp>
        <p:sp>
          <p:nvSpPr>
            <p:cNvPr id="29743" name="Rectangle 321">
              <a:extLst>
                <a:ext uri="{FF2B5EF4-FFF2-40B4-BE49-F238E27FC236}">
                  <a16:creationId xmlns:a16="http://schemas.microsoft.com/office/drawing/2014/main" id="{2326A0EC-95C9-161F-2DED-6A2D9354A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2841"/>
              <a:ext cx="1356" cy="286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Telescope</a:t>
              </a:r>
            </a:p>
          </p:txBody>
        </p:sp>
        <p:sp>
          <p:nvSpPr>
            <p:cNvPr id="29744" name="Rectangle 322">
              <a:extLst>
                <a:ext uri="{FF2B5EF4-FFF2-40B4-BE49-F238E27FC236}">
                  <a16:creationId xmlns:a16="http://schemas.microsoft.com/office/drawing/2014/main" id="{9A753467-E699-0964-144A-DDB1592A4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" y="3266"/>
              <a:ext cx="1154" cy="516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Eternity Past</a:t>
              </a:r>
            </a:p>
          </p:txBody>
        </p:sp>
        <p:sp>
          <p:nvSpPr>
            <p:cNvPr id="29745" name="Rectangle 323">
              <a:extLst>
                <a:ext uri="{FF2B5EF4-FFF2-40B4-BE49-F238E27FC236}">
                  <a16:creationId xmlns:a16="http://schemas.microsoft.com/office/drawing/2014/main" id="{B854A1D4-0FBB-431F-C387-8BF79CE47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3266"/>
              <a:ext cx="1143" cy="516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/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Eternity Future</a:t>
              </a:r>
            </a:p>
          </p:txBody>
        </p:sp>
        <p:sp>
          <p:nvSpPr>
            <p:cNvPr id="29746" name="Text Box 324">
              <a:extLst>
                <a:ext uri="{FF2B5EF4-FFF2-40B4-BE49-F238E27FC236}">
                  <a16:creationId xmlns:a16="http://schemas.microsoft.com/office/drawing/2014/main" id="{98931B6D-534F-BE90-DD58-8D0500E0F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bg1"/>
                  </a:solidFill>
                </a:rPr>
                <a:t>06-27</a:t>
              </a:r>
            </a:p>
          </p:txBody>
        </p:sp>
        <p:sp>
          <p:nvSpPr>
            <p:cNvPr id="29747" name="Text Box 325">
              <a:extLst>
                <a:ext uri="{FF2B5EF4-FFF2-40B4-BE49-F238E27FC236}">
                  <a16:creationId xmlns:a16="http://schemas.microsoft.com/office/drawing/2014/main" id="{51EA799C-DD36-88D7-0D7A-937896657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" y="2350"/>
              <a:ext cx="1229" cy="288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Promise </a:t>
              </a:r>
            </a:p>
          </p:txBody>
        </p:sp>
        <p:sp>
          <p:nvSpPr>
            <p:cNvPr id="29748" name="Text Box 326">
              <a:extLst>
                <a:ext uri="{FF2B5EF4-FFF2-40B4-BE49-F238E27FC236}">
                  <a16:creationId xmlns:a16="http://schemas.microsoft.com/office/drawing/2014/main" id="{C36DB4D9-2A50-DCCE-4265-7320C0A20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288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Fulfillment</a:t>
              </a:r>
              <a:endParaRPr lang="en-US" altLang="en-US">
                <a:solidFill>
                  <a:srgbClr val="30F6FD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9749" name="Line 327">
              <a:extLst>
                <a:ext uri="{FF2B5EF4-FFF2-40B4-BE49-F238E27FC236}">
                  <a16:creationId xmlns:a16="http://schemas.microsoft.com/office/drawing/2014/main" id="{0DDEE827-D648-0877-6D78-D3A2994A0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Line 328">
              <a:extLst>
                <a:ext uri="{FF2B5EF4-FFF2-40B4-BE49-F238E27FC236}">
                  <a16:creationId xmlns:a16="http://schemas.microsoft.com/office/drawing/2014/main" id="{014299BB-074C-01E7-32B3-31D6664DE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1" name="Line 329">
              <a:extLst>
                <a:ext uri="{FF2B5EF4-FFF2-40B4-BE49-F238E27FC236}">
                  <a16:creationId xmlns:a16="http://schemas.microsoft.com/office/drawing/2014/main" id="{24E312BE-8B88-0177-0DBD-2930474C1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Line 330">
              <a:extLst>
                <a:ext uri="{FF2B5EF4-FFF2-40B4-BE49-F238E27FC236}">
                  <a16:creationId xmlns:a16="http://schemas.microsoft.com/office/drawing/2014/main" id="{794B0C1C-5567-88EE-3D35-77AA3A8BA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3" name="Line 331">
              <a:extLst>
                <a:ext uri="{FF2B5EF4-FFF2-40B4-BE49-F238E27FC236}">
                  <a16:creationId xmlns:a16="http://schemas.microsoft.com/office/drawing/2014/main" id="{929C3B53-92D1-F09D-3BE3-77941D2C5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4" name="Line 332">
              <a:extLst>
                <a:ext uri="{FF2B5EF4-FFF2-40B4-BE49-F238E27FC236}">
                  <a16:creationId xmlns:a16="http://schemas.microsoft.com/office/drawing/2014/main" id="{1D312457-4FE3-DEAE-82EC-FF7600E1E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5" name="Line 333">
              <a:extLst>
                <a:ext uri="{FF2B5EF4-FFF2-40B4-BE49-F238E27FC236}">
                  <a16:creationId xmlns:a16="http://schemas.microsoft.com/office/drawing/2014/main" id="{3E097789-1002-1B07-647C-4EB0F8D51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6" name="Line 334">
              <a:extLst>
                <a:ext uri="{FF2B5EF4-FFF2-40B4-BE49-F238E27FC236}">
                  <a16:creationId xmlns:a16="http://schemas.microsoft.com/office/drawing/2014/main" id="{417CE5D2-8928-92B1-C3C0-74CB5004A6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7" name="Rectangle 335">
              <a:extLst>
                <a:ext uri="{FF2B5EF4-FFF2-40B4-BE49-F238E27FC236}">
                  <a16:creationId xmlns:a16="http://schemas.microsoft.com/office/drawing/2014/main" id="{ED758B3F-C55D-B5A6-25B9-CB39AE9BF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3634"/>
              <a:ext cx="1525" cy="286"/>
            </a:xfrm>
            <a:prstGeom prst="rect">
              <a:avLst/>
            </a:prstGeom>
            <a:noFill/>
            <a:ln>
              <a:noFill/>
            </a:ln>
            <a:effectLst>
              <a:outerShdw dist="56796" dir="3806097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Microscope</a:t>
              </a:r>
            </a:p>
          </p:txBody>
        </p:sp>
        <p:sp>
          <p:nvSpPr>
            <p:cNvPr id="29758" name="Text Box 336">
              <a:extLst>
                <a:ext uri="{FF2B5EF4-FFF2-40B4-BE49-F238E27FC236}">
                  <a16:creationId xmlns:a16="http://schemas.microsoft.com/office/drawing/2014/main" id="{EB9B670C-EBDE-4F60-D412-F8F0F8038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9759" name="Rectangle 337">
              <a:extLst>
                <a:ext uri="{FF2B5EF4-FFF2-40B4-BE49-F238E27FC236}">
                  <a16:creationId xmlns:a16="http://schemas.microsoft.com/office/drawing/2014/main" id="{2F990D86-B016-B902-D7D5-20DA838D5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3490"/>
              <a:ext cx="1470" cy="440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0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2 Telescopes</a:t>
              </a:r>
              <a:endParaRPr lang="en-US" altLang="en-US" sz="2000" b="1" u="sng">
                <a:solidFill>
                  <a:srgbClr val="30F6FD"/>
                </a:solidFill>
                <a:latin typeface="Lucida Handwriting" panose="03010101010101010101" pitchFamily="66" charset="77"/>
              </a:endParaRPr>
            </a:p>
            <a:p>
              <a:r>
                <a:rPr lang="en-US" altLang="en-US" sz="2000" b="1">
                  <a:solidFill>
                    <a:srgbClr val="30F6FD"/>
                  </a:solidFill>
                  <a:latin typeface="Lucida Handwriting" panose="03010101010101010101" pitchFamily="66" charset="77"/>
                </a:rPr>
                <a:t>1 Microscope</a:t>
              </a:r>
              <a:endParaRPr lang="en-US" altLang="en-US" sz="2000" b="1" u="sng">
                <a:solidFill>
                  <a:srgbClr val="30F6FD"/>
                </a:solidFill>
                <a:latin typeface="Lucida Handwriting" panose="03010101010101010101" pitchFamily="66" charset="77"/>
              </a:endParaRPr>
            </a:p>
          </p:txBody>
        </p:sp>
        <p:grpSp>
          <p:nvGrpSpPr>
            <p:cNvPr id="29760" name="Group 338">
              <a:extLst>
                <a:ext uri="{FF2B5EF4-FFF2-40B4-BE49-F238E27FC236}">
                  <a16:creationId xmlns:a16="http://schemas.microsoft.com/office/drawing/2014/main" id="{A9A8A8F7-4E69-A3E3-08C2-3D052E4EAC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9791" name="Rectangle 339">
                <a:extLst>
                  <a:ext uri="{FF2B5EF4-FFF2-40B4-BE49-F238E27FC236}">
                    <a16:creationId xmlns:a16="http://schemas.microsoft.com/office/drawing/2014/main" id="{514B8264-7054-86E1-FBAB-02B3609A5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1593903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792" name="Rectangle 340">
                <a:extLst>
                  <a:ext uri="{FF2B5EF4-FFF2-40B4-BE49-F238E27FC236}">
                    <a16:creationId xmlns:a16="http://schemas.microsoft.com/office/drawing/2014/main" id="{ED1BC713-89E7-7E2E-E780-89DC33F31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1593903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793" name="Rectangle 341">
                <a:extLst>
                  <a:ext uri="{FF2B5EF4-FFF2-40B4-BE49-F238E27FC236}">
                    <a16:creationId xmlns:a16="http://schemas.microsoft.com/office/drawing/2014/main" id="{39AC2E7F-1CA1-E6AA-F598-99A21ADBB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1593903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9761" name="Rectangle 342">
              <a:extLst>
                <a:ext uri="{FF2B5EF4-FFF2-40B4-BE49-F238E27FC236}">
                  <a16:creationId xmlns:a16="http://schemas.microsoft.com/office/drawing/2014/main" id="{28B2DEA4-5702-8D00-8F4D-16275836F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62" name="Rectangle 343">
              <a:extLst>
                <a:ext uri="{FF2B5EF4-FFF2-40B4-BE49-F238E27FC236}">
                  <a16:creationId xmlns:a16="http://schemas.microsoft.com/office/drawing/2014/main" id="{A9D97486-5D44-ECB8-78D0-1D05293A4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054"/>
              <a:ext cx="1611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2F6AFD"/>
                  </a:solidFill>
                </a:rPr>
                <a:t>12 </a:t>
              </a:r>
              <a:r>
                <a:rPr lang="en-US" altLang="en-US" sz="3200" b="1">
                  <a:solidFill>
                    <a:srgbClr val="2F6AFD"/>
                  </a:solidFill>
                  <a:latin typeface="Kerala" pitchFamily="2" charset="0"/>
                </a:rPr>
                <a:t>ç·ÞdÄBZ</a:t>
              </a:r>
            </a:p>
          </p:txBody>
        </p:sp>
        <p:sp>
          <p:nvSpPr>
            <p:cNvPr id="29763" name="Rectangle 344">
              <a:extLst>
                <a:ext uri="{FF2B5EF4-FFF2-40B4-BE49-F238E27FC236}">
                  <a16:creationId xmlns:a16="http://schemas.microsoft.com/office/drawing/2014/main" id="{AE8E9B6D-6DF1-9D8D-418A-8B65B30C7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" y="1393"/>
              <a:ext cx="878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2F6AFD"/>
                  </a:solidFill>
                  <a:latin typeface="Kerala" pitchFamily="2" charset="0"/>
                </a:rPr>
                <a:t>ÉáùMÞ¿í</a:t>
              </a:r>
            </a:p>
          </p:txBody>
        </p:sp>
        <p:sp>
          <p:nvSpPr>
            <p:cNvPr id="29764" name="Rectangle 345">
              <a:extLst>
                <a:ext uri="{FF2B5EF4-FFF2-40B4-BE49-F238E27FC236}">
                  <a16:creationId xmlns:a16="http://schemas.microsoft.com/office/drawing/2014/main" id="{5A0C00AA-15BA-89C0-8586-FAD3EB945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3747"/>
              <a:ext cx="1462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5  </a:t>
              </a:r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dÉØ¢·BZ</a:t>
              </a:r>
            </a:p>
          </p:txBody>
        </p:sp>
        <p:sp>
          <p:nvSpPr>
            <p:cNvPr id="29765" name="Rectangle 346">
              <a:extLst>
                <a:ext uri="{FF2B5EF4-FFF2-40B4-BE49-F238E27FC236}">
                  <a16:creationId xmlns:a16="http://schemas.microsoft.com/office/drawing/2014/main" id="{16A7C4B8-2327-01C6-CFFD-D883F348B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1048"/>
              <a:ext cx="1275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çÆÖ ÕßÍ¼È¢</a:t>
              </a:r>
            </a:p>
          </p:txBody>
        </p:sp>
        <p:sp>
          <p:nvSpPr>
            <p:cNvPr id="29766" name="Rectangle 347">
              <a:extLst>
                <a:ext uri="{FF2B5EF4-FFF2-40B4-BE49-F238E27FC236}">
                  <a16:creationId xmlns:a16="http://schemas.microsoft.com/office/drawing/2014/main" id="{A2814D9A-9A67-9C0D-F6E1-58615CE13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2606"/>
              <a:ext cx="1148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ÈcÞÏÞÇßÉV</a:t>
              </a:r>
            </a:p>
          </p:txBody>
        </p:sp>
        <p:sp>
          <p:nvSpPr>
            <p:cNvPr id="29767" name="Rectangle 348">
              <a:extLst>
                <a:ext uri="{FF2B5EF4-FFF2-40B4-BE49-F238E27FC236}">
                  <a16:creationId xmlns:a16="http://schemas.microsoft.com/office/drawing/2014/main" id="{D024A387-E3F5-779D-E4CA-8B5562834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573"/>
              <a:ext cx="1637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2F6AFD"/>
                  </a:solidFill>
                  <a:latin typeface="Kerala" pitchFamily="2" charset="0"/>
                </a:rPr>
                <a:t>ØáÕßçÖ×BZ</a:t>
              </a:r>
            </a:p>
          </p:txBody>
        </p:sp>
        <p:sp>
          <p:nvSpPr>
            <p:cNvPr id="29768" name="Rectangle 349">
              <a:extLst>
                <a:ext uri="{FF2B5EF4-FFF2-40B4-BE49-F238E27FC236}">
                  <a16:creationId xmlns:a16="http://schemas.microsoft.com/office/drawing/2014/main" id="{7A1612D3-E169-1D95-8C2D-104844A7E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" y="3416"/>
              <a:ext cx="1336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M - C - C </a:t>
              </a:r>
            </a:p>
          </p:txBody>
        </p:sp>
        <p:sp>
          <p:nvSpPr>
            <p:cNvPr id="29769" name="Rectangle 350">
              <a:extLst>
                <a:ext uri="{FF2B5EF4-FFF2-40B4-BE49-F238E27FC236}">
                  <a16:creationId xmlns:a16="http://schemas.microsoft.com/office/drawing/2014/main" id="{A7EE4962-2A5E-631D-72DA-94CE7C789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" y="178"/>
              <a:ext cx="585" cy="40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b="1">
                  <a:solidFill>
                    <a:srgbClr val="2F6AFD"/>
                  </a:solidFill>
                  <a:latin typeface="Kerala" pitchFamily="2" charset="0"/>
                </a:rPr>
                <a:t>Õß{ß</a:t>
              </a:r>
            </a:p>
          </p:txBody>
        </p:sp>
        <p:sp>
          <p:nvSpPr>
            <p:cNvPr id="29770" name="Rectangle 351">
              <a:extLst>
                <a:ext uri="{FF2B5EF4-FFF2-40B4-BE49-F238E27FC236}">
                  <a16:creationId xmlns:a16="http://schemas.microsoft.com/office/drawing/2014/main" id="{F633D82F-62A0-BB08-EBB6-93DD8ADA6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" y="2922"/>
              <a:ext cx="764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2F6AFD"/>
                  </a:solidFill>
                </a:rPr>
                <a:t>I - I</a:t>
              </a:r>
            </a:p>
          </p:txBody>
        </p:sp>
        <p:sp>
          <p:nvSpPr>
            <p:cNvPr id="29771" name="Rectangle 352">
              <a:extLst>
                <a:ext uri="{FF2B5EF4-FFF2-40B4-BE49-F238E27FC236}">
                  <a16:creationId xmlns:a16="http://schemas.microsoft.com/office/drawing/2014/main" id="{68F33633-EE4F-89CF-224A-457B478E3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2248"/>
              <a:ext cx="818" cy="286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400" b="1">
                  <a:solidFill>
                    <a:srgbClr val="2F6AFD"/>
                  </a:solidFill>
                  <a:latin typeface="Kerala" pitchFamily="2" charset="0"/>
                </a:rPr>
                <a:t>¥¿ßÎJ¢</a:t>
              </a:r>
            </a:p>
          </p:txBody>
        </p:sp>
        <p:sp>
          <p:nvSpPr>
            <p:cNvPr id="29772" name="Rectangle 353">
              <a:extLst>
                <a:ext uri="{FF2B5EF4-FFF2-40B4-BE49-F238E27FC236}">
                  <a16:creationId xmlns:a16="http://schemas.microsoft.com/office/drawing/2014/main" id="{1F828A5F-362C-D226-B74E-18FAD5419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677"/>
              <a:ext cx="779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ØßÈÞÏí</a:t>
              </a:r>
            </a:p>
          </p:txBody>
        </p:sp>
        <p:sp>
          <p:nvSpPr>
            <p:cNvPr id="29773" name="Rectangle 354">
              <a:extLst>
                <a:ext uri="{FF2B5EF4-FFF2-40B4-BE49-F238E27FC236}">
                  <a16:creationId xmlns:a16="http://schemas.microsoft.com/office/drawing/2014/main" id="{343690F5-4E23-8777-114E-6AB8B4D5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3806"/>
              <a:ext cx="1869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3 </a:t>
              </a:r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Î¿A ÏÞdÄµZ</a:t>
              </a:r>
              <a:r>
                <a:rPr lang="en-US" altLang="en-US" sz="2800" b="1">
                  <a:solidFill>
                    <a:srgbClr val="2F6AFD"/>
                  </a:solidFill>
                </a:rPr>
                <a:t>..</a:t>
              </a:r>
            </a:p>
          </p:txBody>
        </p:sp>
        <p:sp>
          <p:nvSpPr>
            <p:cNvPr id="29774" name="Rectangle 355">
              <a:extLst>
                <a:ext uri="{FF2B5EF4-FFF2-40B4-BE49-F238E27FC236}">
                  <a16:creationId xmlns:a16="http://schemas.microsoft.com/office/drawing/2014/main" id="{5C449DD6-E960-4501-5899-FC69B3F5D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" y="1875"/>
              <a:ext cx="1108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ÏßdØÞçÏW</a:t>
              </a:r>
            </a:p>
          </p:txBody>
        </p:sp>
        <p:sp>
          <p:nvSpPr>
            <p:cNvPr id="29775" name="Rectangle 356">
              <a:extLst>
                <a:ext uri="{FF2B5EF4-FFF2-40B4-BE49-F238E27FC236}">
                  <a16:creationId xmlns:a16="http://schemas.microsoft.com/office/drawing/2014/main" id="{83BD4759-A954-7290-09AF-9708C3F96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" y="2119"/>
              <a:ext cx="813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2F6AFD"/>
                  </a:solidFill>
                </a:rPr>
                <a:t>J - E</a:t>
              </a:r>
            </a:p>
          </p:txBody>
        </p:sp>
        <p:sp>
          <p:nvSpPr>
            <p:cNvPr id="29776" name="Rectangle 357">
              <a:extLst>
                <a:ext uri="{FF2B5EF4-FFF2-40B4-BE49-F238E27FC236}">
                  <a16:creationId xmlns:a16="http://schemas.microsoft.com/office/drawing/2014/main" id="{9E74278E-B2F2-55B9-41DA-F3E2160E9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" y="1311"/>
              <a:ext cx="520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430</a:t>
              </a:r>
            </a:p>
          </p:txBody>
        </p:sp>
        <p:sp>
          <p:nvSpPr>
            <p:cNvPr id="29777" name="Rectangle 358">
              <a:extLst>
                <a:ext uri="{FF2B5EF4-FFF2-40B4-BE49-F238E27FC236}">
                  <a16:creationId xmlns:a16="http://schemas.microsoft.com/office/drawing/2014/main" id="{176AD421-44EB-8E6B-03F3-228DCACB4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322"/>
              <a:ext cx="1235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S - D - S</a:t>
              </a:r>
            </a:p>
          </p:txBody>
        </p:sp>
        <p:sp>
          <p:nvSpPr>
            <p:cNvPr id="29778" name="Rectangle 359">
              <a:extLst>
                <a:ext uri="{FF2B5EF4-FFF2-40B4-BE49-F238E27FC236}">
                  <a16:creationId xmlns:a16="http://schemas.microsoft.com/office/drawing/2014/main" id="{8C7614C3-B734-045D-17C6-04A7A7D02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3425"/>
              <a:ext cx="1241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Z - E - N</a:t>
              </a:r>
            </a:p>
          </p:txBody>
        </p:sp>
        <p:sp>
          <p:nvSpPr>
            <p:cNvPr id="29779" name="Rectangle 360">
              <a:extLst>
                <a:ext uri="{FF2B5EF4-FFF2-40B4-BE49-F238E27FC236}">
                  <a16:creationId xmlns:a16="http://schemas.microsoft.com/office/drawing/2014/main" id="{A0BE132E-9A7E-71CF-521F-D2502E7E2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295"/>
              <a:ext cx="1177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dÉÕãJßµZ</a:t>
              </a:r>
            </a:p>
          </p:txBody>
        </p:sp>
        <p:sp>
          <p:nvSpPr>
            <p:cNvPr id="29780" name="Rectangle 361">
              <a:extLst>
                <a:ext uri="{FF2B5EF4-FFF2-40B4-BE49-F238E27FC236}">
                  <a16:creationId xmlns:a16="http://schemas.microsoft.com/office/drawing/2014/main" id="{1C0E5121-F347-6FDE-136B-6DE4CE445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" y="641"/>
              <a:ext cx="1247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2F6AFD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29781" name="Rectangle 362">
              <a:extLst>
                <a:ext uri="{FF2B5EF4-FFF2-40B4-BE49-F238E27FC236}">
                  <a16:creationId xmlns:a16="http://schemas.microsoft.com/office/drawing/2014/main" id="{A80D2413-3A8C-0C47-F1E4-A0AEB1973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118"/>
              <a:ext cx="1397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µÞçÆÖí ÌVK</a:t>
              </a:r>
            </a:p>
          </p:txBody>
        </p:sp>
        <p:sp>
          <p:nvSpPr>
            <p:cNvPr id="29782" name="Rectangle 363">
              <a:extLst>
                <a:ext uri="{FF2B5EF4-FFF2-40B4-BE49-F238E27FC236}">
                  <a16:creationId xmlns:a16="http://schemas.microsoft.com/office/drawing/2014/main" id="{6252E3A3-CB48-82B3-083E-D0A77DDF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" y="2704"/>
              <a:ext cx="519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350</a:t>
              </a:r>
            </a:p>
          </p:txBody>
        </p:sp>
        <p:sp>
          <p:nvSpPr>
            <p:cNvPr id="29783" name="Rectangle 364">
              <a:extLst>
                <a:ext uri="{FF2B5EF4-FFF2-40B4-BE49-F238E27FC236}">
                  <a16:creationId xmlns:a16="http://schemas.microsoft.com/office/drawing/2014/main" id="{715F64BE-AC79-B023-9EBE-1F8FD6B8B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" y="2605"/>
              <a:ext cx="1049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00CC00"/>
                  </a:solidFill>
                </a:rPr>
                <a:t> </a:t>
              </a:r>
              <a:r>
                <a:rPr lang="en-US" altLang="en-US" sz="3200" b="1">
                  <a:solidFill>
                    <a:srgbClr val="2F6AFD"/>
                  </a:solidFill>
                  <a:latin typeface="Kerala" pitchFamily="2" charset="0"/>
                </a:rPr>
                <a:t>æÏÙâÆÞ</a:t>
              </a:r>
            </a:p>
          </p:txBody>
        </p:sp>
        <p:sp>
          <p:nvSpPr>
            <p:cNvPr id="29784" name="Rectangle 365">
              <a:extLst>
                <a:ext uri="{FF2B5EF4-FFF2-40B4-BE49-F238E27FC236}">
                  <a16:creationId xmlns:a16="http://schemas.microsoft.com/office/drawing/2014/main" id="{10623875-EE28-AD9F-5CCC-919E72642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" y="1539"/>
              <a:ext cx="1352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70 </a:t>
              </a:r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ÕV×BZ</a:t>
              </a:r>
            </a:p>
          </p:txBody>
        </p:sp>
        <p:sp>
          <p:nvSpPr>
            <p:cNvPr id="29785" name="Rectangle 366">
              <a:extLst>
                <a:ext uri="{FF2B5EF4-FFF2-40B4-BE49-F238E27FC236}">
                  <a16:creationId xmlns:a16="http://schemas.microsoft.com/office/drawing/2014/main" id="{EFCAC62C-5159-C738-2B84-16C882914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" y="1470"/>
              <a:ext cx="470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rgbClr val="2F6AFD"/>
                  </a:solidFill>
                  <a:latin typeface="Kerala" pitchFamily="2" charset="0"/>
                </a:rPr>
                <a:t>ØÍ</a:t>
              </a:r>
            </a:p>
          </p:txBody>
        </p:sp>
        <p:sp>
          <p:nvSpPr>
            <p:cNvPr id="29786" name="Rectangle 367">
              <a:extLst>
                <a:ext uri="{FF2B5EF4-FFF2-40B4-BE49-F238E27FC236}">
                  <a16:creationId xmlns:a16="http://schemas.microsoft.com/office/drawing/2014/main" id="{3EBA0DED-5972-D308-1DA7-D930C0A1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2739"/>
              <a:ext cx="1183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L - S - B</a:t>
              </a:r>
            </a:p>
          </p:txBody>
        </p:sp>
        <p:sp>
          <p:nvSpPr>
            <p:cNvPr id="29787" name="Rectangle 368">
              <a:extLst>
                <a:ext uri="{FF2B5EF4-FFF2-40B4-BE49-F238E27FC236}">
                  <a16:creationId xmlns:a16="http://schemas.microsoft.com/office/drawing/2014/main" id="{2F0EAB75-607E-EBEF-FFA7-B1B08C6C1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4" y="551"/>
              <a:ext cx="385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</a:rPr>
                <a:t>40</a:t>
              </a:r>
            </a:p>
          </p:txBody>
        </p:sp>
        <p:sp>
          <p:nvSpPr>
            <p:cNvPr id="29788" name="Rectangle 369">
              <a:extLst>
                <a:ext uri="{FF2B5EF4-FFF2-40B4-BE49-F238E27FC236}">
                  <a16:creationId xmlns:a16="http://schemas.microsoft.com/office/drawing/2014/main" id="{401D16E3-B3CA-D59F-F37C-9AD88E6E8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" y="962"/>
              <a:ext cx="945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æÏøßçÙÞ</a:t>
              </a:r>
            </a:p>
          </p:txBody>
        </p:sp>
        <p:sp>
          <p:nvSpPr>
            <p:cNvPr id="29789" name="Rectangle 370">
              <a:extLst>
                <a:ext uri="{FF2B5EF4-FFF2-40B4-BE49-F238E27FC236}">
                  <a16:creationId xmlns:a16="http://schemas.microsoft.com/office/drawing/2014/main" id="{B1DC007B-E574-C95E-C725-47DB91234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61"/>
              <a:ext cx="897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æÕ{ßMÞ¿í</a:t>
              </a:r>
            </a:p>
          </p:txBody>
        </p:sp>
        <p:sp>
          <p:nvSpPr>
            <p:cNvPr id="29790" name="Rectangle 371">
              <a:extLst>
                <a:ext uri="{FF2B5EF4-FFF2-40B4-BE49-F238E27FC236}">
                  <a16:creationId xmlns:a16="http://schemas.microsoft.com/office/drawing/2014/main" id="{DB9CD58F-5A3A-18E7-1F37-0F5F0AC9A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" y="1793"/>
              <a:ext cx="986" cy="325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2800" b="1">
                  <a:solidFill>
                    <a:srgbClr val="2F6AFD"/>
                  </a:solidFill>
                  <a:latin typeface="Kerala" pitchFamily="2" charset="0"/>
                </a:rPr>
                <a:t>dÉÕÞºµV</a:t>
              </a:r>
            </a:p>
          </p:txBody>
        </p:sp>
      </p:grpSp>
      <p:sp>
        <p:nvSpPr>
          <p:cNvPr id="29701" name="Rectangle 251">
            <a:extLst>
              <a:ext uri="{FF2B5EF4-FFF2-40B4-BE49-F238E27FC236}">
                <a16:creationId xmlns:a16="http://schemas.microsoft.com/office/drawing/2014/main" id="{FD7D1986-3314-D5A8-E114-BD3E1C7EE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77363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9702" name="Text Box 275">
            <a:extLst>
              <a:ext uri="{FF2B5EF4-FFF2-40B4-BE49-F238E27FC236}">
                <a16:creationId xmlns:a16="http://schemas.microsoft.com/office/drawing/2014/main" id="{F5F12B13-AA76-48EE-B1DA-9D7F55CA4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4436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©2004 TBBMI</a:t>
            </a:r>
          </a:p>
        </p:txBody>
      </p:sp>
      <p:sp>
        <p:nvSpPr>
          <p:cNvPr id="284948" name="Rectangle 276">
            <a:extLst>
              <a:ext uri="{FF2B5EF4-FFF2-40B4-BE49-F238E27FC236}">
                <a16:creationId xmlns:a16="http://schemas.microsoft.com/office/drawing/2014/main" id="{A63D805A-DBD3-3174-B1CB-C7C468E92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426200"/>
            <a:ext cx="658813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8.0.06.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704" name="Text Box 278">
            <a:extLst>
              <a:ext uri="{FF2B5EF4-FFF2-40B4-BE49-F238E27FC236}">
                <a16:creationId xmlns:a16="http://schemas.microsoft.com/office/drawing/2014/main" id="{23CF6A42-1A83-4473-9831-985D58FB1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84928" name="Text Box 256">
            <a:extLst>
              <a:ext uri="{FF2B5EF4-FFF2-40B4-BE49-F238E27FC236}">
                <a16:creationId xmlns:a16="http://schemas.microsoft.com/office/drawing/2014/main" id="{50E4C81F-5DFD-B0F1-EB38-F2C2866FD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674688"/>
            <a:ext cx="8609012" cy="4452937"/>
          </a:xfrm>
          <a:prstGeom prst="rect">
            <a:avLst/>
          </a:prstGeom>
          <a:noFill/>
          <a:ln>
            <a:noFill/>
          </a:ln>
          <a:effectLst>
            <a:outerShdw dist="102391" dir="178469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00FFFF"/>
                </a:solidFill>
                <a:latin typeface="Kerala" pitchFamily="2" charset="0"/>
              </a:rPr>
              <a:t>ÉÝÏ _ ÈßÏÎB{áæ¿ ØÞÎcBZ</a:t>
            </a:r>
            <a:r>
              <a:rPr lang="en-US" altLang="en-US" sz="4400" b="1">
                <a:solidFill>
                  <a:srgbClr val="00FFFF"/>
                </a:solidFill>
                <a:latin typeface="Arial Black" panose="020B0604020202020204" pitchFamily="34" charset="0"/>
              </a:rPr>
              <a:t>…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EF800"/>
                </a:solidFill>
                <a:latin typeface="Kerala" pitchFamily="2" charset="0"/>
              </a:rPr>
              <a:t>ÈcÞÏdÉÎÞÃÕá¢</a:t>
            </a:r>
            <a:r>
              <a:rPr lang="en-US" altLang="en-US" sz="2800">
                <a:solidFill>
                  <a:srgbClr val="FEF800"/>
                </a:solidFill>
                <a:latin typeface="Arial Black" panose="020B0604020202020204" pitchFamily="34" charset="0"/>
              </a:rPr>
              <a:t> (1) </a:t>
            </a:r>
            <a:r>
              <a:rPr lang="en-US" altLang="en-US" sz="2800" b="1">
                <a:solidFill>
                  <a:srgbClr val="FEF800"/>
                </a:solidFill>
                <a:latin typeface="Kerala" pitchFamily="2" charset="0"/>
              </a:rPr>
              <a:t>ØáÕßçÖ×B{á¢</a:t>
            </a:r>
            <a:r>
              <a:rPr lang="en-US" altLang="en-US" sz="2800">
                <a:solidFill>
                  <a:srgbClr val="FEF800"/>
                </a:solidFill>
                <a:latin typeface="Kerala" pitchFamily="2" charset="0"/>
              </a:rPr>
              <a:t> </a:t>
            </a:r>
            <a:r>
              <a:rPr lang="en-US" altLang="en-US" sz="2800">
                <a:solidFill>
                  <a:srgbClr val="FEF800"/>
                </a:solidFill>
                <a:latin typeface="Arial Black" panose="020B0604020202020204" pitchFamily="34" charset="0"/>
              </a:rPr>
              <a:t>(5) </a:t>
            </a:r>
            <a:r>
              <a:rPr lang="en-US" altLang="en-US" sz="2800" b="1">
                <a:solidFill>
                  <a:srgbClr val="FEF800"/>
                </a:solidFill>
                <a:latin typeface="Kerala" pitchFamily="2" charset="0"/>
              </a:rPr>
              <a:t>ºøßdÄÉøÎÞÏ</a:t>
            </a:r>
            <a:r>
              <a:rPr lang="en-US" altLang="en-US" sz="2800">
                <a:solidFill>
                  <a:srgbClr val="FEF800"/>
                </a:solidFill>
                <a:latin typeface="Kerala" pitchFamily="2" charset="0"/>
              </a:rPr>
              <a:t> </a:t>
            </a:r>
            <a:r>
              <a:rPr lang="en-US" altLang="en-US" sz="2800">
                <a:solidFill>
                  <a:srgbClr val="FEF800"/>
                </a:solidFill>
                <a:latin typeface="Arial Black" panose="020B0604020202020204" pitchFamily="34" charset="0"/>
              </a:rPr>
              <a:t>__________ </a:t>
            </a:r>
            <a:r>
              <a:rPr lang="en-US" altLang="en-US" sz="2800" b="1">
                <a:solidFill>
                  <a:srgbClr val="FEF800"/>
                </a:solidFill>
                <a:latin typeface="Kerala" pitchFamily="2" charset="0"/>
              </a:rPr>
              <a:t>Øã×í¿ßAáKá</a:t>
            </a:r>
            <a:r>
              <a:rPr lang="en-US" altLang="en-US" sz="2800">
                <a:solidFill>
                  <a:srgbClr val="FEF800"/>
                </a:solidFill>
                <a:latin typeface="Arial Black" panose="020B0604020202020204" pitchFamily="34" charset="0"/>
              </a:rPr>
              <a:t>,                          </a:t>
            </a:r>
            <a:r>
              <a:rPr lang="en-US" altLang="en-US" sz="3200" b="1">
                <a:solidFill>
                  <a:srgbClr val="FEF800"/>
                </a:solidFill>
                <a:latin typeface="Kerala" pitchFamily="2" charset="0"/>
              </a:rPr>
              <a:t>ºøßdÄÕá¢</a:t>
            </a:r>
            <a:r>
              <a:rPr lang="en-US" altLang="en-US" sz="2800">
                <a:solidFill>
                  <a:srgbClr val="FEF800"/>
                </a:solidFill>
                <a:latin typeface="Kerala" pitchFamily="2" charset="0"/>
              </a:rPr>
              <a:t> </a:t>
            </a:r>
            <a:r>
              <a:rPr lang="en-US" altLang="en-US" sz="2800">
                <a:solidFill>
                  <a:srgbClr val="FEF800"/>
                </a:solidFill>
                <a:latin typeface="Arial Black" panose="020B0604020202020204" pitchFamily="34" charset="0"/>
              </a:rPr>
              <a:t>(2) </a:t>
            </a:r>
            <a:r>
              <a:rPr lang="en-US" altLang="en-US" sz="2800" b="1">
                <a:solidFill>
                  <a:srgbClr val="FEF800"/>
                </a:solidFill>
                <a:latin typeface="Kerala" pitchFamily="2" charset="0"/>
              </a:rPr>
              <a:t>dÉÕãJßµ{á¢</a:t>
            </a:r>
            <a:r>
              <a:rPr lang="en-US" altLang="en-US" sz="2800">
                <a:solidFill>
                  <a:srgbClr val="FEF800"/>
                </a:solidFill>
                <a:latin typeface="Kerala" pitchFamily="2" charset="0"/>
              </a:rPr>
              <a:t> </a:t>
            </a:r>
            <a:r>
              <a:rPr lang="en-US" altLang="en-US" sz="2800">
                <a:solidFill>
                  <a:srgbClr val="FEF800"/>
                </a:solidFill>
                <a:latin typeface="Arial Black" panose="020B0604020202020204" pitchFamily="34" charset="0"/>
              </a:rPr>
              <a:t>(6) </a:t>
            </a:r>
            <a:r>
              <a:rPr lang="en-US" altLang="en-US" sz="2800" b="1">
                <a:solidFill>
                  <a:srgbClr val="FEF800"/>
                </a:solidFill>
                <a:latin typeface="Kerala" pitchFamily="2" charset="0"/>
              </a:rPr>
              <a:t>²øá</a:t>
            </a:r>
            <a:r>
              <a:rPr lang="en-US" altLang="en-US" sz="2800">
                <a:solidFill>
                  <a:srgbClr val="FEF800"/>
                </a:solidFill>
                <a:latin typeface="Kerala" pitchFamily="2" charset="0"/>
              </a:rPr>
              <a:t> </a:t>
            </a:r>
            <a:r>
              <a:rPr lang="en-US" altLang="en-US" sz="2800">
                <a:solidFill>
                  <a:srgbClr val="FEF800"/>
                </a:solidFill>
                <a:latin typeface="Arial Black" panose="020B0604020202020204" pitchFamily="34" charset="0"/>
              </a:rPr>
              <a:t>_________ </a:t>
            </a:r>
            <a:r>
              <a:rPr lang="en-US" altLang="en-US" sz="2800" b="1">
                <a:solidFill>
                  <a:srgbClr val="FEF800"/>
                </a:solidFill>
                <a:latin typeface="Kerala" pitchFamily="2" charset="0"/>
              </a:rPr>
              <a:t>ÕßµÞØ ÉøßÃÞÎæJ µÞÃßAáKá; </a:t>
            </a:r>
            <a:r>
              <a:rPr lang="en-US" altLang="en-US" sz="2800" b="1">
                <a:solidFill>
                  <a:srgbClr val="FEF800"/>
                </a:solidFill>
                <a:latin typeface="Arial Black" panose="020B0604020202020204" pitchFamily="34" charset="0"/>
              </a:rPr>
              <a:t>___________ </a:t>
            </a:r>
            <a:r>
              <a:rPr lang="en-US" altLang="en-US" sz="2800" b="1">
                <a:solidFill>
                  <a:srgbClr val="FEF800"/>
                </a:solidFill>
                <a:latin typeface="Kerala" pitchFamily="2" charset="0"/>
              </a:rPr>
              <a:t>ØÎÞÙÞø¢ ©IÞAáKÕÏÞÃí ÉÆcÕá¢ </a:t>
            </a:r>
            <a:r>
              <a:rPr lang="en-US" altLang="en-US" sz="2800" b="1">
                <a:solidFill>
                  <a:srgbClr val="FEF800"/>
                </a:solidFill>
                <a:latin typeface="Arial Black" panose="020B0604020202020204" pitchFamily="34" charset="0"/>
              </a:rPr>
              <a:t>(3) </a:t>
            </a:r>
            <a:r>
              <a:rPr lang="en-US" altLang="en-US" sz="2800" b="1">
                <a:solidFill>
                  <a:srgbClr val="FEF800"/>
                </a:solidFill>
                <a:latin typeface="Kerala" pitchFamily="2" charset="0"/>
              </a:rPr>
              <a:t>çÜ¶ÈB{á¢ </a:t>
            </a:r>
            <a:r>
              <a:rPr lang="en-US" altLang="en-US" sz="2800" b="1">
                <a:solidFill>
                  <a:srgbClr val="FEF800"/>
                </a:solidFill>
                <a:latin typeface="Arial Black" panose="020B0604020202020204" pitchFamily="34" charset="0"/>
              </a:rPr>
              <a:t>(7),</a:t>
            </a:r>
            <a:r>
              <a:rPr lang="en-US" altLang="en-US" sz="2800">
                <a:solidFill>
                  <a:srgbClr val="FEF800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FEF800"/>
                </a:solidFill>
                <a:latin typeface="Kerala" pitchFamily="2" charset="0"/>
              </a:rPr>
              <a:t>ÌÞAßÏÞÕáKÄí çÕÆÉáØíÄµJßæÜ øIí ¥ÄáÜïc ÍÞ·B{ÞÃí</a:t>
            </a:r>
            <a:r>
              <a:rPr lang="en-US" altLang="en-US" sz="2800">
                <a:solidFill>
                  <a:srgbClr val="FEF800"/>
                </a:solidFill>
                <a:latin typeface="Arial Black" panose="020B0604020202020204" pitchFamily="34" charset="0"/>
              </a:rPr>
              <a:t> : _______________ (4)                         _____________ (8).</a:t>
            </a:r>
          </a:p>
        </p:txBody>
      </p:sp>
      <p:sp>
        <p:nvSpPr>
          <p:cNvPr id="284929" name="Text Box 257">
            <a:extLst>
              <a:ext uri="{FF2B5EF4-FFF2-40B4-BE49-F238E27FC236}">
                <a16:creationId xmlns:a16="http://schemas.microsoft.com/office/drawing/2014/main" id="{40DC7958-4F8D-19D9-7F94-DBE69555C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1949450"/>
            <a:ext cx="2211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DEDEDE"/>
                </a:solidFill>
                <a:latin typeface="Kerala" pitchFamily="2" charset="0"/>
              </a:rPr>
              <a:t>Õ{Vºî</a:t>
            </a:r>
          </a:p>
        </p:txBody>
      </p:sp>
      <p:sp>
        <p:nvSpPr>
          <p:cNvPr id="284930" name="Text Box 258">
            <a:extLst>
              <a:ext uri="{FF2B5EF4-FFF2-40B4-BE49-F238E27FC236}">
                <a16:creationId xmlns:a16="http://schemas.microsoft.com/office/drawing/2014/main" id="{D2FC800B-CE02-D27B-6A5B-C263C59F9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2428875"/>
            <a:ext cx="2955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DEDEDE"/>
                </a:solidFill>
                <a:latin typeface="Kerala" pitchFamily="2" charset="0"/>
              </a:rPr>
              <a:t>Ø¢ØíAÞø</a:t>
            </a:r>
          </a:p>
        </p:txBody>
      </p:sp>
      <p:sp>
        <p:nvSpPr>
          <p:cNvPr id="284931" name="Text Box 259">
            <a:extLst>
              <a:ext uri="{FF2B5EF4-FFF2-40B4-BE49-F238E27FC236}">
                <a16:creationId xmlns:a16="http://schemas.microsoft.com/office/drawing/2014/main" id="{AA031057-C751-6594-00B0-7CA0A0BD6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2852738"/>
            <a:ext cx="2028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Kerala" pitchFamily="2" charset="0"/>
              </a:rPr>
              <a:t>ØÞÙßÄc</a:t>
            </a:r>
          </a:p>
        </p:txBody>
      </p:sp>
      <p:sp>
        <p:nvSpPr>
          <p:cNvPr id="284932" name="Text Box 260">
            <a:extLst>
              <a:ext uri="{FF2B5EF4-FFF2-40B4-BE49-F238E27FC236}">
                <a16:creationId xmlns:a16="http://schemas.microsoft.com/office/drawing/2014/main" id="{A1C30B05-6F26-3B87-58DF-F1727213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4090988"/>
            <a:ext cx="2800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DEDEDE"/>
                </a:solidFill>
                <a:latin typeface="Kerala" pitchFamily="2" charset="0"/>
              </a:rPr>
              <a:t>dÉÕºÈB{á¢</a:t>
            </a:r>
          </a:p>
        </p:txBody>
      </p:sp>
      <p:sp>
        <p:nvSpPr>
          <p:cNvPr id="284933" name="Text Box 261">
            <a:extLst>
              <a:ext uri="{FF2B5EF4-FFF2-40B4-BE49-F238E27FC236}">
                <a16:creationId xmlns:a16="http://schemas.microsoft.com/office/drawing/2014/main" id="{4A9A9086-7F86-E1C2-082B-38BCBBD2C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4638675"/>
            <a:ext cx="2700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DEDEDE"/>
                </a:solidFill>
                <a:latin typeface="Kerala" pitchFamily="2" charset="0"/>
              </a:rPr>
              <a:t>æÕ{ßMÞ¿á¢</a:t>
            </a:r>
          </a:p>
        </p:txBody>
      </p:sp>
      <p:sp>
        <p:nvSpPr>
          <p:cNvPr id="284934" name="Text Box 262">
            <a:extLst>
              <a:ext uri="{FF2B5EF4-FFF2-40B4-BE49-F238E27FC236}">
                <a16:creationId xmlns:a16="http://schemas.microsoft.com/office/drawing/2014/main" id="{0C70DBB3-C436-F7FC-E2BA-B8AFDD2DB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4892675"/>
            <a:ext cx="3040062" cy="576263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Kerala" pitchFamily="2" charset="0"/>
              </a:rPr>
              <a:t>ÉÀÈ ØÙÞÏß</a:t>
            </a:r>
            <a:r>
              <a:rPr lang="en-US" altLang="en-US" sz="2400">
                <a:solidFill>
                  <a:srgbClr val="FFFF00"/>
                </a:solidFill>
                <a:latin typeface="Kerala" pitchFamily="2" charset="0"/>
              </a:rPr>
              <a:t> </a:t>
            </a:r>
            <a:r>
              <a:rPr lang="en-US" altLang="en-US" sz="2400" b="1">
                <a:solidFill>
                  <a:srgbClr val="FFFF00"/>
                </a:solidFill>
              </a:rPr>
              <a:t>#18</a:t>
            </a:r>
          </a:p>
        </p:txBody>
      </p:sp>
      <p:sp>
        <p:nvSpPr>
          <p:cNvPr id="284939" name="Oval 267">
            <a:extLst>
              <a:ext uri="{FF2B5EF4-FFF2-40B4-BE49-F238E27FC236}">
                <a16:creationId xmlns:a16="http://schemas.microsoft.com/office/drawing/2014/main" id="{A640282A-4F16-6085-8AC4-16FA13D31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613" y="1887538"/>
            <a:ext cx="2049462" cy="6762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4943" name="Oval 271">
            <a:extLst>
              <a:ext uri="{FF2B5EF4-FFF2-40B4-BE49-F238E27FC236}">
                <a16:creationId xmlns:a16="http://schemas.microsoft.com/office/drawing/2014/main" id="{BC1BBBDB-FC41-7808-A287-6B1C9E9C0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263" y="2359025"/>
            <a:ext cx="2851150" cy="6905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4944" name="Oval 272">
            <a:extLst>
              <a:ext uri="{FF2B5EF4-FFF2-40B4-BE49-F238E27FC236}">
                <a16:creationId xmlns:a16="http://schemas.microsoft.com/office/drawing/2014/main" id="{7B959DC7-866B-524A-6540-F2DA8409C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450" y="2847975"/>
            <a:ext cx="2049463" cy="5238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4945" name="Oval 273">
            <a:extLst>
              <a:ext uri="{FF2B5EF4-FFF2-40B4-BE49-F238E27FC236}">
                <a16:creationId xmlns:a16="http://schemas.microsoft.com/office/drawing/2014/main" id="{0383DAC3-CCF2-124A-6F42-3A10DB6E2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3995738"/>
            <a:ext cx="3251200" cy="6762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4946" name="Oval 274">
            <a:extLst>
              <a:ext uri="{FF2B5EF4-FFF2-40B4-BE49-F238E27FC236}">
                <a16:creationId xmlns:a16="http://schemas.microsoft.com/office/drawing/2014/main" id="{357B9BB0-9390-7D7E-E2D3-D461D0201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013" y="4552950"/>
            <a:ext cx="3251200" cy="6762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4949" name="Rectangle 277">
            <a:extLst>
              <a:ext uri="{FF2B5EF4-FFF2-40B4-BE49-F238E27FC236}">
                <a16:creationId xmlns:a16="http://schemas.microsoft.com/office/drawing/2014/main" id="{EBC26963-4F7A-940F-731C-B48B777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26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4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4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4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4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4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4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4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4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4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928" grpId="0" autoUpdateAnimBg="0"/>
      <p:bldP spid="284929" grpId="0" autoUpdateAnimBg="0"/>
      <p:bldP spid="284930" grpId="0" autoUpdateAnimBg="0"/>
      <p:bldP spid="284931" grpId="0" autoUpdateAnimBg="0"/>
      <p:bldP spid="284932" grpId="0" autoUpdateAnimBg="0"/>
      <p:bldP spid="284933" grpId="0" autoUpdateAnimBg="0"/>
      <p:bldP spid="28493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E729AAF-9C87-00A3-4FBE-90F8D7CAC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A6363E2-700B-12E5-5F9E-F18EF9B98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714F9E3F-20B3-1A39-414C-202F9F091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EF800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C3880DA-FBE2-E740-0642-5A3DAC11D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EF800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B467A077-75A2-62CC-5031-4C8E9B286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2F6AFD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1471F77E-11D9-11D9-31D8-F6A9B9B96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E42CEC26-4D3A-00A1-76E3-08EF4E076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30729" name="Rectangle 9">
            <a:extLst>
              <a:ext uri="{FF2B5EF4-FFF2-40B4-BE49-F238E27FC236}">
                <a16:creationId xmlns:a16="http://schemas.microsoft.com/office/drawing/2014/main" id="{89F610A4-4CA5-CB72-E08C-C559E8C67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709613"/>
            <a:ext cx="2287587" cy="1370012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RÉáÄßÏQ ÈßÏÎ¢</a:t>
            </a:r>
          </a:p>
          <a:p>
            <a:pPr algn="ctr"/>
            <a:endParaRPr lang="en-US" altLang="en-US" sz="28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CB823410-AB36-9016-0DC7-148C5A522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700088"/>
            <a:ext cx="2185988" cy="1370012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RÉÝÏQ ÈßÏÎ¢</a:t>
            </a:r>
          </a:p>
          <a:p>
            <a:pPr algn="ctr"/>
            <a:endParaRPr lang="en-US" altLang="en-US" sz="28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0731" name="Rectangle 11">
            <a:extLst>
              <a:ext uri="{FF2B5EF4-FFF2-40B4-BE49-F238E27FC236}">
                <a16:creationId xmlns:a16="http://schemas.microsoft.com/office/drawing/2014/main" id="{141D5081-B3E2-D234-0785-FB84CD75D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0732" name="Rectangle 12">
            <a:extLst>
              <a:ext uri="{FF2B5EF4-FFF2-40B4-BE49-F238E27FC236}">
                <a16:creationId xmlns:a16="http://schemas.microsoft.com/office/drawing/2014/main" id="{884B9C2B-0276-30E2-1934-0D2EB3E50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0733" name="Rectangle 13">
            <a:extLst>
              <a:ext uri="{FF2B5EF4-FFF2-40B4-BE49-F238E27FC236}">
                <a16:creationId xmlns:a16="http://schemas.microsoft.com/office/drawing/2014/main" id="{7AC21625-D55F-34DA-7F3D-616B2DA42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0734" name="Rectangle 14">
            <a:extLst>
              <a:ext uri="{FF2B5EF4-FFF2-40B4-BE49-F238E27FC236}">
                <a16:creationId xmlns:a16="http://schemas.microsoft.com/office/drawing/2014/main" id="{4549BA8B-97F6-9573-22FF-16462B7C0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0735" name="Rectangle 15">
            <a:extLst>
              <a:ext uri="{FF2B5EF4-FFF2-40B4-BE49-F238E27FC236}">
                <a16:creationId xmlns:a16="http://schemas.microsoft.com/office/drawing/2014/main" id="{6C8129B4-44DC-394C-EAAE-29E9F66E4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700338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 “27”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0736" name="Rectangle 16">
            <a:extLst>
              <a:ext uri="{FF2B5EF4-FFF2-40B4-BE49-F238E27FC236}">
                <a16:creationId xmlns:a16="http://schemas.microsoft.com/office/drawing/2014/main" id="{5B45C3B5-6497-1D5D-167F-DAD686F91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5971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0737" name="Rectangle 17">
            <a:extLst>
              <a:ext uri="{FF2B5EF4-FFF2-40B4-BE49-F238E27FC236}">
                <a16:creationId xmlns:a16="http://schemas.microsoft.com/office/drawing/2014/main" id="{CA1B82C6-41C4-CBEB-6E82-B4CD04118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0738" name="Rectangle 18">
            <a:extLst>
              <a:ext uri="{FF2B5EF4-FFF2-40B4-BE49-F238E27FC236}">
                <a16:creationId xmlns:a16="http://schemas.microsoft.com/office/drawing/2014/main" id="{4EBAFB36-944D-AB78-5D89-21068DE6B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0739" name="Rectangle 19">
            <a:extLst>
              <a:ext uri="{FF2B5EF4-FFF2-40B4-BE49-F238E27FC236}">
                <a16:creationId xmlns:a16="http://schemas.microsoft.com/office/drawing/2014/main" id="{C41720D4-39AD-B44F-2827-CE975FC60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81915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®dÌÞÏ ÍÞ×</a:t>
            </a:r>
          </a:p>
          <a:p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0740" name="Rectangle 20">
            <a:extLst>
              <a:ext uri="{FF2B5EF4-FFF2-40B4-BE49-F238E27FC236}">
                <a16:creationId xmlns:a16="http://schemas.microsoft.com/office/drawing/2014/main" id="{C203EEB0-6048-2818-CC6E-4BDC15C77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5335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d·àAí ÍÞ×</a:t>
            </a:r>
          </a:p>
        </p:txBody>
      </p:sp>
      <p:sp>
        <p:nvSpPr>
          <p:cNvPr id="30741" name="Rectangle 21">
            <a:extLst>
              <a:ext uri="{FF2B5EF4-FFF2-40B4-BE49-F238E27FC236}">
                <a16:creationId xmlns:a16="http://schemas.microsoft.com/office/drawing/2014/main" id="{4B7230F7-6351-4052-C5E1-0DCA9E4BA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0742" name="Rectangle 22">
            <a:extLst>
              <a:ext uri="{FF2B5EF4-FFF2-40B4-BE49-F238E27FC236}">
                <a16:creationId xmlns:a16="http://schemas.microsoft.com/office/drawing/2014/main" id="{F8EF169E-7202-755C-2AFF-EDACF62D0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0743" name="Rectangle 23">
            <a:extLst>
              <a:ext uri="{FF2B5EF4-FFF2-40B4-BE49-F238E27FC236}">
                <a16:creationId xmlns:a16="http://schemas.microsoft.com/office/drawing/2014/main" id="{9CFFABB6-88CB-9FB8-11A7-892741829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384550"/>
            <a:ext cx="1255713" cy="515938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µãÉ</a:t>
            </a:r>
            <a:r>
              <a:rPr lang="en-US" altLang="en-US" sz="2800">
                <a:solidFill>
                  <a:srgbClr val="2F6AFD"/>
                </a:solidFill>
                <a:latin typeface="Kerala" pitchFamily="2" charset="0"/>
              </a:rPr>
              <a:t> </a:t>
            </a:r>
            <a:r>
              <a:rPr lang="en-US" altLang="en-US" sz="2800" b="1">
                <a:solidFill>
                  <a:srgbClr val="2F6AFD"/>
                </a:solidFill>
                <a:latin typeface="Lucida Handwriting" panose="03010101010101010101" pitchFamily="66" charset="77"/>
              </a:rPr>
              <a:t>/ </a:t>
            </a:r>
          </a:p>
        </p:txBody>
      </p:sp>
      <p:sp>
        <p:nvSpPr>
          <p:cNvPr id="30744" name="Rectangle 24">
            <a:extLst>
              <a:ext uri="{FF2B5EF4-FFF2-40B4-BE49-F238E27FC236}">
                <a16:creationId xmlns:a16="http://schemas.microsoft.com/office/drawing/2014/main" id="{F758A68B-B3F6-DEFC-B18A-61EDB3CDD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386138"/>
            <a:ext cx="1136650" cy="39370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ÈßÏÎ</a:t>
            </a:r>
            <a:r>
              <a:rPr lang="en-US" altLang="en-US" sz="2000" b="1">
                <a:solidFill>
                  <a:srgbClr val="30F6FD"/>
                </a:solidFill>
                <a:latin typeface="Kerala" pitchFamily="2" charset="0"/>
              </a:rPr>
              <a:t>¢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grpSp>
        <p:nvGrpSpPr>
          <p:cNvPr id="30745" name="Group 25">
            <a:extLst>
              <a:ext uri="{FF2B5EF4-FFF2-40B4-BE49-F238E27FC236}">
                <a16:creationId xmlns:a16="http://schemas.microsoft.com/office/drawing/2014/main" id="{AD48812B-A9A8-497F-154D-FE1E7809F497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570163"/>
            <a:ext cx="5403850" cy="2752725"/>
            <a:chOff x="1344" y="1619"/>
            <a:chExt cx="3404" cy="1734"/>
          </a:xfrm>
        </p:grpSpPr>
        <p:sp>
          <p:nvSpPr>
            <p:cNvPr id="30771" name="Line 26">
              <a:extLst>
                <a:ext uri="{FF2B5EF4-FFF2-40B4-BE49-F238E27FC236}">
                  <a16:creationId xmlns:a16="http://schemas.microsoft.com/office/drawing/2014/main" id="{F9E08511-A0D7-B1D4-7A9F-61627F0B62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2" name="Line 27">
              <a:extLst>
                <a:ext uri="{FF2B5EF4-FFF2-40B4-BE49-F238E27FC236}">
                  <a16:creationId xmlns:a16="http://schemas.microsoft.com/office/drawing/2014/main" id="{084BE14D-1AD9-D10B-60EB-DEF9C466B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3" name="Line 28">
              <a:extLst>
                <a:ext uri="{FF2B5EF4-FFF2-40B4-BE49-F238E27FC236}">
                  <a16:creationId xmlns:a16="http://schemas.microsoft.com/office/drawing/2014/main" id="{6DBE102A-3DB7-82A5-4D71-1E3E5CCD1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4" name="Line 29">
              <a:extLst>
                <a:ext uri="{FF2B5EF4-FFF2-40B4-BE49-F238E27FC236}">
                  <a16:creationId xmlns:a16="http://schemas.microsoft.com/office/drawing/2014/main" id="{DA31A265-2B78-8278-5B08-2E14CA595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5" name="Line 30">
              <a:extLst>
                <a:ext uri="{FF2B5EF4-FFF2-40B4-BE49-F238E27FC236}">
                  <a16:creationId xmlns:a16="http://schemas.microsoft.com/office/drawing/2014/main" id="{461CAA42-F311-A573-7794-660F40ABCDA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6" name="Line 31">
              <a:extLst>
                <a:ext uri="{FF2B5EF4-FFF2-40B4-BE49-F238E27FC236}">
                  <a16:creationId xmlns:a16="http://schemas.microsoft.com/office/drawing/2014/main" id="{64CF28A3-65C2-1824-7071-AF84A2C61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7" name="Line 32">
              <a:extLst>
                <a:ext uri="{FF2B5EF4-FFF2-40B4-BE49-F238E27FC236}">
                  <a16:creationId xmlns:a16="http://schemas.microsoft.com/office/drawing/2014/main" id="{09B26C85-6D2E-12B7-FA81-BE173D0A42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8" name="Line 33">
              <a:extLst>
                <a:ext uri="{FF2B5EF4-FFF2-40B4-BE49-F238E27FC236}">
                  <a16:creationId xmlns:a16="http://schemas.microsoft.com/office/drawing/2014/main" id="{D31BAC08-0D4F-B5C3-8C6A-AB0621EF61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9" name="Rectangle 34">
              <a:extLst>
                <a:ext uri="{FF2B5EF4-FFF2-40B4-BE49-F238E27FC236}">
                  <a16:creationId xmlns:a16="http://schemas.microsoft.com/office/drawing/2014/main" id="{B1B9221A-525D-489F-F4C4-989265DDD1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0" y="2385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30780" name="Rectangle 35">
              <a:extLst>
                <a:ext uri="{FF2B5EF4-FFF2-40B4-BE49-F238E27FC236}">
                  <a16:creationId xmlns:a16="http://schemas.microsoft.com/office/drawing/2014/main" id="{8597EBC2-4FE6-42A9-3F39-A60CD4347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  <a:endParaRPr lang="en-US" altLang="en-US" sz="16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30781" name="Rectangle 36">
              <a:extLst>
                <a:ext uri="{FF2B5EF4-FFF2-40B4-BE49-F238E27FC236}">
                  <a16:creationId xmlns:a16="http://schemas.microsoft.com/office/drawing/2014/main" id="{91BD95D0-CDD4-455B-9BF4-D9530A604E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819" y="2523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</p:txBody>
        </p:sp>
        <p:sp>
          <p:nvSpPr>
            <p:cNvPr id="30782" name="Rectangle 37">
              <a:extLst>
                <a:ext uri="{FF2B5EF4-FFF2-40B4-BE49-F238E27FC236}">
                  <a16:creationId xmlns:a16="http://schemas.microsoft.com/office/drawing/2014/main" id="{D3A7DCE5-064C-52A7-1CAC-925337A0CA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30783" name="Rectangle 38">
              <a:extLst>
                <a:ext uri="{FF2B5EF4-FFF2-40B4-BE49-F238E27FC236}">
                  <a16:creationId xmlns:a16="http://schemas.microsoft.com/office/drawing/2014/main" id="{F85C693F-5453-C696-17D4-1360D34D74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4" y="2462"/>
              <a:ext cx="622" cy="26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</a:p>
          </p:txBody>
        </p:sp>
        <p:sp>
          <p:nvSpPr>
            <p:cNvPr id="30784" name="Rectangle 39">
              <a:extLst>
                <a:ext uri="{FF2B5EF4-FFF2-40B4-BE49-F238E27FC236}">
                  <a16:creationId xmlns:a16="http://schemas.microsoft.com/office/drawing/2014/main" id="{518F7405-39B7-FFE6-BF2E-7B3DAE73C7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</a:p>
          </p:txBody>
        </p:sp>
        <p:sp>
          <p:nvSpPr>
            <p:cNvPr id="30785" name="Rectangle 40">
              <a:extLst>
                <a:ext uri="{FF2B5EF4-FFF2-40B4-BE49-F238E27FC236}">
                  <a16:creationId xmlns:a16="http://schemas.microsoft.com/office/drawing/2014/main" id="{77206FFC-C97D-7CB2-39CF-97857741CF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0786" name="Rectangle 41">
              <a:extLst>
                <a:ext uri="{FF2B5EF4-FFF2-40B4-BE49-F238E27FC236}">
                  <a16:creationId xmlns:a16="http://schemas.microsoft.com/office/drawing/2014/main" id="{6BB43CA1-F8C2-21DD-EDA3-F3916240C9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3015" y="1985"/>
              <a:ext cx="1222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</p:grpSp>
      <p:sp>
        <p:nvSpPr>
          <p:cNvPr id="30746" name="Rectangle 42">
            <a:extLst>
              <a:ext uri="{FF2B5EF4-FFF2-40B4-BE49-F238E27FC236}">
                <a16:creationId xmlns:a16="http://schemas.microsoft.com/office/drawing/2014/main" id="{7E1C6CAA-8AA1-536A-9C48-39A2D8AA3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0747" name="Rectangle 43">
            <a:extLst>
              <a:ext uri="{FF2B5EF4-FFF2-40B4-BE49-F238E27FC236}">
                <a16:creationId xmlns:a16="http://schemas.microsoft.com/office/drawing/2014/main" id="{15917BAA-06AD-8476-5305-6B811921D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0748" name="Rectangle 44">
            <a:extLst>
              <a:ext uri="{FF2B5EF4-FFF2-40B4-BE49-F238E27FC236}">
                <a16:creationId xmlns:a16="http://schemas.microsoft.com/office/drawing/2014/main" id="{EC187487-21BF-2F26-CDC2-9496D6C3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5184775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ÍâÄµÞÜ ÈßÄcÄ</a:t>
            </a:r>
          </a:p>
        </p:txBody>
      </p:sp>
      <p:sp>
        <p:nvSpPr>
          <p:cNvPr id="30749" name="Rectangle 45">
            <a:extLst>
              <a:ext uri="{FF2B5EF4-FFF2-40B4-BE49-F238E27FC236}">
                <a16:creationId xmlns:a16="http://schemas.microsoft.com/office/drawing/2014/main" id="{F9D2873A-B4F0-60F3-B69B-85027470A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5184775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ÍÞÕßµÞÜ ÈßÄcÄ</a:t>
            </a:r>
          </a:p>
        </p:txBody>
      </p:sp>
      <p:sp>
        <p:nvSpPr>
          <p:cNvPr id="30750" name="Text Box 47">
            <a:extLst>
              <a:ext uri="{FF2B5EF4-FFF2-40B4-BE49-F238E27FC236}">
                <a16:creationId xmlns:a16="http://schemas.microsoft.com/office/drawing/2014/main" id="{1498FB69-F957-89A2-2408-F3441EDAD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ÕÞ·íÆJ¢</a:t>
            </a:r>
          </a:p>
        </p:txBody>
      </p:sp>
      <p:sp>
        <p:nvSpPr>
          <p:cNvPr id="30751" name="Text Box 48">
            <a:extLst>
              <a:ext uri="{FF2B5EF4-FFF2-40B4-BE49-F238E27FC236}">
                <a16:creationId xmlns:a16="http://schemas.microsoft.com/office/drawing/2014/main" id="{7B6B61F2-11B8-18A9-59A3-B9A7F8A28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0" y="3692525"/>
            <a:ext cx="2347913" cy="5191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ÈßÕãJß</a:t>
            </a:r>
          </a:p>
        </p:txBody>
      </p:sp>
      <p:sp>
        <p:nvSpPr>
          <p:cNvPr id="30752" name="Line 49">
            <a:extLst>
              <a:ext uri="{FF2B5EF4-FFF2-40B4-BE49-F238E27FC236}">
                <a16:creationId xmlns:a16="http://schemas.microsoft.com/office/drawing/2014/main" id="{2FEBB161-FA8B-BD78-0308-543004415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Line 50">
            <a:extLst>
              <a:ext uri="{FF2B5EF4-FFF2-40B4-BE49-F238E27FC236}">
                <a16:creationId xmlns:a16="http://schemas.microsoft.com/office/drawing/2014/main" id="{9B0B4403-74E5-71BB-B5F3-5D71348A6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Line 51">
            <a:extLst>
              <a:ext uri="{FF2B5EF4-FFF2-40B4-BE49-F238E27FC236}">
                <a16:creationId xmlns:a16="http://schemas.microsoft.com/office/drawing/2014/main" id="{106A3FFE-8D02-349D-FE1D-FEA6A6C743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Line 52">
            <a:extLst>
              <a:ext uri="{FF2B5EF4-FFF2-40B4-BE49-F238E27FC236}">
                <a16:creationId xmlns:a16="http://schemas.microsoft.com/office/drawing/2014/main" id="{1249C870-3D92-4215-6D30-AD156CCB5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Line 53">
            <a:extLst>
              <a:ext uri="{FF2B5EF4-FFF2-40B4-BE49-F238E27FC236}">
                <a16:creationId xmlns:a16="http://schemas.microsoft.com/office/drawing/2014/main" id="{988BB48B-B048-3A7A-9C51-0B777BC41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Line 54">
            <a:extLst>
              <a:ext uri="{FF2B5EF4-FFF2-40B4-BE49-F238E27FC236}">
                <a16:creationId xmlns:a16="http://schemas.microsoft.com/office/drawing/2014/main" id="{E7798793-29A3-A8EF-4EE2-6522661A3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55">
            <a:extLst>
              <a:ext uri="{FF2B5EF4-FFF2-40B4-BE49-F238E27FC236}">
                <a16:creationId xmlns:a16="http://schemas.microsoft.com/office/drawing/2014/main" id="{FD0F78C5-F6AF-6CA6-E4FC-CBC887350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9" name="Line 56">
            <a:extLst>
              <a:ext uri="{FF2B5EF4-FFF2-40B4-BE49-F238E27FC236}">
                <a16:creationId xmlns:a16="http://schemas.microsoft.com/office/drawing/2014/main" id="{38EBC4A5-547F-7565-D62E-55D6FD7DB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Rectangle 57">
            <a:extLst>
              <a:ext uri="{FF2B5EF4-FFF2-40B4-BE49-F238E27FC236}">
                <a16:creationId xmlns:a16="http://schemas.microsoft.com/office/drawing/2014/main" id="{15C9A0BD-47D1-D5DC-D95B-3466B5255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Øâf</a:t>
            </a:r>
            <a:r>
              <a:rPr lang="en-US" altLang="en-US" sz="2400">
                <a:solidFill>
                  <a:srgbClr val="2F6AFD"/>
                </a:solidFill>
                <a:latin typeface="Kerala" pitchFamily="2" charset="0"/>
              </a:rPr>
              <a:t>í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Î ÆVÖßÈß</a:t>
            </a:r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0761" name="Text Box 58">
            <a:extLst>
              <a:ext uri="{FF2B5EF4-FFF2-40B4-BE49-F238E27FC236}">
                <a16:creationId xmlns:a16="http://schemas.microsoft.com/office/drawing/2014/main" id="{C6CEC187-9085-7969-9101-EDD7C96AE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0762" name="Rectangle 59">
            <a:extLst>
              <a:ext uri="{FF2B5EF4-FFF2-40B4-BE49-F238E27FC236}">
                <a16:creationId xmlns:a16="http://schemas.microsoft.com/office/drawing/2014/main" id="{E62B228D-30C0-1607-2334-2120E5D0F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2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</a:p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ØâfíÎ ÆVÖßÈß</a:t>
            </a:r>
          </a:p>
        </p:txBody>
      </p:sp>
      <p:grpSp>
        <p:nvGrpSpPr>
          <p:cNvPr id="30763" name="Group 60">
            <a:extLst>
              <a:ext uri="{FF2B5EF4-FFF2-40B4-BE49-F238E27FC236}">
                <a16:creationId xmlns:a16="http://schemas.microsoft.com/office/drawing/2014/main" id="{372ABF27-E07A-1CF7-34F6-BC3BA98A1502}"/>
              </a:ext>
            </a:extLst>
          </p:cNvPr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0768" name="Rectangle 61">
              <a:extLst>
                <a:ext uri="{FF2B5EF4-FFF2-40B4-BE49-F238E27FC236}">
                  <a16:creationId xmlns:a16="http://schemas.microsoft.com/office/drawing/2014/main" id="{297656B9-2DE0-0DAC-A055-823BA0425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69" name="Rectangle 62">
              <a:extLst>
                <a:ext uri="{FF2B5EF4-FFF2-40B4-BE49-F238E27FC236}">
                  <a16:creationId xmlns:a16="http://schemas.microsoft.com/office/drawing/2014/main" id="{D5B57049-1293-511E-9DD1-8079AE273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70" name="Rectangle 63">
              <a:extLst>
                <a:ext uri="{FF2B5EF4-FFF2-40B4-BE49-F238E27FC236}">
                  <a16:creationId xmlns:a16="http://schemas.microsoft.com/office/drawing/2014/main" id="{7C0F0F8D-E705-29E9-3BC3-990E4EB77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6848" name="Oval 64">
            <a:extLst>
              <a:ext uri="{FF2B5EF4-FFF2-40B4-BE49-F238E27FC236}">
                <a16:creationId xmlns:a16="http://schemas.microsoft.com/office/drawing/2014/main" id="{952E8CFB-36FD-0ADB-7000-F77354553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92075"/>
            <a:ext cx="3200400" cy="9175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65" name="Text Box 65">
            <a:extLst>
              <a:ext uri="{FF2B5EF4-FFF2-40B4-BE49-F238E27FC236}">
                <a16:creationId xmlns:a16="http://schemas.microsoft.com/office/drawing/2014/main" id="{64B37A88-35FB-1C3F-5D5C-8156476F6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6851" name="Text Box 67">
            <a:extLst>
              <a:ext uri="{FF2B5EF4-FFF2-40B4-BE49-F238E27FC236}">
                <a16:creationId xmlns:a16="http://schemas.microsoft.com/office/drawing/2014/main" id="{1FB21578-8EF2-FA31-B8BD-38C16D26D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64213"/>
            <a:ext cx="3438525" cy="576262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Kerala" pitchFamily="2" charset="0"/>
              </a:rPr>
              <a:t>ÉÀÈ ØÙÞÏß</a:t>
            </a:r>
            <a:r>
              <a:rPr lang="en-US" altLang="en-US" sz="2400">
                <a:solidFill>
                  <a:srgbClr val="FFFF00"/>
                </a:solidFill>
                <a:latin typeface="Kerala" pitchFamily="2" charset="0"/>
              </a:rPr>
              <a:t> </a:t>
            </a:r>
            <a:r>
              <a:rPr lang="en-US" altLang="en-US" sz="2400" b="1">
                <a:solidFill>
                  <a:srgbClr val="FFFF00"/>
                </a:solidFill>
              </a:rPr>
              <a:t>#33 </a:t>
            </a:r>
          </a:p>
        </p:txBody>
      </p:sp>
      <p:sp>
        <p:nvSpPr>
          <p:cNvPr id="246854" name="Rectangle 70">
            <a:extLst>
              <a:ext uri="{FF2B5EF4-FFF2-40B4-BE49-F238E27FC236}">
                <a16:creationId xmlns:a16="http://schemas.microsoft.com/office/drawing/2014/main" id="{27AA65DD-9B84-6E58-70BC-F59ED2797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27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51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9076120-B30D-E3C9-4E3F-BDDB472E9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65762C66-8A8F-6146-D370-D3D9BD927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EF800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4E7022F-3522-7724-F63F-D9E72C43E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EF800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31749" name="Rectangle 6">
            <a:extLst>
              <a:ext uri="{FF2B5EF4-FFF2-40B4-BE49-F238E27FC236}">
                <a16:creationId xmlns:a16="http://schemas.microsoft.com/office/drawing/2014/main" id="{3678586C-35C5-8FA1-DB12-F864657DA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EF800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31750" name="Rectangle 7">
            <a:extLst>
              <a:ext uri="{FF2B5EF4-FFF2-40B4-BE49-F238E27FC236}">
                <a16:creationId xmlns:a16="http://schemas.microsoft.com/office/drawing/2014/main" id="{574067AC-B0D3-1BBF-80D8-49CE98562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1751" name="Rectangle 8">
            <a:extLst>
              <a:ext uri="{FF2B5EF4-FFF2-40B4-BE49-F238E27FC236}">
                <a16:creationId xmlns:a16="http://schemas.microsoft.com/office/drawing/2014/main" id="{BBE2C2AD-F842-EC90-3AFC-0C38C8B2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31752" name="Rectangle 9">
            <a:extLst>
              <a:ext uri="{FF2B5EF4-FFF2-40B4-BE49-F238E27FC236}">
                <a16:creationId xmlns:a16="http://schemas.microsoft.com/office/drawing/2014/main" id="{337155F0-40D7-D249-1992-5A7287D1A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709613"/>
            <a:ext cx="2455862" cy="515937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RÉáÄßÏQ ÈßÏÎ¢</a:t>
            </a:r>
          </a:p>
        </p:txBody>
      </p:sp>
      <p:sp>
        <p:nvSpPr>
          <p:cNvPr id="31753" name="Rectangle 10">
            <a:extLst>
              <a:ext uri="{FF2B5EF4-FFF2-40B4-BE49-F238E27FC236}">
                <a16:creationId xmlns:a16="http://schemas.microsoft.com/office/drawing/2014/main" id="{5293B33C-97C2-AB8A-8ED7-EE4CE804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700088"/>
            <a:ext cx="2316163" cy="515937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RÉÝÏQ ÈßÏÎ¢</a:t>
            </a:r>
          </a:p>
        </p:txBody>
      </p:sp>
      <p:sp>
        <p:nvSpPr>
          <p:cNvPr id="31754" name="Rectangle 11">
            <a:extLst>
              <a:ext uri="{FF2B5EF4-FFF2-40B4-BE49-F238E27FC236}">
                <a16:creationId xmlns:a16="http://schemas.microsoft.com/office/drawing/2014/main" id="{9AFB1507-6968-421E-0594-54B7495E3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1755" name="Rectangle 12">
            <a:extLst>
              <a:ext uri="{FF2B5EF4-FFF2-40B4-BE49-F238E27FC236}">
                <a16:creationId xmlns:a16="http://schemas.microsoft.com/office/drawing/2014/main" id="{8896A9B6-8C3B-CDCC-E678-B3465B2A4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1756" name="Rectangle 13">
            <a:extLst>
              <a:ext uri="{FF2B5EF4-FFF2-40B4-BE49-F238E27FC236}">
                <a16:creationId xmlns:a16="http://schemas.microsoft.com/office/drawing/2014/main" id="{E9A7F42A-05D2-FCF0-A886-27A5D46A3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1757" name="Rectangle 14">
            <a:extLst>
              <a:ext uri="{FF2B5EF4-FFF2-40B4-BE49-F238E27FC236}">
                <a16:creationId xmlns:a16="http://schemas.microsoft.com/office/drawing/2014/main" id="{E9DD6FA0-6D76-E3EE-E336-61A9EFFC7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1758" name="Rectangle 15">
            <a:extLst>
              <a:ext uri="{FF2B5EF4-FFF2-40B4-BE49-F238E27FC236}">
                <a16:creationId xmlns:a16="http://schemas.microsoft.com/office/drawing/2014/main" id="{C72F6EB8-C904-979D-4031-4B9B0E3B6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700338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 “27”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1759" name="Rectangle 16">
            <a:extLst>
              <a:ext uri="{FF2B5EF4-FFF2-40B4-BE49-F238E27FC236}">
                <a16:creationId xmlns:a16="http://schemas.microsoft.com/office/drawing/2014/main" id="{CBEBEC02-3DF8-102E-D1BC-14D97D95B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5971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1760" name="Rectangle 17">
            <a:extLst>
              <a:ext uri="{FF2B5EF4-FFF2-40B4-BE49-F238E27FC236}">
                <a16:creationId xmlns:a16="http://schemas.microsoft.com/office/drawing/2014/main" id="{9B8FC604-CCDE-246B-1544-A7252CFA5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1761" name="Rectangle 18">
            <a:extLst>
              <a:ext uri="{FF2B5EF4-FFF2-40B4-BE49-F238E27FC236}">
                <a16:creationId xmlns:a16="http://schemas.microsoft.com/office/drawing/2014/main" id="{8649B187-B6A8-8131-3BFA-0799F741B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1762" name="Rectangle 19">
            <a:extLst>
              <a:ext uri="{FF2B5EF4-FFF2-40B4-BE49-F238E27FC236}">
                <a16:creationId xmlns:a16="http://schemas.microsoft.com/office/drawing/2014/main" id="{3FE83805-EDDE-C317-B122-63E4C0405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®dÌÞÏ ÍÞ×</a:t>
            </a:r>
          </a:p>
        </p:txBody>
      </p:sp>
      <p:sp>
        <p:nvSpPr>
          <p:cNvPr id="31763" name="Rectangle 20">
            <a:extLst>
              <a:ext uri="{FF2B5EF4-FFF2-40B4-BE49-F238E27FC236}">
                <a16:creationId xmlns:a16="http://schemas.microsoft.com/office/drawing/2014/main" id="{082B5B1A-2F4A-D566-C28C-56F26A4F5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533525" cy="81915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d·àAí ÍÞ×</a:t>
            </a:r>
          </a:p>
          <a:p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1764" name="Rectangle 21">
            <a:extLst>
              <a:ext uri="{FF2B5EF4-FFF2-40B4-BE49-F238E27FC236}">
                <a16:creationId xmlns:a16="http://schemas.microsoft.com/office/drawing/2014/main" id="{CFDBEF10-A2C5-306E-6344-BCC2B0F46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1765" name="Rectangle 22">
            <a:extLst>
              <a:ext uri="{FF2B5EF4-FFF2-40B4-BE49-F238E27FC236}">
                <a16:creationId xmlns:a16="http://schemas.microsoft.com/office/drawing/2014/main" id="{F6751F58-0C1D-2554-687F-CEAA6E42E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1766" name="Rectangle 23">
            <a:extLst>
              <a:ext uri="{FF2B5EF4-FFF2-40B4-BE49-F238E27FC236}">
                <a16:creationId xmlns:a16="http://schemas.microsoft.com/office/drawing/2014/main" id="{9FB57191-7446-720A-F792-0A2EAAD0F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384550"/>
            <a:ext cx="11017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µãÉ</a:t>
            </a:r>
            <a:r>
              <a:rPr lang="en-US" altLang="en-US" sz="2400">
                <a:solidFill>
                  <a:srgbClr val="2F6AFD"/>
                </a:solidFill>
                <a:latin typeface="Kerala" pitchFamily="2" charset="0"/>
              </a:rPr>
              <a:t> </a:t>
            </a:r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/ </a:t>
            </a:r>
          </a:p>
        </p:txBody>
      </p:sp>
      <p:sp>
        <p:nvSpPr>
          <p:cNvPr id="31767" name="Rectangle 24">
            <a:extLst>
              <a:ext uri="{FF2B5EF4-FFF2-40B4-BE49-F238E27FC236}">
                <a16:creationId xmlns:a16="http://schemas.microsoft.com/office/drawing/2014/main" id="{B5DA4B29-C275-91BE-979E-1B636A9C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3861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ÈßÏÎ</a:t>
            </a:r>
            <a:r>
              <a:rPr lang="en-US" altLang="en-US" sz="2400" b="1">
                <a:solidFill>
                  <a:srgbClr val="30F6FD"/>
                </a:solidFill>
                <a:latin typeface="Kerala" pitchFamily="2" charset="0"/>
              </a:rPr>
              <a:t>¢</a:t>
            </a:r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grpSp>
        <p:nvGrpSpPr>
          <p:cNvPr id="31768" name="Group 25">
            <a:extLst>
              <a:ext uri="{FF2B5EF4-FFF2-40B4-BE49-F238E27FC236}">
                <a16:creationId xmlns:a16="http://schemas.microsoft.com/office/drawing/2014/main" id="{E8224BA2-46C6-6AD2-1850-01B1DDEA7E57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570163"/>
            <a:ext cx="5403850" cy="3119437"/>
            <a:chOff x="1344" y="1619"/>
            <a:chExt cx="3404" cy="1965"/>
          </a:xfrm>
        </p:grpSpPr>
        <p:sp>
          <p:nvSpPr>
            <p:cNvPr id="31793" name="Line 26">
              <a:extLst>
                <a:ext uri="{FF2B5EF4-FFF2-40B4-BE49-F238E27FC236}">
                  <a16:creationId xmlns:a16="http://schemas.microsoft.com/office/drawing/2014/main" id="{3C4D180F-DF76-7FF6-3EAA-8F8577A4AE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4" name="Line 27">
              <a:extLst>
                <a:ext uri="{FF2B5EF4-FFF2-40B4-BE49-F238E27FC236}">
                  <a16:creationId xmlns:a16="http://schemas.microsoft.com/office/drawing/2014/main" id="{E9FBB7C7-84B0-7F8E-5BE6-660D0AB61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5" name="Line 28">
              <a:extLst>
                <a:ext uri="{FF2B5EF4-FFF2-40B4-BE49-F238E27FC236}">
                  <a16:creationId xmlns:a16="http://schemas.microsoft.com/office/drawing/2014/main" id="{D096E204-8CE7-F8C4-9764-6B6254EF3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6" name="Line 29">
              <a:extLst>
                <a:ext uri="{FF2B5EF4-FFF2-40B4-BE49-F238E27FC236}">
                  <a16:creationId xmlns:a16="http://schemas.microsoft.com/office/drawing/2014/main" id="{A76C4160-B7C5-EE2B-1864-C11AEE1C9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7" name="Line 30">
              <a:extLst>
                <a:ext uri="{FF2B5EF4-FFF2-40B4-BE49-F238E27FC236}">
                  <a16:creationId xmlns:a16="http://schemas.microsoft.com/office/drawing/2014/main" id="{87F3F08D-1E5A-2A5B-1BAE-2DF398579C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8" name="Line 31">
              <a:extLst>
                <a:ext uri="{FF2B5EF4-FFF2-40B4-BE49-F238E27FC236}">
                  <a16:creationId xmlns:a16="http://schemas.microsoft.com/office/drawing/2014/main" id="{7A40C36F-9637-B966-A72A-8DF9A33DB1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Line 32">
              <a:extLst>
                <a:ext uri="{FF2B5EF4-FFF2-40B4-BE49-F238E27FC236}">
                  <a16:creationId xmlns:a16="http://schemas.microsoft.com/office/drawing/2014/main" id="{74D1AE82-4846-6415-0E11-3E9765566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Line 33">
              <a:extLst>
                <a:ext uri="{FF2B5EF4-FFF2-40B4-BE49-F238E27FC236}">
                  <a16:creationId xmlns:a16="http://schemas.microsoft.com/office/drawing/2014/main" id="{CBB6D3A8-27FA-8E85-34AE-B845140754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1" name="Rectangle 34">
              <a:extLst>
                <a:ext uri="{FF2B5EF4-FFF2-40B4-BE49-F238E27FC236}">
                  <a16:creationId xmlns:a16="http://schemas.microsoft.com/office/drawing/2014/main" id="{7E482172-C9AB-8237-97C7-477398E64A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1" y="2386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</a:p>
          </p:txBody>
        </p:sp>
        <p:sp>
          <p:nvSpPr>
            <p:cNvPr id="31802" name="Rectangle 35">
              <a:extLst>
                <a:ext uri="{FF2B5EF4-FFF2-40B4-BE49-F238E27FC236}">
                  <a16:creationId xmlns:a16="http://schemas.microsoft.com/office/drawing/2014/main" id="{66F7851B-B9B6-E017-5B8B-8A69D24B1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44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</a:p>
            <a:p>
              <a:pPr>
                <a:spcBef>
                  <a:spcPct val="50000"/>
                </a:spcBef>
              </a:pPr>
              <a:endParaRPr lang="en-US" altLang="en-US" sz="16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31803" name="Rectangle 36">
              <a:extLst>
                <a:ext uri="{FF2B5EF4-FFF2-40B4-BE49-F238E27FC236}">
                  <a16:creationId xmlns:a16="http://schemas.microsoft.com/office/drawing/2014/main" id="{B7E67686-5EB9-4D29-79B5-298605B96F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819" y="2523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</p:txBody>
        </p:sp>
        <p:sp>
          <p:nvSpPr>
            <p:cNvPr id="31804" name="Rectangle 37">
              <a:extLst>
                <a:ext uri="{FF2B5EF4-FFF2-40B4-BE49-F238E27FC236}">
                  <a16:creationId xmlns:a16="http://schemas.microsoft.com/office/drawing/2014/main" id="{8D3F7A45-0DDC-CC9A-E90A-D27A54E0B0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31805" name="Rectangle 38">
              <a:extLst>
                <a:ext uri="{FF2B5EF4-FFF2-40B4-BE49-F238E27FC236}">
                  <a16:creationId xmlns:a16="http://schemas.microsoft.com/office/drawing/2014/main" id="{53861E54-D98D-5B96-718B-536AECF3C7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424" y="2441"/>
              <a:ext cx="622" cy="455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31806" name="Rectangle 39">
              <a:extLst>
                <a:ext uri="{FF2B5EF4-FFF2-40B4-BE49-F238E27FC236}">
                  <a16:creationId xmlns:a16="http://schemas.microsoft.com/office/drawing/2014/main" id="{1854FB4A-990F-9ADB-8236-87AB367070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398" y="2737"/>
              <a:ext cx="1190" cy="48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31807" name="Rectangle 40">
              <a:extLst>
                <a:ext uri="{FF2B5EF4-FFF2-40B4-BE49-F238E27FC236}">
                  <a16:creationId xmlns:a16="http://schemas.microsoft.com/office/drawing/2014/main" id="{38B6FA18-67A2-D1FE-E652-0303BAAC0A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1808" name="Rectangle 41">
              <a:extLst>
                <a:ext uri="{FF2B5EF4-FFF2-40B4-BE49-F238E27FC236}">
                  <a16:creationId xmlns:a16="http://schemas.microsoft.com/office/drawing/2014/main" id="{E986B974-3AE4-A187-84F7-E6736BAB9C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3015" y="1985"/>
              <a:ext cx="1222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</p:grpSp>
      <p:sp>
        <p:nvSpPr>
          <p:cNvPr id="31769" name="Rectangle 42">
            <a:extLst>
              <a:ext uri="{FF2B5EF4-FFF2-40B4-BE49-F238E27FC236}">
                <a16:creationId xmlns:a16="http://schemas.microsoft.com/office/drawing/2014/main" id="{60A505A7-8FA3-7C38-36C7-91D05729D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1770" name="Rectangle 43">
            <a:extLst>
              <a:ext uri="{FF2B5EF4-FFF2-40B4-BE49-F238E27FC236}">
                <a16:creationId xmlns:a16="http://schemas.microsoft.com/office/drawing/2014/main" id="{52921DA9-5587-1673-D275-D80D225F6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1771" name="Rectangle 44">
            <a:extLst>
              <a:ext uri="{FF2B5EF4-FFF2-40B4-BE49-F238E27FC236}">
                <a16:creationId xmlns:a16="http://schemas.microsoft.com/office/drawing/2014/main" id="{60E5883C-18AA-ADC2-BD9A-4BAA85D41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5184775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ÍâÄµÞÜ ÈßÄcÄ</a:t>
            </a:r>
          </a:p>
        </p:txBody>
      </p:sp>
      <p:sp>
        <p:nvSpPr>
          <p:cNvPr id="31772" name="Rectangle 45">
            <a:extLst>
              <a:ext uri="{FF2B5EF4-FFF2-40B4-BE49-F238E27FC236}">
                <a16:creationId xmlns:a16="http://schemas.microsoft.com/office/drawing/2014/main" id="{5E77034C-AED1-97CE-CF3F-19E4E5197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5184775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ÍÞÕßµÞÜ ÈßÄcÄ</a:t>
            </a:r>
          </a:p>
        </p:txBody>
      </p:sp>
      <p:sp>
        <p:nvSpPr>
          <p:cNvPr id="31773" name="Text Box 47">
            <a:extLst>
              <a:ext uri="{FF2B5EF4-FFF2-40B4-BE49-F238E27FC236}">
                <a16:creationId xmlns:a16="http://schemas.microsoft.com/office/drawing/2014/main" id="{DA32A691-0536-EFC1-8EB2-C01F48D33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ÕÞ·íÆJ¢</a:t>
            </a:r>
          </a:p>
        </p:txBody>
      </p:sp>
      <p:sp>
        <p:nvSpPr>
          <p:cNvPr id="31774" name="Text Box 48">
            <a:extLst>
              <a:ext uri="{FF2B5EF4-FFF2-40B4-BE49-F238E27FC236}">
                <a16:creationId xmlns:a16="http://schemas.microsoft.com/office/drawing/2014/main" id="{E01A7D1C-F287-C14C-236D-86B74D57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5" y="3749675"/>
            <a:ext cx="1889125" cy="457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ÈßÕãJß</a:t>
            </a:r>
          </a:p>
        </p:txBody>
      </p:sp>
      <p:sp>
        <p:nvSpPr>
          <p:cNvPr id="31775" name="Line 49">
            <a:extLst>
              <a:ext uri="{FF2B5EF4-FFF2-40B4-BE49-F238E27FC236}">
                <a16:creationId xmlns:a16="http://schemas.microsoft.com/office/drawing/2014/main" id="{E6DC6F61-4053-F27E-B150-743085BA5D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Line 50">
            <a:extLst>
              <a:ext uri="{FF2B5EF4-FFF2-40B4-BE49-F238E27FC236}">
                <a16:creationId xmlns:a16="http://schemas.microsoft.com/office/drawing/2014/main" id="{F69D4D5E-403F-9366-F072-A54C09CD15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Line 51">
            <a:extLst>
              <a:ext uri="{FF2B5EF4-FFF2-40B4-BE49-F238E27FC236}">
                <a16:creationId xmlns:a16="http://schemas.microsoft.com/office/drawing/2014/main" id="{EBC53BB2-0E67-F543-07F0-B64DD47B6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52">
            <a:extLst>
              <a:ext uri="{FF2B5EF4-FFF2-40B4-BE49-F238E27FC236}">
                <a16:creationId xmlns:a16="http://schemas.microsoft.com/office/drawing/2014/main" id="{02B0193A-9461-D4EE-0CC5-0B719571A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Line 53">
            <a:extLst>
              <a:ext uri="{FF2B5EF4-FFF2-40B4-BE49-F238E27FC236}">
                <a16:creationId xmlns:a16="http://schemas.microsoft.com/office/drawing/2014/main" id="{60385D7B-CE6D-A44A-33B9-49F0C1715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Line 54">
            <a:extLst>
              <a:ext uri="{FF2B5EF4-FFF2-40B4-BE49-F238E27FC236}">
                <a16:creationId xmlns:a16="http://schemas.microsoft.com/office/drawing/2014/main" id="{DA6E3964-DC69-32BE-2660-2142817C8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Line 55">
            <a:extLst>
              <a:ext uri="{FF2B5EF4-FFF2-40B4-BE49-F238E27FC236}">
                <a16:creationId xmlns:a16="http://schemas.microsoft.com/office/drawing/2014/main" id="{831E6AA9-2C98-C383-09AC-EFD36EC150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Line 56">
            <a:extLst>
              <a:ext uri="{FF2B5EF4-FFF2-40B4-BE49-F238E27FC236}">
                <a16:creationId xmlns:a16="http://schemas.microsoft.com/office/drawing/2014/main" id="{6607B878-5617-9CE0-BF83-941D546B7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Rectangle 57">
            <a:extLst>
              <a:ext uri="{FF2B5EF4-FFF2-40B4-BE49-F238E27FC236}">
                <a16:creationId xmlns:a16="http://schemas.microsoft.com/office/drawing/2014/main" id="{F1E924ED-39EB-6798-8A08-0815C4A47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Øâf</a:t>
            </a:r>
            <a:r>
              <a:rPr lang="en-US" altLang="en-US" sz="2400">
                <a:solidFill>
                  <a:srgbClr val="2F6AFD"/>
                </a:solidFill>
                <a:latin typeface="Kerala" pitchFamily="2" charset="0"/>
              </a:rPr>
              <a:t>í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Î ÆVÖßÈß</a:t>
            </a:r>
          </a:p>
        </p:txBody>
      </p:sp>
      <p:sp>
        <p:nvSpPr>
          <p:cNvPr id="31784" name="Text Box 58">
            <a:extLst>
              <a:ext uri="{FF2B5EF4-FFF2-40B4-BE49-F238E27FC236}">
                <a16:creationId xmlns:a16="http://schemas.microsoft.com/office/drawing/2014/main" id="{A50090EC-0D8B-5DEA-B2D1-2FCD3DA0D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1785" name="Rectangle 59">
            <a:extLst>
              <a:ext uri="{FF2B5EF4-FFF2-40B4-BE49-F238E27FC236}">
                <a16:creationId xmlns:a16="http://schemas.microsoft.com/office/drawing/2014/main" id="{2E3AF960-0390-C827-6298-D3AE7FB45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2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</a:p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ØâfíÎ ÆVÖßÈß</a:t>
            </a:r>
          </a:p>
        </p:txBody>
      </p:sp>
      <p:grpSp>
        <p:nvGrpSpPr>
          <p:cNvPr id="31786" name="Group 60">
            <a:extLst>
              <a:ext uri="{FF2B5EF4-FFF2-40B4-BE49-F238E27FC236}">
                <a16:creationId xmlns:a16="http://schemas.microsoft.com/office/drawing/2014/main" id="{58D7E8A1-667D-333E-B519-C49886465D8F}"/>
              </a:ext>
            </a:extLst>
          </p:cNvPr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1790" name="Rectangle 61">
              <a:extLst>
                <a:ext uri="{FF2B5EF4-FFF2-40B4-BE49-F238E27FC236}">
                  <a16:creationId xmlns:a16="http://schemas.microsoft.com/office/drawing/2014/main" id="{9B82522A-9D16-AA18-7018-327603580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91" name="Rectangle 62">
              <a:extLst>
                <a:ext uri="{FF2B5EF4-FFF2-40B4-BE49-F238E27FC236}">
                  <a16:creationId xmlns:a16="http://schemas.microsoft.com/office/drawing/2014/main" id="{B44DE226-7129-CDF9-91C6-E3304B1BA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92" name="Rectangle 63">
              <a:extLst>
                <a:ext uri="{FF2B5EF4-FFF2-40B4-BE49-F238E27FC236}">
                  <a16:creationId xmlns:a16="http://schemas.microsoft.com/office/drawing/2014/main" id="{DD16296A-33C0-3F2A-74DA-C4BA2C354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7872" name="Oval 64">
            <a:extLst>
              <a:ext uri="{FF2B5EF4-FFF2-40B4-BE49-F238E27FC236}">
                <a16:creationId xmlns:a16="http://schemas.microsoft.com/office/drawing/2014/main" id="{B26C38D5-A6B1-53FC-C253-93D3FE441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863600"/>
            <a:ext cx="3200400" cy="9175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88" name="Text Box 65">
            <a:extLst>
              <a:ext uri="{FF2B5EF4-FFF2-40B4-BE49-F238E27FC236}">
                <a16:creationId xmlns:a16="http://schemas.microsoft.com/office/drawing/2014/main" id="{1A0CC91C-F4F9-5597-8ADC-6827E8DC7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7877" name="Rectangle 69">
            <a:extLst>
              <a:ext uri="{FF2B5EF4-FFF2-40B4-BE49-F238E27FC236}">
                <a16:creationId xmlns:a16="http://schemas.microsoft.com/office/drawing/2014/main" id="{CBCA4CF5-3842-AD84-9ABA-016DC5D09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28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>
            <a:extLst>
              <a:ext uri="{FF2B5EF4-FFF2-40B4-BE49-F238E27FC236}">
                <a16:creationId xmlns:a16="http://schemas.microsoft.com/office/drawing/2014/main" id="{DB3A7FC6-3F06-39FC-9FB1-7FFA74A90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2828FF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3" name="Rectangle 2051">
            <a:extLst>
              <a:ext uri="{FF2B5EF4-FFF2-40B4-BE49-F238E27FC236}">
                <a16:creationId xmlns:a16="http://schemas.microsoft.com/office/drawing/2014/main" id="{C65F8727-E3D3-E324-0C38-7E8F0DCCE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763588"/>
            <a:ext cx="8064500" cy="5705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pic>
        <p:nvPicPr>
          <p:cNvPr id="5124" name="Picture 2052">
            <a:extLst>
              <a:ext uri="{FF2B5EF4-FFF2-40B4-BE49-F238E27FC236}">
                <a16:creationId xmlns:a16="http://schemas.microsoft.com/office/drawing/2014/main" id="{F5578153-D003-4F93-4847-1CA7587E7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1106097" algn="ctr" rotWithShape="0">
                    <a:schemeClr val="bg1"/>
                  </a:outerShdw>
                </a:effectLst>
              </a14:hiddenEffects>
            </a:ext>
          </a:extLst>
        </p:spPr>
      </p:pic>
      <p:sp>
        <p:nvSpPr>
          <p:cNvPr id="5125" name="Rectangle 2053">
            <a:extLst>
              <a:ext uri="{FF2B5EF4-FFF2-40B4-BE49-F238E27FC236}">
                <a16:creationId xmlns:a16="http://schemas.microsoft.com/office/drawing/2014/main" id="{E27B9802-FD03-D988-6C22-FD0B1F4C3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6" name="Text Box 2054">
            <a:extLst>
              <a:ext uri="{FF2B5EF4-FFF2-40B4-BE49-F238E27FC236}">
                <a16:creationId xmlns:a16="http://schemas.microsoft.com/office/drawing/2014/main" id="{E56BC437-3494-4BE2-6A86-3CAD666D1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4006850"/>
            <a:ext cx="88312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 defTabSz="820738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 defTabSz="820738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 defTabSz="820738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 defTabSz="820738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800" b="1">
              <a:solidFill>
                <a:schemeClr val="tx1"/>
              </a:solidFill>
            </a:endParaRPr>
          </a:p>
        </p:txBody>
      </p:sp>
      <p:pic>
        <p:nvPicPr>
          <p:cNvPr id="302087" name="Picture 2055">
            <a:extLst>
              <a:ext uri="{FF2B5EF4-FFF2-40B4-BE49-F238E27FC236}">
                <a16:creationId xmlns:a16="http://schemas.microsoft.com/office/drawing/2014/main" id="{87187D3E-7467-1825-26E0-336B244CB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19125"/>
            <a:ext cx="7853363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088" name="Rectangle 2056">
            <a:extLst>
              <a:ext uri="{FF2B5EF4-FFF2-40B4-BE49-F238E27FC236}">
                <a16:creationId xmlns:a16="http://schemas.microsoft.com/office/drawing/2014/main" id="{E4F6105C-676A-56B5-CE11-04E47CE9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608013"/>
            <a:ext cx="7858125" cy="5667375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029" tIns="41015" rIns="82029" bIns="41015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302089" name="Group 2057">
            <a:extLst>
              <a:ext uri="{FF2B5EF4-FFF2-40B4-BE49-F238E27FC236}">
                <a16:creationId xmlns:a16="http://schemas.microsoft.com/office/drawing/2014/main" id="{6A8940A4-6CA6-F145-3EDE-41DD97A5C62A}"/>
              </a:ext>
            </a:extLst>
          </p:cNvPr>
          <p:cNvGrpSpPr>
            <a:grpSpLocks/>
          </p:cNvGrpSpPr>
          <p:nvPr/>
        </p:nvGrpSpPr>
        <p:grpSpPr bwMode="auto">
          <a:xfrm>
            <a:off x="693738" y="2087563"/>
            <a:ext cx="7750175" cy="904875"/>
            <a:chOff x="437" y="1315"/>
            <a:chExt cx="4882" cy="570"/>
          </a:xfrm>
        </p:grpSpPr>
        <p:sp>
          <p:nvSpPr>
            <p:cNvPr id="5136" name="Text Box 2058">
              <a:extLst>
                <a:ext uri="{FF2B5EF4-FFF2-40B4-BE49-F238E27FC236}">
                  <a16:creationId xmlns:a16="http://schemas.microsoft.com/office/drawing/2014/main" id="{B3EF25EA-4B8C-B331-9076-B9FA73A7F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" y="1315"/>
              <a:ext cx="4848" cy="570"/>
            </a:xfrm>
            <a:prstGeom prst="rect">
              <a:avLst/>
            </a:prstGeom>
            <a:noFill/>
            <a:ln>
              <a:noFill/>
            </a:ln>
            <a:effectLst>
              <a:outerShdw dist="8980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29" tIns="41015" rIns="82029" bIns="41015" anchor="ctr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5400">
                  <a:solidFill>
                    <a:srgbClr val="FEF800"/>
                  </a:solidFill>
                  <a:latin typeface="Kerala" pitchFamily="2" charset="0"/>
                </a:rPr>
                <a:t>Æß èÌÌßZ çÌØßAÜß</a:t>
              </a:r>
              <a:endParaRPr lang="en-US" altLang="en-US" sz="5400" i="1">
                <a:solidFill>
                  <a:srgbClr val="FEF800"/>
                </a:solidFill>
                <a:latin typeface="Kosher-Normal" charset="0"/>
              </a:endParaRPr>
            </a:p>
          </p:txBody>
        </p:sp>
        <p:sp>
          <p:nvSpPr>
            <p:cNvPr id="5137" name="Text Box 2059">
              <a:extLst>
                <a:ext uri="{FF2B5EF4-FFF2-40B4-BE49-F238E27FC236}">
                  <a16:creationId xmlns:a16="http://schemas.microsoft.com/office/drawing/2014/main" id="{74B6D32B-61EA-B2AA-B9C8-7C023216B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5" y="1327"/>
              <a:ext cx="234" cy="244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29" tIns="41015" rIns="82029" bIns="41015" anchor="ctr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 i="1">
                  <a:solidFill>
                    <a:srgbClr val="FFFC1E"/>
                  </a:solidFill>
                  <a:latin typeface="Arial" panose="020B0604020202020204" pitchFamily="34" charset="0"/>
                </a:rPr>
                <a:t>®</a:t>
              </a:r>
            </a:p>
          </p:txBody>
        </p:sp>
      </p:grpSp>
      <p:sp>
        <p:nvSpPr>
          <p:cNvPr id="5130" name="Rectangle 2060">
            <a:extLst>
              <a:ext uri="{FF2B5EF4-FFF2-40B4-BE49-F238E27FC236}">
                <a16:creationId xmlns:a16="http://schemas.microsoft.com/office/drawing/2014/main" id="{816F0644-44DB-7547-CA9A-573A0761E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598488"/>
            <a:ext cx="7869238" cy="5640387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31" name="Text Box 2061">
            <a:extLst>
              <a:ext uri="{FF2B5EF4-FFF2-40B4-BE49-F238E27FC236}">
                <a16:creationId xmlns:a16="http://schemas.microsoft.com/office/drawing/2014/main" id="{2366B337-5230-D511-7EF5-68E0E10C2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459538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©2004 TBBMI</a:t>
            </a:r>
          </a:p>
        </p:txBody>
      </p:sp>
      <p:sp>
        <p:nvSpPr>
          <p:cNvPr id="302094" name="Rectangle 2062">
            <a:extLst>
              <a:ext uri="{FF2B5EF4-FFF2-40B4-BE49-F238E27FC236}">
                <a16:creationId xmlns:a16="http://schemas.microsoft.com/office/drawing/2014/main" id="{A3B11E52-E704-CEED-7F18-E5A5EFA94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451600"/>
            <a:ext cx="658813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8.0.06.</a:t>
            </a:r>
          </a:p>
        </p:txBody>
      </p:sp>
      <p:sp>
        <p:nvSpPr>
          <p:cNvPr id="302095" name="Rectangle 2063">
            <a:extLst>
              <a:ext uri="{FF2B5EF4-FFF2-40B4-BE49-F238E27FC236}">
                <a16:creationId xmlns:a16="http://schemas.microsoft.com/office/drawing/2014/main" id="{7F413170-AC7E-898C-DE01-0092BE2DE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531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02</a:t>
            </a:r>
          </a:p>
        </p:txBody>
      </p:sp>
      <p:sp>
        <p:nvSpPr>
          <p:cNvPr id="302096" name="Text Box 2064">
            <a:extLst>
              <a:ext uri="{FF2B5EF4-FFF2-40B4-BE49-F238E27FC236}">
                <a16:creationId xmlns:a16="http://schemas.microsoft.com/office/drawing/2014/main" id="{B04A6621-82A3-7FBF-2C3B-93F820EE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403600"/>
            <a:ext cx="8616950" cy="19129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</p:spPr>
        <p:txBody>
          <a:bodyPr lIns="82029" tIns="41015" rIns="82029" bIns="41015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800" b="1">
                <a:solidFill>
                  <a:srgbClr val="FFEA18"/>
                </a:solidFill>
                <a:latin typeface="Kerala" panose="020B0604020202020204" pitchFamily="2" charset="0"/>
              </a:rPr>
              <a:t>ÍÞ·¢ 6</a:t>
            </a:r>
            <a:endParaRPr lang="en-US" altLang="en-US" sz="4800" b="1">
              <a:solidFill>
                <a:srgbClr val="FFEA18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4800" b="1">
                <a:solidFill>
                  <a:srgbClr val="43F2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anose="020B0604020202020204" pitchFamily="2" charset="0"/>
              </a:rPr>
              <a:t>“ÄáùK” çÕÆÉáØíÄµ¢</a:t>
            </a:r>
          </a:p>
        </p:txBody>
      </p:sp>
      <p:sp>
        <p:nvSpPr>
          <p:cNvPr id="302097" name="Text Box 2065">
            <a:extLst>
              <a:ext uri="{FF2B5EF4-FFF2-40B4-BE49-F238E27FC236}">
                <a16:creationId xmlns:a16="http://schemas.microsoft.com/office/drawing/2014/main" id="{754A6492-903F-5ED0-FD33-E8E89E250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1306513"/>
            <a:ext cx="7386638" cy="549275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chemeClr val="bg1"/>
                </a:solidFill>
                <a:latin typeface="Kerala" pitchFamily="2" charset="0"/>
              </a:rPr>
              <a:t>(¥çÄ, §Äí dµÎàµãÄÎÞÏ ²øá ÉáØíÄµÎÞÃí!)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0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96" grpId="0" autoUpdateAnimBg="0"/>
      <p:bldP spid="302097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9F5597C-6FE6-8DBD-2EB2-5B5D352AB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F0E29D0-89F6-5D2F-1E9E-B953DE63F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982A3D10-333F-936D-5298-5D09A200E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FFFF00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217F72B4-CE97-C22F-7C33-2F9BCECF4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2266950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EF800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FFFF00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FFFF00"/>
                </a:solidFill>
                <a:latin typeface="Kerala" pitchFamily="2" charset="0"/>
              </a:rPr>
              <a:t>®ÝáJáµÞV</a:t>
            </a:r>
            <a:endParaRPr lang="en-US" altLang="en-US" sz="2000" b="1">
              <a:solidFill>
                <a:srgbClr val="FEF8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4169B233-3740-5441-AD78-89C30FD52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8100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02EFA37E-7B64-BDAD-4D50-1827ECA00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704A48D8-1BCC-56B0-DDD4-1C57C5D6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32777" name="Rectangle 11">
            <a:extLst>
              <a:ext uri="{FF2B5EF4-FFF2-40B4-BE49-F238E27FC236}">
                <a16:creationId xmlns:a16="http://schemas.microsoft.com/office/drawing/2014/main" id="{7A65C35A-111A-3662-CC3D-F52BCC423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2778" name="Rectangle 12">
            <a:extLst>
              <a:ext uri="{FF2B5EF4-FFF2-40B4-BE49-F238E27FC236}">
                <a16:creationId xmlns:a16="http://schemas.microsoft.com/office/drawing/2014/main" id="{B2165FE2-8B21-2F68-E9BB-1C2D64776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2779" name="Rectangle 13">
            <a:extLst>
              <a:ext uri="{FF2B5EF4-FFF2-40B4-BE49-F238E27FC236}">
                <a16:creationId xmlns:a16="http://schemas.microsoft.com/office/drawing/2014/main" id="{AB4D36B2-0B55-9E0D-8003-EA3AB3D4D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2780" name="Rectangle 14">
            <a:extLst>
              <a:ext uri="{FF2B5EF4-FFF2-40B4-BE49-F238E27FC236}">
                <a16:creationId xmlns:a16="http://schemas.microsoft.com/office/drawing/2014/main" id="{40357783-0B09-CD39-6C4C-2DC097CC5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2781" name="Rectangle 15">
            <a:extLst>
              <a:ext uri="{FF2B5EF4-FFF2-40B4-BE49-F238E27FC236}">
                <a16:creationId xmlns:a16="http://schemas.microsoft.com/office/drawing/2014/main" id="{5BEDF2CF-314C-81F8-A027-375954619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700338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 “27”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2782" name="Rectangle 16">
            <a:extLst>
              <a:ext uri="{FF2B5EF4-FFF2-40B4-BE49-F238E27FC236}">
                <a16:creationId xmlns:a16="http://schemas.microsoft.com/office/drawing/2014/main" id="{12FAF359-92D8-B339-7091-7F990DE65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5971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2783" name="Rectangle 17">
            <a:extLst>
              <a:ext uri="{FF2B5EF4-FFF2-40B4-BE49-F238E27FC236}">
                <a16:creationId xmlns:a16="http://schemas.microsoft.com/office/drawing/2014/main" id="{01182876-E6AA-D3BE-B5CA-D428DF79B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2784" name="Rectangle 18">
            <a:extLst>
              <a:ext uri="{FF2B5EF4-FFF2-40B4-BE49-F238E27FC236}">
                <a16:creationId xmlns:a16="http://schemas.microsoft.com/office/drawing/2014/main" id="{9B7053EE-47D8-A1B9-C6E7-FC8E2077A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2785" name="Rectangle 19">
            <a:extLst>
              <a:ext uri="{FF2B5EF4-FFF2-40B4-BE49-F238E27FC236}">
                <a16:creationId xmlns:a16="http://schemas.microsoft.com/office/drawing/2014/main" id="{8EE88849-1EFC-3369-6159-E70008025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81915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®dÌÞÏ ÍÞ×</a:t>
            </a:r>
          </a:p>
          <a:p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2786" name="Rectangle 20">
            <a:extLst>
              <a:ext uri="{FF2B5EF4-FFF2-40B4-BE49-F238E27FC236}">
                <a16:creationId xmlns:a16="http://schemas.microsoft.com/office/drawing/2014/main" id="{22638D26-07D8-F4EB-2EA2-F18BF6390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533525" cy="81915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d·àAí ÍÞ×</a:t>
            </a:r>
          </a:p>
          <a:p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2787" name="Rectangle 21">
            <a:extLst>
              <a:ext uri="{FF2B5EF4-FFF2-40B4-BE49-F238E27FC236}">
                <a16:creationId xmlns:a16="http://schemas.microsoft.com/office/drawing/2014/main" id="{1CFD0DDA-840F-F243-9E49-1CCA83BD8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2788" name="Rectangle 22">
            <a:extLst>
              <a:ext uri="{FF2B5EF4-FFF2-40B4-BE49-F238E27FC236}">
                <a16:creationId xmlns:a16="http://schemas.microsoft.com/office/drawing/2014/main" id="{53861997-24C4-6E25-CCAA-232424460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2789" name="Rectangle 23">
            <a:extLst>
              <a:ext uri="{FF2B5EF4-FFF2-40B4-BE49-F238E27FC236}">
                <a16:creationId xmlns:a16="http://schemas.microsoft.com/office/drawing/2014/main" id="{E56D51AD-7856-8FE7-C490-8E8382923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384550"/>
            <a:ext cx="1212850" cy="515938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800" b="1">
                <a:solidFill>
                  <a:srgbClr val="2F6AFD"/>
                </a:solidFill>
                <a:latin typeface="Kerala" pitchFamily="2" charset="0"/>
              </a:rPr>
              <a:t>µãÉ</a:t>
            </a:r>
            <a:r>
              <a:rPr lang="en-US" altLang="en-US" sz="2800">
                <a:solidFill>
                  <a:srgbClr val="2F6AFD"/>
                </a:solidFill>
                <a:latin typeface="Kerala" pitchFamily="2" charset="0"/>
              </a:rPr>
              <a:t> </a:t>
            </a:r>
            <a:r>
              <a:rPr lang="en-US" altLang="en-US" sz="2800" b="1">
                <a:solidFill>
                  <a:srgbClr val="2F6AFD"/>
                </a:solidFill>
                <a:latin typeface="Lucida Handwriting" panose="03010101010101010101" pitchFamily="66" charset="77"/>
              </a:rPr>
              <a:t>/</a:t>
            </a:r>
            <a:r>
              <a:rPr lang="en-US" altLang="en-US" sz="18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</a:p>
        </p:txBody>
      </p:sp>
      <p:sp>
        <p:nvSpPr>
          <p:cNvPr id="32790" name="Rectangle 24">
            <a:extLst>
              <a:ext uri="{FF2B5EF4-FFF2-40B4-BE49-F238E27FC236}">
                <a16:creationId xmlns:a16="http://schemas.microsoft.com/office/drawing/2014/main" id="{34CC33E2-1EC6-975D-DC18-05DBC0C7D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3861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ÈßÏÎ</a:t>
            </a:r>
            <a:r>
              <a:rPr lang="en-US" altLang="en-US" sz="2400" b="1">
                <a:solidFill>
                  <a:srgbClr val="30F6FD"/>
                </a:solidFill>
                <a:latin typeface="Kerala" pitchFamily="2" charset="0"/>
              </a:rPr>
              <a:t>¢</a:t>
            </a:r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grpSp>
        <p:nvGrpSpPr>
          <p:cNvPr id="32791" name="Group 25">
            <a:extLst>
              <a:ext uri="{FF2B5EF4-FFF2-40B4-BE49-F238E27FC236}">
                <a16:creationId xmlns:a16="http://schemas.microsoft.com/office/drawing/2014/main" id="{95D16187-A6CE-F7F0-76D4-4A82560E505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4275"/>
            <a:ext cx="5403850" cy="3235325"/>
            <a:chOff x="1344" y="1546"/>
            <a:chExt cx="3404" cy="2038"/>
          </a:xfrm>
        </p:grpSpPr>
        <p:sp>
          <p:nvSpPr>
            <p:cNvPr id="32819" name="Line 26">
              <a:extLst>
                <a:ext uri="{FF2B5EF4-FFF2-40B4-BE49-F238E27FC236}">
                  <a16:creationId xmlns:a16="http://schemas.microsoft.com/office/drawing/2014/main" id="{59325A3E-A05D-AE17-F717-5032318A24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Line 27">
              <a:extLst>
                <a:ext uri="{FF2B5EF4-FFF2-40B4-BE49-F238E27FC236}">
                  <a16:creationId xmlns:a16="http://schemas.microsoft.com/office/drawing/2014/main" id="{5A621339-511C-C983-F21E-D4B727F18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Line 28">
              <a:extLst>
                <a:ext uri="{FF2B5EF4-FFF2-40B4-BE49-F238E27FC236}">
                  <a16:creationId xmlns:a16="http://schemas.microsoft.com/office/drawing/2014/main" id="{82825446-2925-4917-BEFF-972C090B8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Line 29">
              <a:extLst>
                <a:ext uri="{FF2B5EF4-FFF2-40B4-BE49-F238E27FC236}">
                  <a16:creationId xmlns:a16="http://schemas.microsoft.com/office/drawing/2014/main" id="{2F94B555-7B62-BD0F-0189-3F514E60F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3" name="Line 30">
              <a:extLst>
                <a:ext uri="{FF2B5EF4-FFF2-40B4-BE49-F238E27FC236}">
                  <a16:creationId xmlns:a16="http://schemas.microsoft.com/office/drawing/2014/main" id="{885EE293-86D8-BF06-1297-60BA28A06D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Line 31">
              <a:extLst>
                <a:ext uri="{FF2B5EF4-FFF2-40B4-BE49-F238E27FC236}">
                  <a16:creationId xmlns:a16="http://schemas.microsoft.com/office/drawing/2014/main" id="{6C69A352-041D-EFF8-C4D0-4105420FD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Line 32">
              <a:extLst>
                <a:ext uri="{FF2B5EF4-FFF2-40B4-BE49-F238E27FC236}">
                  <a16:creationId xmlns:a16="http://schemas.microsoft.com/office/drawing/2014/main" id="{61A8EE6F-B14F-F8B8-4E91-9E86E47B02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6" name="Line 33">
              <a:extLst>
                <a:ext uri="{FF2B5EF4-FFF2-40B4-BE49-F238E27FC236}">
                  <a16:creationId xmlns:a16="http://schemas.microsoft.com/office/drawing/2014/main" id="{55FE72A2-F464-8F1E-AFAB-0619B40E82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7" name="Rectangle 34">
              <a:extLst>
                <a:ext uri="{FF2B5EF4-FFF2-40B4-BE49-F238E27FC236}">
                  <a16:creationId xmlns:a16="http://schemas.microsoft.com/office/drawing/2014/main" id="{F5C4631A-4528-B999-4B8E-EA35CB458B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060" y="2261"/>
              <a:ext cx="1290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32828" name="Rectangle 35">
              <a:extLst>
                <a:ext uri="{FF2B5EF4-FFF2-40B4-BE49-F238E27FC236}">
                  <a16:creationId xmlns:a16="http://schemas.microsoft.com/office/drawing/2014/main" id="{F06A231A-09BF-2B06-F53A-7D20804C4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44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</a:p>
            <a:p>
              <a:pPr>
                <a:spcBef>
                  <a:spcPct val="50000"/>
                </a:spcBef>
              </a:pPr>
              <a:endParaRPr lang="en-US" altLang="en-US" sz="16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32829" name="Rectangle 36">
              <a:extLst>
                <a:ext uri="{FF2B5EF4-FFF2-40B4-BE49-F238E27FC236}">
                  <a16:creationId xmlns:a16="http://schemas.microsoft.com/office/drawing/2014/main" id="{CCDACD1B-2A34-31FC-0614-E180D264BF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711" y="2468"/>
              <a:ext cx="1118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32830" name="Rectangle 37">
              <a:extLst>
                <a:ext uri="{FF2B5EF4-FFF2-40B4-BE49-F238E27FC236}">
                  <a16:creationId xmlns:a16="http://schemas.microsoft.com/office/drawing/2014/main" id="{10DBF774-EB44-5CB5-4542-CCB39893AA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32831" name="Rectangle 38">
              <a:extLst>
                <a:ext uri="{FF2B5EF4-FFF2-40B4-BE49-F238E27FC236}">
                  <a16:creationId xmlns:a16="http://schemas.microsoft.com/office/drawing/2014/main" id="{EF893819-6567-DBFF-7C19-0157FD0186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4" y="2462"/>
              <a:ext cx="622" cy="26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</a:p>
          </p:txBody>
        </p:sp>
        <p:sp>
          <p:nvSpPr>
            <p:cNvPr id="32832" name="Rectangle 39">
              <a:extLst>
                <a:ext uri="{FF2B5EF4-FFF2-40B4-BE49-F238E27FC236}">
                  <a16:creationId xmlns:a16="http://schemas.microsoft.com/office/drawing/2014/main" id="{40EF95DC-4BEC-E926-350D-1A8A011EA2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398" y="2737"/>
              <a:ext cx="1190" cy="48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32833" name="Rectangle 40">
              <a:extLst>
                <a:ext uri="{FF2B5EF4-FFF2-40B4-BE49-F238E27FC236}">
                  <a16:creationId xmlns:a16="http://schemas.microsoft.com/office/drawing/2014/main" id="{2236334D-2BE1-04D1-07B9-602383BCE4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87" y="3057"/>
              <a:ext cx="502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2834" name="Rectangle 41">
              <a:extLst>
                <a:ext uri="{FF2B5EF4-FFF2-40B4-BE49-F238E27FC236}">
                  <a16:creationId xmlns:a16="http://schemas.microsoft.com/office/drawing/2014/main" id="{CE984034-F792-5891-9949-9940455F38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2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</p:grpSp>
      <p:sp>
        <p:nvSpPr>
          <p:cNvPr id="32792" name="Rectangle 42">
            <a:extLst>
              <a:ext uri="{FF2B5EF4-FFF2-40B4-BE49-F238E27FC236}">
                <a16:creationId xmlns:a16="http://schemas.microsoft.com/office/drawing/2014/main" id="{E68BF7B9-525F-541D-92A3-487750894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2793" name="Rectangle 43">
            <a:extLst>
              <a:ext uri="{FF2B5EF4-FFF2-40B4-BE49-F238E27FC236}">
                <a16:creationId xmlns:a16="http://schemas.microsoft.com/office/drawing/2014/main" id="{426B4205-CBD7-F54D-F7F9-9F2EBA8CE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2794" name="Rectangle 44">
            <a:extLst>
              <a:ext uri="{FF2B5EF4-FFF2-40B4-BE49-F238E27FC236}">
                <a16:creationId xmlns:a16="http://schemas.microsoft.com/office/drawing/2014/main" id="{33F0B0EC-2B88-05E7-3A48-53D3C400A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5184775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ÍâÄµÞÜ ÈßÄcÄ</a:t>
            </a:r>
          </a:p>
        </p:txBody>
      </p:sp>
      <p:sp>
        <p:nvSpPr>
          <p:cNvPr id="32795" name="Rectangle 45">
            <a:extLst>
              <a:ext uri="{FF2B5EF4-FFF2-40B4-BE49-F238E27FC236}">
                <a16:creationId xmlns:a16="http://schemas.microsoft.com/office/drawing/2014/main" id="{25B90C82-F526-796C-E171-33570C69F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5184775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ÍÞÕßµÞÜ ÈßÄcÄ</a:t>
            </a:r>
          </a:p>
        </p:txBody>
      </p:sp>
      <p:sp>
        <p:nvSpPr>
          <p:cNvPr id="32796" name="Text Box 47">
            <a:extLst>
              <a:ext uri="{FF2B5EF4-FFF2-40B4-BE49-F238E27FC236}">
                <a16:creationId xmlns:a16="http://schemas.microsoft.com/office/drawing/2014/main" id="{785A97C9-2F7E-9F2E-B292-E62F1EB16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ÕÞ·íÆJ¢</a:t>
            </a:r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2797" name="Text Box 48">
            <a:extLst>
              <a:ext uri="{FF2B5EF4-FFF2-40B4-BE49-F238E27FC236}">
                <a16:creationId xmlns:a16="http://schemas.microsoft.com/office/drawing/2014/main" id="{895A635A-3025-D446-588D-2954AFA6C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613" y="3805238"/>
            <a:ext cx="1703387" cy="457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ÈßÕãJß</a:t>
            </a:r>
            <a:endParaRPr lang="en-US" altLang="en-US">
              <a:solidFill>
                <a:srgbClr val="2F6AFD"/>
              </a:solidFill>
              <a:latin typeface="Times" panose="02020603050405020304" pitchFamily="18" charset="0"/>
            </a:endParaRPr>
          </a:p>
        </p:txBody>
      </p:sp>
      <p:sp>
        <p:nvSpPr>
          <p:cNvPr id="32798" name="Line 49">
            <a:extLst>
              <a:ext uri="{FF2B5EF4-FFF2-40B4-BE49-F238E27FC236}">
                <a16:creationId xmlns:a16="http://schemas.microsoft.com/office/drawing/2014/main" id="{68B405CD-0FD8-8445-DB69-D11F80FD4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Line 50">
            <a:extLst>
              <a:ext uri="{FF2B5EF4-FFF2-40B4-BE49-F238E27FC236}">
                <a16:creationId xmlns:a16="http://schemas.microsoft.com/office/drawing/2014/main" id="{4E408923-EC2C-4C3E-48B4-B11559FD5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Line 51">
            <a:extLst>
              <a:ext uri="{FF2B5EF4-FFF2-40B4-BE49-F238E27FC236}">
                <a16:creationId xmlns:a16="http://schemas.microsoft.com/office/drawing/2014/main" id="{C2DE357B-982B-B141-42F5-82F1A600F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Line 52">
            <a:extLst>
              <a:ext uri="{FF2B5EF4-FFF2-40B4-BE49-F238E27FC236}">
                <a16:creationId xmlns:a16="http://schemas.microsoft.com/office/drawing/2014/main" id="{EEDE6B36-9E79-9373-7F79-40DBA6055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Line 53">
            <a:extLst>
              <a:ext uri="{FF2B5EF4-FFF2-40B4-BE49-F238E27FC236}">
                <a16:creationId xmlns:a16="http://schemas.microsoft.com/office/drawing/2014/main" id="{E9EA4D68-D3E8-7981-9273-63F0EC7E80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Line 54">
            <a:extLst>
              <a:ext uri="{FF2B5EF4-FFF2-40B4-BE49-F238E27FC236}">
                <a16:creationId xmlns:a16="http://schemas.microsoft.com/office/drawing/2014/main" id="{5FEA5EF6-688B-1408-4D7A-89ADC08853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4" name="Line 55">
            <a:extLst>
              <a:ext uri="{FF2B5EF4-FFF2-40B4-BE49-F238E27FC236}">
                <a16:creationId xmlns:a16="http://schemas.microsoft.com/office/drawing/2014/main" id="{6F8F987C-2B32-9324-CD6C-43D4C3079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Line 56">
            <a:extLst>
              <a:ext uri="{FF2B5EF4-FFF2-40B4-BE49-F238E27FC236}">
                <a16:creationId xmlns:a16="http://schemas.microsoft.com/office/drawing/2014/main" id="{7DE730C0-6AAE-0F1C-7E30-B46134AAC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6" name="Rectangle 57">
            <a:extLst>
              <a:ext uri="{FF2B5EF4-FFF2-40B4-BE49-F238E27FC236}">
                <a16:creationId xmlns:a16="http://schemas.microsoft.com/office/drawing/2014/main" id="{5070F3F4-2A19-1E70-3C5D-1F997F4A3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Øâf</a:t>
            </a:r>
            <a:r>
              <a:rPr lang="en-US" altLang="en-US" sz="2400">
                <a:solidFill>
                  <a:srgbClr val="2F6AFD"/>
                </a:solidFill>
                <a:latin typeface="Kerala" pitchFamily="2" charset="0"/>
              </a:rPr>
              <a:t>í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Î ÆVÖßÈß</a:t>
            </a:r>
          </a:p>
        </p:txBody>
      </p:sp>
      <p:sp>
        <p:nvSpPr>
          <p:cNvPr id="32807" name="Text Box 58">
            <a:extLst>
              <a:ext uri="{FF2B5EF4-FFF2-40B4-BE49-F238E27FC236}">
                <a16:creationId xmlns:a16="http://schemas.microsoft.com/office/drawing/2014/main" id="{9620827E-DE30-BA3E-1F72-5A79D49C3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2808" name="Rectangle 59">
            <a:extLst>
              <a:ext uri="{FF2B5EF4-FFF2-40B4-BE49-F238E27FC236}">
                <a16:creationId xmlns:a16="http://schemas.microsoft.com/office/drawing/2014/main" id="{F162529A-AEA5-D389-095B-1BE6635AB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2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</a:p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ØâfíÎ ÆVÖßÈß</a:t>
            </a:r>
          </a:p>
        </p:txBody>
      </p:sp>
      <p:grpSp>
        <p:nvGrpSpPr>
          <p:cNvPr id="32809" name="Group 60">
            <a:extLst>
              <a:ext uri="{FF2B5EF4-FFF2-40B4-BE49-F238E27FC236}">
                <a16:creationId xmlns:a16="http://schemas.microsoft.com/office/drawing/2014/main" id="{CF265351-590E-7AAC-37DE-EB446A568337}"/>
              </a:ext>
            </a:extLst>
          </p:cNvPr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2816" name="Rectangle 61">
              <a:extLst>
                <a:ext uri="{FF2B5EF4-FFF2-40B4-BE49-F238E27FC236}">
                  <a16:creationId xmlns:a16="http://schemas.microsoft.com/office/drawing/2014/main" id="{9CDF13CB-226B-7333-346F-5E5739743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17" name="Rectangle 62">
              <a:extLst>
                <a:ext uri="{FF2B5EF4-FFF2-40B4-BE49-F238E27FC236}">
                  <a16:creationId xmlns:a16="http://schemas.microsoft.com/office/drawing/2014/main" id="{06E9841D-FA11-C9E8-5432-7B3C06852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18" name="Rectangle 63">
              <a:extLst>
                <a:ext uri="{FF2B5EF4-FFF2-40B4-BE49-F238E27FC236}">
                  <a16:creationId xmlns:a16="http://schemas.microsoft.com/office/drawing/2014/main" id="{3972EE1E-F490-25D7-6319-E7E26CC10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2810" name="Oval 66">
            <a:extLst>
              <a:ext uri="{FF2B5EF4-FFF2-40B4-BE49-F238E27FC236}">
                <a16:creationId xmlns:a16="http://schemas.microsoft.com/office/drawing/2014/main" id="{DEA864A2-1E94-85B5-CE8C-7AD342550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627063"/>
            <a:ext cx="3057525" cy="116998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811" name="Oval 67">
            <a:extLst>
              <a:ext uri="{FF2B5EF4-FFF2-40B4-BE49-F238E27FC236}">
                <a16:creationId xmlns:a16="http://schemas.microsoft.com/office/drawing/2014/main" id="{7C7A8FC0-3938-E8E3-288C-29DD4CFCD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8338"/>
            <a:ext cx="3057525" cy="116998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812" name="Text Box 68">
            <a:extLst>
              <a:ext uri="{FF2B5EF4-FFF2-40B4-BE49-F238E27FC236}">
                <a16:creationId xmlns:a16="http://schemas.microsoft.com/office/drawing/2014/main" id="{685F0413-5065-30E0-8590-B0C1ECB44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2813" name="Rectangle 70">
            <a:extLst>
              <a:ext uri="{FF2B5EF4-FFF2-40B4-BE49-F238E27FC236}">
                <a16:creationId xmlns:a16="http://schemas.microsoft.com/office/drawing/2014/main" id="{848CF4A2-B107-DF01-131E-B543E22D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3" y="709613"/>
            <a:ext cx="1401762" cy="94297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00"/>
                </a:solidFill>
                <a:latin typeface="Kerala" pitchFamily="2" charset="0"/>
              </a:rPr>
              <a:t>RÉáÄßÏQ</a:t>
            </a:r>
          </a:p>
          <a:p>
            <a:pPr algn="ctr"/>
            <a:r>
              <a:rPr lang="en-US" altLang="en-US" sz="2800" b="1">
                <a:solidFill>
                  <a:srgbClr val="FFFF00"/>
                </a:solidFill>
                <a:latin typeface="Kerala" pitchFamily="2" charset="0"/>
              </a:rPr>
              <a:t>ÈßÏÎ¢</a:t>
            </a:r>
            <a:endParaRPr lang="en-US" altLang="en-US" sz="2800" b="1">
              <a:solidFill>
                <a:srgbClr val="FEF8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2814" name="Rectangle 71">
            <a:extLst>
              <a:ext uri="{FF2B5EF4-FFF2-40B4-BE49-F238E27FC236}">
                <a16:creationId xmlns:a16="http://schemas.microsoft.com/office/drawing/2014/main" id="{7797F45D-7C44-9D9A-2AF9-C5D7B45AE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700088"/>
            <a:ext cx="1473200" cy="1065212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b="1">
                <a:solidFill>
                  <a:srgbClr val="FEF800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Kerala" pitchFamily="2" charset="0"/>
              </a:rPr>
              <a:t>RÉÝÏQ </a:t>
            </a:r>
          </a:p>
          <a:p>
            <a:pPr algn="ctr"/>
            <a:r>
              <a:rPr lang="en-US" altLang="en-US" sz="2800" b="1">
                <a:solidFill>
                  <a:srgbClr val="FFFF00"/>
                </a:solidFill>
                <a:latin typeface="Kerala" pitchFamily="2" charset="0"/>
              </a:rPr>
              <a:t>ÈßÏÎ¢</a:t>
            </a:r>
          </a:p>
        </p:txBody>
      </p:sp>
      <p:sp>
        <p:nvSpPr>
          <p:cNvPr id="249930" name="Rectangle 74">
            <a:extLst>
              <a:ext uri="{FF2B5EF4-FFF2-40B4-BE49-F238E27FC236}">
                <a16:creationId xmlns:a16="http://schemas.microsoft.com/office/drawing/2014/main" id="{F492930A-B0CA-EAD0-A753-E291A83FB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29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0E5100E-338D-4D22-FA59-AA40B607D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114710B-00FB-668D-1A68-AE61892EA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4CBFDE74-5F59-472D-90FF-7E5633A6B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FFFF00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5F1EC668-C11C-DB71-AC6F-86EF3154B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FFFF00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BF9C6B05-0241-0BBF-810D-94C9C4E69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809997A5-46E7-6530-FFA6-478E0F3EB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94B870EF-C2B7-090F-701D-3447D3ABA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33801" name="Rectangle 9">
            <a:extLst>
              <a:ext uri="{FF2B5EF4-FFF2-40B4-BE49-F238E27FC236}">
                <a16:creationId xmlns:a16="http://schemas.microsoft.com/office/drawing/2014/main" id="{841DE0AA-E96F-CDD5-E1F9-C311C118E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709613"/>
            <a:ext cx="3052762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EF800"/>
                </a:solidFill>
                <a:latin typeface="Kerala" pitchFamily="2" charset="0"/>
              </a:rPr>
              <a:t>èÆÕJßæa ÎÙÄb¢</a:t>
            </a:r>
            <a:endParaRPr lang="en-US" altLang="en-US" sz="3200" b="1">
              <a:solidFill>
                <a:srgbClr val="FEF8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id="{9CB861ED-CEAC-76E7-A31C-BC5610068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700088"/>
            <a:ext cx="1970088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EF800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3200" b="1">
                <a:solidFill>
                  <a:srgbClr val="FFFF00"/>
                </a:solidFill>
                <a:latin typeface="Kerala" pitchFamily="2" charset="0"/>
              </a:rPr>
              <a:t>RÉÝÏQ ÈßÏÎ¢</a:t>
            </a:r>
          </a:p>
        </p:txBody>
      </p:sp>
      <p:sp>
        <p:nvSpPr>
          <p:cNvPr id="33803" name="Rectangle 11">
            <a:extLst>
              <a:ext uri="{FF2B5EF4-FFF2-40B4-BE49-F238E27FC236}">
                <a16:creationId xmlns:a16="http://schemas.microsoft.com/office/drawing/2014/main" id="{BA01BE8D-90F2-7975-07CB-8995C9884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3804" name="Rectangle 12">
            <a:extLst>
              <a:ext uri="{FF2B5EF4-FFF2-40B4-BE49-F238E27FC236}">
                <a16:creationId xmlns:a16="http://schemas.microsoft.com/office/drawing/2014/main" id="{4A50537F-C5D5-5338-68F7-79DBFDA6D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3805" name="Rectangle 13">
            <a:extLst>
              <a:ext uri="{FF2B5EF4-FFF2-40B4-BE49-F238E27FC236}">
                <a16:creationId xmlns:a16="http://schemas.microsoft.com/office/drawing/2014/main" id="{99A3BC03-6F46-C0DD-E186-C6049CF19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3806" name="Rectangle 14">
            <a:extLst>
              <a:ext uri="{FF2B5EF4-FFF2-40B4-BE49-F238E27FC236}">
                <a16:creationId xmlns:a16="http://schemas.microsoft.com/office/drawing/2014/main" id="{9B0B9B82-9E57-E0EF-1E3E-805B1CF39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3807" name="Rectangle 15">
            <a:extLst>
              <a:ext uri="{FF2B5EF4-FFF2-40B4-BE49-F238E27FC236}">
                <a16:creationId xmlns:a16="http://schemas.microsoft.com/office/drawing/2014/main" id="{1B2A5DAD-9E42-C874-0CAB-0BEB24EF5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700338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 “27” 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3808" name="Rectangle 16">
            <a:extLst>
              <a:ext uri="{FF2B5EF4-FFF2-40B4-BE49-F238E27FC236}">
                <a16:creationId xmlns:a16="http://schemas.microsoft.com/office/drawing/2014/main" id="{985A189C-9C7A-BA90-7543-F8B28229D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5971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3809" name="Rectangle 17">
            <a:extLst>
              <a:ext uri="{FF2B5EF4-FFF2-40B4-BE49-F238E27FC236}">
                <a16:creationId xmlns:a16="http://schemas.microsoft.com/office/drawing/2014/main" id="{6473C691-D772-3E9F-3159-3A2E977A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3810" name="Rectangle 18">
            <a:extLst>
              <a:ext uri="{FF2B5EF4-FFF2-40B4-BE49-F238E27FC236}">
                <a16:creationId xmlns:a16="http://schemas.microsoft.com/office/drawing/2014/main" id="{0E19577E-0B6E-E840-698F-78D95EB09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3811" name="Rectangle 19">
            <a:extLst>
              <a:ext uri="{FF2B5EF4-FFF2-40B4-BE49-F238E27FC236}">
                <a16:creationId xmlns:a16="http://schemas.microsoft.com/office/drawing/2014/main" id="{FB68356D-6AF2-3AD6-21F5-B0367790A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81915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®dÌÞÏ ÍÞ×</a:t>
            </a:r>
          </a:p>
          <a:p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3812" name="Rectangle 20">
            <a:extLst>
              <a:ext uri="{FF2B5EF4-FFF2-40B4-BE49-F238E27FC236}">
                <a16:creationId xmlns:a16="http://schemas.microsoft.com/office/drawing/2014/main" id="{2DE8E3F0-855F-A0C1-269F-22BE9CE8C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533525" cy="81915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d·àAí ÍÞ×</a:t>
            </a:r>
          </a:p>
          <a:p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3813" name="Rectangle 21">
            <a:extLst>
              <a:ext uri="{FF2B5EF4-FFF2-40B4-BE49-F238E27FC236}">
                <a16:creationId xmlns:a16="http://schemas.microsoft.com/office/drawing/2014/main" id="{82388A96-FB3E-055B-B688-AFD02D560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3814" name="Rectangle 22">
            <a:extLst>
              <a:ext uri="{FF2B5EF4-FFF2-40B4-BE49-F238E27FC236}">
                <a16:creationId xmlns:a16="http://schemas.microsoft.com/office/drawing/2014/main" id="{BEBBEE1B-07CA-48E3-9136-71E8652B7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3815" name="Rectangle 23">
            <a:extLst>
              <a:ext uri="{FF2B5EF4-FFF2-40B4-BE49-F238E27FC236}">
                <a16:creationId xmlns:a16="http://schemas.microsoft.com/office/drawing/2014/main" id="{FE65C719-7855-2C5F-8213-E191EC67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384550"/>
            <a:ext cx="949325" cy="39370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µãÉ</a:t>
            </a:r>
            <a:r>
              <a:rPr lang="en-US" altLang="en-US" sz="2000">
                <a:solidFill>
                  <a:srgbClr val="2F6AFD"/>
                </a:solidFill>
                <a:latin typeface="Kerala" pitchFamily="2" charset="0"/>
              </a:rPr>
              <a:t> 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/ </a:t>
            </a:r>
          </a:p>
        </p:txBody>
      </p:sp>
      <p:sp>
        <p:nvSpPr>
          <p:cNvPr id="33816" name="Rectangle 24">
            <a:extLst>
              <a:ext uri="{FF2B5EF4-FFF2-40B4-BE49-F238E27FC236}">
                <a16:creationId xmlns:a16="http://schemas.microsoft.com/office/drawing/2014/main" id="{41A20992-F9B0-C4AF-75D2-689B98D27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3861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ÈßÏÎ</a:t>
            </a:r>
            <a:r>
              <a:rPr lang="en-US" altLang="en-US" sz="2400" b="1">
                <a:solidFill>
                  <a:srgbClr val="30F6FD"/>
                </a:solidFill>
                <a:latin typeface="Kerala" pitchFamily="2" charset="0"/>
              </a:rPr>
              <a:t>¢</a:t>
            </a:r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grpSp>
        <p:nvGrpSpPr>
          <p:cNvPr id="33817" name="Group 25">
            <a:extLst>
              <a:ext uri="{FF2B5EF4-FFF2-40B4-BE49-F238E27FC236}">
                <a16:creationId xmlns:a16="http://schemas.microsoft.com/office/drawing/2014/main" id="{806377F4-F8DD-9D0F-B194-C70C07F5316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4275"/>
            <a:ext cx="5403850" cy="2868613"/>
            <a:chOff x="1344" y="1546"/>
            <a:chExt cx="3404" cy="1807"/>
          </a:xfrm>
        </p:grpSpPr>
        <p:sp>
          <p:nvSpPr>
            <p:cNvPr id="33843" name="Line 26">
              <a:extLst>
                <a:ext uri="{FF2B5EF4-FFF2-40B4-BE49-F238E27FC236}">
                  <a16:creationId xmlns:a16="http://schemas.microsoft.com/office/drawing/2014/main" id="{16F29B02-95BF-8A41-D31F-4BFEF0029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4" name="Line 27">
              <a:extLst>
                <a:ext uri="{FF2B5EF4-FFF2-40B4-BE49-F238E27FC236}">
                  <a16:creationId xmlns:a16="http://schemas.microsoft.com/office/drawing/2014/main" id="{6911F3A8-14D4-6B4C-809A-4EE1A2471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5" name="Line 28">
              <a:extLst>
                <a:ext uri="{FF2B5EF4-FFF2-40B4-BE49-F238E27FC236}">
                  <a16:creationId xmlns:a16="http://schemas.microsoft.com/office/drawing/2014/main" id="{94E22936-8E0A-2805-F3F6-C2125A0CF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6" name="Line 29">
              <a:extLst>
                <a:ext uri="{FF2B5EF4-FFF2-40B4-BE49-F238E27FC236}">
                  <a16:creationId xmlns:a16="http://schemas.microsoft.com/office/drawing/2014/main" id="{C39E589E-E487-BA73-7807-A3E9E58F4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7" name="Line 30">
              <a:extLst>
                <a:ext uri="{FF2B5EF4-FFF2-40B4-BE49-F238E27FC236}">
                  <a16:creationId xmlns:a16="http://schemas.microsoft.com/office/drawing/2014/main" id="{9A0F4BD7-63E1-B9D3-EE0B-6A6CB38454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8" name="Line 31">
              <a:extLst>
                <a:ext uri="{FF2B5EF4-FFF2-40B4-BE49-F238E27FC236}">
                  <a16:creationId xmlns:a16="http://schemas.microsoft.com/office/drawing/2014/main" id="{403D5458-97D7-3529-1195-E538D16FA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9" name="Line 32">
              <a:extLst>
                <a:ext uri="{FF2B5EF4-FFF2-40B4-BE49-F238E27FC236}">
                  <a16:creationId xmlns:a16="http://schemas.microsoft.com/office/drawing/2014/main" id="{6D8CE9B1-0C67-F817-6EB9-F061BEBF8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0" name="Line 33">
              <a:extLst>
                <a:ext uri="{FF2B5EF4-FFF2-40B4-BE49-F238E27FC236}">
                  <a16:creationId xmlns:a16="http://schemas.microsoft.com/office/drawing/2014/main" id="{CBD202C6-7371-DE64-944E-779206114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1" name="Rectangle 34">
              <a:extLst>
                <a:ext uri="{FF2B5EF4-FFF2-40B4-BE49-F238E27FC236}">
                  <a16:creationId xmlns:a16="http://schemas.microsoft.com/office/drawing/2014/main" id="{A5AC3276-FA57-C0FE-4C0F-E4EF9F064C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0" y="2385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33852" name="Rectangle 35">
              <a:extLst>
                <a:ext uri="{FF2B5EF4-FFF2-40B4-BE49-F238E27FC236}">
                  <a16:creationId xmlns:a16="http://schemas.microsoft.com/office/drawing/2014/main" id="{C3B7122C-43A5-0C30-572F-9743F0DF0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</a:p>
          </p:txBody>
        </p:sp>
        <p:sp>
          <p:nvSpPr>
            <p:cNvPr id="33853" name="Rectangle 36">
              <a:extLst>
                <a:ext uri="{FF2B5EF4-FFF2-40B4-BE49-F238E27FC236}">
                  <a16:creationId xmlns:a16="http://schemas.microsoft.com/office/drawing/2014/main" id="{AAA46ADE-BEBA-9D80-50D2-1B3DBE8E5A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819" y="2523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</p:txBody>
        </p:sp>
        <p:sp>
          <p:nvSpPr>
            <p:cNvPr id="33854" name="Rectangle 37">
              <a:extLst>
                <a:ext uri="{FF2B5EF4-FFF2-40B4-BE49-F238E27FC236}">
                  <a16:creationId xmlns:a16="http://schemas.microsoft.com/office/drawing/2014/main" id="{C2D64008-E4E3-615B-952B-C887980A9C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33855" name="Rectangle 38">
              <a:extLst>
                <a:ext uri="{FF2B5EF4-FFF2-40B4-BE49-F238E27FC236}">
                  <a16:creationId xmlns:a16="http://schemas.microsoft.com/office/drawing/2014/main" id="{051DA470-954A-E9F8-B03B-3E89A4CB59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4" y="2462"/>
              <a:ext cx="622" cy="26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</a:p>
          </p:txBody>
        </p:sp>
        <p:sp>
          <p:nvSpPr>
            <p:cNvPr id="33856" name="Rectangle 39">
              <a:extLst>
                <a:ext uri="{FF2B5EF4-FFF2-40B4-BE49-F238E27FC236}">
                  <a16:creationId xmlns:a16="http://schemas.microsoft.com/office/drawing/2014/main" id="{B12DBF02-62FE-85BA-3A47-5F9C236136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33857" name="Rectangle 40">
              <a:extLst>
                <a:ext uri="{FF2B5EF4-FFF2-40B4-BE49-F238E27FC236}">
                  <a16:creationId xmlns:a16="http://schemas.microsoft.com/office/drawing/2014/main" id="{E62E2CEA-4ECA-A133-BA4A-E9DAF74F67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</a:p>
          </p:txBody>
        </p:sp>
        <p:sp>
          <p:nvSpPr>
            <p:cNvPr id="33858" name="Rectangle 41">
              <a:extLst>
                <a:ext uri="{FF2B5EF4-FFF2-40B4-BE49-F238E27FC236}">
                  <a16:creationId xmlns:a16="http://schemas.microsoft.com/office/drawing/2014/main" id="{96B1FFC9-9BEF-4D29-B74E-935806AE05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2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</p:grpSp>
      <p:sp>
        <p:nvSpPr>
          <p:cNvPr id="33818" name="Rectangle 42">
            <a:extLst>
              <a:ext uri="{FF2B5EF4-FFF2-40B4-BE49-F238E27FC236}">
                <a16:creationId xmlns:a16="http://schemas.microsoft.com/office/drawing/2014/main" id="{E29F01FC-AD0D-7681-F554-F437496B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3819" name="Rectangle 43">
            <a:extLst>
              <a:ext uri="{FF2B5EF4-FFF2-40B4-BE49-F238E27FC236}">
                <a16:creationId xmlns:a16="http://schemas.microsoft.com/office/drawing/2014/main" id="{645B1930-856B-4AF9-6A35-3E6C7AC93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3820" name="Rectangle 44">
            <a:extLst>
              <a:ext uri="{FF2B5EF4-FFF2-40B4-BE49-F238E27FC236}">
                <a16:creationId xmlns:a16="http://schemas.microsoft.com/office/drawing/2014/main" id="{DB18BF1E-5BDE-D44A-84DF-72B06B4E5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5184775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ÍâÄµÞÜ ÈßÄcÄ</a:t>
            </a:r>
          </a:p>
        </p:txBody>
      </p:sp>
      <p:sp>
        <p:nvSpPr>
          <p:cNvPr id="33821" name="Rectangle 45">
            <a:extLst>
              <a:ext uri="{FF2B5EF4-FFF2-40B4-BE49-F238E27FC236}">
                <a16:creationId xmlns:a16="http://schemas.microsoft.com/office/drawing/2014/main" id="{9CD9E7D7-3BDD-FAC8-E7B5-AB28D3125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5184775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ÍÞÕßµÞÜ ÈßÄcÄ</a:t>
            </a:r>
          </a:p>
        </p:txBody>
      </p:sp>
      <p:sp>
        <p:nvSpPr>
          <p:cNvPr id="33822" name="Text Box 47">
            <a:extLst>
              <a:ext uri="{FF2B5EF4-FFF2-40B4-BE49-F238E27FC236}">
                <a16:creationId xmlns:a16="http://schemas.microsoft.com/office/drawing/2014/main" id="{78C6779F-1DEC-4B70-1BF1-544C2F0D9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ÕÞ·íÆJ¢</a:t>
            </a:r>
          </a:p>
        </p:txBody>
      </p:sp>
      <p:sp>
        <p:nvSpPr>
          <p:cNvPr id="33823" name="Text Box 48">
            <a:extLst>
              <a:ext uri="{FF2B5EF4-FFF2-40B4-BE49-F238E27FC236}">
                <a16:creationId xmlns:a16="http://schemas.microsoft.com/office/drawing/2014/main" id="{EA26B1DC-4304-331A-D211-8F6E22BBA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ÈßÕãJß</a:t>
            </a:r>
          </a:p>
        </p:txBody>
      </p:sp>
      <p:sp>
        <p:nvSpPr>
          <p:cNvPr id="33824" name="Line 49">
            <a:extLst>
              <a:ext uri="{FF2B5EF4-FFF2-40B4-BE49-F238E27FC236}">
                <a16:creationId xmlns:a16="http://schemas.microsoft.com/office/drawing/2014/main" id="{AEAF99D4-2D99-2957-361C-879DA64BA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Line 50">
            <a:extLst>
              <a:ext uri="{FF2B5EF4-FFF2-40B4-BE49-F238E27FC236}">
                <a16:creationId xmlns:a16="http://schemas.microsoft.com/office/drawing/2014/main" id="{6DCBDE06-4E40-6DCF-BED7-F010EB442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Line 51">
            <a:extLst>
              <a:ext uri="{FF2B5EF4-FFF2-40B4-BE49-F238E27FC236}">
                <a16:creationId xmlns:a16="http://schemas.microsoft.com/office/drawing/2014/main" id="{6BE81F30-802E-5C07-1A7C-6B4C27C71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Line 52">
            <a:extLst>
              <a:ext uri="{FF2B5EF4-FFF2-40B4-BE49-F238E27FC236}">
                <a16:creationId xmlns:a16="http://schemas.microsoft.com/office/drawing/2014/main" id="{84B9B47B-6BC3-FF1F-D693-087B8AE38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Line 53">
            <a:extLst>
              <a:ext uri="{FF2B5EF4-FFF2-40B4-BE49-F238E27FC236}">
                <a16:creationId xmlns:a16="http://schemas.microsoft.com/office/drawing/2014/main" id="{6ED37387-D9E1-ECDE-063C-1A31EFBC5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Line 54">
            <a:extLst>
              <a:ext uri="{FF2B5EF4-FFF2-40B4-BE49-F238E27FC236}">
                <a16:creationId xmlns:a16="http://schemas.microsoft.com/office/drawing/2014/main" id="{DF17EEAE-9D2D-3FA2-EF78-5617501FB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Line 55">
            <a:extLst>
              <a:ext uri="{FF2B5EF4-FFF2-40B4-BE49-F238E27FC236}">
                <a16:creationId xmlns:a16="http://schemas.microsoft.com/office/drawing/2014/main" id="{52CF9C13-D36F-4383-1963-462156715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Line 56">
            <a:extLst>
              <a:ext uri="{FF2B5EF4-FFF2-40B4-BE49-F238E27FC236}">
                <a16:creationId xmlns:a16="http://schemas.microsoft.com/office/drawing/2014/main" id="{6EB73163-BE21-782F-6505-A52A222C5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Rectangle 57">
            <a:extLst>
              <a:ext uri="{FF2B5EF4-FFF2-40B4-BE49-F238E27FC236}">
                <a16:creationId xmlns:a16="http://schemas.microsoft.com/office/drawing/2014/main" id="{6514E21D-46BF-45CC-B42A-679CDC870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Øâf</a:t>
            </a:r>
            <a:r>
              <a:rPr lang="en-US" altLang="en-US" sz="2400">
                <a:solidFill>
                  <a:srgbClr val="2F6AFD"/>
                </a:solidFill>
                <a:latin typeface="Kerala" pitchFamily="2" charset="0"/>
              </a:rPr>
              <a:t>í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Î ÆVÖßÈß</a:t>
            </a:r>
          </a:p>
        </p:txBody>
      </p:sp>
      <p:sp>
        <p:nvSpPr>
          <p:cNvPr id="33833" name="Text Box 58">
            <a:extLst>
              <a:ext uri="{FF2B5EF4-FFF2-40B4-BE49-F238E27FC236}">
                <a16:creationId xmlns:a16="http://schemas.microsoft.com/office/drawing/2014/main" id="{6EEF1DFE-ECCD-C30B-3F5F-4B5774C32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3834" name="Rectangle 59">
            <a:extLst>
              <a:ext uri="{FF2B5EF4-FFF2-40B4-BE49-F238E27FC236}">
                <a16:creationId xmlns:a16="http://schemas.microsoft.com/office/drawing/2014/main" id="{CB8F6B68-B4E6-1EBC-1DA9-BC709E22E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2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</a:p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ØâfíÎ ÆVÖßÈß</a:t>
            </a:r>
          </a:p>
        </p:txBody>
      </p:sp>
      <p:grpSp>
        <p:nvGrpSpPr>
          <p:cNvPr id="33835" name="Group 60">
            <a:extLst>
              <a:ext uri="{FF2B5EF4-FFF2-40B4-BE49-F238E27FC236}">
                <a16:creationId xmlns:a16="http://schemas.microsoft.com/office/drawing/2014/main" id="{E0CE3FAF-778D-302F-F3C0-70D6F68110BC}"/>
              </a:ext>
            </a:extLst>
          </p:cNvPr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3840" name="Rectangle 61">
              <a:extLst>
                <a:ext uri="{FF2B5EF4-FFF2-40B4-BE49-F238E27FC236}">
                  <a16:creationId xmlns:a16="http://schemas.microsoft.com/office/drawing/2014/main" id="{CD8624C4-4C9D-BE11-2CA6-1509E8A98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41" name="Rectangle 62">
              <a:extLst>
                <a:ext uri="{FF2B5EF4-FFF2-40B4-BE49-F238E27FC236}">
                  <a16:creationId xmlns:a16="http://schemas.microsoft.com/office/drawing/2014/main" id="{8A95311C-C374-9773-0810-EFD5900B7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42" name="Rectangle 63">
              <a:extLst>
                <a:ext uri="{FF2B5EF4-FFF2-40B4-BE49-F238E27FC236}">
                  <a16:creationId xmlns:a16="http://schemas.microsoft.com/office/drawing/2014/main" id="{B20559AD-94C6-50C3-AE3C-D13AF122F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3836" name="Oval 64">
            <a:extLst>
              <a:ext uri="{FF2B5EF4-FFF2-40B4-BE49-F238E27FC236}">
                <a16:creationId xmlns:a16="http://schemas.microsoft.com/office/drawing/2014/main" id="{11864F90-B43C-E0D4-4715-5D07A058D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1641475"/>
            <a:ext cx="3057525" cy="1169988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37" name="Oval 65">
            <a:extLst>
              <a:ext uri="{FF2B5EF4-FFF2-40B4-BE49-F238E27FC236}">
                <a16:creationId xmlns:a16="http://schemas.microsoft.com/office/drawing/2014/main" id="{C95A04EA-2F16-971A-D754-26CC83F62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54175"/>
            <a:ext cx="3057525" cy="1169988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38" name="Text Box 66">
            <a:extLst>
              <a:ext uri="{FF2B5EF4-FFF2-40B4-BE49-F238E27FC236}">
                <a16:creationId xmlns:a16="http://schemas.microsoft.com/office/drawing/2014/main" id="{79324CB9-BEF2-0557-048F-13C56792F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50950" name="Rectangle 70">
            <a:extLst>
              <a:ext uri="{FF2B5EF4-FFF2-40B4-BE49-F238E27FC236}">
                <a16:creationId xmlns:a16="http://schemas.microsoft.com/office/drawing/2014/main" id="{6839733D-6489-0F40-FE13-656D43B56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30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718AF47-ACB2-BA74-8F5B-C091AABBB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103FB3F-E7BD-7F0A-9712-DF1B042FD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E8A9212A-E4E1-9794-DA5C-667818167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FFFF00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DD9CA8E9-F435-5BAD-441C-59AD6059E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FFFF00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68D62F8C-BB4B-C1E4-157A-9C5D6C881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A8BDE068-4B35-6458-46D3-E7A9D6E14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49BAAC1D-7E3E-EE1A-7C06-413DCCD1C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5DE2E78A-DA27-FE1E-659E-FC1BF1CA4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88" y="690563"/>
            <a:ext cx="1866900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  <a:latin typeface="Kerala" pitchFamily="2" charset="0"/>
              </a:rPr>
              <a:t>RÉáÄßÏQ ÈßÏÎ¢</a:t>
            </a:r>
            <a:endParaRPr lang="en-US" altLang="en-US" sz="3200" b="1">
              <a:solidFill>
                <a:srgbClr val="FEF8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E5E7A664-3930-90BC-F860-1A8BC7D7A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755650"/>
            <a:ext cx="2473325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EF800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3200" b="1">
                <a:solidFill>
                  <a:srgbClr val="FFFF00"/>
                </a:solidFill>
                <a:latin typeface="Kerala" pitchFamily="2" charset="0"/>
              </a:rPr>
              <a:t>RÉÝÏQ ÈßÏÎ¢</a:t>
            </a:r>
          </a:p>
        </p:txBody>
      </p:sp>
      <p:sp>
        <p:nvSpPr>
          <p:cNvPr id="34827" name="Rectangle 11">
            <a:extLst>
              <a:ext uri="{FF2B5EF4-FFF2-40B4-BE49-F238E27FC236}">
                <a16:creationId xmlns:a16="http://schemas.microsoft.com/office/drawing/2014/main" id="{C8D6228B-AE84-0B0A-8BED-B109B3D0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4828" name="Rectangle 12">
            <a:extLst>
              <a:ext uri="{FF2B5EF4-FFF2-40B4-BE49-F238E27FC236}">
                <a16:creationId xmlns:a16="http://schemas.microsoft.com/office/drawing/2014/main" id="{CC86C306-6A52-0C70-8BB4-D2AE2A1AB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4829" name="Rectangle 13">
            <a:extLst>
              <a:ext uri="{FF2B5EF4-FFF2-40B4-BE49-F238E27FC236}">
                <a16:creationId xmlns:a16="http://schemas.microsoft.com/office/drawing/2014/main" id="{6C6411CA-A569-F26E-81E6-EA3569534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4830" name="Rectangle 14">
            <a:extLst>
              <a:ext uri="{FF2B5EF4-FFF2-40B4-BE49-F238E27FC236}">
                <a16:creationId xmlns:a16="http://schemas.microsoft.com/office/drawing/2014/main" id="{86401547-C9D0-F3D2-EEF2-D840EB635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4831" name="Rectangle 15">
            <a:extLst>
              <a:ext uri="{FF2B5EF4-FFF2-40B4-BE49-F238E27FC236}">
                <a16:creationId xmlns:a16="http://schemas.microsoft.com/office/drawing/2014/main" id="{879A5586-14C8-25B2-0B9E-C5D78134D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700338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 “27” 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4832" name="Rectangle 16">
            <a:extLst>
              <a:ext uri="{FF2B5EF4-FFF2-40B4-BE49-F238E27FC236}">
                <a16:creationId xmlns:a16="http://schemas.microsoft.com/office/drawing/2014/main" id="{B12679A3-8A52-F0E9-45C8-2C69FE9B7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5971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4833" name="Rectangle 17">
            <a:extLst>
              <a:ext uri="{FF2B5EF4-FFF2-40B4-BE49-F238E27FC236}">
                <a16:creationId xmlns:a16="http://schemas.microsoft.com/office/drawing/2014/main" id="{B54A80F9-E7ED-F698-C004-EC9BBD4FA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4834" name="Rectangle 18">
            <a:extLst>
              <a:ext uri="{FF2B5EF4-FFF2-40B4-BE49-F238E27FC236}">
                <a16:creationId xmlns:a16="http://schemas.microsoft.com/office/drawing/2014/main" id="{364EBA9A-EB2E-1427-898E-4A7C8E35E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4835" name="Rectangle 19">
            <a:extLst>
              <a:ext uri="{FF2B5EF4-FFF2-40B4-BE49-F238E27FC236}">
                <a16:creationId xmlns:a16="http://schemas.microsoft.com/office/drawing/2014/main" id="{9D15BB13-B90B-C6A4-DBE2-8842279CC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81915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  <a:latin typeface="Kerala" pitchFamily="2" charset="0"/>
              </a:rPr>
              <a:t>®dÌÞÏ ÍÞ×</a:t>
            </a:r>
          </a:p>
          <a:p>
            <a:endParaRPr lang="en-US" altLang="en-US" sz="2400" b="1">
              <a:solidFill>
                <a:srgbClr val="FEF8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4836" name="Rectangle 20">
            <a:extLst>
              <a:ext uri="{FF2B5EF4-FFF2-40B4-BE49-F238E27FC236}">
                <a16:creationId xmlns:a16="http://schemas.microsoft.com/office/drawing/2014/main" id="{5EAAC385-3F61-5306-F24D-036FD6F5A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5335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  <a:latin typeface="Kerala" pitchFamily="2" charset="0"/>
              </a:rPr>
              <a:t>d·àAí ÍÞ×</a:t>
            </a:r>
            <a:endParaRPr lang="en-US" altLang="en-US" sz="2400" b="1">
              <a:solidFill>
                <a:srgbClr val="FEF8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4837" name="Rectangle 21">
            <a:extLst>
              <a:ext uri="{FF2B5EF4-FFF2-40B4-BE49-F238E27FC236}">
                <a16:creationId xmlns:a16="http://schemas.microsoft.com/office/drawing/2014/main" id="{E3AC5161-9F6A-07FC-BE4B-E61D16FE8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4838" name="Rectangle 22">
            <a:extLst>
              <a:ext uri="{FF2B5EF4-FFF2-40B4-BE49-F238E27FC236}">
                <a16:creationId xmlns:a16="http://schemas.microsoft.com/office/drawing/2014/main" id="{57C9BD6C-5721-9203-FC1C-4FEBFB8B6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4839" name="Rectangle 23">
            <a:extLst>
              <a:ext uri="{FF2B5EF4-FFF2-40B4-BE49-F238E27FC236}">
                <a16:creationId xmlns:a16="http://schemas.microsoft.com/office/drawing/2014/main" id="{52465DB4-CE85-238B-E628-41C4D28AE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384550"/>
            <a:ext cx="11017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µãÉ</a:t>
            </a:r>
            <a:r>
              <a:rPr lang="en-US" altLang="en-US" sz="2400">
                <a:solidFill>
                  <a:srgbClr val="2F6AFD"/>
                </a:solidFill>
                <a:latin typeface="Kerala" pitchFamily="2" charset="0"/>
              </a:rPr>
              <a:t> </a:t>
            </a:r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/ </a:t>
            </a:r>
          </a:p>
        </p:txBody>
      </p:sp>
      <p:sp>
        <p:nvSpPr>
          <p:cNvPr id="34840" name="Rectangle 24">
            <a:extLst>
              <a:ext uri="{FF2B5EF4-FFF2-40B4-BE49-F238E27FC236}">
                <a16:creationId xmlns:a16="http://schemas.microsoft.com/office/drawing/2014/main" id="{230D6C14-65E3-93D2-8553-2B906C4B7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3861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ÈßÏÎ</a:t>
            </a:r>
            <a:r>
              <a:rPr lang="en-US" altLang="en-US" sz="2400" b="1">
                <a:solidFill>
                  <a:srgbClr val="30F6FD"/>
                </a:solidFill>
                <a:latin typeface="Kerala" pitchFamily="2" charset="0"/>
              </a:rPr>
              <a:t>¢</a:t>
            </a:r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grpSp>
        <p:nvGrpSpPr>
          <p:cNvPr id="34841" name="Group 25">
            <a:extLst>
              <a:ext uri="{FF2B5EF4-FFF2-40B4-BE49-F238E27FC236}">
                <a16:creationId xmlns:a16="http://schemas.microsoft.com/office/drawing/2014/main" id="{1FB49227-0FDA-EC51-BAC1-CCE80F3217C9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5863"/>
            <a:ext cx="5403850" cy="2867025"/>
            <a:chOff x="1344" y="1547"/>
            <a:chExt cx="3404" cy="1806"/>
          </a:xfrm>
        </p:grpSpPr>
        <p:sp>
          <p:nvSpPr>
            <p:cNvPr id="34867" name="Line 26">
              <a:extLst>
                <a:ext uri="{FF2B5EF4-FFF2-40B4-BE49-F238E27FC236}">
                  <a16:creationId xmlns:a16="http://schemas.microsoft.com/office/drawing/2014/main" id="{FA7EA1E2-B0F3-E511-42C3-5455487D3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8" name="Line 27">
              <a:extLst>
                <a:ext uri="{FF2B5EF4-FFF2-40B4-BE49-F238E27FC236}">
                  <a16:creationId xmlns:a16="http://schemas.microsoft.com/office/drawing/2014/main" id="{8E39DCEB-8587-73D7-D7FC-8760B120D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9" name="Line 28">
              <a:extLst>
                <a:ext uri="{FF2B5EF4-FFF2-40B4-BE49-F238E27FC236}">
                  <a16:creationId xmlns:a16="http://schemas.microsoft.com/office/drawing/2014/main" id="{82E0AB69-1A96-324F-0F7D-8A2DDADAB6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0" name="Line 29">
              <a:extLst>
                <a:ext uri="{FF2B5EF4-FFF2-40B4-BE49-F238E27FC236}">
                  <a16:creationId xmlns:a16="http://schemas.microsoft.com/office/drawing/2014/main" id="{48C4FDD8-8B95-5430-0A48-269CFDCED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1" name="Line 30">
              <a:extLst>
                <a:ext uri="{FF2B5EF4-FFF2-40B4-BE49-F238E27FC236}">
                  <a16:creationId xmlns:a16="http://schemas.microsoft.com/office/drawing/2014/main" id="{D7D0941B-DA62-656B-A727-0D8757AD53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2" name="Line 31">
              <a:extLst>
                <a:ext uri="{FF2B5EF4-FFF2-40B4-BE49-F238E27FC236}">
                  <a16:creationId xmlns:a16="http://schemas.microsoft.com/office/drawing/2014/main" id="{6E23ED6C-DEF4-5D29-92FB-02880361B8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3" name="Line 32">
              <a:extLst>
                <a:ext uri="{FF2B5EF4-FFF2-40B4-BE49-F238E27FC236}">
                  <a16:creationId xmlns:a16="http://schemas.microsoft.com/office/drawing/2014/main" id="{A393D0E2-C984-26BA-084A-6A3B2464A1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Line 33">
              <a:extLst>
                <a:ext uri="{FF2B5EF4-FFF2-40B4-BE49-F238E27FC236}">
                  <a16:creationId xmlns:a16="http://schemas.microsoft.com/office/drawing/2014/main" id="{BBDF66CF-C2C5-AE95-5704-F99369580E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5" name="Rectangle 34">
              <a:extLst>
                <a:ext uri="{FF2B5EF4-FFF2-40B4-BE49-F238E27FC236}">
                  <a16:creationId xmlns:a16="http://schemas.microsoft.com/office/drawing/2014/main" id="{83DCAA37-9D99-9376-4ADC-F6C1832514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1" y="2386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</a:p>
          </p:txBody>
        </p:sp>
        <p:sp>
          <p:nvSpPr>
            <p:cNvPr id="34876" name="Rectangle 35">
              <a:extLst>
                <a:ext uri="{FF2B5EF4-FFF2-40B4-BE49-F238E27FC236}">
                  <a16:creationId xmlns:a16="http://schemas.microsoft.com/office/drawing/2014/main" id="{14BEB740-FAF4-A7D9-2B9C-78E620FB9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2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  <a:endParaRPr lang="en-US" altLang="en-US" sz="16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4877" name="Rectangle 36">
              <a:extLst>
                <a:ext uri="{FF2B5EF4-FFF2-40B4-BE49-F238E27FC236}">
                  <a16:creationId xmlns:a16="http://schemas.microsoft.com/office/drawing/2014/main" id="{9AAFC1AC-AD87-AC73-976F-326A8F972B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819" y="2523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</p:txBody>
        </p:sp>
        <p:sp>
          <p:nvSpPr>
            <p:cNvPr id="34878" name="Rectangle 37">
              <a:extLst>
                <a:ext uri="{FF2B5EF4-FFF2-40B4-BE49-F238E27FC236}">
                  <a16:creationId xmlns:a16="http://schemas.microsoft.com/office/drawing/2014/main" id="{A410C17F-25AE-8C7E-66D2-433A4407AF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4879" name="Rectangle 38">
              <a:extLst>
                <a:ext uri="{FF2B5EF4-FFF2-40B4-BE49-F238E27FC236}">
                  <a16:creationId xmlns:a16="http://schemas.microsoft.com/office/drawing/2014/main" id="{3FEC13F1-BB40-36FE-5FBC-CB028D6F3A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4" y="2462"/>
              <a:ext cx="622" cy="26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</a:p>
          </p:txBody>
        </p:sp>
        <p:sp>
          <p:nvSpPr>
            <p:cNvPr id="34880" name="Rectangle 39">
              <a:extLst>
                <a:ext uri="{FF2B5EF4-FFF2-40B4-BE49-F238E27FC236}">
                  <a16:creationId xmlns:a16="http://schemas.microsoft.com/office/drawing/2014/main" id="{0A8945AB-3FB8-4682-FF0E-8BDA0A3223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</a:p>
          </p:txBody>
        </p:sp>
        <p:sp>
          <p:nvSpPr>
            <p:cNvPr id="34881" name="Rectangle 40">
              <a:extLst>
                <a:ext uri="{FF2B5EF4-FFF2-40B4-BE49-F238E27FC236}">
                  <a16:creationId xmlns:a16="http://schemas.microsoft.com/office/drawing/2014/main" id="{07B03C1B-9951-4C5F-655D-874E56E1EC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4882" name="Rectangle 41">
              <a:extLst>
                <a:ext uri="{FF2B5EF4-FFF2-40B4-BE49-F238E27FC236}">
                  <a16:creationId xmlns:a16="http://schemas.microsoft.com/office/drawing/2014/main" id="{2D99D349-E9D7-A083-82D1-90138F8921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3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</a:p>
          </p:txBody>
        </p:sp>
      </p:grpSp>
      <p:sp>
        <p:nvSpPr>
          <p:cNvPr id="34842" name="Rectangle 42">
            <a:extLst>
              <a:ext uri="{FF2B5EF4-FFF2-40B4-BE49-F238E27FC236}">
                <a16:creationId xmlns:a16="http://schemas.microsoft.com/office/drawing/2014/main" id="{F0F26635-7173-E0A0-DA1B-A1BF9CA7E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4843" name="Rectangle 43">
            <a:extLst>
              <a:ext uri="{FF2B5EF4-FFF2-40B4-BE49-F238E27FC236}">
                <a16:creationId xmlns:a16="http://schemas.microsoft.com/office/drawing/2014/main" id="{F75CB983-C9A2-79E1-625E-79C1A0DE3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4844" name="Rectangle 44">
            <a:extLst>
              <a:ext uri="{FF2B5EF4-FFF2-40B4-BE49-F238E27FC236}">
                <a16:creationId xmlns:a16="http://schemas.microsoft.com/office/drawing/2014/main" id="{4F2EEEFB-4D0F-5643-3991-F4139852C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5184775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ÍâÄµÞÜ ÈßÄcÄ</a:t>
            </a:r>
          </a:p>
        </p:txBody>
      </p:sp>
      <p:sp>
        <p:nvSpPr>
          <p:cNvPr id="34845" name="Rectangle 45">
            <a:extLst>
              <a:ext uri="{FF2B5EF4-FFF2-40B4-BE49-F238E27FC236}">
                <a16:creationId xmlns:a16="http://schemas.microsoft.com/office/drawing/2014/main" id="{53684F92-385B-249B-9C2C-45C845453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5184775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ÍÞÕßµÞÜ ÈßÄcÄ</a:t>
            </a:r>
          </a:p>
        </p:txBody>
      </p:sp>
      <p:sp>
        <p:nvSpPr>
          <p:cNvPr id="34846" name="Text Box 47">
            <a:extLst>
              <a:ext uri="{FF2B5EF4-FFF2-40B4-BE49-F238E27FC236}">
                <a16:creationId xmlns:a16="http://schemas.microsoft.com/office/drawing/2014/main" id="{339430EA-0716-F500-C38A-29DE6DAC9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ÕÞ·íÆJ¢</a:t>
            </a:r>
          </a:p>
        </p:txBody>
      </p:sp>
      <p:sp>
        <p:nvSpPr>
          <p:cNvPr id="34847" name="Text Box 48">
            <a:extLst>
              <a:ext uri="{FF2B5EF4-FFF2-40B4-BE49-F238E27FC236}">
                <a16:creationId xmlns:a16="http://schemas.microsoft.com/office/drawing/2014/main" id="{FB3C15F2-7589-76E6-F1E0-A1664513A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ÈßÕãJß</a:t>
            </a:r>
            <a:endParaRPr lang="en-US" altLang="en-US">
              <a:solidFill>
                <a:srgbClr val="2F6AFD"/>
              </a:solidFill>
              <a:latin typeface="Times" panose="02020603050405020304" pitchFamily="18" charset="0"/>
            </a:endParaRPr>
          </a:p>
        </p:txBody>
      </p:sp>
      <p:sp>
        <p:nvSpPr>
          <p:cNvPr id="34848" name="Line 49">
            <a:extLst>
              <a:ext uri="{FF2B5EF4-FFF2-40B4-BE49-F238E27FC236}">
                <a16:creationId xmlns:a16="http://schemas.microsoft.com/office/drawing/2014/main" id="{59D7AC6A-7008-F584-112E-424190208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50">
            <a:extLst>
              <a:ext uri="{FF2B5EF4-FFF2-40B4-BE49-F238E27FC236}">
                <a16:creationId xmlns:a16="http://schemas.microsoft.com/office/drawing/2014/main" id="{49DF4835-BD31-9F0E-C42C-60DA6F5D9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51">
            <a:extLst>
              <a:ext uri="{FF2B5EF4-FFF2-40B4-BE49-F238E27FC236}">
                <a16:creationId xmlns:a16="http://schemas.microsoft.com/office/drawing/2014/main" id="{210B3F09-2C8F-2BE4-09B9-0081D0691D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Line 52">
            <a:extLst>
              <a:ext uri="{FF2B5EF4-FFF2-40B4-BE49-F238E27FC236}">
                <a16:creationId xmlns:a16="http://schemas.microsoft.com/office/drawing/2014/main" id="{7BF9D4DA-2E13-E611-8DAD-6FF6FB915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53">
            <a:extLst>
              <a:ext uri="{FF2B5EF4-FFF2-40B4-BE49-F238E27FC236}">
                <a16:creationId xmlns:a16="http://schemas.microsoft.com/office/drawing/2014/main" id="{DCC333DD-58D4-B38C-84BF-4881E2FA2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54">
            <a:extLst>
              <a:ext uri="{FF2B5EF4-FFF2-40B4-BE49-F238E27FC236}">
                <a16:creationId xmlns:a16="http://schemas.microsoft.com/office/drawing/2014/main" id="{8421B9B2-C6AB-A8A2-80F9-EDBD8B97A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55">
            <a:extLst>
              <a:ext uri="{FF2B5EF4-FFF2-40B4-BE49-F238E27FC236}">
                <a16:creationId xmlns:a16="http://schemas.microsoft.com/office/drawing/2014/main" id="{81860368-09EE-DCBC-8432-B05E500C0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Line 56">
            <a:extLst>
              <a:ext uri="{FF2B5EF4-FFF2-40B4-BE49-F238E27FC236}">
                <a16:creationId xmlns:a16="http://schemas.microsoft.com/office/drawing/2014/main" id="{CDE65E4C-7C9D-C617-3438-AFDC63405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Rectangle 57">
            <a:extLst>
              <a:ext uri="{FF2B5EF4-FFF2-40B4-BE49-F238E27FC236}">
                <a16:creationId xmlns:a16="http://schemas.microsoft.com/office/drawing/2014/main" id="{239B430E-7092-8873-EFAE-CBC03D0B8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Øâf</a:t>
            </a:r>
            <a:r>
              <a:rPr lang="en-US" altLang="en-US" sz="2400">
                <a:solidFill>
                  <a:srgbClr val="2F6AFD"/>
                </a:solidFill>
                <a:latin typeface="Kerala" pitchFamily="2" charset="0"/>
              </a:rPr>
              <a:t>í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Î ÆVÖßÈß</a:t>
            </a:r>
          </a:p>
        </p:txBody>
      </p:sp>
      <p:sp>
        <p:nvSpPr>
          <p:cNvPr id="34857" name="Text Box 58">
            <a:extLst>
              <a:ext uri="{FF2B5EF4-FFF2-40B4-BE49-F238E27FC236}">
                <a16:creationId xmlns:a16="http://schemas.microsoft.com/office/drawing/2014/main" id="{784CCD2F-E047-6D55-F129-317910856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4858" name="Rectangle 59">
            <a:extLst>
              <a:ext uri="{FF2B5EF4-FFF2-40B4-BE49-F238E27FC236}">
                <a16:creationId xmlns:a16="http://schemas.microsoft.com/office/drawing/2014/main" id="{BAB32960-373C-5152-901F-F3604F62D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2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</a:p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ØâfíÎ ÆVÖßÈß</a:t>
            </a:r>
          </a:p>
        </p:txBody>
      </p:sp>
      <p:grpSp>
        <p:nvGrpSpPr>
          <p:cNvPr id="34859" name="Group 60">
            <a:extLst>
              <a:ext uri="{FF2B5EF4-FFF2-40B4-BE49-F238E27FC236}">
                <a16:creationId xmlns:a16="http://schemas.microsoft.com/office/drawing/2014/main" id="{9477DCC2-F89F-8BA7-E574-E63B5D0BA4FA}"/>
              </a:ext>
            </a:extLst>
          </p:cNvPr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4864" name="Rectangle 61">
              <a:extLst>
                <a:ext uri="{FF2B5EF4-FFF2-40B4-BE49-F238E27FC236}">
                  <a16:creationId xmlns:a16="http://schemas.microsoft.com/office/drawing/2014/main" id="{4A712ADA-9398-869F-25FC-C6D17E381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5" name="Rectangle 62">
              <a:extLst>
                <a:ext uri="{FF2B5EF4-FFF2-40B4-BE49-F238E27FC236}">
                  <a16:creationId xmlns:a16="http://schemas.microsoft.com/office/drawing/2014/main" id="{0D7B0C8E-A15F-D441-EBFD-C967B6F77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6" name="Rectangle 63">
              <a:extLst>
                <a:ext uri="{FF2B5EF4-FFF2-40B4-BE49-F238E27FC236}">
                  <a16:creationId xmlns:a16="http://schemas.microsoft.com/office/drawing/2014/main" id="{EFB1A7F4-93B7-5BC8-8485-FBA635500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4860" name="Oval 64">
            <a:extLst>
              <a:ext uri="{FF2B5EF4-FFF2-40B4-BE49-F238E27FC236}">
                <a16:creationId xmlns:a16="http://schemas.microsoft.com/office/drawing/2014/main" id="{44383071-50E2-3157-D868-9480C29B7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00" y="2425700"/>
            <a:ext cx="2270125" cy="1169988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61" name="Oval 65">
            <a:extLst>
              <a:ext uri="{FF2B5EF4-FFF2-40B4-BE49-F238E27FC236}">
                <a16:creationId xmlns:a16="http://schemas.microsoft.com/office/drawing/2014/main" id="{AB935FA2-B70F-5667-987B-ADBDD3D44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11413"/>
            <a:ext cx="2187575" cy="116998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62" name="Text Box 66">
            <a:extLst>
              <a:ext uri="{FF2B5EF4-FFF2-40B4-BE49-F238E27FC236}">
                <a16:creationId xmlns:a16="http://schemas.microsoft.com/office/drawing/2014/main" id="{6EC2C823-979A-1349-636F-6788201C6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51974" name="Rectangle 70">
            <a:extLst>
              <a:ext uri="{FF2B5EF4-FFF2-40B4-BE49-F238E27FC236}">
                <a16:creationId xmlns:a16="http://schemas.microsoft.com/office/drawing/2014/main" id="{0D4344A3-A7CF-1938-FB0C-8FCF5C73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31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E950CB4-23D4-88C6-EAA7-FD0D91B28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67C97A1-8927-1A89-0CD9-9DA5344A9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61BEC7BD-64ED-8597-08C3-BD49BCCB3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FFFF00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F074B8B4-4C3D-8B65-CB54-9CCE8080B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FFFF00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B5C20C35-3D7A-FE9C-C17E-FA9DC371C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980101D2-173F-DB5C-C675-C7C6092EA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B12F5233-7F97-C580-B411-9B567ADC3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90D4A83D-B799-9740-7A01-79241F660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784225"/>
            <a:ext cx="2593975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  <a:latin typeface="Kerala" pitchFamily="2" charset="0"/>
              </a:rPr>
              <a:t>RÉáÄßÏQ ÈßÏÎ¢</a:t>
            </a: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CD8F4F73-0D50-E1B7-FE79-D60471F56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700088"/>
            <a:ext cx="2025650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EF800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3200" b="1">
                <a:solidFill>
                  <a:srgbClr val="FFFF00"/>
                </a:solidFill>
                <a:latin typeface="Kerala" pitchFamily="2" charset="0"/>
              </a:rPr>
              <a:t>RÉÝÏQ ÈßÏÎ¢</a:t>
            </a:r>
          </a:p>
        </p:txBody>
      </p:sp>
      <p:sp>
        <p:nvSpPr>
          <p:cNvPr id="35851" name="Rectangle 11">
            <a:extLst>
              <a:ext uri="{FF2B5EF4-FFF2-40B4-BE49-F238E27FC236}">
                <a16:creationId xmlns:a16="http://schemas.microsoft.com/office/drawing/2014/main" id="{315AC796-58A6-975E-5434-1D24913C1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5852" name="Rectangle 12">
            <a:extLst>
              <a:ext uri="{FF2B5EF4-FFF2-40B4-BE49-F238E27FC236}">
                <a16:creationId xmlns:a16="http://schemas.microsoft.com/office/drawing/2014/main" id="{709D76BA-B910-5425-A9AF-50A90F6A0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5853" name="Rectangle 13">
            <a:extLst>
              <a:ext uri="{FF2B5EF4-FFF2-40B4-BE49-F238E27FC236}">
                <a16:creationId xmlns:a16="http://schemas.microsoft.com/office/drawing/2014/main" id="{D785E0C7-DEF5-7290-CDB2-94F08326A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5854" name="Rectangle 14">
            <a:extLst>
              <a:ext uri="{FF2B5EF4-FFF2-40B4-BE49-F238E27FC236}">
                <a16:creationId xmlns:a16="http://schemas.microsoft.com/office/drawing/2014/main" id="{E58D1F55-2FA6-7C26-9BBE-8CD9F6DA4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3F5E68F1-B6A7-0285-B875-EB3DC54F7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700338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 “27” 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96F584F2-8D4E-EDA7-03B9-7D6B36D53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5971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5857" name="Rectangle 17">
            <a:extLst>
              <a:ext uri="{FF2B5EF4-FFF2-40B4-BE49-F238E27FC236}">
                <a16:creationId xmlns:a16="http://schemas.microsoft.com/office/drawing/2014/main" id="{637169D4-8AEA-4E1A-B072-47B17CBB7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5858" name="Rectangle 18">
            <a:extLst>
              <a:ext uri="{FF2B5EF4-FFF2-40B4-BE49-F238E27FC236}">
                <a16:creationId xmlns:a16="http://schemas.microsoft.com/office/drawing/2014/main" id="{5D40BEF2-2125-8EDF-7030-4309B45B3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5859" name="Rectangle 19">
            <a:extLst>
              <a:ext uri="{FF2B5EF4-FFF2-40B4-BE49-F238E27FC236}">
                <a16:creationId xmlns:a16="http://schemas.microsoft.com/office/drawing/2014/main" id="{98FA3605-3945-6289-4686-E58DDAC29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  <a:latin typeface="Kerala" pitchFamily="2" charset="0"/>
              </a:rPr>
              <a:t>®dÌÞÏ ÍÞ×</a:t>
            </a:r>
          </a:p>
        </p:txBody>
      </p:sp>
      <p:sp>
        <p:nvSpPr>
          <p:cNvPr id="35860" name="Rectangle 20">
            <a:extLst>
              <a:ext uri="{FF2B5EF4-FFF2-40B4-BE49-F238E27FC236}">
                <a16:creationId xmlns:a16="http://schemas.microsoft.com/office/drawing/2014/main" id="{C7E6649A-7DBC-09B4-A8E3-73FACB2E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5335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  <a:latin typeface="Kerala" pitchFamily="2" charset="0"/>
              </a:rPr>
              <a:t>d·àAí ÍÞ×</a:t>
            </a:r>
            <a:endParaRPr lang="en-US" altLang="en-US" sz="2400" b="1">
              <a:solidFill>
                <a:srgbClr val="FEF8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5861" name="Rectangle 21">
            <a:extLst>
              <a:ext uri="{FF2B5EF4-FFF2-40B4-BE49-F238E27FC236}">
                <a16:creationId xmlns:a16="http://schemas.microsoft.com/office/drawing/2014/main" id="{B8380132-1292-7E8D-59FB-EA92155FF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5862" name="Rectangle 22">
            <a:extLst>
              <a:ext uri="{FF2B5EF4-FFF2-40B4-BE49-F238E27FC236}">
                <a16:creationId xmlns:a16="http://schemas.microsoft.com/office/drawing/2014/main" id="{C79AE776-D37B-53D1-88C4-E6894CE52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5863" name="Rectangle 23">
            <a:extLst>
              <a:ext uri="{FF2B5EF4-FFF2-40B4-BE49-F238E27FC236}">
                <a16:creationId xmlns:a16="http://schemas.microsoft.com/office/drawing/2014/main" id="{64B353E3-6643-1C9A-0645-3A6B64895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384550"/>
            <a:ext cx="106997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ÈßÏÎ¢</a:t>
            </a:r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sp>
        <p:nvSpPr>
          <p:cNvPr id="35864" name="Rectangle 24">
            <a:extLst>
              <a:ext uri="{FF2B5EF4-FFF2-40B4-BE49-F238E27FC236}">
                <a16:creationId xmlns:a16="http://schemas.microsoft.com/office/drawing/2014/main" id="{D5993E5D-A5D3-D728-BAE3-55D7C2368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3861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ÈßÏÎ¢</a:t>
            </a:r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grpSp>
        <p:nvGrpSpPr>
          <p:cNvPr id="35865" name="Group 25">
            <a:extLst>
              <a:ext uri="{FF2B5EF4-FFF2-40B4-BE49-F238E27FC236}">
                <a16:creationId xmlns:a16="http://schemas.microsoft.com/office/drawing/2014/main" id="{40E3E4D6-A565-B5DF-8CD0-E78FE2C11A1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1100"/>
            <a:ext cx="5403850" cy="3238500"/>
            <a:chOff x="1344" y="1544"/>
            <a:chExt cx="3404" cy="2040"/>
          </a:xfrm>
        </p:grpSpPr>
        <p:sp>
          <p:nvSpPr>
            <p:cNvPr id="35894" name="Line 26">
              <a:extLst>
                <a:ext uri="{FF2B5EF4-FFF2-40B4-BE49-F238E27FC236}">
                  <a16:creationId xmlns:a16="http://schemas.microsoft.com/office/drawing/2014/main" id="{376C19C2-F89A-C28F-BED1-F32458A0C1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5" name="Line 27">
              <a:extLst>
                <a:ext uri="{FF2B5EF4-FFF2-40B4-BE49-F238E27FC236}">
                  <a16:creationId xmlns:a16="http://schemas.microsoft.com/office/drawing/2014/main" id="{155FB7CD-CA00-A096-265A-71C2F7D7B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6" name="Line 28">
              <a:extLst>
                <a:ext uri="{FF2B5EF4-FFF2-40B4-BE49-F238E27FC236}">
                  <a16:creationId xmlns:a16="http://schemas.microsoft.com/office/drawing/2014/main" id="{E21D98B2-5D81-FED5-A6D5-B36068515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7" name="Line 29">
              <a:extLst>
                <a:ext uri="{FF2B5EF4-FFF2-40B4-BE49-F238E27FC236}">
                  <a16:creationId xmlns:a16="http://schemas.microsoft.com/office/drawing/2014/main" id="{EC140F0C-FB11-75D3-5473-70FB8FBAA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8" name="Line 30">
              <a:extLst>
                <a:ext uri="{FF2B5EF4-FFF2-40B4-BE49-F238E27FC236}">
                  <a16:creationId xmlns:a16="http://schemas.microsoft.com/office/drawing/2014/main" id="{243358BF-0EB3-AF26-21DA-63455A6D0C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9" name="Line 31">
              <a:extLst>
                <a:ext uri="{FF2B5EF4-FFF2-40B4-BE49-F238E27FC236}">
                  <a16:creationId xmlns:a16="http://schemas.microsoft.com/office/drawing/2014/main" id="{5C3C8A3D-1500-EDE9-FEF8-7EBBC23F63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0" name="Line 32">
              <a:extLst>
                <a:ext uri="{FF2B5EF4-FFF2-40B4-BE49-F238E27FC236}">
                  <a16:creationId xmlns:a16="http://schemas.microsoft.com/office/drawing/2014/main" id="{554F8F00-7FD3-41F4-9D96-3361384150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1" name="Line 33">
              <a:extLst>
                <a:ext uri="{FF2B5EF4-FFF2-40B4-BE49-F238E27FC236}">
                  <a16:creationId xmlns:a16="http://schemas.microsoft.com/office/drawing/2014/main" id="{6B7CE8F1-526B-0D78-F70C-4353BA9D1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2" name="Rectangle 34">
              <a:extLst>
                <a:ext uri="{FF2B5EF4-FFF2-40B4-BE49-F238E27FC236}">
                  <a16:creationId xmlns:a16="http://schemas.microsoft.com/office/drawing/2014/main" id="{4CF4F6B1-D60B-9A07-4A76-30B1506B6D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89" y="2384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</a:p>
          </p:txBody>
        </p:sp>
        <p:sp>
          <p:nvSpPr>
            <p:cNvPr id="35903" name="Rectangle 35">
              <a:extLst>
                <a:ext uri="{FF2B5EF4-FFF2-40B4-BE49-F238E27FC236}">
                  <a16:creationId xmlns:a16="http://schemas.microsoft.com/office/drawing/2014/main" id="{3B26C4AF-53E8-CA77-32C0-E2B587714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44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</a:p>
            <a:p>
              <a:pPr>
                <a:spcBef>
                  <a:spcPct val="50000"/>
                </a:spcBef>
              </a:pPr>
              <a:endParaRPr lang="en-US" altLang="en-US" sz="16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5904" name="Rectangle 36">
              <a:extLst>
                <a:ext uri="{FF2B5EF4-FFF2-40B4-BE49-F238E27FC236}">
                  <a16:creationId xmlns:a16="http://schemas.microsoft.com/office/drawing/2014/main" id="{02715302-C164-7719-BFE9-3C36B52EA7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710" y="2467"/>
              <a:ext cx="1118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35905" name="Rectangle 37">
              <a:extLst>
                <a:ext uri="{FF2B5EF4-FFF2-40B4-BE49-F238E27FC236}">
                  <a16:creationId xmlns:a16="http://schemas.microsoft.com/office/drawing/2014/main" id="{D4FCFA5E-E59F-70C6-1EE1-CFF3079115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63" y="2828"/>
              <a:ext cx="902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5906" name="Rectangle 38">
              <a:extLst>
                <a:ext uri="{FF2B5EF4-FFF2-40B4-BE49-F238E27FC236}">
                  <a16:creationId xmlns:a16="http://schemas.microsoft.com/office/drawing/2014/main" id="{4B9AF52B-979C-CE34-85A7-04576D2816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5" y="2462"/>
              <a:ext cx="622" cy="26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</a:p>
          </p:txBody>
        </p:sp>
        <p:sp>
          <p:nvSpPr>
            <p:cNvPr id="35907" name="Rectangle 39">
              <a:extLst>
                <a:ext uri="{FF2B5EF4-FFF2-40B4-BE49-F238E27FC236}">
                  <a16:creationId xmlns:a16="http://schemas.microsoft.com/office/drawing/2014/main" id="{D89D398D-F87D-B8A0-D788-719E691D25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</a:p>
          </p:txBody>
        </p:sp>
        <p:sp>
          <p:nvSpPr>
            <p:cNvPr id="35908" name="Rectangle 40">
              <a:extLst>
                <a:ext uri="{FF2B5EF4-FFF2-40B4-BE49-F238E27FC236}">
                  <a16:creationId xmlns:a16="http://schemas.microsoft.com/office/drawing/2014/main" id="{AA5DB9CE-3A66-EC70-B4F5-6C80B9945B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5909" name="Rectangle 41">
              <a:extLst>
                <a:ext uri="{FF2B5EF4-FFF2-40B4-BE49-F238E27FC236}">
                  <a16:creationId xmlns:a16="http://schemas.microsoft.com/office/drawing/2014/main" id="{069C7E35-2141-B700-2E5A-C1022286A4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8" y="2040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</a:p>
          </p:txBody>
        </p:sp>
      </p:grpSp>
      <p:sp>
        <p:nvSpPr>
          <p:cNvPr id="35866" name="Rectangle 42">
            <a:extLst>
              <a:ext uri="{FF2B5EF4-FFF2-40B4-BE49-F238E27FC236}">
                <a16:creationId xmlns:a16="http://schemas.microsoft.com/office/drawing/2014/main" id="{45867CCD-D91F-C156-1AA0-000E51F6E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5867" name="Rectangle 43">
            <a:extLst>
              <a:ext uri="{FF2B5EF4-FFF2-40B4-BE49-F238E27FC236}">
                <a16:creationId xmlns:a16="http://schemas.microsoft.com/office/drawing/2014/main" id="{B398B277-C7C9-5EC7-31D7-F417292EC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5868" name="Rectangle 44">
            <a:extLst>
              <a:ext uri="{FF2B5EF4-FFF2-40B4-BE49-F238E27FC236}">
                <a16:creationId xmlns:a16="http://schemas.microsoft.com/office/drawing/2014/main" id="{42C5F73B-0425-00EE-7AE4-0976B9FDF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5184775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ÍâÄµÞÜ ÈßÄcÄ</a:t>
            </a:r>
          </a:p>
        </p:txBody>
      </p:sp>
      <p:sp>
        <p:nvSpPr>
          <p:cNvPr id="35869" name="Rectangle 45">
            <a:extLst>
              <a:ext uri="{FF2B5EF4-FFF2-40B4-BE49-F238E27FC236}">
                <a16:creationId xmlns:a16="http://schemas.microsoft.com/office/drawing/2014/main" id="{17FDF441-F103-7ABA-6F86-8C1433C4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5184775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ÍÞÕßµÞÜ ÈßÄcÄ</a:t>
            </a:r>
          </a:p>
        </p:txBody>
      </p:sp>
      <p:sp>
        <p:nvSpPr>
          <p:cNvPr id="35870" name="Text Box 47">
            <a:extLst>
              <a:ext uri="{FF2B5EF4-FFF2-40B4-BE49-F238E27FC236}">
                <a16:creationId xmlns:a16="http://schemas.microsoft.com/office/drawing/2014/main" id="{3B442B1F-E910-42C5-088D-172F7FB12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ÕÞ·íÆJ¢</a:t>
            </a:r>
          </a:p>
        </p:txBody>
      </p:sp>
      <p:sp>
        <p:nvSpPr>
          <p:cNvPr id="35871" name="Text Box 48">
            <a:extLst>
              <a:ext uri="{FF2B5EF4-FFF2-40B4-BE49-F238E27FC236}">
                <a16:creationId xmlns:a16="http://schemas.microsoft.com/office/drawing/2014/main" id="{C72F4EBE-65DE-86BB-3331-24CF99CE0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3729038"/>
            <a:ext cx="2160587" cy="457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ÈßÕãJß</a:t>
            </a:r>
          </a:p>
        </p:txBody>
      </p:sp>
      <p:sp>
        <p:nvSpPr>
          <p:cNvPr id="35872" name="Line 49">
            <a:extLst>
              <a:ext uri="{FF2B5EF4-FFF2-40B4-BE49-F238E27FC236}">
                <a16:creationId xmlns:a16="http://schemas.microsoft.com/office/drawing/2014/main" id="{86B789D8-C85C-C007-B05B-36DA91887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Line 50">
            <a:extLst>
              <a:ext uri="{FF2B5EF4-FFF2-40B4-BE49-F238E27FC236}">
                <a16:creationId xmlns:a16="http://schemas.microsoft.com/office/drawing/2014/main" id="{12BDC12C-9E79-C292-22B6-713909A95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Line 51">
            <a:extLst>
              <a:ext uri="{FF2B5EF4-FFF2-40B4-BE49-F238E27FC236}">
                <a16:creationId xmlns:a16="http://schemas.microsoft.com/office/drawing/2014/main" id="{EC7CBB1B-5F8E-DF55-262A-82D3EFEC7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5" name="Line 52">
            <a:extLst>
              <a:ext uri="{FF2B5EF4-FFF2-40B4-BE49-F238E27FC236}">
                <a16:creationId xmlns:a16="http://schemas.microsoft.com/office/drawing/2014/main" id="{713BF4CF-EB89-36C2-18C2-3FD090ABC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6" name="Line 53">
            <a:extLst>
              <a:ext uri="{FF2B5EF4-FFF2-40B4-BE49-F238E27FC236}">
                <a16:creationId xmlns:a16="http://schemas.microsoft.com/office/drawing/2014/main" id="{4DD980CA-7F04-E7F8-2A07-7AB126426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Line 54">
            <a:extLst>
              <a:ext uri="{FF2B5EF4-FFF2-40B4-BE49-F238E27FC236}">
                <a16:creationId xmlns:a16="http://schemas.microsoft.com/office/drawing/2014/main" id="{15540390-9816-F211-7C69-0B2925295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8" name="Line 55">
            <a:extLst>
              <a:ext uri="{FF2B5EF4-FFF2-40B4-BE49-F238E27FC236}">
                <a16:creationId xmlns:a16="http://schemas.microsoft.com/office/drawing/2014/main" id="{FC8D0259-B251-78CD-C25A-5228CF8D7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9" name="Line 56">
            <a:extLst>
              <a:ext uri="{FF2B5EF4-FFF2-40B4-BE49-F238E27FC236}">
                <a16:creationId xmlns:a16="http://schemas.microsoft.com/office/drawing/2014/main" id="{1FDB4990-8679-12B9-F7C8-44BF1EE69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57">
            <a:extLst>
              <a:ext uri="{FF2B5EF4-FFF2-40B4-BE49-F238E27FC236}">
                <a16:creationId xmlns:a16="http://schemas.microsoft.com/office/drawing/2014/main" id="{2F5FB445-0D18-E83A-10DA-9BD35F0AE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Øâf</a:t>
            </a:r>
            <a:r>
              <a:rPr lang="en-US" altLang="en-US" sz="2400">
                <a:solidFill>
                  <a:srgbClr val="2F6AFD"/>
                </a:solidFill>
                <a:latin typeface="Kerala" pitchFamily="2" charset="0"/>
              </a:rPr>
              <a:t>í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Î ÆVÖßÈß</a:t>
            </a:r>
          </a:p>
        </p:txBody>
      </p:sp>
      <p:sp>
        <p:nvSpPr>
          <p:cNvPr id="35881" name="Text Box 58">
            <a:extLst>
              <a:ext uri="{FF2B5EF4-FFF2-40B4-BE49-F238E27FC236}">
                <a16:creationId xmlns:a16="http://schemas.microsoft.com/office/drawing/2014/main" id="{7A8B5A8D-123F-7113-97FD-3D1F3E8EE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5882" name="Rectangle 59">
            <a:extLst>
              <a:ext uri="{FF2B5EF4-FFF2-40B4-BE49-F238E27FC236}">
                <a16:creationId xmlns:a16="http://schemas.microsoft.com/office/drawing/2014/main" id="{7C66200B-01BC-47C5-76C4-63748947C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2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</a:p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ØâfíÎ ÆVÖßÈß</a:t>
            </a:r>
          </a:p>
        </p:txBody>
      </p:sp>
      <p:grpSp>
        <p:nvGrpSpPr>
          <p:cNvPr id="35883" name="Group 60">
            <a:extLst>
              <a:ext uri="{FF2B5EF4-FFF2-40B4-BE49-F238E27FC236}">
                <a16:creationId xmlns:a16="http://schemas.microsoft.com/office/drawing/2014/main" id="{BA7EB7B0-9795-F4DB-3232-45D9DD436C90}"/>
              </a:ext>
            </a:extLst>
          </p:cNvPr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5891" name="Rectangle 61">
              <a:extLst>
                <a:ext uri="{FF2B5EF4-FFF2-40B4-BE49-F238E27FC236}">
                  <a16:creationId xmlns:a16="http://schemas.microsoft.com/office/drawing/2014/main" id="{B2435349-28BB-5CF2-1FA5-4A85BC148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92" name="Rectangle 62">
              <a:extLst>
                <a:ext uri="{FF2B5EF4-FFF2-40B4-BE49-F238E27FC236}">
                  <a16:creationId xmlns:a16="http://schemas.microsoft.com/office/drawing/2014/main" id="{14B2CD52-B2AA-F7FB-9C7B-357D87DFA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93" name="Rectangle 63">
              <a:extLst>
                <a:ext uri="{FF2B5EF4-FFF2-40B4-BE49-F238E27FC236}">
                  <a16:creationId xmlns:a16="http://schemas.microsoft.com/office/drawing/2014/main" id="{F640FD27-95F9-95B9-CEF8-E26983F35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5884" name="Oval 67">
            <a:extLst>
              <a:ext uri="{FF2B5EF4-FFF2-40B4-BE49-F238E27FC236}">
                <a16:creationId xmlns:a16="http://schemas.microsoft.com/office/drawing/2014/main" id="{309FC4DC-20BE-C034-C7D9-E0793F5E3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063" y="3267075"/>
            <a:ext cx="1966912" cy="7397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85" name="Oval 68">
            <a:extLst>
              <a:ext uri="{FF2B5EF4-FFF2-40B4-BE49-F238E27FC236}">
                <a16:creationId xmlns:a16="http://schemas.microsoft.com/office/drawing/2014/main" id="{586145DF-CE4B-DFB9-81A9-B09F0ED85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3273425"/>
            <a:ext cx="1911350" cy="7270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86" name="Text Box 69">
            <a:extLst>
              <a:ext uri="{FF2B5EF4-FFF2-40B4-BE49-F238E27FC236}">
                <a16:creationId xmlns:a16="http://schemas.microsoft.com/office/drawing/2014/main" id="{5A7D06D0-B793-E325-4E17-5AFE16327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53001" name="Rectangle 73">
            <a:extLst>
              <a:ext uri="{FF2B5EF4-FFF2-40B4-BE49-F238E27FC236}">
                <a16:creationId xmlns:a16="http://schemas.microsoft.com/office/drawing/2014/main" id="{0425C572-90F3-B694-061B-7056F9002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32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52992" name="Group 64">
            <a:extLst>
              <a:ext uri="{FF2B5EF4-FFF2-40B4-BE49-F238E27FC236}">
                <a16:creationId xmlns:a16="http://schemas.microsoft.com/office/drawing/2014/main" id="{89A1CF95-02C1-986C-3AE0-A5718467553A}"/>
              </a:ext>
            </a:extLst>
          </p:cNvPr>
          <p:cNvGrpSpPr>
            <a:grpSpLocks/>
          </p:cNvGrpSpPr>
          <p:nvPr/>
        </p:nvGrpSpPr>
        <p:grpSpPr bwMode="auto">
          <a:xfrm>
            <a:off x="1277938" y="3692525"/>
            <a:ext cx="6403975" cy="2355850"/>
            <a:chOff x="576" y="2166"/>
            <a:chExt cx="4034" cy="1484"/>
          </a:xfrm>
        </p:grpSpPr>
        <p:sp>
          <p:nvSpPr>
            <p:cNvPr id="35889" name="Line 65">
              <a:extLst>
                <a:ext uri="{FF2B5EF4-FFF2-40B4-BE49-F238E27FC236}">
                  <a16:creationId xmlns:a16="http://schemas.microsoft.com/office/drawing/2014/main" id="{EF9E6F08-F72C-D136-F426-E1D17D3F5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0" name="Line 66">
              <a:extLst>
                <a:ext uri="{FF2B5EF4-FFF2-40B4-BE49-F238E27FC236}">
                  <a16:creationId xmlns:a16="http://schemas.microsoft.com/office/drawing/2014/main" id="{40298900-62F2-525A-5BCE-B3B5B0876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2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C41D8B4-8C84-FF15-4ECC-AE17BD47E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D68F67B-11A9-EFD4-83AD-9343B75B2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99D514E9-31E9-F6E1-85B8-C9BB963DB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FFFF00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9421127F-4E90-375D-4016-4A783EAC3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FFFF00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3CB93B60-4ADA-539F-4876-26F24AD56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68B984DF-8667-85D7-FCFF-6BE3B976E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34CFE7D9-2374-2760-634A-1C7C2926A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0FDD6F4F-EBDD-AE61-1FE6-B53C25C91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858838"/>
            <a:ext cx="2352675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  <a:latin typeface="Kerala" pitchFamily="2" charset="0"/>
              </a:rPr>
              <a:t>RÉáÄßÏQ ÈßÏÎ¢</a:t>
            </a:r>
            <a:endParaRPr lang="en-US" altLang="en-US" sz="3200" b="1">
              <a:solidFill>
                <a:srgbClr val="FEF8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72EE927E-84DD-463D-580E-06E1C987C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755650"/>
            <a:ext cx="2490788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EF800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3200" b="1">
                <a:solidFill>
                  <a:srgbClr val="FFFF00"/>
                </a:solidFill>
                <a:latin typeface="Kerala" pitchFamily="2" charset="0"/>
              </a:rPr>
              <a:t>RÉÝÏQ ÈßÏÎ¢</a:t>
            </a: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FD4A316D-0070-C0C9-CC90-6498E1C32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6876" name="Rectangle 12">
            <a:extLst>
              <a:ext uri="{FF2B5EF4-FFF2-40B4-BE49-F238E27FC236}">
                <a16:creationId xmlns:a16="http://schemas.microsoft.com/office/drawing/2014/main" id="{3D62897F-E01C-6660-7287-80CB09E8E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6877" name="Rectangle 13">
            <a:extLst>
              <a:ext uri="{FF2B5EF4-FFF2-40B4-BE49-F238E27FC236}">
                <a16:creationId xmlns:a16="http://schemas.microsoft.com/office/drawing/2014/main" id="{C97EA096-73C8-CC32-F0CD-B8C7C2E50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6878" name="Rectangle 14">
            <a:extLst>
              <a:ext uri="{FF2B5EF4-FFF2-40B4-BE49-F238E27FC236}">
                <a16:creationId xmlns:a16="http://schemas.microsoft.com/office/drawing/2014/main" id="{F6BA1499-8FF1-1015-BBD0-E644B262C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6879" name="Rectangle 15">
            <a:extLst>
              <a:ext uri="{FF2B5EF4-FFF2-40B4-BE49-F238E27FC236}">
                <a16:creationId xmlns:a16="http://schemas.microsoft.com/office/drawing/2014/main" id="{61274B09-EBDA-6E9D-6777-8BAECEB8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700338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 “27” 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6880" name="Rectangle 16">
            <a:extLst>
              <a:ext uri="{FF2B5EF4-FFF2-40B4-BE49-F238E27FC236}">
                <a16:creationId xmlns:a16="http://schemas.microsoft.com/office/drawing/2014/main" id="{FA5A6E2C-8CA3-7C24-8908-37EA5E8A8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5971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6881" name="Rectangle 17">
            <a:extLst>
              <a:ext uri="{FF2B5EF4-FFF2-40B4-BE49-F238E27FC236}">
                <a16:creationId xmlns:a16="http://schemas.microsoft.com/office/drawing/2014/main" id="{00621021-CE28-F166-28DF-EC69FE91C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6882" name="Rectangle 18">
            <a:extLst>
              <a:ext uri="{FF2B5EF4-FFF2-40B4-BE49-F238E27FC236}">
                <a16:creationId xmlns:a16="http://schemas.microsoft.com/office/drawing/2014/main" id="{740C276B-E4B4-0774-37E6-DA03B093B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6883" name="Rectangle 19">
            <a:extLst>
              <a:ext uri="{FF2B5EF4-FFF2-40B4-BE49-F238E27FC236}">
                <a16:creationId xmlns:a16="http://schemas.microsoft.com/office/drawing/2014/main" id="{74669894-6B31-6D55-AAB1-F7EFC6A83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  <a:latin typeface="Kerala" pitchFamily="2" charset="0"/>
              </a:rPr>
              <a:t>®dÌÞÏ ÍÞ×</a:t>
            </a:r>
          </a:p>
        </p:txBody>
      </p:sp>
      <p:sp>
        <p:nvSpPr>
          <p:cNvPr id="36884" name="Rectangle 20">
            <a:extLst>
              <a:ext uri="{FF2B5EF4-FFF2-40B4-BE49-F238E27FC236}">
                <a16:creationId xmlns:a16="http://schemas.microsoft.com/office/drawing/2014/main" id="{10E05591-E0B5-8CAD-DE31-A530D3239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5335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  <a:latin typeface="Kerala" pitchFamily="2" charset="0"/>
              </a:rPr>
              <a:t>d·àAí ÍÞ×</a:t>
            </a:r>
            <a:endParaRPr lang="en-US" altLang="en-US" sz="2400" b="1">
              <a:solidFill>
                <a:srgbClr val="FEF8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6885" name="Rectangle 21">
            <a:extLst>
              <a:ext uri="{FF2B5EF4-FFF2-40B4-BE49-F238E27FC236}">
                <a16:creationId xmlns:a16="http://schemas.microsoft.com/office/drawing/2014/main" id="{0F74ACA5-EA7A-5968-FF4B-9F1D9777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6886" name="Rectangle 22">
            <a:extLst>
              <a:ext uri="{FF2B5EF4-FFF2-40B4-BE49-F238E27FC236}">
                <a16:creationId xmlns:a16="http://schemas.microsoft.com/office/drawing/2014/main" id="{58136271-E20D-900F-119B-73FE853B0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6887" name="Rectangle 23">
            <a:extLst>
              <a:ext uri="{FF2B5EF4-FFF2-40B4-BE49-F238E27FC236}">
                <a16:creationId xmlns:a16="http://schemas.microsoft.com/office/drawing/2014/main" id="{6213ECEB-D3C0-7143-1FD0-398789A15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384550"/>
            <a:ext cx="1255713" cy="515938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800" b="1">
                <a:solidFill>
                  <a:srgbClr val="FEF800"/>
                </a:solidFill>
                <a:latin typeface="Kerala" pitchFamily="2" charset="0"/>
              </a:rPr>
              <a:t>µãÉ</a:t>
            </a:r>
            <a:r>
              <a:rPr lang="en-US" altLang="en-US" sz="2800">
                <a:solidFill>
                  <a:srgbClr val="FEF800"/>
                </a:solidFill>
                <a:latin typeface="Kerala" pitchFamily="2" charset="0"/>
              </a:rPr>
              <a:t> </a:t>
            </a:r>
            <a:r>
              <a:rPr lang="en-US" altLang="en-US" sz="2800" b="1">
                <a:solidFill>
                  <a:srgbClr val="FEF800"/>
                </a:solidFill>
                <a:latin typeface="Lucida Handwriting" panose="03010101010101010101" pitchFamily="66" charset="77"/>
              </a:rPr>
              <a:t>/ </a:t>
            </a:r>
          </a:p>
        </p:txBody>
      </p:sp>
      <p:sp>
        <p:nvSpPr>
          <p:cNvPr id="36888" name="Rectangle 24">
            <a:extLst>
              <a:ext uri="{FF2B5EF4-FFF2-40B4-BE49-F238E27FC236}">
                <a16:creationId xmlns:a16="http://schemas.microsoft.com/office/drawing/2014/main" id="{D35AB299-BE3A-F922-6822-674483D4D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3861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ÈßÏÎ¢</a:t>
            </a:r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grpSp>
        <p:nvGrpSpPr>
          <p:cNvPr id="36889" name="Group 25">
            <a:extLst>
              <a:ext uri="{FF2B5EF4-FFF2-40B4-BE49-F238E27FC236}">
                <a16:creationId xmlns:a16="http://schemas.microsoft.com/office/drawing/2014/main" id="{638F81FB-E1D3-717E-EDE9-C407F3CD84F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5863"/>
            <a:ext cx="5403850" cy="3233737"/>
            <a:chOff x="1344" y="1547"/>
            <a:chExt cx="3404" cy="2037"/>
          </a:xfrm>
        </p:grpSpPr>
        <p:sp>
          <p:nvSpPr>
            <p:cNvPr id="36918" name="Line 26">
              <a:extLst>
                <a:ext uri="{FF2B5EF4-FFF2-40B4-BE49-F238E27FC236}">
                  <a16:creationId xmlns:a16="http://schemas.microsoft.com/office/drawing/2014/main" id="{2EBB9970-B4AA-1E4E-517C-3C99F4315A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9" name="Line 27">
              <a:extLst>
                <a:ext uri="{FF2B5EF4-FFF2-40B4-BE49-F238E27FC236}">
                  <a16:creationId xmlns:a16="http://schemas.microsoft.com/office/drawing/2014/main" id="{ABE5D4A0-ACE9-54FA-929D-4E2D44F01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0" name="Line 28">
              <a:extLst>
                <a:ext uri="{FF2B5EF4-FFF2-40B4-BE49-F238E27FC236}">
                  <a16:creationId xmlns:a16="http://schemas.microsoft.com/office/drawing/2014/main" id="{E52FF150-30B4-7753-DEF1-BC8E2D189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1" name="Line 29">
              <a:extLst>
                <a:ext uri="{FF2B5EF4-FFF2-40B4-BE49-F238E27FC236}">
                  <a16:creationId xmlns:a16="http://schemas.microsoft.com/office/drawing/2014/main" id="{16D999B2-0A25-57F6-7558-0F9D78644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2" name="Line 30">
              <a:extLst>
                <a:ext uri="{FF2B5EF4-FFF2-40B4-BE49-F238E27FC236}">
                  <a16:creationId xmlns:a16="http://schemas.microsoft.com/office/drawing/2014/main" id="{127C4FCC-0BAC-2084-DDFD-4A41419679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3" name="Line 31">
              <a:extLst>
                <a:ext uri="{FF2B5EF4-FFF2-40B4-BE49-F238E27FC236}">
                  <a16:creationId xmlns:a16="http://schemas.microsoft.com/office/drawing/2014/main" id="{18DD4CB2-FDD4-ECB4-B765-863010EEA4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4" name="Line 32">
              <a:extLst>
                <a:ext uri="{FF2B5EF4-FFF2-40B4-BE49-F238E27FC236}">
                  <a16:creationId xmlns:a16="http://schemas.microsoft.com/office/drawing/2014/main" id="{90CA3051-3D38-77DB-7178-297EE26441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5" name="Line 33">
              <a:extLst>
                <a:ext uri="{FF2B5EF4-FFF2-40B4-BE49-F238E27FC236}">
                  <a16:creationId xmlns:a16="http://schemas.microsoft.com/office/drawing/2014/main" id="{E72FD1F2-2826-0842-D134-38D825328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6" name="Rectangle 34">
              <a:extLst>
                <a:ext uri="{FF2B5EF4-FFF2-40B4-BE49-F238E27FC236}">
                  <a16:creationId xmlns:a16="http://schemas.microsoft.com/office/drawing/2014/main" id="{CCB16854-925C-5713-77EC-A5F3BD259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1" y="2386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</a:p>
          </p:txBody>
        </p:sp>
        <p:sp>
          <p:nvSpPr>
            <p:cNvPr id="36927" name="Rectangle 35">
              <a:extLst>
                <a:ext uri="{FF2B5EF4-FFF2-40B4-BE49-F238E27FC236}">
                  <a16:creationId xmlns:a16="http://schemas.microsoft.com/office/drawing/2014/main" id="{D9FC034A-7372-AF9A-DDA0-C03A70C15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44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</a:p>
            <a:p>
              <a:pPr>
                <a:spcBef>
                  <a:spcPct val="50000"/>
                </a:spcBef>
              </a:pPr>
              <a:endParaRPr lang="en-US" altLang="en-US" sz="16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6928" name="Rectangle 36">
              <a:extLst>
                <a:ext uri="{FF2B5EF4-FFF2-40B4-BE49-F238E27FC236}">
                  <a16:creationId xmlns:a16="http://schemas.microsoft.com/office/drawing/2014/main" id="{6A2012F9-E9FB-76C7-3A06-667B343F84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711" y="2468"/>
              <a:ext cx="1118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36929" name="Rectangle 37">
              <a:extLst>
                <a:ext uri="{FF2B5EF4-FFF2-40B4-BE49-F238E27FC236}">
                  <a16:creationId xmlns:a16="http://schemas.microsoft.com/office/drawing/2014/main" id="{C62C110D-F102-E81B-04A3-E4AA7333B3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63" y="2828"/>
              <a:ext cx="902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6930" name="Rectangle 38">
              <a:extLst>
                <a:ext uri="{FF2B5EF4-FFF2-40B4-BE49-F238E27FC236}">
                  <a16:creationId xmlns:a16="http://schemas.microsoft.com/office/drawing/2014/main" id="{754CF48B-2FBA-C323-FEBE-316C29B804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424" y="2441"/>
              <a:ext cx="622" cy="455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6931" name="Rectangle 39">
              <a:extLst>
                <a:ext uri="{FF2B5EF4-FFF2-40B4-BE49-F238E27FC236}">
                  <a16:creationId xmlns:a16="http://schemas.microsoft.com/office/drawing/2014/main" id="{8615856C-DA6F-9282-3172-10275C119D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</a:p>
          </p:txBody>
        </p:sp>
        <p:sp>
          <p:nvSpPr>
            <p:cNvPr id="36932" name="Rectangle 40">
              <a:extLst>
                <a:ext uri="{FF2B5EF4-FFF2-40B4-BE49-F238E27FC236}">
                  <a16:creationId xmlns:a16="http://schemas.microsoft.com/office/drawing/2014/main" id="{B0660128-EFBF-DB9B-E5AB-6D673D62FC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87" y="3057"/>
              <a:ext cx="502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6933" name="Rectangle 41">
              <a:extLst>
                <a:ext uri="{FF2B5EF4-FFF2-40B4-BE49-F238E27FC236}">
                  <a16:creationId xmlns:a16="http://schemas.microsoft.com/office/drawing/2014/main" id="{F5C1B7A5-3163-BD22-12F8-FE2C37A70C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3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</a:p>
          </p:txBody>
        </p:sp>
      </p:grpSp>
      <p:sp>
        <p:nvSpPr>
          <p:cNvPr id="36890" name="Rectangle 42">
            <a:extLst>
              <a:ext uri="{FF2B5EF4-FFF2-40B4-BE49-F238E27FC236}">
                <a16:creationId xmlns:a16="http://schemas.microsoft.com/office/drawing/2014/main" id="{8C3AB22B-E44E-338F-AB19-F61610EE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6891" name="Rectangle 43">
            <a:extLst>
              <a:ext uri="{FF2B5EF4-FFF2-40B4-BE49-F238E27FC236}">
                <a16:creationId xmlns:a16="http://schemas.microsoft.com/office/drawing/2014/main" id="{5AAB97F5-77C9-EC7A-5A28-4BD231A4A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6892" name="Rectangle 44">
            <a:extLst>
              <a:ext uri="{FF2B5EF4-FFF2-40B4-BE49-F238E27FC236}">
                <a16:creationId xmlns:a16="http://schemas.microsoft.com/office/drawing/2014/main" id="{D86BE049-A80C-A249-22F8-60195B4FD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5184775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ÍâÄµÞÜ ÈßÄcÄ</a:t>
            </a:r>
          </a:p>
        </p:txBody>
      </p:sp>
      <p:sp>
        <p:nvSpPr>
          <p:cNvPr id="36893" name="Rectangle 45">
            <a:extLst>
              <a:ext uri="{FF2B5EF4-FFF2-40B4-BE49-F238E27FC236}">
                <a16:creationId xmlns:a16="http://schemas.microsoft.com/office/drawing/2014/main" id="{672640E6-EA32-AA42-55AC-2A79824FA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5184775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ÍÞÕßµÞÜ ÈßÄcÄ</a:t>
            </a:r>
          </a:p>
        </p:txBody>
      </p:sp>
      <p:sp>
        <p:nvSpPr>
          <p:cNvPr id="36894" name="Text Box 47">
            <a:extLst>
              <a:ext uri="{FF2B5EF4-FFF2-40B4-BE49-F238E27FC236}">
                <a16:creationId xmlns:a16="http://schemas.microsoft.com/office/drawing/2014/main" id="{0FF11524-90A9-1146-3AAF-DEBDC09A5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ÕÞ·íÆJ¢</a:t>
            </a:r>
            <a:endParaRPr lang="en-US" altLang="en-US" sz="2400" b="1">
              <a:solidFill>
                <a:srgbClr val="FEF8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6895" name="Text Box 48">
            <a:extLst>
              <a:ext uri="{FF2B5EF4-FFF2-40B4-BE49-F238E27FC236}">
                <a16:creationId xmlns:a16="http://schemas.microsoft.com/office/drawing/2014/main" id="{E4D7E9F8-0195-DBF0-25B7-E36C9AF7C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ÈßÕãJß</a:t>
            </a:r>
          </a:p>
        </p:txBody>
      </p:sp>
      <p:sp>
        <p:nvSpPr>
          <p:cNvPr id="36896" name="Line 49">
            <a:extLst>
              <a:ext uri="{FF2B5EF4-FFF2-40B4-BE49-F238E27FC236}">
                <a16:creationId xmlns:a16="http://schemas.microsoft.com/office/drawing/2014/main" id="{4120105E-4730-A520-F245-B00934073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Line 50">
            <a:extLst>
              <a:ext uri="{FF2B5EF4-FFF2-40B4-BE49-F238E27FC236}">
                <a16:creationId xmlns:a16="http://schemas.microsoft.com/office/drawing/2014/main" id="{AB07846E-1014-D2A1-7169-BB8A7CED9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Line 51">
            <a:extLst>
              <a:ext uri="{FF2B5EF4-FFF2-40B4-BE49-F238E27FC236}">
                <a16:creationId xmlns:a16="http://schemas.microsoft.com/office/drawing/2014/main" id="{DC29CC07-80D2-F727-0B44-83A445034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Line 52">
            <a:extLst>
              <a:ext uri="{FF2B5EF4-FFF2-40B4-BE49-F238E27FC236}">
                <a16:creationId xmlns:a16="http://schemas.microsoft.com/office/drawing/2014/main" id="{D346566F-8C15-86A9-49A0-66B2AF1B1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0" name="Line 53">
            <a:extLst>
              <a:ext uri="{FF2B5EF4-FFF2-40B4-BE49-F238E27FC236}">
                <a16:creationId xmlns:a16="http://schemas.microsoft.com/office/drawing/2014/main" id="{841424C5-85FC-E12B-55C3-F725387F9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Line 54">
            <a:extLst>
              <a:ext uri="{FF2B5EF4-FFF2-40B4-BE49-F238E27FC236}">
                <a16:creationId xmlns:a16="http://schemas.microsoft.com/office/drawing/2014/main" id="{684501E9-ED48-5269-E3A4-DD2CECB61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2" name="Line 55">
            <a:extLst>
              <a:ext uri="{FF2B5EF4-FFF2-40B4-BE49-F238E27FC236}">
                <a16:creationId xmlns:a16="http://schemas.microsoft.com/office/drawing/2014/main" id="{4C6ACBC2-35BA-6130-8C82-DFC0FF829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3" name="Line 56">
            <a:extLst>
              <a:ext uri="{FF2B5EF4-FFF2-40B4-BE49-F238E27FC236}">
                <a16:creationId xmlns:a16="http://schemas.microsoft.com/office/drawing/2014/main" id="{EC457DA9-8F3A-6BA6-624D-461D377E7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57">
            <a:extLst>
              <a:ext uri="{FF2B5EF4-FFF2-40B4-BE49-F238E27FC236}">
                <a16:creationId xmlns:a16="http://schemas.microsoft.com/office/drawing/2014/main" id="{EDA2469B-FAFA-1A23-15AD-0C43D59C5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Øâf</a:t>
            </a:r>
            <a:r>
              <a:rPr lang="en-US" altLang="en-US" sz="2400">
                <a:solidFill>
                  <a:srgbClr val="2F6AFD"/>
                </a:solidFill>
                <a:latin typeface="Kerala" pitchFamily="2" charset="0"/>
              </a:rPr>
              <a:t>í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Î ÆVÖßÈß</a:t>
            </a:r>
          </a:p>
        </p:txBody>
      </p:sp>
      <p:sp>
        <p:nvSpPr>
          <p:cNvPr id="36905" name="Text Box 58">
            <a:extLst>
              <a:ext uri="{FF2B5EF4-FFF2-40B4-BE49-F238E27FC236}">
                <a16:creationId xmlns:a16="http://schemas.microsoft.com/office/drawing/2014/main" id="{226BD490-835E-ED6F-C2D3-46EA04A30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6906" name="Rectangle 59">
            <a:extLst>
              <a:ext uri="{FF2B5EF4-FFF2-40B4-BE49-F238E27FC236}">
                <a16:creationId xmlns:a16="http://schemas.microsoft.com/office/drawing/2014/main" id="{501C8C69-0D5A-5BAD-647C-B8FBE0A4B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2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</a:p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ØâfíÎ ÆVÖßÈß</a:t>
            </a:r>
          </a:p>
        </p:txBody>
      </p:sp>
      <p:grpSp>
        <p:nvGrpSpPr>
          <p:cNvPr id="36907" name="Group 60">
            <a:extLst>
              <a:ext uri="{FF2B5EF4-FFF2-40B4-BE49-F238E27FC236}">
                <a16:creationId xmlns:a16="http://schemas.microsoft.com/office/drawing/2014/main" id="{E60F5447-6387-843C-3F89-A1571319C4A0}"/>
              </a:ext>
            </a:extLst>
          </p:cNvPr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6915" name="Rectangle 61">
              <a:extLst>
                <a:ext uri="{FF2B5EF4-FFF2-40B4-BE49-F238E27FC236}">
                  <a16:creationId xmlns:a16="http://schemas.microsoft.com/office/drawing/2014/main" id="{067B59C2-882F-BBBB-7E87-244A1F6E2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16" name="Rectangle 62">
              <a:extLst>
                <a:ext uri="{FF2B5EF4-FFF2-40B4-BE49-F238E27FC236}">
                  <a16:creationId xmlns:a16="http://schemas.microsoft.com/office/drawing/2014/main" id="{53B7957C-E0B0-FEC1-4340-875D0D3BF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917" name="Rectangle 63">
              <a:extLst>
                <a:ext uri="{FF2B5EF4-FFF2-40B4-BE49-F238E27FC236}">
                  <a16:creationId xmlns:a16="http://schemas.microsoft.com/office/drawing/2014/main" id="{90D84C18-13A9-4D50-DAD6-D105D093D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6908" name="Oval 67">
            <a:extLst>
              <a:ext uri="{FF2B5EF4-FFF2-40B4-BE49-F238E27FC236}">
                <a16:creationId xmlns:a16="http://schemas.microsoft.com/office/drawing/2014/main" id="{CA8DE4EF-0B10-3E44-D0A1-81B66EC52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8" y="3648075"/>
            <a:ext cx="2328862" cy="665163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6909" name="Oval 68">
            <a:extLst>
              <a:ext uri="{FF2B5EF4-FFF2-40B4-BE49-F238E27FC236}">
                <a16:creationId xmlns:a16="http://schemas.microsoft.com/office/drawing/2014/main" id="{784819E3-F4D4-E61F-6D1A-026747AFE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3709988"/>
            <a:ext cx="1925638" cy="56673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6910" name="Text Box 69">
            <a:extLst>
              <a:ext uri="{FF2B5EF4-FFF2-40B4-BE49-F238E27FC236}">
                <a16:creationId xmlns:a16="http://schemas.microsoft.com/office/drawing/2014/main" id="{76A8BF50-2EA1-2EBF-9B11-A69F1D760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grpSp>
        <p:nvGrpSpPr>
          <p:cNvPr id="254016" name="Group 64">
            <a:extLst>
              <a:ext uri="{FF2B5EF4-FFF2-40B4-BE49-F238E27FC236}">
                <a16:creationId xmlns:a16="http://schemas.microsoft.com/office/drawing/2014/main" id="{63BD386D-A2CE-24CA-7166-6BB7668D4212}"/>
              </a:ext>
            </a:extLst>
          </p:cNvPr>
          <p:cNvGrpSpPr>
            <a:grpSpLocks/>
          </p:cNvGrpSpPr>
          <p:nvPr/>
        </p:nvGrpSpPr>
        <p:grpSpPr bwMode="auto">
          <a:xfrm>
            <a:off x="1149350" y="4106863"/>
            <a:ext cx="6403975" cy="2355850"/>
            <a:chOff x="576" y="2166"/>
            <a:chExt cx="4034" cy="1484"/>
          </a:xfrm>
        </p:grpSpPr>
        <p:sp>
          <p:nvSpPr>
            <p:cNvPr id="36913" name="Line 65">
              <a:extLst>
                <a:ext uri="{FF2B5EF4-FFF2-40B4-BE49-F238E27FC236}">
                  <a16:creationId xmlns:a16="http://schemas.microsoft.com/office/drawing/2014/main" id="{E1F92DF2-892C-BE90-D6D6-ACBA839B1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4" name="Line 66">
              <a:extLst>
                <a:ext uri="{FF2B5EF4-FFF2-40B4-BE49-F238E27FC236}">
                  <a16:creationId xmlns:a16="http://schemas.microsoft.com/office/drawing/2014/main" id="{CAE0A43A-E004-4D69-5AE7-F7620E51E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4025" name="Rectangle 73">
            <a:extLst>
              <a:ext uri="{FF2B5EF4-FFF2-40B4-BE49-F238E27FC236}">
                <a16:creationId xmlns:a16="http://schemas.microsoft.com/office/drawing/2014/main" id="{8D221650-59E4-1C99-0AAB-6C62A61BF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33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4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753A786-C01F-BF9A-B0DD-E9C9E3268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EBDF680-975C-9C84-8466-617FECC97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3A710D9F-9871-A91F-BFBF-651AE870B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FFFF00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2C2BEC9-7FD7-9405-5E12-10F0F751E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FFFF00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345DDC81-8906-9A50-806D-D2AD915D0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AB53A485-213B-F84D-8FDA-8FDC20038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6CEB2B45-2162-E282-167F-82044C526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37897" name="Rectangle 9">
            <a:extLst>
              <a:ext uri="{FF2B5EF4-FFF2-40B4-BE49-F238E27FC236}">
                <a16:creationId xmlns:a16="http://schemas.microsoft.com/office/drawing/2014/main" id="{08D43625-2502-7215-37C5-969B68D80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88" y="784225"/>
            <a:ext cx="2557462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  <a:latin typeface="Kerala" pitchFamily="2" charset="0"/>
              </a:rPr>
              <a:t>RÉáÄßÏQ ÈßÏÎ¢</a:t>
            </a:r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A2EB9A12-95E2-E65F-5DEB-E62B7CCE7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755650"/>
            <a:ext cx="2416175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EF800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3200" b="1">
                <a:solidFill>
                  <a:srgbClr val="FFFF00"/>
                </a:solidFill>
                <a:latin typeface="Kerala" pitchFamily="2" charset="0"/>
              </a:rPr>
              <a:t>RÉÝÏQ ÈßÏÎ¢</a:t>
            </a:r>
          </a:p>
        </p:txBody>
      </p:sp>
      <p:sp>
        <p:nvSpPr>
          <p:cNvPr id="37899" name="Rectangle 11">
            <a:extLst>
              <a:ext uri="{FF2B5EF4-FFF2-40B4-BE49-F238E27FC236}">
                <a16:creationId xmlns:a16="http://schemas.microsoft.com/office/drawing/2014/main" id="{D3A372B4-265B-394B-9DE3-CA956A18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7900" name="Rectangle 12">
            <a:extLst>
              <a:ext uri="{FF2B5EF4-FFF2-40B4-BE49-F238E27FC236}">
                <a16:creationId xmlns:a16="http://schemas.microsoft.com/office/drawing/2014/main" id="{B85B7B9C-A110-A82F-E60C-9237280E3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7901" name="Rectangle 13">
            <a:extLst>
              <a:ext uri="{FF2B5EF4-FFF2-40B4-BE49-F238E27FC236}">
                <a16:creationId xmlns:a16="http://schemas.microsoft.com/office/drawing/2014/main" id="{DC64D607-8CB4-E988-B917-11A6A7B1C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7902" name="Rectangle 14">
            <a:extLst>
              <a:ext uri="{FF2B5EF4-FFF2-40B4-BE49-F238E27FC236}">
                <a16:creationId xmlns:a16="http://schemas.microsoft.com/office/drawing/2014/main" id="{F496D7BA-4676-6F2C-5E24-76FCD3619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7903" name="Rectangle 15">
            <a:extLst>
              <a:ext uri="{FF2B5EF4-FFF2-40B4-BE49-F238E27FC236}">
                <a16:creationId xmlns:a16="http://schemas.microsoft.com/office/drawing/2014/main" id="{7A864B0F-3E35-C9D0-78C3-589E9DBBC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700338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 “27” 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7904" name="Rectangle 16">
            <a:extLst>
              <a:ext uri="{FF2B5EF4-FFF2-40B4-BE49-F238E27FC236}">
                <a16:creationId xmlns:a16="http://schemas.microsoft.com/office/drawing/2014/main" id="{CA7EA1CE-AA07-8A87-AA03-7B861760E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5971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7905" name="Rectangle 17">
            <a:extLst>
              <a:ext uri="{FF2B5EF4-FFF2-40B4-BE49-F238E27FC236}">
                <a16:creationId xmlns:a16="http://schemas.microsoft.com/office/drawing/2014/main" id="{853A4835-5187-C060-E30A-144D13E39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7906" name="Rectangle 18">
            <a:extLst>
              <a:ext uri="{FF2B5EF4-FFF2-40B4-BE49-F238E27FC236}">
                <a16:creationId xmlns:a16="http://schemas.microsoft.com/office/drawing/2014/main" id="{43DC3E7B-3C6E-9C62-A4DD-C4CD87AA5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7907" name="Rectangle 19">
            <a:extLst>
              <a:ext uri="{FF2B5EF4-FFF2-40B4-BE49-F238E27FC236}">
                <a16:creationId xmlns:a16="http://schemas.microsoft.com/office/drawing/2014/main" id="{6D5526EC-F209-0E99-DD9B-CC68FA60D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81915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  <a:latin typeface="Kerala" pitchFamily="2" charset="0"/>
              </a:rPr>
              <a:t>®dÌÞÏ ÍÞ×</a:t>
            </a:r>
          </a:p>
          <a:p>
            <a:endParaRPr lang="en-US" altLang="en-US" sz="2400" b="1">
              <a:solidFill>
                <a:srgbClr val="FEF8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7908" name="Rectangle 20">
            <a:extLst>
              <a:ext uri="{FF2B5EF4-FFF2-40B4-BE49-F238E27FC236}">
                <a16:creationId xmlns:a16="http://schemas.microsoft.com/office/drawing/2014/main" id="{7B359D86-EC1A-BB65-64FE-DF8A497FC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5335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  <a:latin typeface="Kerala" pitchFamily="2" charset="0"/>
              </a:rPr>
              <a:t>d·àAí ÍÞ×</a:t>
            </a:r>
            <a:endParaRPr lang="en-US" altLang="en-US" sz="2400" b="1">
              <a:solidFill>
                <a:srgbClr val="FEF8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7909" name="Rectangle 21">
            <a:extLst>
              <a:ext uri="{FF2B5EF4-FFF2-40B4-BE49-F238E27FC236}">
                <a16:creationId xmlns:a16="http://schemas.microsoft.com/office/drawing/2014/main" id="{6E640DC2-DCC2-2A38-238C-53D159514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7910" name="Rectangle 22">
            <a:extLst>
              <a:ext uri="{FF2B5EF4-FFF2-40B4-BE49-F238E27FC236}">
                <a16:creationId xmlns:a16="http://schemas.microsoft.com/office/drawing/2014/main" id="{5E0432AB-5493-0BBD-FF57-B7174FFA4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7911" name="Rectangle 23">
            <a:extLst>
              <a:ext uri="{FF2B5EF4-FFF2-40B4-BE49-F238E27FC236}">
                <a16:creationId xmlns:a16="http://schemas.microsoft.com/office/drawing/2014/main" id="{D52F4492-762C-FEFB-D667-C00D671AE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384550"/>
            <a:ext cx="11017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µãÉ</a:t>
            </a:r>
            <a:r>
              <a:rPr lang="en-US" altLang="en-US" sz="2400">
                <a:solidFill>
                  <a:srgbClr val="FEF800"/>
                </a:solidFill>
                <a:latin typeface="Kerala" pitchFamily="2" charset="0"/>
              </a:rPr>
              <a:t> </a:t>
            </a:r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/ </a:t>
            </a:r>
          </a:p>
        </p:txBody>
      </p:sp>
      <p:sp>
        <p:nvSpPr>
          <p:cNvPr id="37912" name="Rectangle 24">
            <a:extLst>
              <a:ext uri="{FF2B5EF4-FFF2-40B4-BE49-F238E27FC236}">
                <a16:creationId xmlns:a16="http://schemas.microsoft.com/office/drawing/2014/main" id="{4A7475E2-97E1-2DB7-1B84-1C14B9658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3861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ÈßÏÎ¢</a:t>
            </a:r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grpSp>
        <p:nvGrpSpPr>
          <p:cNvPr id="37913" name="Group 25">
            <a:extLst>
              <a:ext uri="{FF2B5EF4-FFF2-40B4-BE49-F238E27FC236}">
                <a16:creationId xmlns:a16="http://schemas.microsoft.com/office/drawing/2014/main" id="{7D8248D1-47D9-DD53-3E80-5DB0BEAF556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5863"/>
            <a:ext cx="5403850" cy="3233737"/>
            <a:chOff x="1344" y="1547"/>
            <a:chExt cx="3404" cy="2037"/>
          </a:xfrm>
        </p:grpSpPr>
        <p:sp>
          <p:nvSpPr>
            <p:cNvPr id="37939" name="Line 26">
              <a:extLst>
                <a:ext uri="{FF2B5EF4-FFF2-40B4-BE49-F238E27FC236}">
                  <a16:creationId xmlns:a16="http://schemas.microsoft.com/office/drawing/2014/main" id="{2101C32B-5266-7D05-A1C0-4F36CFF34D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0" name="Line 27">
              <a:extLst>
                <a:ext uri="{FF2B5EF4-FFF2-40B4-BE49-F238E27FC236}">
                  <a16:creationId xmlns:a16="http://schemas.microsoft.com/office/drawing/2014/main" id="{76A62F32-88D1-7FCB-F31E-36AE7A23C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1" name="Line 28">
              <a:extLst>
                <a:ext uri="{FF2B5EF4-FFF2-40B4-BE49-F238E27FC236}">
                  <a16:creationId xmlns:a16="http://schemas.microsoft.com/office/drawing/2014/main" id="{311369FB-11C7-855B-8149-76A2C8348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2" name="Line 29">
              <a:extLst>
                <a:ext uri="{FF2B5EF4-FFF2-40B4-BE49-F238E27FC236}">
                  <a16:creationId xmlns:a16="http://schemas.microsoft.com/office/drawing/2014/main" id="{12F2071B-4700-97CC-06FB-6D834CBDC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3" name="Line 30">
              <a:extLst>
                <a:ext uri="{FF2B5EF4-FFF2-40B4-BE49-F238E27FC236}">
                  <a16:creationId xmlns:a16="http://schemas.microsoft.com/office/drawing/2014/main" id="{B085D4B9-653A-B855-61E7-6AF34DF019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4" name="Line 31">
              <a:extLst>
                <a:ext uri="{FF2B5EF4-FFF2-40B4-BE49-F238E27FC236}">
                  <a16:creationId xmlns:a16="http://schemas.microsoft.com/office/drawing/2014/main" id="{C7BEB117-4A10-D594-CB9B-8E0328BA9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5" name="Line 32">
              <a:extLst>
                <a:ext uri="{FF2B5EF4-FFF2-40B4-BE49-F238E27FC236}">
                  <a16:creationId xmlns:a16="http://schemas.microsoft.com/office/drawing/2014/main" id="{42B8F83D-B984-DD59-B037-1B7112E9C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6" name="Line 33">
              <a:extLst>
                <a:ext uri="{FF2B5EF4-FFF2-40B4-BE49-F238E27FC236}">
                  <a16:creationId xmlns:a16="http://schemas.microsoft.com/office/drawing/2014/main" id="{EB4146CE-2AB1-4CCD-B3BA-A5508CB70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7" name="Rectangle 34">
              <a:extLst>
                <a:ext uri="{FF2B5EF4-FFF2-40B4-BE49-F238E27FC236}">
                  <a16:creationId xmlns:a16="http://schemas.microsoft.com/office/drawing/2014/main" id="{CC8A5C54-DA82-B748-1183-5908DE35AE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1" y="2386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</a:p>
          </p:txBody>
        </p:sp>
        <p:sp>
          <p:nvSpPr>
            <p:cNvPr id="37948" name="Rectangle 35">
              <a:extLst>
                <a:ext uri="{FF2B5EF4-FFF2-40B4-BE49-F238E27FC236}">
                  <a16:creationId xmlns:a16="http://schemas.microsoft.com/office/drawing/2014/main" id="{79A46415-3CDB-4D41-0B70-66EBD94A1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44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</a:p>
            <a:p>
              <a:pPr>
                <a:spcBef>
                  <a:spcPct val="50000"/>
                </a:spcBef>
              </a:pPr>
              <a:endParaRPr lang="en-US" altLang="en-US" sz="16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7949" name="Rectangle 36">
              <a:extLst>
                <a:ext uri="{FF2B5EF4-FFF2-40B4-BE49-F238E27FC236}">
                  <a16:creationId xmlns:a16="http://schemas.microsoft.com/office/drawing/2014/main" id="{5F04CF91-2FB0-5B94-FC2A-BEF021A580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711" y="2468"/>
              <a:ext cx="1118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37950" name="Rectangle 37">
              <a:extLst>
                <a:ext uri="{FF2B5EF4-FFF2-40B4-BE49-F238E27FC236}">
                  <a16:creationId xmlns:a16="http://schemas.microsoft.com/office/drawing/2014/main" id="{2F7D205A-3C35-6271-5344-14A7B661C3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37951" name="Rectangle 38">
              <a:extLst>
                <a:ext uri="{FF2B5EF4-FFF2-40B4-BE49-F238E27FC236}">
                  <a16:creationId xmlns:a16="http://schemas.microsoft.com/office/drawing/2014/main" id="{8111AA01-0CFD-F393-BC1D-E7E226C1C3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4" y="2462"/>
              <a:ext cx="622" cy="26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</a:p>
          </p:txBody>
        </p:sp>
        <p:sp>
          <p:nvSpPr>
            <p:cNvPr id="37952" name="Rectangle 39">
              <a:extLst>
                <a:ext uri="{FF2B5EF4-FFF2-40B4-BE49-F238E27FC236}">
                  <a16:creationId xmlns:a16="http://schemas.microsoft.com/office/drawing/2014/main" id="{8C59C9D6-57F4-1548-E05B-3255BE478B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</a:p>
          </p:txBody>
        </p:sp>
        <p:sp>
          <p:nvSpPr>
            <p:cNvPr id="37953" name="Rectangle 40">
              <a:extLst>
                <a:ext uri="{FF2B5EF4-FFF2-40B4-BE49-F238E27FC236}">
                  <a16:creationId xmlns:a16="http://schemas.microsoft.com/office/drawing/2014/main" id="{77C4B3E5-4516-1232-1196-83B50DE733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87" y="3057"/>
              <a:ext cx="502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7954" name="Rectangle 41">
              <a:extLst>
                <a:ext uri="{FF2B5EF4-FFF2-40B4-BE49-F238E27FC236}">
                  <a16:creationId xmlns:a16="http://schemas.microsoft.com/office/drawing/2014/main" id="{3303C613-049D-550B-31C5-C7CCC88363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3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</a:p>
          </p:txBody>
        </p:sp>
      </p:grpSp>
      <p:sp>
        <p:nvSpPr>
          <p:cNvPr id="37914" name="Rectangle 42">
            <a:extLst>
              <a:ext uri="{FF2B5EF4-FFF2-40B4-BE49-F238E27FC236}">
                <a16:creationId xmlns:a16="http://schemas.microsoft.com/office/drawing/2014/main" id="{62A1466A-A257-1FF9-86A5-F44ECE246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7915" name="Rectangle 43">
            <a:extLst>
              <a:ext uri="{FF2B5EF4-FFF2-40B4-BE49-F238E27FC236}">
                <a16:creationId xmlns:a16="http://schemas.microsoft.com/office/drawing/2014/main" id="{CBE49409-EF46-D9A0-E4D5-BDE79A4BC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7916" name="Rectangle 44">
            <a:extLst>
              <a:ext uri="{FF2B5EF4-FFF2-40B4-BE49-F238E27FC236}">
                <a16:creationId xmlns:a16="http://schemas.microsoft.com/office/drawing/2014/main" id="{03A23921-1F55-8D96-13CE-A0ECE46E0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5184775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ÍâÄµÞÜ ÈßÄcÄ</a:t>
            </a:r>
          </a:p>
        </p:txBody>
      </p:sp>
      <p:sp>
        <p:nvSpPr>
          <p:cNvPr id="37917" name="Rectangle 45">
            <a:extLst>
              <a:ext uri="{FF2B5EF4-FFF2-40B4-BE49-F238E27FC236}">
                <a16:creationId xmlns:a16="http://schemas.microsoft.com/office/drawing/2014/main" id="{C6A44B63-DD89-B5BE-C480-45149E9FB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5184775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ÍÞÕßµÞÜ ÈßÄcÄ</a:t>
            </a:r>
          </a:p>
        </p:txBody>
      </p:sp>
      <p:sp>
        <p:nvSpPr>
          <p:cNvPr id="37918" name="Text Box 47">
            <a:extLst>
              <a:ext uri="{FF2B5EF4-FFF2-40B4-BE49-F238E27FC236}">
                <a16:creationId xmlns:a16="http://schemas.microsoft.com/office/drawing/2014/main" id="{0B7486DA-2764-0D5B-CE4B-F8FF36B37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30625"/>
            <a:ext cx="1951038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EF800"/>
                </a:solidFill>
                <a:latin typeface="Kerala" pitchFamily="2" charset="0"/>
              </a:rPr>
              <a:t>ÕÞ·íÆJ¢</a:t>
            </a:r>
          </a:p>
        </p:txBody>
      </p:sp>
      <p:sp>
        <p:nvSpPr>
          <p:cNvPr id="37919" name="Text Box 48">
            <a:extLst>
              <a:ext uri="{FF2B5EF4-FFF2-40B4-BE49-F238E27FC236}">
                <a16:creationId xmlns:a16="http://schemas.microsoft.com/office/drawing/2014/main" id="{E53835D5-82E1-86A4-13CB-C177B710B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ÈßÕãJß</a:t>
            </a:r>
          </a:p>
        </p:txBody>
      </p:sp>
      <p:sp>
        <p:nvSpPr>
          <p:cNvPr id="37920" name="Line 49">
            <a:extLst>
              <a:ext uri="{FF2B5EF4-FFF2-40B4-BE49-F238E27FC236}">
                <a16:creationId xmlns:a16="http://schemas.microsoft.com/office/drawing/2014/main" id="{098B98B5-BEBD-A43D-82E4-A7773AA86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1" name="Line 50">
            <a:extLst>
              <a:ext uri="{FF2B5EF4-FFF2-40B4-BE49-F238E27FC236}">
                <a16:creationId xmlns:a16="http://schemas.microsoft.com/office/drawing/2014/main" id="{2EEEB18C-89E3-E1F8-61A4-36EC02E42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Line 51">
            <a:extLst>
              <a:ext uri="{FF2B5EF4-FFF2-40B4-BE49-F238E27FC236}">
                <a16:creationId xmlns:a16="http://schemas.microsoft.com/office/drawing/2014/main" id="{648CD1D3-A10E-871D-2377-AF787BF51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3" name="Line 52">
            <a:extLst>
              <a:ext uri="{FF2B5EF4-FFF2-40B4-BE49-F238E27FC236}">
                <a16:creationId xmlns:a16="http://schemas.microsoft.com/office/drawing/2014/main" id="{D8FC6309-BEA0-826D-F5DA-0EB36E7F8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4" name="Line 53">
            <a:extLst>
              <a:ext uri="{FF2B5EF4-FFF2-40B4-BE49-F238E27FC236}">
                <a16:creationId xmlns:a16="http://schemas.microsoft.com/office/drawing/2014/main" id="{C3BA59C9-FFED-A5F7-C5A6-5DCE20158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Line 54">
            <a:extLst>
              <a:ext uri="{FF2B5EF4-FFF2-40B4-BE49-F238E27FC236}">
                <a16:creationId xmlns:a16="http://schemas.microsoft.com/office/drawing/2014/main" id="{08957746-7BA7-021E-AC2E-B636F343C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6" name="Line 55">
            <a:extLst>
              <a:ext uri="{FF2B5EF4-FFF2-40B4-BE49-F238E27FC236}">
                <a16:creationId xmlns:a16="http://schemas.microsoft.com/office/drawing/2014/main" id="{38757379-42E0-16A3-4E23-D2972E8AD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7" name="Line 56">
            <a:extLst>
              <a:ext uri="{FF2B5EF4-FFF2-40B4-BE49-F238E27FC236}">
                <a16:creationId xmlns:a16="http://schemas.microsoft.com/office/drawing/2014/main" id="{0B0241A6-E4F8-132A-1B2C-EC204FBE4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57">
            <a:extLst>
              <a:ext uri="{FF2B5EF4-FFF2-40B4-BE49-F238E27FC236}">
                <a16:creationId xmlns:a16="http://schemas.microsoft.com/office/drawing/2014/main" id="{538CD05A-AA13-B3DA-A901-2D8316504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Øâf</a:t>
            </a:r>
            <a:r>
              <a:rPr lang="en-US" altLang="en-US" sz="2400">
                <a:solidFill>
                  <a:srgbClr val="2F6AFD"/>
                </a:solidFill>
                <a:latin typeface="Kerala" pitchFamily="2" charset="0"/>
              </a:rPr>
              <a:t>í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Î ÆVÖßÈß</a:t>
            </a:r>
          </a:p>
        </p:txBody>
      </p:sp>
      <p:sp>
        <p:nvSpPr>
          <p:cNvPr id="37929" name="Text Box 58">
            <a:extLst>
              <a:ext uri="{FF2B5EF4-FFF2-40B4-BE49-F238E27FC236}">
                <a16:creationId xmlns:a16="http://schemas.microsoft.com/office/drawing/2014/main" id="{95041459-4188-2D25-D18E-64CC59B73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7930" name="Rectangle 59">
            <a:extLst>
              <a:ext uri="{FF2B5EF4-FFF2-40B4-BE49-F238E27FC236}">
                <a16:creationId xmlns:a16="http://schemas.microsoft.com/office/drawing/2014/main" id="{55DEB268-94D0-60B5-A6C0-38AF2C96B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2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</a:p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ØâfíÎ ÆVÖßÈß</a:t>
            </a:r>
          </a:p>
        </p:txBody>
      </p:sp>
      <p:grpSp>
        <p:nvGrpSpPr>
          <p:cNvPr id="37931" name="Group 60">
            <a:extLst>
              <a:ext uri="{FF2B5EF4-FFF2-40B4-BE49-F238E27FC236}">
                <a16:creationId xmlns:a16="http://schemas.microsoft.com/office/drawing/2014/main" id="{85B423B7-66F3-8B32-7BAC-3A43ECEC72CA}"/>
              </a:ext>
            </a:extLst>
          </p:cNvPr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7936" name="Rectangle 61">
              <a:extLst>
                <a:ext uri="{FF2B5EF4-FFF2-40B4-BE49-F238E27FC236}">
                  <a16:creationId xmlns:a16="http://schemas.microsoft.com/office/drawing/2014/main" id="{1EDE2D07-A2D8-3F7B-60B5-EAAC2EFBD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37" name="Rectangle 62">
              <a:extLst>
                <a:ext uri="{FF2B5EF4-FFF2-40B4-BE49-F238E27FC236}">
                  <a16:creationId xmlns:a16="http://schemas.microsoft.com/office/drawing/2014/main" id="{27AB790F-F728-53C8-B66B-64FB696C9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38" name="Rectangle 63">
              <a:extLst>
                <a:ext uri="{FF2B5EF4-FFF2-40B4-BE49-F238E27FC236}">
                  <a16:creationId xmlns:a16="http://schemas.microsoft.com/office/drawing/2014/main" id="{337F4761-292C-40CA-3C94-DA238FC5B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7932" name="AutoShape 66">
            <a:extLst>
              <a:ext uri="{FF2B5EF4-FFF2-40B4-BE49-F238E27FC236}">
                <a16:creationId xmlns:a16="http://schemas.microsoft.com/office/drawing/2014/main" id="{85ED40EF-C708-68FE-AD67-C7E27B696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4403725"/>
            <a:ext cx="1935163" cy="17954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81034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7933" name="AutoShape 67">
            <a:extLst>
              <a:ext uri="{FF2B5EF4-FFF2-40B4-BE49-F238E27FC236}">
                <a16:creationId xmlns:a16="http://schemas.microsoft.com/office/drawing/2014/main" id="{4C02DCE1-AEE2-82F1-FE09-229A796DC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4413250"/>
            <a:ext cx="1974850" cy="17954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81034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7934" name="Text Box 68">
            <a:extLst>
              <a:ext uri="{FF2B5EF4-FFF2-40B4-BE49-F238E27FC236}">
                <a16:creationId xmlns:a16="http://schemas.microsoft.com/office/drawing/2014/main" id="{5904D865-356A-71AF-B653-EDA095790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56072" name="Rectangle 72">
            <a:extLst>
              <a:ext uri="{FF2B5EF4-FFF2-40B4-BE49-F238E27FC236}">
                <a16:creationId xmlns:a16="http://schemas.microsoft.com/office/drawing/2014/main" id="{A44C42B3-9EA1-BDDF-C6C6-6B0E83692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34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C8CD903-F5A3-0516-2FBB-118373C30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376A381-6294-2680-EE0F-A8A5BD077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7F377602-079A-7D30-2210-0F02EA3B1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FFFF00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C5BEAAEB-E7F7-001D-A42C-4030569EC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FFFF00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69067AE1-3C0A-DD04-42BF-12F857D6F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409279EC-671F-D2FF-4D0B-610C77C3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F34CA668-6E2B-EA7C-0CA5-AA41CE78C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AFCB4507-D9F1-28E8-5745-00DD79FD0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88" y="803275"/>
            <a:ext cx="2203450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  <a:latin typeface="Kerala" pitchFamily="2" charset="0"/>
              </a:rPr>
              <a:t>RÉáÄßÏQ ÈßÏÎ¢</a:t>
            </a:r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549AE69D-4DF0-AFA1-1086-4384D8364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774700"/>
            <a:ext cx="2409825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  <a:latin typeface="Kerala" pitchFamily="2" charset="0"/>
              </a:rPr>
              <a:t>RÉÝÏQ ÈßÏÎ¢</a:t>
            </a:r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1C7131BF-E145-ABD8-B055-E3C4D72CF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8924" name="Rectangle 12">
            <a:extLst>
              <a:ext uri="{FF2B5EF4-FFF2-40B4-BE49-F238E27FC236}">
                <a16:creationId xmlns:a16="http://schemas.microsoft.com/office/drawing/2014/main" id="{768EA250-6709-1BBC-9C7A-9BAE34496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8925" name="Rectangle 13">
            <a:extLst>
              <a:ext uri="{FF2B5EF4-FFF2-40B4-BE49-F238E27FC236}">
                <a16:creationId xmlns:a16="http://schemas.microsoft.com/office/drawing/2014/main" id="{989BBEA2-97A5-8284-4C05-DA2E0528F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5F5C7EF6-4E5A-C1AB-B43B-9295A76C9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8927" name="Rectangle 15">
            <a:extLst>
              <a:ext uri="{FF2B5EF4-FFF2-40B4-BE49-F238E27FC236}">
                <a16:creationId xmlns:a16="http://schemas.microsoft.com/office/drawing/2014/main" id="{2F9C9276-0158-E934-8044-CCCF84885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700338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 “27” 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8928" name="Rectangle 16">
            <a:extLst>
              <a:ext uri="{FF2B5EF4-FFF2-40B4-BE49-F238E27FC236}">
                <a16:creationId xmlns:a16="http://schemas.microsoft.com/office/drawing/2014/main" id="{1174B265-2AC6-79B7-499C-A80B3507E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5971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8929" name="Rectangle 17">
            <a:extLst>
              <a:ext uri="{FF2B5EF4-FFF2-40B4-BE49-F238E27FC236}">
                <a16:creationId xmlns:a16="http://schemas.microsoft.com/office/drawing/2014/main" id="{7D208EC5-BA04-9978-72CE-F79D76C3F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8930" name="Rectangle 18">
            <a:extLst>
              <a:ext uri="{FF2B5EF4-FFF2-40B4-BE49-F238E27FC236}">
                <a16:creationId xmlns:a16="http://schemas.microsoft.com/office/drawing/2014/main" id="{3530F483-2A4C-6C80-B5C1-E850848C1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8931" name="Rectangle 19">
            <a:extLst>
              <a:ext uri="{FF2B5EF4-FFF2-40B4-BE49-F238E27FC236}">
                <a16:creationId xmlns:a16="http://schemas.microsoft.com/office/drawing/2014/main" id="{C785A506-8C7D-D436-689C-CCF998062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  <a:latin typeface="Kerala" pitchFamily="2" charset="0"/>
              </a:rPr>
              <a:t>®dÌÞÏ ÍÞ×</a:t>
            </a:r>
          </a:p>
        </p:txBody>
      </p:sp>
      <p:sp>
        <p:nvSpPr>
          <p:cNvPr id="38932" name="Rectangle 20">
            <a:extLst>
              <a:ext uri="{FF2B5EF4-FFF2-40B4-BE49-F238E27FC236}">
                <a16:creationId xmlns:a16="http://schemas.microsoft.com/office/drawing/2014/main" id="{D285B4F0-DB83-C14A-CFDC-4515A34E2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5335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  <a:latin typeface="Kerala" pitchFamily="2" charset="0"/>
              </a:rPr>
              <a:t>d·àAí ÍÞ×</a:t>
            </a:r>
          </a:p>
        </p:txBody>
      </p:sp>
      <p:sp>
        <p:nvSpPr>
          <p:cNvPr id="38933" name="Rectangle 21">
            <a:extLst>
              <a:ext uri="{FF2B5EF4-FFF2-40B4-BE49-F238E27FC236}">
                <a16:creationId xmlns:a16="http://schemas.microsoft.com/office/drawing/2014/main" id="{8BD3D3C2-FEFD-3D35-C0DE-26E70669D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8934" name="Rectangle 22">
            <a:extLst>
              <a:ext uri="{FF2B5EF4-FFF2-40B4-BE49-F238E27FC236}">
                <a16:creationId xmlns:a16="http://schemas.microsoft.com/office/drawing/2014/main" id="{1D013086-2C37-0FA8-3178-BC42068AD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8935" name="Rectangle 23">
            <a:extLst>
              <a:ext uri="{FF2B5EF4-FFF2-40B4-BE49-F238E27FC236}">
                <a16:creationId xmlns:a16="http://schemas.microsoft.com/office/drawing/2014/main" id="{16D63954-2833-F4E5-1D26-392367AC5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384550"/>
            <a:ext cx="11017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µãÉ</a:t>
            </a:r>
            <a:r>
              <a:rPr lang="en-US" altLang="en-US" sz="2400">
                <a:solidFill>
                  <a:srgbClr val="FEF800"/>
                </a:solidFill>
                <a:latin typeface="Kerala" pitchFamily="2" charset="0"/>
              </a:rPr>
              <a:t> </a:t>
            </a:r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/ </a:t>
            </a:r>
          </a:p>
        </p:txBody>
      </p:sp>
      <p:sp>
        <p:nvSpPr>
          <p:cNvPr id="38936" name="Rectangle 24">
            <a:extLst>
              <a:ext uri="{FF2B5EF4-FFF2-40B4-BE49-F238E27FC236}">
                <a16:creationId xmlns:a16="http://schemas.microsoft.com/office/drawing/2014/main" id="{9AB3A2FB-C2E9-D74F-1D19-67B99FB3B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3861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ÈßÏÎ¢</a:t>
            </a:r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grpSp>
        <p:nvGrpSpPr>
          <p:cNvPr id="38937" name="Group 25">
            <a:extLst>
              <a:ext uri="{FF2B5EF4-FFF2-40B4-BE49-F238E27FC236}">
                <a16:creationId xmlns:a16="http://schemas.microsoft.com/office/drawing/2014/main" id="{6A473E30-08C8-2985-2055-5936C92E16BF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5863"/>
            <a:ext cx="5403850" cy="3233737"/>
            <a:chOff x="1344" y="1547"/>
            <a:chExt cx="3404" cy="2037"/>
          </a:xfrm>
        </p:grpSpPr>
        <p:sp>
          <p:nvSpPr>
            <p:cNvPr id="38962" name="Line 26">
              <a:extLst>
                <a:ext uri="{FF2B5EF4-FFF2-40B4-BE49-F238E27FC236}">
                  <a16:creationId xmlns:a16="http://schemas.microsoft.com/office/drawing/2014/main" id="{FC09B803-8D5C-37A1-F727-C711CD5B4D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3" name="Line 27">
              <a:extLst>
                <a:ext uri="{FF2B5EF4-FFF2-40B4-BE49-F238E27FC236}">
                  <a16:creationId xmlns:a16="http://schemas.microsoft.com/office/drawing/2014/main" id="{689DA1A6-0E3A-75B6-4852-805C59C7D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4" name="Line 28">
              <a:extLst>
                <a:ext uri="{FF2B5EF4-FFF2-40B4-BE49-F238E27FC236}">
                  <a16:creationId xmlns:a16="http://schemas.microsoft.com/office/drawing/2014/main" id="{58BE9BF8-D56B-BFC4-B89A-76BC75679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5" name="Line 29">
              <a:extLst>
                <a:ext uri="{FF2B5EF4-FFF2-40B4-BE49-F238E27FC236}">
                  <a16:creationId xmlns:a16="http://schemas.microsoft.com/office/drawing/2014/main" id="{7C134FC9-93ED-21F7-5E8B-A7EF687FE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6" name="Line 30">
              <a:extLst>
                <a:ext uri="{FF2B5EF4-FFF2-40B4-BE49-F238E27FC236}">
                  <a16:creationId xmlns:a16="http://schemas.microsoft.com/office/drawing/2014/main" id="{6897FB17-F371-84DF-6707-1BA4B5156E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7" name="Line 31">
              <a:extLst>
                <a:ext uri="{FF2B5EF4-FFF2-40B4-BE49-F238E27FC236}">
                  <a16:creationId xmlns:a16="http://schemas.microsoft.com/office/drawing/2014/main" id="{6329377F-4B63-E240-F989-C67B1299E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8" name="Line 32">
              <a:extLst>
                <a:ext uri="{FF2B5EF4-FFF2-40B4-BE49-F238E27FC236}">
                  <a16:creationId xmlns:a16="http://schemas.microsoft.com/office/drawing/2014/main" id="{065DC89E-7A85-6863-4727-93D3E4536A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9" name="Line 33">
              <a:extLst>
                <a:ext uri="{FF2B5EF4-FFF2-40B4-BE49-F238E27FC236}">
                  <a16:creationId xmlns:a16="http://schemas.microsoft.com/office/drawing/2014/main" id="{29430A4C-DA04-4283-F0C7-0E2390D674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0" name="Rectangle 34">
              <a:extLst>
                <a:ext uri="{FF2B5EF4-FFF2-40B4-BE49-F238E27FC236}">
                  <a16:creationId xmlns:a16="http://schemas.microsoft.com/office/drawing/2014/main" id="{430BCED5-257D-C8E4-33A9-8472D4694F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1" y="2386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</a:p>
          </p:txBody>
        </p:sp>
        <p:sp>
          <p:nvSpPr>
            <p:cNvPr id="38971" name="Rectangle 35">
              <a:extLst>
                <a:ext uri="{FF2B5EF4-FFF2-40B4-BE49-F238E27FC236}">
                  <a16:creationId xmlns:a16="http://schemas.microsoft.com/office/drawing/2014/main" id="{29A4021C-44AC-3CAE-0DD4-40697827D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44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</a:p>
            <a:p>
              <a:pPr>
                <a:spcBef>
                  <a:spcPct val="50000"/>
                </a:spcBef>
              </a:pPr>
              <a:endParaRPr lang="en-US" altLang="en-US" sz="16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8972" name="Rectangle 36">
              <a:extLst>
                <a:ext uri="{FF2B5EF4-FFF2-40B4-BE49-F238E27FC236}">
                  <a16:creationId xmlns:a16="http://schemas.microsoft.com/office/drawing/2014/main" id="{DE8A5FBD-7231-BBC9-7E8F-0E25EE6E64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711" y="2468"/>
              <a:ext cx="1118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38973" name="Rectangle 37">
              <a:extLst>
                <a:ext uri="{FF2B5EF4-FFF2-40B4-BE49-F238E27FC236}">
                  <a16:creationId xmlns:a16="http://schemas.microsoft.com/office/drawing/2014/main" id="{CE7129D8-36D9-E56B-40A9-70740B2890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63" y="2828"/>
              <a:ext cx="902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8974" name="Rectangle 38">
              <a:extLst>
                <a:ext uri="{FF2B5EF4-FFF2-40B4-BE49-F238E27FC236}">
                  <a16:creationId xmlns:a16="http://schemas.microsoft.com/office/drawing/2014/main" id="{BD91A6AA-10ED-EE53-4BDE-80FB7A0B89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424" y="2441"/>
              <a:ext cx="622" cy="455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38975" name="Rectangle 39">
              <a:extLst>
                <a:ext uri="{FF2B5EF4-FFF2-40B4-BE49-F238E27FC236}">
                  <a16:creationId xmlns:a16="http://schemas.microsoft.com/office/drawing/2014/main" id="{3F0DB49E-7088-9DF4-5230-A38CDA82FF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</a:p>
          </p:txBody>
        </p:sp>
        <p:sp>
          <p:nvSpPr>
            <p:cNvPr id="38976" name="Rectangle 40">
              <a:extLst>
                <a:ext uri="{FF2B5EF4-FFF2-40B4-BE49-F238E27FC236}">
                  <a16:creationId xmlns:a16="http://schemas.microsoft.com/office/drawing/2014/main" id="{8F739F37-6AC3-B09C-C96C-B67357C4CE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</a:p>
          </p:txBody>
        </p:sp>
        <p:sp>
          <p:nvSpPr>
            <p:cNvPr id="38977" name="Rectangle 41">
              <a:extLst>
                <a:ext uri="{FF2B5EF4-FFF2-40B4-BE49-F238E27FC236}">
                  <a16:creationId xmlns:a16="http://schemas.microsoft.com/office/drawing/2014/main" id="{7A013944-F130-6A8C-E4EF-63D34CA347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3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</a:p>
          </p:txBody>
        </p:sp>
      </p:grpSp>
      <p:sp>
        <p:nvSpPr>
          <p:cNvPr id="38938" name="Rectangle 42">
            <a:extLst>
              <a:ext uri="{FF2B5EF4-FFF2-40B4-BE49-F238E27FC236}">
                <a16:creationId xmlns:a16="http://schemas.microsoft.com/office/drawing/2014/main" id="{7740A6B8-0B6A-E619-7592-B9F706E1E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8939" name="Rectangle 43">
            <a:extLst>
              <a:ext uri="{FF2B5EF4-FFF2-40B4-BE49-F238E27FC236}">
                <a16:creationId xmlns:a16="http://schemas.microsoft.com/office/drawing/2014/main" id="{F257825D-A97B-2DF0-E8CD-B8C8FD856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8940" name="Rectangle 44">
            <a:extLst>
              <a:ext uri="{FF2B5EF4-FFF2-40B4-BE49-F238E27FC236}">
                <a16:creationId xmlns:a16="http://schemas.microsoft.com/office/drawing/2014/main" id="{E23346C3-9727-9CC4-985B-A0104174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5184775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ÍâÄµÞÜ ÈßÄcÄ</a:t>
            </a:r>
          </a:p>
        </p:txBody>
      </p:sp>
      <p:sp>
        <p:nvSpPr>
          <p:cNvPr id="38941" name="Rectangle 45">
            <a:extLst>
              <a:ext uri="{FF2B5EF4-FFF2-40B4-BE49-F238E27FC236}">
                <a16:creationId xmlns:a16="http://schemas.microsoft.com/office/drawing/2014/main" id="{5FEF75DA-30ED-4FA0-63BE-4BC705587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5184775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ÍÞÕßµÞÜ ÈßÄcÄ</a:t>
            </a:r>
          </a:p>
        </p:txBody>
      </p:sp>
      <p:sp>
        <p:nvSpPr>
          <p:cNvPr id="38942" name="Text Box 47">
            <a:extLst>
              <a:ext uri="{FF2B5EF4-FFF2-40B4-BE49-F238E27FC236}">
                <a16:creationId xmlns:a16="http://schemas.microsoft.com/office/drawing/2014/main" id="{7972BE1B-F005-496F-23AC-17C3908AA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ÕÞ·íÆJ¢</a:t>
            </a:r>
            <a:endParaRPr lang="en-US" altLang="en-US" sz="2400" b="1">
              <a:solidFill>
                <a:srgbClr val="FEF8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8943" name="Text Box 48">
            <a:extLst>
              <a:ext uri="{FF2B5EF4-FFF2-40B4-BE49-F238E27FC236}">
                <a16:creationId xmlns:a16="http://schemas.microsoft.com/office/drawing/2014/main" id="{21FB7D99-235B-3096-DBA9-114756B58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575" y="3897313"/>
            <a:ext cx="1749425" cy="457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ÈßÕãJß</a:t>
            </a:r>
            <a:endParaRPr lang="en-US" altLang="en-US">
              <a:solidFill>
                <a:srgbClr val="FEF800"/>
              </a:solidFill>
              <a:latin typeface="Times" panose="02020603050405020304" pitchFamily="18" charset="0"/>
            </a:endParaRPr>
          </a:p>
        </p:txBody>
      </p:sp>
      <p:sp>
        <p:nvSpPr>
          <p:cNvPr id="38944" name="Line 49">
            <a:extLst>
              <a:ext uri="{FF2B5EF4-FFF2-40B4-BE49-F238E27FC236}">
                <a16:creationId xmlns:a16="http://schemas.microsoft.com/office/drawing/2014/main" id="{BDC24D61-46B2-7BFB-DD9A-C497C4EEF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Line 50">
            <a:extLst>
              <a:ext uri="{FF2B5EF4-FFF2-40B4-BE49-F238E27FC236}">
                <a16:creationId xmlns:a16="http://schemas.microsoft.com/office/drawing/2014/main" id="{D59882F9-815A-B2DB-253D-DAED803FA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Line 51">
            <a:extLst>
              <a:ext uri="{FF2B5EF4-FFF2-40B4-BE49-F238E27FC236}">
                <a16:creationId xmlns:a16="http://schemas.microsoft.com/office/drawing/2014/main" id="{57B048A0-15CE-44F0-3BFD-5237F4152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7" name="Line 52">
            <a:extLst>
              <a:ext uri="{FF2B5EF4-FFF2-40B4-BE49-F238E27FC236}">
                <a16:creationId xmlns:a16="http://schemas.microsoft.com/office/drawing/2014/main" id="{BA09D2B8-268D-C774-B620-CEB588DF4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8" name="Line 53">
            <a:extLst>
              <a:ext uri="{FF2B5EF4-FFF2-40B4-BE49-F238E27FC236}">
                <a16:creationId xmlns:a16="http://schemas.microsoft.com/office/drawing/2014/main" id="{95B53BAF-779C-C1A2-E2B5-B806A29EC4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9" name="Line 54">
            <a:extLst>
              <a:ext uri="{FF2B5EF4-FFF2-40B4-BE49-F238E27FC236}">
                <a16:creationId xmlns:a16="http://schemas.microsoft.com/office/drawing/2014/main" id="{A0401046-FD68-46AB-DB00-CF5BE8F27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0" name="Line 55">
            <a:extLst>
              <a:ext uri="{FF2B5EF4-FFF2-40B4-BE49-F238E27FC236}">
                <a16:creationId xmlns:a16="http://schemas.microsoft.com/office/drawing/2014/main" id="{2F1730E9-22D3-D37F-A2AF-DA79B775B9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1" name="Line 56">
            <a:extLst>
              <a:ext uri="{FF2B5EF4-FFF2-40B4-BE49-F238E27FC236}">
                <a16:creationId xmlns:a16="http://schemas.microsoft.com/office/drawing/2014/main" id="{8B24FDDE-7D2D-3126-81FA-08B0F64B6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2" name="Rectangle 57">
            <a:extLst>
              <a:ext uri="{FF2B5EF4-FFF2-40B4-BE49-F238E27FC236}">
                <a16:creationId xmlns:a16="http://schemas.microsoft.com/office/drawing/2014/main" id="{57CC0B72-B3AE-F822-3087-C3BEFE9D9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Øâf</a:t>
            </a:r>
            <a:r>
              <a:rPr lang="en-US" altLang="en-US" sz="2400">
                <a:solidFill>
                  <a:srgbClr val="FEF800"/>
                </a:solidFill>
                <a:latin typeface="Kerala" pitchFamily="2" charset="0"/>
              </a:rPr>
              <a:t>í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Î ÆVÖßÈß</a:t>
            </a:r>
          </a:p>
        </p:txBody>
      </p:sp>
      <p:sp>
        <p:nvSpPr>
          <p:cNvPr id="38953" name="Text Box 58">
            <a:extLst>
              <a:ext uri="{FF2B5EF4-FFF2-40B4-BE49-F238E27FC236}">
                <a16:creationId xmlns:a16="http://schemas.microsoft.com/office/drawing/2014/main" id="{93667ABC-5729-D676-DD87-0289A5C5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8954" name="Rectangle 59">
            <a:extLst>
              <a:ext uri="{FF2B5EF4-FFF2-40B4-BE49-F238E27FC236}">
                <a16:creationId xmlns:a16="http://schemas.microsoft.com/office/drawing/2014/main" id="{844C6013-A116-80E0-3950-F2E4396F3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2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</a:p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ØâfíÎ ÆVÖßÈß</a:t>
            </a:r>
          </a:p>
        </p:txBody>
      </p:sp>
      <p:grpSp>
        <p:nvGrpSpPr>
          <p:cNvPr id="38955" name="Group 60">
            <a:extLst>
              <a:ext uri="{FF2B5EF4-FFF2-40B4-BE49-F238E27FC236}">
                <a16:creationId xmlns:a16="http://schemas.microsoft.com/office/drawing/2014/main" id="{AC9E5D7E-B536-79D3-3B24-1F6567A750AE}"/>
              </a:ext>
            </a:extLst>
          </p:cNvPr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38959" name="Rectangle 61">
              <a:extLst>
                <a:ext uri="{FF2B5EF4-FFF2-40B4-BE49-F238E27FC236}">
                  <a16:creationId xmlns:a16="http://schemas.microsoft.com/office/drawing/2014/main" id="{966C3FBA-03BE-8E60-31B9-EC50210A2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60" name="Rectangle 62">
              <a:extLst>
                <a:ext uri="{FF2B5EF4-FFF2-40B4-BE49-F238E27FC236}">
                  <a16:creationId xmlns:a16="http://schemas.microsoft.com/office/drawing/2014/main" id="{FCA958F7-5092-BE1D-DF0B-A368B056E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61" name="Rectangle 63">
              <a:extLst>
                <a:ext uri="{FF2B5EF4-FFF2-40B4-BE49-F238E27FC236}">
                  <a16:creationId xmlns:a16="http://schemas.microsoft.com/office/drawing/2014/main" id="{BFE14943-4FD7-A63E-D92E-31BC8495A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8956" name="Oval 65">
            <a:extLst>
              <a:ext uri="{FF2B5EF4-FFF2-40B4-BE49-F238E27FC236}">
                <a16:creationId xmlns:a16="http://schemas.microsoft.com/office/drawing/2014/main" id="{B0427B40-6ED8-3BB1-FAE1-3E62CCE88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5653088"/>
            <a:ext cx="3057525" cy="74453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8957" name="Text Box 66">
            <a:extLst>
              <a:ext uri="{FF2B5EF4-FFF2-40B4-BE49-F238E27FC236}">
                <a16:creationId xmlns:a16="http://schemas.microsoft.com/office/drawing/2014/main" id="{D73598EF-7D5F-CF24-267A-09E3B6563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57094" name="Rectangle 70">
            <a:extLst>
              <a:ext uri="{FF2B5EF4-FFF2-40B4-BE49-F238E27FC236}">
                <a16:creationId xmlns:a16="http://schemas.microsoft.com/office/drawing/2014/main" id="{4A7F76DC-DE1A-5EEE-9831-BC6CCD1E4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35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DF26516-AD4D-6B0D-04B4-7FBD657D7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77C76D1-3527-2C14-EB2A-72E85A7A4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9B58E08F-4DFE-9EE5-F3E5-1A3AA89B8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92FEF681-2230-E3AB-ACCF-1049ECEB9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C88FEF3B-F46C-21FF-2092-EDB2A792B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2F6AFD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D777D5FF-CFCE-4576-7CFA-BA66132BE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D048347D-7D4B-A689-F7BE-4469C401A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DC6F46C9-D1DF-9CBF-D201-239D1D404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88" y="709613"/>
            <a:ext cx="2203450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F6AFD"/>
                </a:solidFill>
                <a:latin typeface="Kerala" pitchFamily="2" charset="0"/>
              </a:rPr>
              <a:t>RÉáÄßÏQ ÈßÏÎ¢</a:t>
            </a:r>
          </a:p>
        </p:txBody>
      </p:sp>
      <p:sp>
        <p:nvSpPr>
          <p:cNvPr id="39946" name="Rectangle 10">
            <a:extLst>
              <a:ext uri="{FF2B5EF4-FFF2-40B4-BE49-F238E27FC236}">
                <a16:creationId xmlns:a16="http://schemas.microsoft.com/office/drawing/2014/main" id="{E1AA1AB0-3410-20AA-6E8C-23E9F08A8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700088"/>
            <a:ext cx="2286000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F6AFD"/>
                </a:solidFill>
                <a:latin typeface="Lucida Handwriting" panose="03010101010101010101" pitchFamily="66" charset="77"/>
              </a:rPr>
              <a:t> </a:t>
            </a:r>
            <a:r>
              <a:rPr lang="en-US" altLang="en-US" sz="3200" b="1">
                <a:solidFill>
                  <a:srgbClr val="2F6AFD"/>
                </a:solidFill>
                <a:latin typeface="Kerala" pitchFamily="2" charset="0"/>
              </a:rPr>
              <a:t>RÉÝÏQ ÈßÏÎ¢</a:t>
            </a:r>
          </a:p>
        </p:txBody>
      </p:sp>
      <p:sp>
        <p:nvSpPr>
          <p:cNvPr id="39947" name="Rectangle 11">
            <a:extLst>
              <a:ext uri="{FF2B5EF4-FFF2-40B4-BE49-F238E27FC236}">
                <a16:creationId xmlns:a16="http://schemas.microsoft.com/office/drawing/2014/main" id="{E20E0667-175F-A507-855E-6A6400138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9948" name="Rectangle 12">
            <a:extLst>
              <a:ext uri="{FF2B5EF4-FFF2-40B4-BE49-F238E27FC236}">
                <a16:creationId xmlns:a16="http://schemas.microsoft.com/office/drawing/2014/main" id="{25CC0D34-CC7F-35E9-5751-CEB72C880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9949" name="Rectangle 13">
            <a:extLst>
              <a:ext uri="{FF2B5EF4-FFF2-40B4-BE49-F238E27FC236}">
                <a16:creationId xmlns:a16="http://schemas.microsoft.com/office/drawing/2014/main" id="{66258FAC-8A85-8BF7-6BA4-AADB92DA2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9950" name="Rectangle 14">
            <a:extLst>
              <a:ext uri="{FF2B5EF4-FFF2-40B4-BE49-F238E27FC236}">
                <a16:creationId xmlns:a16="http://schemas.microsoft.com/office/drawing/2014/main" id="{8F281AA8-2007-099C-53AF-D455F79B1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9951" name="Rectangle 15">
            <a:extLst>
              <a:ext uri="{FF2B5EF4-FFF2-40B4-BE49-F238E27FC236}">
                <a16:creationId xmlns:a16="http://schemas.microsoft.com/office/drawing/2014/main" id="{36445B23-22C6-B4E5-35C8-5F7373A50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700338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 “27”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9952" name="Rectangle 16">
            <a:extLst>
              <a:ext uri="{FF2B5EF4-FFF2-40B4-BE49-F238E27FC236}">
                <a16:creationId xmlns:a16="http://schemas.microsoft.com/office/drawing/2014/main" id="{D6047F78-D64A-D04E-8C35-75F1DA1F0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5971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39953" name="Rectangle 17">
            <a:extLst>
              <a:ext uri="{FF2B5EF4-FFF2-40B4-BE49-F238E27FC236}">
                <a16:creationId xmlns:a16="http://schemas.microsoft.com/office/drawing/2014/main" id="{80733832-0498-9A0A-9D02-59AE64DD4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9954" name="Rectangle 18">
            <a:extLst>
              <a:ext uri="{FF2B5EF4-FFF2-40B4-BE49-F238E27FC236}">
                <a16:creationId xmlns:a16="http://schemas.microsoft.com/office/drawing/2014/main" id="{B378398D-403F-124F-0DE7-DC684A463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9955" name="Rectangle 19">
            <a:extLst>
              <a:ext uri="{FF2B5EF4-FFF2-40B4-BE49-F238E27FC236}">
                <a16:creationId xmlns:a16="http://schemas.microsoft.com/office/drawing/2014/main" id="{205E342A-7E35-F1C8-9FC0-E1F0370A1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®dÌÞÏ ÍÞ×</a:t>
            </a:r>
          </a:p>
        </p:txBody>
      </p:sp>
      <p:sp>
        <p:nvSpPr>
          <p:cNvPr id="39956" name="Rectangle 20">
            <a:extLst>
              <a:ext uri="{FF2B5EF4-FFF2-40B4-BE49-F238E27FC236}">
                <a16:creationId xmlns:a16="http://schemas.microsoft.com/office/drawing/2014/main" id="{4D0357CA-B1E5-6AA6-53F3-98F2301D8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5335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d·àAí ÍÞ×</a:t>
            </a:r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9957" name="Rectangle 21">
            <a:extLst>
              <a:ext uri="{FF2B5EF4-FFF2-40B4-BE49-F238E27FC236}">
                <a16:creationId xmlns:a16="http://schemas.microsoft.com/office/drawing/2014/main" id="{146EB683-9FA7-70DA-122B-31732BA3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9958" name="Rectangle 22">
            <a:extLst>
              <a:ext uri="{FF2B5EF4-FFF2-40B4-BE49-F238E27FC236}">
                <a16:creationId xmlns:a16="http://schemas.microsoft.com/office/drawing/2014/main" id="{D537655A-55C6-321B-4EC7-E2BF6E07B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39959" name="Rectangle 23">
            <a:extLst>
              <a:ext uri="{FF2B5EF4-FFF2-40B4-BE49-F238E27FC236}">
                <a16:creationId xmlns:a16="http://schemas.microsoft.com/office/drawing/2014/main" id="{64725DEB-FA2E-90DB-6068-788EA582A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384550"/>
            <a:ext cx="1344613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µãÉ</a:t>
            </a:r>
            <a:r>
              <a:rPr lang="en-US" altLang="en-US" sz="2400">
                <a:solidFill>
                  <a:srgbClr val="2F6AFD"/>
                </a:solidFill>
                <a:latin typeface="Kerala" pitchFamily="2" charset="0"/>
              </a:rPr>
              <a:t> </a:t>
            </a:r>
            <a:r>
              <a:rPr lang="en-US" altLang="en-US" sz="2400" b="1">
                <a:solidFill>
                  <a:srgbClr val="2F6AFD"/>
                </a:solidFill>
                <a:latin typeface="Lucida Handwriting" panose="03010101010101010101" pitchFamily="66" charset="77"/>
              </a:rPr>
              <a:t>/ / </a:t>
            </a:r>
          </a:p>
        </p:txBody>
      </p:sp>
      <p:sp>
        <p:nvSpPr>
          <p:cNvPr id="39960" name="Rectangle 24">
            <a:extLst>
              <a:ext uri="{FF2B5EF4-FFF2-40B4-BE49-F238E27FC236}">
                <a16:creationId xmlns:a16="http://schemas.microsoft.com/office/drawing/2014/main" id="{FF93C98D-CA57-E6CA-556E-802A0988A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386138"/>
            <a:ext cx="1136650" cy="393700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2F6AFD"/>
                </a:solidFill>
                <a:latin typeface="Kerala" pitchFamily="2" charset="0"/>
              </a:rPr>
              <a:t>ÈßÏÎ¢</a:t>
            </a:r>
            <a:r>
              <a:rPr lang="en-US" altLang="en-US" sz="2000" b="1">
                <a:solidFill>
                  <a:srgbClr val="2F6AFD"/>
                </a:solidFill>
                <a:latin typeface="Lucida Handwriting" panose="03010101010101010101" pitchFamily="66" charset="77"/>
              </a:rPr>
              <a:t>/</a:t>
            </a:r>
          </a:p>
        </p:txBody>
      </p:sp>
      <p:grpSp>
        <p:nvGrpSpPr>
          <p:cNvPr id="39961" name="Group 25">
            <a:extLst>
              <a:ext uri="{FF2B5EF4-FFF2-40B4-BE49-F238E27FC236}">
                <a16:creationId xmlns:a16="http://schemas.microsoft.com/office/drawing/2014/main" id="{F0C829DA-627F-E182-E8F9-D7EAB267A862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4275"/>
            <a:ext cx="5403850" cy="3235325"/>
            <a:chOff x="1344" y="1546"/>
            <a:chExt cx="3404" cy="2038"/>
          </a:xfrm>
        </p:grpSpPr>
        <p:sp>
          <p:nvSpPr>
            <p:cNvPr id="39997" name="Line 26">
              <a:extLst>
                <a:ext uri="{FF2B5EF4-FFF2-40B4-BE49-F238E27FC236}">
                  <a16:creationId xmlns:a16="http://schemas.microsoft.com/office/drawing/2014/main" id="{CA38B222-5F94-BD58-190C-2C341DB2DD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Line 27">
              <a:extLst>
                <a:ext uri="{FF2B5EF4-FFF2-40B4-BE49-F238E27FC236}">
                  <a16:creationId xmlns:a16="http://schemas.microsoft.com/office/drawing/2014/main" id="{40D998DB-B026-85C4-0A31-EE0A125A9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Line 28">
              <a:extLst>
                <a:ext uri="{FF2B5EF4-FFF2-40B4-BE49-F238E27FC236}">
                  <a16:creationId xmlns:a16="http://schemas.microsoft.com/office/drawing/2014/main" id="{4B77555A-D8B8-7422-6B2C-0B53ED028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Line 29">
              <a:extLst>
                <a:ext uri="{FF2B5EF4-FFF2-40B4-BE49-F238E27FC236}">
                  <a16:creationId xmlns:a16="http://schemas.microsoft.com/office/drawing/2014/main" id="{5E2F46B8-13DF-0DEB-1987-D33D68584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Line 30">
              <a:extLst>
                <a:ext uri="{FF2B5EF4-FFF2-40B4-BE49-F238E27FC236}">
                  <a16:creationId xmlns:a16="http://schemas.microsoft.com/office/drawing/2014/main" id="{31C6BB80-0590-FD31-6399-63E71C1552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2" name="Line 31">
              <a:extLst>
                <a:ext uri="{FF2B5EF4-FFF2-40B4-BE49-F238E27FC236}">
                  <a16:creationId xmlns:a16="http://schemas.microsoft.com/office/drawing/2014/main" id="{BF53EB54-3481-7C15-9864-4352BAD7CA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3" name="Line 32">
              <a:extLst>
                <a:ext uri="{FF2B5EF4-FFF2-40B4-BE49-F238E27FC236}">
                  <a16:creationId xmlns:a16="http://schemas.microsoft.com/office/drawing/2014/main" id="{E81FFD42-D04A-806E-D822-D307478971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4" name="Line 33">
              <a:extLst>
                <a:ext uri="{FF2B5EF4-FFF2-40B4-BE49-F238E27FC236}">
                  <a16:creationId xmlns:a16="http://schemas.microsoft.com/office/drawing/2014/main" id="{6C245808-B445-1A39-AF6C-04775D3094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5" name="Rectangle 34">
              <a:extLst>
                <a:ext uri="{FF2B5EF4-FFF2-40B4-BE49-F238E27FC236}">
                  <a16:creationId xmlns:a16="http://schemas.microsoft.com/office/drawing/2014/main" id="{1D714A96-1AB9-FDCC-224B-D6232803CE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0" y="2385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40006" name="Rectangle 35">
              <a:extLst>
                <a:ext uri="{FF2B5EF4-FFF2-40B4-BE49-F238E27FC236}">
                  <a16:creationId xmlns:a16="http://schemas.microsoft.com/office/drawing/2014/main" id="{54D3C5E0-10D2-A634-3290-525BAA596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44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</a:p>
            <a:p>
              <a:pPr>
                <a:spcBef>
                  <a:spcPct val="50000"/>
                </a:spcBef>
              </a:pPr>
              <a:endParaRPr lang="en-US" altLang="en-US" sz="16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40007" name="Rectangle 36">
              <a:extLst>
                <a:ext uri="{FF2B5EF4-FFF2-40B4-BE49-F238E27FC236}">
                  <a16:creationId xmlns:a16="http://schemas.microsoft.com/office/drawing/2014/main" id="{F9296F4D-C22D-9B21-5447-52B8873356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817" y="2523"/>
              <a:ext cx="1118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40008" name="Rectangle 37">
              <a:extLst>
                <a:ext uri="{FF2B5EF4-FFF2-40B4-BE49-F238E27FC236}">
                  <a16:creationId xmlns:a16="http://schemas.microsoft.com/office/drawing/2014/main" id="{19D77864-32D4-9DCB-6A6A-1FDCBCAC61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</a:p>
          </p:txBody>
        </p:sp>
        <p:sp>
          <p:nvSpPr>
            <p:cNvPr id="40009" name="Rectangle 38">
              <a:extLst>
                <a:ext uri="{FF2B5EF4-FFF2-40B4-BE49-F238E27FC236}">
                  <a16:creationId xmlns:a16="http://schemas.microsoft.com/office/drawing/2014/main" id="{23B45CAE-96D1-ED5A-2B32-B3B1F86634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364" y="2462"/>
              <a:ext cx="622" cy="264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  <p:sp>
          <p:nvSpPr>
            <p:cNvPr id="40010" name="Rectangle 39">
              <a:extLst>
                <a:ext uri="{FF2B5EF4-FFF2-40B4-BE49-F238E27FC236}">
                  <a16:creationId xmlns:a16="http://schemas.microsoft.com/office/drawing/2014/main" id="{0728D67D-7183-E890-6CD0-EF4639C8E9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</a:p>
          </p:txBody>
        </p:sp>
        <p:sp>
          <p:nvSpPr>
            <p:cNvPr id="40011" name="Rectangle 40">
              <a:extLst>
                <a:ext uri="{FF2B5EF4-FFF2-40B4-BE49-F238E27FC236}">
                  <a16:creationId xmlns:a16="http://schemas.microsoft.com/office/drawing/2014/main" id="{A01A1B17-AA75-89DC-C40E-2EC57CC94F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96" y="3057"/>
              <a:ext cx="5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</a:p>
          </p:txBody>
        </p:sp>
        <p:sp>
          <p:nvSpPr>
            <p:cNvPr id="40012" name="Rectangle 41">
              <a:extLst>
                <a:ext uri="{FF2B5EF4-FFF2-40B4-BE49-F238E27FC236}">
                  <a16:creationId xmlns:a16="http://schemas.microsoft.com/office/drawing/2014/main" id="{3BAC7C9B-EE89-A239-1ABC-173327D29C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2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  <a:endParaRPr lang="en-US" altLang="en-US" sz="1800" b="1">
                <a:solidFill>
                  <a:schemeClr val="hlink"/>
                </a:solidFill>
                <a:latin typeface="Helvetica BlackOblique" pitchFamily="2" charset="0"/>
              </a:endParaRPr>
            </a:p>
          </p:txBody>
        </p:sp>
      </p:grpSp>
      <p:sp>
        <p:nvSpPr>
          <p:cNvPr id="39962" name="Rectangle 42">
            <a:extLst>
              <a:ext uri="{FF2B5EF4-FFF2-40B4-BE49-F238E27FC236}">
                <a16:creationId xmlns:a16="http://schemas.microsoft.com/office/drawing/2014/main" id="{8AE06DF1-CE4A-694E-697C-3AF19D2A1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9963" name="Rectangle 43">
            <a:extLst>
              <a:ext uri="{FF2B5EF4-FFF2-40B4-BE49-F238E27FC236}">
                <a16:creationId xmlns:a16="http://schemas.microsoft.com/office/drawing/2014/main" id="{3B2853FF-27A4-1840-644F-56A5E54DB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39964" name="Rectangle 44">
            <a:extLst>
              <a:ext uri="{FF2B5EF4-FFF2-40B4-BE49-F238E27FC236}">
                <a16:creationId xmlns:a16="http://schemas.microsoft.com/office/drawing/2014/main" id="{4954E60D-3FE6-2581-A515-98AAA6118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5184775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ÍâÄµÞÜ ÈßÄcÄ</a:t>
            </a:r>
          </a:p>
        </p:txBody>
      </p:sp>
      <p:sp>
        <p:nvSpPr>
          <p:cNvPr id="39965" name="Rectangle 45">
            <a:extLst>
              <a:ext uri="{FF2B5EF4-FFF2-40B4-BE49-F238E27FC236}">
                <a16:creationId xmlns:a16="http://schemas.microsoft.com/office/drawing/2014/main" id="{96D8B73E-F4F3-C021-ADE6-7D25033C5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5184775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ÍÞÕßµÞÜ ÈßÄcÄ</a:t>
            </a:r>
          </a:p>
        </p:txBody>
      </p:sp>
      <p:sp>
        <p:nvSpPr>
          <p:cNvPr id="39966" name="Text Box 46">
            <a:extLst>
              <a:ext uri="{FF2B5EF4-FFF2-40B4-BE49-F238E27FC236}">
                <a16:creationId xmlns:a16="http://schemas.microsoft.com/office/drawing/2014/main" id="{9E6A41D7-385D-1C52-0015-B52AB4003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ÕÞ·íÆJ¢</a:t>
            </a:r>
            <a:endParaRPr lang="en-US" altLang="en-US" sz="2400" b="1">
              <a:solidFill>
                <a:srgbClr val="2F6AFD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39967" name="Text Box 47">
            <a:extLst>
              <a:ext uri="{FF2B5EF4-FFF2-40B4-BE49-F238E27FC236}">
                <a16:creationId xmlns:a16="http://schemas.microsoft.com/office/drawing/2014/main" id="{5C3925A1-4E41-FA06-35F0-208B3FEF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3636963"/>
            <a:ext cx="2019300" cy="457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2F6AFD"/>
                </a:solidFill>
                <a:latin typeface="Kerala" pitchFamily="2" charset="0"/>
              </a:rPr>
              <a:t>ÈßÕãJß</a:t>
            </a:r>
          </a:p>
        </p:txBody>
      </p:sp>
      <p:sp>
        <p:nvSpPr>
          <p:cNvPr id="39968" name="Line 48">
            <a:extLst>
              <a:ext uri="{FF2B5EF4-FFF2-40B4-BE49-F238E27FC236}">
                <a16:creationId xmlns:a16="http://schemas.microsoft.com/office/drawing/2014/main" id="{4FEE01F2-4013-2254-F228-D9876C3B9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9" name="Line 49">
            <a:extLst>
              <a:ext uri="{FF2B5EF4-FFF2-40B4-BE49-F238E27FC236}">
                <a16:creationId xmlns:a16="http://schemas.microsoft.com/office/drawing/2014/main" id="{FE7CB2AD-A6FB-A2EB-3EB8-D5ACC19074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0" name="Line 50">
            <a:extLst>
              <a:ext uri="{FF2B5EF4-FFF2-40B4-BE49-F238E27FC236}">
                <a16:creationId xmlns:a16="http://schemas.microsoft.com/office/drawing/2014/main" id="{496013D5-DA91-152B-58BA-E751D62B0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1" name="Line 51">
            <a:extLst>
              <a:ext uri="{FF2B5EF4-FFF2-40B4-BE49-F238E27FC236}">
                <a16:creationId xmlns:a16="http://schemas.microsoft.com/office/drawing/2014/main" id="{7E2A273A-C1C9-ED24-8C0A-A4DC72293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2" name="Line 52">
            <a:extLst>
              <a:ext uri="{FF2B5EF4-FFF2-40B4-BE49-F238E27FC236}">
                <a16:creationId xmlns:a16="http://schemas.microsoft.com/office/drawing/2014/main" id="{12A4FCAC-1E1D-754D-7351-2B036F22D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3" name="Line 53">
            <a:extLst>
              <a:ext uri="{FF2B5EF4-FFF2-40B4-BE49-F238E27FC236}">
                <a16:creationId xmlns:a16="http://schemas.microsoft.com/office/drawing/2014/main" id="{FB0C4184-9BA6-E79C-5416-906B81061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4" name="Line 54">
            <a:extLst>
              <a:ext uri="{FF2B5EF4-FFF2-40B4-BE49-F238E27FC236}">
                <a16:creationId xmlns:a16="http://schemas.microsoft.com/office/drawing/2014/main" id="{9C1A66B6-449B-0336-82F9-42C100B12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5" name="Line 55">
            <a:extLst>
              <a:ext uri="{FF2B5EF4-FFF2-40B4-BE49-F238E27FC236}">
                <a16:creationId xmlns:a16="http://schemas.microsoft.com/office/drawing/2014/main" id="{5CB26A53-425B-2449-5D42-01034F40C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6" name="Rectangle 56">
            <a:extLst>
              <a:ext uri="{FF2B5EF4-FFF2-40B4-BE49-F238E27FC236}">
                <a16:creationId xmlns:a16="http://schemas.microsoft.com/office/drawing/2014/main" id="{C13D8D81-997E-073D-09D4-EAE565ED3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Øâf</a:t>
            </a:r>
            <a:r>
              <a:rPr lang="en-US" altLang="en-US" sz="2400">
                <a:solidFill>
                  <a:srgbClr val="FEF800"/>
                </a:solidFill>
                <a:latin typeface="Kerala" pitchFamily="2" charset="0"/>
              </a:rPr>
              <a:t>í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Î ÆVÖßÈß</a:t>
            </a:r>
          </a:p>
        </p:txBody>
      </p:sp>
      <p:sp>
        <p:nvSpPr>
          <p:cNvPr id="39977" name="Text Box 57">
            <a:extLst>
              <a:ext uri="{FF2B5EF4-FFF2-40B4-BE49-F238E27FC236}">
                <a16:creationId xmlns:a16="http://schemas.microsoft.com/office/drawing/2014/main" id="{56AADC18-9DE2-6B63-F199-14CFAE581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grpSp>
        <p:nvGrpSpPr>
          <p:cNvPr id="332858" name="Group 58">
            <a:extLst>
              <a:ext uri="{FF2B5EF4-FFF2-40B4-BE49-F238E27FC236}">
                <a16:creationId xmlns:a16="http://schemas.microsoft.com/office/drawing/2014/main" id="{63FCA370-6052-C391-539A-F78322E59111}"/>
              </a:ext>
            </a:extLst>
          </p:cNvPr>
          <p:cNvGrpSpPr>
            <a:grpSpLocks/>
          </p:cNvGrpSpPr>
          <p:nvPr/>
        </p:nvGrpSpPr>
        <p:grpSpPr bwMode="auto">
          <a:xfrm>
            <a:off x="1949450" y="3089275"/>
            <a:ext cx="3554413" cy="989013"/>
            <a:chOff x="1228" y="1946"/>
            <a:chExt cx="2239" cy="623"/>
          </a:xfrm>
        </p:grpSpPr>
        <p:grpSp>
          <p:nvGrpSpPr>
            <p:cNvPr id="39991" name="Group 59">
              <a:extLst>
                <a:ext uri="{FF2B5EF4-FFF2-40B4-BE49-F238E27FC236}">
                  <a16:creationId xmlns:a16="http://schemas.microsoft.com/office/drawing/2014/main" id="{F59B8B8C-FC57-A8A7-52FB-0AFF3E29CD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8" y="1946"/>
              <a:ext cx="2239" cy="623"/>
              <a:chOff x="1013" y="1875"/>
              <a:chExt cx="2239" cy="623"/>
            </a:xfrm>
          </p:grpSpPr>
          <p:grpSp>
            <p:nvGrpSpPr>
              <p:cNvPr id="39993" name="Group 60">
                <a:extLst>
                  <a:ext uri="{FF2B5EF4-FFF2-40B4-BE49-F238E27FC236}">
                    <a16:creationId xmlns:a16="http://schemas.microsoft.com/office/drawing/2014/main" id="{AE70BF99-22A3-6531-DE1A-F5E4D98C5C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2" y="1875"/>
                <a:ext cx="1680" cy="413"/>
                <a:chOff x="1358" y="1104"/>
                <a:chExt cx="1680" cy="413"/>
              </a:xfrm>
            </p:grpSpPr>
            <p:sp>
              <p:nvSpPr>
                <p:cNvPr id="39995" name="Rectangle 61">
                  <a:extLst>
                    <a:ext uri="{FF2B5EF4-FFF2-40B4-BE49-F238E27FC236}">
                      <a16:creationId xmlns:a16="http://schemas.microsoft.com/office/drawing/2014/main" id="{EB9F18F9-8147-942A-C5E2-624C97790A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8" y="1104"/>
                  <a:ext cx="1680" cy="408"/>
                </a:xfrm>
                <a:prstGeom prst="rect">
                  <a:avLst/>
                </a:prstGeom>
                <a:solidFill>
                  <a:srgbClr val="5AF24E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96" name="Text Box 62">
                  <a:extLst>
                    <a:ext uri="{FF2B5EF4-FFF2-40B4-BE49-F238E27FC236}">
                      <a16:creationId xmlns:a16="http://schemas.microsoft.com/office/drawing/2014/main" id="{6BBBCC58-8E90-B09B-601E-347E134AED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57" y="1152"/>
                  <a:ext cx="1325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200" b="1">
                      <a:solidFill>
                        <a:srgbClr val="5D5D5D"/>
                      </a:solidFill>
                      <a:latin typeface="Kerala" pitchFamily="2" charset="0"/>
                    </a:rPr>
                    <a:t>¥dÌÙÞ¢</a:t>
                  </a:r>
                </a:p>
              </p:txBody>
            </p:sp>
          </p:grpSp>
          <p:sp>
            <p:nvSpPr>
              <p:cNvPr id="39994" name="AutoShape 63">
                <a:extLst>
                  <a:ext uri="{FF2B5EF4-FFF2-40B4-BE49-F238E27FC236}">
                    <a16:creationId xmlns:a16="http://schemas.microsoft.com/office/drawing/2014/main" id="{6DA7C098-00B0-BD00-EC09-073180918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3" y="1932"/>
                <a:ext cx="501" cy="566"/>
              </a:xfrm>
              <a:custGeom>
                <a:avLst/>
                <a:gdLst>
                  <a:gd name="T0" fmla="*/ 351 w 21600"/>
                  <a:gd name="T1" fmla="*/ 0 h 21600"/>
                  <a:gd name="T2" fmla="*/ 351 w 21600"/>
                  <a:gd name="T3" fmla="*/ 319 h 21600"/>
                  <a:gd name="T4" fmla="*/ 75 w 21600"/>
                  <a:gd name="T5" fmla="*/ 566 h 21600"/>
                  <a:gd name="T6" fmla="*/ 501 w 21600"/>
                  <a:gd name="T7" fmla="*/ 15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17 w 21600"/>
                  <a:gd name="T13" fmla="*/ 2900 h 21600"/>
                  <a:gd name="T14" fmla="*/ 18237 w 21600"/>
                  <a:gd name="T15" fmla="*/ 92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92" name="Text Box 64">
              <a:extLst>
                <a:ext uri="{FF2B5EF4-FFF2-40B4-BE49-F238E27FC236}">
                  <a16:creationId xmlns:a16="http://schemas.microsoft.com/office/drawing/2014/main" id="{BAD6F784-618E-0EA1-6B2D-412A5C726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7" y="1983"/>
              <a:ext cx="114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tx1"/>
                  </a:solidFill>
                  <a:latin typeface="Kerala" pitchFamily="2" charset="0"/>
                </a:rPr>
                <a:t>¥dÌÙÞ¢</a:t>
              </a:r>
            </a:p>
          </p:txBody>
        </p:sp>
      </p:grpSp>
      <p:sp>
        <p:nvSpPr>
          <p:cNvPr id="39979" name="Oval 65">
            <a:extLst>
              <a:ext uri="{FF2B5EF4-FFF2-40B4-BE49-F238E27FC236}">
                <a16:creationId xmlns:a16="http://schemas.microsoft.com/office/drawing/2014/main" id="{1365DED0-8FAF-02A8-86FB-D1B91A949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5580063"/>
            <a:ext cx="2701925" cy="89376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2866" name="AutoShape 66">
            <a:extLst>
              <a:ext uri="{FF2B5EF4-FFF2-40B4-BE49-F238E27FC236}">
                <a16:creationId xmlns:a16="http://schemas.microsoft.com/office/drawing/2014/main" id="{FC2AB3FB-90C2-E812-0BD4-5E114FC0413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923925" y="3784600"/>
            <a:ext cx="3997325" cy="2149475"/>
          </a:xfrm>
          <a:prstGeom prst="triangle">
            <a:avLst>
              <a:gd name="adj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7150">
            <a:solidFill>
              <a:srgbClr val="023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2867" name="AutoShape 67">
            <a:extLst>
              <a:ext uri="{FF2B5EF4-FFF2-40B4-BE49-F238E27FC236}">
                <a16:creationId xmlns:a16="http://schemas.microsoft.com/office/drawing/2014/main" id="{E5ADC9BF-E7E8-076D-A2BC-FE2041D99D3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125788" y="1268413"/>
            <a:ext cx="4065587" cy="7113587"/>
          </a:xfrm>
          <a:prstGeom prst="triangle">
            <a:avLst>
              <a:gd name="adj" fmla="val 5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9982" name="Text Box 68">
            <a:extLst>
              <a:ext uri="{FF2B5EF4-FFF2-40B4-BE49-F238E27FC236}">
                <a16:creationId xmlns:a16="http://schemas.microsoft.com/office/drawing/2014/main" id="{64386D0F-2324-AE38-86DC-A33955B4F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9983" name="Text Box 69">
            <a:extLst>
              <a:ext uri="{FF2B5EF4-FFF2-40B4-BE49-F238E27FC236}">
                <a16:creationId xmlns:a16="http://schemas.microsoft.com/office/drawing/2014/main" id="{E788E9C6-8748-40B2-619F-CA1B938F4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6235700"/>
            <a:ext cx="2317750" cy="655638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latin typeface="Kerala" pitchFamily="2" charset="0"/>
              </a:rPr>
              <a:t>Õø</a:t>
            </a:r>
            <a:r>
              <a:rPr lang="en-US" altLang="en-US" sz="2400">
                <a:solidFill>
                  <a:schemeClr val="tx1"/>
                </a:solidFill>
                <a:latin typeface="Arial Black" panose="020B0604020202020204" pitchFamily="34" charset="0"/>
              </a:rPr>
              <a:t> I</a:t>
            </a:r>
          </a:p>
        </p:txBody>
      </p:sp>
      <p:grpSp>
        <p:nvGrpSpPr>
          <p:cNvPr id="332870" name="Group 70">
            <a:extLst>
              <a:ext uri="{FF2B5EF4-FFF2-40B4-BE49-F238E27FC236}">
                <a16:creationId xmlns:a16="http://schemas.microsoft.com/office/drawing/2014/main" id="{B4658CC8-AC57-022A-6BF6-1EAAF1DD7336}"/>
              </a:ext>
            </a:extLst>
          </p:cNvPr>
          <p:cNvGrpSpPr>
            <a:grpSpLocks/>
          </p:cNvGrpSpPr>
          <p:nvPr/>
        </p:nvGrpSpPr>
        <p:grpSpPr bwMode="auto">
          <a:xfrm>
            <a:off x="619125" y="4189413"/>
            <a:ext cx="3108325" cy="1544637"/>
            <a:chOff x="653" y="2555"/>
            <a:chExt cx="1958" cy="973"/>
          </a:xfrm>
        </p:grpSpPr>
        <p:grpSp>
          <p:nvGrpSpPr>
            <p:cNvPr id="39987" name="Group 71">
              <a:extLst>
                <a:ext uri="{FF2B5EF4-FFF2-40B4-BE49-F238E27FC236}">
                  <a16:creationId xmlns:a16="http://schemas.microsoft.com/office/drawing/2014/main" id="{C2BC5E45-210B-B752-FCE5-066BDDB5E2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3" y="2555"/>
              <a:ext cx="1958" cy="973"/>
              <a:chOff x="568" y="2544"/>
              <a:chExt cx="1958" cy="973"/>
            </a:xfrm>
          </p:grpSpPr>
          <p:sp>
            <p:nvSpPr>
              <p:cNvPr id="39989" name="AutoShape 72">
                <a:extLst>
                  <a:ext uri="{FF2B5EF4-FFF2-40B4-BE49-F238E27FC236}">
                    <a16:creationId xmlns:a16="http://schemas.microsoft.com/office/drawing/2014/main" id="{B273EDB0-1BEE-73B5-559A-0C06BFB28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9360000">
                <a:off x="1560" y="3291"/>
                <a:ext cx="966" cy="226"/>
              </a:xfrm>
              <a:prstGeom prst="rightArrow">
                <a:avLst>
                  <a:gd name="adj1" fmla="val 50000"/>
                  <a:gd name="adj2" fmla="val 213737"/>
                </a:avLst>
              </a:prstGeom>
              <a:solidFill>
                <a:schemeClr val="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90" name="Rectangle 73">
                <a:extLst>
                  <a:ext uri="{FF2B5EF4-FFF2-40B4-BE49-F238E27FC236}">
                    <a16:creationId xmlns:a16="http://schemas.microsoft.com/office/drawing/2014/main" id="{5D94D835-3E2A-CD2D-C575-D583DF6D9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" y="2544"/>
                <a:ext cx="1680" cy="408"/>
              </a:xfrm>
              <a:prstGeom prst="rect">
                <a:avLst/>
              </a:prstGeom>
              <a:solidFill>
                <a:srgbClr val="FAFD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988" name="Text Box 74">
              <a:extLst>
                <a:ext uri="{FF2B5EF4-FFF2-40B4-BE49-F238E27FC236}">
                  <a16:creationId xmlns:a16="http://schemas.microsoft.com/office/drawing/2014/main" id="{8AB80835-876C-9EDA-F7A8-91155D768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" y="2587"/>
              <a:ext cx="1784" cy="36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787878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66"/>
                  </a:solidFill>
                  <a:latin typeface="Kerala" pitchFamily="2" charset="0"/>
                </a:rPr>
                <a:t>©ÜíÉJß</a:t>
              </a:r>
              <a:r>
                <a:rPr lang="en-US" altLang="en-US" sz="2800" b="1">
                  <a:solidFill>
                    <a:srgbClr val="000066"/>
                  </a:solidFill>
                  <a:latin typeface="Times" panose="02020603050405020304" pitchFamily="18" charset="0"/>
                </a:rPr>
                <a:t> 12!!!</a:t>
              </a:r>
            </a:p>
          </p:txBody>
        </p:sp>
      </p:grpSp>
      <p:sp>
        <p:nvSpPr>
          <p:cNvPr id="332875" name="Rectangle 75">
            <a:extLst>
              <a:ext uri="{FF2B5EF4-FFF2-40B4-BE49-F238E27FC236}">
                <a16:creationId xmlns:a16="http://schemas.microsoft.com/office/drawing/2014/main" id="{B0DD69BB-0B54-F174-A1F1-B545C39CB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36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986" name="Text Box 76">
            <a:extLst>
              <a:ext uri="{FF2B5EF4-FFF2-40B4-BE49-F238E27FC236}">
                <a16:creationId xmlns:a16="http://schemas.microsoft.com/office/drawing/2014/main" id="{9BA3EC50-9531-822F-D416-071A36DAB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2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2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67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660D393-4237-AD2A-12DC-6546AD19E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33C8BCA-220B-8BFA-8636-439606AE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9AA722B5-2C15-915B-EA0A-EC8E0F62A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9863"/>
            <a:ext cx="1951037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latin typeface="Lucida Handwriting" panose="03010101010101010101" pitchFamily="66" charset="77"/>
              </a:rPr>
              <a:t>1600 </a:t>
            </a:r>
            <a:r>
              <a:rPr lang="en-US" altLang="en-US" sz="2000" b="1">
                <a:solidFill>
                  <a:srgbClr val="FFFF00"/>
                </a:solidFill>
                <a:latin typeface="Kerala" pitchFamily="2" charset="0"/>
              </a:rPr>
              <a:t>ÕV×BZ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083F79F-548A-5507-31BB-0F72E2EE5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1813"/>
            <a:ext cx="1838325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  <a:latin typeface="Lucida Handwriting" panose="03010101010101010101" pitchFamily="66" charset="77"/>
              </a:rPr>
              <a:t>40 </a:t>
            </a:r>
            <a:r>
              <a:rPr lang="en-US" altLang="en-US" sz="2000" b="1">
                <a:solidFill>
                  <a:srgbClr val="FFFF00"/>
                </a:solidFill>
                <a:latin typeface="Kerala" pitchFamily="2" charset="0"/>
              </a:rPr>
              <a:t>®ÝáJáµÞV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C926687F-F263-83BC-354B-6151DD973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²øÞÖÏ¢</a:t>
            </a:r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230AF9A2-E528-DB84-25EC-9B5270660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30387504-3083-4C85-EF8E-212E4B411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79513"/>
            <a:ext cx="2868612" cy="393700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èÆÕJßæa ÎÙÄb¢</a:t>
            </a:r>
          </a:p>
        </p:txBody>
      </p:sp>
      <p:sp>
        <p:nvSpPr>
          <p:cNvPr id="40969" name="Rectangle 9">
            <a:extLst>
              <a:ext uri="{FF2B5EF4-FFF2-40B4-BE49-F238E27FC236}">
                <a16:creationId xmlns:a16="http://schemas.microsoft.com/office/drawing/2014/main" id="{6AA126AC-38CB-6C20-795A-306A93025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88" y="765175"/>
            <a:ext cx="2632075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  <a:latin typeface="Kerala" pitchFamily="2" charset="0"/>
              </a:rPr>
              <a:t>RÉáÄßÏQ ÈßÏÎ¢</a:t>
            </a:r>
          </a:p>
        </p:txBody>
      </p:sp>
      <p:sp>
        <p:nvSpPr>
          <p:cNvPr id="40970" name="Rectangle 10">
            <a:extLst>
              <a:ext uri="{FF2B5EF4-FFF2-40B4-BE49-F238E27FC236}">
                <a16:creationId xmlns:a16="http://schemas.microsoft.com/office/drawing/2014/main" id="{7A8A9394-40E8-3753-6BE1-B9DBA4B32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700088"/>
            <a:ext cx="2036762" cy="1063625"/>
          </a:xfrm>
          <a:prstGeom prst="rect">
            <a:avLst/>
          </a:prstGeom>
          <a:noFill/>
          <a:ln>
            <a:noFill/>
          </a:ln>
          <a:effectLst>
            <a:outerShdw dist="85194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  <a:latin typeface="Kerala" pitchFamily="2" charset="0"/>
              </a:rPr>
              <a:t>RÉÝÏQ ÈßÏÎ¢</a:t>
            </a:r>
          </a:p>
        </p:txBody>
      </p:sp>
      <p:sp>
        <p:nvSpPr>
          <p:cNvPr id="40971" name="Rectangle 11">
            <a:extLst>
              <a:ext uri="{FF2B5EF4-FFF2-40B4-BE49-F238E27FC236}">
                <a16:creationId xmlns:a16="http://schemas.microsoft.com/office/drawing/2014/main" id="{F1A475A5-C228-1102-0043-BCEA8E172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40972" name="Rectangle 12">
            <a:extLst>
              <a:ext uri="{FF2B5EF4-FFF2-40B4-BE49-F238E27FC236}">
                <a16:creationId xmlns:a16="http://schemas.microsoft.com/office/drawing/2014/main" id="{31A680C3-6B34-AB8D-DFD0-F8F84A6CE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40973" name="Rectangle 13">
            <a:extLst>
              <a:ext uri="{FF2B5EF4-FFF2-40B4-BE49-F238E27FC236}">
                <a16:creationId xmlns:a16="http://schemas.microsoft.com/office/drawing/2014/main" id="{8F42769E-5BC8-97CC-CFAF-5F5ACAF97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40974" name="Rectangle 14">
            <a:extLst>
              <a:ext uri="{FF2B5EF4-FFF2-40B4-BE49-F238E27FC236}">
                <a16:creationId xmlns:a16="http://schemas.microsoft.com/office/drawing/2014/main" id="{80A0B040-64FE-6EEA-32C5-079E64361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40975" name="Rectangle 15">
            <a:extLst>
              <a:ext uri="{FF2B5EF4-FFF2-40B4-BE49-F238E27FC236}">
                <a16:creationId xmlns:a16="http://schemas.microsoft.com/office/drawing/2014/main" id="{115A665D-38A9-EB36-8E44-5755F75C1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017713"/>
            <a:ext cx="2700338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 “27” 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40976" name="Rectangle 16">
            <a:extLst>
              <a:ext uri="{FF2B5EF4-FFF2-40B4-BE49-F238E27FC236}">
                <a16:creationId xmlns:a16="http://schemas.microsoft.com/office/drawing/2014/main" id="{95BE1F35-B69B-88EC-0CEF-2118A6225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30413"/>
            <a:ext cx="25971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“39” </a:t>
            </a: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ÉáØíÄµBZ</a:t>
            </a:r>
          </a:p>
        </p:txBody>
      </p:sp>
      <p:sp>
        <p:nvSpPr>
          <p:cNvPr id="40977" name="Rectangle 17">
            <a:extLst>
              <a:ext uri="{FF2B5EF4-FFF2-40B4-BE49-F238E27FC236}">
                <a16:creationId xmlns:a16="http://schemas.microsoft.com/office/drawing/2014/main" id="{F73E70CF-1FAD-FE2D-13F8-D56963400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40978" name="Rectangle 18">
            <a:extLst>
              <a:ext uri="{FF2B5EF4-FFF2-40B4-BE49-F238E27FC236}">
                <a16:creationId xmlns:a16="http://schemas.microsoft.com/office/drawing/2014/main" id="{E4D31C55-9DFF-BC00-DF21-2FE8B552B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40979" name="Rectangle 19">
            <a:extLst>
              <a:ext uri="{FF2B5EF4-FFF2-40B4-BE49-F238E27FC236}">
                <a16:creationId xmlns:a16="http://schemas.microsoft.com/office/drawing/2014/main" id="{22F406E0-5D39-79DE-0FBB-339E6E9F7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716213"/>
            <a:ext cx="186690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  <a:latin typeface="Kerala" pitchFamily="2" charset="0"/>
              </a:rPr>
              <a:t>®dÌÞÏ ÍÞ×</a:t>
            </a:r>
          </a:p>
        </p:txBody>
      </p:sp>
      <p:sp>
        <p:nvSpPr>
          <p:cNvPr id="40980" name="Rectangle 20">
            <a:extLst>
              <a:ext uri="{FF2B5EF4-FFF2-40B4-BE49-F238E27FC236}">
                <a16:creationId xmlns:a16="http://schemas.microsoft.com/office/drawing/2014/main" id="{04FC8DDE-EB8E-FE56-F96B-A55CC70DA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716213"/>
            <a:ext cx="15335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  <a:latin typeface="Kerala" pitchFamily="2" charset="0"/>
              </a:rPr>
              <a:t>d·àAí ÍÞ×</a:t>
            </a:r>
          </a:p>
        </p:txBody>
      </p:sp>
      <p:sp>
        <p:nvSpPr>
          <p:cNvPr id="40981" name="Rectangle 21">
            <a:extLst>
              <a:ext uri="{FF2B5EF4-FFF2-40B4-BE49-F238E27FC236}">
                <a16:creationId xmlns:a16="http://schemas.microsoft.com/office/drawing/2014/main" id="{2195C104-2A44-B0E2-0B38-B951894CF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40982" name="Rectangle 22">
            <a:extLst>
              <a:ext uri="{FF2B5EF4-FFF2-40B4-BE49-F238E27FC236}">
                <a16:creationId xmlns:a16="http://schemas.microsoft.com/office/drawing/2014/main" id="{B09780C4-3EA1-1E78-6F52-E6A0A43BA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b="1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40983" name="Rectangle 23">
            <a:extLst>
              <a:ext uri="{FF2B5EF4-FFF2-40B4-BE49-F238E27FC236}">
                <a16:creationId xmlns:a16="http://schemas.microsoft.com/office/drawing/2014/main" id="{2AF030C6-EB08-250B-417F-29CEB04B5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384550"/>
            <a:ext cx="1101725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µãÉ</a:t>
            </a:r>
            <a:r>
              <a:rPr lang="en-US" altLang="en-US" sz="2400">
                <a:solidFill>
                  <a:srgbClr val="FEF800"/>
                </a:solidFill>
                <a:latin typeface="Kerala" pitchFamily="2" charset="0"/>
              </a:rPr>
              <a:t> </a:t>
            </a:r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/ </a:t>
            </a:r>
          </a:p>
        </p:txBody>
      </p:sp>
      <p:sp>
        <p:nvSpPr>
          <p:cNvPr id="40984" name="Rectangle 24">
            <a:extLst>
              <a:ext uri="{FF2B5EF4-FFF2-40B4-BE49-F238E27FC236}">
                <a16:creationId xmlns:a16="http://schemas.microsoft.com/office/drawing/2014/main" id="{AF38C0FF-EA26-58F0-8AC8-BAD6FDB4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3386138"/>
            <a:ext cx="1136650" cy="454025"/>
          </a:xfrm>
          <a:prstGeom prst="rect">
            <a:avLst/>
          </a:prstGeom>
          <a:noFill/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ÈßÏÎ¢</a:t>
            </a:r>
            <a:r>
              <a:rPr lang="en-US" altLang="en-US" sz="2400" b="1">
                <a:solidFill>
                  <a:srgbClr val="FEF800"/>
                </a:solidFill>
                <a:latin typeface="Lucida Handwriting" panose="03010101010101010101" pitchFamily="66" charset="77"/>
              </a:rPr>
              <a:t>/</a:t>
            </a:r>
            <a:endParaRPr lang="en-US" altLang="en-US" sz="2400" b="1">
              <a:solidFill>
                <a:srgbClr val="FFFF00"/>
              </a:solidFill>
              <a:latin typeface="Lucida Handwriting" panose="03010101010101010101" pitchFamily="66" charset="77"/>
            </a:endParaRPr>
          </a:p>
        </p:txBody>
      </p:sp>
      <p:grpSp>
        <p:nvGrpSpPr>
          <p:cNvPr id="40985" name="Group 25">
            <a:extLst>
              <a:ext uri="{FF2B5EF4-FFF2-40B4-BE49-F238E27FC236}">
                <a16:creationId xmlns:a16="http://schemas.microsoft.com/office/drawing/2014/main" id="{3E76FC48-CE98-1080-EDDC-5D3FCD397D3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55863"/>
            <a:ext cx="5403850" cy="3233737"/>
            <a:chOff x="1344" y="1547"/>
            <a:chExt cx="3404" cy="2037"/>
          </a:xfrm>
        </p:grpSpPr>
        <p:sp>
          <p:nvSpPr>
            <p:cNvPr id="41009" name="Line 26">
              <a:extLst>
                <a:ext uri="{FF2B5EF4-FFF2-40B4-BE49-F238E27FC236}">
                  <a16:creationId xmlns:a16="http://schemas.microsoft.com/office/drawing/2014/main" id="{74EE6A63-52AB-B7AE-6C70-81E0A81999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Line 27">
              <a:extLst>
                <a:ext uri="{FF2B5EF4-FFF2-40B4-BE49-F238E27FC236}">
                  <a16:creationId xmlns:a16="http://schemas.microsoft.com/office/drawing/2014/main" id="{E246A78B-2877-0BF8-A07B-31711CF09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1" name="Line 28">
              <a:extLst>
                <a:ext uri="{FF2B5EF4-FFF2-40B4-BE49-F238E27FC236}">
                  <a16:creationId xmlns:a16="http://schemas.microsoft.com/office/drawing/2014/main" id="{BE4FED15-94BB-F431-A43D-420DBA9D6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2" name="Line 29">
              <a:extLst>
                <a:ext uri="{FF2B5EF4-FFF2-40B4-BE49-F238E27FC236}">
                  <a16:creationId xmlns:a16="http://schemas.microsoft.com/office/drawing/2014/main" id="{A2ED9B65-B400-9598-81E9-DBE6315ED7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3" name="Line 30">
              <a:extLst>
                <a:ext uri="{FF2B5EF4-FFF2-40B4-BE49-F238E27FC236}">
                  <a16:creationId xmlns:a16="http://schemas.microsoft.com/office/drawing/2014/main" id="{933DE919-A9D1-A258-B43B-9D10E57AE1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4" name="Line 31">
              <a:extLst>
                <a:ext uri="{FF2B5EF4-FFF2-40B4-BE49-F238E27FC236}">
                  <a16:creationId xmlns:a16="http://schemas.microsoft.com/office/drawing/2014/main" id="{67DF8C20-E62F-C767-75C2-E23251234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5" name="Line 32">
              <a:extLst>
                <a:ext uri="{FF2B5EF4-FFF2-40B4-BE49-F238E27FC236}">
                  <a16:creationId xmlns:a16="http://schemas.microsoft.com/office/drawing/2014/main" id="{21C8C4F2-1AB0-2380-0DEE-C8EF22EC04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6" name="Line 33">
              <a:extLst>
                <a:ext uri="{FF2B5EF4-FFF2-40B4-BE49-F238E27FC236}">
                  <a16:creationId xmlns:a16="http://schemas.microsoft.com/office/drawing/2014/main" id="{310244CE-7550-A9A9-78D1-0B1515E28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7" name="Rectangle 34">
              <a:extLst>
                <a:ext uri="{FF2B5EF4-FFF2-40B4-BE49-F238E27FC236}">
                  <a16:creationId xmlns:a16="http://schemas.microsoft.com/office/drawing/2014/main" id="{05564137-1605-88FA-A3DC-F48FE25EB3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46759">
              <a:off x="2191" y="2386"/>
              <a:ext cx="1290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dÉÕºÈ¢</a:t>
              </a:r>
            </a:p>
          </p:txBody>
        </p:sp>
        <p:sp>
          <p:nvSpPr>
            <p:cNvPr id="41018" name="Rectangle 35">
              <a:extLst>
                <a:ext uri="{FF2B5EF4-FFF2-40B4-BE49-F238E27FC236}">
                  <a16:creationId xmlns:a16="http://schemas.microsoft.com/office/drawing/2014/main" id="{7079A99E-4E4C-8B8B-F4F6-30206E168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143"/>
              <a:ext cx="1326" cy="44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hlink"/>
                  </a:solidFill>
                  <a:latin typeface="Kerala" pitchFamily="2" charset="0"/>
                </a:rPr>
                <a:t>æÕ{ßMÞ¿í</a:t>
              </a:r>
            </a:p>
            <a:p>
              <a:pPr>
                <a:spcBef>
                  <a:spcPct val="50000"/>
                </a:spcBef>
              </a:pPr>
              <a:endParaRPr lang="en-US" altLang="en-US" sz="16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41019" name="Rectangle 36">
              <a:extLst>
                <a:ext uri="{FF2B5EF4-FFF2-40B4-BE49-F238E27FC236}">
                  <a16:creationId xmlns:a16="http://schemas.microsoft.com/office/drawing/2014/main" id="{A8E8D309-0A62-1C4A-BEA5-95C4B2BDF2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7768">
              <a:off x="1711" y="2468"/>
              <a:ext cx="1118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µÞÕc¢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21ED11"/>
                </a:solidFill>
                <a:latin typeface="Helvetica BlackOblique" pitchFamily="2" charset="0"/>
              </a:endParaRPr>
            </a:p>
          </p:txBody>
        </p:sp>
        <p:sp>
          <p:nvSpPr>
            <p:cNvPr id="41020" name="Rectangle 37">
              <a:extLst>
                <a:ext uri="{FF2B5EF4-FFF2-40B4-BE49-F238E27FC236}">
                  <a16:creationId xmlns:a16="http://schemas.microsoft.com/office/drawing/2014/main" id="{83A9BFF7-2205-0D93-3470-FF9D48125D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73">
              <a:off x="3427" y="2833"/>
              <a:ext cx="90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çÜ¶ÈBZ</a:t>
              </a: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41021" name="Rectangle 38">
              <a:extLst>
                <a:ext uri="{FF2B5EF4-FFF2-40B4-BE49-F238E27FC236}">
                  <a16:creationId xmlns:a16="http://schemas.microsoft.com/office/drawing/2014/main" id="{6108526D-41D2-6899-9527-8B877849B4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23467">
              <a:off x="3424" y="2441"/>
              <a:ext cx="622" cy="455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dÉÕãJßµZ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41022" name="Rectangle 39">
              <a:extLst>
                <a:ext uri="{FF2B5EF4-FFF2-40B4-BE49-F238E27FC236}">
                  <a16:creationId xmlns:a16="http://schemas.microsoft.com/office/drawing/2014/main" id="{67A14334-77A1-794D-E523-70ED635E02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5647">
              <a:off x="1462" y="2754"/>
              <a:ext cx="1190" cy="229"/>
            </a:xfrm>
            <a:prstGeom prst="rect">
              <a:avLst/>
            </a:prstGeom>
            <a:noFill/>
            <a:ln>
              <a:noFill/>
            </a:ln>
            <a:effectLst>
              <a:outerShdw dist="45791" dir="337859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ºøßdÄ¢</a:t>
              </a:r>
            </a:p>
          </p:txBody>
        </p:sp>
        <p:sp>
          <p:nvSpPr>
            <p:cNvPr id="41023" name="Rectangle 40">
              <a:extLst>
                <a:ext uri="{FF2B5EF4-FFF2-40B4-BE49-F238E27FC236}">
                  <a16:creationId xmlns:a16="http://schemas.microsoft.com/office/drawing/2014/main" id="{7EBF32A2-5C19-E13B-D546-12008E7ABB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587" y="3057"/>
              <a:ext cx="502" cy="48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  <a:latin typeface="Kerala" pitchFamily="2" charset="0"/>
                </a:rPr>
                <a:t>ÈßÏÎ¢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FFFF00"/>
                </a:solidFill>
                <a:latin typeface="Helvetica BlackOblique" pitchFamily="2" charset="0"/>
              </a:endParaRPr>
            </a:p>
          </p:txBody>
        </p:sp>
        <p:sp>
          <p:nvSpPr>
            <p:cNvPr id="41024" name="Rectangle 41">
              <a:extLst>
                <a:ext uri="{FF2B5EF4-FFF2-40B4-BE49-F238E27FC236}">
                  <a16:creationId xmlns:a16="http://schemas.microsoft.com/office/drawing/2014/main" id="{FA9A99BA-24FB-B4F7-F1F8-2B869441A3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45401">
              <a:off x="2907" y="2043"/>
              <a:ext cx="1222" cy="2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hlink"/>
                  </a:solidFill>
                  <a:latin typeface="Kerala" pitchFamily="2" charset="0"/>
                </a:rPr>
                <a:t>ØáÕßçÖ×¢</a:t>
              </a:r>
            </a:p>
          </p:txBody>
        </p:sp>
      </p:grpSp>
      <p:sp>
        <p:nvSpPr>
          <p:cNvPr id="40986" name="Rectangle 42">
            <a:extLst>
              <a:ext uri="{FF2B5EF4-FFF2-40B4-BE49-F238E27FC236}">
                <a16:creationId xmlns:a16="http://schemas.microsoft.com/office/drawing/2014/main" id="{0509C945-77CF-2ECC-A8F8-24B99F04D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ÆâøÆVÖßÈß</a:t>
            </a:r>
          </a:p>
        </p:txBody>
      </p:sp>
      <p:sp>
        <p:nvSpPr>
          <p:cNvPr id="40987" name="Rectangle 43">
            <a:extLst>
              <a:ext uri="{FF2B5EF4-FFF2-40B4-BE49-F238E27FC236}">
                <a16:creationId xmlns:a16="http://schemas.microsoft.com/office/drawing/2014/main" id="{E683CDC3-3DDD-6359-16EF-454357A12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ÆâøÆVÖßÈß</a:t>
            </a:r>
            <a:endParaRPr lang="en-US" altLang="en-US" sz="2400" b="1">
              <a:solidFill>
                <a:srgbClr val="FFFF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40988" name="Rectangle 44">
            <a:extLst>
              <a:ext uri="{FF2B5EF4-FFF2-40B4-BE49-F238E27FC236}">
                <a16:creationId xmlns:a16="http://schemas.microsoft.com/office/drawing/2014/main" id="{6BD0A21C-1D3B-278C-A649-C5AF0D66B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5184775"/>
            <a:ext cx="1831975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ÍâÄµÞÜ ÈßÄcÄ</a:t>
            </a:r>
          </a:p>
        </p:txBody>
      </p:sp>
      <p:sp>
        <p:nvSpPr>
          <p:cNvPr id="40989" name="Rectangle 45">
            <a:extLst>
              <a:ext uri="{FF2B5EF4-FFF2-40B4-BE49-F238E27FC236}">
                <a16:creationId xmlns:a16="http://schemas.microsoft.com/office/drawing/2014/main" id="{5041EB21-8C7D-7E24-6E79-EE3807F0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5184775"/>
            <a:ext cx="1814512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ÍÞÕßµÞÜ ÈßÄcÄ</a:t>
            </a:r>
          </a:p>
        </p:txBody>
      </p:sp>
      <p:sp>
        <p:nvSpPr>
          <p:cNvPr id="40990" name="Rectangle 46">
            <a:extLst>
              <a:ext uri="{FF2B5EF4-FFF2-40B4-BE49-F238E27FC236}">
                <a16:creationId xmlns:a16="http://schemas.microsoft.com/office/drawing/2014/main" id="{424B0E2B-E7FE-E75F-A374-F05299474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000" b="1">
                <a:solidFill>
                  <a:srgbClr val="FEF800"/>
                </a:solidFill>
                <a:latin typeface="Lucida Handwriting" panose="03010101010101010101" pitchFamily="66" charset="77"/>
              </a:rPr>
              <a:t>2 </a:t>
            </a:r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ÆâøÆVÖßÈß</a:t>
            </a:r>
            <a:r>
              <a:rPr lang="en-US" altLang="en-US" sz="2000" b="1">
                <a:solidFill>
                  <a:srgbClr val="FEF800"/>
                </a:solidFill>
                <a:latin typeface="Lucida Handwriting" panose="03010101010101010101" pitchFamily="66" charset="77"/>
              </a:rPr>
              <a:t> </a:t>
            </a:r>
          </a:p>
          <a:p>
            <a:r>
              <a:rPr lang="en-US" altLang="en-US" sz="2000" b="1">
                <a:solidFill>
                  <a:srgbClr val="FEF800"/>
                </a:solidFill>
                <a:latin typeface="Lucida Handwriting" panose="03010101010101010101" pitchFamily="66" charset="77"/>
              </a:rPr>
              <a:t>1 </a:t>
            </a:r>
            <a:r>
              <a:rPr lang="en-US" altLang="en-US" sz="2000" b="1">
                <a:solidFill>
                  <a:srgbClr val="FEF800"/>
                </a:solidFill>
                <a:latin typeface="Kerala" pitchFamily="2" charset="0"/>
              </a:rPr>
              <a:t>ØâfíÎ ÆVÖßÈß</a:t>
            </a:r>
            <a:endParaRPr lang="en-US" altLang="en-US" sz="2000" b="1" u="sng">
              <a:solidFill>
                <a:srgbClr val="FFFF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40991" name="Rectangle 47">
            <a:extLst>
              <a:ext uri="{FF2B5EF4-FFF2-40B4-BE49-F238E27FC236}">
                <a16:creationId xmlns:a16="http://schemas.microsoft.com/office/drawing/2014/main" id="{4143F8C4-3802-F73D-51D7-4FA5B3436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5768975"/>
            <a:ext cx="2420938" cy="819150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ÍÞÕßµÞÜ ÈßÄcÄ</a:t>
            </a:r>
          </a:p>
          <a:p>
            <a:pPr algn="ctr"/>
            <a:endParaRPr lang="en-US" altLang="en-US" sz="2400" b="1">
              <a:solidFill>
                <a:srgbClr val="FFFF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40992" name="Text Box 49">
            <a:extLst>
              <a:ext uri="{FF2B5EF4-FFF2-40B4-BE49-F238E27FC236}">
                <a16:creationId xmlns:a16="http://schemas.microsoft.com/office/drawing/2014/main" id="{D35D567E-B3F2-8112-B261-60481C217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ÕÞ·íÆJ¢</a:t>
            </a:r>
          </a:p>
        </p:txBody>
      </p:sp>
      <p:sp>
        <p:nvSpPr>
          <p:cNvPr id="40993" name="Text Box 50">
            <a:extLst>
              <a:ext uri="{FF2B5EF4-FFF2-40B4-BE49-F238E27FC236}">
                <a16:creationId xmlns:a16="http://schemas.microsoft.com/office/drawing/2014/main" id="{5FACEEF5-F6CA-1E04-3176-593B97E24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8" y="3730625"/>
            <a:ext cx="2767012" cy="457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sz="2400" b="1">
                <a:solidFill>
                  <a:srgbClr val="FEF800"/>
                </a:solidFill>
                <a:latin typeface="Kerala" pitchFamily="2" charset="0"/>
              </a:rPr>
              <a:t>  ÈßÕãJß</a:t>
            </a:r>
          </a:p>
        </p:txBody>
      </p:sp>
      <p:sp>
        <p:nvSpPr>
          <p:cNvPr id="40994" name="Line 51">
            <a:extLst>
              <a:ext uri="{FF2B5EF4-FFF2-40B4-BE49-F238E27FC236}">
                <a16:creationId xmlns:a16="http://schemas.microsoft.com/office/drawing/2014/main" id="{51980E7F-22B3-7361-AD27-FD0952777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28FD53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Line 52">
            <a:extLst>
              <a:ext uri="{FF2B5EF4-FFF2-40B4-BE49-F238E27FC236}">
                <a16:creationId xmlns:a16="http://schemas.microsoft.com/office/drawing/2014/main" id="{46964426-DC6D-4DFD-4495-E8A2E3DBC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28FD53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6" name="Line 53">
            <a:extLst>
              <a:ext uri="{FF2B5EF4-FFF2-40B4-BE49-F238E27FC236}">
                <a16:creationId xmlns:a16="http://schemas.microsoft.com/office/drawing/2014/main" id="{B0A887CD-E956-9106-8762-1167FB6E5E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28FD53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Line 54">
            <a:extLst>
              <a:ext uri="{FF2B5EF4-FFF2-40B4-BE49-F238E27FC236}">
                <a16:creationId xmlns:a16="http://schemas.microsoft.com/office/drawing/2014/main" id="{CC2283EA-E560-AB93-EA1D-E2DD14712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28FD53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Line 55">
            <a:extLst>
              <a:ext uri="{FF2B5EF4-FFF2-40B4-BE49-F238E27FC236}">
                <a16:creationId xmlns:a16="http://schemas.microsoft.com/office/drawing/2014/main" id="{035C9FED-6F20-4C3F-3E48-2EE2FE3AB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28FD53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Line 56">
            <a:extLst>
              <a:ext uri="{FF2B5EF4-FFF2-40B4-BE49-F238E27FC236}">
                <a16:creationId xmlns:a16="http://schemas.microsoft.com/office/drawing/2014/main" id="{B4717683-B0F9-06EE-B44B-0640AF58D7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28FD53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0" name="Line 57">
            <a:extLst>
              <a:ext uri="{FF2B5EF4-FFF2-40B4-BE49-F238E27FC236}">
                <a16:creationId xmlns:a16="http://schemas.microsoft.com/office/drawing/2014/main" id="{C7B825C1-C76D-E473-E9EE-C97819B9DD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28FD53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Line 58">
            <a:extLst>
              <a:ext uri="{FF2B5EF4-FFF2-40B4-BE49-F238E27FC236}">
                <a16:creationId xmlns:a16="http://schemas.microsoft.com/office/drawing/2014/main" id="{FDCF8AC2-1826-76B3-88DC-ACDF3E15ED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28FD53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02" name="Group 59">
            <a:extLst>
              <a:ext uri="{FF2B5EF4-FFF2-40B4-BE49-F238E27FC236}">
                <a16:creationId xmlns:a16="http://schemas.microsoft.com/office/drawing/2014/main" id="{0F295F97-452D-B089-9680-401FED89A5D2}"/>
              </a:ext>
            </a:extLst>
          </p:cNvPr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41006" name="Rectangle 60">
              <a:extLst>
                <a:ext uri="{FF2B5EF4-FFF2-40B4-BE49-F238E27FC236}">
                  <a16:creationId xmlns:a16="http://schemas.microsoft.com/office/drawing/2014/main" id="{E45FD599-947E-49AC-B455-A3BB8AFD3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7" name="Rectangle 61">
              <a:extLst>
                <a:ext uri="{FF2B5EF4-FFF2-40B4-BE49-F238E27FC236}">
                  <a16:creationId xmlns:a16="http://schemas.microsoft.com/office/drawing/2014/main" id="{DE1A4EE0-47C1-7EFF-285E-EAC4DD8FB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8" name="Rectangle 62">
              <a:extLst>
                <a:ext uri="{FF2B5EF4-FFF2-40B4-BE49-F238E27FC236}">
                  <a16:creationId xmlns:a16="http://schemas.microsoft.com/office/drawing/2014/main" id="{A3EA70EF-4A6D-0E43-34A3-4E39D3823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03" name="Oval 67">
            <a:extLst>
              <a:ext uri="{FF2B5EF4-FFF2-40B4-BE49-F238E27FC236}">
                <a16:creationId xmlns:a16="http://schemas.microsoft.com/office/drawing/2014/main" id="{1F459267-1583-6C02-8ECA-5683FD493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5470525"/>
            <a:ext cx="3057525" cy="925513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004" name="Text Box 68">
            <a:extLst>
              <a:ext uri="{FF2B5EF4-FFF2-40B4-BE49-F238E27FC236}">
                <a16:creationId xmlns:a16="http://schemas.microsoft.com/office/drawing/2014/main" id="{2EF5B5A5-3A11-5CE0-7D0B-2668250EE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38665" name="Rectangle 73">
            <a:extLst>
              <a:ext uri="{FF2B5EF4-FFF2-40B4-BE49-F238E27FC236}">
                <a16:creationId xmlns:a16="http://schemas.microsoft.com/office/drawing/2014/main" id="{677FE04C-E699-E4D7-EEC2-F3C4C5E4B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37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1027">
            <a:extLst>
              <a:ext uri="{FF2B5EF4-FFF2-40B4-BE49-F238E27FC236}">
                <a16:creationId xmlns:a16="http://schemas.microsoft.com/office/drawing/2014/main" id="{3F8E8DF4-1763-9FC7-30D3-16994BF48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>
            <a:noFill/>
          </a:ln>
          <a:effectLst>
            <a:outerShdw dist="102391" dir="1784693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A Ministry of ScriptureTechnologies International</a:t>
            </a:r>
          </a:p>
        </p:txBody>
      </p:sp>
      <p:sp>
        <p:nvSpPr>
          <p:cNvPr id="41987" name="Freeform 1028">
            <a:extLst>
              <a:ext uri="{FF2B5EF4-FFF2-40B4-BE49-F238E27FC236}">
                <a16:creationId xmlns:a16="http://schemas.microsoft.com/office/drawing/2014/main" id="{4579B154-397F-B74F-CFAF-47D5F66044E9}"/>
              </a:ext>
            </a:extLst>
          </p:cNvPr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19050 w 171"/>
              <a:gd name="T1" fmla="*/ 28575 h 103"/>
              <a:gd name="T2" fmla="*/ 31750 w 171"/>
              <a:gd name="T3" fmla="*/ 22225 h 103"/>
              <a:gd name="T4" fmla="*/ 47625 w 171"/>
              <a:gd name="T5" fmla="*/ 19050 h 103"/>
              <a:gd name="T6" fmla="*/ 66675 w 171"/>
              <a:gd name="T7" fmla="*/ 9525 h 103"/>
              <a:gd name="T8" fmla="*/ 95250 w 171"/>
              <a:gd name="T9" fmla="*/ 6350 h 103"/>
              <a:gd name="T10" fmla="*/ 133350 w 171"/>
              <a:gd name="T11" fmla="*/ 0 h 103"/>
              <a:gd name="T12" fmla="*/ 165100 w 171"/>
              <a:gd name="T13" fmla="*/ 0 h 103"/>
              <a:gd name="T14" fmla="*/ 190500 w 171"/>
              <a:gd name="T15" fmla="*/ 0 h 103"/>
              <a:gd name="T16" fmla="*/ 209550 w 171"/>
              <a:gd name="T17" fmla="*/ 6350 h 103"/>
              <a:gd name="T18" fmla="*/ 225425 w 171"/>
              <a:gd name="T19" fmla="*/ 15875 h 103"/>
              <a:gd name="T20" fmla="*/ 244475 w 171"/>
              <a:gd name="T21" fmla="*/ 28575 h 103"/>
              <a:gd name="T22" fmla="*/ 260350 w 171"/>
              <a:gd name="T23" fmla="*/ 41275 h 103"/>
              <a:gd name="T24" fmla="*/ 269875 w 171"/>
              <a:gd name="T25" fmla="*/ 53975 h 103"/>
              <a:gd name="T26" fmla="*/ 269875 w 171"/>
              <a:gd name="T27" fmla="*/ 66675 h 103"/>
              <a:gd name="T28" fmla="*/ 269875 w 171"/>
              <a:gd name="T29" fmla="*/ 92075 h 103"/>
              <a:gd name="T30" fmla="*/ 266700 w 171"/>
              <a:gd name="T31" fmla="*/ 114300 h 103"/>
              <a:gd name="T32" fmla="*/ 260350 w 171"/>
              <a:gd name="T33" fmla="*/ 130175 h 103"/>
              <a:gd name="T34" fmla="*/ 257175 w 171"/>
              <a:gd name="T35" fmla="*/ 142875 h 103"/>
              <a:gd name="T36" fmla="*/ 244475 w 171"/>
              <a:gd name="T37" fmla="*/ 155575 h 103"/>
              <a:gd name="T38" fmla="*/ 225425 w 171"/>
              <a:gd name="T39" fmla="*/ 161925 h 103"/>
              <a:gd name="T40" fmla="*/ 206375 w 171"/>
              <a:gd name="T41" fmla="*/ 161925 h 103"/>
              <a:gd name="T42" fmla="*/ 190500 w 171"/>
              <a:gd name="T43" fmla="*/ 161925 h 103"/>
              <a:gd name="T44" fmla="*/ 165100 w 171"/>
              <a:gd name="T45" fmla="*/ 158750 h 103"/>
              <a:gd name="T46" fmla="*/ 149225 w 171"/>
              <a:gd name="T47" fmla="*/ 152400 h 103"/>
              <a:gd name="T48" fmla="*/ 127000 w 171"/>
              <a:gd name="T49" fmla="*/ 142875 h 103"/>
              <a:gd name="T50" fmla="*/ 114300 w 171"/>
              <a:gd name="T51" fmla="*/ 133350 h 103"/>
              <a:gd name="T52" fmla="*/ 98425 w 171"/>
              <a:gd name="T53" fmla="*/ 123825 h 103"/>
              <a:gd name="T54" fmla="*/ 79375 w 171"/>
              <a:gd name="T55" fmla="*/ 114300 h 103"/>
              <a:gd name="T56" fmla="*/ 60325 w 171"/>
              <a:gd name="T57" fmla="*/ 104775 h 103"/>
              <a:gd name="T58" fmla="*/ 47625 w 171"/>
              <a:gd name="T59" fmla="*/ 95250 h 103"/>
              <a:gd name="T60" fmla="*/ 34925 w 171"/>
              <a:gd name="T61" fmla="*/ 82550 h 103"/>
              <a:gd name="T62" fmla="*/ 15875 w 171"/>
              <a:gd name="T63" fmla="*/ 73025 h 103"/>
              <a:gd name="T64" fmla="*/ 3175 w 171"/>
              <a:gd name="T65" fmla="*/ 69850 h 103"/>
              <a:gd name="T66" fmla="*/ 0 w 171"/>
              <a:gd name="T67" fmla="*/ 57150 h 103"/>
              <a:gd name="T68" fmla="*/ 9525 w 171"/>
              <a:gd name="T69" fmla="*/ 47625 h 103"/>
              <a:gd name="T70" fmla="*/ 22225 w 171"/>
              <a:gd name="T71" fmla="*/ 38100 h 103"/>
              <a:gd name="T72" fmla="*/ 34925 w 171"/>
              <a:gd name="T73" fmla="*/ 28575 h 103"/>
              <a:gd name="T74" fmla="*/ 44450 w 171"/>
              <a:gd name="T75" fmla="*/ 19050 h 103"/>
              <a:gd name="T76" fmla="*/ 44450 w 171"/>
              <a:gd name="T77" fmla="*/ 6350 h 103"/>
              <a:gd name="T78" fmla="*/ 57150 w 171"/>
              <a:gd name="T79" fmla="*/ 22225 h 103"/>
              <a:gd name="T80" fmla="*/ 41275 w 171"/>
              <a:gd name="T81" fmla="*/ 3175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Rectangle 1029">
            <a:extLst>
              <a:ext uri="{FF2B5EF4-FFF2-40B4-BE49-F238E27FC236}">
                <a16:creationId xmlns:a16="http://schemas.microsoft.com/office/drawing/2014/main" id="{D3BCBF3B-778F-B36D-5EDB-F118DF823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989" name="Rectangle 1030">
            <a:extLst>
              <a:ext uri="{FF2B5EF4-FFF2-40B4-BE49-F238E27FC236}">
                <a16:creationId xmlns:a16="http://schemas.microsoft.com/office/drawing/2014/main" id="{3C053078-2B16-5A80-65B2-DF818D5105E0}"/>
              </a:ext>
            </a:extLst>
          </p:cNvPr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9991" name="Rectangle 1031">
            <a:extLst>
              <a:ext uri="{FF2B5EF4-FFF2-40B4-BE49-F238E27FC236}">
                <a16:creationId xmlns:a16="http://schemas.microsoft.com/office/drawing/2014/main" id="{B145EF19-CEC6-9511-F778-E1138F708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41991" name="Text Box 1032">
            <a:extLst>
              <a:ext uri="{FF2B5EF4-FFF2-40B4-BE49-F238E27FC236}">
                <a16:creationId xmlns:a16="http://schemas.microsoft.com/office/drawing/2014/main" id="{6C064DEA-1970-EFFD-1541-245A18A45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00" y="5892800"/>
            <a:ext cx="9525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41992" name="Rectangle 1033">
            <a:extLst>
              <a:ext uri="{FF2B5EF4-FFF2-40B4-BE49-F238E27FC236}">
                <a16:creationId xmlns:a16="http://schemas.microsoft.com/office/drawing/2014/main" id="{D824A273-27F7-5692-46F2-BFDAD5305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3" y="842963"/>
            <a:ext cx="72993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b="1">
                <a:solidFill>
                  <a:srgbClr val="023CCC"/>
                </a:solidFill>
                <a:latin typeface="Kerala" pitchFamily="2" charset="0"/>
              </a:rPr>
              <a:t>“Äáù</a:t>
            </a:r>
            <a:r>
              <a:rPr lang="en-US" altLang="en-US" sz="7200">
                <a:solidFill>
                  <a:srgbClr val="023CCC"/>
                </a:solidFill>
                <a:latin typeface="Kerala" pitchFamily="2" charset="0"/>
              </a:rPr>
              <a:t>K</a:t>
            </a:r>
            <a:r>
              <a:rPr lang="en-US" altLang="en-US" sz="7200" b="1">
                <a:solidFill>
                  <a:srgbClr val="023CCC"/>
                </a:solidFill>
                <a:latin typeface="Kerala" pitchFamily="2" charset="0"/>
              </a:rPr>
              <a:t>” çÕÆÉáØíÄµ¢</a:t>
            </a:r>
          </a:p>
        </p:txBody>
      </p:sp>
      <p:sp>
        <p:nvSpPr>
          <p:cNvPr id="41993" name="Line 1034">
            <a:extLst>
              <a:ext uri="{FF2B5EF4-FFF2-40B4-BE49-F238E27FC236}">
                <a16:creationId xmlns:a16="http://schemas.microsoft.com/office/drawing/2014/main" id="{FFC606DE-B4E1-1A4A-E825-73FBD21D0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035">
            <a:extLst>
              <a:ext uri="{FF2B5EF4-FFF2-40B4-BE49-F238E27FC236}">
                <a16:creationId xmlns:a16="http://schemas.microsoft.com/office/drawing/2014/main" id="{B63F1522-A020-21A7-5BBF-38DF95D07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036">
            <a:extLst>
              <a:ext uri="{FF2B5EF4-FFF2-40B4-BE49-F238E27FC236}">
                <a16:creationId xmlns:a16="http://schemas.microsoft.com/office/drawing/2014/main" id="{E2CA3FDE-DB87-E7B1-7E02-EB073A670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037">
            <a:extLst>
              <a:ext uri="{FF2B5EF4-FFF2-40B4-BE49-F238E27FC236}">
                <a16:creationId xmlns:a16="http://schemas.microsoft.com/office/drawing/2014/main" id="{D4929387-F252-4268-9D60-BF972AF6E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8" y="6596063"/>
            <a:ext cx="840898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038">
            <a:extLst>
              <a:ext uri="{FF2B5EF4-FFF2-40B4-BE49-F238E27FC236}">
                <a16:creationId xmlns:a16="http://schemas.microsoft.com/office/drawing/2014/main" id="{10FEEF2F-785F-04B3-2ED9-276661A7C9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1039">
            <a:extLst>
              <a:ext uri="{FF2B5EF4-FFF2-40B4-BE49-F238E27FC236}">
                <a16:creationId xmlns:a16="http://schemas.microsoft.com/office/drawing/2014/main" id="{F1CD36D7-54A9-63D0-ADB4-579AF86E8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Rectangle 1040">
            <a:extLst>
              <a:ext uri="{FF2B5EF4-FFF2-40B4-BE49-F238E27FC236}">
                <a16:creationId xmlns:a16="http://schemas.microsoft.com/office/drawing/2014/main" id="{89FC2ECD-293E-5170-21CA-11AC175FC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4005263"/>
            <a:ext cx="3314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23CCC"/>
                </a:solidFill>
                <a:latin typeface="Kerala" pitchFamily="2" charset="0"/>
              </a:rPr>
              <a:t>ÍÞ·B{á¢ µ×ÃB{á¢</a:t>
            </a:r>
          </a:p>
        </p:txBody>
      </p:sp>
      <p:pic>
        <p:nvPicPr>
          <p:cNvPr id="42000" name="Picture 1044">
            <a:extLst>
              <a:ext uri="{FF2B5EF4-FFF2-40B4-BE49-F238E27FC236}">
                <a16:creationId xmlns:a16="http://schemas.microsoft.com/office/drawing/2014/main" id="{2DA4CD6D-0144-211B-C665-46D223F02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Text Box 1045">
            <a:extLst>
              <a:ext uri="{FF2B5EF4-FFF2-40B4-BE49-F238E27FC236}">
                <a16:creationId xmlns:a16="http://schemas.microsoft.com/office/drawing/2014/main" id="{4DB1DE82-B431-8595-C4B8-73012BA1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5489575"/>
            <a:ext cx="8145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23CCC"/>
                </a:solidFill>
                <a:latin typeface="Kerala" pitchFamily="2" charset="0"/>
              </a:rPr>
              <a:t>dµÎàµãÄ¢… ¥ÈádµÎ¢… µÞÜÞÄàÄ¢</a:t>
            </a:r>
          </a:p>
        </p:txBody>
      </p:sp>
      <p:sp>
        <p:nvSpPr>
          <p:cNvPr id="42002" name="Text Box 1046">
            <a:extLst>
              <a:ext uri="{FF2B5EF4-FFF2-40B4-BE49-F238E27FC236}">
                <a16:creationId xmlns:a16="http://schemas.microsoft.com/office/drawing/2014/main" id="{B665A287-098B-5CE8-663E-9FB3CA8F3BB2}"/>
              </a:ext>
            </a:extLst>
          </p:cNvPr>
          <p:cNvSpPr txBox="1">
            <a:spLocks noChangeArrowheads="1"/>
          </p:cNvSpPr>
          <p:nvPr/>
        </p:nvSpPr>
        <p:spPr bwMode="auto">
          <a:xfrm rot="-1328662">
            <a:off x="-171450" y="2243138"/>
            <a:ext cx="9437688" cy="2608262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E81034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600" b="1">
                <a:solidFill>
                  <a:schemeClr val="hlink"/>
                </a:solidFill>
                <a:latin typeface="Kerala" pitchFamily="2" charset="0"/>
              </a:rPr>
              <a:t>ÈßB{áæ¿ çÕÆÉáØíÄµ¢...</a:t>
            </a:r>
          </a:p>
          <a:p>
            <a:pPr algn="ctr">
              <a:spcBef>
                <a:spcPct val="50000"/>
              </a:spcBef>
            </a:pPr>
            <a:r>
              <a:rPr lang="en-US" altLang="en-US" sz="6600" b="1">
                <a:solidFill>
                  <a:schemeClr val="hlink"/>
                </a:solidFill>
                <a:latin typeface="Kerala" pitchFamily="2" charset="0"/>
              </a:rPr>
              <a:t>æºùá æºùá µ×ÃB{ÞÏß</a:t>
            </a:r>
          </a:p>
        </p:txBody>
      </p:sp>
      <p:sp>
        <p:nvSpPr>
          <p:cNvPr id="42003" name="Text Box 1051">
            <a:extLst>
              <a:ext uri="{FF2B5EF4-FFF2-40B4-BE49-F238E27FC236}">
                <a16:creationId xmlns:a16="http://schemas.microsoft.com/office/drawing/2014/main" id="{AE38C489-829C-1490-B2C7-FD9FFC6AB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42004" name="Text Box 1059">
            <a:extLst>
              <a:ext uri="{FF2B5EF4-FFF2-40B4-BE49-F238E27FC236}">
                <a16:creationId xmlns:a16="http://schemas.microsoft.com/office/drawing/2014/main" id="{1D84BCF0-B997-1B98-5FD6-47301A418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©2004 TBBMI</a:t>
            </a:r>
          </a:p>
        </p:txBody>
      </p:sp>
      <p:sp>
        <p:nvSpPr>
          <p:cNvPr id="170020" name="Rectangle 1060">
            <a:extLst>
              <a:ext uri="{FF2B5EF4-FFF2-40B4-BE49-F238E27FC236}">
                <a16:creationId xmlns:a16="http://schemas.microsoft.com/office/drawing/2014/main" id="{9042C82D-83FF-6BFC-F631-2476B3FDF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375400"/>
            <a:ext cx="658813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8.0.06.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0021" name="Rectangle 1061">
            <a:extLst>
              <a:ext uri="{FF2B5EF4-FFF2-40B4-BE49-F238E27FC236}">
                <a16:creationId xmlns:a16="http://schemas.microsoft.com/office/drawing/2014/main" id="{7517B581-BA2E-598B-A07B-35C31BE0B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3769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38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122596D-E017-FD14-C178-4F71052E0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2828FF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96468B9-3670-73CE-85F8-115819A67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763588"/>
            <a:ext cx="8064500" cy="5705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E6F5300-69AB-3DA4-3099-3411A9DB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1106097" algn="ctr" rotWithShape="0">
                    <a:schemeClr val="bg1"/>
                  </a:outerShdw>
                </a:effectLst>
              </a14:hiddenEffects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377D20E4-062A-6837-B924-2AA06B45A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81F7B97E-D724-1088-89D0-1640ACE50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4006850"/>
            <a:ext cx="88312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 defTabSz="820738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 defTabSz="820738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 defTabSz="820738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 defTabSz="820738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800" b="1">
              <a:solidFill>
                <a:schemeClr val="tx1"/>
              </a:solidFill>
            </a:endParaRPr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id="{ABB4B2BC-F345-45DC-8A6A-F6C91EA5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19125"/>
            <a:ext cx="7853363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2" name="Rectangle 8">
            <a:extLst>
              <a:ext uri="{FF2B5EF4-FFF2-40B4-BE49-F238E27FC236}">
                <a16:creationId xmlns:a16="http://schemas.microsoft.com/office/drawing/2014/main" id="{4FC5D813-997A-BDE2-ED3C-5FCC61A04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608013"/>
            <a:ext cx="7858125" cy="5667375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029" tIns="41015" rIns="82029" bIns="41015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53" name="Rectangle 12">
            <a:extLst>
              <a:ext uri="{FF2B5EF4-FFF2-40B4-BE49-F238E27FC236}">
                <a16:creationId xmlns:a16="http://schemas.microsoft.com/office/drawing/2014/main" id="{87E22A9F-5606-EDDA-C713-03BF80346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598488"/>
            <a:ext cx="7869238" cy="5640387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54" name="Text Box 13">
            <a:extLst>
              <a:ext uri="{FF2B5EF4-FFF2-40B4-BE49-F238E27FC236}">
                <a16:creationId xmlns:a16="http://schemas.microsoft.com/office/drawing/2014/main" id="{923A7EFC-D18B-B6DD-A812-B3A25587F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459538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©2004 TBBMI</a:t>
            </a:r>
          </a:p>
        </p:txBody>
      </p:sp>
      <p:sp>
        <p:nvSpPr>
          <p:cNvPr id="303118" name="Rectangle 14">
            <a:extLst>
              <a:ext uri="{FF2B5EF4-FFF2-40B4-BE49-F238E27FC236}">
                <a16:creationId xmlns:a16="http://schemas.microsoft.com/office/drawing/2014/main" id="{89145020-9F61-49BA-4972-D2B48097B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451600"/>
            <a:ext cx="658813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8.0.06.</a:t>
            </a:r>
          </a:p>
        </p:txBody>
      </p:sp>
      <p:sp>
        <p:nvSpPr>
          <p:cNvPr id="303119" name="Rectangle 15">
            <a:extLst>
              <a:ext uri="{FF2B5EF4-FFF2-40B4-BE49-F238E27FC236}">
                <a16:creationId xmlns:a16="http://schemas.microsoft.com/office/drawing/2014/main" id="{1810A19D-EF01-EFE6-C9B2-DF63C2E18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531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03</a:t>
            </a:r>
          </a:p>
        </p:txBody>
      </p:sp>
      <p:sp>
        <p:nvSpPr>
          <p:cNvPr id="6157" name="WordArt 18">
            <a:extLst>
              <a:ext uri="{FF2B5EF4-FFF2-40B4-BE49-F238E27FC236}">
                <a16:creationId xmlns:a16="http://schemas.microsoft.com/office/drawing/2014/main" id="{53258967-066A-FA7C-CB99-5B72A0930C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9038" y="1436688"/>
            <a:ext cx="7421562" cy="34607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en-US" sz="4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Kerala" pitchFamily="2" charset="0"/>
              </a:rPr>
              <a:t>§çMÞZ</a:t>
            </a:r>
          </a:p>
          <a:p>
            <a:pPr algn="ctr"/>
            <a:r>
              <a:rPr lang="en-US" sz="4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Kerala" pitchFamily="2" charset="0"/>
              </a:rPr>
              <a:t>æºùßÏ µ×ÃB{ÞÏß...</a:t>
            </a:r>
          </a:p>
        </p:txBody>
      </p:sp>
    </p:spTree>
  </p:cSld>
  <p:clrMapOvr>
    <a:masterClrMapping/>
  </p:clrMapOvr>
  <p:transition spd="slow">
    <p:wheel spokes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Text Box 3">
            <a:extLst>
              <a:ext uri="{FF2B5EF4-FFF2-40B4-BE49-F238E27FC236}">
                <a16:creationId xmlns:a16="http://schemas.microsoft.com/office/drawing/2014/main" id="{10466F2C-60B8-9B62-6B60-22C3AB651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>
            <a:noFill/>
          </a:ln>
          <a:effectLst>
            <a:outerShdw dist="102391" dir="1784693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A Ministry of ScriptureTechnologies International</a:t>
            </a:r>
          </a:p>
        </p:txBody>
      </p:sp>
      <p:sp>
        <p:nvSpPr>
          <p:cNvPr id="43011" name="Freeform 4">
            <a:extLst>
              <a:ext uri="{FF2B5EF4-FFF2-40B4-BE49-F238E27FC236}">
                <a16:creationId xmlns:a16="http://schemas.microsoft.com/office/drawing/2014/main" id="{5280935F-20C9-E99F-BA1A-AE0479F979C3}"/>
              </a:ext>
            </a:extLst>
          </p:cNvPr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19050 w 171"/>
              <a:gd name="T1" fmla="*/ 28575 h 103"/>
              <a:gd name="T2" fmla="*/ 31750 w 171"/>
              <a:gd name="T3" fmla="*/ 22225 h 103"/>
              <a:gd name="T4" fmla="*/ 47625 w 171"/>
              <a:gd name="T5" fmla="*/ 19050 h 103"/>
              <a:gd name="T6" fmla="*/ 66675 w 171"/>
              <a:gd name="T7" fmla="*/ 9525 h 103"/>
              <a:gd name="T8" fmla="*/ 95250 w 171"/>
              <a:gd name="T9" fmla="*/ 6350 h 103"/>
              <a:gd name="T10" fmla="*/ 133350 w 171"/>
              <a:gd name="T11" fmla="*/ 0 h 103"/>
              <a:gd name="T12" fmla="*/ 165100 w 171"/>
              <a:gd name="T13" fmla="*/ 0 h 103"/>
              <a:gd name="T14" fmla="*/ 190500 w 171"/>
              <a:gd name="T15" fmla="*/ 0 h 103"/>
              <a:gd name="T16" fmla="*/ 209550 w 171"/>
              <a:gd name="T17" fmla="*/ 6350 h 103"/>
              <a:gd name="T18" fmla="*/ 225425 w 171"/>
              <a:gd name="T19" fmla="*/ 15875 h 103"/>
              <a:gd name="T20" fmla="*/ 244475 w 171"/>
              <a:gd name="T21" fmla="*/ 28575 h 103"/>
              <a:gd name="T22" fmla="*/ 260350 w 171"/>
              <a:gd name="T23" fmla="*/ 41275 h 103"/>
              <a:gd name="T24" fmla="*/ 269875 w 171"/>
              <a:gd name="T25" fmla="*/ 53975 h 103"/>
              <a:gd name="T26" fmla="*/ 269875 w 171"/>
              <a:gd name="T27" fmla="*/ 66675 h 103"/>
              <a:gd name="T28" fmla="*/ 269875 w 171"/>
              <a:gd name="T29" fmla="*/ 92075 h 103"/>
              <a:gd name="T30" fmla="*/ 266700 w 171"/>
              <a:gd name="T31" fmla="*/ 114300 h 103"/>
              <a:gd name="T32" fmla="*/ 260350 w 171"/>
              <a:gd name="T33" fmla="*/ 130175 h 103"/>
              <a:gd name="T34" fmla="*/ 257175 w 171"/>
              <a:gd name="T35" fmla="*/ 142875 h 103"/>
              <a:gd name="T36" fmla="*/ 244475 w 171"/>
              <a:gd name="T37" fmla="*/ 155575 h 103"/>
              <a:gd name="T38" fmla="*/ 225425 w 171"/>
              <a:gd name="T39" fmla="*/ 161925 h 103"/>
              <a:gd name="T40" fmla="*/ 206375 w 171"/>
              <a:gd name="T41" fmla="*/ 161925 h 103"/>
              <a:gd name="T42" fmla="*/ 190500 w 171"/>
              <a:gd name="T43" fmla="*/ 161925 h 103"/>
              <a:gd name="T44" fmla="*/ 165100 w 171"/>
              <a:gd name="T45" fmla="*/ 158750 h 103"/>
              <a:gd name="T46" fmla="*/ 149225 w 171"/>
              <a:gd name="T47" fmla="*/ 152400 h 103"/>
              <a:gd name="T48" fmla="*/ 127000 w 171"/>
              <a:gd name="T49" fmla="*/ 142875 h 103"/>
              <a:gd name="T50" fmla="*/ 114300 w 171"/>
              <a:gd name="T51" fmla="*/ 133350 h 103"/>
              <a:gd name="T52" fmla="*/ 98425 w 171"/>
              <a:gd name="T53" fmla="*/ 123825 h 103"/>
              <a:gd name="T54" fmla="*/ 79375 w 171"/>
              <a:gd name="T55" fmla="*/ 114300 h 103"/>
              <a:gd name="T56" fmla="*/ 60325 w 171"/>
              <a:gd name="T57" fmla="*/ 104775 h 103"/>
              <a:gd name="T58" fmla="*/ 47625 w 171"/>
              <a:gd name="T59" fmla="*/ 95250 h 103"/>
              <a:gd name="T60" fmla="*/ 34925 w 171"/>
              <a:gd name="T61" fmla="*/ 82550 h 103"/>
              <a:gd name="T62" fmla="*/ 15875 w 171"/>
              <a:gd name="T63" fmla="*/ 73025 h 103"/>
              <a:gd name="T64" fmla="*/ 3175 w 171"/>
              <a:gd name="T65" fmla="*/ 69850 h 103"/>
              <a:gd name="T66" fmla="*/ 0 w 171"/>
              <a:gd name="T67" fmla="*/ 57150 h 103"/>
              <a:gd name="T68" fmla="*/ 9525 w 171"/>
              <a:gd name="T69" fmla="*/ 47625 h 103"/>
              <a:gd name="T70" fmla="*/ 22225 w 171"/>
              <a:gd name="T71" fmla="*/ 38100 h 103"/>
              <a:gd name="T72" fmla="*/ 34925 w 171"/>
              <a:gd name="T73" fmla="*/ 28575 h 103"/>
              <a:gd name="T74" fmla="*/ 44450 w 171"/>
              <a:gd name="T75" fmla="*/ 19050 h 103"/>
              <a:gd name="T76" fmla="*/ 44450 w 171"/>
              <a:gd name="T77" fmla="*/ 6350 h 103"/>
              <a:gd name="T78" fmla="*/ 57150 w 171"/>
              <a:gd name="T79" fmla="*/ 22225 h 103"/>
              <a:gd name="T80" fmla="*/ 41275 w 171"/>
              <a:gd name="T81" fmla="*/ 3175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7B9BCAA0-097C-9F94-31E0-7383D138D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13" name="Rectangle 6">
            <a:extLst>
              <a:ext uri="{FF2B5EF4-FFF2-40B4-BE49-F238E27FC236}">
                <a16:creationId xmlns:a16="http://schemas.microsoft.com/office/drawing/2014/main" id="{82EE7B98-3B2A-6E51-7005-76DA85C0FE3E}"/>
              </a:ext>
            </a:extLst>
          </p:cNvPr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7751" name="Rectangle 7">
            <a:extLst>
              <a:ext uri="{FF2B5EF4-FFF2-40B4-BE49-F238E27FC236}">
                <a16:creationId xmlns:a16="http://schemas.microsoft.com/office/drawing/2014/main" id="{30599FE6-C400-B0E2-BF71-81E76C66E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43015" name="Text Box 8">
            <a:extLst>
              <a:ext uri="{FF2B5EF4-FFF2-40B4-BE49-F238E27FC236}">
                <a16:creationId xmlns:a16="http://schemas.microsoft.com/office/drawing/2014/main" id="{9ADA6F96-2E1F-BA26-BDB8-7D7E833C3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00" y="5892800"/>
            <a:ext cx="9525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43016" name="Rectangle 9">
            <a:extLst>
              <a:ext uri="{FF2B5EF4-FFF2-40B4-BE49-F238E27FC236}">
                <a16:creationId xmlns:a16="http://schemas.microsoft.com/office/drawing/2014/main" id="{4989EFE2-0708-38B6-73C4-EBF9597A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1493838"/>
            <a:ext cx="7299325" cy="2282825"/>
          </a:xfrm>
          <a:prstGeom prst="rect">
            <a:avLst/>
          </a:prstGeom>
          <a:noFill/>
          <a:ln>
            <a:noFill/>
          </a:ln>
          <a:effectLst>
            <a:outerShdw dist="135003" dir="247115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b="1">
                <a:solidFill>
                  <a:srgbClr val="FEF800"/>
                </a:solidFill>
                <a:latin typeface="Kerala" pitchFamily="2" charset="0"/>
              </a:rPr>
              <a:t>“Äáù</a:t>
            </a:r>
            <a:r>
              <a:rPr lang="en-US" altLang="en-US" sz="7200">
                <a:solidFill>
                  <a:srgbClr val="FEF800"/>
                </a:solidFill>
                <a:latin typeface="Kerala" pitchFamily="2" charset="0"/>
              </a:rPr>
              <a:t>K</a:t>
            </a:r>
            <a:r>
              <a:rPr lang="en-US" altLang="en-US" sz="7200" b="1">
                <a:solidFill>
                  <a:srgbClr val="FEF800"/>
                </a:solidFill>
                <a:latin typeface="Kerala" pitchFamily="2" charset="0"/>
              </a:rPr>
              <a:t>” çÕÆÉáØíÄµ¢</a:t>
            </a:r>
          </a:p>
        </p:txBody>
      </p:sp>
      <p:sp>
        <p:nvSpPr>
          <p:cNvPr id="43017" name="Line 10">
            <a:extLst>
              <a:ext uri="{FF2B5EF4-FFF2-40B4-BE49-F238E27FC236}">
                <a16:creationId xmlns:a16="http://schemas.microsoft.com/office/drawing/2014/main" id="{37FA1B3D-41C1-A7F7-7058-D677BE8FE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1">
            <a:extLst>
              <a:ext uri="{FF2B5EF4-FFF2-40B4-BE49-F238E27FC236}">
                <a16:creationId xmlns:a16="http://schemas.microsoft.com/office/drawing/2014/main" id="{48BB27FB-AB7C-D4A6-D76B-BAFC56991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2">
            <a:extLst>
              <a:ext uri="{FF2B5EF4-FFF2-40B4-BE49-F238E27FC236}">
                <a16:creationId xmlns:a16="http://schemas.microsoft.com/office/drawing/2014/main" id="{A679AE99-5157-8660-8C40-84B4F856F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3">
            <a:extLst>
              <a:ext uri="{FF2B5EF4-FFF2-40B4-BE49-F238E27FC236}">
                <a16:creationId xmlns:a16="http://schemas.microsoft.com/office/drawing/2014/main" id="{DCA913F6-628E-9AB1-D6A0-A2F2121BF7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8" y="6596063"/>
            <a:ext cx="840898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4">
            <a:extLst>
              <a:ext uri="{FF2B5EF4-FFF2-40B4-BE49-F238E27FC236}">
                <a16:creationId xmlns:a16="http://schemas.microsoft.com/office/drawing/2014/main" id="{F8637DAC-F173-DB48-3C15-FE22E0D15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5">
            <a:extLst>
              <a:ext uri="{FF2B5EF4-FFF2-40B4-BE49-F238E27FC236}">
                <a16:creationId xmlns:a16="http://schemas.microsoft.com/office/drawing/2014/main" id="{369F91D0-F606-AEDD-39B1-926FB4983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Rectangle 16">
            <a:extLst>
              <a:ext uri="{FF2B5EF4-FFF2-40B4-BE49-F238E27FC236}">
                <a16:creationId xmlns:a16="http://schemas.microsoft.com/office/drawing/2014/main" id="{016AF737-B8F1-BBD6-5A78-84BC8A65B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4005263"/>
            <a:ext cx="3314700" cy="118745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n-US" altLang="en-US" b="1">
                <a:solidFill>
                  <a:srgbClr val="FEF800"/>
                </a:solidFill>
                <a:latin typeface="Kerala" pitchFamily="2" charset="0"/>
              </a:rPr>
              <a:t>ÍÞ·B{á¢ µ×ÃB{á¢</a:t>
            </a:r>
          </a:p>
        </p:txBody>
      </p:sp>
      <p:pic>
        <p:nvPicPr>
          <p:cNvPr id="43024" name="Picture 17">
            <a:extLst>
              <a:ext uri="{FF2B5EF4-FFF2-40B4-BE49-F238E27FC236}">
                <a16:creationId xmlns:a16="http://schemas.microsoft.com/office/drawing/2014/main" id="{DCC11105-CED0-ADB1-D22F-8207FB07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5" name="Text Box 18">
            <a:extLst>
              <a:ext uri="{FF2B5EF4-FFF2-40B4-BE49-F238E27FC236}">
                <a16:creationId xmlns:a16="http://schemas.microsoft.com/office/drawing/2014/main" id="{379E2648-479E-C520-9847-4697EB365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5489575"/>
            <a:ext cx="8145463" cy="6413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EF800"/>
                </a:solidFill>
                <a:latin typeface="Kerala" pitchFamily="2" charset="0"/>
              </a:rPr>
              <a:t>dµÎàµãÄ¢… ¥ÈádµÎ¢… µÞÜÞÄàÄ¢</a:t>
            </a:r>
          </a:p>
        </p:txBody>
      </p:sp>
      <p:sp>
        <p:nvSpPr>
          <p:cNvPr id="43026" name="Text Box 20">
            <a:extLst>
              <a:ext uri="{FF2B5EF4-FFF2-40B4-BE49-F238E27FC236}">
                <a16:creationId xmlns:a16="http://schemas.microsoft.com/office/drawing/2014/main" id="{21011E15-FE04-42C5-1220-071F2EF92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87769" name="Oval 25">
            <a:extLst>
              <a:ext uri="{FF2B5EF4-FFF2-40B4-BE49-F238E27FC236}">
                <a16:creationId xmlns:a16="http://schemas.microsoft.com/office/drawing/2014/main" id="{3899BA91-A795-F627-1037-B90D673D2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72113"/>
            <a:ext cx="8331200" cy="762000"/>
          </a:xfrm>
          <a:prstGeom prst="ellipse">
            <a:avLst/>
          </a:prstGeom>
          <a:noFill/>
          <a:ln w="76200">
            <a:solidFill>
              <a:srgbClr val="62D6AC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28" name="Text Box 26">
            <a:extLst>
              <a:ext uri="{FF2B5EF4-FFF2-40B4-BE49-F238E27FC236}">
                <a16:creationId xmlns:a16="http://schemas.microsoft.com/office/drawing/2014/main" id="{8A779451-FFF6-CB0C-8432-24334FBEE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©2004 TBBMI</a:t>
            </a:r>
          </a:p>
        </p:txBody>
      </p:sp>
      <p:sp>
        <p:nvSpPr>
          <p:cNvPr id="287771" name="Rectangle 27">
            <a:extLst>
              <a:ext uri="{FF2B5EF4-FFF2-40B4-BE49-F238E27FC236}">
                <a16:creationId xmlns:a16="http://schemas.microsoft.com/office/drawing/2014/main" id="{13FD5E22-99E6-7C69-4CFA-606D8FF1C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375400"/>
            <a:ext cx="658813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8.0.06.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7772" name="Rectangle 28">
            <a:extLst>
              <a:ext uri="{FF2B5EF4-FFF2-40B4-BE49-F238E27FC236}">
                <a16:creationId xmlns:a16="http://schemas.microsoft.com/office/drawing/2014/main" id="{61E1BCFC-A9A0-8D5C-BA84-CD09830E1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3738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39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>
            <a:extLst>
              <a:ext uri="{FF2B5EF4-FFF2-40B4-BE49-F238E27FC236}">
                <a16:creationId xmlns:a16="http://schemas.microsoft.com/office/drawing/2014/main" id="{A78E44FA-9869-94F7-4FC3-9C4C9941B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00" y="5892800"/>
            <a:ext cx="9525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44035" name="Text Box 6">
            <a:extLst>
              <a:ext uri="{FF2B5EF4-FFF2-40B4-BE49-F238E27FC236}">
                <a16:creationId xmlns:a16="http://schemas.microsoft.com/office/drawing/2014/main" id="{5607FD56-5963-A3FF-6989-A0F7C74F3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488" y="6361113"/>
            <a:ext cx="925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06-31</a:t>
            </a:r>
          </a:p>
        </p:txBody>
      </p:sp>
      <p:pic>
        <p:nvPicPr>
          <p:cNvPr id="44036" name="Picture 30">
            <a:extLst>
              <a:ext uri="{FF2B5EF4-FFF2-40B4-BE49-F238E27FC236}">
                <a16:creationId xmlns:a16="http://schemas.microsoft.com/office/drawing/2014/main" id="{4E2056F7-B4DD-18C5-CB64-78E7C77E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8914" r="8665" b="63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5" name="WordArt 31">
            <a:extLst>
              <a:ext uri="{FF2B5EF4-FFF2-40B4-BE49-F238E27FC236}">
                <a16:creationId xmlns:a16="http://schemas.microsoft.com/office/drawing/2014/main" id="{DD734ABA-010D-5776-F601-BE2FC8A132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9113" y="1593850"/>
            <a:ext cx="8145462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294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tx1"/>
                  </a:outerShdw>
                </a:effectLst>
                <a:latin typeface="Kerala" pitchFamily="2" charset="0"/>
              </a:rPr>
              <a:t>èÆÕJßæa ÎÙÄb¢</a:t>
            </a:r>
          </a:p>
        </p:txBody>
      </p:sp>
      <p:pic>
        <p:nvPicPr>
          <p:cNvPr id="47118" name="Picture 14">
            <a:extLst>
              <a:ext uri="{FF2B5EF4-FFF2-40B4-BE49-F238E27FC236}">
                <a16:creationId xmlns:a16="http://schemas.microsoft.com/office/drawing/2014/main" id="{34DD0584-C4CD-3671-4A17-180F41B2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90513"/>
            <a:ext cx="4392613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15">
            <a:extLst>
              <a:ext uri="{FF2B5EF4-FFF2-40B4-BE49-F238E27FC236}">
                <a16:creationId xmlns:a16="http://schemas.microsoft.com/office/drawing/2014/main" id="{4B59BA32-F2E6-D034-C7BE-B68060502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44040" name="Text Box 25">
            <a:extLst>
              <a:ext uri="{FF2B5EF4-FFF2-40B4-BE49-F238E27FC236}">
                <a16:creationId xmlns:a16="http://schemas.microsoft.com/office/drawing/2014/main" id="{66B44EFC-04D8-FC21-BFCF-D8EC78FE0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©2004 TBBMI</a:t>
            </a:r>
          </a:p>
        </p:txBody>
      </p:sp>
      <p:sp>
        <p:nvSpPr>
          <p:cNvPr id="47130" name="Rectangle 26">
            <a:extLst>
              <a:ext uri="{FF2B5EF4-FFF2-40B4-BE49-F238E27FC236}">
                <a16:creationId xmlns:a16="http://schemas.microsoft.com/office/drawing/2014/main" id="{8C564E41-EC93-6535-1AA1-E20DED3FF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375400"/>
            <a:ext cx="658813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8.0.06.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131" name="Rectangle 27">
            <a:extLst>
              <a:ext uri="{FF2B5EF4-FFF2-40B4-BE49-F238E27FC236}">
                <a16:creationId xmlns:a16="http://schemas.microsoft.com/office/drawing/2014/main" id="{F6E9C84A-9D3E-B512-2A4B-E0F6C32A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37063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40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043" name="Text Box 28">
            <a:extLst>
              <a:ext uri="{FF2B5EF4-FFF2-40B4-BE49-F238E27FC236}">
                <a16:creationId xmlns:a16="http://schemas.microsoft.com/office/drawing/2014/main" id="{53184B6D-0815-AB9E-E7A6-385C3CED1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>
            <a:extLst>
              <a:ext uri="{FF2B5EF4-FFF2-40B4-BE49-F238E27FC236}">
                <a16:creationId xmlns:a16="http://schemas.microsoft.com/office/drawing/2014/main" id="{92E62BD7-6F06-797A-9675-DDD8988F9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3363"/>
            <a:ext cx="1614488" cy="274637"/>
          </a:xfrm>
          <a:prstGeom prst="rect">
            <a:avLst/>
          </a:prstGeom>
          <a:noFill/>
          <a:ln>
            <a:noFill/>
          </a:ln>
          <a:effectLst>
            <a:outerShdw dist="85194" dir="1593903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en-US" sz="12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45059" name="Group 3">
            <a:extLst>
              <a:ext uri="{FF2B5EF4-FFF2-40B4-BE49-F238E27FC236}">
                <a16:creationId xmlns:a16="http://schemas.microsoft.com/office/drawing/2014/main" id="{04577AA9-7A39-9096-22FC-E932B33A97D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372600" cy="7031038"/>
            <a:chOff x="0" y="0"/>
            <a:chExt cx="5904" cy="4429"/>
          </a:xfrm>
        </p:grpSpPr>
        <p:pic>
          <p:nvPicPr>
            <p:cNvPr id="45065" name="Picture 4">
              <a:extLst>
                <a:ext uri="{FF2B5EF4-FFF2-40B4-BE49-F238E27FC236}">
                  <a16:creationId xmlns:a16="http://schemas.microsoft.com/office/drawing/2014/main" id="{174C2D5E-F056-956D-6453-669AD439CD9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04" cy="4429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6" name="Rectangle 5">
              <a:extLst>
                <a:ext uri="{FF2B5EF4-FFF2-40B4-BE49-F238E27FC236}">
                  <a16:creationId xmlns:a16="http://schemas.microsoft.com/office/drawing/2014/main" id="{57F3A0BE-7BFD-E860-5562-D8CDDCAC7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156"/>
              <a:ext cx="5147" cy="389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Left"/>
              <a:lightRig rig="legacyNormal3" dir="r"/>
            </a:scene3d>
            <a:sp3d extrusionH="201600" prstMaterial="legacyMetal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220005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en-US" altLang="en-US" sz="11100">
                  <a:solidFill>
                    <a:srgbClr val="FF0000"/>
                  </a:solidFill>
                  <a:latin typeface="Kerala" pitchFamily="2" charset="0"/>
                </a:rPr>
                <a:t>Æß èÌÌßZ </a:t>
              </a:r>
            </a:p>
            <a:p>
              <a:pPr algn="ctr">
                <a:lnSpc>
                  <a:spcPct val="140000"/>
                </a:lnSpc>
              </a:pPr>
              <a:r>
                <a:rPr lang="en-US" altLang="en-US" sz="11100">
                  <a:solidFill>
                    <a:srgbClr val="FF0000"/>
                  </a:solidFill>
                  <a:latin typeface="Kerala" pitchFamily="2" charset="0"/>
                </a:rPr>
                <a:t>çÌØßAÜß</a:t>
              </a:r>
            </a:p>
            <a:p>
              <a:pPr algn="ctr">
                <a:lnSpc>
                  <a:spcPct val="80000"/>
                </a:lnSpc>
              </a:pPr>
              <a:endParaRPr lang="en-US" altLang="en-US" sz="11100">
                <a:solidFill>
                  <a:srgbClr val="FF0000"/>
                </a:solidFill>
                <a:latin typeface="Kerala" pitchFamily="2" charset="0"/>
              </a:endParaRPr>
            </a:p>
          </p:txBody>
        </p:sp>
      </p:grpSp>
      <p:sp>
        <p:nvSpPr>
          <p:cNvPr id="45060" name="Text Box 6">
            <a:extLst>
              <a:ext uri="{FF2B5EF4-FFF2-40B4-BE49-F238E27FC236}">
                <a16:creationId xmlns:a16="http://schemas.microsoft.com/office/drawing/2014/main" id="{852AC854-C184-9A90-C063-59CAC9B91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579938"/>
            <a:ext cx="8535987" cy="17970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400">
              <a:solidFill>
                <a:srgbClr val="FFFF49"/>
              </a:solidFill>
              <a:latin typeface="Kerala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FF49"/>
                </a:solidFill>
                <a:latin typeface="Kerala" pitchFamily="2" charset="0"/>
              </a:rPr>
              <a:t>¥ÕÄøßMßAáKÄí</a:t>
            </a:r>
            <a:r>
              <a:rPr lang="en-US" altLang="en-US" sz="2400">
                <a:solidFill>
                  <a:srgbClr val="FAFD00"/>
                </a:solidFill>
                <a:latin typeface="Kerala" pitchFamily="2" charset="0"/>
              </a:rPr>
              <a:t>                                            </a:t>
            </a:r>
            <a:r>
              <a:rPr lang="en-US" altLang="en-US" sz="2800" b="1">
                <a:solidFill>
                  <a:srgbClr val="C00273"/>
                </a:solidFill>
                <a:latin typeface="Kerala" pitchFamily="2" charset="0"/>
              </a:rPr>
              <a:t>Æß èÌÌßZ çÌØßAÜß… ÎßÈßØíd¿àØí §aVÈÞ×ÃW</a:t>
            </a:r>
            <a:r>
              <a:rPr lang="en-US" altLang="en-US" sz="2400">
                <a:solidFill>
                  <a:srgbClr val="FAFD00"/>
                </a:solidFill>
                <a:latin typeface="Kerala" pitchFamily="2" charset="0"/>
              </a:rPr>
              <a:t> çËÞVGíÕVJí, æ¿µíØÞØí</a:t>
            </a:r>
          </a:p>
        </p:txBody>
      </p:sp>
      <p:sp>
        <p:nvSpPr>
          <p:cNvPr id="45061" name="Text Box 7">
            <a:extLst>
              <a:ext uri="{FF2B5EF4-FFF2-40B4-BE49-F238E27FC236}">
                <a16:creationId xmlns:a16="http://schemas.microsoft.com/office/drawing/2014/main" id="{89AD026F-0711-45D2-D1F1-1845115C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6400800"/>
            <a:ext cx="3808412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8043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14F891"/>
                </a:solidFill>
                <a:latin typeface="Helvetica" pitchFamily="2" charset="0"/>
              </a:rPr>
              <a:t>www.biblebasically.com</a:t>
            </a:r>
          </a:p>
        </p:txBody>
      </p:sp>
      <p:sp>
        <p:nvSpPr>
          <p:cNvPr id="45062" name="Text Box 10">
            <a:extLst>
              <a:ext uri="{FF2B5EF4-FFF2-40B4-BE49-F238E27FC236}">
                <a16:creationId xmlns:a16="http://schemas.microsoft.com/office/drawing/2014/main" id="{6E87E363-3036-C4E6-8805-3A32E4809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©2004 TBBMI</a:t>
            </a:r>
          </a:p>
        </p:txBody>
      </p:sp>
      <p:sp>
        <p:nvSpPr>
          <p:cNvPr id="313355" name="Rectangle 11">
            <a:extLst>
              <a:ext uri="{FF2B5EF4-FFF2-40B4-BE49-F238E27FC236}">
                <a16:creationId xmlns:a16="http://schemas.microsoft.com/office/drawing/2014/main" id="{B0F772C4-A101-EB97-5C4B-DAF0507B5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0" y="6613525"/>
            <a:ext cx="661988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8.0.06.</a:t>
            </a:r>
          </a:p>
        </p:txBody>
      </p:sp>
      <p:sp>
        <p:nvSpPr>
          <p:cNvPr id="313356" name="Rectangle 12">
            <a:extLst>
              <a:ext uri="{FF2B5EF4-FFF2-40B4-BE49-F238E27FC236}">
                <a16:creationId xmlns:a16="http://schemas.microsoft.com/office/drawing/2014/main" id="{602E8AA4-6F0B-3D94-2E0B-91D061A85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238" y="6613525"/>
            <a:ext cx="339725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41</a:t>
            </a:r>
          </a:p>
        </p:txBody>
      </p:sp>
    </p:spTree>
  </p:cSld>
  <p:clrMapOvr>
    <a:masterClrMapping/>
  </p:clrMapOvr>
  <p:transition spd="slow">
    <p:wheel spokes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53CA0D7-349F-7B32-C9F2-5F4ACC4C6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E3B2720-74DE-51AB-B9DF-588B66BEC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C351B2DF-3379-2630-F803-A0AEFB7CA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413" y="6021388"/>
            <a:ext cx="1019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*</a:t>
            </a:r>
            <a:endParaRPr lang="en-US" altLang="en-US" sz="2400">
              <a:solidFill>
                <a:srgbClr val="00DFCA"/>
              </a:solidFill>
            </a:endParaRPr>
          </a:p>
        </p:txBody>
      </p:sp>
      <p:sp>
        <p:nvSpPr>
          <p:cNvPr id="46085" name="Text Box 11">
            <a:extLst>
              <a:ext uri="{FF2B5EF4-FFF2-40B4-BE49-F238E27FC236}">
                <a16:creationId xmlns:a16="http://schemas.microsoft.com/office/drawing/2014/main" id="{765EC0E4-40FA-72CB-8AB8-2B6B9E1C0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©2004 TBBMI</a:t>
            </a:r>
          </a:p>
        </p:txBody>
      </p:sp>
      <p:sp>
        <p:nvSpPr>
          <p:cNvPr id="282636" name="Rectangle 12">
            <a:extLst>
              <a:ext uri="{FF2B5EF4-FFF2-40B4-BE49-F238E27FC236}">
                <a16:creationId xmlns:a16="http://schemas.microsoft.com/office/drawing/2014/main" id="{38C43681-0DAE-49C2-0DF4-C92F5F64B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375400"/>
            <a:ext cx="661987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8.0.06.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2637" name="Rectangle 13">
            <a:extLst>
              <a:ext uri="{FF2B5EF4-FFF2-40B4-BE49-F238E27FC236}">
                <a16:creationId xmlns:a16="http://schemas.microsoft.com/office/drawing/2014/main" id="{76F65EE0-21D8-A163-74A5-15625C7CC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373813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42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6418797-5E4E-8FE9-DED9-227003183D4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7" name="Text Box 3">
            <a:extLst>
              <a:ext uri="{FF2B5EF4-FFF2-40B4-BE49-F238E27FC236}">
                <a16:creationId xmlns:a16="http://schemas.microsoft.com/office/drawing/2014/main" id="{FA0D1D03-6340-8693-9B00-DF9A72A04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>
            <a:noFill/>
          </a:ln>
          <a:effectLst>
            <a:outerShdw dist="102391" dir="1784693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A Ministry of ScriptureTechnologies International</a:t>
            </a:r>
          </a:p>
        </p:txBody>
      </p:sp>
      <p:sp>
        <p:nvSpPr>
          <p:cNvPr id="7172" name="Freeform 4">
            <a:extLst>
              <a:ext uri="{FF2B5EF4-FFF2-40B4-BE49-F238E27FC236}">
                <a16:creationId xmlns:a16="http://schemas.microsoft.com/office/drawing/2014/main" id="{ED412921-90BE-0BAD-F4F1-48935EE3E60F}"/>
              </a:ext>
            </a:extLst>
          </p:cNvPr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19050 w 171"/>
              <a:gd name="T1" fmla="*/ 28575 h 103"/>
              <a:gd name="T2" fmla="*/ 31750 w 171"/>
              <a:gd name="T3" fmla="*/ 22225 h 103"/>
              <a:gd name="T4" fmla="*/ 47625 w 171"/>
              <a:gd name="T5" fmla="*/ 19050 h 103"/>
              <a:gd name="T6" fmla="*/ 66675 w 171"/>
              <a:gd name="T7" fmla="*/ 9525 h 103"/>
              <a:gd name="T8" fmla="*/ 95250 w 171"/>
              <a:gd name="T9" fmla="*/ 6350 h 103"/>
              <a:gd name="T10" fmla="*/ 133350 w 171"/>
              <a:gd name="T11" fmla="*/ 0 h 103"/>
              <a:gd name="T12" fmla="*/ 165100 w 171"/>
              <a:gd name="T13" fmla="*/ 0 h 103"/>
              <a:gd name="T14" fmla="*/ 190500 w 171"/>
              <a:gd name="T15" fmla="*/ 0 h 103"/>
              <a:gd name="T16" fmla="*/ 209550 w 171"/>
              <a:gd name="T17" fmla="*/ 6350 h 103"/>
              <a:gd name="T18" fmla="*/ 225425 w 171"/>
              <a:gd name="T19" fmla="*/ 15875 h 103"/>
              <a:gd name="T20" fmla="*/ 244475 w 171"/>
              <a:gd name="T21" fmla="*/ 28575 h 103"/>
              <a:gd name="T22" fmla="*/ 260350 w 171"/>
              <a:gd name="T23" fmla="*/ 41275 h 103"/>
              <a:gd name="T24" fmla="*/ 269875 w 171"/>
              <a:gd name="T25" fmla="*/ 53975 h 103"/>
              <a:gd name="T26" fmla="*/ 269875 w 171"/>
              <a:gd name="T27" fmla="*/ 66675 h 103"/>
              <a:gd name="T28" fmla="*/ 269875 w 171"/>
              <a:gd name="T29" fmla="*/ 92075 h 103"/>
              <a:gd name="T30" fmla="*/ 266700 w 171"/>
              <a:gd name="T31" fmla="*/ 114300 h 103"/>
              <a:gd name="T32" fmla="*/ 260350 w 171"/>
              <a:gd name="T33" fmla="*/ 130175 h 103"/>
              <a:gd name="T34" fmla="*/ 257175 w 171"/>
              <a:gd name="T35" fmla="*/ 142875 h 103"/>
              <a:gd name="T36" fmla="*/ 244475 w 171"/>
              <a:gd name="T37" fmla="*/ 155575 h 103"/>
              <a:gd name="T38" fmla="*/ 225425 w 171"/>
              <a:gd name="T39" fmla="*/ 161925 h 103"/>
              <a:gd name="T40" fmla="*/ 206375 w 171"/>
              <a:gd name="T41" fmla="*/ 161925 h 103"/>
              <a:gd name="T42" fmla="*/ 190500 w 171"/>
              <a:gd name="T43" fmla="*/ 161925 h 103"/>
              <a:gd name="T44" fmla="*/ 165100 w 171"/>
              <a:gd name="T45" fmla="*/ 158750 h 103"/>
              <a:gd name="T46" fmla="*/ 149225 w 171"/>
              <a:gd name="T47" fmla="*/ 152400 h 103"/>
              <a:gd name="T48" fmla="*/ 127000 w 171"/>
              <a:gd name="T49" fmla="*/ 142875 h 103"/>
              <a:gd name="T50" fmla="*/ 114300 w 171"/>
              <a:gd name="T51" fmla="*/ 133350 h 103"/>
              <a:gd name="T52" fmla="*/ 98425 w 171"/>
              <a:gd name="T53" fmla="*/ 123825 h 103"/>
              <a:gd name="T54" fmla="*/ 79375 w 171"/>
              <a:gd name="T55" fmla="*/ 114300 h 103"/>
              <a:gd name="T56" fmla="*/ 60325 w 171"/>
              <a:gd name="T57" fmla="*/ 104775 h 103"/>
              <a:gd name="T58" fmla="*/ 47625 w 171"/>
              <a:gd name="T59" fmla="*/ 95250 h 103"/>
              <a:gd name="T60" fmla="*/ 34925 w 171"/>
              <a:gd name="T61" fmla="*/ 82550 h 103"/>
              <a:gd name="T62" fmla="*/ 15875 w 171"/>
              <a:gd name="T63" fmla="*/ 73025 h 103"/>
              <a:gd name="T64" fmla="*/ 3175 w 171"/>
              <a:gd name="T65" fmla="*/ 69850 h 103"/>
              <a:gd name="T66" fmla="*/ 0 w 171"/>
              <a:gd name="T67" fmla="*/ 57150 h 103"/>
              <a:gd name="T68" fmla="*/ 9525 w 171"/>
              <a:gd name="T69" fmla="*/ 47625 h 103"/>
              <a:gd name="T70" fmla="*/ 22225 w 171"/>
              <a:gd name="T71" fmla="*/ 38100 h 103"/>
              <a:gd name="T72" fmla="*/ 34925 w 171"/>
              <a:gd name="T73" fmla="*/ 28575 h 103"/>
              <a:gd name="T74" fmla="*/ 44450 w 171"/>
              <a:gd name="T75" fmla="*/ 19050 h 103"/>
              <a:gd name="T76" fmla="*/ 44450 w 171"/>
              <a:gd name="T77" fmla="*/ 6350 h 103"/>
              <a:gd name="T78" fmla="*/ 57150 w 171"/>
              <a:gd name="T79" fmla="*/ 22225 h 103"/>
              <a:gd name="T80" fmla="*/ 41275 w 171"/>
              <a:gd name="T81" fmla="*/ 3175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B7E4EB1-9473-BD7F-8184-4D886F81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35806A8-CE4F-635D-12C2-91E8A3BB0B47}"/>
              </a:ext>
            </a:extLst>
          </p:cNvPr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39271" name="Rectangle 7">
            <a:extLst>
              <a:ext uri="{FF2B5EF4-FFF2-40B4-BE49-F238E27FC236}">
                <a16:creationId xmlns:a16="http://schemas.microsoft.com/office/drawing/2014/main" id="{74B34607-12DD-F068-9658-1A9FF29E0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7176" name="Text Box 9">
            <a:extLst>
              <a:ext uri="{FF2B5EF4-FFF2-40B4-BE49-F238E27FC236}">
                <a16:creationId xmlns:a16="http://schemas.microsoft.com/office/drawing/2014/main" id="{3B519D0D-1B2B-B95D-DB08-9155C4901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00" y="5892800"/>
            <a:ext cx="9525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7177" name="Line 12">
            <a:extLst>
              <a:ext uri="{FF2B5EF4-FFF2-40B4-BE49-F238E27FC236}">
                <a16:creationId xmlns:a16="http://schemas.microsoft.com/office/drawing/2014/main" id="{401E1FA0-7EF1-DAA9-8D32-FBFDC37F52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13">
            <a:extLst>
              <a:ext uri="{FF2B5EF4-FFF2-40B4-BE49-F238E27FC236}">
                <a16:creationId xmlns:a16="http://schemas.microsoft.com/office/drawing/2014/main" id="{2CD21CCF-72CA-27B0-607D-77D49C621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4">
            <a:extLst>
              <a:ext uri="{FF2B5EF4-FFF2-40B4-BE49-F238E27FC236}">
                <a16:creationId xmlns:a16="http://schemas.microsoft.com/office/drawing/2014/main" id="{10936534-BA69-BDBD-73AE-D3A9027BF0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6">
            <a:extLst>
              <a:ext uri="{FF2B5EF4-FFF2-40B4-BE49-F238E27FC236}">
                <a16:creationId xmlns:a16="http://schemas.microsoft.com/office/drawing/2014/main" id="{C5F03EE2-A701-01B0-5792-DEADAA7F8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7">
            <a:extLst>
              <a:ext uri="{FF2B5EF4-FFF2-40B4-BE49-F238E27FC236}">
                <a16:creationId xmlns:a16="http://schemas.microsoft.com/office/drawing/2014/main" id="{2F00924C-C1A3-E224-F25B-7FC5D55F53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Rectangle 18">
            <a:extLst>
              <a:ext uri="{FF2B5EF4-FFF2-40B4-BE49-F238E27FC236}">
                <a16:creationId xmlns:a16="http://schemas.microsoft.com/office/drawing/2014/main" id="{A956E94B-7F9F-F8D8-4630-87895C188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4005263"/>
            <a:ext cx="3314700" cy="1295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4400" b="1">
                <a:solidFill>
                  <a:srgbClr val="66FFFF"/>
                </a:solidFill>
                <a:latin typeface="Kerala" pitchFamily="2" charset="0"/>
              </a:rPr>
              <a:t>ÍÞ·B{á¢ µ×ÃB{á¢</a:t>
            </a:r>
          </a:p>
        </p:txBody>
      </p:sp>
      <p:pic>
        <p:nvPicPr>
          <p:cNvPr id="7183" name="Picture 22">
            <a:extLst>
              <a:ext uri="{FF2B5EF4-FFF2-40B4-BE49-F238E27FC236}">
                <a16:creationId xmlns:a16="http://schemas.microsoft.com/office/drawing/2014/main" id="{3B398CDE-EE9B-8D56-053A-58502BAC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87" name="Text Box 23">
            <a:extLst>
              <a:ext uri="{FF2B5EF4-FFF2-40B4-BE49-F238E27FC236}">
                <a16:creationId xmlns:a16="http://schemas.microsoft.com/office/drawing/2014/main" id="{C322E476-D30A-CD62-6117-AA482C5FE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5489575"/>
            <a:ext cx="8145463" cy="701675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  <a:latin typeface="Kerala" pitchFamily="2" charset="0"/>
              </a:rPr>
              <a:t>dµÎàµãÄ¢... ¥ÈádµÎ¢... µÞÜÞÄàÄ¢</a:t>
            </a:r>
          </a:p>
        </p:txBody>
      </p:sp>
      <p:sp>
        <p:nvSpPr>
          <p:cNvPr id="7185" name="Text Box 24">
            <a:extLst>
              <a:ext uri="{FF2B5EF4-FFF2-40B4-BE49-F238E27FC236}">
                <a16:creationId xmlns:a16="http://schemas.microsoft.com/office/drawing/2014/main" id="{E32B1B45-46F7-3690-32D7-715BBD575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7186" name="Line 26">
            <a:extLst>
              <a:ext uri="{FF2B5EF4-FFF2-40B4-BE49-F238E27FC236}">
                <a16:creationId xmlns:a16="http://schemas.microsoft.com/office/drawing/2014/main" id="{A716C233-8E9A-9D83-9984-575DEB967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59288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Text Box 33">
            <a:extLst>
              <a:ext uri="{FF2B5EF4-FFF2-40B4-BE49-F238E27FC236}">
                <a16:creationId xmlns:a16="http://schemas.microsoft.com/office/drawing/2014/main" id="{63889F95-E3A4-17ED-D8C9-B4578E3B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400800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©2004 TBBMI</a:t>
            </a:r>
          </a:p>
        </p:txBody>
      </p:sp>
      <p:sp>
        <p:nvSpPr>
          <p:cNvPr id="139298" name="Rectangle 34">
            <a:extLst>
              <a:ext uri="{FF2B5EF4-FFF2-40B4-BE49-F238E27FC236}">
                <a16:creationId xmlns:a16="http://schemas.microsoft.com/office/drawing/2014/main" id="{AF1F303B-D674-8E92-0A7F-BE805B578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383338"/>
            <a:ext cx="658813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8.0.06.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9299" name="Rectangle 35">
            <a:extLst>
              <a:ext uri="{FF2B5EF4-FFF2-40B4-BE49-F238E27FC236}">
                <a16:creationId xmlns:a16="http://schemas.microsoft.com/office/drawing/2014/main" id="{AEE238B8-AB0B-007B-BC8F-7D5FF2741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38333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04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90" name="Text Box 36">
            <a:extLst>
              <a:ext uri="{FF2B5EF4-FFF2-40B4-BE49-F238E27FC236}">
                <a16:creationId xmlns:a16="http://schemas.microsoft.com/office/drawing/2014/main" id="{A396219F-0F84-2113-BDCD-2880EAC5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313" y="6356350"/>
            <a:ext cx="5826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</a:rPr>
              <a:t>2</a:t>
            </a: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139275" name="Rectangle 11">
            <a:extLst>
              <a:ext uri="{FF2B5EF4-FFF2-40B4-BE49-F238E27FC236}">
                <a16:creationId xmlns:a16="http://schemas.microsoft.com/office/drawing/2014/main" id="{F50F0A34-1EC9-8966-3B3B-47866EC65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25" y="896938"/>
            <a:ext cx="7299325" cy="2527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8000" b="1">
                <a:solidFill>
                  <a:srgbClr val="FEF8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erala" panose="020B0604020202020204" pitchFamily="2" charset="0"/>
              </a:rPr>
              <a:t>“ÄáùK” çÕÆÉáØíÄµ¢</a:t>
            </a:r>
            <a:endParaRPr lang="en-US" altLang="en-US" sz="8000" b="1">
              <a:solidFill>
                <a:srgbClr val="FEF8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2" grpId="0" autoUpdateAnimBg="0"/>
      <p:bldP spid="139287" grpId="0" autoUpdateAnimBg="0"/>
      <p:bldP spid="13927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47">
            <a:extLst>
              <a:ext uri="{FF2B5EF4-FFF2-40B4-BE49-F238E27FC236}">
                <a16:creationId xmlns:a16="http://schemas.microsoft.com/office/drawing/2014/main" id="{34316CE1-4E5A-D48B-CE81-C787D4640ED7}"/>
              </a:ext>
            </a:extLst>
          </p:cNvPr>
          <p:cNvGrpSpPr>
            <a:grpSpLocks/>
          </p:cNvGrpSpPr>
          <p:nvPr/>
        </p:nvGrpSpPr>
        <p:grpSpPr bwMode="auto">
          <a:xfrm>
            <a:off x="1588" y="303213"/>
            <a:ext cx="9142412" cy="6451600"/>
            <a:chOff x="1" y="191"/>
            <a:chExt cx="5759" cy="4064"/>
          </a:xfrm>
        </p:grpSpPr>
        <p:pic>
          <p:nvPicPr>
            <p:cNvPr id="8202" name="Picture 2">
              <a:extLst>
                <a:ext uri="{FF2B5EF4-FFF2-40B4-BE49-F238E27FC236}">
                  <a16:creationId xmlns:a16="http://schemas.microsoft.com/office/drawing/2014/main" id="{8B2E3F25-7C82-85A6-7512-B645DF08145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" y="651"/>
              <a:ext cx="4115" cy="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3" name="Rectangle 3">
              <a:extLst>
                <a:ext uri="{FF2B5EF4-FFF2-40B4-BE49-F238E27FC236}">
                  <a16:creationId xmlns:a16="http://schemas.microsoft.com/office/drawing/2014/main" id="{586343EE-1F68-BE04-B365-DB6CB31C0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" y="3512"/>
              <a:ext cx="1369" cy="40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4" name="Rectangle 4">
              <a:extLst>
                <a:ext uri="{FF2B5EF4-FFF2-40B4-BE49-F238E27FC236}">
                  <a16:creationId xmlns:a16="http://schemas.microsoft.com/office/drawing/2014/main" id="{5DDF5569-1D78-3F06-8BDA-75044850E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515"/>
              <a:ext cx="240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5" name="Oval 5">
              <a:extLst>
                <a:ext uri="{FF2B5EF4-FFF2-40B4-BE49-F238E27FC236}">
                  <a16:creationId xmlns:a16="http://schemas.microsoft.com/office/drawing/2014/main" id="{9E0A8754-09A6-DBE6-6B71-73AB0F0F1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" y="639"/>
              <a:ext cx="249" cy="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6" name="Rectangle 6">
              <a:extLst>
                <a:ext uri="{FF2B5EF4-FFF2-40B4-BE49-F238E27FC236}">
                  <a16:creationId xmlns:a16="http://schemas.microsoft.com/office/drawing/2014/main" id="{423DA0DB-C95B-4599-7B1B-6790D5BF0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849"/>
              <a:ext cx="75" cy="42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7" name="Rectangle 7">
              <a:extLst>
                <a:ext uri="{FF2B5EF4-FFF2-40B4-BE49-F238E27FC236}">
                  <a16:creationId xmlns:a16="http://schemas.microsoft.com/office/drawing/2014/main" id="{0FD32B92-7E8E-93B7-23C7-B8A85D6D2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" y="911"/>
              <a:ext cx="264" cy="93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8" name="Line 8">
              <a:extLst>
                <a:ext uri="{FF2B5EF4-FFF2-40B4-BE49-F238E27FC236}">
                  <a16:creationId xmlns:a16="http://schemas.microsoft.com/office/drawing/2014/main" id="{14C5F5CA-DF3F-1B8B-1E6D-0AABE648E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" y="76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Line 9">
              <a:extLst>
                <a:ext uri="{FF2B5EF4-FFF2-40B4-BE49-F238E27FC236}">
                  <a16:creationId xmlns:a16="http://schemas.microsoft.com/office/drawing/2014/main" id="{B1231243-4FC5-1576-9E4C-6236FB530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9" y="54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Line 10">
              <a:extLst>
                <a:ext uri="{FF2B5EF4-FFF2-40B4-BE49-F238E27FC236}">
                  <a16:creationId xmlns:a16="http://schemas.microsoft.com/office/drawing/2014/main" id="{A59E58ED-4E1B-3654-E9F4-B67715437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7" y="974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11">
              <a:extLst>
                <a:ext uri="{FF2B5EF4-FFF2-40B4-BE49-F238E27FC236}">
                  <a16:creationId xmlns:a16="http://schemas.microsoft.com/office/drawing/2014/main" id="{DADD5B8C-9E13-5B03-4195-78DD1DCFB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" y="658"/>
              <a:ext cx="106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tx1"/>
                  </a:solidFill>
                  <a:latin typeface="Times" panose="02020603050405020304" pitchFamily="18" charset="0"/>
                </a:rPr>
                <a:t>ONE THEME:</a:t>
              </a:r>
            </a:p>
          </p:txBody>
        </p:sp>
        <p:sp>
          <p:nvSpPr>
            <p:cNvPr id="8212" name="Line 12">
              <a:extLst>
                <a:ext uri="{FF2B5EF4-FFF2-40B4-BE49-F238E27FC236}">
                  <a16:creationId xmlns:a16="http://schemas.microsoft.com/office/drawing/2014/main" id="{404B2110-6C4B-8000-5C66-5B5302FD3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1" y="760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13">
              <a:extLst>
                <a:ext uri="{FF2B5EF4-FFF2-40B4-BE49-F238E27FC236}">
                  <a16:creationId xmlns:a16="http://schemas.microsoft.com/office/drawing/2014/main" id="{9F975244-5EE0-6936-6703-3AE5908EC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" y="1278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14">
              <a:extLst>
                <a:ext uri="{FF2B5EF4-FFF2-40B4-BE49-F238E27FC236}">
                  <a16:creationId xmlns:a16="http://schemas.microsoft.com/office/drawing/2014/main" id="{59A32E3D-1738-EA89-A524-4D8F3EFA1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1277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Line 15">
              <a:extLst>
                <a:ext uri="{FF2B5EF4-FFF2-40B4-BE49-F238E27FC236}">
                  <a16:creationId xmlns:a16="http://schemas.microsoft.com/office/drawing/2014/main" id="{3C199E81-0A48-0ED7-E18D-E9E1796919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" y="162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Line 16">
              <a:extLst>
                <a:ext uri="{FF2B5EF4-FFF2-40B4-BE49-F238E27FC236}">
                  <a16:creationId xmlns:a16="http://schemas.microsoft.com/office/drawing/2014/main" id="{0791F127-66EA-565C-8E65-952AFF7DD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5" y="1630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Line 17">
              <a:extLst>
                <a:ext uri="{FF2B5EF4-FFF2-40B4-BE49-F238E27FC236}">
                  <a16:creationId xmlns:a16="http://schemas.microsoft.com/office/drawing/2014/main" id="{171DB943-8612-5CB8-46FD-E2A718EEC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" y="2156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Line 18">
              <a:extLst>
                <a:ext uri="{FF2B5EF4-FFF2-40B4-BE49-F238E27FC236}">
                  <a16:creationId xmlns:a16="http://schemas.microsoft.com/office/drawing/2014/main" id="{30DED222-55BD-C267-5D78-8A6FFFD3C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4" y="216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Line 19">
              <a:extLst>
                <a:ext uri="{FF2B5EF4-FFF2-40B4-BE49-F238E27FC236}">
                  <a16:creationId xmlns:a16="http://schemas.microsoft.com/office/drawing/2014/main" id="{A0D6E969-5BEC-1F54-A87A-85A9EFBD0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" y="360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Line 20">
              <a:extLst>
                <a:ext uri="{FF2B5EF4-FFF2-40B4-BE49-F238E27FC236}">
                  <a16:creationId xmlns:a16="http://schemas.microsoft.com/office/drawing/2014/main" id="{2D7C6862-9034-20D9-4493-F830D6846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3" y="361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Line 21">
              <a:extLst>
                <a:ext uri="{FF2B5EF4-FFF2-40B4-BE49-F238E27FC236}">
                  <a16:creationId xmlns:a16="http://schemas.microsoft.com/office/drawing/2014/main" id="{8DDDFDEB-8D36-57B4-CEA6-58EEBDB36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1" y="3795"/>
              <a:ext cx="10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Rectangle 22">
              <a:extLst>
                <a:ext uri="{FF2B5EF4-FFF2-40B4-BE49-F238E27FC236}">
                  <a16:creationId xmlns:a16="http://schemas.microsoft.com/office/drawing/2014/main" id="{CDABE448-DD68-D218-CE56-7D5CB3CCB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" y="610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1"/>
                  </a:solidFill>
                  <a:latin typeface="Times" panose="02020603050405020304" pitchFamily="18" charset="0"/>
                </a:rPr>
                <a:t>D(OT)</a:t>
              </a:r>
            </a:p>
          </p:txBody>
        </p:sp>
        <p:sp>
          <p:nvSpPr>
            <p:cNvPr id="8223" name="Rectangle 23">
              <a:extLst>
                <a:ext uri="{FF2B5EF4-FFF2-40B4-BE49-F238E27FC236}">
                  <a16:creationId xmlns:a16="http://schemas.microsoft.com/office/drawing/2014/main" id="{0358E254-C74A-D1D8-375E-57EB8D4D0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614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1"/>
                  </a:solidFill>
                  <a:latin typeface="Times" panose="02020603050405020304" pitchFamily="18" charset="0"/>
                </a:rPr>
                <a:t>D(NT)</a:t>
              </a:r>
            </a:p>
          </p:txBody>
        </p:sp>
        <p:sp>
          <p:nvSpPr>
            <p:cNvPr id="8224" name="Rectangle 24">
              <a:extLst>
                <a:ext uri="{FF2B5EF4-FFF2-40B4-BE49-F238E27FC236}">
                  <a16:creationId xmlns:a16="http://schemas.microsoft.com/office/drawing/2014/main" id="{129DFA54-1564-5A3D-0220-899EBA15E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1"/>
                  </a:solidFill>
                  <a:latin typeface="Times" panose="02020603050405020304" pitchFamily="18" charset="0"/>
                </a:rPr>
                <a:t>A</a:t>
              </a:r>
            </a:p>
          </p:txBody>
        </p:sp>
        <p:sp>
          <p:nvSpPr>
            <p:cNvPr id="8225" name="Rectangle 25">
              <a:extLst>
                <a:ext uri="{FF2B5EF4-FFF2-40B4-BE49-F238E27FC236}">
                  <a16:creationId xmlns:a16="http://schemas.microsoft.com/office/drawing/2014/main" id="{8D7693B5-D1F4-94BD-05B9-BB626D42A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1"/>
                  </a:solidFill>
                  <a:latin typeface="Times" panose="02020603050405020304" pitchFamily="18" charset="0"/>
                </a:rPr>
                <a:t>B</a:t>
              </a:r>
            </a:p>
          </p:txBody>
        </p:sp>
        <p:sp>
          <p:nvSpPr>
            <p:cNvPr id="8226" name="Rectangle 26">
              <a:extLst>
                <a:ext uri="{FF2B5EF4-FFF2-40B4-BE49-F238E27FC236}">
                  <a16:creationId xmlns:a16="http://schemas.microsoft.com/office/drawing/2014/main" id="{6C310D24-87F0-422C-9AE0-C538C18E3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1"/>
                  </a:solidFill>
                  <a:latin typeface="Times" panose="02020603050405020304" pitchFamily="18" charset="0"/>
                </a:rPr>
                <a:t>C</a:t>
              </a:r>
            </a:p>
          </p:txBody>
        </p:sp>
        <p:sp>
          <p:nvSpPr>
            <p:cNvPr id="8227" name="Rectangle 27">
              <a:extLst>
                <a:ext uri="{FF2B5EF4-FFF2-40B4-BE49-F238E27FC236}">
                  <a16:creationId xmlns:a16="http://schemas.microsoft.com/office/drawing/2014/main" id="{19A30B15-3EB3-C34A-3340-6785FC473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" y="1125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1"/>
                  </a:solidFill>
                  <a:latin typeface="Times" panose="02020603050405020304" pitchFamily="18" charset="0"/>
                </a:rPr>
                <a:t>E(OT)</a:t>
              </a:r>
            </a:p>
          </p:txBody>
        </p:sp>
        <p:sp>
          <p:nvSpPr>
            <p:cNvPr id="8228" name="Rectangle 28">
              <a:extLst>
                <a:ext uri="{FF2B5EF4-FFF2-40B4-BE49-F238E27FC236}">
                  <a16:creationId xmlns:a16="http://schemas.microsoft.com/office/drawing/2014/main" id="{63C43CD7-3BC8-F072-05D7-ACF4A9C01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1110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1"/>
                  </a:solidFill>
                  <a:latin typeface="Times" panose="02020603050405020304" pitchFamily="18" charset="0"/>
                </a:rPr>
                <a:t>E(NT)</a:t>
              </a:r>
            </a:p>
          </p:txBody>
        </p:sp>
        <p:sp>
          <p:nvSpPr>
            <p:cNvPr id="8229" name="Rectangle 29">
              <a:extLst>
                <a:ext uri="{FF2B5EF4-FFF2-40B4-BE49-F238E27FC236}">
                  <a16:creationId xmlns:a16="http://schemas.microsoft.com/office/drawing/2014/main" id="{1E067CF9-D8F6-EE8F-87C3-66A3C2731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1"/>
                  </a:solidFill>
                  <a:latin typeface="Times" panose="02020603050405020304" pitchFamily="18" charset="0"/>
                </a:rPr>
                <a:t>F(NT)</a:t>
              </a:r>
            </a:p>
          </p:txBody>
        </p:sp>
        <p:sp>
          <p:nvSpPr>
            <p:cNvPr id="8230" name="Rectangle 30">
              <a:extLst>
                <a:ext uri="{FF2B5EF4-FFF2-40B4-BE49-F238E27FC236}">
                  <a16:creationId xmlns:a16="http://schemas.microsoft.com/office/drawing/2014/main" id="{4633FC80-D46C-8317-1336-671E7C0E6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07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1"/>
                  </a:solidFill>
                  <a:latin typeface="Times" panose="02020603050405020304" pitchFamily="18" charset="0"/>
                </a:rPr>
                <a:t>G(NT)</a:t>
              </a:r>
            </a:p>
          </p:txBody>
        </p:sp>
        <p:sp>
          <p:nvSpPr>
            <p:cNvPr id="8231" name="Rectangle 31">
              <a:extLst>
                <a:ext uri="{FF2B5EF4-FFF2-40B4-BE49-F238E27FC236}">
                  <a16:creationId xmlns:a16="http://schemas.microsoft.com/office/drawing/2014/main" id="{D587983F-7A69-1C94-3381-BF5B339B7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1"/>
                  </a:solidFill>
                  <a:latin typeface="Times" panose="02020603050405020304" pitchFamily="18" charset="0"/>
                </a:rPr>
                <a:t>F(OT)</a:t>
              </a:r>
            </a:p>
          </p:txBody>
        </p:sp>
        <p:sp>
          <p:nvSpPr>
            <p:cNvPr id="8232" name="Rectangle 32">
              <a:extLst>
                <a:ext uri="{FF2B5EF4-FFF2-40B4-BE49-F238E27FC236}">
                  <a16:creationId xmlns:a16="http://schemas.microsoft.com/office/drawing/2014/main" id="{14812372-5085-6A88-50CF-898F20AEC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2011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1"/>
                  </a:solidFill>
                  <a:latin typeface="Times" panose="02020603050405020304" pitchFamily="18" charset="0"/>
                </a:rPr>
                <a:t>G(OT)</a:t>
              </a:r>
            </a:p>
          </p:txBody>
        </p:sp>
        <p:sp>
          <p:nvSpPr>
            <p:cNvPr id="8233" name="Rectangle 33">
              <a:extLst>
                <a:ext uri="{FF2B5EF4-FFF2-40B4-BE49-F238E27FC236}">
                  <a16:creationId xmlns:a16="http://schemas.microsoft.com/office/drawing/2014/main" id="{D25001D9-0991-CE87-800A-81BB95D37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" y="3445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1"/>
                  </a:solidFill>
                  <a:latin typeface="Times" panose="02020603050405020304" pitchFamily="18" charset="0"/>
                </a:rPr>
                <a:t>H(OT)</a:t>
              </a:r>
            </a:p>
          </p:txBody>
        </p:sp>
        <p:sp>
          <p:nvSpPr>
            <p:cNvPr id="8234" name="Rectangle 34">
              <a:extLst>
                <a:ext uri="{FF2B5EF4-FFF2-40B4-BE49-F238E27FC236}">
                  <a16:creationId xmlns:a16="http://schemas.microsoft.com/office/drawing/2014/main" id="{94BEB0B7-0E95-ADE9-9EF4-1B016BBD8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3460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1"/>
                  </a:solidFill>
                  <a:latin typeface="Times" panose="02020603050405020304" pitchFamily="18" charset="0"/>
                </a:rPr>
                <a:t>H(NT)</a:t>
              </a:r>
            </a:p>
          </p:txBody>
        </p:sp>
        <p:sp>
          <p:nvSpPr>
            <p:cNvPr id="8235" name="Rectangle 35">
              <a:extLst>
                <a:ext uri="{FF2B5EF4-FFF2-40B4-BE49-F238E27FC236}">
                  <a16:creationId xmlns:a16="http://schemas.microsoft.com/office/drawing/2014/main" id="{804BD064-65F7-B85C-744E-B59D8E226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3642"/>
              <a:ext cx="45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1"/>
                  </a:solidFill>
                  <a:latin typeface="Times" panose="02020603050405020304" pitchFamily="18" charset="0"/>
                </a:rPr>
                <a:t>I(OT)</a:t>
              </a:r>
            </a:p>
          </p:txBody>
        </p:sp>
        <p:sp>
          <p:nvSpPr>
            <p:cNvPr id="8236" name="Rectangle 36">
              <a:extLst>
                <a:ext uri="{FF2B5EF4-FFF2-40B4-BE49-F238E27FC236}">
                  <a16:creationId xmlns:a16="http://schemas.microsoft.com/office/drawing/2014/main" id="{AEC00AB8-128B-A3EB-7E77-B67DCD825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3607"/>
              <a:ext cx="2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1"/>
                  </a:solidFill>
                  <a:latin typeface="Times" panose="02020603050405020304" pitchFamily="18" charset="0"/>
                </a:rPr>
                <a:t>J</a:t>
              </a:r>
            </a:p>
          </p:txBody>
        </p:sp>
        <p:sp>
          <p:nvSpPr>
            <p:cNvPr id="172069" name="Rectangle 37">
              <a:extLst>
                <a:ext uri="{FF2B5EF4-FFF2-40B4-BE49-F238E27FC236}">
                  <a16:creationId xmlns:a16="http://schemas.microsoft.com/office/drawing/2014/main" id="{76BEC3E0-3A5D-317F-0668-6E5C1A8E8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" y="3969"/>
              <a:ext cx="1894" cy="2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Kerala" panose="020B0604020202020204" pitchFamily="2" charset="0"/>
                </a:rPr>
                <a:t>“ÄáùK” çÕÆÉáØíÄµ¢</a:t>
              </a:r>
            </a:p>
          </p:txBody>
        </p:sp>
        <p:sp>
          <p:nvSpPr>
            <p:cNvPr id="8238" name="Rectangle 38">
              <a:extLst>
                <a:ext uri="{FF2B5EF4-FFF2-40B4-BE49-F238E27FC236}">
                  <a16:creationId xmlns:a16="http://schemas.microsoft.com/office/drawing/2014/main" id="{7EC4E552-E584-F7F1-19E3-F44939614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" y="2828"/>
              <a:ext cx="51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Times" panose="02020603050405020304" pitchFamily="18" charset="0"/>
                </a:rPr>
                <a:t>1</a:t>
              </a:r>
            </a:p>
          </p:txBody>
        </p:sp>
        <p:sp>
          <p:nvSpPr>
            <p:cNvPr id="8239" name="Rectangle 39">
              <a:extLst>
                <a:ext uri="{FF2B5EF4-FFF2-40B4-BE49-F238E27FC236}">
                  <a16:creationId xmlns:a16="http://schemas.microsoft.com/office/drawing/2014/main" id="{3748BBA0-512C-CE4A-8E85-1F134ECDF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" y="2252"/>
              <a:ext cx="51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tx1"/>
                  </a:solidFill>
                  <a:latin typeface="Times" panose="02020603050405020304" pitchFamily="18" charset="0"/>
                </a:rPr>
                <a:t>2</a:t>
              </a:r>
            </a:p>
          </p:txBody>
        </p:sp>
        <p:sp>
          <p:nvSpPr>
            <p:cNvPr id="8240" name="Rectangle 40">
              <a:extLst>
                <a:ext uri="{FF2B5EF4-FFF2-40B4-BE49-F238E27FC236}">
                  <a16:creationId xmlns:a16="http://schemas.microsoft.com/office/drawing/2014/main" id="{CC0F118C-22CB-6B00-9271-D36EF600C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" y="1804"/>
              <a:ext cx="51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tx1"/>
                  </a:solidFill>
                  <a:latin typeface="Times" panose="02020603050405020304" pitchFamily="18" charset="0"/>
                </a:rPr>
                <a:t>3</a:t>
              </a:r>
            </a:p>
          </p:txBody>
        </p:sp>
        <p:sp>
          <p:nvSpPr>
            <p:cNvPr id="8241" name="Rectangle 41">
              <a:extLst>
                <a:ext uri="{FF2B5EF4-FFF2-40B4-BE49-F238E27FC236}">
                  <a16:creationId xmlns:a16="http://schemas.microsoft.com/office/drawing/2014/main" id="{B018B33D-4760-D134-B785-02BE558B4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1574"/>
              <a:ext cx="51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tx1"/>
                  </a:solidFill>
                  <a:latin typeface="Times" panose="02020603050405020304" pitchFamily="18" charset="0"/>
                </a:rPr>
                <a:t>4</a:t>
              </a:r>
            </a:p>
          </p:txBody>
        </p:sp>
        <p:sp>
          <p:nvSpPr>
            <p:cNvPr id="8242" name="Rectangle 42">
              <a:extLst>
                <a:ext uri="{FF2B5EF4-FFF2-40B4-BE49-F238E27FC236}">
                  <a16:creationId xmlns:a16="http://schemas.microsoft.com/office/drawing/2014/main" id="{79E47568-4C2B-B025-ACF0-2FF2369FD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" y="1773"/>
              <a:ext cx="51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tx1"/>
                  </a:solidFill>
                  <a:latin typeface="Times" panose="02020603050405020304" pitchFamily="18" charset="0"/>
                </a:rPr>
                <a:t>5</a:t>
              </a:r>
            </a:p>
          </p:txBody>
        </p:sp>
        <p:sp>
          <p:nvSpPr>
            <p:cNvPr id="8243" name="Rectangle 43">
              <a:extLst>
                <a:ext uri="{FF2B5EF4-FFF2-40B4-BE49-F238E27FC236}">
                  <a16:creationId xmlns:a16="http://schemas.microsoft.com/office/drawing/2014/main" id="{E7B53492-C3FA-7F5A-BE57-F8F3DDA95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2062"/>
              <a:ext cx="51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tx1"/>
                  </a:solidFill>
                  <a:latin typeface="Times" panose="02020603050405020304" pitchFamily="18" charset="0"/>
                </a:rPr>
                <a:t>6</a:t>
              </a:r>
            </a:p>
          </p:txBody>
        </p:sp>
        <p:sp>
          <p:nvSpPr>
            <p:cNvPr id="8244" name="Rectangle 44">
              <a:extLst>
                <a:ext uri="{FF2B5EF4-FFF2-40B4-BE49-F238E27FC236}">
                  <a16:creationId xmlns:a16="http://schemas.microsoft.com/office/drawing/2014/main" id="{B669BC65-B148-476D-4AD7-1254292B6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6" y="2450"/>
              <a:ext cx="51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tx1"/>
                  </a:solidFill>
                  <a:latin typeface="Times" panose="02020603050405020304" pitchFamily="18" charset="0"/>
                </a:rPr>
                <a:t>7</a:t>
              </a:r>
            </a:p>
          </p:txBody>
        </p:sp>
        <p:sp>
          <p:nvSpPr>
            <p:cNvPr id="8245" name="Line 45">
              <a:extLst>
                <a:ext uri="{FF2B5EF4-FFF2-40B4-BE49-F238E27FC236}">
                  <a16:creationId xmlns:a16="http://schemas.microsoft.com/office/drawing/2014/main" id="{6DCC1B84-3238-0C99-AA6D-49D5917CA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3134"/>
              <a:ext cx="920" cy="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6" name="Line 46">
              <a:extLst>
                <a:ext uri="{FF2B5EF4-FFF2-40B4-BE49-F238E27FC236}">
                  <a16:creationId xmlns:a16="http://schemas.microsoft.com/office/drawing/2014/main" id="{B65C3B47-2F8A-610C-5924-7D832F503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2627"/>
              <a:ext cx="852" cy="3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Line 47">
              <a:extLst>
                <a:ext uri="{FF2B5EF4-FFF2-40B4-BE49-F238E27FC236}">
                  <a16:creationId xmlns:a16="http://schemas.microsoft.com/office/drawing/2014/main" id="{AC2E9B0E-145E-8B17-63E8-88B6435D0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3" y="2139"/>
              <a:ext cx="638" cy="7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8" name="Line 48">
              <a:extLst>
                <a:ext uri="{FF2B5EF4-FFF2-40B4-BE49-F238E27FC236}">
                  <a16:creationId xmlns:a16="http://schemas.microsoft.com/office/drawing/2014/main" id="{7B741AEC-A5D0-9EFE-01BF-D8DE7B0EC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1905"/>
              <a:ext cx="248" cy="10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9" name="Line 49">
              <a:extLst>
                <a:ext uri="{FF2B5EF4-FFF2-40B4-BE49-F238E27FC236}">
                  <a16:creationId xmlns:a16="http://schemas.microsoft.com/office/drawing/2014/main" id="{8E9C2CD4-87D7-D839-D1E5-BBF6562F35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5" y="2119"/>
              <a:ext cx="527" cy="6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0" name="Line 50">
              <a:extLst>
                <a:ext uri="{FF2B5EF4-FFF2-40B4-BE49-F238E27FC236}">
                  <a16:creationId xmlns:a16="http://schemas.microsoft.com/office/drawing/2014/main" id="{C5AFB130-1875-C1E7-E387-ED33061C73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1" y="2373"/>
              <a:ext cx="712" cy="5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1" name="Line 51">
              <a:extLst>
                <a:ext uri="{FF2B5EF4-FFF2-40B4-BE49-F238E27FC236}">
                  <a16:creationId xmlns:a16="http://schemas.microsoft.com/office/drawing/2014/main" id="{048AD5FC-E8FB-CCD9-167A-2011A2ED36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8" y="2843"/>
              <a:ext cx="1008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2" name="Line 52">
              <a:extLst>
                <a:ext uri="{FF2B5EF4-FFF2-40B4-BE49-F238E27FC236}">
                  <a16:creationId xmlns:a16="http://schemas.microsoft.com/office/drawing/2014/main" id="{94398C4C-6133-6717-5727-98FBE27775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5" y="3218"/>
              <a:ext cx="899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3" name="Freeform 53">
              <a:extLst>
                <a:ext uri="{FF2B5EF4-FFF2-40B4-BE49-F238E27FC236}">
                  <a16:creationId xmlns:a16="http://schemas.microsoft.com/office/drawing/2014/main" id="{A8925383-D0F0-7F43-3B98-140456EE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3236"/>
              <a:ext cx="97" cy="89"/>
            </a:xfrm>
            <a:custGeom>
              <a:avLst/>
              <a:gdLst>
                <a:gd name="T0" fmla="*/ 8 w 97"/>
                <a:gd name="T1" fmla="*/ 24 h 89"/>
                <a:gd name="T2" fmla="*/ 16 w 97"/>
                <a:gd name="T3" fmla="*/ 24 h 89"/>
                <a:gd name="T4" fmla="*/ 24 w 97"/>
                <a:gd name="T5" fmla="*/ 24 h 89"/>
                <a:gd name="T6" fmla="*/ 36 w 97"/>
                <a:gd name="T7" fmla="*/ 28 h 89"/>
                <a:gd name="T8" fmla="*/ 44 w 97"/>
                <a:gd name="T9" fmla="*/ 28 h 89"/>
                <a:gd name="T10" fmla="*/ 52 w 97"/>
                <a:gd name="T11" fmla="*/ 28 h 89"/>
                <a:gd name="T12" fmla="*/ 52 w 97"/>
                <a:gd name="T13" fmla="*/ 36 h 89"/>
                <a:gd name="T14" fmla="*/ 60 w 97"/>
                <a:gd name="T15" fmla="*/ 44 h 89"/>
                <a:gd name="T16" fmla="*/ 68 w 97"/>
                <a:gd name="T17" fmla="*/ 48 h 89"/>
                <a:gd name="T18" fmla="*/ 72 w 97"/>
                <a:gd name="T19" fmla="*/ 40 h 89"/>
                <a:gd name="T20" fmla="*/ 72 w 97"/>
                <a:gd name="T21" fmla="*/ 32 h 89"/>
                <a:gd name="T22" fmla="*/ 80 w 97"/>
                <a:gd name="T23" fmla="*/ 24 h 89"/>
                <a:gd name="T24" fmla="*/ 88 w 97"/>
                <a:gd name="T25" fmla="*/ 24 h 89"/>
                <a:gd name="T26" fmla="*/ 88 w 97"/>
                <a:gd name="T27" fmla="*/ 32 h 89"/>
                <a:gd name="T28" fmla="*/ 96 w 97"/>
                <a:gd name="T29" fmla="*/ 36 h 89"/>
                <a:gd name="T30" fmla="*/ 92 w 97"/>
                <a:gd name="T31" fmla="*/ 44 h 89"/>
                <a:gd name="T32" fmla="*/ 84 w 97"/>
                <a:gd name="T33" fmla="*/ 48 h 89"/>
                <a:gd name="T34" fmla="*/ 76 w 97"/>
                <a:gd name="T35" fmla="*/ 40 h 89"/>
                <a:gd name="T36" fmla="*/ 72 w 97"/>
                <a:gd name="T37" fmla="*/ 32 h 89"/>
                <a:gd name="T38" fmla="*/ 72 w 97"/>
                <a:gd name="T39" fmla="*/ 24 h 89"/>
                <a:gd name="T40" fmla="*/ 72 w 97"/>
                <a:gd name="T41" fmla="*/ 16 h 89"/>
                <a:gd name="T42" fmla="*/ 72 w 97"/>
                <a:gd name="T43" fmla="*/ 8 h 89"/>
                <a:gd name="T44" fmla="*/ 72 w 97"/>
                <a:gd name="T45" fmla="*/ 0 h 89"/>
                <a:gd name="T46" fmla="*/ 60 w 97"/>
                <a:gd name="T47" fmla="*/ 12 h 89"/>
                <a:gd name="T48" fmla="*/ 44 w 97"/>
                <a:gd name="T49" fmla="*/ 32 h 89"/>
                <a:gd name="T50" fmla="*/ 36 w 97"/>
                <a:gd name="T51" fmla="*/ 40 h 89"/>
                <a:gd name="T52" fmla="*/ 28 w 97"/>
                <a:gd name="T53" fmla="*/ 48 h 89"/>
                <a:gd name="T54" fmla="*/ 20 w 97"/>
                <a:gd name="T55" fmla="*/ 48 h 89"/>
                <a:gd name="T56" fmla="*/ 16 w 97"/>
                <a:gd name="T57" fmla="*/ 40 h 89"/>
                <a:gd name="T58" fmla="*/ 16 w 97"/>
                <a:gd name="T59" fmla="*/ 32 h 89"/>
                <a:gd name="T60" fmla="*/ 20 w 97"/>
                <a:gd name="T61" fmla="*/ 24 h 89"/>
                <a:gd name="T62" fmla="*/ 24 w 97"/>
                <a:gd name="T63" fmla="*/ 16 h 89"/>
                <a:gd name="T64" fmla="*/ 20 w 97"/>
                <a:gd name="T65" fmla="*/ 24 h 89"/>
                <a:gd name="T66" fmla="*/ 12 w 97"/>
                <a:gd name="T67" fmla="*/ 32 h 89"/>
                <a:gd name="T68" fmla="*/ 12 w 97"/>
                <a:gd name="T69" fmla="*/ 24 h 89"/>
                <a:gd name="T70" fmla="*/ 20 w 97"/>
                <a:gd name="T71" fmla="*/ 24 h 89"/>
                <a:gd name="T72" fmla="*/ 8 w 97"/>
                <a:gd name="T73" fmla="*/ 32 h 89"/>
                <a:gd name="T74" fmla="*/ 0 w 97"/>
                <a:gd name="T75" fmla="*/ 36 h 89"/>
                <a:gd name="T76" fmla="*/ 0 w 97"/>
                <a:gd name="T77" fmla="*/ 28 h 89"/>
                <a:gd name="T78" fmla="*/ 4 w 97"/>
                <a:gd name="T79" fmla="*/ 20 h 89"/>
                <a:gd name="T80" fmla="*/ 12 w 97"/>
                <a:gd name="T81" fmla="*/ 16 h 89"/>
                <a:gd name="T82" fmla="*/ 4 w 97"/>
                <a:gd name="T83" fmla="*/ 20 h 89"/>
                <a:gd name="T84" fmla="*/ 20 w 97"/>
                <a:gd name="T85" fmla="*/ 88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7" h="89">
                  <a:moveTo>
                    <a:pt x="8" y="24"/>
                  </a:moveTo>
                  <a:lnTo>
                    <a:pt x="16" y="24"/>
                  </a:lnTo>
                  <a:lnTo>
                    <a:pt x="24" y="24"/>
                  </a:lnTo>
                  <a:lnTo>
                    <a:pt x="36" y="28"/>
                  </a:lnTo>
                  <a:lnTo>
                    <a:pt x="44" y="28"/>
                  </a:lnTo>
                  <a:lnTo>
                    <a:pt x="52" y="28"/>
                  </a:lnTo>
                  <a:lnTo>
                    <a:pt x="52" y="36"/>
                  </a:lnTo>
                  <a:lnTo>
                    <a:pt x="60" y="44"/>
                  </a:lnTo>
                  <a:lnTo>
                    <a:pt x="68" y="48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96" y="36"/>
                  </a:lnTo>
                  <a:lnTo>
                    <a:pt x="92" y="44"/>
                  </a:lnTo>
                  <a:lnTo>
                    <a:pt x="84" y="48"/>
                  </a:lnTo>
                  <a:lnTo>
                    <a:pt x="76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44" y="32"/>
                  </a:lnTo>
                  <a:lnTo>
                    <a:pt x="36" y="40"/>
                  </a:lnTo>
                  <a:lnTo>
                    <a:pt x="28" y="48"/>
                  </a:lnTo>
                  <a:lnTo>
                    <a:pt x="20" y="48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20" y="24"/>
                  </a:lnTo>
                  <a:lnTo>
                    <a:pt x="24" y="16"/>
                  </a:lnTo>
                  <a:lnTo>
                    <a:pt x="20" y="24"/>
                  </a:lnTo>
                  <a:lnTo>
                    <a:pt x="12" y="32"/>
                  </a:lnTo>
                  <a:lnTo>
                    <a:pt x="12" y="24"/>
                  </a:lnTo>
                  <a:lnTo>
                    <a:pt x="20" y="24"/>
                  </a:lnTo>
                  <a:lnTo>
                    <a:pt x="8" y="32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4" y="20"/>
                  </a:lnTo>
                  <a:lnTo>
                    <a:pt x="20" y="88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Rectangle 54">
              <a:extLst>
                <a:ext uri="{FF2B5EF4-FFF2-40B4-BE49-F238E27FC236}">
                  <a16:creationId xmlns:a16="http://schemas.microsoft.com/office/drawing/2014/main" id="{A2292B28-8918-CE53-A2D0-D7966A67E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0" y="3036"/>
              <a:ext cx="51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tx1"/>
                  </a:solidFill>
                  <a:latin typeface="Times" panose="02020603050405020304" pitchFamily="18" charset="0"/>
                </a:rPr>
                <a:t>8</a:t>
              </a:r>
            </a:p>
          </p:txBody>
        </p:sp>
        <p:sp>
          <p:nvSpPr>
            <p:cNvPr id="8255" name="Rectangle 55">
              <a:extLst>
                <a:ext uri="{FF2B5EF4-FFF2-40B4-BE49-F238E27FC236}">
                  <a16:creationId xmlns:a16="http://schemas.microsoft.com/office/drawing/2014/main" id="{538976EE-5049-89A6-A385-CB9168BF7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" y="1934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6" name="Rectangle 56">
              <a:extLst>
                <a:ext uri="{FF2B5EF4-FFF2-40B4-BE49-F238E27FC236}">
                  <a16:creationId xmlns:a16="http://schemas.microsoft.com/office/drawing/2014/main" id="{C28AF03E-DFA2-7751-DD0A-A9C2E9D78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" y="1878"/>
              <a:ext cx="185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chemeClr val="tx1"/>
                  </a:solidFill>
                  <a:latin typeface="Times" panose="02020603050405020304" pitchFamily="18" charset="0"/>
                </a:rPr>
                <a:t>/</a:t>
              </a:r>
            </a:p>
          </p:txBody>
        </p:sp>
        <p:sp>
          <p:nvSpPr>
            <p:cNvPr id="8257" name="Rectangle 57">
              <a:extLst>
                <a:ext uri="{FF2B5EF4-FFF2-40B4-BE49-F238E27FC236}">
                  <a16:creationId xmlns:a16="http://schemas.microsoft.com/office/drawing/2014/main" id="{506C41A5-EEDA-6998-2604-1D99E9672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712"/>
              <a:ext cx="136" cy="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8" name="Rectangle 58">
              <a:extLst>
                <a:ext uri="{FF2B5EF4-FFF2-40B4-BE49-F238E27FC236}">
                  <a16:creationId xmlns:a16="http://schemas.microsoft.com/office/drawing/2014/main" id="{39F0E48A-507A-E101-94DD-71705A150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" y="536"/>
              <a:ext cx="51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1800" b="1">
                  <a:solidFill>
                    <a:schemeClr val="tx1"/>
                  </a:solidFill>
                  <a:latin typeface="Times" panose="02020603050405020304" pitchFamily="18" charset="0"/>
                </a:rPr>
                <a:t>“       ”</a:t>
              </a:r>
            </a:p>
          </p:txBody>
        </p:sp>
        <p:sp>
          <p:nvSpPr>
            <p:cNvPr id="8259" name="Rectangle 59">
              <a:extLst>
                <a:ext uri="{FF2B5EF4-FFF2-40B4-BE49-F238E27FC236}">
                  <a16:creationId xmlns:a16="http://schemas.microsoft.com/office/drawing/2014/main" id="{2331D25B-0B5B-B899-EA33-AF78FD72D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" y="516"/>
              <a:ext cx="51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1800" b="1">
                  <a:solidFill>
                    <a:schemeClr val="tx1"/>
                  </a:solidFill>
                  <a:latin typeface="Times" panose="02020603050405020304" pitchFamily="18" charset="0"/>
                </a:rPr>
                <a:t>“       ”</a:t>
              </a:r>
            </a:p>
          </p:txBody>
        </p:sp>
        <p:sp>
          <p:nvSpPr>
            <p:cNvPr id="8260" name="Rectangle 60">
              <a:extLst>
                <a:ext uri="{FF2B5EF4-FFF2-40B4-BE49-F238E27FC236}">
                  <a16:creationId xmlns:a16="http://schemas.microsoft.com/office/drawing/2014/main" id="{6C838913-BB8A-F22B-319E-B0F1C83F8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" y="1050"/>
              <a:ext cx="51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1800" b="1">
                  <a:solidFill>
                    <a:schemeClr val="tx1"/>
                  </a:solidFill>
                  <a:latin typeface="Times" panose="02020603050405020304" pitchFamily="18" charset="0"/>
                </a:rPr>
                <a:t>“       ”</a:t>
              </a:r>
            </a:p>
          </p:txBody>
        </p:sp>
        <p:sp>
          <p:nvSpPr>
            <p:cNvPr id="8261" name="Rectangle 61">
              <a:extLst>
                <a:ext uri="{FF2B5EF4-FFF2-40B4-BE49-F238E27FC236}">
                  <a16:creationId xmlns:a16="http://schemas.microsoft.com/office/drawing/2014/main" id="{9702365F-9110-7062-E39D-79576B975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041"/>
              <a:ext cx="51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1800" b="1">
                  <a:solidFill>
                    <a:schemeClr val="tx1"/>
                  </a:solidFill>
                  <a:latin typeface="Times" panose="02020603050405020304" pitchFamily="18" charset="0"/>
                </a:rPr>
                <a:t>“       ”</a:t>
              </a:r>
            </a:p>
          </p:txBody>
        </p:sp>
        <p:sp>
          <p:nvSpPr>
            <p:cNvPr id="8262" name="Oval 62">
              <a:extLst>
                <a:ext uri="{FF2B5EF4-FFF2-40B4-BE49-F238E27FC236}">
                  <a16:creationId xmlns:a16="http://schemas.microsoft.com/office/drawing/2014/main" id="{F4F738AA-9AF0-F4A5-DE98-3D900F61D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63" name="Oval 63">
              <a:extLst>
                <a:ext uri="{FF2B5EF4-FFF2-40B4-BE49-F238E27FC236}">
                  <a16:creationId xmlns:a16="http://schemas.microsoft.com/office/drawing/2014/main" id="{195C6463-F022-890A-2FC8-11FE42586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64" name="Oval 64">
              <a:extLst>
                <a:ext uri="{FF2B5EF4-FFF2-40B4-BE49-F238E27FC236}">
                  <a16:creationId xmlns:a16="http://schemas.microsoft.com/office/drawing/2014/main" id="{F52D18F8-D02C-5BE3-EC69-89986388F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65" name="Oval 65">
              <a:extLst>
                <a:ext uri="{FF2B5EF4-FFF2-40B4-BE49-F238E27FC236}">
                  <a16:creationId xmlns:a16="http://schemas.microsoft.com/office/drawing/2014/main" id="{4AC65AF9-65D0-15D0-34D9-9BA741CB0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66" name="Line 66">
              <a:extLst>
                <a:ext uri="{FF2B5EF4-FFF2-40B4-BE49-F238E27FC236}">
                  <a16:creationId xmlns:a16="http://schemas.microsoft.com/office/drawing/2014/main" id="{BF602204-FEC4-FE80-51B1-28B67AA60D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7" name="Line 67">
              <a:extLst>
                <a:ext uri="{FF2B5EF4-FFF2-40B4-BE49-F238E27FC236}">
                  <a16:creationId xmlns:a16="http://schemas.microsoft.com/office/drawing/2014/main" id="{D22C217F-D245-6000-68DF-E458522E7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8" name="Line 68">
              <a:extLst>
                <a:ext uri="{FF2B5EF4-FFF2-40B4-BE49-F238E27FC236}">
                  <a16:creationId xmlns:a16="http://schemas.microsoft.com/office/drawing/2014/main" id="{B441FD15-1A72-3BBA-B798-ABACFD8D74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9" name="Line 69">
              <a:extLst>
                <a:ext uri="{FF2B5EF4-FFF2-40B4-BE49-F238E27FC236}">
                  <a16:creationId xmlns:a16="http://schemas.microsoft.com/office/drawing/2014/main" id="{D7084C77-4860-8D7A-9808-A32AE515E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0" name="Line 70">
              <a:extLst>
                <a:ext uri="{FF2B5EF4-FFF2-40B4-BE49-F238E27FC236}">
                  <a16:creationId xmlns:a16="http://schemas.microsoft.com/office/drawing/2014/main" id="{FEF34699-10E7-4861-2043-7374A68D53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1" name="Line 71">
              <a:extLst>
                <a:ext uri="{FF2B5EF4-FFF2-40B4-BE49-F238E27FC236}">
                  <a16:creationId xmlns:a16="http://schemas.microsoft.com/office/drawing/2014/main" id="{59D76D77-6E4D-215B-8C05-8AA62CE21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2" name="Rectangle 72">
              <a:extLst>
                <a:ext uri="{FF2B5EF4-FFF2-40B4-BE49-F238E27FC236}">
                  <a16:creationId xmlns:a16="http://schemas.microsoft.com/office/drawing/2014/main" id="{C67F3E63-E00D-E46F-BCF9-0ACDF37BB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73" name="Rectangle 73">
              <a:extLst>
                <a:ext uri="{FF2B5EF4-FFF2-40B4-BE49-F238E27FC236}">
                  <a16:creationId xmlns:a16="http://schemas.microsoft.com/office/drawing/2014/main" id="{AF595A70-35DD-379F-41B9-ED2969726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74" name="Rectangle 74">
              <a:extLst>
                <a:ext uri="{FF2B5EF4-FFF2-40B4-BE49-F238E27FC236}">
                  <a16:creationId xmlns:a16="http://schemas.microsoft.com/office/drawing/2014/main" id="{B8A230E5-CB56-5CB5-000C-FC219B873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75" name="Oval 75">
              <a:extLst>
                <a:ext uri="{FF2B5EF4-FFF2-40B4-BE49-F238E27FC236}">
                  <a16:creationId xmlns:a16="http://schemas.microsoft.com/office/drawing/2014/main" id="{90196EEA-0E0F-AF5E-C70F-5730D49DE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76" name="Arc 76">
              <a:extLst>
                <a:ext uri="{FF2B5EF4-FFF2-40B4-BE49-F238E27FC236}">
                  <a16:creationId xmlns:a16="http://schemas.microsoft.com/office/drawing/2014/main" id="{73818387-6276-FCC0-6C27-4505DCF15773}"/>
                </a:ext>
              </a:extLst>
            </p:cNvPr>
            <p:cNvSpPr>
              <a:spLocks/>
            </p:cNvSpPr>
            <p:nvPr/>
          </p:nvSpPr>
          <p:spPr bwMode="auto">
            <a:xfrm rot="-10500000">
              <a:off x="972" y="3128"/>
              <a:ext cx="117" cy="72"/>
            </a:xfrm>
            <a:custGeom>
              <a:avLst/>
              <a:gdLst>
                <a:gd name="T0" fmla="*/ 0 w 21785"/>
                <a:gd name="T1" fmla="*/ 0 h 21600"/>
                <a:gd name="T2" fmla="*/ 117 w 21785"/>
                <a:gd name="T3" fmla="*/ 72 h 21600"/>
                <a:gd name="T4" fmla="*/ 1 w 21785"/>
                <a:gd name="T5" fmla="*/ 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0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0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  <a:lnTo>
                    <a:pt x="185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7" name="Arc 77">
              <a:extLst>
                <a:ext uri="{FF2B5EF4-FFF2-40B4-BE49-F238E27FC236}">
                  <a16:creationId xmlns:a16="http://schemas.microsoft.com/office/drawing/2014/main" id="{AE98BF13-36E2-6102-85D6-27DC8D33B604}"/>
                </a:ext>
              </a:extLst>
            </p:cNvPr>
            <p:cNvSpPr>
              <a:spLocks/>
            </p:cNvSpPr>
            <p:nvPr/>
          </p:nvSpPr>
          <p:spPr bwMode="auto">
            <a:xfrm rot="-420000">
              <a:off x="961" y="3222"/>
              <a:ext cx="120" cy="62"/>
            </a:xfrm>
            <a:custGeom>
              <a:avLst/>
              <a:gdLst>
                <a:gd name="T0" fmla="*/ 0 w 21597"/>
                <a:gd name="T1" fmla="*/ 61 h 21599"/>
                <a:gd name="T2" fmla="*/ 119 w 21597"/>
                <a:gd name="T3" fmla="*/ 0 h 21599"/>
                <a:gd name="T4" fmla="*/ 120 w 21597"/>
                <a:gd name="T5" fmla="*/ 62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lnTo>
                    <a:pt x="-1" y="2125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8" name="Arc 78">
              <a:extLst>
                <a:ext uri="{FF2B5EF4-FFF2-40B4-BE49-F238E27FC236}">
                  <a16:creationId xmlns:a16="http://schemas.microsoft.com/office/drawing/2014/main" id="{3021315B-0FB3-6AC1-FCFE-F4A0CAD0FB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T0" fmla="*/ 0 w 22518"/>
                <a:gd name="T1" fmla="*/ 0 h 21600"/>
                <a:gd name="T2" fmla="*/ 24 w 22518"/>
                <a:gd name="T3" fmla="*/ 63 h 21600"/>
                <a:gd name="T4" fmla="*/ 1 w 22518"/>
                <a:gd name="T5" fmla="*/ 6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0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0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  <a:lnTo>
                    <a:pt x="918" y="21600"/>
                  </a:lnTo>
                  <a:lnTo>
                    <a:pt x="-1" y="1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9" name="Oval 79">
              <a:extLst>
                <a:ext uri="{FF2B5EF4-FFF2-40B4-BE49-F238E27FC236}">
                  <a16:creationId xmlns:a16="http://schemas.microsoft.com/office/drawing/2014/main" id="{94224E35-D64B-21F7-4301-380DADF4C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80" name="Arc 80">
              <a:extLst>
                <a:ext uri="{FF2B5EF4-FFF2-40B4-BE49-F238E27FC236}">
                  <a16:creationId xmlns:a16="http://schemas.microsoft.com/office/drawing/2014/main" id="{970A8B24-2E3A-7C78-B9A5-1FEE593AE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T0" fmla="*/ 0 w 21600"/>
                <a:gd name="T1" fmla="*/ 60 h 21586"/>
                <a:gd name="T2" fmla="*/ 28 w 21600"/>
                <a:gd name="T3" fmla="*/ 0 h 21586"/>
                <a:gd name="T4" fmla="*/ 29 w 21600"/>
                <a:gd name="T5" fmla="*/ 6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0" y="21585"/>
                  </a:moveTo>
                  <a:cubicBezTo>
                    <a:pt x="0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0" y="21585"/>
                  </a:moveTo>
                  <a:cubicBezTo>
                    <a:pt x="0" y="9951"/>
                    <a:pt x="9215" y="407"/>
                    <a:pt x="20842" y="-1"/>
                  </a:cubicBezTo>
                  <a:lnTo>
                    <a:pt x="21600" y="21586"/>
                  </a:lnTo>
                  <a:lnTo>
                    <a:pt x="0" y="2158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1" name="Oval 81">
              <a:extLst>
                <a:ext uri="{FF2B5EF4-FFF2-40B4-BE49-F238E27FC236}">
                  <a16:creationId xmlns:a16="http://schemas.microsoft.com/office/drawing/2014/main" id="{ABA7CC99-A445-5F1F-9498-BEB9F419C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282" name="Group 82">
              <a:extLst>
                <a:ext uri="{FF2B5EF4-FFF2-40B4-BE49-F238E27FC236}">
                  <a16:creationId xmlns:a16="http://schemas.microsoft.com/office/drawing/2014/main" id="{112A0C36-2E69-12EA-AD7A-1E4F8EF359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2" y="3084"/>
              <a:ext cx="954" cy="180"/>
              <a:chOff x="4652" y="3084"/>
              <a:chExt cx="954" cy="180"/>
            </a:xfrm>
          </p:grpSpPr>
          <p:sp>
            <p:nvSpPr>
              <p:cNvPr id="8327" name="Oval 83">
                <a:extLst>
                  <a:ext uri="{FF2B5EF4-FFF2-40B4-BE49-F238E27FC236}">
                    <a16:creationId xmlns:a16="http://schemas.microsoft.com/office/drawing/2014/main" id="{FF2F9EBF-AC67-ABDF-2386-1851EEDD4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5" y="3088"/>
                <a:ext cx="51" cy="172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28" name="Oval 84">
                <a:extLst>
                  <a:ext uri="{FF2B5EF4-FFF2-40B4-BE49-F238E27FC236}">
                    <a16:creationId xmlns:a16="http://schemas.microsoft.com/office/drawing/2014/main" id="{39014481-B8DE-E731-635B-1CBF18A80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9" y="3088"/>
                <a:ext cx="51" cy="172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29" name="Oval 85">
                <a:extLst>
                  <a:ext uri="{FF2B5EF4-FFF2-40B4-BE49-F238E27FC236}">
                    <a16:creationId xmlns:a16="http://schemas.microsoft.com/office/drawing/2014/main" id="{21FB3172-36F5-3D4C-560D-A34B76581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0" y="3110"/>
                <a:ext cx="31" cy="127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30" name="Oval 86">
                <a:extLst>
                  <a:ext uri="{FF2B5EF4-FFF2-40B4-BE49-F238E27FC236}">
                    <a16:creationId xmlns:a16="http://schemas.microsoft.com/office/drawing/2014/main" id="{2A163A2B-62DB-2154-4CE3-2C6263CE7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5" y="3155"/>
                <a:ext cx="11" cy="37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31" name="Line 87">
                <a:extLst>
                  <a:ext uri="{FF2B5EF4-FFF2-40B4-BE49-F238E27FC236}">
                    <a16:creationId xmlns:a16="http://schemas.microsoft.com/office/drawing/2014/main" id="{4DFCD3A4-5413-06F8-A9FE-F13170219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82" y="3264"/>
                <a:ext cx="2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2" name="Line 88">
                <a:extLst>
                  <a:ext uri="{FF2B5EF4-FFF2-40B4-BE49-F238E27FC236}">
                    <a16:creationId xmlns:a16="http://schemas.microsoft.com/office/drawing/2014/main" id="{80700AAA-53CD-E4D1-88E7-3E331F203F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83" y="3084"/>
                <a:ext cx="2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3" name="Line 89">
                <a:extLst>
                  <a:ext uri="{FF2B5EF4-FFF2-40B4-BE49-F238E27FC236}">
                    <a16:creationId xmlns:a16="http://schemas.microsoft.com/office/drawing/2014/main" id="{7B82782E-78D3-0BDB-73DA-63297FB5D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4" y="3241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4" name="Line 90">
                <a:extLst>
                  <a:ext uri="{FF2B5EF4-FFF2-40B4-BE49-F238E27FC236}">
                    <a16:creationId xmlns:a16="http://schemas.microsoft.com/office/drawing/2014/main" id="{41FED0B2-F48C-19E2-D168-93F31170D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4" y="3106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5" name="Line 91">
                <a:extLst>
                  <a:ext uri="{FF2B5EF4-FFF2-40B4-BE49-F238E27FC236}">
                    <a16:creationId xmlns:a16="http://schemas.microsoft.com/office/drawing/2014/main" id="{528CFFFE-62AB-3B2E-BD0F-F44C94026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3" y="3196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6" name="Line 92">
                <a:extLst>
                  <a:ext uri="{FF2B5EF4-FFF2-40B4-BE49-F238E27FC236}">
                    <a16:creationId xmlns:a16="http://schemas.microsoft.com/office/drawing/2014/main" id="{8C54B9EC-706D-6BB0-508F-6D6B9FE0D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3" y="3151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7" name="Rectangle 93">
                <a:extLst>
                  <a:ext uri="{FF2B5EF4-FFF2-40B4-BE49-F238E27FC236}">
                    <a16:creationId xmlns:a16="http://schemas.microsoft.com/office/drawing/2014/main" id="{B97AEEC2-B161-27CE-43E9-225D224F4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6" y="3086"/>
                <a:ext cx="288" cy="176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38" name="Rectangle 94">
                <a:extLst>
                  <a:ext uri="{FF2B5EF4-FFF2-40B4-BE49-F238E27FC236}">
                    <a16:creationId xmlns:a16="http://schemas.microsoft.com/office/drawing/2014/main" id="{ACB6D291-0FAE-8FA3-67DF-13A231787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3" y="3110"/>
                <a:ext cx="219" cy="129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39" name="Rectangle 95">
                <a:extLst>
                  <a:ext uri="{FF2B5EF4-FFF2-40B4-BE49-F238E27FC236}">
                    <a16:creationId xmlns:a16="http://schemas.microsoft.com/office/drawing/2014/main" id="{0A455A5E-886D-3A54-0C29-82834F667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4" y="3151"/>
                <a:ext cx="212" cy="47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40" name="Oval 96">
                <a:extLst>
                  <a:ext uri="{FF2B5EF4-FFF2-40B4-BE49-F238E27FC236}">
                    <a16:creationId xmlns:a16="http://schemas.microsoft.com/office/drawing/2014/main" id="{3E621E9F-CE89-81EE-01BA-D854F0BCB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6" y="3101"/>
                <a:ext cx="34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41" name="Arc 97">
                <a:extLst>
                  <a:ext uri="{FF2B5EF4-FFF2-40B4-BE49-F238E27FC236}">
                    <a16:creationId xmlns:a16="http://schemas.microsoft.com/office/drawing/2014/main" id="{EF517059-C806-E5CF-A33E-008D32911598}"/>
                  </a:ext>
                </a:extLst>
              </p:cNvPr>
              <p:cNvSpPr>
                <a:spLocks/>
              </p:cNvSpPr>
              <p:nvPr/>
            </p:nvSpPr>
            <p:spPr bwMode="auto">
              <a:xfrm rot="300000">
                <a:off x="4652" y="3182"/>
                <a:ext cx="111" cy="70"/>
              </a:xfrm>
              <a:custGeom>
                <a:avLst/>
                <a:gdLst>
                  <a:gd name="T0" fmla="*/ 0 w 21597"/>
                  <a:gd name="T1" fmla="*/ 0 h 21600"/>
                  <a:gd name="T2" fmla="*/ 111 w 21597"/>
                  <a:gd name="T3" fmla="*/ 69 h 21600"/>
                  <a:gd name="T4" fmla="*/ 0 w 21597"/>
                  <a:gd name="T5" fmla="*/ 7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600" fill="none" extrusionOk="0">
                    <a:moveTo>
                      <a:pt x="0" y="0"/>
                    </a:moveTo>
                    <a:cubicBezTo>
                      <a:pt x="11808" y="0"/>
                      <a:pt x="21428" y="9482"/>
                      <a:pt x="21597" y="21289"/>
                    </a:cubicBezTo>
                  </a:path>
                  <a:path w="21597" h="21600" stroke="0" extrusionOk="0">
                    <a:moveTo>
                      <a:pt x="0" y="0"/>
                    </a:moveTo>
                    <a:cubicBezTo>
                      <a:pt x="11808" y="0"/>
                      <a:pt x="21428" y="9482"/>
                      <a:pt x="21597" y="21289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2" name="Arc 98">
                <a:extLst>
                  <a:ext uri="{FF2B5EF4-FFF2-40B4-BE49-F238E27FC236}">
                    <a16:creationId xmlns:a16="http://schemas.microsoft.com/office/drawing/2014/main" id="{78E159F8-BCF2-33D6-9049-6C0FAFF721E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380000">
                <a:off x="4660" y="3102"/>
                <a:ext cx="115" cy="60"/>
              </a:xfrm>
              <a:custGeom>
                <a:avLst/>
                <a:gdLst>
                  <a:gd name="T0" fmla="*/ 0 w 21600"/>
                  <a:gd name="T1" fmla="*/ 60 h 21599"/>
                  <a:gd name="T2" fmla="*/ 114 w 21600"/>
                  <a:gd name="T3" fmla="*/ 0 h 21599"/>
                  <a:gd name="T4" fmla="*/ 115 w 21600"/>
                  <a:gd name="T5" fmla="*/ 6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0" y="21598"/>
                    </a:moveTo>
                    <a:cubicBezTo>
                      <a:pt x="0" y="9743"/>
                      <a:pt x="9556" y="103"/>
                      <a:pt x="21411" y="-1"/>
                    </a:cubicBezTo>
                  </a:path>
                  <a:path w="21600" h="21599" stroke="0" extrusionOk="0">
                    <a:moveTo>
                      <a:pt x="0" y="21598"/>
                    </a:moveTo>
                    <a:cubicBezTo>
                      <a:pt x="0" y="9743"/>
                      <a:pt x="9556" y="103"/>
                      <a:pt x="21411" y="-1"/>
                    </a:cubicBezTo>
                    <a:lnTo>
                      <a:pt x="21600" y="21599"/>
                    </a:lnTo>
                    <a:lnTo>
                      <a:pt x="0" y="21598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3" name="Arc 99">
                <a:extLst>
                  <a:ext uri="{FF2B5EF4-FFF2-40B4-BE49-F238E27FC236}">
                    <a16:creationId xmlns:a16="http://schemas.microsoft.com/office/drawing/2014/main" id="{DC4B7C76-AB77-E503-0D06-AB95A646F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3117"/>
                <a:ext cx="23" cy="60"/>
              </a:xfrm>
              <a:custGeom>
                <a:avLst/>
                <a:gdLst>
                  <a:gd name="T0" fmla="*/ 0 w 22547"/>
                  <a:gd name="T1" fmla="*/ 0 h 21600"/>
                  <a:gd name="T2" fmla="*/ 23 w 22547"/>
                  <a:gd name="T3" fmla="*/ 59 h 21600"/>
                  <a:gd name="T4" fmla="*/ 1 w 22547"/>
                  <a:gd name="T5" fmla="*/ 6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47" h="21600" fill="none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735" y="0"/>
                      <a:pt x="22345" y="9446"/>
                      <a:pt x="22547" y="21228"/>
                    </a:cubicBezTo>
                  </a:path>
                  <a:path w="22547" h="21600" stroke="0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735" y="0"/>
                      <a:pt x="22345" y="9446"/>
                      <a:pt x="22547" y="21228"/>
                    </a:cubicBezTo>
                    <a:lnTo>
                      <a:pt x="951" y="21600"/>
                    </a:lnTo>
                    <a:lnTo>
                      <a:pt x="-1" y="2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4" name="Oval 100">
                <a:extLst>
                  <a:ext uri="{FF2B5EF4-FFF2-40B4-BE49-F238E27FC236}">
                    <a16:creationId xmlns:a16="http://schemas.microsoft.com/office/drawing/2014/main" id="{EB85B23E-6481-E019-F653-F1135A1FA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4" y="3135"/>
                <a:ext cx="20" cy="7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45" name="Arc 101">
                <a:extLst>
                  <a:ext uri="{FF2B5EF4-FFF2-40B4-BE49-F238E27FC236}">
                    <a16:creationId xmlns:a16="http://schemas.microsoft.com/office/drawing/2014/main" id="{AF49BA29-3838-67AC-269D-31F42C5C1AA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761" y="3180"/>
                <a:ext cx="27" cy="57"/>
              </a:xfrm>
              <a:custGeom>
                <a:avLst/>
                <a:gdLst>
                  <a:gd name="T0" fmla="*/ 0 w 21596"/>
                  <a:gd name="T1" fmla="*/ 56 h 21585"/>
                  <a:gd name="T2" fmla="*/ 26 w 21596"/>
                  <a:gd name="T3" fmla="*/ 0 h 21585"/>
                  <a:gd name="T4" fmla="*/ 27 w 21596"/>
                  <a:gd name="T5" fmla="*/ 57 h 215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85" fill="none" extrusionOk="0">
                    <a:moveTo>
                      <a:pt x="-1" y="21216"/>
                    </a:moveTo>
                    <a:cubicBezTo>
                      <a:pt x="194" y="9734"/>
                      <a:pt x="9341" y="412"/>
                      <a:pt x="20817" y="-1"/>
                    </a:cubicBezTo>
                  </a:path>
                  <a:path w="21596" h="21585" stroke="0" extrusionOk="0">
                    <a:moveTo>
                      <a:pt x="-1" y="21216"/>
                    </a:moveTo>
                    <a:cubicBezTo>
                      <a:pt x="194" y="9734"/>
                      <a:pt x="9341" y="412"/>
                      <a:pt x="20817" y="-1"/>
                    </a:cubicBezTo>
                    <a:lnTo>
                      <a:pt x="21596" y="21585"/>
                    </a:lnTo>
                    <a:lnTo>
                      <a:pt x="-1" y="2121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6" name="Oval 102">
                <a:extLst>
                  <a:ext uri="{FF2B5EF4-FFF2-40B4-BE49-F238E27FC236}">
                    <a16:creationId xmlns:a16="http://schemas.microsoft.com/office/drawing/2014/main" id="{E60B58B3-63E1-C033-FC84-3477594F8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3" y="3161"/>
                <a:ext cx="2" cy="22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283" name="Freeform 103">
              <a:extLst>
                <a:ext uri="{FF2B5EF4-FFF2-40B4-BE49-F238E27FC236}">
                  <a16:creationId xmlns:a16="http://schemas.microsoft.com/office/drawing/2014/main" id="{81730568-4897-1CBB-EA3B-DBD886890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892"/>
              <a:ext cx="373" cy="859"/>
            </a:xfrm>
            <a:custGeom>
              <a:avLst/>
              <a:gdLst>
                <a:gd name="T0" fmla="*/ 186 w 373"/>
                <a:gd name="T1" fmla="*/ 26 h 859"/>
                <a:gd name="T2" fmla="*/ 174 w 373"/>
                <a:gd name="T3" fmla="*/ 56 h 859"/>
                <a:gd name="T4" fmla="*/ 160 w 373"/>
                <a:gd name="T5" fmla="*/ 86 h 859"/>
                <a:gd name="T6" fmla="*/ 146 w 373"/>
                <a:gd name="T7" fmla="*/ 118 h 859"/>
                <a:gd name="T8" fmla="*/ 134 w 373"/>
                <a:gd name="T9" fmla="*/ 150 h 859"/>
                <a:gd name="T10" fmla="*/ 122 w 373"/>
                <a:gd name="T11" fmla="*/ 182 h 859"/>
                <a:gd name="T12" fmla="*/ 108 w 373"/>
                <a:gd name="T13" fmla="*/ 214 h 859"/>
                <a:gd name="T14" fmla="*/ 94 w 373"/>
                <a:gd name="T15" fmla="*/ 246 h 859"/>
                <a:gd name="T16" fmla="*/ 78 w 373"/>
                <a:gd name="T17" fmla="*/ 278 h 859"/>
                <a:gd name="T18" fmla="*/ 66 w 373"/>
                <a:gd name="T19" fmla="*/ 310 h 859"/>
                <a:gd name="T20" fmla="*/ 54 w 373"/>
                <a:gd name="T21" fmla="*/ 342 h 859"/>
                <a:gd name="T22" fmla="*/ 40 w 373"/>
                <a:gd name="T23" fmla="*/ 374 h 859"/>
                <a:gd name="T24" fmla="*/ 26 w 373"/>
                <a:gd name="T25" fmla="*/ 406 h 859"/>
                <a:gd name="T26" fmla="*/ 14 w 373"/>
                <a:gd name="T27" fmla="*/ 438 h 859"/>
                <a:gd name="T28" fmla="*/ 0 w 373"/>
                <a:gd name="T29" fmla="*/ 470 h 859"/>
                <a:gd name="T30" fmla="*/ 10 w 373"/>
                <a:gd name="T31" fmla="*/ 502 h 859"/>
                <a:gd name="T32" fmla="*/ 20 w 373"/>
                <a:gd name="T33" fmla="*/ 534 h 859"/>
                <a:gd name="T34" fmla="*/ 26 w 373"/>
                <a:gd name="T35" fmla="*/ 566 h 859"/>
                <a:gd name="T36" fmla="*/ 36 w 373"/>
                <a:gd name="T37" fmla="*/ 598 h 859"/>
                <a:gd name="T38" fmla="*/ 46 w 373"/>
                <a:gd name="T39" fmla="*/ 630 h 859"/>
                <a:gd name="T40" fmla="*/ 54 w 373"/>
                <a:gd name="T41" fmla="*/ 664 h 859"/>
                <a:gd name="T42" fmla="*/ 62 w 373"/>
                <a:gd name="T43" fmla="*/ 696 h 859"/>
                <a:gd name="T44" fmla="*/ 68 w 373"/>
                <a:gd name="T45" fmla="*/ 728 h 859"/>
                <a:gd name="T46" fmla="*/ 78 w 373"/>
                <a:gd name="T47" fmla="*/ 760 h 859"/>
                <a:gd name="T48" fmla="*/ 88 w 373"/>
                <a:gd name="T49" fmla="*/ 792 h 859"/>
                <a:gd name="T50" fmla="*/ 100 w 373"/>
                <a:gd name="T51" fmla="*/ 824 h 859"/>
                <a:gd name="T52" fmla="*/ 118 w 373"/>
                <a:gd name="T53" fmla="*/ 856 h 859"/>
                <a:gd name="T54" fmla="*/ 134 w 373"/>
                <a:gd name="T55" fmla="*/ 832 h 859"/>
                <a:gd name="T56" fmla="*/ 148 w 373"/>
                <a:gd name="T57" fmla="*/ 800 h 859"/>
                <a:gd name="T58" fmla="*/ 164 w 373"/>
                <a:gd name="T59" fmla="*/ 768 h 859"/>
                <a:gd name="T60" fmla="*/ 178 w 373"/>
                <a:gd name="T61" fmla="*/ 736 h 859"/>
                <a:gd name="T62" fmla="*/ 192 w 373"/>
                <a:gd name="T63" fmla="*/ 704 h 859"/>
                <a:gd name="T64" fmla="*/ 206 w 373"/>
                <a:gd name="T65" fmla="*/ 672 h 859"/>
                <a:gd name="T66" fmla="*/ 220 w 373"/>
                <a:gd name="T67" fmla="*/ 640 h 859"/>
                <a:gd name="T68" fmla="*/ 234 w 373"/>
                <a:gd name="T69" fmla="*/ 608 h 859"/>
                <a:gd name="T70" fmla="*/ 248 w 373"/>
                <a:gd name="T71" fmla="*/ 576 h 859"/>
                <a:gd name="T72" fmla="*/ 262 w 373"/>
                <a:gd name="T73" fmla="*/ 544 h 859"/>
                <a:gd name="T74" fmla="*/ 278 w 373"/>
                <a:gd name="T75" fmla="*/ 512 h 859"/>
                <a:gd name="T76" fmla="*/ 290 w 373"/>
                <a:gd name="T77" fmla="*/ 480 h 859"/>
                <a:gd name="T78" fmla="*/ 304 w 373"/>
                <a:gd name="T79" fmla="*/ 448 h 859"/>
                <a:gd name="T80" fmla="*/ 320 w 373"/>
                <a:gd name="T81" fmla="*/ 418 h 859"/>
                <a:gd name="T82" fmla="*/ 336 w 373"/>
                <a:gd name="T83" fmla="*/ 388 h 859"/>
                <a:gd name="T84" fmla="*/ 352 w 373"/>
                <a:gd name="T85" fmla="*/ 356 h 859"/>
                <a:gd name="T86" fmla="*/ 364 w 373"/>
                <a:gd name="T87" fmla="*/ 324 h 859"/>
                <a:gd name="T88" fmla="*/ 372 w 373"/>
                <a:gd name="T89" fmla="*/ 292 h 859"/>
                <a:gd name="T90" fmla="*/ 346 w 373"/>
                <a:gd name="T91" fmla="*/ 268 h 859"/>
                <a:gd name="T92" fmla="*/ 356 w 373"/>
                <a:gd name="T93" fmla="*/ 276 h 859"/>
                <a:gd name="T94" fmla="*/ 364 w 373"/>
                <a:gd name="T95" fmla="*/ 282 h 859"/>
                <a:gd name="T96" fmla="*/ 350 w 373"/>
                <a:gd name="T97" fmla="*/ 252 h 859"/>
                <a:gd name="T98" fmla="*/ 334 w 373"/>
                <a:gd name="T99" fmla="*/ 226 h 859"/>
                <a:gd name="T100" fmla="*/ 314 w 373"/>
                <a:gd name="T101" fmla="*/ 198 h 859"/>
                <a:gd name="T102" fmla="*/ 302 w 373"/>
                <a:gd name="T103" fmla="*/ 166 h 859"/>
                <a:gd name="T104" fmla="*/ 280 w 373"/>
                <a:gd name="T105" fmla="*/ 136 h 859"/>
                <a:gd name="T106" fmla="*/ 264 w 373"/>
                <a:gd name="T107" fmla="*/ 104 h 859"/>
                <a:gd name="T108" fmla="*/ 248 w 373"/>
                <a:gd name="T109" fmla="*/ 72 h 859"/>
                <a:gd name="T110" fmla="*/ 230 w 373"/>
                <a:gd name="T111" fmla="*/ 44 h 859"/>
                <a:gd name="T112" fmla="*/ 210 w 373"/>
                <a:gd name="T113" fmla="*/ 16 h 8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3" h="859">
                  <a:moveTo>
                    <a:pt x="202" y="0"/>
                  </a:moveTo>
                  <a:lnTo>
                    <a:pt x="200" y="4"/>
                  </a:lnTo>
                  <a:lnTo>
                    <a:pt x="196" y="8"/>
                  </a:lnTo>
                  <a:lnTo>
                    <a:pt x="194" y="12"/>
                  </a:lnTo>
                  <a:lnTo>
                    <a:pt x="192" y="16"/>
                  </a:lnTo>
                  <a:lnTo>
                    <a:pt x="190" y="20"/>
                  </a:lnTo>
                  <a:lnTo>
                    <a:pt x="186" y="22"/>
                  </a:lnTo>
                  <a:lnTo>
                    <a:pt x="186" y="26"/>
                  </a:lnTo>
                  <a:lnTo>
                    <a:pt x="184" y="30"/>
                  </a:lnTo>
                  <a:lnTo>
                    <a:pt x="182" y="34"/>
                  </a:lnTo>
                  <a:lnTo>
                    <a:pt x="180" y="38"/>
                  </a:lnTo>
                  <a:lnTo>
                    <a:pt x="180" y="42"/>
                  </a:lnTo>
                  <a:lnTo>
                    <a:pt x="178" y="46"/>
                  </a:lnTo>
                  <a:lnTo>
                    <a:pt x="178" y="50"/>
                  </a:lnTo>
                  <a:lnTo>
                    <a:pt x="174" y="52"/>
                  </a:lnTo>
                  <a:lnTo>
                    <a:pt x="174" y="56"/>
                  </a:lnTo>
                  <a:lnTo>
                    <a:pt x="172" y="60"/>
                  </a:lnTo>
                  <a:lnTo>
                    <a:pt x="172" y="64"/>
                  </a:lnTo>
                  <a:lnTo>
                    <a:pt x="170" y="68"/>
                  </a:lnTo>
                  <a:lnTo>
                    <a:pt x="168" y="72"/>
                  </a:lnTo>
                  <a:lnTo>
                    <a:pt x="166" y="76"/>
                  </a:lnTo>
                  <a:lnTo>
                    <a:pt x="162" y="78"/>
                  </a:lnTo>
                  <a:lnTo>
                    <a:pt x="160" y="82"/>
                  </a:lnTo>
                  <a:lnTo>
                    <a:pt x="160" y="86"/>
                  </a:lnTo>
                  <a:lnTo>
                    <a:pt x="158" y="90"/>
                  </a:lnTo>
                  <a:lnTo>
                    <a:pt x="156" y="94"/>
                  </a:lnTo>
                  <a:lnTo>
                    <a:pt x="156" y="98"/>
                  </a:lnTo>
                  <a:lnTo>
                    <a:pt x="152" y="102"/>
                  </a:lnTo>
                  <a:lnTo>
                    <a:pt x="150" y="106"/>
                  </a:lnTo>
                  <a:lnTo>
                    <a:pt x="148" y="110"/>
                  </a:lnTo>
                  <a:lnTo>
                    <a:pt x="148" y="114"/>
                  </a:lnTo>
                  <a:lnTo>
                    <a:pt x="146" y="118"/>
                  </a:lnTo>
                  <a:lnTo>
                    <a:pt x="144" y="122"/>
                  </a:lnTo>
                  <a:lnTo>
                    <a:pt x="142" y="126"/>
                  </a:lnTo>
                  <a:lnTo>
                    <a:pt x="140" y="130"/>
                  </a:lnTo>
                  <a:lnTo>
                    <a:pt x="138" y="134"/>
                  </a:lnTo>
                  <a:lnTo>
                    <a:pt x="138" y="138"/>
                  </a:lnTo>
                  <a:lnTo>
                    <a:pt x="136" y="142"/>
                  </a:lnTo>
                  <a:lnTo>
                    <a:pt x="134" y="146"/>
                  </a:lnTo>
                  <a:lnTo>
                    <a:pt x="134" y="150"/>
                  </a:lnTo>
                  <a:lnTo>
                    <a:pt x="132" y="154"/>
                  </a:lnTo>
                  <a:lnTo>
                    <a:pt x="130" y="158"/>
                  </a:lnTo>
                  <a:lnTo>
                    <a:pt x="128" y="162"/>
                  </a:lnTo>
                  <a:lnTo>
                    <a:pt x="128" y="166"/>
                  </a:lnTo>
                  <a:lnTo>
                    <a:pt x="126" y="170"/>
                  </a:lnTo>
                  <a:lnTo>
                    <a:pt x="124" y="174"/>
                  </a:lnTo>
                  <a:lnTo>
                    <a:pt x="122" y="178"/>
                  </a:lnTo>
                  <a:lnTo>
                    <a:pt x="122" y="182"/>
                  </a:lnTo>
                  <a:lnTo>
                    <a:pt x="120" y="186"/>
                  </a:lnTo>
                  <a:lnTo>
                    <a:pt x="118" y="190"/>
                  </a:lnTo>
                  <a:lnTo>
                    <a:pt x="116" y="194"/>
                  </a:lnTo>
                  <a:lnTo>
                    <a:pt x="114" y="198"/>
                  </a:lnTo>
                  <a:lnTo>
                    <a:pt x="112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8" y="214"/>
                  </a:lnTo>
                  <a:lnTo>
                    <a:pt x="108" y="218"/>
                  </a:lnTo>
                  <a:lnTo>
                    <a:pt x="106" y="222"/>
                  </a:lnTo>
                  <a:lnTo>
                    <a:pt x="104" y="226"/>
                  </a:lnTo>
                  <a:lnTo>
                    <a:pt x="102" y="230"/>
                  </a:lnTo>
                  <a:lnTo>
                    <a:pt x="100" y="234"/>
                  </a:lnTo>
                  <a:lnTo>
                    <a:pt x="98" y="238"/>
                  </a:lnTo>
                  <a:lnTo>
                    <a:pt x="96" y="242"/>
                  </a:lnTo>
                  <a:lnTo>
                    <a:pt x="94" y="246"/>
                  </a:lnTo>
                  <a:lnTo>
                    <a:pt x="92" y="250"/>
                  </a:lnTo>
                  <a:lnTo>
                    <a:pt x="90" y="254"/>
                  </a:lnTo>
                  <a:lnTo>
                    <a:pt x="88" y="258"/>
                  </a:lnTo>
                  <a:lnTo>
                    <a:pt x="86" y="262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80" y="274"/>
                  </a:lnTo>
                  <a:lnTo>
                    <a:pt x="78" y="278"/>
                  </a:lnTo>
                  <a:lnTo>
                    <a:pt x="76" y="282"/>
                  </a:lnTo>
                  <a:lnTo>
                    <a:pt x="76" y="286"/>
                  </a:lnTo>
                  <a:lnTo>
                    <a:pt x="74" y="290"/>
                  </a:lnTo>
                  <a:lnTo>
                    <a:pt x="72" y="294"/>
                  </a:lnTo>
                  <a:lnTo>
                    <a:pt x="70" y="298"/>
                  </a:lnTo>
                  <a:lnTo>
                    <a:pt x="70" y="302"/>
                  </a:lnTo>
                  <a:lnTo>
                    <a:pt x="68" y="306"/>
                  </a:lnTo>
                  <a:lnTo>
                    <a:pt x="66" y="310"/>
                  </a:lnTo>
                  <a:lnTo>
                    <a:pt x="64" y="314"/>
                  </a:lnTo>
                  <a:lnTo>
                    <a:pt x="62" y="318"/>
                  </a:lnTo>
                  <a:lnTo>
                    <a:pt x="62" y="322"/>
                  </a:lnTo>
                  <a:lnTo>
                    <a:pt x="60" y="326"/>
                  </a:lnTo>
                  <a:lnTo>
                    <a:pt x="58" y="330"/>
                  </a:lnTo>
                  <a:lnTo>
                    <a:pt x="56" y="334"/>
                  </a:lnTo>
                  <a:lnTo>
                    <a:pt x="54" y="338"/>
                  </a:lnTo>
                  <a:lnTo>
                    <a:pt x="54" y="342"/>
                  </a:lnTo>
                  <a:lnTo>
                    <a:pt x="52" y="346"/>
                  </a:lnTo>
                  <a:lnTo>
                    <a:pt x="50" y="350"/>
                  </a:lnTo>
                  <a:lnTo>
                    <a:pt x="50" y="354"/>
                  </a:lnTo>
                  <a:lnTo>
                    <a:pt x="48" y="358"/>
                  </a:lnTo>
                  <a:lnTo>
                    <a:pt x="46" y="362"/>
                  </a:lnTo>
                  <a:lnTo>
                    <a:pt x="44" y="366"/>
                  </a:lnTo>
                  <a:lnTo>
                    <a:pt x="42" y="370"/>
                  </a:lnTo>
                  <a:lnTo>
                    <a:pt x="40" y="374"/>
                  </a:lnTo>
                  <a:lnTo>
                    <a:pt x="38" y="378"/>
                  </a:lnTo>
                  <a:lnTo>
                    <a:pt x="36" y="382"/>
                  </a:lnTo>
                  <a:lnTo>
                    <a:pt x="34" y="386"/>
                  </a:lnTo>
                  <a:lnTo>
                    <a:pt x="32" y="390"/>
                  </a:lnTo>
                  <a:lnTo>
                    <a:pt x="30" y="394"/>
                  </a:lnTo>
                  <a:lnTo>
                    <a:pt x="30" y="398"/>
                  </a:lnTo>
                  <a:lnTo>
                    <a:pt x="28" y="402"/>
                  </a:lnTo>
                  <a:lnTo>
                    <a:pt x="26" y="406"/>
                  </a:lnTo>
                  <a:lnTo>
                    <a:pt x="24" y="410"/>
                  </a:lnTo>
                  <a:lnTo>
                    <a:pt x="22" y="414"/>
                  </a:lnTo>
                  <a:lnTo>
                    <a:pt x="22" y="418"/>
                  </a:lnTo>
                  <a:lnTo>
                    <a:pt x="20" y="422"/>
                  </a:lnTo>
                  <a:lnTo>
                    <a:pt x="20" y="426"/>
                  </a:lnTo>
                  <a:lnTo>
                    <a:pt x="16" y="430"/>
                  </a:lnTo>
                  <a:lnTo>
                    <a:pt x="14" y="434"/>
                  </a:lnTo>
                  <a:lnTo>
                    <a:pt x="14" y="438"/>
                  </a:lnTo>
                  <a:lnTo>
                    <a:pt x="12" y="442"/>
                  </a:lnTo>
                  <a:lnTo>
                    <a:pt x="10" y="446"/>
                  </a:lnTo>
                  <a:lnTo>
                    <a:pt x="10" y="450"/>
                  </a:lnTo>
                  <a:lnTo>
                    <a:pt x="8" y="454"/>
                  </a:lnTo>
                  <a:lnTo>
                    <a:pt x="6" y="458"/>
                  </a:lnTo>
                  <a:lnTo>
                    <a:pt x="4" y="462"/>
                  </a:lnTo>
                  <a:lnTo>
                    <a:pt x="2" y="466"/>
                  </a:lnTo>
                  <a:lnTo>
                    <a:pt x="0" y="470"/>
                  </a:lnTo>
                  <a:lnTo>
                    <a:pt x="2" y="474"/>
                  </a:lnTo>
                  <a:lnTo>
                    <a:pt x="2" y="478"/>
                  </a:lnTo>
                  <a:lnTo>
                    <a:pt x="2" y="482"/>
                  </a:lnTo>
                  <a:lnTo>
                    <a:pt x="4" y="486"/>
                  </a:lnTo>
                  <a:lnTo>
                    <a:pt x="6" y="492"/>
                  </a:lnTo>
                  <a:lnTo>
                    <a:pt x="6" y="496"/>
                  </a:lnTo>
                  <a:lnTo>
                    <a:pt x="10" y="498"/>
                  </a:lnTo>
                  <a:lnTo>
                    <a:pt x="10" y="502"/>
                  </a:lnTo>
                  <a:lnTo>
                    <a:pt x="12" y="506"/>
                  </a:lnTo>
                  <a:lnTo>
                    <a:pt x="12" y="510"/>
                  </a:lnTo>
                  <a:lnTo>
                    <a:pt x="14" y="514"/>
                  </a:lnTo>
                  <a:lnTo>
                    <a:pt x="16" y="518"/>
                  </a:lnTo>
                  <a:lnTo>
                    <a:pt x="16" y="522"/>
                  </a:lnTo>
                  <a:lnTo>
                    <a:pt x="18" y="526"/>
                  </a:lnTo>
                  <a:lnTo>
                    <a:pt x="20" y="530"/>
                  </a:lnTo>
                  <a:lnTo>
                    <a:pt x="20" y="534"/>
                  </a:lnTo>
                  <a:lnTo>
                    <a:pt x="20" y="538"/>
                  </a:lnTo>
                  <a:lnTo>
                    <a:pt x="22" y="542"/>
                  </a:lnTo>
                  <a:lnTo>
                    <a:pt x="22" y="546"/>
                  </a:lnTo>
                  <a:lnTo>
                    <a:pt x="24" y="550"/>
                  </a:lnTo>
                  <a:lnTo>
                    <a:pt x="24" y="554"/>
                  </a:lnTo>
                  <a:lnTo>
                    <a:pt x="26" y="558"/>
                  </a:lnTo>
                  <a:lnTo>
                    <a:pt x="26" y="562"/>
                  </a:lnTo>
                  <a:lnTo>
                    <a:pt x="26" y="566"/>
                  </a:lnTo>
                  <a:lnTo>
                    <a:pt x="28" y="570"/>
                  </a:lnTo>
                  <a:lnTo>
                    <a:pt x="28" y="574"/>
                  </a:lnTo>
                  <a:lnTo>
                    <a:pt x="30" y="578"/>
                  </a:lnTo>
                  <a:lnTo>
                    <a:pt x="30" y="582"/>
                  </a:lnTo>
                  <a:lnTo>
                    <a:pt x="32" y="586"/>
                  </a:lnTo>
                  <a:lnTo>
                    <a:pt x="32" y="590"/>
                  </a:lnTo>
                  <a:lnTo>
                    <a:pt x="34" y="594"/>
                  </a:lnTo>
                  <a:lnTo>
                    <a:pt x="36" y="598"/>
                  </a:lnTo>
                  <a:lnTo>
                    <a:pt x="36" y="602"/>
                  </a:lnTo>
                  <a:lnTo>
                    <a:pt x="38" y="606"/>
                  </a:lnTo>
                  <a:lnTo>
                    <a:pt x="38" y="610"/>
                  </a:lnTo>
                  <a:lnTo>
                    <a:pt x="40" y="614"/>
                  </a:lnTo>
                  <a:lnTo>
                    <a:pt x="42" y="618"/>
                  </a:lnTo>
                  <a:lnTo>
                    <a:pt x="44" y="622"/>
                  </a:lnTo>
                  <a:lnTo>
                    <a:pt x="46" y="626"/>
                  </a:lnTo>
                  <a:lnTo>
                    <a:pt x="46" y="630"/>
                  </a:lnTo>
                  <a:lnTo>
                    <a:pt x="48" y="634"/>
                  </a:lnTo>
                  <a:lnTo>
                    <a:pt x="48" y="638"/>
                  </a:lnTo>
                  <a:lnTo>
                    <a:pt x="50" y="642"/>
                  </a:lnTo>
                  <a:lnTo>
                    <a:pt x="52" y="646"/>
                  </a:lnTo>
                  <a:lnTo>
                    <a:pt x="52" y="650"/>
                  </a:lnTo>
                  <a:lnTo>
                    <a:pt x="54" y="656"/>
                  </a:lnTo>
                  <a:lnTo>
                    <a:pt x="54" y="660"/>
                  </a:lnTo>
                  <a:lnTo>
                    <a:pt x="54" y="664"/>
                  </a:lnTo>
                  <a:lnTo>
                    <a:pt x="56" y="668"/>
                  </a:lnTo>
                  <a:lnTo>
                    <a:pt x="56" y="672"/>
                  </a:lnTo>
                  <a:lnTo>
                    <a:pt x="58" y="676"/>
                  </a:lnTo>
                  <a:lnTo>
                    <a:pt x="58" y="680"/>
                  </a:lnTo>
                  <a:lnTo>
                    <a:pt x="58" y="684"/>
                  </a:lnTo>
                  <a:lnTo>
                    <a:pt x="60" y="688"/>
                  </a:lnTo>
                  <a:lnTo>
                    <a:pt x="60" y="692"/>
                  </a:lnTo>
                  <a:lnTo>
                    <a:pt x="62" y="696"/>
                  </a:lnTo>
                  <a:lnTo>
                    <a:pt x="62" y="700"/>
                  </a:lnTo>
                  <a:lnTo>
                    <a:pt x="64" y="704"/>
                  </a:lnTo>
                  <a:lnTo>
                    <a:pt x="64" y="708"/>
                  </a:lnTo>
                  <a:lnTo>
                    <a:pt x="64" y="712"/>
                  </a:lnTo>
                  <a:lnTo>
                    <a:pt x="66" y="716"/>
                  </a:lnTo>
                  <a:lnTo>
                    <a:pt x="66" y="720"/>
                  </a:lnTo>
                  <a:lnTo>
                    <a:pt x="68" y="724"/>
                  </a:lnTo>
                  <a:lnTo>
                    <a:pt x="68" y="728"/>
                  </a:lnTo>
                  <a:lnTo>
                    <a:pt x="70" y="732"/>
                  </a:lnTo>
                  <a:lnTo>
                    <a:pt x="70" y="736"/>
                  </a:lnTo>
                  <a:lnTo>
                    <a:pt x="72" y="740"/>
                  </a:lnTo>
                  <a:lnTo>
                    <a:pt x="72" y="744"/>
                  </a:lnTo>
                  <a:lnTo>
                    <a:pt x="74" y="748"/>
                  </a:lnTo>
                  <a:lnTo>
                    <a:pt x="74" y="752"/>
                  </a:lnTo>
                  <a:lnTo>
                    <a:pt x="76" y="756"/>
                  </a:lnTo>
                  <a:lnTo>
                    <a:pt x="78" y="760"/>
                  </a:lnTo>
                  <a:lnTo>
                    <a:pt x="78" y="764"/>
                  </a:lnTo>
                  <a:lnTo>
                    <a:pt x="80" y="768"/>
                  </a:lnTo>
                  <a:lnTo>
                    <a:pt x="82" y="772"/>
                  </a:lnTo>
                  <a:lnTo>
                    <a:pt x="82" y="776"/>
                  </a:lnTo>
                  <a:lnTo>
                    <a:pt x="84" y="780"/>
                  </a:lnTo>
                  <a:lnTo>
                    <a:pt x="84" y="784"/>
                  </a:lnTo>
                  <a:lnTo>
                    <a:pt x="86" y="788"/>
                  </a:lnTo>
                  <a:lnTo>
                    <a:pt x="88" y="792"/>
                  </a:lnTo>
                  <a:lnTo>
                    <a:pt x="90" y="796"/>
                  </a:lnTo>
                  <a:lnTo>
                    <a:pt x="92" y="800"/>
                  </a:lnTo>
                  <a:lnTo>
                    <a:pt x="92" y="804"/>
                  </a:lnTo>
                  <a:lnTo>
                    <a:pt x="94" y="808"/>
                  </a:lnTo>
                  <a:lnTo>
                    <a:pt x="96" y="812"/>
                  </a:lnTo>
                  <a:lnTo>
                    <a:pt x="98" y="816"/>
                  </a:lnTo>
                  <a:lnTo>
                    <a:pt x="98" y="820"/>
                  </a:lnTo>
                  <a:lnTo>
                    <a:pt x="100" y="824"/>
                  </a:lnTo>
                  <a:lnTo>
                    <a:pt x="102" y="830"/>
                  </a:lnTo>
                  <a:lnTo>
                    <a:pt x="104" y="834"/>
                  </a:lnTo>
                  <a:lnTo>
                    <a:pt x="106" y="838"/>
                  </a:lnTo>
                  <a:lnTo>
                    <a:pt x="108" y="842"/>
                  </a:lnTo>
                  <a:lnTo>
                    <a:pt x="110" y="846"/>
                  </a:lnTo>
                  <a:lnTo>
                    <a:pt x="112" y="850"/>
                  </a:lnTo>
                  <a:lnTo>
                    <a:pt x="114" y="854"/>
                  </a:lnTo>
                  <a:lnTo>
                    <a:pt x="118" y="856"/>
                  </a:lnTo>
                  <a:lnTo>
                    <a:pt x="122" y="858"/>
                  </a:lnTo>
                  <a:lnTo>
                    <a:pt x="122" y="854"/>
                  </a:lnTo>
                  <a:lnTo>
                    <a:pt x="122" y="850"/>
                  </a:lnTo>
                  <a:lnTo>
                    <a:pt x="126" y="846"/>
                  </a:lnTo>
                  <a:lnTo>
                    <a:pt x="128" y="842"/>
                  </a:lnTo>
                  <a:lnTo>
                    <a:pt x="132" y="840"/>
                  </a:lnTo>
                  <a:lnTo>
                    <a:pt x="134" y="836"/>
                  </a:lnTo>
                  <a:lnTo>
                    <a:pt x="134" y="832"/>
                  </a:lnTo>
                  <a:lnTo>
                    <a:pt x="136" y="828"/>
                  </a:lnTo>
                  <a:lnTo>
                    <a:pt x="138" y="824"/>
                  </a:lnTo>
                  <a:lnTo>
                    <a:pt x="140" y="820"/>
                  </a:lnTo>
                  <a:lnTo>
                    <a:pt x="140" y="816"/>
                  </a:lnTo>
                  <a:lnTo>
                    <a:pt x="142" y="812"/>
                  </a:lnTo>
                  <a:lnTo>
                    <a:pt x="144" y="808"/>
                  </a:lnTo>
                  <a:lnTo>
                    <a:pt x="146" y="804"/>
                  </a:lnTo>
                  <a:lnTo>
                    <a:pt x="148" y="800"/>
                  </a:lnTo>
                  <a:lnTo>
                    <a:pt x="150" y="796"/>
                  </a:lnTo>
                  <a:lnTo>
                    <a:pt x="152" y="792"/>
                  </a:lnTo>
                  <a:lnTo>
                    <a:pt x="154" y="788"/>
                  </a:lnTo>
                  <a:lnTo>
                    <a:pt x="156" y="784"/>
                  </a:lnTo>
                  <a:lnTo>
                    <a:pt x="158" y="780"/>
                  </a:lnTo>
                  <a:lnTo>
                    <a:pt x="158" y="776"/>
                  </a:lnTo>
                  <a:lnTo>
                    <a:pt x="160" y="772"/>
                  </a:lnTo>
                  <a:lnTo>
                    <a:pt x="164" y="768"/>
                  </a:lnTo>
                  <a:lnTo>
                    <a:pt x="164" y="764"/>
                  </a:lnTo>
                  <a:lnTo>
                    <a:pt x="166" y="760"/>
                  </a:lnTo>
                  <a:lnTo>
                    <a:pt x="168" y="756"/>
                  </a:lnTo>
                  <a:lnTo>
                    <a:pt x="170" y="752"/>
                  </a:lnTo>
                  <a:lnTo>
                    <a:pt x="172" y="748"/>
                  </a:lnTo>
                  <a:lnTo>
                    <a:pt x="174" y="744"/>
                  </a:lnTo>
                  <a:lnTo>
                    <a:pt x="176" y="740"/>
                  </a:lnTo>
                  <a:lnTo>
                    <a:pt x="178" y="736"/>
                  </a:lnTo>
                  <a:lnTo>
                    <a:pt x="180" y="732"/>
                  </a:lnTo>
                  <a:lnTo>
                    <a:pt x="182" y="728"/>
                  </a:lnTo>
                  <a:lnTo>
                    <a:pt x="182" y="724"/>
                  </a:lnTo>
                  <a:lnTo>
                    <a:pt x="186" y="720"/>
                  </a:lnTo>
                  <a:lnTo>
                    <a:pt x="188" y="716"/>
                  </a:lnTo>
                  <a:lnTo>
                    <a:pt x="190" y="712"/>
                  </a:lnTo>
                  <a:lnTo>
                    <a:pt x="192" y="708"/>
                  </a:lnTo>
                  <a:lnTo>
                    <a:pt x="192" y="704"/>
                  </a:lnTo>
                  <a:lnTo>
                    <a:pt x="194" y="700"/>
                  </a:lnTo>
                  <a:lnTo>
                    <a:pt x="196" y="696"/>
                  </a:lnTo>
                  <a:lnTo>
                    <a:pt x="198" y="692"/>
                  </a:lnTo>
                  <a:lnTo>
                    <a:pt x="200" y="688"/>
                  </a:lnTo>
                  <a:lnTo>
                    <a:pt x="202" y="684"/>
                  </a:lnTo>
                  <a:lnTo>
                    <a:pt x="204" y="680"/>
                  </a:lnTo>
                  <a:lnTo>
                    <a:pt x="206" y="676"/>
                  </a:lnTo>
                  <a:lnTo>
                    <a:pt x="206" y="672"/>
                  </a:lnTo>
                  <a:lnTo>
                    <a:pt x="208" y="668"/>
                  </a:lnTo>
                  <a:lnTo>
                    <a:pt x="210" y="664"/>
                  </a:lnTo>
                  <a:lnTo>
                    <a:pt x="212" y="660"/>
                  </a:lnTo>
                  <a:lnTo>
                    <a:pt x="214" y="656"/>
                  </a:lnTo>
                  <a:lnTo>
                    <a:pt x="214" y="652"/>
                  </a:lnTo>
                  <a:lnTo>
                    <a:pt x="216" y="648"/>
                  </a:lnTo>
                  <a:lnTo>
                    <a:pt x="218" y="644"/>
                  </a:lnTo>
                  <a:lnTo>
                    <a:pt x="220" y="640"/>
                  </a:lnTo>
                  <a:lnTo>
                    <a:pt x="220" y="636"/>
                  </a:lnTo>
                  <a:lnTo>
                    <a:pt x="224" y="632"/>
                  </a:lnTo>
                  <a:lnTo>
                    <a:pt x="224" y="628"/>
                  </a:lnTo>
                  <a:lnTo>
                    <a:pt x="226" y="624"/>
                  </a:lnTo>
                  <a:lnTo>
                    <a:pt x="228" y="620"/>
                  </a:lnTo>
                  <a:lnTo>
                    <a:pt x="230" y="616"/>
                  </a:lnTo>
                  <a:lnTo>
                    <a:pt x="232" y="612"/>
                  </a:lnTo>
                  <a:lnTo>
                    <a:pt x="234" y="608"/>
                  </a:lnTo>
                  <a:lnTo>
                    <a:pt x="236" y="604"/>
                  </a:lnTo>
                  <a:lnTo>
                    <a:pt x="236" y="600"/>
                  </a:lnTo>
                  <a:lnTo>
                    <a:pt x="238" y="596"/>
                  </a:lnTo>
                  <a:lnTo>
                    <a:pt x="240" y="592"/>
                  </a:lnTo>
                  <a:lnTo>
                    <a:pt x="242" y="588"/>
                  </a:lnTo>
                  <a:lnTo>
                    <a:pt x="244" y="584"/>
                  </a:lnTo>
                  <a:lnTo>
                    <a:pt x="244" y="580"/>
                  </a:lnTo>
                  <a:lnTo>
                    <a:pt x="248" y="576"/>
                  </a:lnTo>
                  <a:lnTo>
                    <a:pt x="250" y="572"/>
                  </a:lnTo>
                  <a:lnTo>
                    <a:pt x="250" y="568"/>
                  </a:lnTo>
                  <a:lnTo>
                    <a:pt x="254" y="564"/>
                  </a:lnTo>
                  <a:lnTo>
                    <a:pt x="254" y="560"/>
                  </a:lnTo>
                  <a:lnTo>
                    <a:pt x="256" y="556"/>
                  </a:lnTo>
                  <a:lnTo>
                    <a:pt x="258" y="552"/>
                  </a:lnTo>
                  <a:lnTo>
                    <a:pt x="260" y="548"/>
                  </a:lnTo>
                  <a:lnTo>
                    <a:pt x="262" y="544"/>
                  </a:lnTo>
                  <a:lnTo>
                    <a:pt x="264" y="540"/>
                  </a:lnTo>
                  <a:lnTo>
                    <a:pt x="266" y="536"/>
                  </a:lnTo>
                  <a:lnTo>
                    <a:pt x="268" y="532"/>
                  </a:lnTo>
                  <a:lnTo>
                    <a:pt x="270" y="528"/>
                  </a:lnTo>
                  <a:lnTo>
                    <a:pt x="272" y="524"/>
                  </a:lnTo>
                  <a:lnTo>
                    <a:pt x="274" y="520"/>
                  </a:lnTo>
                  <a:lnTo>
                    <a:pt x="276" y="516"/>
                  </a:lnTo>
                  <a:lnTo>
                    <a:pt x="278" y="512"/>
                  </a:lnTo>
                  <a:lnTo>
                    <a:pt x="280" y="508"/>
                  </a:lnTo>
                  <a:lnTo>
                    <a:pt x="280" y="504"/>
                  </a:lnTo>
                  <a:lnTo>
                    <a:pt x="284" y="500"/>
                  </a:lnTo>
                  <a:lnTo>
                    <a:pt x="284" y="496"/>
                  </a:lnTo>
                  <a:lnTo>
                    <a:pt x="286" y="492"/>
                  </a:lnTo>
                  <a:lnTo>
                    <a:pt x="288" y="488"/>
                  </a:lnTo>
                  <a:lnTo>
                    <a:pt x="290" y="484"/>
                  </a:lnTo>
                  <a:lnTo>
                    <a:pt x="290" y="480"/>
                  </a:lnTo>
                  <a:lnTo>
                    <a:pt x="292" y="476"/>
                  </a:lnTo>
                  <a:lnTo>
                    <a:pt x="294" y="472"/>
                  </a:lnTo>
                  <a:lnTo>
                    <a:pt x="296" y="468"/>
                  </a:lnTo>
                  <a:lnTo>
                    <a:pt x="298" y="464"/>
                  </a:lnTo>
                  <a:lnTo>
                    <a:pt x="298" y="460"/>
                  </a:lnTo>
                  <a:lnTo>
                    <a:pt x="300" y="456"/>
                  </a:lnTo>
                  <a:lnTo>
                    <a:pt x="302" y="452"/>
                  </a:lnTo>
                  <a:lnTo>
                    <a:pt x="304" y="448"/>
                  </a:lnTo>
                  <a:lnTo>
                    <a:pt x="306" y="444"/>
                  </a:lnTo>
                  <a:lnTo>
                    <a:pt x="308" y="440"/>
                  </a:lnTo>
                  <a:lnTo>
                    <a:pt x="312" y="436"/>
                  </a:lnTo>
                  <a:lnTo>
                    <a:pt x="312" y="432"/>
                  </a:lnTo>
                  <a:lnTo>
                    <a:pt x="316" y="430"/>
                  </a:lnTo>
                  <a:lnTo>
                    <a:pt x="318" y="426"/>
                  </a:lnTo>
                  <a:lnTo>
                    <a:pt x="318" y="422"/>
                  </a:lnTo>
                  <a:lnTo>
                    <a:pt x="320" y="418"/>
                  </a:lnTo>
                  <a:lnTo>
                    <a:pt x="322" y="414"/>
                  </a:lnTo>
                  <a:lnTo>
                    <a:pt x="326" y="412"/>
                  </a:lnTo>
                  <a:lnTo>
                    <a:pt x="326" y="408"/>
                  </a:lnTo>
                  <a:lnTo>
                    <a:pt x="328" y="404"/>
                  </a:lnTo>
                  <a:lnTo>
                    <a:pt x="330" y="400"/>
                  </a:lnTo>
                  <a:lnTo>
                    <a:pt x="332" y="396"/>
                  </a:lnTo>
                  <a:lnTo>
                    <a:pt x="334" y="392"/>
                  </a:lnTo>
                  <a:lnTo>
                    <a:pt x="336" y="388"/>
                  </a:lnTo>
                  <a:lnTo>
                    <a:pt x="338" y="384"/>
                  </a:lnTo>
                  <a:lnTo>
                    <a:pt x="340" y="380"/>
                  </a:lnTo>
                  <a:lnTo>
                    <a:pt x="342" y="376"/>
                  </a:lnTo>
                  <a:lnTo>
                    <a:pt x="344" y="372"/>
                  </a:lnTo>
                  <a:lnTo>
                    <a:pt x="346" y="368"/>
                  </a:lnTo>
                  <a:lnTo>
                    <a:pt x="348" y="364"/>
                  </a:lnTo>
                  <a:lnTo>
                    <a:pt x="350" y="360"/>
                  </a:lnTo>
                  <a:lnTo>
                    <a:pt x="352" y="356"/>
                  </a:lnTo>
                  <a:lnTo>
                    <a:pt x="354" y="352"/>
                  </a:lnTo>
                  <a:lnTo>
                    <a:pt x="356" y="348"/>
                  </a:lnTo>
                  <a:lnTo>
                    <a:pt x="358" y="344"/>
                  </a:lnTo>
                  <a:lnTo>
                    <a:pt x="358" y="340"/>
                  </a:lnTo>
                  <a:lnTo>
                    <a:pt x="360" y="336"/>
                  </a:lnTo>
                  <a:lnTo>
                    <a:pt x="360" y="332"/>
                  </a:lnTo>
                  <a:lnTo>
                    <a:pt x="362" y="328"/>
                  </a:lnTo>
                  <a:lnTo>
                    <a:pt x="364" y="324"/>
                  </a:lnTo>
                  <a:lnTo>
                    <a:pt x="366" y="320"/>
                  </a:lnTo>
                  <a:lnTo>
                    <a:pt x="366" y="316"/>
                  </a:lnTo>
                  <a:lnTo>
                    <a:pt x="368" y="312"/>
                  </a:lnTo>
                  <a:lnTo>
                    <a:pt x="368" y="308"/>
                  </a:lnTo>
                  <a:lnTo>
                    <a:pt x="370" y="304"/>
                  </a:lnTo>
                  <a:lnTo>
                    <a:pt x="370" y="300"/>
                  </a:lnTo>
                  <a:lnTo>
                    <a:pt x="372" y="296"/>
                  </a:lnTo>
                  <a:lnTo>
                    <a:pt x="372" y="292"/>
                  </a:lnTo>
                  <a:lnTo>
                    <a:pt x="368" y="290"/>
                  </a:lnTo>
                  <a:lnTo>
                    <a:pt x="366" y="286"/>
                  </a:lnTo>
                  <a:lnTo>
                    <a:pt x="364" y="282"/>
                  </a:lnTo>
                  <a:lnTo>
                    <a:pt x="360" y="282"/>
                  </a:lnTo>
                  <a:lnTo>
                    <a:pt x="358" y="278"/>
                  </a:lnTo>
                  <a:lnTo>
                    <a:pt x="354" y="276"/>
                  </a:lnTo>
                  <a:lnTo>
                    <a:pt x="350" y="272"/>
                  </a:lnTo>
                  <a:lnTo>
                    <a:pt x="346" y="268"/>
                  </a:lnTo>
                  <a:lnTo>
                    <a:pt x="344" y="264"/>
                  </a:lnTo>
                  <a:lnTo>
                    <a:pt x="344" y="260"/>
                  </a:lnTo>
                  <a:lnTo>
                    <a:pt x="344" y="256"/>
                  </a:lnTo>
                  <a:lnTo>
                    <a:pt x="344" y="260"/>
                  </a:lnTo>
                  <a:lnTo>
                    <a:pt x="346" y="264"/>
                  </a:lnTo>
                  <a:lnTo>
                    <a:pt x="348" y="268"/>
                  </a:lnTo>
                  <a:lnTo>
                    <a:pt x="352" y="272"/>
                  </a:lnTo>
                  <a:lnTo>
                    <a:pt x="356" y="276"/>
                  </a:lnTo>
                  <a:lnTo>
                    <a:pt x="360" y="280"/>
                  </a:lnTo>
                  <a:lnTo>
                    <a:pt x="362" y="284"/>
                  </a:lnTo>
                  <a:lnTo>
                    <a:pt x="366" y="286"/>
                  </a:lnTo>
                  <a:lnTo>
                    <a:pt x="366" y="290"/>
                  </a:lnTo>
                  <a:lnTo>
                    <a:pt x="368" y="294"/>
                  </a:lnTo>
                  <a:lnTo>
                    <a:pt x="370" y="290"/>
                  </a:lnTo>
                  <a:lnTo>
                    <a:pt x="368" y="286"/>
                  </a:lnTo>
                  <a:lnTo>
                    <a:pt x="364" y="282"/>
                  </a:lnTo>
                  <a:lnTo>
                    <a:pt x="362" y="278"/>
                  </a:lnTo>
                  <a:lnTo>
                    <a:pt x="360" y="274"/>
                  </a:lnTo>
                  <a:lnTo>
                    <a:pt x="360" y="270"/>
                  </a:lnTo>
                  <a:lnTo>
                    <a:pt x="358" y="266"/>
                  </a:lnTo>
                  <a:lnTo>
                    <a:pt x="356" y="262"/>
                  </a:lnTo>
                  <a:lnTo>
                    <a:pt x="356" y="258"/>
                  </a:lnTo>
                  <a:lnTo>
                    <a:pt x="354" y="254"/>
                  </a:lnTo>
                  <a:lnTo>
                    <a:pt x="350" y="252"/>
                  </a:lnTo>
                  <a:lnTo>
                    <a:pt x="350" y="248"/>
                  </a:lnTo>
                  <a:lnTo>
                    <a:pt x="346" y="246"/>
                  </a:lnTo>
                  <a:lnTo>
                    <a:pt x="346" y="242"/>
                  </a:lnTo>
                  <a:lnTo>
                    <a:pt x="344" y="238"/>
                  </a:lnTo>
                  <a:lnTo>
                    <a:pt x="340" y="236"/>
                  </a:lnTo>
                  <a:lnTo>
                    <a:pt x="340" y="232"/>
                  </a:lnTo>
                  <a:lnTo>
                    <a:pt x="336" y="230"/>
                  </a:lnTo>
                  <a:lnTo>
                    <a:pt x="334" y="226"/>
                  </a:lnTo>
                  <a:lnTo>
                    <a:pt x="332" y="222"/>
                  </a:lnTo>
                  <a:lnTo>
                    <a:pt x="330" y="218"/>
                  </a:lnTo>
                  <a:lnTo>
                    <a:pt x="326" y="216"/>
                  </a:lnTo>
                  <a:lnTo>
                    <a:pt x="324" y="212"/>
                  </a:lnTo>
                  <a:lnTo>
                    <a:pt x="322" y="208"/>
                  </a:lnTo>
                  <a:lnTo>
                    <a:pt x="318" y="206"/>
                  </a:lnTo>
                  <a:lnTo>
                    <a:pt x="316" y="202"/>
                  </a:lnTo>
                  <a:lnTo>
                    <a:pt x="314" y="198"/>
                  </a:lnTo>
                  <a:lnTo>
                    <a:pt x="312" y="194"/>
                  </a:lnTo>
                  <a:lnTo>
                    <a:pt x="312" y="190"/>
                  </a:lnTo>
                  <a:lnTo>
                    <a:pt x="310" y="186"/>
                  </a:lnTo>
                  <a:lnTo>
                    <a:pt x="308" y="182"/>
                  </a:lnTo>
                  <a:lnTo>
                    <a:pt x="306" y="178"/>
                  </a:lnTo>
                  <a:lnTo>
                    <a:pt x="306" y="174"/>
                  </a:lnTo>
                  <a:lnTo>
                    <a:pt x="304" y="170"/>
                  </a:lnTo>
                  <a:lnTo>
                    <a:pt x="302" y="166"/>
                  </a:lnTo>
                  <a:lnTo>
                    <a:pt x="300" y="162"/>
                  </a:lnTo>
                  <a:lnTo>
                    <a:pt x="298" y="158"/>
                  </a:lnTo>
                  <a:lnTo>
                    <a:pt x="296" y="154"/>
                  </a:lnTo>
                  <a:lnTo>
                    <a:pt x="292" y="150"/>
                  </a:lnTo>
                  <a:lnTo>
                    <a:pt x="288" y="146"/>
                  </a:lnTo>
                  <a:lnTo>
                    <a:pt x="286" y="142"/>
                  </a:lnTo>
                  <a:lnTo>
                    <a:pt x="282" y="140"/>
                  </a:lnTo>
                  <a:lnTo>
                    <a:pt x="280" y="136"/>
                  </a:lnTo>
                  <a:lnTo>
                    <a:pt x="278" y="132"/>
                  </a:lnTo>
                  <a:lnTo>
                    <a:pt x="276" y="128"/>
                  </a:lnTo>
                  <a:lnTo>
                    <a:pt x="274" y="124"/>
                  </a:lnTo>
                  <a:lnTo>
                    <a:pt x="272" y="120"/>
                  </a:lnTo>
                  <a:lnTo>
                    <a:pt x="270" y="116"/>
                  </a:lnTo>
                  <a:lnTo>
                    <a:pt x="268" y="112"/>
                  </a:lnTo>
                  <a:lnTo>
                    <a:pt x="264" y="108"/>
                  </a:lnTo>
                  <a:lnTo>
                    <a:pt x="264" y="104"/>
                  </a:lnTo>
                  <a:lnTo>
                    <a:pt x="262" y="100"/>
                  </a:lnTo>
                  <a:lnTo>
                    <a:pt x="260" y="96"/>
                  </a:lnTo>
                  <a:lnTo>
                    <a:pt x="258" y="92"/>
                  </a:lnTo>
                  <a:lnTo>
                    <a:pt x="256" y="88"/>
                  </a:lnTo>
                  <a:lnTo>
                    <a:pt x="254" y="84"/>
                  </a:lnTo>
                  <a:lnTo>
                    <a:pt x="252" y="80"/>
                  </a:lnTo>
                  <a:lnTo>
                    <a:pt x="250" y="76"/>
                  </a:lnTo>
                  <a:lnTo>
                    <a:pt x="248" y="72"/>
                  </a:lnTo>
                  <a:lnTo>
                    <a:pt x="246" y="68"/>
                  </a:lnTo>
                  <a:lnTo>
                    <a:pt x="244" y="64"/>
                  </a:lnTo>
                  <a:lnTo>
                    <a:pt x="240" y="62"/>
                  </a:lnTo>
                  <a:lnTo>
                    <a:pt x="238" y="58"/>
                  </a:lnTo>
                  <a:lnTo>
                    <a:pt x="236" y="54"/>
                  </a:lnTo>
                  <a:lnTo>
                    <a:pt x="234" y="50"/>
                  </a:lnTo>
                  <a:lnTo>
                    <a:pt x="230" y="48"/>
                  </a:lnTo>
                  <a:lnTo>
                    <a:pt x="230" y="44"/>
                  </a:lnTo>
                  <a:lnTo>
                    <a:pt x="228" y="40"/>
                  </a:lnTo>
                  <a:lnTo>
                    <a:pt x="224" y="38"/>
                  </a:lnTo>
                  <a:lnTo>
                    <a:pt x="222" y="34"/>
                  </a:lnTo>
                  <a:lnTo>
                    <a:pt x="220" y="30"/>
                  </a:lnTo>
                  <a:lnTo>
                    <a:pt x="218" y="26"/>
                  </a:lnTo>
                  <a:lnTo>
                    <a:pt x="216" y="22"/>
                  </a:lnTo>
                  <a:lnTo>
                    <a:pt x="214" y="18"/>
                  </a:lnTo>
                  <a:lnTo>
                    <a:pt x="210" y="16"/>
                  </a:lnTo>
                  <a:lnTo>
                    <a:pt x="208" y="12"/>
                  </a:lnTo>
                  <a:lnTo>
                    <a:pt x="204" y="10"/>
                  </a:lnTo>
                  <a:lnTo>
                    <a:pt x="202" y="6"/>
                  </a:lnTo>
                  <a:lnTo>
                    <a:pt x="200" y="2"/>
                  </a:lnTo>
                  <a:lnTo>
                    <a:pt x="202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4" name="Rectangle 104">
              <a:extLst>
                <a:ext uri="{FF2B5EF4-FFF2-40B4-BE49-F238E27FC236}">
                  <a16:creationId xmlns:a16="http://schemas.microsoft.com/office/drawing/2014/main" id="{77787D4A-54B2-3F38-9A03-72AB246E0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60"/>
              <a:ext cx="744" cy="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85" name="Freeform 105">
              <a:extLst>
                <a:ext uri="{FF2B5EF4-FFF2-40B4-BE49-F238E27FC236}">
                  <a16:creationId xmlns:a16="http://schemas.microsoft.com/office/drawing/2014/main" id="{95091BF4-0535-DAEE-880E-FFC6F72C2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2790"/>
              <a:ext cx="495" cy="355"/>
            </a:xfrm>
            <a:custGeom>
              <a:avLst/>
              <a:gdLst>
                <a:gd name="T0" fmla="*/ 18 w 495"/>
                <a:gd name="T1" fmla="*/ 354 h 355"/>
                <a:gd name="T2" fmla="*/ 36 w 495"/>
                <a:gd name="T3" fmla="*/ 344 h 355"/>
                <a:gd name="T4" fmla="*/ 54 w 495"/>
                <a:gd name="T5" fmla="*/ 336 h 355"/>
                <a:gd name="T6" fmla="*/ 74 w 495"/>
                <a:gd name="T7" fmla="*/ 326 h 355"/>
                <a:gd name="T8" fmla="*/ 94 w 495"/>
                <a:gd name="T9" fmla="*/ 318 h 355"/>
                <a:gd name="T10" fmla="*/ 114 w 495"/>
                <a:gd name="T11" fmla="*/ 308 h 355"/>
                <a:gd name="T12" fmla="*/ 134 w 495"/>
                <a:gd name="T13" fmla="*/ 302 h 355"/>
                <a:gd name="T14" fmla="*/ 154 w 495"/>
                <a:gd name="T15" fmla="*/ 296 h 355"/>
                <a:gd name="T16" fmla="*/ 174 w 495"/>
                <a:gd name="T17" fmla="*/ 290 h 355"/>
                <a:gd name="T18" fmla="*/ 194 w 495"/>
                <a:gd name="T19" fmla="*/ 282 h 355"/>
                <a:gd name="T20" fmla="*/ 206 w 495"/>
                <a:gd name="T21" fmla="*/ 262 h 355"/>
                <a:gd name="T22" fmla="*/ 228 w 495"/>
                <a:gd name="T23" fmla="*/ 242 h 355"/>
                <a:gd name="T24" fmla="*/ 262 w 495"/>
                <a:gd name="T25" fmla="*/ 220 h 355"/>
                <a:gd name="T26" fmla="*/ 288 w 495"/>
                <a:gd name="T27" fmla="*/ 202 h 355"/>
                <a:gd name="T28" fmla="*/ 316 w 495"/>
                <a:gd name="T29" fmla="*/ 184 h 355"/>
                <a:gd name="T30" fmla="*/ 340 w 495"/>
                <a:gd name="T31" fmla="*/ 170 h 355"/>
                <a:gd name="T32" fmla="*/ 370 w 495"/>
                <a:gd name="T33" fmla="*/ 152 h 355"/>
                <a:gd name="T34" fmla="*/ 394 w 495"/>
                <a:gd name="T35" fmla="*/ 138 h 355"/>
                <a:gd name="T36" fmla="*/ 422 w 495"/>
                <a:gd name="T37" fmla="*/ 122 h 355"/>
                <a:gd name="T38" fmla="*/ 442 w 495"/>
                <a:gd name="T39" fmla="*/ 118 h 355"/>
                <a:gd name="T40" fmla="*/ 464 w 495"/>
                <a:gd name="T41" fmla="*/ 108 h 355"/>
                <a:gd name="T42" fmla="*/ 484 w 495"/>
                <a:gd name="T43" fmla="*/ 98 h 355"/>
                <a:gd name="T44" fmla="*/ 494 w 495"/>
                <a:gd name="T45" fmla="*/ 78 h 355"/>
                <a:gd name="T46" fmla="*/ 468 w 495"/>
                <a:gd name="T47" fmla="*/ 60 h 355"/>
                <a:gd name="T48" fmla="*/ 440 w 495"/>
                <a:gd name="T49" fmla="*/ 46 h 355"/>
                <a:gd name="T50" fmla="*/ 416 w 495"/>
                <a:gd name="T51" fmla="*/ 28 h 355"/>
                <a:gd name="T52" fmla="*/ 392 w 495"/>
                <a:gd name="T53" fmla="*/ 12 h 355"/>
                <a:gd name="T54" fmla="*/ 364 w 495"/>
                <a:gd name="T55" fmla="*/ 2 h 355"/>
                <a:gd name="T56" fmla="*/ 338 w 495"/>
                <a:gd name="T57" fmla="*/ 0 h 355"/>
                <a:gd name="T58" fmla="*/ 320 w 495"/>
                <a:gd name="T59" fmla="*/ 18 h 355"/>
                <a:gd name="T60" fmla="*/ 298 w 495"/>
                <a:gd name="T61" fmla="*/ 32 h 355"/>
                <a:gd name="T62" fmla="*/ 278 w 495"/>
                <a:gd name="T63" fmla="*/ 46 h 355"/>
                <a:gd name="T64" fmla="*/ 252 w 495"/>
                <a:gd name="T65" fmla="*/ 62 h 355"/>
                <a:gd name="T66" fmla="*/ 226 w 495"/>
                <a:gd name="T67" fmla="*/ 76 h 355"/>
                <a:gd name="T68" fmla="*/ 204 w 495"/>
                <a:gd name="T69" fmla="*/ 86 h 355"/>
                <a:gd name="T70" fmla="*/ 190 w 495"/>
                <a:gd name="T71" fmla="*/ 100 h 355"/>
                <a:gd name="T72" fmla="*/ 172 w 495"/>
                <a:gd name="T73" fmla="*/ 118 h 355"/>
                <a:gd name="T74" fmla="*/ 158 w 495"/>
                <a:gd name="T75" fmla="*/ 136 h 355"/>
                <a:gd name="T76" fmla="*/ 144 w 495"/>
                <a:gd name="T77" fmla="*/ 154 h 355"/>
                <a:gd name="T78" fmla="*/ 132 w 495"/>
                <a:gd name="T79" fmla="*/ 174 h 355"/>
                <a:gd name="T80" fmla="*/ 126 w 495"/>
                <a:gd name="T81" fmla="*/ 194 h 355"/>
                <a:gd name="T82" fmla="*/ 110 w 495"/>
                <a:gd name="T83" fmla="*/ 208 h 355"/>
                <a:gd name="T84" fmla="*/ 92 w 495"/>
                <a:gd name="T85" fmla="*/ 212 h 355"/>
                <a:gd name="T86" fmla="*/ 76 w 495"/>
                <a:gd name="T87" fmla="*/ 198 h 355"/>
                <a:gd name="T88" fmla="*/ 58 w 495"/>
                <a:gd name="T89" fmla="*/ 210 h 355"/>
                <a:gd name="T90" fmla="*/ 46 w 495"/>
                <a:gd name="T91" fmla="*/ 228 h 355"/>
                <a:gd name="T92" fmla="*/ 38 w 495"/>
                <a:gd name="T93" fmla="*/ 244 h 355"/>
                <a:gd name="T94" fmla="*/ 28 w 495"/>
                <a:gd name="T95" fmla="*/ 264 h 355"/>
                <a:gd name="T96" fmla="*/ 18 w 495"/>
                <a:gd name="T97" fmla="*/ 284 h 355"/>
                <a:gd name="T98" fmla="*/ 12 w 495"/>
                <a:gd name="T99" fmla="*/ 306 h 355"/>
                <a:gd name="T100" fmla="*/ 6 w 495"/>
                <a:gd name="T101" fmla="*/ 326 h 355"/>
                <a:gd name="T102" fmla="*/ 0 w 495"/>
                <a:gd name="T103" fmla="*/ 346 h 3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5" h="355">
                  <a:moveTo>
                    <a:pt x="2" y="354"/>
                  </a:moveTo>
                  <a:lnTo>
                    <a:pt x="6" y="354"/>
                  </a:lnTo>
                  <a:lnTo>
                    <a:pt x="10" y="354"/>
                  </a:lnTo>
                  <a:lnTo>
                    <a:pt x="14" y="354"/>
                  </a:lnTo>
                  <a:lnTo>
                    <a:pt x="18" y="354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30" y="350"/>
                  </a:lnTo>
                  <a:lnTo>
                    <a:pt x="32" y="346"/>
                  </a:lnTo>
                  <a:lnTo>
                    <a:pt x="36" y="344"/>
                  </a:lnTo>
                  <a:lnTo>
                    <a:pt x="40" y="344"/>
                  </a:lnTo>
                  <a:lnTo>
                    <a:pt x="42" y="340"/>
                  </a:lnTo>
                  <a:lnTo>
                    <a:pt x="46" y="340"/>
                  </a:lnTo>
                  <a:lnTo>
                    <a:pt x="50" y="338"/>
                  </a:lnTo>
                  <a:lnTo>
                    <a:pt x="54" y="336"/>
                  </a:lnTo>
                  <a:lnTo>
                    <a:pt x="58" y="334"/>
                  </a:lnTo>
                  <a:lnTo>
                    <a:pt x="62" y="332"/>
                  </a:lnTo>
                  <a:lnTo>
                    <a:pt x="66" y="330"/>
                  </a:lnTo>
                  <a:lnTo>
                    <a:pt x="70" y="328"/>
                  </a:lnTo>
                  <a:lnTo>
                    <a:pt x="74" y="326"/>
                  </a:lnTo>
                  <a:lnTo>
                    <a:pt x="78" y="324"/>
                  </a:lnTo>
                  <a:lnTo>
                    <a:pt x="82" y="322"/>
                  </a:lnTo>
                  <a:lnTo>
                    <a:pt x="86" y="320"/>
                  </a:lnTo>
                  <a:lnTo>
                    <a:pt x="90" y="318"/>
                  </a:lnTo>
                  <a:lnTo>
                    <a:pt x="94" y="318"/>
                  </a:lnTo>
                  <a:lnTo>
                    <a:pt x="98" y="316"/>
                  </a:lnTo>
                  <a:lnTo>
                    <a:pt x="102" y="314"/>
                  </a:lnTo>
                  <a:lnTo>
                    <a:pt x="106" y="312"/>
                  </a:lnTo>
                  <a:lnTo>
                    <a:pt x="110" y="310"/>
                  </a:lnTo>
                  <a:lnTo>
                    <a:pt x="114" y="308"/>
                  </a:lnTo>
                  <a:lnTo>
                    <a:pt x="118" y="308"/>
                  </a:lnTo>
                  <a:lnTo>
                    <a:pt x="122" y="306"/>
                  </a:lnTo>
                  <a:lnTo>
                    <a:pt x="126" y="306"/>
                  </a:lnTo>
                  <a:lnTo>
                    <a:pt x="130" y="304"/>
                  </a:lnTo>
                  <a:lnTo>
                    <a:pt x="134" y="302"/>
                  </a:lnTo>
                  <a:lnTo>
                    <a:pt x="138" y="302"/>
                  </a:lnTo>
                  <a:lnTo>
                    <a:pt x="142" y="300"/>
                  </a:lnTo>
                  <a:lnTo>
                    <a:pt x="146" y="298"/>
                  </a:lnTo>
                  <a:lnTo>
                    <a:pt x="150" y="298"/>
                  </a:lnTo>
                  <a:lnTo>
                    <a:pt x="154" y="296"/>
                  </a:lnTo>
                  <a:lnTo>
                    <a:pt x="158" y="296"/>
                  </a:lnTo>
                  <a:lnTo>
                    <a:pt x="162" y="294"/>
                  </a:lnTo>
                  <a:lnTo>
                    <a:pt x="166" y="292"/>
                  </a:lnTo>
                  <a:lnTo>
                    <a:pt x="170" y="290"/>
                  </a:lnTo>
                  <a:lnTo>
                    <a:pt x="174" y="290"/>
                  </a:lnTo>
                  <a:lnTo>
                    <a:pt x="178" y="288"/>
                  </a:lnTo>
                  <a:lnTo>
                    <a:pt x="182" y="286"/>
                  </a:lnTo>
                  <a:lnTo>
                    <a:pt x="186" y="286"/>
                  </a:lnTo>
                  <a:lnTo>
                    <a:pt x="190" y="284"/>
                  </a:lnTo>
                  <a:lnTo>
                    <a:pt x="194" y="282"/>
                  </a:lnTo>
                  <a:lnTo>
                    <a:pt x="196" y="278"/>
                  </a:lnTo>
                  <a:lnTo>
                    <a:pt x="198" y="274"/>
                  </a:lnTo>
                  <a:lnTo>
                    <a:pt x="200" y="270"/>
                  </a:lnTo>
                  <a:lnTo>
                    <a:pt x="204" y="266"/>
                  </a:lnTo>
                  <a:lnTo>
                    <a:pt x="206" y="262"/>
                  </a:lnTo>
                  <a:lnTo>
                    <a:pt x="210" y="258"/>
                  </a:lnTo>
                  <a:lnTo>
                    <a:pt x="214" y="254"/>
                  </a:lnTo>
                  <a:lnTo>
                    <a:pt x="218" y="252"/>
                  </a:lnTo>
                  <a:lnTo>
                    <a:pt x="224" y="246"/>
                  </a:lnTo>
                  <a:lnTo>
                    <a:pt x="228" y="242"/>
                  </a:lnTo>
                  <a:lnTo>
                    <a:pt x="232" y="240"/>
                  </a:lnTo>
                  <a:lnTo>
                    <a:pt x="238" y="236"/>
                  </a:lnTo>
                  <a:lnTo>
                    <a:pt x="250" y="226"/>
                  </a:lnTo>
                  <a:lnTo>
                    <a:pt x="256" y="220"/>
                  </a:lnTo>
                  <a:lnTo>
                    <a:pt x="262" y="220"/>
                  </a:lnTo>
                  <a:lnTo>
                    <a:pt x="264" y="216"/>
                  </a:lnTo>
                  <a:lnTo>
                    <a:pt x="270" y="214"/>
                  </a:lnTo>
                  <a:lnTo>
                    <a:pt x="276" y="210"/>
                  </a:lnTo>
                  <a:lnTo>
                    <a:pt x="282" y="206"/>
                  </a:lnTo>
                  <a:lnTo>
                    <a:pt x="288" y="202"/>
                  </a:lnTo>
                  <a:lnTo>
                    <a:pt x="294" y="198"/>
                  </a:lnTo>
                  <a:lnTo>
                    <a:pt x="300" y="194"/>
                  </a:lnTo>
                  <a:lnTo>
                    <a:pt x="304" y="192"/>
                  </a:lnTo>
                  <a:lnTo>
                    <a:pt x="312" y="188"/>
                  </a:lnTo>
                  <a:lnTo>
                    <a:pt x="316" y="184"/>
                  </a:lnTo>
                  <a:lnTo>
                    <a:pt x="322" y="182"/>
                  </a:lnTo>
                  <a:lnTo>
                    <a:pt x="326" y="178"/>
                  </a:lnTo>
                  <a:lnTo>
                    <a:pt x="330" y="176"/>
                  </a:lnTo>
                  <a:lnTo>
                    <a:pt x="336" y="172"/>
                  </a:lnTo>
                  <a:lnTo>
                    <a:pt x="340" y="170"/>
                  </a:lnTo>
                  <a:lnTo>
                    <a:pt x="346" y="166"/>
                  </a:lnTo>
                  <a:lnTo>
                    <a:pt x="354" y="162"/>
                  </a:lnTo>
                  <a:lnTo>
                    <a:pt x="358" y="160"/>
                  </a:lnTo>
                  <a:lnTo>
                    <a:pt x="364" y="156"/>
                  </a:lnTo>
                  <a:lnTo>
                    <a:pt x="370" y="152"/>
                  </a:lnTo>
                  <a:lnTo>
                    <a:pt x="374" y="150"/>
                  </a:lnTo>
                  <a:lnTo>
                    <a:pt x="378" y="146"/>
                  </a:lnTo>
                  <a:lnTo>
                    <a:pt x="384" y="144"/>
                  </a:lnTo>
                  <a:lnTo>
                    <a:pt x="390" y="140"/>
                  </a:lnTo>
                  <a:lnTo>
                    <a:pt x="394" y="138"/>
                  </a:lnTo>
                  <a:lnTo>
                    <a:pt x="402" y="134"/>
                  </a:lnTo>
                  <a:lnTo>
                    <a:pt x="406" y="132"/>
                  </a:lnTo>
                  <a:lnTo>
                    <a:pt x="412" y="128"/>
                  </a:lnTo>
                  <a:lnTo>
                    <a:pt x="418" y="124"/>
                  </a:lnTo>
                  <a:lnTo>
                    <a:pt x="422" y="122"/>
                  </a:lnTo>
                  <a:lnTo>
                    <a:pt x="426" y="120"/>
                  </a:lnTo>
                  <a:lnTo>
                    <a:pt x="430" y="118"/>
                  </a:lnTo>
                  <a:lnTo>
                    <a:pt x="434" y="118"/>
                  </a:lnTo>
                  <a:lnTo>
                    <a:pt x="438" y="118"/>
                  </a:lnTo>
                  <a:lnTo>
                    <a:pt x="442" y="118"/>
                  </a:lnTo>
                  <a:lnTo>
                    <a:pt x="446" y="116"/>
                  </a:lnTo>
                  <a:lnTo>
                    <a:pt x="452" y="114"/>
                  </a:lnTo>
                  <a:lnTo>
                    <a:pt x="456" y="112"/>
                  </a:lnTo>
                  <a:lnTo>
                    <a:pt x="460" y="110"/>
                  </a:lnTo>
                  <a:lnTo>
                    <a:pt x="464" y="108"/>
                  </a:lnTo>
                  <a:lnTo>
                    <a:pt x="468" y="108"/>
                  </a:lnTo>
                  <a:lnTo>
                    <a:pt x="472" y="104"/>
                  </a:lnTo>
                  <a:lnTo>
                    <a:pt x="476" y="104"/>
                  </a:lnTo>
                  <a:lnTo>
                    <a:pt x="480" y="102"/>
                  </a:lnTo>
                  <a:lnTo>
                    <a:pt x="484" y="98"/>
                  </a:lnTo>
                  <a:lnTo>
                    <a:pt x="488" y="94"/>
                  </a:lnTo>
                  <a:lnTo>
                    <a:pt x="492" y="90"/>
                  </a:lnTo>
                  <a:lnTo>
                    <a:pt x="492" y="86"/>
                  </a:lnTo>
                  <a:lnTo>
                    <a:pt x="494" y="82"/>
                  </a:lnTo>
                  <a:lnTo>
                    <a:pt x="494" y="78"/>
                  </a:lnTo>
                  <a:lnTo>
                    <a:pt x="492" y="74"/>
                  </a:lnTo>
                  <a:lnTo>
                    <a:pt x="486" y="68"/>
                  </a:lnTo>
                  <a:lnTo>
                    <a:pt x="480" y="64"/>
                  </a:lnTo>
                  <a:lnTo>
                    <a:pt x="474" y="62"/>
                  </a:lnTo>
                  <a:lnTo>
                    <a:pt x="468" y="60"/>
                  </a:lnTo>
                  <a:lnTo>
                    <a:pt x="464" y="56"/>
                  </a:lnTo>
                  <a:lnTo>
                    <a:pt x="458" y="54"/>
                  </a:lnTo>
                  <a:lnTo>
                    <a:pt x="452" y="50"/>
                  </a:lnTo>
                  <a:lnTo>
                    <a:pt x="446" y="46"/>
                  </a:lnTo>
                  <a:lnTo>
                    <a:pt x="440" y="46"/>
                  </a:lnTo>
                  <a:lnTo>
                    <a:pt x="436" y="42"/>
                  </a:lnTo>
                  <a:lnTo>
                    <a:pt x="430" y="38"/>
                  </a:lnTo>
                  <a:lnTo>
                    <a:pt x="426" y="34"/>
                  </a:lnTo>
                  <a:lnTo>
                    <a:pt x="422" y="32"/>
                  </a:lnTo>
                  <a:lnTo>
                    <a:pt x="416" y="28"/>
                  </a:lnTo>
                  <a:lnTo>
                    <a:pt x="408" y="22"/>
                  </a:lnTo>
                  <a:lnTo>
                    <a:pt x="404" y="20"/>
                  </a:lnTo>
                  <a:lnTo>
                    <a:pt x="402" y="16"/>
                  </a:lnTo>
                  <a:lnTo>
                    <a:pt x="396" y="14"/>
                  </a:lnTo>
                  <a:lnTo>
                    <a:pt x="392" y="12"/>
                  </a:lnTo>
                  <a:lnTo>
                    <a:pt x="386" y="10"/>
                  </a:lnTo>
                  <a:lnTo>
                    <a:pt x="378" y="8"/>
                  </a:lnTo>
                  <a:lnTo>
                    <a:pt x="374" y="6"/>
                  </a:lnTo>
                  <a:lnTo>
                    <a:pt x="368" y="4"/>
                  </a:lnTo>
                  <a:lnTo>
                    <a:pt x="364" y="2"/>
                  </a:lnTo>
                  <a:lnTo>
                    <a:pt x="358" y="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2" y="0"/>
                  </a:lnTo>
                  <a:lnTo>
                    <a:pt x="338" y="0"/>
                  </a:lnTo>
                  <a:lnTo>
                    <a:pt x="332" y="2"/>
                  </a:lnTo>
                  <a:lnTo>
                    <a:pt x="330" y="6"/>
                  </a:lnTo>
                  <a:lnTo>
                    <a:pt x="326" y="8"/>
                  </a:lnTo>
                  <a:lnTo>
                    <a:pt x="322" y="14"/>
                  </a:lnTo>
                  <a:lnTo>
                    <a:pt x="320" y="18"/>
                  </a:lnTo>
                  <a:lnTo>
                    <a:pt x="316" y="20"/>
                  </a:lnTo>
                  <a:lnTo>
                    <a:pt x="314" y="24"/>
                  </a:lnTo>
                  <a:lnTo>
                    <a:pt x="310" y="26"/>
                  </a:lnTo>
                  <a:lnTo>
                    <a:pt x="304" y="28"/>
                  </a:lnTo>
                  <a:lnTo>
                    <a:pt x="298" y="32"/>
                  </a:lnTo>
                  <a:lnTo>
                    <a:pt x="294" y="34"/>
                  </a:lnTo>
                  <a:lnTo>
                    <a:pt x="288" y="38"/>
                  </a:lnTo>
                  <a:lnTo>
                    <a:pt x="284" y="42"/>
                  </a:lnTo>
                  <a:lnTo>
                    <a:pt x="280" y="42"/>
                  </a:lnTo>
                  <a:lnTo>
                    <a:pt x="278" y="46"/>
                  </a:lnTo>
                  <a:lnTo>
                    <a:pt x="274" y="48"/>
                  </a:lnTo>
                  <a:lnTo>
                    <a:pt x="270" y="52"/>
                  </a:lnTo>
                  <a:lnTo>
                    <a:pt x="262" y="54"/>
                  </a:lnTo>
                  <a:lnTo>
                    <a:pt x="256" y="58"/>
                  </a:lnTo>
                  <a:lnTo>
                    <a:pt x="252" y="62"/>
                  </a:lnTo>
                  <a:lnTo>
                    <a:pt x="248" y="62"/>
                  </a:lnTo>
                  <a:lnTo>
                    <a:pt x="244" y="64"/>
                  </a:lnTo>
                  <a:lnTo>
                    <a:pt x="238" y="68"/>
                  </a:lnTo>
                  <a:lnTo>
                    <a:pt x="232" y="72"/>
                  </a:lnTo>
                  <a:lnTo>
                    <a:pt x="226" y="76"/>
                  </a:lnTo>
                  <a:lnTo>
                    <a:pt x="222" y="78"/>
                  </a:lnTo>
                  <a:lnTo>
                    <a:pt x="216" y="80"/>
                  </a:lnTo>
                  <a:lnTo>
                    <a:pt x="212" y="82"/>
                  </a:lnTo>
                  <a:lnTo>
                    <a:pt x="208" y="84"/>
                  </a:lnTo>
                  <a:lnTo>
                    <a:pt x="204" y="86"/>
                  </a:lnTo>
                  <a:lnTo>
                    <a:pt x="200" y="88"/>
                  </a:lnTo>
                  <a:lnTo>
                    <a:pt x="196" y="90"/>
                  </a:lnTo>
                  <a:lnTo>
                    <a:pt x="194" y="94"/>
                  </a:lnTo>
                  <a:lnTo>
                    <a:pt x="190" y="96"/>
                  </a:lnTo>
                  <a:lnTo>
                    <a:pt x="190" y="100"/>
                  </a:lnTo>
                  <a:lnTo>
                    <a:pt x="186" y="100"/>
                  </a:lnTo>
                  <a:lnTo>
                    <a:pt x="184" y="104"/>
                  </a:lnTo>
                  <a:lnTo>
                    <a:pt x="178" y="110"/>
                  </a:lnTo>
                  <a:lnTo>
                    <a:pt x="176" y="114"/>
                  </a:lnTo>
                  <a:lnTo>
                    <a:pt x="172" y="118"/>
                  </a:lnTo>
                  <a:lnTo>
                    <a:pt x="170" y="122"/>
                  </a:lnTo>
                  <a:lnTo>
                    <a:pt x="168" y="126"/>
                  </a:lnTo>
                  <a:lnTo>
                    <a:pt x="164" y="128"/>
                  </a:lnTo>
                  <a:lnTo>
                    <a:pt x="162" y="132"/>
                  </a:lnTo>
                  <a:lnTo>
                    <a:pt x="158" y="136"/>
                  </a:lnTo>
                  <a:lnTo>
                    <a:pt x="156" y="140"/>
                  </a:lnTo>
                  <a:lnTo>
                    <a:pt x="152" y="144"/>
                  </a:lnTo>
                  <a:lnTo>
                    <a:pt x="150" y="148"/>
                  </a:lnTo>
                  <a:lnTo>
                    <a:pt x="148" y="152"/>
                  </a:lnTo>
                  <a:lnTo>
                    <a:pt x="144" y="154"/>
                  </a:lnTo>
                  <a:lnTo>
                    <a:pt x="142" y="158"/>
                  </a:lnTo>
                  <a:lnTo>
                    <a:pt x="140" y="162"/>
                  </a:lnTo>
                  <a:lnTo>
                    <a:pt x="136" y="164"/>
                  </a:lnTo>
                  <a:lnTo>
                    <a:pt x="134" y="170"/>
                  </a:lnTo>
                  <a:lnTo>
                    <a:pt x="132" y="174"/>
                  </a:lnTo>
                  <a:lnTo>
                    <a:pt x="128" y="178"/>
                  </a:lnTo>
                  <a:lnTo>
                    <a:pt x="128" y="182"/>
                  </a:lnTo>
                  <a:lnTo>
                    <a:pt x="126" y="186"/>
                  </a:lnTo>
                  <a:lnTo>
                    <a:pt x="126" y="190"/>
                  </a:lnTo>
                  <a:lnTo>
                    <a:pt x="126" y="194"/>
                  </a:lnTo>
                  <a:lnTo>
                    <a:pt x="122" y="196"/>
                  </a:lnTo>
                  <a:lnTo>
                    <a:pt x="118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0" y="208"/>
                  </a:lnTo>
                  <a:lnTo>
                    <a:pt x="108" y="212"/>
                  </a:lnTo>
                  <a:lnTo>
                    <a:pt x="104" y="212"/>
                  </a:lnTo>
                  <a:lnTo>
                    <a:pt x="100" y="214"/>
                  </a:lnTo>
                  <a:lnTo>
                    <a:pt x="96" y="214"/>
                  </a:lnTo>
                  <a:lnTo>
                    <a:pt x="92" y="212"/>
                  </a:lnTo>
                  <a:lnTo>
                    <a:pt x="92" y="208"/>
                  </a:lnTo>
                  <a:lnTo>
                    <a:pt x="88" y="204"/>
                  </a:lnTo>
                  <a:lnTo>
                    <a:pt x="84" y="202"/>
                  </a:lnTo>
                  <a:lnTo>
                    <a:pt x="80" y="200"/>
                  </a:lnTo>
                  <a:lnTo>
                    <a:pt x="76" y="198"/>
                  </a:lnTo>
                  <a:lnTo>
                    <a:pt x="72" y="200"/>
                  </a:lnTo>
                  <a:lnTo>
                    <a:pt x="68" y="202"/>
                  </a:lnTo>
                  <a:lnTo>
                    <a:pt x="66" y="206"/>
                  </a:lnTo>
                  <a:lnTo>
                    <a:pt x="62" y="208"/>
                  </a:lnTo>
                  <a:lnTo>
                    <a:pt x="58" y="210"/>
                  </a:lnTo>
                  <a:lnTo>
                    <a:pt x="58" y="214"/>
                  </a:lnTo>
                  <a:lnTo>
                    <a:pt x="56" y="218"/>
                  </a:lnTo>
                  <a:lnTo>
                    <a:pt x="52" y="220"/>
                  </a:lnTo>
                  <a:lnTo>
                    <a:pt x="50" y="224"/>
                  </a:lnTo>
                  <a:lnTo>
                    <a:pt x="46" y="228"/>
                  </a:lnTo>
                  <a:lnTo>
                    <a:pt x="44" y="232"/>
                  </a:lnTo>
                  <a:lnTo>
                    <a:pt x="40" y="234"/>
                  </a:lnTo>
                  <a:lnTo>
                    <a:pt x="40" y="238"/>
                  </a:lnTo>
                  <a:lnTo>
                    <a:pt x="36" y="240"/>
                  </a:lnTo>
                  <a:lnTo>
                    <a:pt x="38" y="244"/>
                  </a:lnTo>
                  <a:lnTo>
                    <a:pt x="34" y="248"/>
                  </a:lnTo>
                  <a:lnTo>
                    <a:pt x="32" y="252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4"/>
                  </a:lnTo>
                  <a:lnTo>
                    <a:pt x="26" y="268"/>
                  </a:lnTo>
                  <a:lnTo>
                    <a:pt x="24" y="272"/>
                  </a:lnTo>
                  <a:lnTo>
                    <a:pt x="22" y="276"/>
                  </a:lnTo>
                  <a:lnTo>
                    <a:pt x="20" y="280"/>
                  </a:lnTo>
                  <a:lnTo>
                    <a:pt x="18" y="284"/>
                  </a:lnTo>
                  <a:lnTo>
                    <a:pt x="16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4" y="302"/>
                  </a:lnTo>
                  <a:lnTo>
                    <a:pt x="12" y="306"/>
                  </a:lnTo>
                  <a:lnTo>
                    <a:pt x="12" y="310"/>
                  </a:lnTo>
                  <a:lnTo>
                    <a:pt x="12" y="314"/>
                  </a:lnTo>
                  <a:lnTo>
                    <a:pt x="10" y="318"/>
                  </a:lnTo>
                  <a:lnTo>
                    <a:pt x="8" y="322"/>
                  </a:lnTo>
                  <a:lnTo>
                    <a:pt x="6" y="326"/>
                  </a:lnTo>
                  <a:lnTo>
                    <a:pt x="4" y="330"/>
                  </a:lnTo>
                  <a:lnTo>
                    <a:pt x="4" y="334"/>
                  </a:lnTo>
                  <a:lnTo>
                    <a:pt x="2" y="338"/>
                  </a:lnTo>
                  <a:lnTo>
                    <a:pt x="0" y="342"/>
                  </a:lnTo>
                  <a:lnTo>
                    <a:pt x="0" y="346"/>
                  </a:lnTo>
                  <a:lnTo>
                    <a:pt x="0" y="350"/>
                  </a:lnTo>
                  <a:lnTo>
                    <a:pt x="0" y="354"/>
                  </a:lnTo>
                  <a:lnTo>
                    <a:pt x="2" y="35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6" name="Freeform 106">
              <a:extLst>
                <a:ext uri="{FF2B5EF4-FFF2-40B4-BE49-F238E27FC236}">
                  <a16:creationId xmlns:a16="http://schemas.microsoft.com/office/drawing/2014/main" id="{F0BB3177-78EE-930B-30E8-87CA3C18E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3056"/>
              <a:ext cx="65" cy="11"/>
            </a:xfrm>
            <a:custGeom>
              <a:avLst/>
              <a:gdLst>
                <a:gd name="T0" fmla="*/ 0 w 65"/>
                <a:gd name="T1" fmla="*/ 10 h 11"/>
                <a:gd name="T2" fmla="*/ 4 w 65"/>
                <a:gd name="T3" fmla="*/ 10 h 11"/>
                <a:gd name="T4" fmla="*/ 8 w 65"/>
                <a:gd name="T5" fmla="*/ 10 h 11"/>
                <a:gd name="T6" fmla="*/ 12 w 65"/>
                <a:gd name="T7" fmla="*/ 8 h 11"/>
                <a:gd name="T8" fmla="*/ 16 w 65"/>
                <a:gd name="T9" fmla="*/ 6 h 11"/>
                <a:gd name="T10" fmla="*/ 20 w 65"/>
                <a:gd name="T11" fmla="*/ 6 h 11"/>
                <a:gd name="T12" fmla="*/ 24 w 65"/>
                <a:gd name="T13" fmla="*/ 6 h 11"/>
                <a:gd name="T14" fmla="*/ 28 w 65"/>
                <a:gd name="T15" fmla="*/ 4 h 11"/>
                <a:gd name="T16" fmla="*/ 32 w 65"/>
                <a:gd name="T17" fmla="*/ 4 h 11"/>
                <a:gd name="T18" fmla="*/ 36 w 65"/>
                <a:gd name="T19" fmla="*/ 4 h 11"/>
                <a:gd name="T20" fmla="*/ 40 w 65"/>
                <a:gd name="T21" fmla="*/ 4 h 11"/>
                <a:gd name="T22" fmla="*/ 44 w 65"/>
                <a:gd name="T23" fmla="*/ 4 h 11"/>
                <a:gd name="T24" fmla="*/ 48 w 65"/>
                <a:gd name="T25" fmla="*/ 2 h 11"/>
                <a:gd name="T26" fmla="*/ 52 w 65"/>
                <a:gd name="T27" fmla="*/ 2 h 11"/>
                <a:gd name="T28" fmla="*/ 56 w 65"/>
                <a:gd name="T29" fmla="*/ 2 h 11"/>
                <a:gd name="T30" fmla="*/ 60 w 65"/>
                <a:gd name="T31" fmla="*/ 2 h 11"/>
                <a:gd name="T32" fmla="*/ 64 w 65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11">
                  <a:moveTo>
                    <a:pt x="0" y="10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6" y="2"/>
                  </a:lnTo>
                  <a:lnTo>
                    <a:pt x="60" y="2"/>
                  </a:lnTo>
                  <a:lnTo>
                    <a:pt x="6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7" name="Freeform 107">
              <a:extLst>
                <a:ext uri="{FF2B5EF4-FFF2-40B4-BE49-F238E27FC236}">
                  <a16:creationId xmlns:a16="http://schemas.microsoft.com/office/drawing/2014/main" id="{604F18CA-5AFB-5422-913E-C02BA8F6B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2982"/>
              <a:ext cx="47" cy="147"/>
            </a:xfrm>
            <a:custGeom>
              <a:avLst/>
              <a:gdLst>
                <a:gd name="T0" fmla="*/ 24 w 47"/>
                <a:gd name="T1" fmla="*/ 28 h 147"/>
                <a:gd name="T2" fmla="*/ 40 w 47"/>
                <a:gd name="T3" fmla="*/ 40 h 147"/>
                <a:gd name="T4" fmla="*/ 32 w 47"/>
                <a:gd name="T5" fmla="*/ 64 h 147"/>
                <a:gd name="T6" fmla="*/ 28 w 47"/>
                <a:gd name="T7" fmla="*/ 42 h 147"/>
                <a:gd name="T8" fmla="*/ 34 w 47"/>
                <a:gd name="T9" fmla="*/ 62 h 147"/>
                <a:gd name="T10" fmla="*/ 18 w 47"/>
                <a:gd name="T11" fmla="*/ 32 h 147"/>
                <a:gd name="T12" fmla="*/ 32 w 47"/>
                <a:gd name="T13" fmla="*/ 60 h 147"/>
                <a:gd name="T14" fmla="*/ 20 w 47"/>
                <a:gd name="T15" fmla="*/ 22 h 147"/>
                <a:gd name="T16" fmla="*/ 16 w 47"/>
                <a:gd name="T17" fmla="*/ 10 h 147"/>
                <a:gd name="T18" fmla="*/ 24 w 47"/>
                <a:gd name="T19" fmla="*/ 38 h 147"/>
                <a:gd name="T20" fmla="*/ 16 w 47"/>
                <a:gd name="T21" fmla="*/ 0 h 147"/>
                <a:gd name="T22" fmla="*/ 24 w 47"/>
                <a:gd name="T23" fmla="*/ 24 h 147"/>
                <a:gd name="T24" fmla="*/ 18 w 47"/>
                <a:gd name="T25" fmla="*/ 10 h 147"/>
                <a:gd name="T26" fmla="*/ 12 w 47"/>
                <a:gd name="T27" fmla="*/ 8 h 147"/>
                <a:gd name="T28" fmla="*/ 16 w 47"/>
                <a:gd name="T29" fmla="*/ 34 h 147"/>
                <a:gd name="T30" fmla="*/ 10 w 47"/>
                <a:gd name="T31" fmla="*/ 18 h 147"/>
                <a:gd name="T32" fmla="*/ 14 w 47"/>
                <a:gd name="T33" fmla="*/ 18 h 147"/>
                <a:gd name="T34" fmla="*/ 6 w 47"/>
                <a:gd name="T35" fmla="*/ 8 h 147"/>
                <a:gd name="T36" fmla="*/ 18 w 47"/>
                <a:gd name="T37" fmla="*/ 26 h 147"/>
                <a:gd name="T38" fmla="*/ 14 w 47"/>
                <a:gd name="T39" fmla="*/ 16 h 147"/>
                <a:gd name="T40" fmla="*/ 18 w 47"/>
                <a:gd name="T41" fmla="*/ 42 h 147"/>
                <a:gd name="T42" fmla="*/ 30 w 47"/>
                <a:gd name="T43" fmla="*/ 64 h 147"/>
                <a:gd name="T44" fmla="*/ 26 w 47"/>
                <a:gd name="T45" fmla="*/ 78 h 147"/>
                <a:gd name="T46" fmla="*/ 18 w 47"/>
                <a:gd name="T47" fmla="*/ 54 h 147"/>
                <a:gd name="T48" fmla="*/ 18 w 47"/>
                <a:gd name="T49" fmla="*/ 28 h 147"/>
                <a:gd name="T50" fmla="*/ 8 w 47"/>
                <a:gd name="T51" fmla="*/ 10 h 147"/>
                <a:gd name="T52" fmla="*/ 8 w 47"/>
                <a:gd name="T53" fmla="*/ 10 h 147"/>
                <a:gd name="T54" fmla="*/ 20 w 47"/>
                <a:gd name="T55" fmla="*/ 34 h 147"/>
                <a:gd name="T56" fmla="*/ 24 w 47"/>
                <a:gd name="T57" fmla="*/ 60 h 147"/>
                <a:gd name="T58" fmla="*/ 32 w 47"/>
                <a:gd name="T59" fmla="*/ 86 h 147"/>
                <a:gd name="T60" fmla="*/ 36 w 47"/>
                <a:gd name="T61" fmla="*/ 110 h 147"/>
                <a:gd name="T62" fmla="*/ 32 w 47"/>
                <a:gd name="T63" fmla="*/ 132 h 147"/>
                <a:gd name="T64" fmla="*/ 40 w 47"/>
                <a:gd name="T65" fmla="*/ 132 h 147"/>
                <a:gd name="T66" fmla="*/ 36 w 47"/>
                <a:gd name="T67" fmla="*/ 108 h 147"/>
                <a:gd name="T68" fmla="*/ 26 w 47"/>
                <a:gd name="T69" fmla="*/ 86 h 147"/>
                <a:gd name="T70" fmla="*/ 18 w 47"/>
                <a:gd name="T71" fmla="*/ 68 h 147"/>
                <a:gd name="T72" fmla="*/ 26 w 47"/>
                <a:gd name="T73" fmla="*/ 84 h 147"/>
                <a:gd name="T74" fmla="*/ 34 w 47"/>
                <a:gd name="T75" fmla="*/ 110 h 147"/>
                <a:gd name="T76" fmla="*/ 42 w 47"/>
                <a:gd name="T77" fmla="*/ 134 h 147"/>
                <a:gd name="T78" fmla="*/ 34 w 47"/>
                <a:gd name="T79" fmla="*/ 106 h 147"/>
                <a:gd name="T80" fmla="*/ 30 w 47"/>
                <a:gd name="T81" fmla="*/ 94 h 147"/>
                <a:gd name="T82" fmla="*/ 34 w 47"/>
                <a:gd name="T83" fmla="*/ 118 h 147"/>
                <a:gd name="T84" fmla="*/ 38 w 47"/>
                <a:gd name="T85" fmla="*/ 90 h 147"/>
                <a:gd name="T86" fmla="*/ 34 w 47"/>
                <a:gd name="T87" fmla="*/ 68 h 147"/>
                <a:gd name="T88" fmla="*/ 26 w 47"/>
                <a:gd name="T89" fmla="*/ 46 h 147"/>
                <a:gd name="T90" fmla="*/ 18 w 47"/>
                <a:gd name="T91" fmla="*/ 16 h 147"/>
                <a:gd name="T92" fmla="*/ 30 w 47"/>
                <a:gd name="T93" fmla="*/ 34 h 147"/>
                <a:gd name="T94" fmla="*/ 42 w 47"/>
                <a:gd name="T95" fmla="*/ 68 h 147"/>
                <a:gd name="T96" fmla="*/ 36 w 47"/>
                <a:gd name="T97" fmla="*/ 46 h 147"/>
                <a:gd name="T98" fmla="*/ 28 w 47"/>
                <a:gd name="T99" fmla="*/ 24 h 147"/>
                <a:gd name="T100" fmla="*/ 26 w 47"/>
                <a:gd name="T101" fmla="*/ 34 h 147"/>
                <a:gd name="T102" fmla="*/ 38 w 47"/>
                <a:gd name="T103" fmla="*/ 64 h 147"/>
                <a:gd name="T104" fmla="*/ 42 w 47"/>
                <a:gd name="T105" fmla="*/ 92 h 147"/>
                <a:gd name="T106" fmla="*/ 42 w 47"/>
                <a:gd name="T107" fmla="*/ 62 h 147"/>
                <a:gd name="T108" fmla="*/ 42 w 47"/>
                <a:gd name="T109" fmla="*/ 82 h 147"/>
                <a:gd name="T110" fmla="*/ 42 w 47"/>
                <a:gd name="T111" fmla="*/ 110 h 147"/>
                <a:gd name="T112" fmla="*/ 46 w 47"/>
                <a:gd name="T113" fmla="*/ 132 h 147"/>
                <a:gd name="T114" fmla="*/ 42 w 47"/>
                <a:gd name="T115" fmla="*/ 136 h 147"/>
                <a:gd name="T116" fmla="*/ 34 w 47"/>
                <a:gd name="T117" fmla="*/ 116 h 147"/>
                <a:gd name="T118" fmla="*/ 30 w 47"/>
                <a:gd name="T119" fmla="*/ 90 h 147"/>
                <a:gd name="T120" fmla="*/ 26 w 47"/>
                <a:gd name="T121" fmla="*/ 64 h 147"/>
                <a:gd name="T122" fmla="*/ 26 w 47"/>
                <a:gd name="T123" fmla="*/ 44 h 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" h="147">
                  <a:moveTo>
                    <a:pt x="12" y="10"/>
                  </a:moveTo>
                  <a:lnTo>
                    <a:pt x="16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6" y="36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4" y="52"/>
                  </a:lnTo>
                  <a:lnTo>
                    <a:pt x="40" y="56"/>
                  </a:lnTo>
                  <a:lnTo>
                    <a:pt x="36" y="60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2"/>
                  </a:lnTo>
                  <a:lnTo>
                    <a:pt x="28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32" y="62"/>
                  </a:lnTo>
                  <a:lnTo>
                    <a:pt x="36" y="66"/>
                  </a:lnTo>
                  <a:lnTo>
                    <a:pt x="34" y="62"/>
                  </a:lnTo>
                  <a:lnTo>
                    <a:pt x="30" y="54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6" y="50"/>
                  </a:lnTo>
                  <a:lnTo>
                    <a:pt x="28" y="56"/>
                  </a:lnTo>
                  <a:lnTo>
                    <a:pt x="28" y="60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28" y="48"/>
                  </a:lnTo>
                  <a:lnTo>
                    <a:pt x="28" y="38"/>
                  </a:lnTo>
                  <a:lnTo>
                    <a:pt x="24" y="34"/>
                  </a:lnTo>
                  <a:lnTo>
                    <a:pt x="24" y="26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4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24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6"/>
                  </a:lnTo>
                  <a:lnTo>
                    <a:pt x="18" y="28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4" y="2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4" y="2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0" y="2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8"/>
                  </a:lnTo>
                  <a:lnTo>
                    <a:pt x="34" y="74"/>
                  </a:lnTo>
                  <a:lnTo>
                    <a:pt x="30" y="78"/>
                  </a:lnTo>
                  <a:lnTo>
                    <a:pt x="26" y="82"/>
                  </a:lnTo>
                  <a:lnTo>
                    <a:pt x="26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4" y="52"/>
                  </a:lnTo>
                  <a:lnTo>
                    <a:pt x="24" y="56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28" y="78"/>
                  </a:lnTo>
                  <a:lnTo>
                    <a:pt x="32" y="82"/>
                  </a:lnTo>
                  <a:lnTo>
                    <a:pt x="32" y="86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36" y="100"/>
                  </a:lnTo>
                  <a:lnTo>
                    <a:pt x="36" y="104"/>
                  </a:lnTo>
                  <a:lnTo>
                    <a:pt x="36" y="110"/>
                  </a:lnTo>
                  <a:lnTo>
                    <a:pt x="36" y="114"/>
                  </a:lnTo>
                  <a:lnTo>
                    <a:pt x="36" y="118"/>
                  </a:lnTo>
                  <a:lnTo>
                    <a:pt x="36" y="122"/>
                  </a:lnTo>
                  <a:lnTo>
                    <a:pt x="32" y="122"/>
                  </a:lnTo>
                  <a:lnTo>
                    <a:pt x="32" y="128"/>
                  </a:lnTo>
                  <a:lnTo>
                    <a:pt x="32" y="132"/>
                  </a:lnTo>
                  <a:lnTo>
                    <a:pt x="32" y="136"/>
                  </a:lnTo>
                  <a:lnTo>
                    <a:pt x="36" y="140"/>
                  </a:lnTo>
                  <a:lnTo>
                    <a:pt x="40" y="144"/>
                  </a:lnTo>
                  <a:lnTo>
                    <a:pt x="40" y="140"/>
                  </a:lnTo>
                  <a:lnTo>
                    <a:pt x="40" y="136"/>
                  </a:lnTo>
                  <a:lnTo>
                    <a:pt x="40" y="132"/>
                  </a:lnTo>
                  <a:lnTo>
                    <a:pt x="40" y="126"/>
                  </a:lnTo>
                  <a:lnTo>
                    <a:pt x="40" y="122"/>
                  </a:lnTo>
                  <a:lnTo>
                    <a:pt x="40" y="118"/>
                  </a:lnTo>
                  <a:lnTo>
                    <a:pt x="40" y="114"/>
                  </a:lnTo>
                  <a:lnTo>
                    <a:pt x="40" y="108"/>
                  </a:lnTo>
                  <a:lnTo>
                    <a:pt x="36" y="108"/>
                  </a:lnTo>
                  <a:lnTo>
                    <a:pt x="36" y="104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18" y="68"/>
                  </a:lnTo>
                  <a:lnTo>
                    <a:pt x="18" y="64"/>
                  </a:lnTo>
                  <a:lnTo>
                    <a:pt x="22" y="64"/>
                  </a:lnTo>
                  <a:lnTo>
                    <a:pt x="22" y="68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26" y="84"/>
                  </a:lnTo>
                  <a:lnTo>
                    <a:pt x="30" y="88"/>
                  </a:lnTo>
                  <a:lnTo>
                    <a:pt x="30" y="92"/>
                  </a:lnTo>
                  <a:lnTo>
                    <a:pt x="30" y="96"/>
                  </a:lnTo>
                  <a:lnTo>
                    <a:pt x="34" y="100"/>
                  </a:lnTo>
                  <a:lnTo>
                    <a:pt x="34" y="104"/>
                  </a:lnTo>
                  <a:lnTo>
                    <a:pt x="34" y="110"/>
                  </a:lnTo>
                  <a:lnTo>
                    <a:pt x="38" y="114"/>
                  </a:lnTo>
                  <a:lnTo>
                    <a:pt x="38" y="118"/>
                  </a:lnTo>
                  <a:lnTo>
                    <a:pt x="38" y="122"/>
                  </a:lnTo>
                  <a:lnTo>
                    <a:pt x="42" y="126"/>
                  </a:lnTo>
                  <a:lnTo>
                    <a:pt x="42" y="130"/>
                  </a:lnTo>
                  <a:lnTo>
                    <a:pt x="42" y="134"/>
                  </a:lnTo>
                  <a:lnTo>
                    <a:pt x="38" y="128"/>
                  </a:lnTo>
                  <a:lnTo>
                    <a:pt x="38" y="122"/>
                  </a:lnTo>
                  <a:lnTo>
                    <a:pt x="38" y="118"/>
                  </a:lnTo>
                  <a:lnTo>
                    <a:pt x="38" y="114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4" y="98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0" y="102"/>
                  </a:lnTo>
                  <a:lnTo>
                    <a:pt x="30" y="106"/>
                  </a:lnTo>
                  <a:lnTo>
                    <a:pt x="34" y="106"/>
                  </a:lnTo>
                  <a:lnTo>
                    <a:pt x="34" y="110"/>
                  </a:lnTo>
                  <a:lnTo>
                    <a:pt x="34" y="114"/>
                  </a:lnTo>
                  <a:lnTo>
                    <a:pt x="34" y="118"/>
                  </a:lnTo>
                  <a:lnTo>
                    <a:pt x="38" y="118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98"/>
                  </a:lnTo>
                  <a:lnTo>
                    <a:pt x="38" y="94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4" y="86"/>
                  </a:lnTo>
                  <a:lnTo>
                    <a:pt x="34" y="80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0" y="62"/>
                  </a:lnTo>
                  <a:lnTo>
                    <a:pt x="30" y="58"/>
                  </a:lnTo>
                  <a:lnTo>
                    <a:pt x="30" y="54"/>
                  </a:lnTo>
                  <a:lnTo>
                    <a:pt x="30" y="50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30" y="34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4" y="52"/>
                  </a:lnTo>
                  <a:lnTo>
                    <a:pt x="38" y="58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36" y="50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8" y="64"/>
                  </a:lnTo>
                  <a:lnTo>
                    <a:pt x="38" y="68"/>
                  </a:lnTo>
                  <a:lnTo>
                    <a:pt x="38" y="72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38" y="88"/>
                  </a:lnTo>
                  <a:lnTo>
                    <a:pt x="42" y="9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0"/>
                  </a:lnTo>
                  <a:lnTo>
                    <a:pt x="42" y="74"/>
                  </a:lnTo>
                  <a:lnTo>
                    <a:pt x="42" y="68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42" y="62"/>
                  </a:lnTo>
                  <a:lnTo>
                    <a:pt x="42" y="66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6"/>
                  </a:lnTo>
                  <a:lnTo>
                    <a:pt x="42" y="92"/>
                  </a:lnTo>
                  <a:lnTo>
                    <a:pt x="42" y="96"/>
                  </a:lnTo>
                  <a:lnTo>
                    <a:pt x="42" y="100"/>
                  </a:lnTo>
                  <a:lnTo>
                    <a:pt x="42" y="104"/>
                  </a:lnTo>
                  <a:lnTo>
                    <a:pt x="42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2" y="122"/>
                  </a:lnTo>
                  <a:lnTo>
                    <a:pt x="46" y="122"/>
                  </a:lnTo>
                  <a:lnTo>
                    <a:pt x="46" y="128"/>
                  </a:lnTo>
                  <a:lnTo>
                    <a:pt x="46" y="132"/>
                  </a:lnTo>
                  <a:lnTo>
                    <a:pt x="46" y="136"/>
                  </a:lnTo>
                  <a:lnTo>
                    <a:pt x="46" y="140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42" y="142"/>
                  </a:lnTo>
                  <a:lnTo>
                    <a:pt x="42" y="136"/>
                  </a:lnTo>
                  <a:lnTo>
                    <a:pt x="38" y="136"/>
                  </a:lnTo>
                  <a:lnTo>
                    <a:pt x="38" y="132"/>
                  </a:lnTo>
                  <a:lnTo>
                    <a:pt x="38" y="128"/>
                  </a:lnTo>
                  <a:lnTo>
                    <a:pt x="34" y="124"/>
                  </a:lnTo>
                  <a:lnTo>
                    <a:pt x="34" y="120"/>
                  </a:lnTo>
                  <a:lnTo>
                    <a:pt x="34" y="116"/>
                  </a:lnTo>
                  <a:lnTo>
                    <a:pt x="30" y="114"/>
                  </a:lnTo>
                  <a:lnTo>
                    <a:pt x="30" y="110"/>
                  </a:lnTo>
                  <a:lnTo>
                    <a:pt x="30" y="106"/>
                  </a:lnTo>
                  <a:lnTo>
                    <a:pt x="30" y="102"/>
                  </a:lnTo>
                  <a:lnTo>
                    <a:pt x="30" y="94"/>
                  </a:lnTo>
                  <a:lnTo>
                    <a:pt x="30" y="90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46" y="64"/>
                  </a:lnTo>
                  <a:lnTo>
                    <a:pt x="36" y="64"/>
                  </a:lnTo>
                  <a:lnTo>
                    <a:pt x="30" y="6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8" name="Freeform 108">
              <a:extLst>
                <a:ext uri="{FF2B5EF4-FFF2-40B4-BE49-F238E27FC236}">
                  <a16:creationId xmlns:a16="http://schemas.microsoft.com/office/drawing/2014/main" id="{EA1E0DA8-F171-516C-DEA3-6ADFDB6A0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006"/>
              <a:ext cx="75" cy="65"/>
            </a:xfrm>
            <a:custGeom>
              <a:avLst/>
              <a:gdLst>
                <a:gd name="T0" fmla="*/ 42 w 75"/>
                <a:gd name="T1" fmla="*/ 36 h 65"/>
                <a:gd name="T2" fmla="*/ 28 w 75"/>
                <a:gd name="T3" fmla="*/ 40 h 65"/>
                <a:gd name="T4" fmla="*/ 52 w 75"/>
                <a:gd name="T5" fmla="*/ 36 h 65"/>
                <a:gd name="T6" fmla="*/ 58 w 75"/>
                <a:gd name="T7" fmla="*/ 32 h 65"/>
                <a:gd name="T8" fmla="*/ 44 w 75"/>
                <a:gd name="T9" fmla="*/ 40 h 65"/>
                <a:gd name="T10" fmla="*/ 28 w 75"/>
                <a:gd name="T11" fmla="*/ 48 h 65"/>
                <a:gd name="T12" fmla="*/ 32 w 75"/>
                <a:gd name="T13" fmla="*/ 48 h 65"/>
                <a:gd name="T14" fmla="*/ 52 w 75"/>
                <a:gd name="T15" fmla="*/ 44 h 65"/>
                <a:gd name="T16" fmla="*/ 64 w 75"/>
                <a:gd name="T17" fmla="*/ 32 h 65"/>
                <a:gd name="T18" fmla="*/ 50 w 75"/>
                <a:gd name="T19" fmla="*/ 38 h 65"/>
                <a:gd name="T20" fmla="*/ 22 w 75"/>
                <a:gd name="T21" fmla="*/ 48 h 65"/>
                <a:gd name="T22" fmla="*/ 40 w 75"/>
                <a:gd name="T23" fmla="*/ 46 h 65"/>
                <a:gd name="T24" fmla="*/ 58 w 75"/>
                <a:gd name="T25" fmla="*/ 38 h 65"/>
                <a:gd name="T26" fmla="*/ 68 w 75"/>
                <a:gd name="T27" fmla="*/ 34 h 65"/>
                <a:gd name="T28" fmla="*/ 44 w 75"/>
                <a:gd name="T29" fmla="*/ 46 h 65"/>
                <a:gd name="T30" fmla="*/ 24 w 75"/>
                <a:gd name="T31" fmla="*/ 50 h 65"/>
                <a:gd name="T32" fmla="*/ 34 w 75"/>
                <a:gd name="T33" fmla="*/ 54 h 65"/>
                <a:gd name="T34" fmla="*/ 58 w 75"/>
                <a:gd name="T35" fmla="*/ 44 h 65"/>
                <a:gd name="T36" fmla="*/ 74 w 75"/>
                <a:gd name="T37" fmla="*/ 40 h 65"/>
                <a:gd name="T38" fmla="*/ 58 w 75"/>
                <a:gd name="T39" fmla="*/ 44 h 65"/>
                <a:gd name="T40" fmla="*/ 42 w 75"/>
                <a:gd name="T41" fmla="*/ 48 h 65"/>
                <a:gd name="T42" fmla="*/ 66 w 75"/>
                <a:gd name="T43" fmla="*/ 44 h 65"/>
                <a:gd name="T44" fmla="*/ 60 w 75"/>
                <a:gd name="T45" fmla="*/ 54 h 65"/>
                <a:gd name="T46" fmla="*/ 38 w 75"/>
                <a:gd name="T47" fmla="*/ 58 h 65"/>
                <a:gd name="T48" fmla="*/ 20 w 75"/>
                <a:gd name="T49" fmla="*/ 58 h 65"/>
                <a:gd name="T50" fmla="*/ 8 w 75"/>
                <a:gd name="T51" fmla="*/ 64 h 65"/>
                <a:gd name="T52" fmla="*/ 12 w 75"/>
                <a:gd name="T53" fmla="*/ 56 h 65"/>
                <a:gd name="T54" fmla="*/ 28 w 75"/>
                <a:gd name="T55" fmla="*/ 48 h 65"/>
                <a:gd name="T56" fmla="*/ 50 w 75"/>
                <a:gd name="T57" fmla="*/ 44 h 65"/>
                <a:gd name="T58" fmla="*/ 34 w 75"/>
                <a:gd name="T59" fmla="*/ 44 h 65"/>
                <a:gd name="T60" fmla="*/ 38 w 75"/>
                <a:gd name="T61" fmla="*/ 54 h 65"/>
                <a:gd name="T62" fmla="*/ 38 w 75"/>
                <a:gd name="T63" fmla="*/ 12 h 65"/>
                <a:gd name="T64" fmla="*/ 28 w 75"/>
                <a:gd name="T65" fmla="*/ 18 h 65"/>
                <a:gd name="T66" fmla="*/ 48 w 75"/>
                <a:gd name="T67" fmla="*/ 18 h 65"/>
                <a:gd name="T68" fmla="*/ 38 w 75"/>
                <a:gd name="T69" fmla="*/ 38 h 65"/>
                <a:gd name="T70" fmla="*/ 50 w 75"/>
                <a:gd name="T71" fmla="*/ 50 h 65"/>
                <a:gd name="T72" fmla="*/ 52 w 75"/>
                <a:gd name="T73" fmla="*/ 42 h 65"/>
                <a:gd name="T74" fmla="*/ 40 w 75"/>
                <a:gd name="T75" fmla="*/ 42 h 65"/>
                <a:gd name="T76" fmla="*/ 44 w 75"/>
                <a:gd name="T77" fmla="*/ 28 h 65"/>
                <a:gd name="T78" fmla="*/ 28 w 75"/>
                <a:gd name="T79" fmla="*/ 24 h 65"/>
                <a:gd name="T80" fmla="*/ 34 w 75"/>
                <a:gd name="T81" fmla="*/ 16 h 65"/>
                <a:gd name="T82" fmla="*/ 56 w 75"/>
                <a:gd name="T83" fmla="*/ 8 h 65"/>
                <a:gd name="T84" fmla="*/ 66 w 75"/>
                <a:gd name="T85" fmla="*/ 4 h 65"/>
                <a:gd name="T86" fmla="*/ 50 w 75"/>
                <a:gd name="T87" fmla="*/ 8 h 65"/>
                <a:gd name="T88" fmla="*/ 58 w 75"/>
                <a:gd name="T89" fmla="*/ 8 h 65"/>
                <a:gd name="T90" fmla="*/ 58 w 75"/>
                <a:gd name="T91" fmla="*/ 2 h 65"/>
                <a:gd name="T92" fmla="*/ 34 w 75"/>
                <a:gd name="T93" fmla="*/ 12 h 65"/>
                <a:gd name="T94" fmla="*/ 42 w 75"/>
                <a:gd name="T95" fmla="*/ 12 h 65"/>
                <a:gd name="T96" fmla="*/ 62 w 75"/>
                <a:gd name="T97" fmla="*/ 18 h 65"/>
                <a:gd name="T98" fmla="*/ 50 w 75"/>
                <a:gd name="T99" fmla="*/ 12 h 65"/>
                <a:gd name="T100" fmla="*/ 50 w 75"/>
                <a:gd name="T101" fmla="*/ 20 h 65"/>
                <a:gd name="T102" fmla="*/ 46 w 75"/>
                <a:gd name="T103" fmla="*/ 24 h 65"/>
                <a:gd name="T104" fmla="*/ 50 w 75"/>
                <a:gd name="T105" fmla="*/ 30 h 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5" h="65">
                  <a:moveTo>
                    <a:pt x="58" y="32"/>
                  </a:moveTo>
                  <a:lnTo>
                    <a:pt x="52" y="32"/>
                  </a:lnTo>
                  <a:lnTo>
                    <a:pt x="48" y="3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2" y="36"/>
                  </a:lnTo>
                  <a:lnTo>
                    <a:pt x="32" y="40"/>
                  </a:lnTo>
                  <a:lnTo>
                    <a:pt x="28" y="40"/>
                  </a:lnTo>
                  <a:lnTo>
                    <a:pt x="24" y="40"/>
                  </a:lnTo>
                  <a:lnTo>
                    <a:pt x="34" y="40"/>
                  </a:lnTo>
                  <a:lnTo>
                    <a:pt x="42" y="40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62" y="32"/>
                  </a:lnTo>
                  <a:lnTo>
                    <a:pt x="58" y="32"/>
                  </a:lnTo>
                  <a:lnTo>
                    <a:pt x="54" y="36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28" y="44"/>
                  </a:lnTo>
                  <a:lnTo>
                    <a:pt x="28" y="48"/>
                  </a:lnTo>
                  <a:lnTo>
                    <a:pt x="24" y="48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64" y="32"/>
                  </a:lnTo>
                  <a:lnTo>
                    <a:pt x="62" y="38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42" y="42"/>
                  </a:lnTo>
                  <a:lnTo>
                    <a:pt x="32" y="42"/>
                  </a:lnTo>
                  <a:lnTo>
                    <a:pt x="28" y="4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6" y="42"/>
                  </a:lnTo>
                  <a:lnTo>
                    <a:pt x="50" y="38"/>
                  </a:lnTo>
                  <a:lnTo>
                    <a:pt x="54" y="38"/>
                  </a:lnTo>
                  <a:lnTo>
                    <a:pt x="58" y="38"/>
                  </a:lnTo>
                  <a:lnTo>
                    <a:pt x="62" y="38"/>
                  </a:lnTo>
                  <a:lnTo>
                    <a:pt x="66" y="34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2" y="42"/>
                  </a:lnTo>
                  <a:lnTo>
                    <a:pt x="56" y="46"/>
                  </a:lnTo>
                  <a:lnTo>
                    <a:pt x="44" y="46"/>
                  </a:lnTo>
                  <a:lnTo>
                    <a:pt x="36" y="46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44"/>
                  </a:lnTo>
                  <a:lnTo>
                    <a:pt x="62" y="40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4" y="40"/>
                  </a:lnTo>
                  <a:lnTo>
                    <a:pt x="70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4" y="48"/>
                  </a:lnTo>
                  <a:lnTo>
                    <a:pt x="50" y="48"/>
                  </a:lnTo>
                  <a:lnTo>
                    <a:pt x="46" y="48"/>
                  </a:lnTo>
                  <a:lnTo>
                    <a:pt x="4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2" y="44"/>
                  </a:lnTo>
                  <a:lnTo>
                    <a:pt x="66" y="44"/>
                  </a:lnTo>
                  <a:lnTo>
                    <a:pt x="70" y="44"/>
                  </a:lnTo>
                  <a:lnTo>
                    <a:pt x="74" y="44"/>
                  </a:lnTo>
                  <a:lnTo>
                    <a:pt x="64" y="48"/>
                  </a:lnTo>
                  <a:lnTo>
                    <a:pt x="60" y="54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44" y="54"/>
                  </a:lnTo>
                  <a:lnTo>
                    <a:pt x="38" y="58"/>
                  </a:lnTo>
                  <a:lnTo>
                    <a:pt x="34" y="58"/>
                  </a:lnTo>
                  <a:lnTo>
                    <a:pt x="30" y="58"/>
                  </a:lnTo>
                  <a:lnTo>
                    <a:pt x="26" y="58"/>
                  </a:lnTo>
                  <a:lnTo>
                    <a:pt x="20" y="58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6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2" y="44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32" y="48"/>
                  </a:lnTo>
                  <a:lnTo>
                    <a:pt x="42" y="48"/>
                  </a:lnTo>
                  <a:lnTo>
                    <a:pt x="38" y="54"/>
                  </a:lnTo>
                  <a:lnTo>
                    <a:pt x="34" y="54"/>
                  </a:lnTo>
                  <a:lnTo>
                    <a:pt x="40" y="54"/>
                  </a:lnTo>
                  <a:lnTo>
                    <a:pt x="44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46" y="24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42" y="44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2" y="46"/>
                  </a:lnTo>
                  <a:lnTo>
                    <a:pt x="48" y="42"/>
                  </a:lnTo>
                  <a:lnTo>
                    <a:pt x="50" y="46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4" y="28"/>
                  </a:lnTo>
                  <a:lnTo>
                    <a:pt x="40" y="28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4" y="4"/>
                  </a:lnTo>
                  <a:lnTo>
                    <a:pt x="72" y="0"/>
                  </a:lnTo>
                  <a:lnTo>
                    <a:pt x="66" y="4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38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4"/>
                  </a:lnTo>
                  <a:lnTo>
                    <a:pt x="46" y="2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54" y="40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58" y="3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9" name="Freeform 109">
              <a:extLst>
                <a:ext uri="{FF2B5EF4-FFF2-40B4-BE49-F238E27FC236}">
                  <a16:creationId xmlns:a16="http://schemas.microsoft.com/office/drawing/2014/main" id="{D0D31C06-1EAA-4268-5DE6-3DF65BA56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2988"/>
              <a:ext cx="77" cy="149"/>
            </a:xfrm>
            <a:custGeom>
              <a:avLst/>
              <a:gdLst>
                <a:gd name="T0" fmla="*/ 16 w 77"/>
                <a:gd name="T1" fmla="*/ 0 h 149"/>
                <a:gd name="T2" fmla="*/ 16 w 77"/>
                <a:gd name="T3" fmla="*/ 14 h 149"/>
                <a:gd name="T4" fmla="*/ 22 w 77"/>
                <a:gd name="T5" fmla="*/ 22 h 149"/>
                <a:gd name="T6" fmla="*/ 26 w 77"/>
                <a:gd name="T7" fmla="*/ 32 h 149"/>
                <a:gd name="T8" fmla="*/ 26 w 77"/>
                <a:gd name="T9" fmla="*/ 44 h 149"/>
                <a:gd name="T10" fmla="*/ 30 w 77"/>
                <a:gd name="T11" fmla="*/ 58 h 149"/>
                <a:gd name="T12" fmla="*/ 38 w 77"/>
                <a:gd name="T13" fmla="*/ 66 h 149"/>
                <a:gd name="T14" fmla="*/ 42 w 77"/>
                <a:gd name="T15" fmla="*/ 78 h 149"/>
                <a:gd name="T16" fmla="*/ 46 w 77"/>
                <a:gd name="T17" fmla="*/ 92 h 149"/>
                <a:gd name="T18" fmla="*/ 50 w 77"/>
                <a:gd name="T19" fmla="*/ 102 h 149"/>
                <a:gd name="T20" fmla="*/ 60 w 77"/>
                <a:gd name="T21" fmla="*/ 110 h 149"/>
                <a:gd name="T22" fmla="*/ 56 w 77"/>
                <a:gd name="T23" fmla="*/ 110 h 149"/>
                <a:gd name="T24" fmla="*/ 50 w 77"/>
                <a:gd name="T25" fmla="*/ 100 h 149"/>
                <a:gd name="T26" fmla="*/ 50 w 77"/>
                <a:gd name="T27" fmla="*/ 88 h 149"/>
                <a:gd name="T28" fmla="*/ 42 w 77"/>
                <a:gd name="T29" fmla="*/ 78 h 149"/>
                <a:gd name="T30" fmla="*/ 38 w 77"/>
                <a:gd name="T31" fmla="*/ 70 h 149"/>
                <a:gd name="T32" fmla="*/ 34 w 77"/>
                <a:gd name="T33" fmla="*/ 62 h 149"/>
                <a:gd name="T34" fmla="*/ 32 w 77"/>
                <a:gd name="T35" fmla="*/ 48 h 149"/>
                <a:gd name="T36" fmla="*/ 24 w 77"/>
                <a:gd name="T37" fmla="*/ 36 h 149"/>
                <a:gd name="T38" fmla="*/ 12 w 77"/>
                <a:gd name="T39" fmla="*/ 26 h 149"/>
                <a:gd name="T40" fmla="*/ 4 w 77"/>
                <a:gd name="T41" fmla="*/ 22 h 149"/>
                <a:gd name="T42" fmla="*/ 0 w 77"/>
                <a:gd name="T43" fmla="*/ 14 h 149"/>
                <a:gd name="T44" fmla="*/ 8 w 77"/>
                <a:gd name="T45" fmla="*/ 10 h 149"/>
                <a:gd name="T46" fmla="*/ 24 w 77"/>
                <a:gd name="T47" fmla="*/ 36 h 149"/>
                <a:gd name="T48" fmla="*/ 30 w 77"/>
                <a:gd name="T49" fmla="*/ 48 h 149"/>
                <a:gd name="T50" fmla="*/ 34 w 77"/>
                <a:gd name="T51" fmla="*/ 56 h 149"/>
                <a:gd name="T52" fmla="*/ 38 w 77"/>
                <a:gd name="T53" fmla="*/ 70 h 149"/>
                <a:gd name="T54" fmla="*/ 42 w 77"/>
                <a:gd name="T55" fmla="*/ 82 h 149"/>
                <a:gd name="T56" fmla="*/ 50 w 77"/>
                <a:gd name="T57" fmla="*/ 100 h 149"/>
                <a:gd name="T58" fmla="*/ 54 w 77"/>
                <a:gd name="T59" fmla="*/ 108 h 149"/>
                <a:gd name="T60" fmla="*/ 62 w 77"/>
                <a:gd name="T61" fmla="*/ 114 h 149"/>
                <a:gd name="T62" fmla="*/ 66 w 77"/>
                <a:gd name="T63" fmla="*/ 122 h 149"/>
                <a:gd name="T64" fmla="*/ 72 w 77"/>
                <a:gd name="T65" fmla="*/ 134 h 149"/>
                <a:gd name="T66" fmla="*/ 76 w 77"/>
                <a:gd name="T67" fmla="*/ 148 h 149"/>
                <a:gd name="T68" fmla="*/ 46 w 77"/>
                <a:gd name="T69" fmla="*/ 140 h 149"/>
                <a:gd name="T70" fmla="*/ 36 w 77"/>
                <a:gd name="T71" fmla="*/ 126 h 149"/>
                <a:gd name="T72" fmla="*/ 36 w 77"/>
                <a:gd name="T73" fmla="*/ 114 h 149"/>
                <a:gd name="T74" fmla="*/ 28 w 77"/>
                <a:gd name="T75" fmla="*/ 104 h 149"/>
                <a:gd name="T76" fmla="*/ 24 w 77"/>
                <a:gd name="T77" fmla="*/ 96 h 149"/>
                <a:gd name="T78" fmla="*/ 24 w 77"/>
                <a:gd name="T79" fmla="*/ 82 h 149"/>
                <a:gd name="T80" fmla="*/ 24 w 77"/>
                <a:gd name="T81" fmla="*/ 70 h 149"/>
                <a:gd name="T82" fmla="*/ 20 w 77"/>
                <a:gd name="T83" fmla="*/ 56 h 149"/>
                <a:gd name="T84" fmla="*/ 16 w 77"/>
                <a:gd name="T85" fmla="*/ 48 h 149"/>
                <a:gd name="T86" fmla="*/ 10 w 77"/>
                <a:gd name="T87" fmla="*/ 54 h 149"/>
                <a:gd name="T88" fmla="*/ 22 w 77"/>
                <a:gd name="T89" fmla="*/ 62 h 149"/>
                <a:gd name="T90" fmla="*/ 26 w 77"/>
                <a:gd name="T91" fmla="*/ 72 h 149"/>
                <a:gd name="T92" fmla="*/ 30 w 77"/>
                <a:gd name="T93" fmla="*/ 88 h 149"/>
                <a:gd name="T94" fmla="*/ 32 w 77"/>
                <a:gd name="T95" fmla="*/ 102 h 149"/>
                <a:gd name="T96" fmla="*/ 40 w 77"/>
                <a:gd name="T97" fmla="*/ 106 h 149"/>
                <a:gd name="T98" fmla="*/ 48 w 77"/>
                <a:gd name="T99" fmla="*/ 110 h 149"/>
                <a:gd name="T100" fmla="*/ 36 w 77"/>
                <a:gd name="T101" fmla="*/ 106 h 149"/>
                <a:gd name="T102" fmla="*/ 32 w 77"/>
                <a:gd name="T103" fmla="*/ 94 h 149"/>
                <a:gd name="T104" fmla="*/ 28 w 77"/>
                <a:gd name="T105" fmla="*/ 84 h 149"/>
                <a:gd name="T106" fmla="*/ 26 w 77"/>
                <a:gd name="T107" fmla="*/ 70 h 149"/>
                <a:gd name="T108" fmla="*/ 26 w 77"/>
                <a:gd name="T109" fmla="*/ 58 h 149"/>
                <a:gd name="T110" fmla="*/ 18 w 77"/>
                <a:gd name="T111" fmla="*/ 52 h 149"/>
                <a:gd name="T112" fmla="*/ 10 w 77"/>
                <a:gd name="T113" fmla="*/ 48 h 149"/>
                <a:gd name="T114" fmla="*/ 4 w 77"/>
                <a:gd name="T115" fmla="*/ 40 h 149"/>
                <a:gd name="T116" fmla="*/ 8 w 77"/>
                <a:gd name="T117" fmla="*/ 40 h 149"/>
                <a:gd name="T118" fmla="*/ 60 w 77"/>
                <a:gd name="T119" fmla="*/ 142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7" h="149">
                  <a:moveTo>
                    <a:pt x="16" y="0"/>
                  </a:moveTo>
                  <a:lnTo>
                    <a:pt x="12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26" y="32"/>
                  </a:lnTo>
                  <a:lnTo>
                    <a:pt x="26" y="36"/>
                  </a:lnTo>
                  <a:lnTo>
                    <a:pt x="26" y="40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34" y="62"/>
                  </a:lnTo>
                  <a:lnTo>
                    <a:pt x="34" y="66"/>
                  </a:lnTo>
                  <a:lnTo>
                    <a:pt x="38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2" y="88"/>
                  </a:lnTo>
                  <a:lnTo>
                    <a:pt x="46" y="92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0" y="102"/>
                  </a:lnTo>
                  <a:lnTo>
                    <a:pt x="56" y="106"/>
                  </a:lnTo>
                  <a:lnTo>
                    <a:pt x="56" y="110"/>
                  </a:lnTo>
                  <a:lnTo>
                    <a:pt x="60" y="110"/>
                  </a:lnTo>
                  <a:lnTo>
                    <a:pt x="60" y="114"/>
                  </a:lnTo>
                  <a:lnTo>
                    <a:pt x="56" y="114"/>
                  </a:lnTo>
                  <a:lnTo>
                    <a:pt x="56" y="110"/>
                  </a:lnTo>
                  <a:lnTo>
                    <a:pt x="56" y="106"/>
                  </a:lnTo>
                  <a:lnTo>
                    <a:pt x="56" y="102"/>
                  </a:lnTo>
                  <a:lnTo>
                    <a:pt x="50" y="100"/>
                  </a:lnTo>
                  <a:lnTo>
                    <a:pt x="50" y="96"/>
                  </a:lnTo>
                  <a:lnTo>
                    <a:pt x="50" y="92"/>
                  </a:lnTo>
                  <a:lnTo>
                    <a:pt x="50" y="88"/>
                  </a:lnTo>
                  <a:lnTo>
                    <a:pt x="46" y="88"/>
                  </a:lnTo>
                  <a:lnTo>
                    <a:pt x="46" y="84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38" y="62"/>
                  </a:lnTo>
                  <a:lnTo>
                    <a:pt x="34" y="62"/>
                  </a:lnTo>
                  <a:lnTo>
                    <a:pt x="34" y="56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2" y="44"/>
                  </a:lnTo>
                  <a:lnTo>
                    <a:pt x="28" y="42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6" y="32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4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8" y="60"/>
                  </a:lnTo>
                  <a:lnTo>
                    <a:pt x="38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6" y="90"/>
                  </a:lnTo>
                  <a:lnTo>
                    <a:pt x="46" y="96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4" y="104"/>
                  </a:lnTo>
                  <a:lnTo>
                    <a:pt x="54" y="108"/>
                  </a:lnTo>
                  <a:lnTo>
                    <a:pt x="58" y="108"/>
                  </a:lnTo>
                  <a:lnTo>
                    <a:pt x="58" y="112"/>
                  </a:lnTo>
                  <a:lnTo>
                    <a:pt x="62" y="114"/>
                  </a:lnTo>
                  <a:lnTo>
                    <a:pt x="62" y="118"/>
                  </a:lnTo>
                  <a:lnTo>
                    <a:pt x="62" y="122"/>
                  </a:lnTo>
                  <a:lnTo>
                    <a:pt x="66" y="122"/>
                  </a:lnTo>
                  <a:lnTo>
                    <a:pt x="66" y="126"/>
                  </a:lnTo>
                  <a:lnTo>
                    <a:pt x="68" y="130"/>
                  </a:lnTo>
                  <a:lnTo>
                    <a:pt x="72" y="134"/>
                  </a:lnTo>
                  <a:lnTo>
                    <a:pt x="76" y="140"/>
                  </a:lnTo>
                  <a:lnTo>
                    <a:pt x="76" y="144"/>
                  </a:lnTo>
                  <a:lnTo>
                    <a:pt x="76" y="148"/>
                  </a:lnTo>
                  <a:lnTo>
                    <a:pt x="50" y="148"/>
                  </a:lnTo>
                  <a:lnTo>
                    <a:pt x="50" y="144"/>
                  </a:lnTo>
                  <a:lnTo>
                    <a:pt x="46" y="140"/>
                  </a:lnTo>
                  <a:lnTo>
                    <a:pt x="46" y="136"/>
                  </a:lnTo>
                  <a:lnTo>
                    <a:pt x="38" y="132"/>
                  </a:lnTo>
                  <a:lnTo>
                    <a:pt x="36" y="126"/>
                  </a:lnTo>
                  <a:lnTo>
                    <a:pt x="36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2" y="112"/>
                  </a:lnTo>
                  <a:lnTo>
                    <a:pt x="28" y="108"/>
                  </a:lnTo>
                  <a:lnTo>
                    <a:pt x="28" y="104"/>
                  </a:lnTo>
                  <a:lnTo>
                    <a:pt x="28" y="100"/>
                  </a:lnTo>
                  <a:lnTo>
                    <a:pt x="28" y="96"/>
                  </a:lnTo>
                  <a:lnTo>
                    <a:pt x="24" y="96"/>
                  </a:lnTo>
                  <a:lnTo>
                    <a:pt x="24" y="92"/>
                  </a:lnTo>
                  <a:lnTo>
                    <a:pt x="24" y="88"/>
                  </a:lnTo>
                  <a:lnTo>
                    <a:pt x="24" y="82"/>
                  </a:lnTo>
                  <a:lnTo>
                    <a:pt x="24" y="78"/>
                  </a:lnTo>
                  <a:lnTo>
                    <a:pt x="24" y="74"/>
                  </a:lnTo>
                  <a:lnTo>
                    <a:pt x="24" y="70"/>
                  </a:lnTo>
                  <a:lnTo>
                    <a:pt x="20" y="66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0" y="52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10" y="54"/>
                  </a:lnTo>
                  <a:lnTo>
                    <a:pt x="14" y="58"/>
                  </a:lnTo>
                  <a:lnTo>
                    <a:pt x="18" y="62"/>
                  </a:lnTo>
                  <a:lnTo>
                    <a:pt x="22" y="62"/>
                  </a:lnTo>
                  <a:lnTo>
                    <a:pt x="22" y="66"/>
                  </a:lnTo>
                  <a:lnTo>
                    <a:pt x="22" y="70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30" y="88"/>
                  </a:lnTo>
                  <a:lnTo>
                    <a:pt x="30" y="92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36" y="106"/>
                  </a:lnTo>
                  <a:lnTo>
                    <a:pt x="40" y="106"/>
                  </a:lnTo>
                  <a:lnTo>
                    <a:pt x="44" y="106"/>
                  </a:lnTo>
                  <a:lnTo>
                    <a:pt x="44" y="110"/>
                  </a:lnTo>
                  <a:lnTo>
                    <a:pt x="48" y="110"/>
                  </a:lnTo>
                  <a:lnTo>
                    <a:pt x="44" y="112"/>
                  </a:lnTo>
                  <a:lnTo>
                    <a:pt x="40" y="112"/>
                  </a:lnTo>
                  <a:lnTo>
                    <a:pt x="36" y="106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2" y="94"/>
                  </a:lnTo>
                  <a:lnTo>
                    <a:pt x="32" y="88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26" y="58"/>
                  </a:lnTo>
                  <a:lnTo>
                    <a:pt x="22" y="58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0" y="48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42" y="120"/>
                  </a:lnTo>
                  <a:lnTo>
                    <a:pt x="60" y="14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0" name="Freeform 110">
              <a:extLst>
                <a:ext uri="{FF2B5EF4-FFF2-40B4-BE49-F238E27FC236}">
                  <a16:creationId xmlns:a16="http://schemas.microsoft.com/office/drawing/2014/main" id="{E96CA41D-1EFC-DC2E-48C5-2626455FE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3306"/>
              <a:ext cx="45" cy="39"/>
            </a:xfrm>
            <a:custGeom>
              <a:avLst/>
              <a:gdLst>
                <a:gd name="T0" fmla="*/ 24 w 45"/>
                <a:gd name="T1" fmla="*/ 25 h 39"/>
                <a:gd name="T2" fmla="*/ 12 w 45"/>
                <a:gd name="T3" fmla="*/ 34 h 39"/>
                <a:gd name="T4" fmla="*/ 8 w 45"/>
                <a:gd name="T5" fmla="*/ 34 h 39"/>
                <a:gd name="T6" fmla="*/ 5 w 45"/>
                <a:gd name="T7" fmla="*/ 34 h 39"/>
                <a:gd name="T8" fmla="*/ 0 w 45"/>
                <a:gd name="T9" fmla="*/ 34 h 39"/>
                <a:gd name="T10" fmla="*/ 3 w 45"/>
                <a:gd name="T11" fmla="*/ 34 h 39"/>
                <a:gd name="T12" fmla="*/ 8 w 45"/>
                <a:gd name="T13" fmla="*/ 34 h 39"/>
                <a:gd name="T14" fmla="*/ 8 w 45"/>
                <a:gd name="T15" fmla="*/ 25 h 39"/>
                <a:gd name="T16" fmla="*/ 14 w 45"/>
                <a:gd name="T17" fmla="*/ 25 h 39"/>
                <a:gd name="T18" fmla="*/ 14 w 45"/>
                <a:gd name="T19" fmla="*/ 17 h 39"/>
                <a:gd name="T20" fmla="*/ 19 w 45"/>
                <a:gd name="T21" fmla="*/ 17 h 39"/>
                <a:gd name="T22" fmla="*/ 27 w 45"/>
                <a:gd name="T23" fmla="*/ 4 h 39"/>
                <a:gd name="T24" fmla="*/ 30 w 45"/>
                <a:gd name="T25" fmla="*/ 4 h 39"/>
                <a:gd name="T26" fmla="*/ 36 w 45"/>
                <a:gd name="T27" fmla="*/ 4 h 39"/>
                <a:gd name="T28" fmla="*/ 39 w 45"/>
                <a:gd name="T29" fmla="*/ 0 h 39"/>
                <a:gd name="T30" fmla="*/ 36 w 45"/>
                <a:gd name="T31" fmla="*/ 0 h 39"/>
                <a:gd name="T32" fmla="*/ 24 w 45"/>
                <a:gd name="T33" fmla="*/ 21 h 39"/>
                <a:gd name="T34" fmla="*/ 19 w 45"/>
                <a:gd name="T35" fmla="*/ 25 h 39"/>
                <a:gd name="T36" fmla="*/ 14 w 45"/>
                <a:gd name="T37" fmla="*/ 34 h 39"/>
                <a:gd name="T38" fmla="*/ 7 w 45"/>
                <a:gd name="T39" fmla="*/ 38 h 39"/>
                <a:gd name="T40" fmla="*/ 3 w 45"/>
                <a:gd name="T41" fmla="*/ 38 h 39"/>
                <a:gd name="T42" fmla="*/ 7 w 45"/>
                <a:gd name="T43" fmla="*/ 38 h 39"/>
                <a:gd name="T44" fmla="*/ 10 w 45"/>
                <a:gd name="T45" fmla="*/ 38 h 39"/>
                <a:gd name="T46" fmla="*/ 15 w 45"/>
                <a:gd name="T47" fmla="*/ 38 h 39"/>
                <a:gd name="T48" fmla="*/ 19 w 45"/>
                <a:gd name="T49" fmla="*/ 38 h 39"/>
                <a:gd name="T50" fmla="*/ 22 w 45"/>
                <a:gd name="T51" fmla="*/ 30 h 39"/>
                <a:gd name="T52" fmla="*/ 25 w 45"/>
                <a:gd name="T53" fmla="*/ 30 h 39"/>
                <a:gd name="T54" fmla="*/ 29 w 45"/>
                <a:gd name="T55" fmla="*/ 30 h 39"/>
                <a:gd name="T56" fmla="*/ 32 w 45"/>
                <a:gd name="T57" fmla="*/ 30 h 39"/>
                <a:gd name="T58" fmla="*/ 36 w 45"/>
                <a:gd name="T59" fmla="*/ 25 h 39"/>
                <a:gd name="T60" fmla="*/ 39 w 45"/>
                <a:gd name="T61" fmla="*/ 25 h 39"/>
                <a:gd name="T62" fmla="*/ 42 w 45"/>
                <a:gd name="T63" fmla="*/ 25 h 39"/>
                <a:gd name="T64" fmla="*/ 39 w 45"/>
                <a:gd name="T65" fmla="*/ 25 h 39"/>
                <a:gd name="T66" fmla="*/ 36 w 45"/>
                <a:gd name="T67" fmla="*/ 25 h 39"/>
                <a:gd name="T68" fmla="*/ 32 w 45"/>
                <a:gd name="T69" fmla="*/ 34 h 39"/>
                <a:gd name="T70" fmla="*/ 29 w 45"/>
                <a:gd name="T71" fmla="*/ 34 h 39"/>
                <a:gd name="T72" fmla="*/ 22 w 45"/>
                <a:gd name="T73" fmla="*/ 34 h 39"/>
                <a:gd name="T74" fmla="*/ 14 w 45"/>
                <a:gd name="T75" fmla="*/ 34 h 39"/>
                <a:gd name="T76" fmla="*/ 17 w 45"/>
                <a:gd name="T77" fmla="*/ 34 h 39"/>
                <a:gd name="T78" fmla="*/ 20 w 45"/>
                <a:gd name="T79" fmla="*/ 25 h 39"/>
                <a:gd name="T80" fmla="*/ 24 w 45"/>
                <a:gd name="T81" fmla="*/ 25 h 39"/>
                <a:gd name="T82" fmla="*/ 27 w 45"/>
                <a:gd name="T83" fmla="*/ 25 h 39"/>
                <a:gd name="T84" fmla="*/ 30 w 45"/>
                <a:gd name="T85" fmla="*/ 25 h 39"/>
                <a:gd name="T86" fmla="*/ 34 w 45"/>
                <a:gd name="T87" fmla="*/ 25 h 39"/>
                <a:gd name="T88" fmla="*/ 44 w 45"/>
                <a:gd name="T89" fmla="*/ 13 h 39"/>
                <a:gd name="T90" fmla="*/ 24 w 45"/>
                <a:gd name="T91" fmla="*/ 25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5" h="39">
                  <a:moveTo>
                    <a:pt x="24" y="25"/>
                  </a:moveTo>
                  <a:lnTo>
                    <a:pt x="12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8" y="34"/>
                  </a:lnTo>
                  <a:lnTo>
                    <a:pt x="8" y="25"/>
                  </a:lnTo>
                  <a:lnTo>
                    <a:pt x="14" y="25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6" y="4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24" y="21"/>
                  </a:lnTo>
                  <a:lnTo>
                    <a:pt x="19" y="25"/>
                  </a:lnTo>
                  <a:lnTo>
                    <a:pt x="14" y="34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9" y="30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2" y="34"/>
                  </a:lnTo>
                  <a:lnTo>
                    <a:pt x="14" y="34"/>
                  </a:lnTo>
                  <a:lnTo>
                    <a:pt x="17" y="34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27" y="25"/>
                  </a:lnTo>
                  <a:lnTo>
                    <a:pt x="30" y="25"/>
                  </a:lnTo>
                  <a:lnTo>
                    <a:pt x="34" y="25"/>
                  </a:lnTo>
                  <a:lnTo>
                    <a:pt x="44" y="13"/>
                  </a:lnTo>
                  <a:lnTo>
                    <a:pt x="24" y="2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1" name="Freeform 111">
              <a:extLst>
                <a:ext uri="{FF2B5EF4-FFF2-40B4-BE49-F238E27FC236}">
                  <a16:creationId xmlns:a16="http://schemas.microsoft.com/office/drawing/2014/main" id="{7822464E-C7F7-FC52-C57D-C97F01122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" y="3040"/>
              <a:ext cx="35" cy="25"/>
            </a:xfrm>
            <a:custGeom>
              <a:avLst/>
              <a:gdLst>
                <a:gd name="T0" fmla="*/ 0 w 35"/>
                <a:gd name="T1" fmla="*/ 24 h 25"/>
                <a:gd name="T2" fmla="*/ 8 w 35"/>
                <a:gd name="T3" fmla="*/ 16 h 25"/>
                <a:gd name="T4" fmla="*/ 12 w 35"/>
                <a:gd name="T5" fmla="*/ 16 h 25"/>
                <a:gd name="T6" fmla="*/ 12 w 35"/>
                <a:gd name="T7" fmla="*/ 20 h 25"/>
                <a:gd name="T8" fmla="*/ 8 w 35"/>
                <a:gd name="T9" fmla="*/ 20 h 25"/>
                <a:gd name="T10" fmla="*/ 4 w 35"/>
                <a:gd name="T11" fmla="*/ 20 h 25"/>
                <a:gd name="T12" fmla="*/ 4 w 35"/>
                <a:gd name="T13" fmla="*/ 16 h 25"/>
                <a:gd name="T14" fmla="*/ 4 w 35"/>
                <a:gd name="T15" fmla="*/ 12 h 25"/>
                <a:gd name="T16" fmla="*/ 8 w 35"/>
                <a:gd name="T17" fmla="*/ 12 h 25"/>
                <a:gd name="T18" fmla="*/ 12 w 35"/>
                <a:gd name="T19" fmla="*/ 8 h 25"/>
                <a:gd name="T20" fmla="*/ 16 w 35"/>
                <a:gd name="T21" fmla="*/ 8 h 25"/>
                <a:gd name="T22" fmla="*/ 16 w 35"/>
                <a:gd name="T23" fmla="*/ 12 h 25"/>
                <a:gd name="T24" fmla="*/ 12 w 35"/>
                <a:gd name="T25" fmla="*/ 16 h 25"/>
                <a:gd name="T26" fmla="*/ 8 w 35"/>
                <a:gd name="T27" fmla="*/ 16 h 25"/>
                <a:gd name="T28" fmla="*/ 4 w 35"/>
                <a:gd name="T29" fmla="*/ 16 h 25"/>
                <a:gd name="T30" fmla="*/ 4 w 35"/>
                <a:gd name="T31" fmla="*/ 20 h 25"/>
                <a:gd name="T32" fmla="*/ 0 w 35"/>
                <a:gd name="T33" fmla="*/ 20 h 25"/>
                <a:gd name="T34" fmla="*/ 0 w 35"/>
                <a:gd name="T35" fmla="*/ 16 h 25"/>
                <a:gd name="T36" fmla="*/ 4 w 35"/>
                <a:gd name="T37" fmla="*/ 12 h 25"/>
                <a:gd name="T38" fmla="*/ 8 w 35"/>
                <a:gd name="T39" fmla="*/ 12 h 25"/>
                <a:gd name="T40" fmla="*/ 8 w 35"/>
                <a:gd name="T41" fmla="*/ 16 h 25"/>
                <a:gd name="T42" fmla="*/ 4 w 35"/>
                <a:gd name="T43" fmla="*/ 16 h 25"/>
                <a:gd name="T44" fmla="*/ 6 w 35"/>
                <a:gd name="T45" fmla="*/ 12 h 25"/>
                <a:gd name="T46" fmla="*/ 12 w 35"/>
                <a:gd name="T47" fmla="*/ 12 h 25"/>
                <a:gd name="T48" fmla="*/ 16 w 35"/>
                <a:gd name="T49" fmla="*/ 12 h 25"/>
                <a:gd name="T50" fmla="*/ 12 w 35"/>
                <a:gd name="T51" fmla="*/ 16 h 25"/>
                <a:gd name="T52" fmla="*/ 8 w 35"/>
                <a:gd name="T53" fmla="*/ 20 h 25"/>
                <a:gd name="T54" fmla="*/ 8 w 35"/>
                <a:gd name="T55" fmla="*/ 16 h 25"/>
                <a:gd name="T56" fmla="*/ 12 w 35"/>
                <a:gd name="T57" fmla="*/ 12 h 25"/>
                <a:gd name="T58" fmla="*/ 16 w 35"/>
                <a:gd name="T59" fmla="*/ 8 h 25"/>
                <a:gd name="T60" fmla="*/ 20 w 35"/>
                <a:gd name="T61" fmla="*/ 8 h 25"/>
                <a:gd name="T62" fmla="*/ 24 w 35"/>
                <a:gd name="T63" fmla="*/ 8 h 25"/>
                <a:gd name="T64" fmla="*/ 30 w 35"/>
                <a:gd name="T65" fmla="*/ 8 h 25"/>
                <a:gd name="T66" fmla="*/ 34 w 35"/>
                <a:gd name="T67" fmla="*/ 8 h 25"/>
                <a:gd name="T68" fmla="*/ 30 w 35"/>
                <a:gd name="T69" fmla="*/ 8 h 25"/>
                <a:gd name="T70" fmla="*/ 26 w 35"/>
                <a:gd name="T71" fmla="*/ 12 h 25"/>
                <a:gd name="T72" fmla="*/ 22 w 35"/>
                <a:gd name="T73" fmla="*/ 12 h 25"/>
                <a:gd name="T74" fmla="*/ 18 w 35"/>
                <a:gd name="T75" fmla="*/ 12 h 25"/>
                <a:gd name="T76" fmla="*/ 18 w 35"/>
                <a:gd name="T77" fmla="*/ 16 h 25"/>
                <a:gd name="T78" fmla="*/ 14 w 35"/>
                <a:gd name="T79" fmla="*/ 16 h 25"/>
                <a:gd name="T80" fmla="*/ 12 w 35"/>
                <a:gd name="T81" fmla="*/ 12 h 25"/>
                <a:gd name="T82" fmla="*/ 16 w 35"/>
                <a:gd name="T83" fmla="*/ 12 h 25"/>
                <a:gd name="T84" fmla="*/ 20 w 35"/>
                <a:gd name="T85" fmla="*/ 8 h 25"/>
                <a:gd name="T86" fmla="*/ 24 w 35"/>
                <a:gd name="T87" fmla="*/ 8 h 25"/>
                <a:gd name="T88" fmla="*/ 26 w 35"/>
                <a:gd name="T89" fmla="*/ 4 h 25"/>
                <a:gd name="T90" fmla="*/ 20 w 35"/>
                <a:gd name="T91" fmla="*/ 8 h 25"/>
                <a:gd name="T92" fmla="*/ 16 w 35"/>
                <a:gd name="T93" fmla="*/ 8 h 25"/>
                <a:gd name="T94" fmla="*/ 12 w 35"/>
                <a:gd name="T95" fmla="*/ 8 h 25"/>
                <a:gd name="T96" fmla="*/ 16 w 35"/>
                <a:gd name="T97" fmla="*/ 8 h 25"/>
                <a:gd name="T98" fmla="*/ 20 w 35"/>
                <a:gd name="T99" fmla="*/ 6 h 25"/>
                <a:gd name="T100" fmla="*/ 24 w 35"/>
                <a:gd name="T101" fmla="*/ 0 h 25"/>
                <a:gd name="T102" fmla="*/ 24 w 35"/>
                <a:gd name="T103" fmla="*/ 4 h 25"/>
                <a:gd name="T104" fmla="*/ 26 w 35"/>
                <a:gd name="T105" fmla="*/ 0 h 25"/>
                <a:gd name="T106" fmla="*/ 20 w 35"/>
                <a:gd name="T107" fmla="*/ 6 h 25"/>
                <a:gd name="T108" fmla="*/ 16 w 35"/>
                <a:gd name="T109" fmla="*/ 8 h 25"/>
                <a:gd name="T110" fmla="*/ 16 w 35"/>
                <a:gd name="T111" fmla="*/ 12 h 25"/>
                <a:gd name="T112" fmla="*/ 12 w 35"/>
                <a:gd name="T113" fmla="*/ 16 h 25"/>
                <a:gd name="T114" fmla="*/ 8 w 35"/>
                <a:gd name="T115" fmla="*/ 16 h 25"/>
                <a:gd name="T116" fmla="*/ 12 w 35"/>
                <a:gd name="T117" fmla="*/ 16 h 25"/>
                <a:gd name="T118" fmla="*/ 0 w 35"/>
                <a:gd name="T119" fmla="*/ 24 h 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5" h="25">
                  <a:moveTo>
                    <a:pt x="0" y="24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0" y="24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2" name="Freeform 112">
              <a:extLst>
                <a:ext uri="{FF2B5EF4-FFF2-40B4-BE49-F238E27FC236}">
                  <a16:creationId xmlns:a16="http://schemas.microsoft.com/office/drawing/2014/main" id="{D351F4CE-140E-BF56-72F3-1F78C8B53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3030"/>
              <a:ext cx="83" cy="49"/>
            </a:xfrm>
            <a:custGeom>
              <a:avLst/>
              <a:gdLst>
                <a:gd name="T0" fmla="*/ 48 w 83"/>
                <a:gd name="T1" fmla="*/ 30 h 49"/>
                <a:gd name="T2" fmla="*/ 60 w 83"/>
                <a:gd name="T3" fmla="*/ 26 h 49"/>
                <a:gd name="T4" fmla="*/ 60 w 83"/>
                <a:gd name="T5" fmla="*/ 30 h 49"/>
                <a:gd name="T6" fmla="*/ 48 w 83"/>
                <a:gd name="T7" fmla="*/ 30 h 49"/>
                <a:gd name="T8" fmla="*/ 58 w 83"/>
                <a:gd name="T9" fmla="*/ 22 h 49"/>
                <a:gd name="T10" fmla="*/ 64 w 83"/>
                <a:gd name="T11" fmla="*/ 22 h 49"/>
                <a:gd name="T12" fmla="*/ 52 w 83"/>
                <a:gd name="T13" fmla="*/ 30 h 49"/>
                <a:gd name="T14" fmla="*/ 54 w 83"/>
                <a:gd name="T15" fmla="*/ 22 h 49"/>
                <a:gd name="T16" fmla="*/ 68 w 83"/>
                <a:gd name="T17" fmla="*/ 18 h 49"/>
                <a:gd name="T18" fmla="*/ 56 w 83"/>
                <a:gd name="T19" fmla="*/ 26 h 49"/>
                <a:gd name="T20" fmla="*/ 44 w 83"/>
                <a:gd name="T21" fmla="*/ 22 h 49"/>
                <a:gd name="T22" fmla="*/ 56 w 83"/>
                <a:gd name="T23" fmla="*/ 14 h 49"/>
                <a:gd name="T24" fmla="*/ 66 w 83"/>
                <a:gd name="T25" fmla="*/ 10 h 49"/>
                <a:gd name="T26" fmla="*/ 58 w 83"/>
                <a:gd name="T27" fmla="*/ 20 h 49"/>
                <a:gd name="T28" fmla="*/ 48 w 83"/>
                <a:gd name="T29" fmla="*/ 12 h 49"/>
                <a:gd name="T30" fmla="*/ 60 w 83"/>
                <a:gd name="T31" fmla="*/ 0 h 49"/>
                <a:gd name="T32" fmla="*/ 64 w 83"/>
                <a:gd name="T33" fmla="*/ 8 h 49"/>
                <a:gd name="T34" fmla="*/ 52 w 83"/>
                <a:gd name="T35" fmla="*/ 14 h 49"/>
                <a:gd name="T36" fmla="*/ 56 w 83"/>
                <a:gd name="T37" fmla="*/ 14 h 49"/>
                <a:gd name="T38" fmla="*/ 68 w 83"/>
                <a:gd name="T39" fmla="*/ 10 h 49"/>
                <a:gd name="T40" fmla="*/ 56 w 83"/>
                <a:gd name="T41" fmla="*/ 18 h 49"/>
                <a:gd name="T42" fmla="*/ 68 w 83"/>
                <a:gd name="T43" fmla="*/ 18 h 49"/>
                <a:gd name="T44" fmla="*/ 56 w 83"/>
                <a:gd name="T45" fmla="*/ 24 h 49"/>
                <a:gd name="T46" fmla="*/ 52 w 83"/>
                <a:gd name="T47" fmla="*/ 28 h 49"/>
                <a:gd name="T48" fmla="*/ 48 w 83"/>
                <a:gd name="T49" fmla="*/ 30 h 49"/>
                <a:gd name="T50" fmla="*/ 56 w 83"/>
                <a:gd name="T51" fmla="*/ 34 h 49"/>
                <a:gd name="T52" fmla="*/ 56 w 83"/>
                <a:gd name="T53" fmla="*/ 38 h 49"/>
                <a:gd name="T54" fmla="*/ 56 w 83"/>
                <a:gd name="T55" fmla="*/ 38 h 49"/>
                <a:gd name="T56" fmla="*/ 48 w 83"/>
                <a:gd name="T57" fmla="*/ 40 h 49"/>
                <a:gd name="T58" fmla="*/ 36 w 83"/>
                <a:gd name="T59" fmla="*/ 40 h 49"/>
                <a:gd name="T60" fmla="*/ 18 w 83"/>
                <a:gd name="T61" fmla="*/ 40 h 49"/>
                <a:gd name="T62" fmla="*/ 0 w 83"/>
                <a:gd name="T63" fmla="*/ 44 h 49"/>
                <a:gd name="T64" fmla="*/ 12 w 83"/>
                <a:gd name="T65" fmla="*/ 44 h 49"/>
                <a:gd name="T66" fmla="*/ 20 w 83"/>
                <a:gd name="T67" fmla="*/ 44 h 49"/>
                <a:gd name="T68" fmla="*/ 22 w 83"/>
                <a:gd name="T69" fmla="*/ 46 h 49"/>
                <a:gd name="T70" fmla="*/ 12 w 83"/>
                <a:gd name="T71" fmla="*/ 48 h 49"/>
                <a:gd name="T72" fmla="*/ 20 w 83"/>
                <a:gd name="T73" fmla="*/ 44 h 49"/>
                <a:gd name="T74" fmla="*/ 30 w 83"/>
                <a:gd name="T75" fmla="*/ 36 h 49"/>
                <a:gd name="T76" fmla="*/ 20 w 83"/>
                <a:gd name="T77" fmla="*/ 38 h 49"/>
                <a:gd name="T78" fmla="*/ 24 w 83"/>
                <a:gd name="T79" fmla="*/ 30 h 49"/>
                <a:gd name="T80" fmla="*/ 20 w 83"/>
                <a:gd name="T81" fmla="*/ 38 h 49"/>
                <a:gd name="T82" fmla="*/ 26 w 83"/>
                <a:gd name="T83" fmla="*/ 38 h 49"/>
                <a:gd name="T84" fmla="*/ 44 w 83"/>
                <a:gd name="T85" fmla="*/ 36 h 49"/>
                <a:gd name="T86" fmla="*/ 58 w 83"/>
                <a:gd name="T87" fmla="*/ 34 h 49"/>
                <a:gd name="T88" fmla="*/ 72 w 83"/>
                <a:gd name="T89" fmla="*/ 34 h 49"/>
                <a:gd name="T90" fmla="*/ 82 w 83"/>
                <a:gd name="T91" fmla="*/ 30 h 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49">
                  <a:moveTo>
                    <a:pt x="36" y="30"/>
                  </a:moveTo>
                  <a:lnTo>
                    <a:pt x="44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8" y="22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0" y="26"/>
                  </a:lnTo>
                  <a:lnTo>
                    <a:pt x="56" y="26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54" y="22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4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6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12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60" y="14"/>
                  </a:lnTo>
                  <a:lnTo>
                    <a:pt x="64" y="14"/>
                  </a:lnTo>
                  <a:lnTo>
                    <a:pt x="68" y="10"/>
                  </a:lnTo>
                  <a:lnTo>
                    <a:pt x="72" y="10"/>
                  </a:lnTo>
                  <a:lnTo>
                    <a:pt x="72" y="14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6" y="24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40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6" y="40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2" y="48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4" y="36"/>
                  </a:lnTo>
                  <a:lnTo>
                    <a:pt x="44" y="36"/>
                  </a:lnTo>
                  <a:lnTo>
                    <a:pt x="48" y="36"/>
                  </a:lnTo>
                  <a:lnTo>
                    <a:pt x="54" y="34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66" y="34"/>
                  </a:lnTo>
                  <a:lnTo>
                    <a:pt x="72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0" y="3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3" name="Freeform 113">
              <a:extLst>
                <a:ext uri="{FF2B5EF4-FFF2-40B4-BE49-F238E27FC236}">
                  <a16:creationId xmlns:a16="http://schemas.microsoft.com/office/drawing/2014/main" id="{4E279510-981F-F093-0898-47562100C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3364"/>
              <a:ext cx="167" cy="113"/>
            </a:xfrm>
            <a:custGeom>
              <a:avLst/>
              <a:gdLst>
                <a:gd name="T0" fmla="*/ 80 w 167"/>
                <a:gd name="T1" fmla="*/ 4 h 113"/>
                <a:gd name="T2" fmla="*/ 88 w 167"/>
                <a:gd name="T3" fmla="*/ 6 h 113"/>
                <a:gd name="T4" fmla="*/ 96 w 167"/>
                <a:gd name="T5" fmla="*/ 4 h 113"/>
                <a:gd name="T6" fmla="*/ 104 w 167"/>
                <a:gd name="T7" fmla="*/ 4 h 113"/>
                <a:gd name="T8" fmla="*/ 112 w 167"/>
                <a:gd name="T9" fmla="*/ 6 h 113"/>
                <a:gd name="T10" fmla="*/ 120 w 167"/>
                <a:gd name="T11" fmla="*/ 8 h 113"/>
                <a:gd name="T12" fmla="*/ 128 w 167"/>
                <a:gd name="T13" fmla="*/ 8 h 113"/>
                <a:gd name="T14" fmla="*/ 128 w 167"/>
                <a:gd name="T15" fmla="*/ 6 h 113"/>
                <a:gd name="T16" fmla="*/ 116 w 167"/>
                <a:gd name="T17" fmla="*/ 6 h 113"/>
                <a:gd name="T18" fmla="*/ 108 w 167"/>
                <a:gd name="T19" fmla="*/ 4 h 113"/>
                <a:gd name="T20" fmla="*/ 100 w 167"/>
                <a:gd name="T21" fmla="*/ 2 h 113"/>
                <a:gd name="T22" fmla="*/ 108 w 167"/>
                <a:gd name="T23" fmla="*/ 0 h 113"/>
                <a:gd name="T24" fmla="*/ 116 w 167"/>
                <a:gd name="T25" fmla="*/ 0 h 113"/>
                <a:gd name="T26" fmla="*/ 124 w 167"/>
                <a:gd name="T27" fmla="*/ 2 h 113"/>
                <a:gd name="T28" fmla="*/ 132 w 167"/>
                <a:gd name="T29" fmla="*/ 2 h 113"/>
                <a:gd name="T30" fmla="*/ 140 w 167"/>
                <a:gd name="T31" fmla="*/ 4 h 113"/>
                <a:gd name="T32" fmla="*/ 148 w 167"/>
                <a:gd name="T33" fmla="*/ 2 h 113"/>
                <a:gd name="T34" fmla="*/ 156 w 167"/>
                <a:gd name="T35" fmla="*/ 4 h 113"/>
                <a:gd name="T36" fmla="*/ 164 w 167"/>
                <a:gd name="T37" fmla="*/ 6 h 113"/>
                <a:gd name="T38" fmla="*/ 164 w 167"/>
                <a:gd name="T39" fmla="*/ 14 h 113"/>
                <a:gd name="T40" fmla="*/ 162 w 167"/>
                <a:gd name="T41" fmla="*/ 22 h 113"/>
                <a:gd name="T42" fmla="*/ 160 w 167"/>
                <a:gd name="T43" fmla="*/ 32 h 113"/>
                <a:gd name="T44" fmla="*/ 158 w 167"/>
                <a:gd name="T45" fmla="*/ 44 h 113"/>
                <a:gd name="T46" fmla="*/ 154 w 167"/>
                <a:gd name="T47" fmla="*/ 54 h 113"/>
                <a:gd name="T48" fmla="*/ 150 w 167"/>
                <a:gd name="T49" fmla="*/ 62 h 113"/>
                <a:gd name="T50" fmla="*/ 148 w 167"/>
                <a:gd name="T51" fmla="*/ 70 h 113"/>
                <a:gd name="T52" fmla="*/ 144 w 167"/>
                <a:gd name="T53" fmla="*/ 78 h 113"/>
                <a:gd name="T54" fmla="*/ 140 w 167"/>
                <a:gd name="T55" fmla="*/ 88 h 113"/>
                <a:gd name="T56" fmla="*/ 136 w 167"/>
                <a:gd name="T57" fmla="*/ 96 h 113"/>
                <a:gd name="T58" fmla="*/ 132 w 167"/>
                <a:gd name="T59" fmla="*/ 104 h 113"/>
                <a:gd name="T60" fmla="*/ 124 w 167"/>
                <a:gd name="T61" fmla="*/ 110 h 113"/>
                <a:gd name="T62" fmla="*/ 116 w 167"/>
                <a:gd name="T63" fmla="*/ 110 h 113"/>
                <a:gd name="T64" fmla="*/ 108 w 167"/>
                <a:gd name="T65" fmla="*/ 112 h 113"/>
                <a:gd name="T66" fmla="*/ 98 w 167"/>
                <a:gd name="T67" fmla="*/ 112 h 113"/>
                <a:gd name="T68" fmla="*/ 90 w 167"/>
                <a:gd name="T69" fmla="*/ 112 h 113"/>
                <a:gd name="T70" fmla="*/ 78 w 167"/>
                <a:gd name="T71" fmla="*/ 110 h 113"/>
                <a:gd name="T72" fmla="*/ 68 w 167"/>
                <a:gd name="T73" fmla="*/ 110 h 113"/>
                <a:gd name="T74" fmla="*/ 60 w 167"/>
                <a:gd name="T75" fmla="*/ 110 h 113"/>
                <a:gd name="T76" fmla="*/ 52 w 167"/>
                <a:gd name="T77" fmla="*/ 110 h 113"/>
                <a:gd name="T78" fmla="*/ 44 w 167"/>
                <a:gd name="T79" fmla="*/ 108 h 113"/>
                <a:gd name="T80" fmla="*/ 36 w 167"/>
                <a:gd name="T81" fmla="*/ 108 h 113"/>
                <a:gd name="T82" fmla="*/ 28 w 167"/>
                <a:gd name="T83" fmla="*/ 108 h 113"/>
                <a:gd name="T84" fmla="*/ 20 w 167"/>
                <a:gd name="T85" fmla="*/ 108 h 113"/>
                <a:gd name="T86" fmla="*/ 12 w 167"/>
                <a:gd name="T87" fmla="*/ 108 h 113"/>
                <a:gd name="T88" fmla="*/ 4 w 167"/>
                <a:gd name="T89" fmla="*/ 106 h 113"/>
                <a:gd name="T90" fmla="*/ 0 w 167"/>
                <a:gd name="T91" fmla="*/ 98 h 113"/>
                <a:gd name="T92" fmla="*/ 2 w 167"/>
                <a:gd name="T93" fmla="*/ 90 h 113"/>
                <a:gd name="T94" fmla="*/ 4 w 167"/>
                <a:gd name="T95" fmla="*/ 78 h 113"/>
                <a:gd name="T96" fmla="*/ 10 w 167"/>
                <a:gd name="T97" fmla="*/ 70 h 113"/>
                <a:gd name="T98" fmla="*/ 16 w 167"/>
                <a:gd name="T99" fmla="*/ 64 h 113"/>
                <a:gd name="T100" fmla="*/ 26 w 167"/>
                <a:gd name="T101" fmla="*/ 58 h 113"/>
                <a:gd name="T102" fmla="*/ 34 w 167"/>
                <a:gd name="T103" fmla="*/ 54 h 113"/>
                <a:gd name="T104" fmla="*/ 42 w 167"/>
                <a:gd name="T105" fmla="*/ 46 h 113"/>
                <a:gd name="T106" fmla="*/ 48 w 167"/>
                <a:gd name="T107" fmla="*/ 38 h 113"/>
                <a:gd name="T108" fmla="*/ 54 w 167"/>
                <a:gd name="T109" fmla="*/ 32 h 113"/>
                <a:gd name="T110" fmla="*/ 60 w 167"/>
                <a:gd name="T111" fmla="*/ 24 h 113"/>
                <a:gd name="T112" fmla="*/ 64 w 167"/>
                <a:gd name="T113" fmla="*/ 16 h 113"/>
                <a:gd name="T114" fmla="*/ 72 w 167"/>
                <a:gd name="T115" fmla="*/ 10 h 113"/>
                <a:gd name="T116" fmla="*/ 78 w 167"/>
                <a:gd name="T117" fmla="*/ 4 h 113"/>
                <a:gd name="T118" fmla="*/ 76 w 167"/>
                <a:gd name="T119" fmla="*/ 2 h 1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67" h="113">
                  <a:moveTo>
                    <a:pt x="76" y="2"/>
                  </a:moveTo>
                  <a:lnTo>
                    <a:pt x="80" y="4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92" y="6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6"/>
                  </a:lnTo>
                  <a:lnTo>
                    <a:pt x="112" y="6"/>
                  </a:lnTo>
                  <a:lnTo>
                    <a:pt x="116" y="8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6"/>
                  </a:lnTo>
                  <a:lnTo>
                    <a:pt x="128" y="6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12" y="4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0" y="2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4" y="2"/>
                  </a:lnTo>
                  <a:lnTo>
                    <a:pt x="128" y="2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0" y="4"/>
                  </a:lnTo>
                  <a:lnTo>
                    <a:pt x="144" y="2"/>
                  </a:lnTo>
                  <a:lnTo>
                    <a:pt x="148" y="2"/>
                  </a:lnTo>
                  <a:lnTo>
                    <a:pt x="152" y="2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4" y="6"/>
                  </a:lnTo>
                  <a:lnTo>
                    <a:pt x="166" y="10"/>
                  </a:lnTo>
                  <a:lnTo>
                    <a:pt x="164" y="14"/>
                  </a:lnTo>
                  <a:lnTo>
                    <a:pt x="162" y="18"/>
                  </a:lnTo>
                  <a:lnTo>
                    <a:pt x="162" y="22"/>
                  </a:lnTo>
                  <a:lnTo>
                    <a:pt x="160" y="28"/>
                  </a:lnTo>
                  <a:lnTo>
                    <a:pt x="160" y="32"/>
                  </a:lnTo>
                  <a:lnTo>
                    <a:pt x="158" y="36"/>
                  </a:lnTo>
                  <a:lnTo>
                    <a:pt x="158" y="44"/>
                  </a:lnTo>
                  <a:lnTo>
                    <a:pt x="156" y="50"/>
                  </a:lnTo>
                  <a:lnTo>
                    <a:pt x="154" y="54"/>
                  </a:lnTo>
                  <a:lnTo>
                    <a:pt x="152" y="58"/>
                  </a:lnTo>
                  <a:lnTo>
                    <a:pt x="150" y="62"/>
                  </a:lnTo>
                  <a:lnTo>
                    <a:pt x="150" y="66"/>
                  </a:lnTo>
                  <a:lnTo>
                    <a:pt x="148" y="70"/>
                  </a:lnTo>
                  <a:lnTo>
                    <a:pt x="146" y="74"/>
                  </a:lnTo>
                  <a:lnTo>
                    <a:pt x="144" y="78"/>
                  </a:lnTo>
                  <a:lnTo>
                    <a:pt x="142" y="84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4" y="100"/>
                  </a:lnTo>
                  <a:lnTo>
                    <a:pt x="132" y="104"/>
                  </a:lnTo>
                  <a:lnTo>
                    <a:pt x="128" y="106"/>
                  </a:lnTo>
                  <a:lnTo>
                    <a:pt x="124" y="110"/>
                  </a:lnTo>
                  <a:lnTo>
                    <a:pt x="120" y="110"/>
                  </a:lnTo>
                  <a:lnTo>
                    <a:pt x="116" y="110"/>
                  </a:lnTo>
                  <a:lnTo>
                    <a:pt x="112" y="112"/>
                  </a:lnTo>
                  <a:lnTo>
                    <a:pt x="108" y="112"/>
                  </a:lnTo>
                  <a:lnTo>
                    <a:pt x="104" y="112"/>
                  </a:lnTo>
                  <a:lnTo>
                    <a:pt x="98" y="112"/>
                  </a:lnTo>
                  <a:lnTo>
                    <a:pt x="94" y="112"/>
                  </a:lnTo>
                  <a:lnTo>
                    <a:pt x="90" y="112"/>
                  </a:lnTo>
                  <a:lnTo>
                    <a:pt x="84" y="110"/>
                  </a:lnTo>
                  <a:lnTo>
                    <a:pt x="78" y="110"/>
                  </a:lnTo>
                  <a:lnTo>
                    <a:pt x="74" y="110"/>
                  </a:lnTo>
                  <a:lnTo>
                    <a:pt x="68" y="110"/>
                  </a:lnTo>
                  <a:lnTo>
                    <a:pt x="64" y="110"/>
                  </a:lnTo>
                  <a:lnTo>
                    <a:pt x="60" y="110"/>
                  </a:lnTo>
                  <a:lnTo>
                    <a:pt x="56" y="110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4" y="108"/>
                  </a:lnTo>
                  <a:lnTo>
                    <a:pt x="40" y="108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8" y="108"/>
                  </a:lnTo>
                  <a:lnTo>
                    <a:pt x="24" y="108"/>
                  </a:lnTo>
                  <a:lnTo>
                    <a:pt x="20" y="108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8" y="108"/>
                  </a:lnTo>
                  <a:lnTo>
                    <a:pt x="4" y="106"/>
                  </a:lnTo>
                  <a:lnTo>
                    <a:pt x="2" y="102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2" y="90"/>
                  </a:lnTo>
                  <a:lnTo>
                    <a:pt x="2" y="86"/>
                  </a:lnTo>
                  <a:lnTo>
                    <a:pt x="4" y="78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2" y="66"/>
                  </a:lnTo>
                  <a:lnTo>
                    <a:pt x="16" y="64"/>
                  </a:lnTo>
                  <a:lnTo>
                    <a:pt x="20" y="62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8" y="38"/>
                  </a:lnTo>
                  <a:lnTo>
                    <a:pt x="50" y="34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60" y="24"/>
                  </a:lnTo>
                  <a:lnTo>
                    <a:pt x="62" y="20"/>
                  </a:lnTo>
                  <a:lnTo>
                    <a:pt x="64" y="16"/>
                  </a:lnTo>
                  <a:lnTo>
                    <a:pt x="68" y="14"/>
                  </a:lnTo>
                  <a:lnTo>
                    <a:pt x="72" y="10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7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4" name="Freeform 114">
              <a:extLst>
                <a:ext uri="{FF2B5EF4-FFF2-40B4-BE49-F238E27FC236}">
                  <a16:creationId xmlns:a16="http://schemas.microsoft.com/office/drawing/2014/main" id="{05FAA815-92A9-C363-B442-A674688F2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3222"/>
              <a:ext cx="73" cy="21"/>
            </a:xfrm>
            <a:custGeom>
              <a:avLst/>
              <a:gdLst>
                <a:gd name="T0" fmla="*/ 4 w 73"/>
                <a:gd name="T1" fmla="*/ 16 h 21"/>
                <a:gd name="T2" fmla="*/ 8 w 73"/>
                <a:gd name="T3" fmla="*/ 16 h 21"/>
                <a:gd name="T4" fmla="*/ 12 w 73"/>
                <a:gd name="T5" fmla="*/ 16 h 21"/>
                <a:gd name="T6" fmla="*/ 16 w 73"/>
                <a:gd name="T7" fmla="*/ 18 h 21"/>
                <a:gd name="T8" fmla="*/ 20 w 73"/>
                <a:gd name="T9" fmla="*/ 18 h 21"/>
                <a:gd name="T10" fmla="*/ 24 w 73"/>
                <a:gd name="T11" fmla="*/ 20 h 21"/>
                <a:gd name="T12" fmla="*/ 28 w 73"/>
                <a:gd name="T13" fmla="*/ 20 h 21"/>
                <a:gd name="T14" fmla="*/ 32 w 73"/>
                <a:gd name="T15" fmla="*/ 20 h 21"/>
                <a:gd name="T16" fmla="*/ 36 w 73"/>
                <a:gd name="T17" fmla="*/ 20 h 21"/>
                <a:gd name="T18" fmla="*/ 40 w 73"/>
                <a:gd name="T19" fmla="*/ 20 h 21"/>
                <a:gd name="T20" fmla="*/ 44 w 73"/>
                <a:gd name="T21" fmla="*/ 20 h 21"/>
                <a:gd name="T22" fmla="*/ 48 w 73"/>
                <a:gd name="T23" fmla="*/ 18 h 21"/>
                <a:gd name="T24" fmla="*/ 52 w 73"/>
                <a:gd name="T25" fmla="*/ 18 h 21"/>
                <a:gd name="T26" fmla="*/ 56 w 73"/>
                <a:gd name="T27" fmla="*/ 18 h 21"/>
                <a:gd name="T28" fmla="*/ 60 w 73"/>
                <a:gd name="T29" fmla="*/ 18 h 21"/>
                <a:gd name="T30" fmla="*/ 64 w 73"/>
                <a:gd name="T31" fmla="*/ 18 h 21"/>
                <a:gd name="T32" fmla="*/ 68 w 73"/>
                <a:gd name="T33" fmla="*/ 18 h 21"/>
                <a:gd name="T34" fmla="*/ 70 w 73"/>
                <a:gd name="T35" fmla="*/ 14 h 21"/>
                <a:gd name="T36" fmla="*/ 72 w 73"/>
                <a:gd name="T37" fmla="*/ 10 h 21"/>
                <a:gd name="T38" fmla="*/ 72 w 73"/>
                <a:gd name="T39" fmla="*/ 6 h 21"/>
                <a:gd name="T40" fmla="*/ 68 w 73"/>
                <a:gd name="T41" fmla="*/ 6 h 21"/>
                <a:gd name="T42" fmla="*/ 64 w 73"/>
                <a:gd name="T43" fmla="*/ 4 h 21"/>
                <a:gd name="T44" fmla="*/ 60 w 73"/>
                <a:gd name="T45" fmla="*/ 4 h 21"/>
                <a:gd name="T46" fmla="*/ 56 w 73"/>
                <a:gd name="T47" fmla="*/ 2 h 21"/>
                <a:gd name="T48" fmla="*/ 52 w 73"/>
                <a:gd name="T49" fmla="*/ 2 h 21"/>
                <a:gd name="T50" fmla="*/ 48 w 73"/>
                <a:gd name="T51" fmla="*/ 0 h 21"/>
                <a:gd name="T52" fmla="*/ 44 w 73"/>
                <a:gd name="T53" fmla="*/ 0 h 21"/>
                <a:gd name="T54" fmla="*/ 40 w 73"/>
                <a:gd name="T55" fmla="*/ 0 h 21"/>
                <a:gd name="T56" fmla="*/ 36 w 73"/>
                <a:gd name="T57" fmla="*/ 0 h 21"/>
                <a:gd name="T58" fmla="*/ 32 w 73"/>
                <a:gd name="T59" fmla="*/ 0 h 21"/>
                <a:gd name="T60" fmla="*/ 28 w 73"/>
                <a:gd name="T61" fmla="*/ 0 h 21"/>
                <a:gd name="T62" fmla="*/ 24 w 73"/>
                <a:gd name="T63" fmla="*/ 0 h 21"/>
                <a:gd name="T64" fmla="*/ 20 w 73"/>
                <a:gd name="T65" fmla="*/ 0 h 21"/>
                <a:gd name="T66" fmla="*/ 16 w 73"/>
                <a:gd name="T67" fmla="*/ 0 h 21"/>
                <a:gd name="T68" fmla="*/ 12 w 73"/>
                <a:gd name="T69" fmla="*/ 0 h 21"/>
                <a:gd name="T70" fmla="*/ 8 w 73"/>
                <a:gd name="T71" fmla="*/ 0 h 21"/>
                <a:gd name="T72" fmla="*/ 4 w 73"/>
                <a:gd name="T73" fmla="*/ 2 h 21"/>
                <a:gd name="T74" fmla="*/ 2 w 73"/>
                <a:gd name="T75" fmla="*/ 6 h 21"/>
                <a:gd name="T76" fmla="*/ 0 w 73"/>
                <a:gd name="T77" fmla="*/ 10 h 21"/>
                <a:gd name="T78" fmla="*/ 0 w 73"/>
                <a:gd name="T79" fmla="*/ 14 h 21"/>
                <a:gd name="T80" fmla="*/ 4 w 73"/>
                <a:gd name="T81" fmla="*/ 16 h 21"/>
                <a:gd name="T82" fmla="*/ 4 w 73"/>
                <a:gd name="T83" fmla="*/ 16 h 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3" h="21">
                  <a:moveTo>
                    <a:pt x="4" y="16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70" y="14"/>
                  </a:lnTo>
                  <a:lnTo>
                    <a:pt x="72" y="10"/>
                  </a:lnTo>
                  <a:lnTo>
                    <a:pt x="72" y="6"/>
                  </a:lnTo>
                  <a:lnTo>
                    <a:pt x="68" y="6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" name="Freeform 115">
              <a:extLst>
                <a:ext uri="{FF2B5EF4-FFF2-40B4-BE49-F238E27FC236}">
                  <a16:creationId xmlns:a16="http://schemas.microsoft.com/office/drawing/2014/main" id="{26C513ED-5F24-3097-EF5E-AE3B257A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3196"/>
              <a:ext cx="61" cy="15"/>
            </a:xfrm>
            <a:custGeom>
              <a:avLst/>
              <a:gdLst>
                <a:gd name="T0" fmla="*/ 16 w 61"/>
                <a:gd name="T1" fmla="*/ 8 h 15"/>
                <a:gd name="T2" fmla="*/ 16 w 61"/>
                <a:gd name="T3" fmla="*/ 10 h 15"/>
                <a:gd name="T4" fmla="*/ 16 w 61"/>
                <a:gd name="T5" fmla="*/ 12 h 15"/>
                <a:gd name="T6" fmla="*/ 24 w 61"/>
                <a:gd name="T7" fmla="*/ 12 h 15"/>
                <a:gd name="T8" fmla="*/ 32 w 61"/>
                <a:gd name="T9" fmla="*/ 12 h 15"/>
                <a:gd name="T10" fmla="*/ 40 w 61"/>
                <a:gd name="T11" fmla="*/ 10 h 15"/>
                <a:gd name="T12" fmla="*/ 40 w 61"/>
                <a:gd name="T13" fmla="*/ 10 h 15"/>
                <a:gd name="T14" fmla="*/ 32 w 61"/>
                <a:gd name="T15" fmla="*/ 10 h 15"/>
                <a:gd name="T16" fmla="*/ 24 w 61"/>
                <a:gd name="T17" fmla="*/ 8 h 15"/>
                <a:gd name="T18" fmla="*/ 32 w 61"/>
                <a:gd name="T19" fmla="*/ 8 h 15"/>
                <a:gd name="T20" fmla="*/ 30 w 61"/>
                <a:gd name="T21" fmla="*/ 2 h 15"/>
                <a:gd name="T22" fmla="*/ 38 w 61"/>
                <a:gd name="T23" fmla="*/ 2 h 15"/>
                <a:gd name="T24" fmla="*/ 28 w 61"/>
                <a:gd name="T25" fmla="*/ 4 h 15"/>
                <a:gd name="T26" fmla="*/ 18 w 61"/>
                <a:gd name="T27" fmla="*/ 4 h 15"/>
                <a:gd name="T28" fmla="*/ 26 w 61"/>
                <a:gd name="T29" fmla="*/ 6 h 15"/>
                <a:gd name="T30" fmla="*/ 18 w 61"/>
                <a:gd name="T31" fmla="*/ 6 h 15"/>
                <a:gd name="T32" fmla="*/ 26 w 61"/>
                <a:gd name="T33" fmla="*/ 8 h 15"/>
                <a:gd name="T34" fmla="*/ 26 w 61"/>
                <a:gd name="T35" fmla="*/ 10 h 15"/>
                <a:gd name="T36" fmla="*/ 18 w 61"/>
                <a:gd name="T37" fmla="*/ 12 h 15"/>
                <a:gd name="T38" fmla="*/ 10 w 61"/>
                <a:gd name="T39" fmla="*/ 12 h 15"/>
                <a:gd name="T40" fmla="*/ 18 w 61"/>
                <a:gd name="T41" fmla="*/ 8 h 15"/>
                <a:gd name="T42" fmla="*/ 8 w 61"/>
                <a:gd name="T43" fmla="*/ 8 h 15"/>
                <a:gd name="T44" fmla="*/ 0 w 61"/>
                <a:gd name="T45" fmla="*/ 8 h 15"/>
                <a:gd name="T46" fmla="*/ 10 w 61"/>
                <a:gd name="T47" fmla="*/ 8 h 15"/>
                <a:gd name="T48" fmla="*/ 18 w 61"/>
                <a:gd name="T49" fmla="*/ 10 h 15"/>
                <a:gd name="T50" fmla="*/ 26 w 61"/>
                <a:gd name="T51" fmla="*/ 10 h 15"/>
                <a:gd name="T52" fmla="*/ 34 w 61"/>
                <a:gd name="T53" fmla="*/ 12 h 15"/>
                <a:gd name="T54" fmla="*/ 42 w 61"/>
                <a:gd name="T55" fmla="*/ 14 h 15"/>
                <a:gd name="T56" fmla="*/ 48 w 61"/>
                <a:gd name="T57" fmla="*/ 10 h 15"/>
                <a:gd name="T58" fmla="*/ 40 w 61"/>
                <a:gd name="T59" fmla="*/ 10 h 15"/>
                <a:gd name="T60" fmla="*/ 32 w 61"/>
                <a:gd name="T61" fmla="*/ 8 h 15"/>
                <a:gd name="T62" fmla="*/ 20 w 61"/>
                <a:gd name="T63" fmla="*/ 6 h 15"/>
                <a:gd name="T64" fmla="*/ 12 w 61"/>
                <a:gd name="T65" fmla="*/ 4 h 15"/>
                <a:gd name="T66" fmla="*/ 4 w 61"/>
                <a:gd name="T67" fmla="*/ 4 h 15"/>
                <a:gd name="T68" fmla="*/ 4 w 61"/>
                <a:gd name="T69" fmla="*/ 8 h 15"/>
                <a:gd name="T70" fmla="*/ 12 w 61"/>
                <a:gd name="T71" fmla="*/ 8 h 15"/>
                <a:gd name="T72" fmla="*/ 20 w 61"/>
                <a:gd name="T73" fmla="*/ 8 h 15"/>
                <a:gd name="T74" fmla="*/ 28 w 61"/>
                <a:gd name="T75" fmla="*/ 8 h 15"/>
                <a:gd name="T76" fmla="*/ 36 w 61"/>
                <a:gd name="T77" fmla="*/ 8 h 15"/>
                <a:gd name="T78" fmla="*/ 44 w 61"/>
                <a:gd name="T79" fmla="*/ 6 h 15"/>
                <a:gd name="T80" fmla="*/ 52 w 61"/>
                <a:gd name="T81" fmla="*/ 6 h 15"/>
                <a:gd name="T82" fmla="*/ 60 w 61"/>
                <a:gd name="T83" fmla="*/ 6 h 15"/>
                <a:gd name="T84" fmla="*/ 50 w 61"/>
                <a:gd name="T85" fmla="*/ 8 h 15"/>
                <a:gd name="T86" fmla="*/ 42 w 61"/>
                <a:gd name="T87" fmla="*/ 8 h 15"/>
                <a:gd name="T88" fmla="*/ 38 w 61"/>
                <a:gd name="T89" fmla="*/ 2 h 15"/>
                <a:gd name="T90" fmla="*/ 30 w 61"/>
                <a:gd name="T91" fmla="*/ 2 h 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1" h="15">
                  <a:moveTo>
                    <a:pt x="12" y="8"/>
                  </a:moveTo>
                  <a:lnTo>
                    <a:pt x="16" y="8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34" y="4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" name="Freeform 116">
              <a:extLst>
                <a:ext uri="{FF2B5EF4-FFF2-40B4-BE49-F238E27FC236}">
                  <a16:creationId xmlns:a16="http://schemas.microsoft.com/office/drawing/2014/main" id="{8A31E00D-82D9-8159-6476-6C8D39B84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3254"/>
              <a:ext cx="161" cy="73"/>
            </a:xfrm>
            <a:custGeom>
              <a:avLst/>
              <a:gdLst>
                <a:gd name="T0" fmla="*/ 78 w 161"/>
                <a:gd name="T1" fmla="*/ 4 h 73"/>
                <a:gd name="T2" fmla="*/ 86 w 161"/>
                <a:gd name="T3" fmla="*/ 6 h 73"/>
                <a:gd name="T4" fmla="*/ 86 w 161"/>
                <a:gd name="T5" fmla="*/ 4 h 73"/>
                <a:gd name="T6" fmla="*/ 78 w 161"/>
                <a:gd name="T7" fmla="*/ 4 h 73"/>
                <a:gd name="T8" fmla="*/ 84 w 161"/>
                <a:gd name="T9" fmla="*/ 0 h 73"/>
                <a:gd name="T10" fmla="*/ 92 w 161"/>
                <a:gd name="T11" fmla="*/ 2 h 73"/>
                <a:gd name="T12" fmla="*/ 100 w 161"/>
                <a:gd name="T13" fmla="*/ 0 h 73"/>
                <a:gd name="T14" fmla="*/ 108 w 161"/>
                <a:gd name="T15" fmla="*/ 0 h 73"/>
                <a:gd name="T16" fmla="*/ 116 w 161"/>
                <a:gd name="T17" fmla="*/ 0 h 73"/>
                <a:gd name="T18" fmla="*/ 124 w 161"/>
                <a:gd name="T19" fmla="*/ 0 h 73"/>
                <a:gd name="T20" fmla="*/ 132 w 161"/>
                <a:gd name="T21" fmla="*/ 2 h 73"/>
                <a:gd name="T22" fmla="*/ 140 w 161"/>
                <a:gd name="T23" fmla="*/ 2 h 73"/>
                <a:gd name="T24" fmla="*/ 148 w 161"/>
                <a:gd name="T25" fmla="*/ 0 h 73"/>
                <a:gd name="T26" fmla="*/ 156 w 161"/>
                <a:gd name="T27" fmla="*/ 2 h 73"/>
                <a:gd name="T28" fmla="*/ 160 w 161"/>
                <a:gd name="T29" fmla="*/ 6 h 73"/>
                <a:gd name="T30" fmla="*/ 158 w 161"/>
                <a:gd name="T31" fmla="*/ 14 h 73"/>
                <a:gd name="T32" fmla="*/ 156 w 161"/>
                <a:gd name="T33" fmla="*/ 22 h 73"/>
                <a:gd name="T34" fmla="*/ 152 w 161"/>
                <a:gd name="T35" fmla="*/ 30 h 73"/>
                <a:gd name="T36" fmla="*/ 148 w 161"/>
                <a:gd name="T37" fmla="*/ 38 h 73"/>
                <a:gd name="T38" fmla="*/ 146 w 161"/>
                <a:gd name="T39" fmla="*/ 48 h 73"/>
                <a:gd name="T40" fmla="*/ 144 w 161"/>
                <a:gd name="T41" fmla="*/ 56 h 73"/>
                <a:gd name="T42" fmla="*/ 142 w 161"/>
                <a:gd name="T43" fmla="*/ 64 h 73"/>
                <a:gd name="T44" fmla="*/ 140 w 161"/>
                <a:gd name="T45" fmla="*/ 72 h 73"/>
                <a:gd name="T46" fmla="*/ 132 w 161"/>
                <a:gd name="T47" fmla="*/ 70 h 73"/>
                <a:gd name="T48" fmla="*/ 124 w 161"/>
                <a:gd name="T49" fmla="*/ 70 h 73"/>
                <a:gd name="T50" fmla="*/ 116 w 161"/>
                <a:gd name="T51" fmla="*/ 70 h 73"/>
                <a:gd name="T52" fmla="*/ 108 w 161"/>
                <a:gd name="T53" fmla="*/ 70 h 73"/>
                <a:gd name="T54" fmla="*/ 100 w 161"/>
                <a:gd name="T55" fmla="*/ 72 h 73"/>
                <a:gd name="T56" fmla="*/ 92 w 161"/>
                <a:gd name="T57" fmla="*/ 72 h 73"/>
                <a:gd name="T58" fmla="*/ 84 w 161"/>
                <a:gd name="T59" fmla="*/ 72 h 73"/>
                <a:gd name="T60" fmla="*/ 76 w 161"/>
                <a:gd name="T61" fmla="*/ 72 h 73"/>
                <a:gd name="T62" fmla="*/ 68 w 161"/>
                <a:gd name="T63" fmla="*/ 72 h 73"/>
                <a:gd name="T64" fmla="*/ 60 w 161"/>
                <a:gd name="T65" fmla="*/ 72 h 73"/>
                <a:gd name="T66" fmla="*/ 52 w 161"/>
                <a:gd name="T67" fmla="*/ 72 h 73"/>
                <a:gd name="T68" fmla="*/ 44 w 161"/>
                <a:gd name="T69" fmla="*/ 72 h 73"/>
                <a:gd name="T70" fmla="*/ 36 w 161"/>
                <a:gd name="T71" fmla="*/ 72 h 73"/>
                <a:gd name="T72" fmla="*/ 28 w 161"/>
                <a:gd name="T73" fmla="*/ 70 h 73"/>
                <a:gd name="T74" fmla="*/ 20 w 161"/>
                <a:gd name="T75" fmla="*/ 70 h 73"/>
                <a:gd name="T76" fmla="*/ 12 w 161"/>
                <a:gd name="T77" fmla="*/ 70 h 73"/>
                <a:gd name="T78" fmla="*/ 4 w 161"/>
                <a:gd name="T79" fmla="*/ 70 h 73"/>
                <a:gd name="T80" fmla="*/ 4 w 161"/>
                <a:gd name="T81" fmla="*/ 66 h 73"/>
                <a:gd name="T82" fmla="*/ 12 w 161"/>
                <a:gd name="T83" fmla="*/ 64 h 73"/>
                <a:gd name="T84" fmla="*/ 18 w 161"/>
                <a:gd name="T85" fmla="*/ 58 h 73"/>
                <a:gd name="T86" fmla="*/ 26 w 161"/>
                <a:gd name="T87" fmla="*/ 52 h 73"/>
                <a:gd name="T88" fmla="*/ 32 w 161"/>
                <a:gd name="T89" fmla="*/ 46 h 73"/>
                <a:gd name="T90" fmla="*/ 36 w 161"/>
                <a:gd name="T91" fmla="*/ 40 h 73"/>
                <a:gd name="T92" fmla="*/ 44 w 161"/>
                <a:gd name="T93" fmla="*/ 34 h 73"/>
                <a:gd name="T94" fmla="*/ 50 w 161"/>
                <a:gd name="T95" fmla="*/ 28 h 73"/>
                <a:gd name="T96" fmla="*/ 56 w 161"/>
                <a:gd name="T97" fmla="*/ 22 h 73"/>
                <a:gd name="T98" fmla="*/ 60 w 161"/>
                <a:gd name="T99" fmla="*/ 16 h 73"/>
                <a:gd name="T100" fmla="*/ 66 w 161"/>
                <a:gd name="T101" fmla="*/ 12 h 73"/>
                <a:gd name="T102" fmla="*/ 72 w 161"/>
                <a:gd name="T103" fmla="*/ 8 h 73"/>
                <a:gd name="T104" fmla="*/ 80 w 161"/>
                <a:gd name="T105" fmla="*/ 4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1" h="73">
                  <a:moveTo>
                    <a:pt x="74" y="4"/>
                  </a:moveTo>
                  <a:lnTo>
                    <a:pt x="78" y="4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2"/>
                  </a:lnTo>
                  <a:lnTo>
                    <a:pt x="96" y="2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0" y="2"/>
                  </a:lnTo>
                  <a:lnTo>
                    <a:pt x="144" y="2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0" y="2"/>
                  </a:lnTo>
                  <a:lnTo>
                    <a:pt x="160" y="6"/>
                  </a:lnTo>
                  <a:lnTo>
                    <a:pt x="158" y="10"/>
                  </a:lnTo>
                  <a:lnTo>
                    <a:pt x="158" y="14"/>
                  </a:lnTo>
                  <a:lnTo>
                    <a:pt x="156" y="18"/>
                  </a:lnTo>
                  <a:lnTo>
                    <a:pt x="156" y="22"/>
                  </a:lnTo>
                  <a:lnTo>
                    <a:pt x="154" y="26"/>
                  </a:lnTo>
                  <a:lnTo>
                    <a:pt x="152" y="30"/>
                  </a:lnTo>
                  <a:lnTo>
                    <a:pt x="150" y="34"/>
                  </a:lnTo>
                  <a:lnTo>
                    <a:pt x="148" y="38"/>
                  </a:lnTo>
                  <a:lnTo>
                    <a:pt x="148" y="44"/>
                  </a:lnTo>
                  <a:lnTo>
                    <a:pt x="146" y="48"/>
                  </a:lnTo>
                  <a:lnTo>
                    <a:pt x="144" y="52"/>
                  </a:lnTo>
                  <a:lnTo>
                    <a:pt x="144" y="56"/>
                  </a:lnTo>
                  <a:lnTo>
                    <a:pt x="144" y="60"/>
                  </a:lnTo>
                  <a:lnTo>
                    <a:pt x="142" y="64"/>
                  </a:lnTo>
                  <a:lnTo>
                    <a:pt x="142" y="68"/>
                  </a:lnTo>
                  <a:lnTo>
                    <a:pt x="140" y="72"/>
                  </a:lnTo>
                  <a:lnTo>
                    <a:pt x="136" y="72"/>
                  </a:lnTo>
                  <a:lnTo>
                    <a:pt x="132" y="70"/>
                  </a:lnTo>
                  <a:lnTo>
                    <a:pt x="128" y="70"/>
                  </a:lnTo>
                  <a:lnTo>
                    <a:pt x="124" y="70"/>
                  </a:lnTo>
                  <a:lnTo>
                    <a:pt x="120" y="70"/>
                  </a:lnTo>
                  <a:lnTo>
                    <a:pt x="116" y="70"/>
                  </a:lnTo>
                  <a:lnTo>
                    <a:pt x="112" y="70"/>
                  </a:lnTo>
                  <a:lnTo>
                    <a:pt x="108" y="70"/>
                  </a:lnTo>
                  <a:lnTo>
                    <a:pt x="104" y="70"/>
                  </a:lnTo>
                  <a:lnTo>
                    <a:pt x="100" y="72"/>
                  </a:lnTo>
                  <a:lnTo>
                    <a:pt x="96" y="72"/>
                  </a:lnTo>
                  <a:lnTo>
                    <a:pt x="92" y="72"/>
                  </a:lnTo>
                  <a:lnTo>
                    <a:pt x="88" y="72"/>
                  </a:lnTo>
                  <a:lnTo>
                    <a:pt x="84" y="72"/>
                  </a:lnTo>
                  <a:lnTo>
                    <a:pt x="80" y="72"/>
                  </a:lnTo>
                  <a:lnTo>
                    <a:pt x="76" y="72"/>
                  </a:lnTo>
                  <a:lnTo>
                    <a:pt x="72" y="72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0" y="72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28" y="70"/>
                  </a:lnTo>
                  <a:lnTo>
                    <a:pt x="24" y="70"/>
                  </a:lnTo>
                  <a:lnTo>
                    <a:pt x="20" y="70"/>
                  </a:lnTo>
                  <a:lnTo>
                    <a:pt x="16" y="70"/>
                  </a:lnTo>
                  <a:lnTo>
                    <a:pt x="12" y="70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12" y="64"/>
                  </a:lnTo>
                  <a:lnTo>
                    <a:pt x="14" y="60"/>
                  </a:lnTo>
                  <a:lnTo>
                    <a:pt x="18" y="58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32"/>
                  </a:lnTo>
                  <a:lnTo>
                    <a:pt x="50" y="28"/>
                  </a:lnTo>
                  <a:lnTo>
                    <a:pt x="54" y="26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6"/>
                  </a:lnTo>
                  <a:lnTo>
                    <a:pt x="62" y="12"/>
                  </a:lnTo>
                  <a:lnTo>
                    <a:pt x="66" y="12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74" y="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" name="Freeform 117">
              <a:extLst>
                <a:ext uri="{FF2B5EF4-FFF2-40B4-BE49-F238E27FC236}">
                  <a16:creationId xmlns:a16="http://schemas.microsoft.com/office/drawing/2014/main" id="{8C911BBB-669A-7ED8-476C-2551B0473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3260"/>
              <a:ext cx="29" cy="61"/>
            </a:xfrm>
            <a:custGeom>
              <a:avLst/>
              <a:gdLst>
                <a:gd name="T0" fmla="*/ 20 w 29"/>
                <a:gd name="T1" fmla="*/ 2 h 61"/>
                <a:gd name="T2" fmla="*/ 18 w 29"/>
                <a:gd name="T3" fmla="*/ 6 h 61"/>
                <a:gd name="T4" fmla="*/ 16 w 29"/>
                <a:gd name="T5" fmla="*/ 10 h 61"/>
                <a:gd name="T6" fmla="*/ 16 w 29"/>
                <a:gd name="T7" fmla="*/ 14 h 61"/>
                <a:gd name="T8" fmla="*/ 14 w 29"/>
                <a:gd name="T9" fmla="*/ 18 h 61"/>
                <a:gd name="T10" fmla="*/ 12 w 29"/>
                <a:gd name="T11" fmla="*/ 22 h 61"/>
                <a:gd name="T12" fmla="*/ 12 w 29"/>
                <a:gd name="T13" fmla="*/ 26 h 61"/>
                <a:gd name="T14" fmla="*/ 10 w 29"/>
                <a:gd name="T15" fmla="*/ 30 h 61"/>
                <a:gd name="T16" fmla="*/ 8 w 29"/>
                <a:gd name="T17" fmla="*/ 34 h 61"/>
                <a:gd name="T18" fmla="*/ 6 w 29"/>
                <a:gd name="T19" fmla="*/ 38 h 61"/>
                <a:gd name="T20" fmla="*/ 6 w 29"/>
                <a:gd name="T21" fmla="*/ 42 h 61"/>
                <a:gd name="T22" fmla="*/ 4 w 29"/>
                <a:gd name="T23" fmla="*/ 46 h 61"/>
                <a:gd name="T24" fmla="*/ 2 w 29"/>
                <a:gd name="T25" fmla="*/ 50 h 61"/>
                <a:gd name="T26" fmla="*/ 0 w 29"/>
                <a:gd name="T27" fmla="*/ 54 h 61"/>
                <a:gd name="T28" fmla="*/ 0 w 29"/>
                <a:gd name="T29" fmla="*/ 58 h 61"/>
                <a:gd name="T30" fmla="*/ 4 w 29"/>
                <a:gd name="T31" fmla="*/ 60 h 61"/>
                <a:gd name="T32" fmla="*/ 8 w 29"/>
                <a:gd name="T33" fmla="*/ 60 h 61"/>
                <a:gd name="T34" fmla="*/ 10 w 29"/>
                <a:gd name="T35" fmla="*/ 56 h 61"/>
                <a:gd name="T36" fmla="*/ 10 w 29"/>
                <a:gd name="T37" fmla="*/ 52 h 61"/>
                <a:gd name="T38" fmla="*/ 12 w 29"/>
                <a:gd name="T39" fmla="*/ 48 h 61"/>
                <a:gd name="T40" fmla="*/ 14 w 29"/>
                <a:gd name="T41" fmla="*/ 44 h 61"/>
                <a:gd name="T42" fmla="*/ 16 w 29"/>
                <a:gd name="T43" fmla="*/ 40 h 61"/>
                <a:gd name="T44" fmla="*/ 18 w 29"/>
                <a:gd name="T45" fmla="*/ 36 h 61"/>
                <a:gd name="T46" fmla="*/ 20 w 29"/>
                <a:gd name="T47" fmla="*/ 32 h 61"/>
                <a:gd name="T48" fmla="*/ 20 w 29"/>
                <a:gd name="T49" fmla="*/ 28 h 61"/>
                <a:gd name="T50" fmla="*/ 20 w 29"/>
                <a:gd name="T51" fmla="*/ 24 h 61"/>
                <a:gd name="T52" fmla="*/ 22 w 29"/>
                <a:gd name="T53" fmla="*/ 20 h 61"/>
                <a:gd name="T54" fmla="*/ 24 w 29"/>
                <a:gd name="T55" fmla="*/ 16 h 61"/>
                <a:gd name="T56" fmla="*/ 28 w 29"/>
                <a:gd name="T57" fmla="*/ 14 h 61"/>
                <a:gd name="T58" fmla="*/ 28 w 29"/>
                <a:gd name="T59" fmla="*/ 10 h 61"/>
                <a:gd name="T60" fmla="*/ 28 w 29"/>
                <a:gd name="T61" fmla="*/ 6 h 61"/>
                <a:gd name="T62" fmla="*/ 28 w 29"/>
                <a:gd name="T63" fmla="*/ 2 h 61"/>
                <a:gd name="T64" fmla="*/ 24 w 29"/>
                <a:gd name="T65" fmla="*/ 2 h 61"/>
                <a:gd name="T66" fmla="*/ 20 w 29"/>
                <a:gd name="T67" fmla="*/ 0 h 61"/>
                <a:gd name="T68" fmla="*/ 16 w 29"/>
                <a:gd name="T69" fmla="*/ 0 h 61"/>
                <a:gd name="T70" fmla="*/ 20 w 29"/>
                <a:gd name="T71" fmla="*/ 2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" h="61">
                  <a:moveTo>
                    <a:pt x="20" y="2"/>
                  </a:moveTo>
                  <a:lnTo>
                    <a:pt x="18" y="6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8" y="34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4" y="44"/>
                  </a:lnTo>
                  <a:lnTo>
                    <a:pt x="16" y="40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20" y="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" name="Freeform 118">
              <a:extLst>
                <a:ext uri="{FF2B5EF4-FFF2-40B4-BE49-F238E27FC236}">
                  <a16:creationId xmlns:a16="http://schemas.microsoft.com/office/drawing/2014/main" id="{3089E368-28DC-30BD-6C5B-2ED51C6C9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3262"/>
              <a:ext cx="27" cy="59"/>
            </a:xfrm>
            <a:custGeom>
              <a:avLst/>
              <a:gdLst>
                <a:gd name="T0" fmla="*/ 26 w 27"/>
                <a:gd name="T1" fmla="*/ 2 h 59"/>
                <a:gd name="T2" fmla="*/ 24 w 27"/>
                <a:gd name="T3" fmla="*/ 6 h 59"/>
                <a:gd name="T4" fmla="*/ 22 w 27"/>
                <a:gd name="T5" fmla="*/ 10 h 59"/>
                <a:gd name="T6" fmla="*/ 20 w 27"/>
                <a:gd name="T7" fmla="*/ 14 h 59"/>
                <a:gd name="T8" fmla="*/ 20 w 27"/>
                <a:gd name="T9" fmla="*/ 18 h 59"/>
                <a:gd name="T10" fmla="*/ 18 w 27"/>
                <a:gd name="T11" fmla="*/ 22 h 59"/>
                <a:gd name="T12" fmla="*/ 18 w 27"/>
                <a:gd name="T13" fmla="*/ 26 h 59"/>
                <a:gd name="T14" fmla="*/ 16 w 27"/>
                <a:gd name="T15" fmla="*/ 30 h 59"/>
                <a:gd name="T16" fmla="*/ 16 w 27"/>
                <a:gd name="T17" fmla="*/ 34 h 59"/>
                <a:gd name="T18" fmla="*/ 16 w 27"/>
                <a:gd name="T19" fmla="*/ 38 h 59"/>
                <a:gd name="T20" fmla="*/ 16 w 27"/>
                <a:gd name="T21" fmla="*/ 42 h 59"/>
                <a:gd name="T22" fmla="*/ 14 w 27"/>
                <a:gd name="T23" fmla="*/ 46 h 59"/>
                <a:gd name="T24" fmla="*/ 12 w 27"/>
                <a:gd name="T25" fmla="*/ 50 h 59"/>
                <a:gd name="T26" fmla="*/ 12 w 27"/>
                <a:gd name="T27" fmla="*/ 54 h 59"/>
                <a:gd name="T28" fmla="*/ 8 w 27"/>
                <a:gd name="T29" fmla="*/ 56 h 59"/>
                <a:gd name="T30" fmla="*/ 4 w 27"/>
                <a:gd name="T31" fmla="*/ 58 h 59"/>
                <a:gd name="T32" fmla="*/ 0 w 27"/>
                <a:gd name="T33" fmla="*/ 58 h 59"/>
                <a:gd name="T34" fmla="*/ 0 w 27"/>
                <a:gd name="T35" fmla="*/ 54 h 59"/>
                <a:gd name="T36" fmla="*/ 4 w 27"/>
                <a:gd name="T37" fmla="*/ 52 h 59"/>
                <a:gd name="T38" fmla="*/ 6 w 27"/>
                <a:gd name="T39" fmla="*/ 48 h 59"/>
                <a:gd name="T40" fmla="*/ 6 w 27"/>
                <a:gd name="T41" fmla="*/ 44 h 59"/>
                <a:gd name="T42" fmla="*/ 6 w 27"/>
                <a:gd name="T43" fmla="*/ 40 h 59"/>
                <a:gd name="T44" fmla="*/ 10 w 27"/>
                <a:gd name="T45" fmla="*/ 36 h 59"/>
                <a:gd name="T46" fmla="*/ 12 w 27"/>
                <a:gd name="T47" fmla="*/ 32 h 59"/>
                <a:gd name="T48" fmla="*/ 14 w 27"/>
                <a:gd name="T49" fmla="*/ 28 h 59"/>
                <a:gd name="T50" fmla="*/ 14 w 27"/>
                <a:gd name="T51" fmla="*/ 24 h 59"/>
                <a:gd name="T52" fmla="*/ 16 w 27"/>
                <a:gd name="T53" fmla="*/ 20 h 59"/>
                <a:gd name="T54" fmla="*/ 18 w 27"/>
                <a:gd name="T55" fmla="*/ 16 h 59"/>
                <a:gd name="T56" fmla="*/ 20 w 27"/>
                <a:gd name="T57" fmla="*/ 12 h 59"/>
                <a:gd name="T58" fmla="*/ 20 w 27"/>
                <a:gd name="T59" fmla="*/ 8 h 59"/>
                <a:gd name="T60" fmla="*/ 22 w 27"/>
                <a:gd name="T61" fmla="*/ 4 h 59"/>
                <a:gd name="T62" fmla="*/ 22 w 27"/>
                <a:gd name="T63" fmla="*/ 0 h 59"/>
                <a:gd name="T64" fmla="*/ 26 w 27"/>
                <a:gd name="T65" fmla="*/ 0 h 59"/>
                <a:gd name="T66" fmla="*/ 26 w 27"/>
                <a:gd name="T67" fmla="*/ 2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" h="59">
                  <a:moveTo>
                    <a:pt x="26" y="2"/>
                  </a:moveTo>
                  <a:lnTo>
                    <a:pt x="24" y="6"/>
                  </a:lnTo>
                  <a:lnTo>
                    <a:pt x="22" y="10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4" y="46"/>
                  </a:lnTo>
                  <a:lnTo>
                    <a:pt x="12" y="50"/>
                  </a:lnTo>
                  <a:lnTo>
                    <a:pt x="12" y="54"/>
                  </a:lnTo>
                  <a:lnTo>
                    <a:pt x="8" y="56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10" y="36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6" y="20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" name="Freeform 119">
              <a:extLst>
                <a:ext uri="{FF2B5EF4-FFF2-40B4-BE49-F238E27FC236}">
                  <a16:creationId xmlns:a16="http://schemas.microsoft.com/office/drawing/2014/main" id="{574F2703-F2E8-F8D3-8E9B-D743CA091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3264"/>
              <a:ext cx="25" cy="61"/>
            </a:xfrm>
            <a:custGeom>
              <a:avLst/>
              <a:gdLst>
                <a:gd name="T0" fmla="*/ 24 w 25"/>
                <a:gd name="T1" fmla="*/ 0 h 61"/>
                <a:gd name="T2" fmla="*/ 24 w 25"/>
                <a:gd name="T3" fmla="*/ 4 h 61"/>
                <a:gd name="T4" fmla="*/ 24 w 25"/>
                <a:gd name="T5" fmla="*/ 8 h 61"/>
                <a:gd name="T6" fmla="*/ 22 w 25"/>
                <a:gd name="T7" fmla="*/ 12 h 61"/>
                <a:gd name="T8" fmla="*/ 20 w 25"/>
                <a:gd name="T9" fmla="*/ 16 h 61"/>
                <a:gd name="T10" fmla="*/ 20 w 25"/>
                <a:gd name="T11" fmla="*/ 20 h 61"/>
                <a:gd name="T12" fmla="*/ 18 w 25"/>
                <a:gd name="T13" fmla="*/ 24 h 61"/>
                <a:gd name="T14" fmla="*/ 18 w 25"/>
                <a:gd name="T15" fmla="*/ 28 h 61"/>
                <a:gd name="T16" fmla="*/ 18 w 25"/>
                <a:gd name="T17" fmla="*/ 32 h 61"/>
                <a:gd name="T18" fmla="*/ 14 w 25"/>
                <a:gd name="T19" fmla="*/ 36 h 61"/>
                <a:gd name="T20" fmla="*/ 12 w 25"/>
                <a:gd name="T21" fmla="*/ 40 h 61"/>
                <a:gd name="T22" fmla="*/ 12 w 25"/>
                <a:gd name="T23" fmla="*/ 44 h 61"/>
                <a:gd name="T24" fmla="*/ 12 w 25"/>
                <a:gd name="T25" fmla="*/ 48 h 61"/>
                <a:gd name="T26" fmla="*/ 10 w 25"/>
                <a:gd name="T27" fmla="*/ 52 h 61"/>
                <a:gd name="T28" fmla="*/ 6 w 25"/>
                <a:gd name="T29" fmla="*/ 54 h 61"/>
                <a:gd name="T30" fmla="*/ 6 w 25"/>
                <a:gd name="T31" fmla="*/ 58 h 61"/>
                <a:gd name="T32" fmla="*/ 2 w 25"/>
                <a:gd name="T33" fmla="*/ 60 h 61"/>
                <a:gd name="T34" fmla="*/ 0 w 25"/>
                <a:gd name="T35" fmla="*/ 56 h 61"/>
                <a:gd name="T36" fmla="*/ 2 w 25"/>
                <a:gd name="T37" fmla="*/ 52 h 61"/>
                <a:gd name="T38" fmla="*/ 4 w 25"/>
                <a:gd name="T39" fmla="*/ 48 h 61"/>
                <a:gd name="T40" fmla="*/ 6 w 25"/>
                <a:gd name="T41" fmla="*/ 44 h 61"/>
                <a:gd name="T42" fmla="*/ 6 w 25"/>
                <a:gd name="T43" fmla="*/ 40 h 61"/>
                <a:gd name="T44" fmla="*/ 8 w 25"/>
                <a:gd name="T45" fmla="*/ 36 h 61"/>
                <a:gd name="T46" fmla="*/ 10 w 25"/>
                <a:gd name="T47" fmla="*/ 32 h 61"/>
                <a:gd name="T48" fmla="*/ 10 w 25"/>
                <a:gd name="T49" fmla="*/ 28 h 61"/>
                <a:gd name="T50" fmla="*/ 14 w 25"/>
                <a:gd name="T51" fmla="*/ 24 h 61"/>
                <a:gd name="T52" fmla="*/ 14 w 25"/>
                <a:gd name="T53" fmla="*/ 20 h 61"/>
                <a:gd name="T54" fmla="*/ 16 w 25"/>
                <a:gd name="T55" fmla="*/ 16 h 61"/>
                <a:gd name="T56" fmla="*/ 18 w 25"/>
                <a:gd name="T57" fmla="*/ 12 h 61"/>
                <a:gd name="T58" fmla="*/ 18 w 25"/>
                <a:gd name="T59" fmla="*/ 8 h 61"/>
                <a:gd name="T60" fmla="*/ 20 w 25"/>
                <a:gd name="T61" fmla="*/ 4 h 61"/>
                <a:gd name="T62" fmla="*/ 22 w 25"/>
                <a:gd name="T63" fmla="*/ 0 h 61"/>
                <a:gd name="T64" fmla="*/ 24 w 25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" h="61">
                  <a:moveTo>
                    <a:pt x="24" y="0"/>
                  </a:moveTo>
                  <a:lnTo>
                    <a:pt x="24" y="4"/>
                  </a:lnTo>
                  <a:lnTo>
                    <a:pt x="24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6" y="54"/>
                  </a:lnTo>
                  <a:lnTo>
                    <a:pt x="6" y="58"/>
                  </a:lnTo>
                  <a:lnTo>
                    <a:pt x="2" y="60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8" y="36"/>
                  </a:lnTo>
                  <a:lnTo>
                    <a:pt x="10" y="32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4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" name="Freeform 120">
              <a:extLst>
                <a:ext uri="{FF2B5EF4-FFF2-40B4-BE49-F238E27FC236}">
                  <a16:creationId xmlns:a16="http://schemas.microsoft.com/office/drawing/2014/main" id="{D0C88F11-78E3-B83E-607F-C857DD26D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884"/>
              <a:ext cx="373" cy="287"/>
            </a:xfrm>
            <a:custGeom>
              <a:avLst/>
              <a:gdLst>
                <a:gd name="T0" fmla="*/ 210 w 373"/>
                <a:gd name="T1" fmla="*/ 10 h 287"/>
                <a:gd name="T2" fmla="*/ 228 w 373"/>
                <a:gd name="T3" fmla="*/ 14 h 287"/>
                <a:gd name="T4" fmla="*/ 254 w 373"/>
                <a:gd name="T5" fmla="*/ 22 h 287"/>
                <a:gd name="T6" fmla="*/ 272 w 373"/>
                <a:gd name="T7" fmla="*/ 32 h 287"/>
                <a:gd name="T8" fmla="*/ 284 w 373"/>
                <a:gd name="T9" fmla="*/ 48 h 287"/>
                <a:gd name="T10" fmla="*/ 294 w 373"/>
                <a:gd name="T11" fmla="*/ 62 h 287"/>
                <a:gd name="T12" fmla="*/ 300 w 373"/>
                <a:gd name="T13" fmla="*/ 80 h 287"/>
                <a:gd name="T14" fmla="*/ 312 w 373"/>
                <a:gd name="T15" fmla="*/ 94 h 287"/>
                <a:gd name="T16" fmla="*/ 328 w 373"/>
                <a:gd name="T17" fmla="*/ 106 h 287"/>
                <a:gd name="T18" fmla="*/ 344 w 373"/>
                <a:gd name="T19" fmla="*/ 120 h 287"/>
                <a:gd name="T20" fmla="*/ 354 w 373"/>
                <a:gd name="T21" fmla="*/ 136 h 287"/>
                <a:gd name="T22" fmla="*/ 368 w 373"/>
                <a:gd name="T23" fmla="*/ 148 h 287"/>
                <a:gd name="T24" fmla="*/ 372 w 373"/>
                <a:gd name="T25" fmla="*/ 162 h 287"/>
                <a:gd name="T26" fmla="*/ 370 w 373"/>
                <a:gd name="T27" fmla="*/ 178 h 287"/>
                <a:gd name="T28" fmla="*/ 366 w 373"/>
                <a:gd name="T29" fmla="*/ 194 h 287"/>
                <a:gd name="T30" fmla="*/ 362 w 373"/>
                <a:gd name="T31" fmla="*/ 210 h 287"/>
                <a:gd name="T32" fmla="*/ 358 w 373"/>
                <a:gd name="T33" fmla="*/ 226 h 287"/>
                <a:gd name="T34" fmla="*/ 356 w 373"/>
                <a:gd name="T35" fmla="*/ 242 h 287"/>
                <a:gd name="T36" fmla="*/ 352 w 373"/>
                <a:gd name="T37" fmla="*/ 258 h 287"/>
                <a:gd name="T38" fmla="*/ 346 w 373"/>
                <a:gd name="T39" fmla="*/ 274 h 287"/>
                <a:gd name="T40" fmla="*/ 334 w 373"/>
                <a:gd name="T41" fmla="*/ 286 h 287"/>
                <a:gd name="T42" fmla="*/ 318 w 373"/>
                <a:gd name="T43" fmla="*/ 282 h 287"/>
                <a:gd name="T44" fmla="*/ 300 w 373"/>
                <a:gd name="T45" fmla="*/ 278 h 287"/>
                <a:gd name="T46" fmla="*/ 280 w 373"/>
                <a:gd name="T47" fmla="*/ 268 h 287"/>
                <a:gd name="T48" fmla="*/ 258 w 373"/>
                <a:gd name="T49" fmla="*/ 246 h 287"/>
                <a:gd name="T50" fmla="*/ 236 w 373"/>
                <a:gd name="T51" fmla="*/ 230 h 287"/>
                <a:gd name="T52" fmla="*/ 204 w 373"/>
                <a:gd name="T53" fmla="*/ 216 h 287"/>
                <a:gd name="T54" fmla="*/ 168 w 373"/>
                <a:gd name="T55" fmla="*/ 206 h 287"/>
                <a:gd name="T56" fmla="*/ 150 w 373"/>
                <a:gd name="T57" fmla="*/ 202 h 287"/>
                <a:gd name="T58" fmla="*/ 98 w 373"/>
                <a:gd name="T59" fmla="*/ 190 h 287"/>
                <a:gd name="T60" fmla="*/ 74 w 373"/>
                <a:gd name="T61" fmla="*/ 184 h 287"/>
                <a:gd name="T62" fmla="*/ 50 w 373"/>
                <a:gd name="T63" fmla="*/ 168 h 287"/>
                <a:gd name="T64" fmla="*/ 22 w 373"/>
                <a:gd name="T65" fmla="*/ 148 h 287"/>
                <a:gd name="T66" fmla="*/ 10 w 373"/>
                <a:gd name="T67" fmla="*/ 128 h 287"/>
                <a:gd name="T68" fmla="*/ 2 w 373"/>
                <a:gd name="T69" fmla="*/ 100 h 287"/>
                <a:gd name="T70" fmla="*/ 0 w 373"/>
                <a:gd name="T71" fmla="*/ 80 h 287"/>
                <a:gd name="T72" fmla="*/ 2 w 373"/>
                <a:gd name="T73" fmla="*/ 56 h 287"/>
                <a:gd name="T74" fmla="*/ 10 w 373"/>
                <a:gd name="T75" fmla="*/ 38 h 287"/>
                <a:gd name="T76" fmla="*/ 28 w 373"/>
                <a:gd name="T77" fmla="*/ 30 h 287"/>
                <a:gd name="T78" fmla="*/ 48 w 373"/>
                <a:gd name="T79" fmla="*/ 30 h 287"/>
                <a:gd name="T80" fmla="*/ 72 w 373"/>
                <a:gd name="T81" fmla="*/ 32 h 287"/>
                <a:gd name="T82" fmla="*/ 92 w 373"/>
                <a:gd name="T83" fmla="*/ 32 h 287"/>
                <a:gd name="T84" fmla="*/ 108 w 373"/>
                <a:gd name="T85" fmla="*/ 28 h 287"/>
                <a:gd name="T86" fmla="*/ 120 w 373"/>
                <a:gd name="T87" fmla="*/ 16 h 287"/>
                <a:gd name="T88" fmla="*/ 136 w 373"/>
                <a:gd name="T89" fmla="*/ 4 h 287"/>
                <a:gd name="T90" fmla="*/ 154 w 373"/>
                <a:gd name="T91" fmla="*/ 2 h 287"/>
                <a:gd name="T92" fmla="*/ 172 w 373"/>
                <a:gd name="T93" fmla="*/ 2 h 287"/>
                <a:gd name="T94" fmla="*/ 190 w 373"/>
                <a:gd name="T95" fmla="*/ 4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3" h="287">
                  <a:moveTo>
                    <a:pt x="196" y="6"/>
                  </a:moveTo>
                  <a:lnTo>
                    <a:pt x="202" y="8"/>
                  </a:lnTo>
                  <a:lnTo>
                    <a:pt x="206" y="8"/>
                  </a:lnTo>
                  <a:lnTo>
                    <a:pt x="210" y="10"/>
                  </a:lnTo>
                  <a:lnTo>
                    <a:pt x="214" y="10"/>
                  </a:lnTo>
                  <a:lnTo>
                    <a:pt x="220" y="12"/>
                  </a:lnTo>
                  <a:lnTo>
                    <a:pt x="224" y="12"/>
                  </a:lnTo>
                  <a:lnTo>
                    <a:pt x="228" y="14"/>
                  </a:lnTo>
                  <a:lnTo>
                    <a:pt x="234" y="14"/>
                  </a:lnTo>
                  <a:lnTo>
                    <a:pt x="242" y="16"/>
                  </a:lnTo>
                  <a:lnTo>
                    <a:pt x="250" y="22"/>
                  </a:lnTo>
                  <a:lnTo>
                    <a:pt x="254" y="22"/>
                  </a:lnTo>
                  <a:lnTo>
                    <a:pt x="260" y="26"/>
                  </a:lnTo>
                  <a:lnTo>
                    <a:pt x="264" y="28"/>
                  </a:lnTo>
                  <a:lnTo>
                    <a:pt x="268" y="30"/>
                  </a:lnTo>
                  <a:lnTo>
                    <a:pt x="272" y="32"/>
                  </a:lnTo>
                  <a:lnTo>
                    <a:pt x="276" y="34"/>
                  </a:lnTo>
                  <a:lnTo>
                    <a:pt x="280" y="38"/>
                  </a:lnTo>
                  <a:lnTo>
                    <a:pt x="282" y="44"/>
                  </a:lnTo>
                  <a:lnTo>
                    <a:pt x="284" y="48"/>
                  </a:lnTo>
                  <a:lnTo>
                    <a:pt x="286" y="52"/>
                  </a:lnTo>
                  <a:lnTo>
                    <a:pt x="286" y="56"/>
                  </a:lnTo>
                  <a:lnTo>
                    <a:pt x="290" y="58"/>
                  </a:lnTo>
                  <a:lnTo>
                    <a:pt x="294" y="62"/>
                  </a:lnTo>
                  <a:lnTo>
                    <a:pt x="296" y="66"/>
                  </a:lnTo>
                  <a:lnTo>
                    <a:pt x="296" y="70"/>
                  </a:lnTo>
                  <a:lnTo>
                    <a:pt x="300" y="76"/>
                  </a:lnTo>
                  <a:lnTo>
                    <a:pt x="300" y="80"/>
                  </a:lnTo>
                  <a:lnTo>
                    <a:pt x="304" y="86"/>
                  </a:lnTo>
                  <a:lnTo>
                    <a:pt x="306" y="90"/>
                  </a:lnTo>
                  <a:lnTo>
                    <a:pt x="308" y="94"/>
                  </a:lnTo>
                  <a:lnTo>
                    <a:pt x="312" y="94"/>
                  </a:lnTo>
                  <a:lnTo>
                    <a:pt x="316" y="98"/>
                  </a:lnTo>
                  <a:lnTo>
                    <a:pt x="320" y="100"/>
                  </a:lnTo>
                  <a:lnTo>
                    <a:pt x="324" y="104"/>
                  </a:lnTo>
                  <a:lnTo>
                    <a:pt x="328" y="106"/>
                  </a:lnTo>
                  <a:lnTo>
                    <a:pt x="332" y="110"/>
                  </a:lnTo>
                  <a:lnTo>
                    <a:pt x="336" y="114"/>
                  </a:lnTo>
                  <a:lnTo>
                    <a:pt x="340" y="118"/>
                  </a:lnTo>
                  <a:lnTo>
                    <a:pt x="344" y="120"/>
                  </a:lnTo>
                  <a:lnTo>
                    <a:pt x="346" y="124"/>
                  </a:lnTo>
                  <a:lnTo>
                    <a:pt x="348" y="128"/>
                  </a:lnTo>
                  <a:lnTo>
                    <a:pt x="350" y="132"/>
                  </a:lnTo>
                  <a:lnTo>
                    <a:pt x="354" y="136"/>
                  </a:lnTo>
                  <a:lnTo>
                    <a:pt x="358" y="138"/>
                  </a:lnTo>
                  <a:lnTo>
                    <a:pt x="362" y="142"/>
                  </a:lnTo>
                  <a:lnTo>
                    <a:pt x="364" y="146"/>
                  </a:lnTo>
                  <a:lnTo>
                    <a:pt x="368" y="148"/>
                  </a:lnTo>
                  <a:lnTo>
                    <a:pt x="372" y="150"/>
                  </a:lnTo>
                  <a:lnTo>
                    <a:pt x="372" y="154"/>
                  </a:lnTo>
                  <a:lnTo>
                    <a:pt x="372" y="158"/>
                  </a:lnTo>
                  <a:lnTo>
                    <a:pt x="372" y="162"/>
                  </a:lnTo>
                  <a:lnTo>
                    <a:pt x="372" y="166"/>
                  </a:lnTo>
                  <a:lnTo>
                    <a:pt x="372" y="170"/>
                  </a:lnTo>
                  <a:lnTo>
                    <a:pt x="370" y="174"/>
                  </a:lnTo>
                  <a:lnTo>
                    <a:pt x="370" y="178"/>
                  </a:lnTo>
                  <a:lnTo>
                    <a:pt x="368" y="182"/>
                  </a:lnTo>
                  <a:lnTo>
                    <a:pt x="366" y="186"/>
                  </a:lnTo>
                  <a:lnTo>
                    <a:pt x="366" y="190"/>
                  </a:lnTo>
                  <a:lnTo>
                    <a:pt x="366" y="194"/>
                  </a:lnTo>
                  <a:lnTo>
                    <a:pt x="366" y="198"/>
                  </a:lnTo>
                  <a:lnTo>
                    <a:pt x="364" y="202"/>
                  </a:lnTo>
                  <a:lnTo>
                    <a:pt x="364" y="206"/>
                  </a:lnTo>
                  <a:lnTo>
                    <a:pt x="362" y="210"/>
                  </a:lnTo>
                  <a:lnTo>
                    <a:pt x="362" y="214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58" y="226"/>
                  </a:lnTo>
                  <a:lnTo>
                    <a:pt x="358" y="230"/>
                  </a:lnTo>
                  <a:lnTo>
                    <a:pt x="358" y="234"/>
                  </a:lnTo>
                  <a:lnTo>
                    <a:pt x="356" y="238"/>
                  </a:lnTo>
                  <a:lnTo>
                    <a:pt x="356" y="242"/>
                  </a:lnTo>
                  <a:lnTo>
                    <a:pt x="354" y="246"/>
                  </a:lnTo>
                  <a:lnTo>
                    <a:pt x="354" y="250"/>
                  </a:lnTo>
                  <a:lnTo>
                    <a:pt x="352" y="254"/>
                  </a:lnTo>
                  <a:lnTo>
                    <a:pt x="352" y="258"/>
                  </a:lnTo>
                  <a:lnTo>
                    <a:pt x="350" y="262"/>
                  </a:lnTo>
                  <a:lnTo>
                    <a:pt x="348" y="266"/>
                  </a:lnTo>
                  <a:lnTo>
                    <a:pt x="348" y="270"/>
                  </a:lnTo>
                  <a:lnTo>
                    <a:pt x="346" y="274"/>
                  </a:lnTo>
                  <a:lnTo>
                    <a:pt x="344" y="278"/>
                  </a:lnTo>
                  <a:lnTo>
                    <a:pt x="340" y="280"/>
                  </a:lnTo>
                  <a:lnTo>
                    <a:pt x="338" y="284"/>
                  </a:lnTo>
                  <a:lnTo>
                    <a:pt x="334" y="286"/>
                  </a:lnTo>
                  <a:lnTo>
                    <a:pt x="330" y="284"/>
                  </a:lnTo>
                  <a:lnTo>
                    <a:pt x="326" y="284"/>
                  </a:lnTo>
                  <a:lnTo>
                    <a:pt x="322" y="282"/>
                  </a:lnTo>
                  <a:lnTo>
                    <a:pt x="318" y="282"/>
                  </a:lnTo>
                  <a:lnTo>
                    <a:pt x="314" y="282"/>
                  </a:lnTo>
                  <a:lnTo>
                    <a:pt x="310" y="280"/>
                  </a:lnTo>
                  <a:lnTo>
                    <a:pt x="304" y="280"/>
                  </a:lnTo>
                  <a:lnTo>
                    <a:pt x="300" y="278"/>
                  </a:lnTo>
                  <a:lnTo>
                    <a:pt x="296" y="276"/>
                  </a:lnTo>
                  <a:lnTo>
                    <a:pt x="290" y="274"/>
                  </a:lnTo>
                  <a:lnTo>
                    <a:pt x="284" y="270"/>
                  </a:lnTo>
                  <a:lnTo>
                    <a:pt x="280" y="268"/>
                  </a:lnTo>
                  <a:lnTo>
                    <a:pt x="276" y="264"/>
                  </a:lnTo>
                  <a:lnTo>
                    <a:pt x="270" y="258"/>
                  </a:lnTo>
                  <a:lnTo>
                    <a:pt x="262" y="252"/>
                  </a:lnTo>
                  <a:lnTo>
                    <a:pt x="258" y="246"/>
                  </a:lnTo>
                  <a:lnTo>
                    <a:pt x="250" y="244"/>
                  </a:lnTo>
                  <a:lnTo>
                    <a:pt x="246" y="238"/>
                  </a:lnTo>
                  <a:lnTo>
                    <a:pt x="240" y="234"/>
                  </a:lnTo>
                  <a:lnTo>
                    <a:pt x="236" y="230"/>
                  </a:lnTo>
                  <a:lnTo>
                    <a:pt x="230" y="226"/>
                  </a:lnTo>
                  <a:lnTo>
                    <a:pt x="224" y="224"/>
                  </a:lnTo>
                  <a:lnTo>
                    <a:pt x="216" y="220"/>
                  </a:lnTo>
                  <a:lnTo>
                    <a:pt x="204" y="216"/>
                  </a:lnTo>
                  <a:lnTo>
                    <a:pt x="194" y="214"/>
                  </a:lnTo>
                  <a:lnTo>
                    <a:pt x="184" y="210"/>
                  </a:lnTo>
                  <a:lnTo>
                    <a:pt x="176" y="208"/>
                  </a:lnTo>
                  <a:lnTo>
                    <a:pt x="168" y="206"/>
                  </a:lnTo>
                  <a:lnTo>
                    <a:pt x="162" y="204"/>
                  </a:lnTo>
                  <a:lnTo>
                    <a:pt x="158" y="204"/>
                  </a:lnTo>
                  <a:lnTo>
                    <a:pt x="154" y="204"/>
                  </a:lnTo>
                  <a:lnTo>
                    <a:pt x="150" y="202"/>
                  </a:lnTo>
                  <a:lnTo>
                    <a:pt x="134" y="196"/>
                  </a:lnTo>
                  <a:lnTo>
                    <a:pt x="122" y="194"/>
                  </a:lnTo>
                  <a:lnTo>
                    <a:pt x="110" y="192"/>
                  </a:lnTo>
                  <a:lnTo>
                    <a:pt x="98" y="190"/>
                  </a:lnTo>
                  <a:lnTo>
                    <a:pt x="88" y="188"/>
                  </a:lnTo>
                  <a:lnTo>
                    <a:pt x="82" y="188"/>
                  </a:lnTo>
                  <a:lnTo>
                    <a:pt x="78" y="186"/>
                  </a:lnTo>
                  <a:lnTo>
                    <a:pt x="74" y="184"/>
                  </a:lnTo>
                  <a:lnTo>
                    <a:pt x="66" y="180"/>
                  </a:lnTo>
                  <a:lnTo>
                    <a:pt x="62" y="176"/>
                  </a:lnTo>
                  <a:lnTo>
                    <a:pt x="56" y="174"/>
                  </a:lnTo>
                  <a:lnTo>
                    <a:pt x="50" y="168"/>
                  </a:lnTo>
                  <a:lnTo>
                    <a:pt x="42" y="162"/>
                  </a:lnTo>
                  <a:lnTo>
                    <a:pt x="34" y="158"/>
                  </a:lnTo>
                  <a:lnTo>
                    <a:pt x="28" y="152"/>
                  </a:lnTo>
                  <a:lnTo>
                    <a:pt x="22" y="148"/>
                  </a:lnTo>
                  <a:lnTo>
                    <a:pt x="18" y="144"/>
                  </a:lnTo>
                  <a:lnTo>
                    <a:pt x="16" y="138"/>
                  </a:lnTo>
                  <a:lnTo>
                    <a:pt x="12" y="134"/>
                  </a:lnTo>
                  <a:lnTo>
                    <a:pt x="10" y="128"/>
                  </a:lnTo>
                  <a:lnTo>
                    <a:pt x="6" y="122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2" y="100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0" y="38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8" y="30"/>
                  </a:lnTo>
                  <a:lnTo>
                    <a:pt x="66" y="30"/>
                  </a:lnTo>
                  <a:lnTo>
                    <a:pt x="72" y="32"/>
                  </a:lnTo>
                  <a:lnTo>
                    <a:pt x="76" y="32"/>
                  </a:lnTo>
                  <a:lnTo>
                    <a:pt x="82" y="32"/>
                  </a:lnTo>
                  <a:lnTo>
                    <a:pt x="88" y="32"/>
                  </a:lnTo>
                  <a:lnTo>
                    <a:pt x="92" y="32"/>
                  </a:lnTo>
                  <a:lnTo>
                    <a:pt x="96" y="32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8" y="28"/>
                  </a:lnTo>
                  <a:lnTo>
                    <a:pt x="112" y="26"/>
                  </a:lnTo>
                  <a:lnTo>
                    <a:pt x="114" y="22"/>
                  </a:lnTo>
                  <a:lnTo>
                    <a:pt x="118" y="20"/>
                  </a:lnTo>
                  <a:lnTo>
                    <a:pt x="120" y="16"/>
                  </a:lnTo>
                  <a:lnTo>
                    <a:pt x="124" y="14"/>
                  </a:lnTo>
                  <a:lnTo>
                    <a:pt x="126" y="10"/>
                  </a:lnTo>
                  <a:lnTo>
                    <a:pt x="130" y="8"/>
                  </a:lnTo>
                  <a:lnTo>
                    <a:pt x="136" y="4"/>
                  </a:lnTo>
                  <a:lnTo>
                    <a:pt x="140" y="2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2"/>
                  </a:lnTo>
                  <a:lnTo>
                    <a:pt x="158" y="2"/>
                  </a:lnTo>
                  <a:lnTo>
                    <a:pt x="162" y="2"/>
                  </a:lnTo>
                  <a:lnTo>
                    <a:pt x="166" y="2"/>
                  </a:lnTo>
                  <a:lnTo>
                    <a:pt x="172" y="2"/>
                  </a:lnTo>
                  <a:lnTo>
                    <a:pt x="176" y="2"/>
                  </a:lnTo>
                  <a:lnTo>
                    <a:pt x="182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4" y="6"/>
                  </a:lnTo>
                  <a:lnTo>
                    <a:pt x="198" y="6"/>
                  </a:lnTo>
                  <a:lnTo>
                    <a:pt x="196" y="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" name="Freeform 121">
              <a:extLst>
                <a:ext uri="{FF2B5EF4-FFF2-40B4-BE49-F238E27FC236}">
                  <a16:creationId xmlns:a16="http://schemas.microsoft.com/office/drawing/2014/main" id="{9DB78410-6B7C-191D-65B5-2E2C72FF8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3064"/>
              <a:ext cx="91" cy="133"/>
            </a:xfrm>
            <a:custGeom>
              <a:avLst/>
              <a:gdLst>
                <a:gd name="T0" fmla="*/ 86 w 91"/>
                <a:gd name="T1" fmla="*/ 128 h 133"/>
                <a:gd name="T2" fmla="*/ 78 w 91"/>
                <a:gd name="T3" fmla="*/ 130 h 133"/>
                <a:gd name="T4" fmla="*/ 70 w 91"/>
                <a:gd name="T5" fmla="*/ 132 h 133"/>
                <a:gd name="T6" fmla="*/ 62 w 91"/>
                <a:gd name="T7" fmla="*/ 132 h 133"/>
                <a:gd name="T8" fmla="*/ 54 w 91"/>
                <a:gd name="T9" fmla="*/ 132 h 133"/>
                <a:gd name="T10" fmla="*/ 46 w 91"/>
                <a:gd name="T11" fmla="*/ 130 h 133"/>
                <a:gd name="T12" fmla="*/ 38 w 91"/>
                <a:gd name="T13" fmla="*/ 130 h 133"/>
                <a:gd name="T14" fmla="*/ 30 w 91"/>
                <a:gd name="T15" fmla="*/ 130 h 133"/>
                <a:gd name="T16" fmla="*/ 22 w 91"/>
                <a:gd name="T17" fmla="*/ 130 h 133"/>
                <a:gd name="T18" fmla="*/ 14 w 91"/>
                <a:gd name="T19" fmla="*/ 128 h 133"/>
                <a:gd name="T20" fmla="*/ 6 w 91"/>
                <a:gd name="T21" fmla="*/ 128 h 133"/>
                <a:gd name="T22" fmla="*/ 0 w 91"/>
                <a:gd name="T23" fmla="*/ 124 h 133"/>
                <a:gd name="T24" fmla="*/ 0 w 91"/>
                <a:gd name="T25" fmla="*/ 116 h 133"/>
                <a:gd name="T26" fmla="*/ 0 w 91"/>
                <a:gd name="T27" fmla="*/ 108 h 133"/>
                <a:gd name="T28" fmla="*/ 2 w 91"/>
                <a:gd name="T29" fmla="*/ 100 h 133"/>
                <a:gd name="T30" fmla="*/ 4 w 91"/>
                <a:gd name="T31" fmla="*/ 92 h 133"/>
                <a:gd name="T32" fmla="*/ 6 w 91"/>
                <a:gd name="T33" fmla="*/ 84 h 133"/>
                <a:gd name="T34" fmla="*/ 6 w 91"/>
                <a:gd name="T35" fmla="*/ 76 h 133"/>
                <a:gd name="T36" fmla="*/ 8 w 91"/>
                <a:gd name="T37" fmla="*/ 68 h 133"/>
                <a:gd name="T38" fmla="*/ 8 w 91"/>
                <a:gd name="T39" fmla="*/ 60 h 133"/>
                <a:gd name="T40" fmla="*/ 8 w 91"/>
                <a:gd name="T41" fmla="*/ 52 h 133"/>
                <a:gd name="T42" fmla="*/ 10 w 91"/>
                <a:gd name="T43" fmla="*/ 44 h 133"/>
                <a:gd name="T44" fmla="*/ 10 w 91"/>
                <a:gd name="T45" fmla="*/ 36 h 133"/>
                <a:gd name="T46" fmla="*/ 12 w 91"/>
                <a:gd name="T47" fmla="*/ 28 h 133"/>
                <a:gd name="T48" fmla="*/ 12 w 91"/>
                <a:gd name="T49" fmla="*/ 20 h 133"/>
                <a:gd name="T50" fmla="*/ 14 w 91"/>
                <a:gd name="T51" fmla="*/ 12 h 133"/>
                <a:gd name="T52" fmla="*/ 16 w 91"/>
                <a:gd name="T53" fmla="*/ 4 h 133"/>
                <a:gd name="T54" fmla="*/ 20 w 91"/>
                <a:gd name="T55" fmla="*/ 0 h 133"/>
                <a:gd name="T56" fmla="*/ 28 w 91"/>
                <a:gd name="T57" fmla="*/ 2 h 133"/>
                <a:gd name="T58" fmla="*/ 36 w 91"/>
                <a:gd name="T59" fmla="*/ 6 h 133"/>
                <a:gd name="T60" fmla="*/ 40 w 91"/>
                <a:gd name="T61" fmla="*/ 14 h 133"/>
                <a:gd name="T62" fmla="*/ 42 w 91"/>
                <a:gd name="T63" fmla="*/ 22 h 133"/>
                <a:gd name="T64" fmla="*/ 44 w 91"/>
                <a:gd name="T65" fmla="*/ 30 h 133"/>
                <a:gd name="T66" fmla="*/ 46 w 91"/>
                <a:gd name="T67" fmla="*/ 38 h 133"/>
                <a:gd name="T68" fmla="*/ 50 w 91"/>
                <a:gd name="T69" fmla="*/ 46 h 133"/>
                <a:gd name="T70" fmla="*/ 52 w 91"/>
                <a:gd name="T71" fmla="*/ 54 h 133"/>
                <a:gd name="T72" fmla="*/ 56 w 91"/>
                <a:gd name="T73" fmla="*/ 62 h 133"/>
                <a:gd name="T74" fmla="*/ 58 w 91"/>
                <a:gd name="T75" fmla="*/ 70 h 133"/>
                <a:gd name="T76" fmla="*/ 62 w 91"/>
                <a:gd name="T77" fmla="*/ 78 h 133"/>
                <a:gd name="T78" fmla="*/ 66 w 91"/>
                <a:gd name="T79" fmla="*/ 86 h 133"/>
                <a:gd name="T80" fmla="*/ 72 w 91"/>
                <a:gd name="T81" fmla="*/ 94 h 133"/>
                <a:gd name="T82" fmla="*/ 76 w 91"/>
                <a:gd name="T83" fmla="*/ 102 h 133"/>
                <a:gd name="T84" fmla="*/ 80 w 91"/>
                <a:gd name="T85" fmla="*/ 110 h 133"/>
                <a:gd name="T86" fmla="*/ 82 w 91"/>
                <a:gd name="T87" fmla="*/ 118 h 133"/>
                <a:gd name="T88" fmla="*/ 82 w 91"/>
                <a:gd name="T89" fmla="*/ 126 h 133"/>
                <a:gd name="T90" fmla="*/ 78 w 91"/>
                <a:gd name="T91" fmla="*/ 132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1" h="133">
                  <a:moveTo>
                    <a:pt x="90" y="128"/>
                  </a:moveTo>
                  <a:lnTo>
                    <a:pt x="86" y="128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4" y="132"/>
                  </a:lnTo>
                  <a:lnTo>
                    <a:pt x="70" y="132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58" y="132"/>
                  </a:lnTo>
                  <a:lnTo>
                    <a:pt x="54" y="132"/>
                  </a:lnTo>
                  <a:lnTo>
                    <a:pt x="50" y="130"/>
                  </a:lnTo>
                  <a:lnTo>
                    <a:pt x="46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4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2" y="130"/>
                  </a:lnTo>
                  <a:lnTo>
                    <a:pt x="18" y="130"/>
                  </a:lnTo>
                  <a:lnTo>
                    <a:pt x="14" y="128"/>
                  </a:lnTo>
                  <a:lnTo>
                    <a:pt x="10" y="128"/>
                  </a:lnTo>
                  <a:lnTo>
                    <a:pt x="6" y="128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2" y="104"/>
                  </a:lnTo>
                  <a:lnTo>
                    <a:pt x="2" y="100"/>
                  </a:lnTo>
                  <a:lnTo>
                    <a:pt x="4" y="96"/>
                  </a:lnTo>
                  <a:lnTo>
                    <a:pt x="4" y="92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6" y="76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40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6" y="38"/>
                  </a:lnTo>
                  <a:lnTo>
                    <a:pt x="48" y="42"/>
                  </a:lnTo>
                  <a:lnTo>
                    <a:pt x="50" y="46"/>
                  </a:lnTo>
                  <a:lnTo>
                    <a:pt x="50" y="50"/>
                  </a:lnTo>
                  <a:lnTo>
                    <a:pt x="52" y="54"/>
                  </a:lnTo>
                  <a:lnTo>
                    <a:pt x="52" y="58"/>
                  </a:lnTo>
                  <a:lnTo>
                    <a:pt x="56" y="62"/>
                  </a:lnTo>
                  <a:lnTo>
                    <a:pt x="58" y="66"/>
                  </a:lnTo>
                  <a:lnTo>
                    <a:pt x="58" y="70"/>
                  </a:lnTo>
                  <a:lnTo>
                    <a:pt x="60" y="74"/>
                  </a:lnTo>
                  <a:lnTo>
                    <a:pt x="62" y="78"/>
                  </a:lnTo>
                  <a:lnTo>
                    <a:pt x="64" y="82"/>
                  </a:lnTo>
                  <a:lnTo>
                    <a:pt x="66" y="86"/>
                  </a:lnTo>
                  <a:lnTo>
                    <a:pt x="70" y="90"/>
                  </a:lnTo>
                  <a:lnTo>
                    <a:pt x="72" y="94"/>
                  </a:lnTo>
                  <a:lnTo>
                    <a:pt x="74" y="98"/>
                  </a:lnTo>
                  <a:lnTo>
                    <a:pt x="76" y="102"/>
                  </a:lnTo>
                  <a:lnTo>
                    <a:pt x="78" y="106"/>
                  </a:lnTo>
                  <a:lnTo>
                    <a:pt x="80" y="110"/>
                  </a:lnTo>
                  <a:lnTo>
                    <a:pt x="82" y="114"/>
                  </a:lnTo>
                  <a:lnTo>
                    <a:pt x="82" y="118"/>
                  </a:lnTo>
                  <a:lnTo>
                    <a:pt x="82" y="122"/>
                  </a:lnTo>
                  <a:lnTo>
                    <a:pt x="82" y="126"/>
                  </a:lnTo>
                  <a:lnTo>
                    <a:pt x="82" y="130"/>
                  </a:lnTo>
                  <a:lnTo>
                    <a:pt x="78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" name="Freeform 122">
              <a:extLst>
                <a:ext uri="{FF2B5EF4-FFF2-40B4-BE49-F238E27FC236}">
                  <a16:creationId xmlns:a16="http://schemas.microsoft.com/office/drawing/2014/main" id="{E6486073-6EBD-5DFF-650B-F07E94260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3084"/>
              <a:ext cx="33" cy="113"/>
            </a:xfrm>
            <a:custGeom>
              <a:avLst/>
              <a:gdLst>
                <a:gd name="T0" fmla="*/ 16 w 33"/>
                <a:gd name="T1" fmla="*/ 102 h 113"/>
                <a:gd name="T2" fmla="*/ 16 w 33"/>
                <a:gd name="T3" fmla="*/ 94 h 113"/>
                <a:gd name="T4" fmla="*/ 18 w 33"/>
                <a:gd name="T5" fmla="*/ 86 h 113"/>
                <a:gd name="T6" fmla="*/ 20 w 33"/>
                <a:gd name="T7" fmla="*/ 78 h 113"/>
                <a:gd name="T8" fmla="*/ 22 w 33"/>
                <a:gd name="T9" fmla="*/ 70 h 113"/>
                <a:gd name="T10" fmla="*/ 22 w 33"/>
                <a:gd name="T11" fmla="*/ 62 h 113"/>
                <a:gd name="T12" fmla="*/ 24 w 33"/>
                <a:gd name="T13" fmla="*/ 54 h 113"/>
                <a:gd name="T14" fmla="*/ 24 w 33"/>
                <a:gd name="T15" fmla="*/ 46 h 113"/>
                <a:gd name="T16" fmla="*/ 28 w 33"/>
                <a:gd name="T17" fmla="*/ 38 h 113"/>
                <a:gd name="T18" fmla="*/ 28 w 33"/>
                <a:gd name="T19" fmla="*/ 30 h 113"/>
                <a:gd name="T20" fmla="*/ 28 w 33"/>
                <a:gd name="T21" fmla="*/ 22 h 113"/>
                <a:gd name="T22" fmla="*/ 28 w 33"/>
                <a:gd name="T23" fmla="*/ 14 h 113"/>
                <a:gd name="T24" fmla="*/ 30 w 33"/>
                <a:gd name="T25" fmla="*/ 6 h 113"/>
                <a:gd name="T26" fmla="*/ 28 w 33"/>
                <a:gd name="T27" fmla="*/ 0 h 113"/>
                <a:gd name="T28" fmla="*/ 22 w 33"/>
                <a:gd name="T29" fmla="*/ 4 h 113"/>
                <a:gd name="T30" fmla="*/ 14 w 33"/>
                <a:gd name="T31" fmla="*/ 4 h 113"/>
                <a:gd name="T32" fmla="*/ 8 w 33"/>
                <a:gd name="T33" fmla="*/ 8 h 113"/>
                <a:gd name="T34" fmla="*/ 6 w 33"/>
                <a:gd name="T35" fmla="*/ 16 h 113"/>
                <a:gd name="T36" fmla="*/ 4 w 33"/>
                <a:gd name="T37" fmla="*/ 24 h 113"/>
                <a:gd name="T38" fmla="*/ 4 w 33"/>
                <a:gd name="T39" fmla="*/ 32 h 113"/>
                <a:gd name="T40" fmla="*/ 4 w 33"/>
                <a:gd name="T41" fmla="*/ 40 h 113"/>
                <a:gd name="T42" fmla="*/ 2 w 33"/>
                <a:gd name="T43" fmla="*/ 48 h 113"/>
                <a:gd name="T44" fmla="*/ 0 w 33"/>
                <a:gd name="T45" fmla="*/ 56 h 113"/>
                <a:gd name="T46" fmla="*/ 0 w 33"/>
                <a:gd name="T47" fmla="*/ 64 h 113"/>
                <a:gd name="T48" fmla="*/ 0 w 33"/>
                <a:gd name="T49" fmla="*/ 72 h 113"/>
                <a:gd name="T50" fmla="*/ 2 w 33"/>
                <a:gd name="T51" fmla="*/ 80 h 113"/>
                <a:gd name="T52" fmla="*/ 6 w 33"/>
                <a:gd name="T53" fmla="*/ 88 h 113"/>
                <a:gd name="T54" fmla="*/ 6 w 33"/>
                <a:gd name="T55" fmla="*/ 96 h 113"/>
                <a:gd name="T56" fmla="*/ 4 w 33"/>
                <a:gd name="T57" fmla="*/ 104 h 113"/>
                <a:gd name="T58" fmla="*/ 8 w 33"/>
                <a:gd name="T59" fmla="*/ 112 h 113"/>
                <a:gd name="T60" fmla="*/ 16 w 33"/>
                <a:gd name="T61" fmla="*/ 108 h 113"/>
                <a:gd name="T62" fmla="*/ 12 w 33"/>
                <a:gd name="T63" fmla="*/ 102 h 1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3" h="113">
                  <a:moveTo>
                    <a:pt x="12" y="102"/>
                  </a:moveTo>
                  <a:lnTo>
                    <a:pt x="16" y="102"/>
                  </a:lnTo>
                  <a:lnTo>
                    <a:pt x="18" y="98"/>
                  </a:lnTo>
                  <a:lnTo>
                    <a:pt x="16" y="94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20" y="78"/>
                  </a:lnTo>
                  <a:lnTo>
                    <a:pt x="20" y="74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2"/>
                  </a:lnTo>
                  <a:lnTo>
                    <a:pt x="22" y="58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8"/>
                  </a:lnTo>
                  <a:lnTo>
                    <a:pt x="28" y="34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0" y="6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4" y="84"/>
                  </a:lnTo>
                  <a:lnTo>
                    <a:pt x="6" y="88"/>
                  </a:lnTo>
                  <a:lnTo>
                    <a:pt x="6" y="92"/>
                  </a:lnTo>
                  <a:lnTo>
                    <a:pt x="6" y="96"/>
                  </a:lnTo>
                  <a:lnTo>
                    <a:pt x="4" y="100"/>
                  </a:lnTo>
                  <a:lnTo>
                    <a:pt x="4" y="104"/>
                  </a:lnTo>
                  <a:lnTo>
                    <a:pt x="6" y="108"/>
                  </a:lnTo>
                  <a:lnTo>
                    <a:pt x="8" y="112"/>
                  </a:lnTo>
                  <a:lnTo>
                    <a:pt x="12" y="110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2" y="10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" name="Freeform 123">
              <a:extLst>
                <a:ext uri="{FF2B5EF4-FFF2-40B4-BE49-F238E27FC236}">
                  <a16:creationId xmlns:a16="http://schemas.microsoft.com/office/drawing/2014/main" id="{2C33352D-B1F6-C29C-76C8-D6CCB061B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890"/>
              <a:ext cx="171" cy="103"/>
            </a:xfrm>
            <a:custGeom>
              <a:avLst/>
              <a:gdLst>
                <a:gd name="T0" fmla="*/ 12 w 171"/>
                <a:gd name="T1" fmla="*/ 18 h 103"/>
                <a:gd name="T2" fmla="*/ 20 w 171"/>
                <a:gd name="T3" fmla="*/ 14 h 103"/>
                <a:gd name="T4" fmla="*/ 30 w 171"/>
                <a:gd name="T5" fmla="*/ 12 h 103"/>
                <a:gd name="T6" fmla="*/ 42 w 171"/>
                <a:gd name="T7" fmla="*/ 6 h 103"/>
                <a:gd name="T8" fmla="*/ 60 w 171"/>
                <a:gd name="T9" fmla="*/ 4 h 103"/>
                <a:gd name="T10" fmla="*/ 84 w 171"/>
                <a:gd name="T11" fmla="*/ 0 h 103"/>
                <a:gd name="T12" fmla="*/ 104 w 171"/>
                <a:gd name="T13" fmla="*/ 0 h 103"/>
                <a:gd name="T14" fmla="*/ 120 w 171"/>
                <a:gd name="T15" fmla="*/ 0 h 103"/>
                <a:gd name="T16" fmla="*/ 132 w 171"/>
                <a:gd name="T17" fmla="*/ 4 h 103"/>
                <a:gd name="T18" fmla="*/ 142 w 171"/>
                <a:gd name="T19" fmla="*/ 10 h 103"/>
                <a:gd name="T20" fmla="*/ 154 w 171"/>
                <a:gd name="T21" fmla="*/ 18 h 103"/>
                <a:gd name="T22" fmla="*/ 164 w 171"/>
                <a:gd name="T23" fmla="*/ 26 h 103"/>
                <a:gd name="T24" fmla="*/ 170 w 171"/>
                <a:gd name="T25" fmla="*/ 34 h 103"/>
                <a:gd name="T26" fmla="*/ 170 w 171"/>
                <a:gd name="T27" fmla="*/ 42 h 103"/>
                <a:gd name="T28" fmla="*/ 170 w 171"/>
                <a:gd name="T29" fmla="*/ 58 h 103"/>
                <a:gd name="T30" fmla="*/ 168 w 171"/>
                <a:gd name="T31" fmla="*/ 72 h 103"/>
                <a:gd name="T32" fmla="*/ 164 w 171"/>
                <a:gd name="T33" fmla="*/ 82 h 103"/>
                <a:gd name="T34" fmla="*/ 162 w 171"/>
                <a:gd name="T35" fmla="*/ 90 h 103"/>
                <a:gd name="T36" fmla="*/ 154 w 171"/>
                <a:gd name="T37" fmla="*/ 98 h 103"/>
                <a:gd name="T38" fmla="*/ 142 w 171"/>
                <a:gd name="T39" fmla="*/ 102 h 103"/>
                <a:gd name="T40" fmla="*/ 130 w 171"/>
                <a:gd name="T41" fmla="*/ 102 h 103"/>
                <a:gd name="T42" fmla="*/ 120 w 171"/>
                <a:gd name="T43" fmla="*/ 102 h 103"/>
                <a:gd name="T44" fmla="*/ 104 w 171"/>
                <a:gd name="T45" fmla="*/ 100 h 103"/>
                <a:gd name="T46" fmla="*/ 94 w 171"/>
                <a:gd name="T47" fmla="*/ 96 h 103"/>
                <a:gd name="T48" fmla="*/ 80 w 171"/>
                <a:gd name="T49" fmla="*/ 90 h 103"/>
                <a:gd name="T50" fmla="*/ 72 w 171"/>
                <a:gd name="T51" fmla="*/ 84 h 103"/>
                <a:gd name="T52" fmla="*/ 62 w 171"/>
                <a:gd name="T53" fmla="*/ 78 h 103"/>
                <a:gd name="T54" fmla="*/ 50 w 171"/>
                <a:gd name="T55" fmla="*/ 72 h 103"/>
                <a:gd name="T56" fmla="*/ 38 w 171"/>
                <a:gd name="T57" fmla="*/ 66 h 103"/>
                <a:gd name="T58" fmla="*/ 30 w 171"/>
                <a:gd name="T59" fmla="*/ 60 h 103"/>
                <a:gd name="T60" fmla="*/ 22 w 171"/>
                <a:gd name="T61" fmla="*/ 52 h 103"/>
                <a:gd name="T62" fmla="*/ 10 w 171"/>
                <a:gd name="T63" fmla="*/ 46 h 103"/>
                <a:gd name="T64" fmla="*/ 2 w 171"/>
                <a:gd name="T65" fmla="*/ 44 h 103"/>
                <a:gd name="T66" fmla="*/ 0 w 171"/>
                <a:gd name="T67" fmla="*/ 36 h 103"/>
                <a:gd name="T68" fmla="*/ 6 w 171"/>
                <a:gd name="T69" fmla="*/ 30 h 103"/>
                <a:gd name="T70" fmla="*/ 14 w 171"/>
                <a:gd name="T71" fmla="*/ 24 h 103"/>
                <a:gd name="T72" fmla="*/ 22 w 171"/>
                <a:gd name="T73" fmla="*/ 18 h 103"/>
                <a:gd name="T74" fmla="*/ 28 w 171"/>
                <a:gd name="T75" fmla="*/ 12 h 103"/>
                <a:gd name="T76" fmla="*/ 28 w 171"/>
                <a:gd name="T77" fmla="*/ 4 h 103"/>
                <a:gd name="T78" fmla="*/ 36 w 171"/>
                <a:gd name="T79" fmla="*/ 14 h 103"/>
                <a:gd name="T80" fmla="*/ 26 w 171"/>
                <a:gd name="T81" fmla="*/ 2 h 1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71" h="103">
                  <a:moveTo>
                    <a:pt x="4" y="20"/>
                  </a:moveTo>
                  <a:lnTo>
                    <a:pt x="12" y="18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52" y="6"/>
                  </a:lnTo>
                  <a:lnTo>
                    <a:pt x="60" y="4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4"/>
                  </a:lnTo>
                  <a:lnTo>
                    <a:pt x="138" y="6"/>
                  </a:lnTo>
                  <a:lnTo>
                    <a:pt x="142" y="10"/>
                  </a:lnTo>
                  <a:lnTo>
                    <a:pt x="148" y="14"/>
                  </a:lnTo>
                  <a:lnTo>
                    <a:pt x="154" y="18"/>
                  </a:lnTo>
                  <a:lnTo>
                    <a:pt x="160" y="22"/>
                  </a:lnTo>
                  <a:lnTo>
                    <a:pt x="164" y="26"/>
                  </a:lnTo>
                  <a:lnTo>
                    <a:pt x="168" y="28"/>
                  </a:lnTo>
                  <a:lnTo>
                    <a:pt x="170" y="34"/>
                  </a:lnTo>
                  <a:lnTo>
                    <a:pt x="170" y="38"/>
                  </a:lnTo>
                  <a:lnTo>
                    <a:pt x="170" y="42"/>
                  </a:lnTo>
                  <a:lnTo>
                    <a:pt x="170" y="50"/>
                  </a:lnTo>
                  <a:lnTo>
                    <a:pt x="170" y="58"/>
                  </a:lnTo>
                  <a:lnTo>
                    <a:pt x="170" y="66"/>
                  </a:lnTo>
                  <a:lnTo>
                    <a:pt x="168" y="72"/>
                  </a:lnTo>
                  <a:lnTo>
                    <a:pt x="166" y="78"/>
                  </a:lnTo>
                  <a:lnTo>
                    <a:pt x="164" y="82"/>
                  </a:lnTo>
                  <a:lnTo>
                    <a:pt x="162" y="86"/>
                  </a:lnTo>
                  <a:lnTo>
                    <a:pt x="162" y="90"/>
                  </a:lnTo>
                  <a:lnTo>
                    <a:pt x="158" y="92"/>
                  </a:lnTo>
                  <a:lnTo>
                    <a:pt x="154" y="98"/>
                  </a:lnTo>
                  <a:lnTo>
                    <a:pt x="150" y="100"/>
                  </a:lnTo>
                  <a:lnTo>
                    <a:pt x="142" y="102"/>
                  </a:lnTo>
                  <a:lnTo>
                    <a:pt x="136" y="102"/>
                  </a:lnTo>
                  <a:lnTo>
                    <a:pt x="130" y="102"/>
                  </a:lnTo>
                  <a:lnTo>
                    <a:pt x="124" y="102"/>
                  </a:lnTo>
                  <a:lnTo>
                    <a:pt x="120" y="102"/>
                  </a:lnTo>
                  <a:lnTo>
                    <a:pt x="110" y="102"/>
                  </a:lnTo>
                  <a:lnTo>
                    <a:pt x="104" y="100"/>
                  </a:lnTo>
                  <a:lnTo>
                    <a:pt x="98" y="98"/>
                  </a:lnTo>
                  <a:lnTo>
                    <a:pt x="94" y="96"/>
                  </a:lnTo>
                  <a:lnTo>
                    <a:pt x="86" y="92"/>
                  </a:lnTo>
                  <a:lnTo>
                    <a:pt x="80" y="90"/>
                  </a:lnTo>
                  <a:lnTo>
                    <a:pt x="76" y="88"/>
                  </a:lnTo>
                  <a:lnTo>
                    <a:pt x="72" y="84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54" y="74"/>
                  </a:lnTo>
                  <a:lnTo>
                    <a:pt x="50" y="72"/>
                  </a:lnTo>
                  <a:lnTo>
                    <a:pt x="44" y="70"/>
                  </a:lnTo>
                  <a:lnTo>
                    <a:pt x="38" y="66"/>
                  </a:lnTo>
                  <a:lnTo>
                    <a:pt x="34" y="62"/>
                  </a:lnTo>
                  <a:lnTo>
                    <a:pt x="30" y="60"/>
                  </a:lnTo>
                  <a:lnTo>
                    <a:pt x="26" y="56"/>
                  </a:lnTo>
                  <a:lnTo>
                    <a:pt x="22" y="52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6" y="30"/>
                  </a:lnTo>
                  <a:lnTo>
                    <a:pt x="10" y="26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36" y="14"/>
                  </a:lnTo>
                  <a:lnTo>
                    <a:pt x="28" y="12"/>
                  </a:lnTo>
                  <a:lnTo>
                    <a:pt x="2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" name="Freeform 124">
              <a:extLst>
                <a:ext uri="{FF2B5EF4-FFF2-40B4-BE49-F238E27FC236}">
                  <a16:creationId xmlns:a16="http://schemas.microsoft.com/office/drawing/2014/main" id="{10464437-9368-1C96-302D-4CD501D44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3310"/>
              <a:ext cx="21" cy="31"/>
            </a:xfrm>
            <a:custGeom>
              <a:avLst/>
              <a:gdLst>
                <a:gd name="T0" fmla="*/ 18 w 21"/>
                <a:gd name="T1" fmla="*/ 4 h 31"/>
                <a:gd name="T2" fmla="*/ 16 w 21"/>
                <a:gd name="T3" fmla="*/ 8 h 31"/>
                <a:gd name="T4" fmla="*/ 16 w 21"/>
                <a:gd name="T5" fmla="*/ 12 h 31"/>
                <a:gd name="T6" fmla="*/ 12 w 21"/>
                <a:gd name="T7" fmla="*/ 16 h 31"/>
                <a:gd name="T8" fmla="*/ 12 w 21"/>
                <a:gd name="T9" fmla="*/ 20 h 31"/>
                <a:gd name="T10" fmla="*/ 14 w 21"/>
                <a:gd name="T11" fmla="*/ 16 h 31"/>
                <a:gd name="T12" fmla="*/ 16 w 21"/>
                <a:gd name="T13" fmla="*/ 12 h 31"/>
                <a:gd name="T14" fmla="*/ 16 w 21"/>
                <a:gd name="T15" fmla="*/ 16 h 31"/>
                <a:gd name="T16" fmla="*/ 14 w 21"/>
                <a:gd name="T17" fmla="*/ 20 h 31"/>
                <a:gd name="T18" fmla="*/ 16 w 21"/>
                <a:gd name="T19" fmla="*/ 16 h 31"/>
                <a:gd name="T20" fmla="*/ 16 w 21"/>
                <a:gd name="T21" fmla="*/ 20 h 31"/>
                <a:gd name="T22" fmla="*/ 18 w 21"/>
                <a:gd name="T23" fmla="*/ 16 h 31"/>
                <a:gd name="T24" fmla="*/ 14 w 21"/>
                <a:gd name="T25" fmla="*/ 18 h 31"/>
                <a:gd name="T26" fmla="*/ 12 w 21"/>
                <a:gd name="T27" fmla="*/ 14 h 31"/>
                <a:gd name="T28" fmla="*/ 8 w 21"/>
                <a:gd name="T29" fmla="*/ 20 h 31"/>
                <a:gd name="T30" fmla="*/ 6 w 21"/>
                <a:gd name="T31" fmla="*/ 24 h 31"/>
                <a:gd name="T32" fmla="*/ 2 w 21"/>
                <a:gd name="T33" fmla="*/ 30 h 31"/>
                <a:gd name="T34" fmla="*/ 2 w 21"/>
                <a:gd name="T35" fmla="*/ 24 h 31"/>
                <a:gd name="T36" fmla="*/ 4 w 21"/>
                <a:gd name="T37" fmla="*/ 20 h 31"/>
                <a:gd name="T38" fmla="*/ 6 w 21"/>
                <a:gd name="T39" fmla="*/ 16 h 31"/>
                <a:gd name="T40" fmla="*/ 4 w 21"/>
                <a:gd name="T41" fmla="*/ 20 h 31"/>
                <a:gd name="T42" fmla="*/ 4 w 21"/>
                <a:gd name="T43" fmla="*/ 24 h 31"/>
                <a:gd name="T44" fmla="*/ 6 w 21"/>
                <a:gd name="T45" fmla="*/ 20 h 31"/>
                <a:gd name="T46" fmla="*/ 8 w 21"/>
                <a:gd name="T47" fmla="*/ 16 h 31"/>
                <a:gd name="T48" fmla="*/ 12 w 21"/>
                <a:gd name="T49" fmla="*/ 12 h 31"/>
                <a:gd name="T50" fmla="*/ 14 w 21"/>
                <a:gd name="T51" fmla="*/ 8 h 31"/>
                <a:gd name="T52" fmla="*/ 12 w 21"/>
                <a:gd name="T53" fmla="*/ 14 h 31"/>
                <a:gd name="T54" fmla="*/ 10 w 21"/>
                <a:gd name="T55" fmla="*/ 18 h 31"/>
                <a:gd name="T56" fmla="*/ 10 w 21"/>
                <a:gd name="T57" fmla="*/ 12 h 31"/>
                <a:gd name="T58" fmla="*/ 12 w 21"/>
                <a:gd name="T59" fmla="*/ 8 h 31"/>
                <a:gd name="T60" fmla="*/ 10 w 21"/>
                <a:gd name="T61" fmla="*/ 12 h 31"/>
                <a:gd name="T62" fmla="*/ 8 w 21"/>
                <a:gd name="T63" fmla="*/ 16 h 31"/>
                <a:gd name="T64" fmla="*/ 6 w 21"/>
                <a:gd name="T65" fmla="*/ 20 h 31"/>
                <a:gd name="T66" fmla="*/ 6 w 21"/>
                <a:gd name="T67" fmla="*/ 16 h 31"/>
                <a:gd name="T68" fmla="*/ 6 w 21"/>
                <a:gd name="T69" fmla="*/ 12 h 31"/>
                <a:gd name="T70" fmla="*/ 10 w 21"/>
                <a:gd name="T71" fmla="*/ 8 h 31"/>
                <a:gd name="T72" fmla="*/ 10 w 21"/>
                <a:gd name="T73" fmla="*/ 4 h 31"/>
                <a:gd name="T74" fmla="*/ 10 w 21"/>
                <a:gd name="T75" fmla="*/ 8 h 31"/>
                <a:gd name="T76" fmla="*/ 8 w 21"/>
                <a:gd name="T77" fmla="*/ 12 h 31"/>
                <a:gd name="T78" fmla="*/ 6 w 21"/>
                <a:gd name="T79" fmla="*/ 16 h 31"/>
                <a:gd name="T80" fmla="*/ 6 w 21"/>
                <a:gd name="T81" fmla="*/ 20 h 31"/>
                <a:gd name="T82" fmla="*/ 10 w 21"/>
                <a:gd name="T83" fmla="*/ 14 h 31"/>
                <a:gd name="T84" fmla="*/ 12 w 21"/>
                <a:gd name="T85" fmla="*/ 8 h 31"/>
                <a:gd name="T86" fmla="*/ 16 w 21"/>
                <a:gd name="T87" fmla="*/ 6 h 31"/>
                <a:gd name="T88" fmla="*/ 16 w 21"/>
                <a:gd name="T89" fmla="*/ 2 h 31"/>
                <a:gd name="T90" fmla="*/ 20 w 21"/>
                <a:gd name="T91" fmla="*/ 0 h 31"/>
                <a:gd name="T92" fmla="*/ 20 w 21"/>
                <a:gd name="T93" fmla="*/ 4 h 31"/>
                <a:gd name="T94" fmla="*/ 20 w 21"/>
                <a:gd name="T95" fmla="*/ 8 h 31"/>
                <a:gd name="T96" fmla="*/ 18 w 21"/>
                <a:gd name="T97" fmla="*/ 12 h 31"/>
                <a:gd name="T98" fmla="*/ 16 w 21"/>
                <a:gd name="T99" fmla="*/ 16 h 31"/>
                <a:gd name="T100" fmla="*/ 14 w 21"/>
                <a:gd name="T101" fmla="*/ 20 h 31"/>
                <a:gd name="T102" fmla="*/ 12 w 21"/>
                <a:gd name="T103" fmla="*/ 24 h 31"/>
                <a:gd name="T104" fmla="*/ 10 w 21"/>
                <a:gd name="T105" fmla="*/ 20 h 31"/>
                <a:gd name="T106" fmla="*/ 10 w 21"/>
                <a:gd name="T107" fmla="*/ 16 h 31"/>
                <a:gd name="T108" fmla="*/ 12 w 21"/>
                <a:gd name="T109" fmla="*/ 12 h 31"/>
                <a:gd name="T110" fmla="*/ 12 w 21"/>
                <a:gd name="T111" fmla="*/ 8 h 31"/>
                <a:gd name="T112" fmla="*/ 8 w 21"/>
                <a:gd name="T113" fmla="*/ 10 h 31"/>
                <a:gd name="T114" fmla="*/ 6 w 21"/>
                <a:gd name="T115" fmla="*/ 14 h 31"/>
                <a:gd name="T116" fmla="*/ 4 w 21"/>
                <a:gd name="T117" fmla="*/ 18 h 31"/>
                <a:gd name="T118" fmla="*/ 2 w 21"/>
                <a:gd name="T119" fmla="*/ 22 h 31"/>
                <a:gd name="T120" fmla="*/ 0 w 21"/>
                <a:gd name="T121" fmla="*/ 26 h 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" h="31">
                  <a:moveTo>
                    <a:pt x="18" y="4"/>
                  </a:move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" name="Freeform 125">
              <a:extLst>
                <a:ext uri="{FF2B5EF4-FFF2-40B4-BE49-F238E27FC236}">
                  <a16:creationId xmlns:a16="http://schemas.microsoft.com/office/drawing/2014/main" id="{B44A2381-54E3-8088-8BEE-2CE3F639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3286"/>
              <a:ext cx="23" cy="39"/>
            </a:xfrm>
            <a:custGeom>
              <a:avLst/>
              <a:gdLst>
                <a:gd name="T0" fmla="*/ 20 w 23"/>
                <a:gd name="T1" fmla="*/ 0 h 39"/>
                <a:gd name="T2" fmla="*/ 20 w 23"/>
                <a:gd name="T3" fmla="*/ 4 h 39"/>
                <a:gd name="T4" fmla="*/ 20 w 23"/>
                <a:gd name="T5" fmla="*/ 8 h 39"/>
                <a:gd name="T6" fmla="*/ 18 w 23"/>
                <a:gd name="T7" fmla="*/ 12 h 39"/>
                <a:gd name="T8" fmla="*/ 16 w 23"/>
                <a:gd name="T9" fmla="*/ 16 h 39"/>
                <a:gd name="T10" fmla="*/ 14 w 23"/>
                <a:gd name="T11" fmla="*/ 20 h 39"/>
                <a:gd name="T12" fmla="*/ 12 w 23"/>
                <a:gd name="T13" fmla="*/ 24 h 39"/>
                <a:gd name="T14" fmla="*/ 10 w 23"/>
                <a:gd name="T15" fmla="*/ 28 h 39"/>
                <a:gd name="T16" fmla="*/ 10 w 23"/>
                <a:gd name="T17" fmla="*/ 32 h 39"/>
                <a:gd name="T18" fmla="*/ 8 w 23"/>
                <a:gd name="T19" fmla="*/ 36 h 39"/>
                <a:gd name="T20" fmla="*/ 4 w 23"/>
                <a:gd name="T21" fmla="*/ 38 h 39"/>
                <a:gd name="T22" fmla="*/ 2 w 23"/>
                <a:gd name="T23" fmla="*/ 34 h 39"/>
                <a:gd name="T24" fmla="*/ 0 w 23"/>
                <a:gd name="T25" fmla="*/ 30 h 39"/>
                <a:gd name="T26" fmla="*/ 0 w 23"/>
                <a:gd name="T27" fmla="*/ 26 h 39"/>
                <a:gd name="T28" fmla="*/ 4 w 23"/>
                <a:gd name="T29" fmla="*/ 24 h 39"/>
                <a:gd name="T30" fmla="*/ 8 w 23"/>
                <a:gd name="T31" fmla="*/ 20 h 39"/>
                <a:gd name="T32" fmla="*/ 12 w 23"/>
                <a:gd name="T33" fmla="*/ 18 h 39"/>
                <a:gd name="T34" fmla="*/ 12 w 23"/>
                <a:gd name="T35" fmla="*/ 14 h 39"/>
                <a:gd name="T36" fmla="*/ 12 w 23"/>
                <a:gd name="T37" fmla="*/ 10 h 39"/>
                <a:gd name="T38" fmla="*/ 12 w 23"/>
                <a:gd name="T39" fmla="*/ 6 h 39"/>
                <a:gd name="T40" fmla="*/ 12 w 23"/>
                <a:gd name="T41" fmla="*/ 10 h 39"/>
                <a:gd name="T42" fmla="*/ 12 w 23"/>
                <a:gd name="T43" fmla="*/ 14 h 39"/>
                <a:gd name="T44" fmla="*/ 10 w 23"/>
                <a:gd name="T45" fmla="*/ 18 h 39"/>
                <a:gd name="T46" fmla="*/ 8 w 23"/>
                <a:gd name="T47" fmla="*/ 22 h 39"/>
                <a:gd name="T48" fmla="*/ 8 w 23"/>
                <a:gd name="T49" fmla="*/ 26 h 39"/>
                <a:gd name="T50" fmla="*/ 8 w 23"/>
                <a:gd name="T51" fmla="*/ 30 h 39"/>
                <a:gd name="T52" fmla="*/ 8 w 23"/>
                <a:gd name="T53" fmla="*/ 34 h 39"/>
                <a:gd name="T54" fmla="*/ 4 w 23"/>
                <a:gd name="T55" fmla="*/ 32 h 39"/>
                <a:gd name="T56" fmla="*/ 6 w 23"/>
                <a:gd name="T57" fmla="*/ 28 h 39"/>
                <a:gd name="T58" fmla="*/ 10 w 23"/>
                <a:gd name="T59" fmla="*/ 24 h 39"/>
                <a:gd name="T60" fmla="*/ 14 w 23"/>
                <a:gd name="T61" fmla="*/ 22 h 39"/>
                <a:gd name="T62" fmla="*/ 16 w 23"/>
                <a:gd name="T63" fmla="*/ 18 h 39"/>
                <a:gd name="T64" fmla="*/ 20 w 23"/>
                <a:gd name="T65" fmla="*/ 14 h 39"/>
                <a:gd name="T66" fmla="*/ 22 w 23"/>
                <a:gd name="T67" fmla="*/ 10 h 39"/>
                <a:gd name="T68" fmla="*/ 18 w 23"/>
                <a:gd name="T69" fmla="*/ 8 h 39"/>
                <a:gd name="T70" fmla="*/ 18 w 23"/>
                <a:gd name="T71" fmla="*/ 12 h 39"/>
                <a:gd name="T72" fmla="*/ 16 w 23"/>
                <a:gd name="T73" fmla="*/ 16 h 39"/>
                <a:gd name="T74" fmla="*/ 14 w 23"/>
                <a:gd name="T75" fmla="*/ 20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3" h="39">
                  <a:moveTo>
                    <a:pt x="20" y="0"/>
                  </a:moveTo>
                  <a:lnTo>
                    <a:pt x="20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06" name="Group 126">
              <a:extLst>
                <a:ext uri="{FF2B5EF4-FFF2-40B4-BE49-F238E27FC236}">
                  <a16:creationId xmlns:a16="http://schemas.microsoft.com/office/drawing/2014/main" id="{07B89861-23BE-C188-CCFD-1079239204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2" y="3451"/>
              <a:ext cx="295" cy="409"/>
              <a:chOff x="2372" y="3451"/>
              <a:chExt cx="295" cy="409"/>
            </a:xfrm>
          </p:grpSpPr>
          <p:sp>
            <p:nvSpPr>
              <p:cNvPr id="8320" name="Rectangle 127">
                <a:extLst>
                  <a:ext uri="{FF2B5EF4-FFF2-40B4-BE49-F238E27FC236}">
                    <a16:creationId xmlns:a16="http://schemas.microsoft.com/office/drawing/2014/main" id="{2802C3A8-225B-6EFE-89D0-3593FD73B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60000">
                <a:off x="2561" y="3489"/>
                <a:ext cx="52" cy="244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100000">
                    <a:srgbClr val="618FFD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21" name="Rectangle 128">
                <a:extLst>
                  <a:ext uri="{FF2B5EF4-FFF2-40B4-BE49-F238E27FC236}">
                    <a16:creationId xmlns:a16="http://schemas.microsoft.com/office/drawing/2014/main" id="{E760D5C9-0875-8277-61A9-E8A1C6D1B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2" y="3834"/>
                <a:ext cx="292" cy="2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1D2B4B"/>
                  </a:gs>
                  <a:gs pos="100000">
                    <a:srgbClr val="618FFD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22" name="Rectangle 129">
                <a:extLst>
                  <a:ext uri="{FF2B5EF4-FFF2-40B4-BE49-F238E27FC236}">
                    <a16:creationId xmlns:a16="http://schemas.microsoft.com/office/drawing/2014/main" id="{1F474923-A9FE-E936-A2BA-19C2CFDA9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2" y="3650"/>
                <a:ext cx="32" cy="17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23" name="Oval 130">
                <a:extLst>
                  <a:ext uri="{FF2B5EF4-FFF2-40B4-BE49-F238E27FC236}">
                    <a16:creationId xmlns:a16="http://schemas.microsoft.com/office/drawing/2014/main" id="{98C223A9-D709-5F3E-EA93-595D2D2FC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" y="3616"/>
                <a:ext cx="72" cy="59"/>
              </a:xfrm>
              <a:prstGeom prst="ellipse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24" name="Rectangle 131">
                <a:extLst>
                  <a:ext uri="{FF2B5EF4-FFF2-40B4-BE49-F238E27FC236}">
                    <a16:creationId xmlns:a16="http://schemas.microsoft.com/office/drawing/2014/main" id="{6851C3A1-7A46-2553-B6E5-D3B54C48D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">
                <a:off x="2452" y="3753"/>
                <a:ext cx="132" cy="9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1D2B4B"/>
                  </a:gs>
                  <a:gs pos="100000">
                    <a:srgbClr val="618FFD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25" name="Rectangle 132">
                <a:extLst>
                  <a:ext uri="{FF2B5EF4-FFF2-40B4-BE49-F238E27FC236}">
                    <a16:creationId xmlns:a16="http://schemas.microsoft.com/office/drawing/2014/main" id="{FA49820A-1275-8DDB-D2E7-33D7BD47B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2" y="3767"/>
                <a:ext cx="12" cy="7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26" name="Rectangle 133">
                <a:extLst>
                  <a:ext uri="{FF2B5EF4-FFF2-40B4-BE49-F238E27FC236}">
                    <a16:creationId xmlns:a16="http://schemas.microsoft.com/office/drawing/2014/main" id="{78D4D11C-7315-D609-C8BF-B3CCFA639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0">
                <a:off x="2635" y="3451"/>
                <a:ext cx="32" cy="42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path path="rect">
                  <a:fillToRect l="100000" t="10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8307" name="Rectangle 134">
              <a:extLst>
                <a:ext uri="{FF2B5EF4-FFF2-40B4-BE49-F238E27FC236}">
                  <a16:creationId xmlns:a16="http://schemas.microsoft.com/office/drawing/2014/main" id="{C4122D46-2C95-1F86-A0F5-538AB013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" y="1870"/>
              <a:ext cx="185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3200" b="1">
                  <a:solidFill>
                    <a:schemeClr val="tx1"/>
                  </a:solidFill>
                  <a:latin typeface="Times" panose="02020603050405020304" pitchFamily="18" charset="0"/>
                </a:rPr>
                <a:t>/</a:t>
              </a:r>
            </a:p>
          </p:txBody>
        </p:sp>
        <p:sp>
          <p:nvSpPr>
            <p:cNvPr id="8308" name="Line 135">
              <a:extLst>
                <a:ext uri="{FF2B5EF4-FFF2-40B4-BE49-F238E27FC236}">
                  <a16:creationId xmlns:a16="http://schemas.microsoft.com/office/drawing/2014/main" id="{19DC5C3B-C8BA-9B14-CCB4-A27243BC6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" y="3785"/>
              <a:ext cx="1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" name="Line 136">
              <a:extLst>
                <a:ext uri="{FF2B5EF4-FFF2-40B4-BE49-F238E27FC236}">
                  <a16:creationId xmlns:a16="http://schemas.microsoft.com/office/drawing/2014/main" id="{8B55E2BB-2C67-02DB-5170-313D4BF0D3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3" y="385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" name="Rectangle 137">
              <a:extLst>
                <a:ext uri="{FF2B5EF4-FFF2-40B4-BE49-F238E27FC236}">
                  <a16:creationId xmlns:a16="http://schemas.microsoft.com/office/drawing/2014/main" id="{0664AA77-3218-D68E-AFE1-DDE7EC595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4081"/>
              <a:ext cx="886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000">
                  <a:solidFill>
                    <a:schemeClr val="tx1"/>
                  </a:solidFill>
                  <a:latin typeface="Times" panose="02020603050405020304" pitchFamily="18" charset="0"/>
                </a:rPr>
                <a:t>©TBBBI</a:t>
              </a:r>
            </a:p>
          </p:txBody>
        </p:sp>
        <p:sp>
          <p:nvSpPr>
            <p:cNvPr id="8311" name="Line 138">
              <a:extLst>
                <a:ext uri="{FF2B5EF4-FFF2-40B4-BE49-F238E27FC236}">
                  <a16:creationId xmlns:a16="http://schemas.microsoft.com/office/drawing/2014/main" id="{3C089333-9946-3D09-B616-E974F7E80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3" y="3675"/>
              <a:ext cx="8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2" name="Line 139">
              <a:extLst>
                <a:ext uri="{FF2B5EF4-FFF2-40B4-BE49-F238E27FC236}">
                  <a16:creationId xmlns:a16="http://schemas.microsoft.com/office/drawing/2014/main" id="{BB34DE76-65C6-8ED5-5DF2-BFEF460C2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3" y="3835"/>
              <a:ext cx="8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" name="Rectangle 140">
              <a:extLst>
                <a:ext uri="{FF2B5EF4-FFF2-40B4-BE49-F238E27FC236}">
                  <a16:creationId xmlns:a16="http://schemas.microsoft.com/office/drawing/2014/main" id="{0B126656-4810-20D2-E46E-4BEA2B88D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3524"/>
              <a:ext cx="128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r>
                <a:rPr lang="en-US" altLang="en-US" sz="1600" b="1">
                  <a:solidFill>
                    <a:schemeClr val="tx1"/>
                  </a:solidFill>
                  <a:latin typeface="Lucida Handwriting" panose="03010101010101010101" pitchFamily="66" charset="77"/>
                </a:rPr>
                <a:t>2 </a:t>
              </a:r>
              <a:endParaRPr lang="en-US" altLang="en-US" sz="1600" b="1" u="sng">
                <a:solidFill>
                  <a:schemeClr val="tx1"/>
                </a:solidFill>
                <a:latin typeface="Lucida Handwriting" panose="03010101010101010101" pitchFamily="66" charset="77"/>
              </a:endParaRPr>
            </a:p>
            <a:p>
              <a:r>
                <a:rPr lang="en-US" altLang="en-US" sz="1600" b="1">
                  <a:solidFill>
                    <a:schemeClr val="tx1"/>
                  </a:solidFill>
                  <a:latin typeface="Lucida Handwriting" panose="03010101010101010101" pitchFamily="66" charset="77"/>
                </a:rPr>
                <a:t>1</a:t>
              </a:r>
            </a:p>
          </p:txBody>
        </p:sp>
        <p:sp>
          <p:nvSpPr>
            <p:cNvPr id="8314" name="Rectangle 141">
              <a:extLst>
                <a:ext uri="{FF2B5EF4-FFF2-40B4-BE49-F238E27FC236}">
                  <a16:creationId xmlns:a16="http://schemas.microsoft.com/office/drawing/2014/main" id="{6796A9FE-EF33-08E4-DC3F-8C0F548A4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" y="3793"/>
              <a:ext cx="34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400">
                <a:solidFill>
                  <a:schemeClr val="tx1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8315" name="Rectangle 142">
              <a:extLst>
                <a:ext uri="{FF2B5EF4-FFF2-40B4-BE49-F238E27FC236}">
                  <a16:creationId xmlns:a16="http://schemas.microsoft.com/office/drawing/2014/main" id="{A5C4C4AD-8CD4-37F2-2815-54C82CE82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000"/>
              <a:ext cx="49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16" name="Rectangle 143">
              <a:extLst>
                <a:ext uri="{FF2B5EF4-FFF2-40B4-BE49-F238E27FC236}">
                  <a16:creationId xmlns:a16="http://schemas.microsoft.com/office/drawing/2014/main" id="{112AB943-98FB-8547-6E4F-84170A581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795"/>
              <a:ext cx="400" cy="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17" name="Line 144">
              <a:extLst>
                <a:ext uri="{FF2B5EF4-FFF2-40B4-BE49-F238E27FC236}">
                  <a16:creationId xmlns:a16="http://schemas.microsoft.com/office/drawing/2014/main" id="{C884D40D-A999-C5BB-BBF5-0F4254622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9" y="32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8" name="Text Box 145">
              <a:extLst>
                <a:ext uri="{FF2B5EF4-FFF2-40B4-BE49-F238E27FC236}">
                  <a16:creationId xmlns:a16="http://schemas.microsoft.com/office/drawing/2014/main" id="{A8880A9C-A75A-1DD2-3985-399BFAF2F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4" y="3792"/>
              <a:ext cx="60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000" b="1">
                <a:solidFill>
                  <a:srgbClr val="5B5B5B"/>
                </a:solidFill>
              </a:endParaRPr>
            </a:p>
          </p:txBody>
        </p:sp>
        <p:sp>
          <p:nvSpPr>
            <p:cNvPr id="8319" name="Text Box 146">
              <a:extLst>
                <a:ext uri="{FF2B5EF4-FFF2-40B4-BE49-F238E27FC236}">
                  <a16:creationId xmlns:a16="http://schemas.microsoft.com/office/drawing/2014/main" id="{A2CFED34-800A-FD66-5263-E976C0A27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tx1"/>
                  </a:solidFill>
                </a:rPr>
                <a:t>06-06</a:t>
              </a:r>
            </a:p>
          </p:txBody>
        </p:sp>
      </p:grpSp>
      <p:sp>
        <p:nvSpPr>
          <p:cNvPr id="8195" name="Rectangle 151">
            <a:extLst>
              <a:ext uri="{FF2B5EF4-FFF2-40B4-BE49-F238E27FC236}">
                <a16:creationId xmlns:a16="http://schemas.microsoft.com/office/drawing/2014/main" id="{76EBD849-3ACD-CD65-0E96-4031451FA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6213475"/>
            <a:ext cx="2203450" cy="644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8196" name="Text Box 152">
            <a:extLst>
              <a:ext uri="{FF2B5EF4-FFF2-40B4-BE49-F238E27FC236}">
                <a16:creationId xmlns:a16="http://schemas.microsoft.com/office/drawing/2014/main" id="{F26A6889-210C-8C32-A8A0-3D3BD9EE9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6437313"/>
            <a:ext cx="996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</a:rPr>
              <a:t>©2004 TBBMI</a:t>
            </a:r>
          </a:p>
        </p:txBody>
      </p:sp>
      <p:sp>
        <p:nvSpPr>
          <p:cNvPr id="8197" name="Text Box 153">
            <a:extLst>
              <a:ext uri="{FF2B5EF4-FFF2-40B4-BE49-F238E27FC236}">
                <a16:creationId xmlns:a16="http://schemas.microsoft.com/office/drawing/2014/main" id="{E31A3ECA-E4DB-34E7-6010-1FEA9597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6088" y="6438900"/>
            <a:ext cx="368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</a:rPr>
              <a:t>06-</a:t>
            </a:r>
          </a:p>
        </p:txBody>
      </p:sp>
      <p:sp>
        <p:nvSpPr>
          <p:cNvPr id="8198" name="Text Box 160">
            <a:extLst>
              <a:ext uri="{FF2B5EF4-FFF2-40B4-BE49-F238E27FC236}">
                <a16:creationId xmlns:a16="http://schemas.microsoft.com/office/drawing/2014/main" id="{01FA47CD-83E0-8F60-7BD9-070F5DD8C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41191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tx1"/>
                </a:solidFill>
                <a:latin typeface="Arial" panose="020B0604020202020204" pitchFamily="34" charset="0"/>
              </a:rPr>
              <a:t>©2004 TBBMI</a:t>
            </a:r>
          </a:p>
        </p:txBody>
      </p:sp>
      <p:sp>
        <p:nvSpPr>
          <p:cNvPr id="172193" name="Rectangle 161">
            <a:extLst>
              <a:ext uri="{FF2B5EF4-FFF2-40B4-BE49-F238E27FC236}">
                <a16:creationId xmlns:a16="http://schemas.microsoft.com/office/drawing/2014/main" id="{630E6E4C-FB01-7E51-70A1-B0DBD03EB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381750"/>
            <a:ext cx="658813" cy="2682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8.0.06.</a:t>
            </a:r>
          </a:p>
        </p:txBody>
      </p:sp>
      <p:sp>
        <p:nvSpPr>
          <p:cNvPr id="172194" name="Rectangle 162">
            <a:extLst>
              <a:ext uri="{FF2B5EF4-FFF2-40B4-BE49-F238E27FC236}">
                <a16:creationId xmlns:a16="http://schemas.microsoft.com/office/drawing/2014/main" id="{276572FF-3FC7-5664-EE12-BD77CB19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38333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05</a:t>
            </a:r>
          </a:p>
        </p:txBody>
      </p:sp>
      <p:sp>
        <p:nvSpPr>
          <p:cNvPr id="172195" name="Text Box 163">
            <a:extLst>
              <a:ext uri="{FF2B5EF4-FFF2-40B4-BE49-F238E27FC236}">
                <a16:creationId xmlns:a16="http://schemas.microsoft.com/office/drawing/2014/main" id="{4720B70A-C85C-C2CC-CE98-D5C0FA4CD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3924300"/>
            <a:ext cx="3271837" cy="576263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Kerala" pitchFamily="2" charset="0"/>
              </a:rPr>
              <a:t>ÉÀÈ ØÙÞÏß</a:t>
            </a:r>
            <a:r>
              <a:rPr lang="en-US" altLang="en-US" sz="2400">
                <a:solidFill>
                  <a:srgbClr val="FFFF00"/>
                </a:solidFill>
                <a:latin typeface="Kerala" pitchFamily="2" charset="0"/>
              </a:rPr>
              <a:t> </a:t>
            </a:r>
            <a:r>
              <a:rPr lang="en-US" altLang="en-US" sz="2400" b="1">
                <a:solidFill>
                  <a:srgbClr val="FFFF00"/>
                </a:solidFill>
              </a:rPr>
              <a:t>#18 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9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8773C956-4CCE-0126-3039-700C4C6BE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11E71EC4-9E87-144E-5AC4-986BD9ECC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2</a:t>
            </a:r>
          </a:p>
        </p:txBody>
      </p:sp>
      <p:sp>
        <p:nvSpPr>
          <p:cNvPr id="260100" name="Rectangle 4">
            <a:extLst>
              <a:ext uri="{FF2B5EF4-FFF2-40B4-BE49-F238E27FC236}">
                <a16:creationId xmlns:a16="http://schemas.microsoft.com/office/drawing/2014/main" id="{5ECD090B-382C-0841-E747-D77AB66F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3</a:t>
            </a:r>
          </a:p>
        </p:txBody>
      </p:sp>
      <p:sp>
        <p:nvSpPr>
          <p:cNvPr id="260101" name="Rectangle 5">
            <a:extLst>
              <a:ext uri="{FF2B5EF4-FFF2-40B4-BE49-F238E27FC236}">
                <a16:creationId xmlns:a16="http://schemas.microsoft.com/office/drawing/2014/main" id="{24191983-00E7-A692-6913-78614F74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4</a:t>
            </a:r>
          </a:p>
        </p:txBody>
      </p:sp>
      <p:sp>
        <p:nvSpPr>
          <p:cNvPr id="260102" name="Rectangle 6">
            <a:extLst>
              <a:ext uri="{FF2B5EF4-FFF2-40B4-BE49-F238E27FC236}">
                <a16:creationId xmlns:a16="http://schemas.microsoft.com/office/drawing/2014/main" id="{22CD3345-4871-2F00-B5C2-5D7476EE6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5</a:t>
            </a:r>
          </a:p>
        </p:txBody>
      </p:sp>
      <p:sp>
        <p:nvSpPr>
          <p:cNvPr id="260103" name="Rectangle 7">
            <a:extLst>
              <a:ext uri="{FF2B5EF4-FFF2-40B4-BE49-F238E27FC236}">
                <a16:creationId xmlns:a16="http://schemas.microsoft.com/office/drawing/2014/main" id="{FAEFF67B-9C89-9800-C642-37A246BE8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6</a:t>
            </a:r>
          </a:p>
        </p:txBody>
      </p:sp>
      <p:sp>
        <p:nvSpPr>
          <p:cNvPr id="260104" name="Rectangle 8">
            <a:extLst>
              <a:ext uri="{FF2B5EF4-FFF2-40B4-BE49-F238E27FC236}">
                <a16:creationId xmlns:a16="http://schemas.microsoft.com/office/drawing/2014/main" id="{9BA595A7-4B22-BFD9-A55A-5F4187B38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7</a:t>
            </a:r>
          </a:p>
        </p:txBody>
      </p:sp>
      <p:sp>
        <p:nvSpPr>
          <p:cNvPr id="260105" name="Rectangle 9">
            <a:extLst>
              <a:ext uri="{FF2B5EF4-FFF2-40B4-BE49-F238E27FC236}">
                <a16:creationId xmlns:a16="http://schemas.microsoft.com/office/drawing/2014/main" id="{72E6D472-68BD-1C86-B231-D7C86B217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8</a:t>
            </a:r>
          </a:p>
        </p:txBody>
      </p:sp>
      <p:sp>
        <p:nvSpPr>
          <p:cNvPr id="260107" name="Oval 11">
            <a:extLst>
              <a:ext uri="{FF2B5EF4-FFF2-40B4-BE49-F238E27FC236}">
                <a16:creationId xmlns:a16="http://schemas.microsoft.com/office/drawing/2014/main" id="{E6E5E075-6E60-6DBB-BBBD-6C3A375DC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203325"/>
            <a:ext cx="1050925" cy="1787525"/>
          </a:xfrm>
          <a:prstGeom prst="ellipse">
            <a:avLst/>
          </a:prstGeom>
          <a:noFill/>
          <a:ln w="76200">
            <a:solidFill>
              <a:srgbClr val="0BFF0B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260116" name="Group 20">
            <a:extLst>
              <a:ext uri="{FF2B5EF4-FFF2-40B4-BE49-F238E27FC236}">
                <a16:creationId xmlns:a16="http://schemas.microsoft.com/office/drawing/2014/main" id="{15C5A0FC-234F-FCFD-E667-7C348C2FAAF8}"/>
              </a:ext>
            </a:extLst>
          </p:cNvPr>
          <p:cNvGrpSpPr>
            <a:grpSpLocks/>
          </p:cNvGrpSpPr>
          <p:nvPr/>
        </p:nvGrpSpPr>
        <p:grpSpPr bwMode="auto">
          <a:xfrm>
            <a:off x="1555750" y="3711575"/>
            <a:ext cx="5578475" cy="1624013"/>
            <a:chOff x="980" y="2338"/>
            <a:chExt cx="3514" cy="1023"/>
          </a:xfrm>
        </p:grpSpPr>
        <p:grpSp>
          <p:nvGrpSpPr>
            <p:cNvPr id="9238" name="Group 21">
              <a:extLst>
                <a:ext uri="{FF2B5EF4-FFF2-40B4-BE49-F238E27FC236}">
                  <a16:creationId xmlns:a16="http://schemas.microsoft.com/office/drawing/2014/main" id="{0844327C-C01C-B499-0FDB-8B06DF9CC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0" y="2338"/>
              <a:ext cx="3514" cy="799"/>
              <a:chOff x="980" y="2338"/>
              <a:chExt cx="3514" cy="799"/>
            </a:xfrm>
          </p:grpSpPr>
          <p:grpSp>
            <p:nvGrpSpPr>
              <p:cNvPr id="9240" name="Group 22">
                <a:extLst>
                  <a:ext uri="{FF2B5EF4-FFF2-40B4-BE49-F238E27FC236}">
                    <a16:creationId xmlns:a16="http://schemas.microsoft.com/office/drawing/2014/main" id="{A635890A-9B17-0CCF-4CF6-E23727073A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0" y="2552"/>
                <a:ext cx="3514" cy="585"/>
                <a:chOff x="980" y="2552"/>
                <a:chExt cx="3514" cy="585"/>
              </a:xfrm>
            </p:grpSpPr>
            <p:sp>
              <p:nvSpPr>
                <p:cNvPr id="9242" name="AutoShape 23">
                  <a:extLst>
                    <a:ext uri="{FF2B5EF4-FFF2-40B4-BE49-F238E27FC236}">
                      <a16:creationId xmlns:a16="http://schemas.microsoft.com/office/drawing/2014/main" id="{42B57449-C5CE-0C28-B9AE-C1879AA4C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6" y="2867"/>
                  <a:ext cx="1438" cy="270"/>
                </a:xfrm>
                <a:prstGeom prst="rightArrow">
                  <a:avLst>
                    <a:gd name="adj1" fmla="val 50000"/>
                    <a:gd name="adj2" fmla="val 133148"/>
                  </a:avLst>
                </a:prstGeom>
                <a:solidFill>
                  <a:srgbClr val="E81034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9243" name="AutoShape 24">
                  <a:extLst>
                    <a:ext uri="{FF2B5EF4-FFF2-40B4-BE49-F238E27FC236}">
                      <a16:creationId xmlns:a16="http://schemas.microsoft.com/office/drawing/2014/main" id="{BCE2FF39-B476-B1E3-8CE1-05999C96F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0" y="2552"/>
                  <a:ext cx="1915" cy="314"/>
                </a:xfrm>
                <a:prstGeom prst="leftArrow">
                  <a:avLst>
                    <a:gd name="adj1" fmla="val 50000"/>
                    <a:gd name="adj2" fmla="val 152468"/>
                  </a:avLst>
                </a:prstGeom>
                <a:solidFill>
                  <a:srgbClr val="28FD5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1E1BC5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9241" name="Rectangle 25">
                <a:extLst>
                  <a:ext uri="{FF2B5EF4-FFF2-40B4-BE49-F238E27FC236}">
                    <a16:creationId xmlns:a16="http://schemas.microsoft.com/office/drawing/2014/main" id="{6943F601-D863-2A4E-C1EF-BE32C009A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3" y="2338"/>
                <a:ext cx="515" cy="74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45791" dir="2021404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1E1BC5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7200" b="1">
                    <a:solidFill>
                      <a:srgbClr val="FFFF00"/>
                    </a:solidFill>
                    <a:latin typeface="Times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9239" name="Rectangle 26">
              <a:extLst>
                <a:ext uri="{FF2B5EF4-FFF2-40B4-BE49-F238E27FC236}">
                  <a16:creationId xmlns:a16="http://schemas.microsoft.com/office/drawing/2014/main" id="{15ECB53E-B102-24B4-1476-2D9E378A9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614"/>
              <a:ext cx="515" cy="747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7200" b="1">
                  <a:solidFill>
                    <a:srgbClr val="FFFF00"/>
                  </a:solidFill>
                  <a:latin typeface="Times" panose="02020603050405020304" pitchFamily="18" charset="0"/>
                </a:rPr>
                <a:t>4</a:t>
              </a:r>
            </a:p>
          </p:txBody>
        </p:sp>
      </p:grpSp>
      <p:sp>
        <p:nvSpPr>
          <p:cNvPr id="260133" name="Rectangle 37">
            <a:extLst>
              <a:ext uri="{FF2B5EF4-FFF2-40B4-BE49-F238E27FC236}">
                <a16:creationId xmlns:a16="http://schemas.microsoft.com/office/drawing/2014/main" id="{27059CB5-AE14-B5A9-EC7A-F53A751AE292}"/>
              </a:ext>
            </a:extLst>
          </p:cNvPr>
          <p:cNvSpPr>
            <a:spLocks noChangeArrowheads="1"/>
          </p:cNvSpPr>
          <p:nvPr/>
        </p:nvSpPr>
        <p:spPr bwMode="auto">
          <a:xfrm rot="1518301">
            <a:off x="4810125" y="2973388"/>
            <a:ext cx="184150" cy="23479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>
            <a:solidFill>
              <a:srgbClr val="E8103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260137" name="Group 41">
            <a:extLst>
              <a:ext uri="{FF2B5EF4-FFF2-40B4-BE49-F238E27FC236}">
                <a16:creationId xmlns:a16="http://schemas.microsoft.com/office/drawing/2014/main" id="{BE296F6D-D0D1-E711-C5E7-F5B7DDB44229}"/>
              </a:ext>
            </a:extLst>
          </p:cNvPr>
          <p:cNvGrpSpPr>
            <a:grpSpLocks/>
          </p:cNvGrpSpPr>
          <p:nvPr/>
        </p:nvGrpSpPr>
        <p:grpSpPr bwMode="auto">
          <a:xfrm>
            <a:off x="5470525" y="588963"/>
            <a:ext cx="687388" cy="958850"/>
            <a:chOff x="3446" y="371"/>
            <a:chExt cx="433" cy="604"/>
          </a:xfrm>
        </p:grpSpPr>
        <p:sp>
          <p:nvSpPr>
            <p:cNvPr id="9235" name="Rectangle 42">
              <a:extLst>
                <a:ext uri="{FF2B5EF4-FFF2-40B4-BE49-F238E27FC236}">
                  <a16:creationId xmlns:a16="http://schemas.microsoft.com/office/drawing/2014/main" id="{2C55D7F5-97CF-23D8-9C69-61D221303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" y="371"/>
              <a:ext cx="115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6" name="Rectangle 43">
              <a:extLst>
                <a:ext uri="{FF2B5EF4-FFF2-40B4-BE49-F238E27FC236}">
                  <a16:creationId xmlns:a16="http://schemas.microsoft.com/office/drawing/2014/main" id="{D855D894-D00B-689D-1B02-7471D48FD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" y="475"/>
              <a:ext cx="43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7" name="Rectangle 44">
              <a:extLst>
                <a:ext uri="{FF2B5EF4-FFF2-40B4-BE49-F238E27FC236}">
                  <a16:creationId xmlns:a16="http://schemas.microsoft.com/office/drawing/2014/main" id="{B8406878-E3AB-4550-68E6-C9FE47BAF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" y="436"/>
              <a:ext cx="85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1E1BC5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30" name="Text Box 61">
            <a:extLst>
              <a:ext uri="{FF2B5EF4-FFF2-40B4-BE49-F238E27FC236}">
                <a16:creationId xmlns:a16="http://schemas.microsoft.com/office/drawing/2014/main" id="{10FCAC9D-B6E3-2273-8C16-EBF287A65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60158" name="Text Box 62">
            <a:extLst>
              <a:ext uri="{FF2B5EF4-FFF2-40B4-BE49-F238E27FC236}">
                <a16:creationId xmlns:a16="http://schemas.microsoft.com/office/drawing/2014/main" id="{A389B0F8-F91B-13E3-1290-4738CD5FD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749300"/>
            <a:ext cx="2527300" cy="17367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577FFF"/>
                </a:solidFill>
                <a:latin typeface="Kerala" pitchFamily="2" charset="0"/>
              </a:rPr>
              <a:t>ÉÝÏ </a:t>
            </a:r>
            <a:r>
              <a:rPr lang="en-US" altLang="en-US" sz="5400" b="1">
                <a:solidFill>
                  <a:srgbClr val="FEF800"/>
                </a:solidFill>
                <a:latin typeface="Kerala" pitchFamily="2" charset="0"/>
              </a:rPr>
              <a:t>µÅ</a:t>
            </a:r>
          </a:p>
        </p:txBody>
      </p:sp>
      <p:sp>
        <p:nvSpPr>
          <p:cNvPr id="260159" name="Text Box 63">
            <a:extLst>
              <a:ext uri="{FF2B5EF4-FFF2-40B4-BE49-F238E27FC236}">
                <a16:creationId xmlns:a16="http://schemas.microsoft.com/office/drawing/2014/main" id="{1CF0E33B-5EF6-7137-2979-204EF2553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687388"/>
            <a:ext cx="3217862" cy="17367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577FFF"/>
                </a:solidFill>
                <a:latin typeface="Kerala" pitchFamily="2" charset="0"/>
              </a:rPr>
              <a:t>ÉáÄßÏ </a:t>
            </a:r>
            <a:r>
              <a:rPr lang="en-US" altLang="en-US" sz="5400" b="1">
                <a:solidFill>
                  <a:srgbClr val="FEF800"/>
                </a:solidFill>
                <a:latin typeface="Kerala" pitchFamily="2" charset="0"/>
              </a:rPr>
              <a:t>µÅ</a:t>
            </a:r>
          </a:p>
        </p:txBody>
      </p:sp>
      <p:sp>
        <p:nvSpPr>
          <p:cNvPr id="9233" name="Text Box 66">
            <a:extLst>
              <a:ext uri="{FF2B5EF4-FFF2-40B4-BE49-F238E27FC236}">
                <a16:creationId xmlns:a16="http://schemas.microsoft.com/office/drawing/2014/main" id="{7EBF3090-F626-BA2F-F6CF-297E894B1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60163" name="Rectangle 67">
            <a:extLst>
              <a:ext uri="{FF2B5EF4-FFF2-40B4-BE49-F238E27FC236}">
                <a16:creationId xmlns:a16="http://schemas.microsoft.com/office/drawing/2014/main" id="{4D3D4BF7-925F-A1F9-41EA-BC27D591C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06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26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0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0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0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0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autoUpdateAnimBg="0"/>
      <p:bldP spid="260099" grpId="0" autoUpdateAnimBg="0"/>
      <p:bldP spid="260100" grpId="0" autoUpdateAnimBg="0"/>
      <p:bldP spid="260101" grpId="0" autoUpdateAnimBg="0"/>
      <p:bldP spid="260102" grpId="0" autoUpdateAnimBg="0"/>
      <p:bldP spid="260103" grpId="0" autoUpdateAnimBg="0"/>
      <p:bldP spid="260104" grpId="0" autoUpdateAnimBg="0"/>
      <p:bldP spid="260105" grpId="0" autoUpdateAnimBg="0"/>
      <p:bldP spid="260158" grpId="0" autoUpdateAnimBg="0"/>
      <p:bldP spid="26015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5DA8EA44-B403-4361-9F8F-CA5B5CBC9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CCEF90B8-628F-84E4-B5B3-334744529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2</a:t>
            </a: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41565DFF-5F44-F609-B41E-BEB3E144F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3</a:t>
            </a:r>
          </a:p>
        </p:txBody>
      </p:sp>
      <p:sp>
        <p:nvSpPr>
          <p:cNvPr id="10245" name="Rectangle 7">
            <a:extLst>
              <a:ext uri="{FF2B5EF4-FFF2-40B4-BE49-F238E27FC236}">
                <a16:creationId xmlns:a16="http://schemas.microsoft.com/office/drawing/2014/main" id="{EDE7B94A-64FB-13C8-BD1D-3B81D7B2F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4</a:t>
            </a:r>
          </a:p>
        </p:txBody>
      </p:sp>
      <p:sp>
        <p:nvSpPr>
          <p:cNvPr id="10246" name="Rectangle 8">
            <a:extLst>
              <a:ext uri="{FF2B5EF4-FFF2-40B4-BE49-F238E27FC236}">
                <a16:creationId xmlns:a16="http://schemas.microsoft.com/office/drawing/2014/main" id="{E3D9A02E-A406-6556-6F42-B974C85C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5</a:t>
            </a:r>
          </a:p>
        </p:txBody>
      </p:sp>
      <p:sp>
        <p:nvSpPr>
          <p:cNvPr id="10247" name="Rectangle 9">
            <a:extLst>
              <a:ext uri="{FF2B5EF4-FFF2-40B4-BE49-F238E27FC236}">
                <a16:creationId xmlns:a16="http://schemas.microsoft.com/office/drawing/2014/main" id="{A3A4D294-18C0-E246-1099-F109C0E52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6</a:t>
            </a:r>
          </a:p>
        </p:txBody>
      </p:sp>
      <p:sp>
        <p:nvSpPr>
          <p:cNvPr id="10248" name="Rectangle 10">
            <a:extLst>
              <a:ext uri="{FF2B5EF4-FFF2-40B4-BE49-F238E27FC236}">
                <a16:creationId xmlns:a16="http://schemas.microsoft.com/office/drawing/2014/main" id="{7FBDB734-0469-6858-0C27-8965096D0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7</a:t>
            </a:r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839BB401-7330-A7E1-D5BF-4F334D53E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8</a:t>
            </a:r>
          </a:p>
        </p:txBody>
      </p:sp>
      <p:sp>
        <p:nvSpPr>
          <p:cNvPr id="173068" name="Oval 12">
            <a:extLst>
              <a:ext uri="{FF2B5EF4-FFF2-40B4-BE49-F238E27FC236}">
                <a16:creationId xmlns:a16="http://schemas.microsoft.com/office/drawing/2014/main" id="{EBA6E3E0-B5EB-2185-093C-B8492A90D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4521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3069" name="Oval 13">
            <a:extLst>
              <a:ext uri="{FF2B5EF4-FFF2-40B4-BE49-F238E27FC236}">
                <a16:creationId xmlns:a16="http://schemas.microsoft.com/office/drawing/2014/main" id="{C20FBE69-DF13-0481-9B4C-7EEDB2934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3" y="3632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3070" name="Oval 14">
            <a:extLst>
              <a:ext uri="{FF2B5EF4-FFF2-40B4-BE49-F238E27FC236}">
                <a16:creationId xmlns:a16="http://schemas.microsoft.com/office/drawing/2014/main" id="{B166CA72-2CAC-4AFB-32D1-73E5EDE88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2870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3071" name="Oval 15">
            <a:extLst>
              <a:ext uri="{FF2B5EF4-FFF2-40B4-BE49-F238E27FC236}">
                <a16:creationId xmlns:a16="http://schemas.microsoft.com/office/drawing/2014/main" id="{16EAF845-E632-4AB3-98F2-81D8FF940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616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3072" name="Oval 16">
            <a:extLst>
              <a:ext uri="{FF2B5EF4-FFF2-40B4-BE49-F238E27FC236}">
                <a16:creationId xmlns:a16="http://schemas.microsoft.com/office/drawing/2014/main" id="{3404870F-BC4E-98FD-D2FC-7D747DB3C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3" y="28956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3073" name="Oval 17">
            <a:extLst>
              <a:ext uri="{FF2B5EF4-FFF2-40B4-BE49-F238E27FC236}">
                <a16:creationId xmlns:a16="http://schemas.microsoft.com/office/drawing/2014/main" id="{4CB0BA21-CC9B-38AB-AC87-726E14774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33655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3074" name="Oval 18">
            <a:extLst>
              <a:ext uri="{FF2B5EF4-FFF2-40B4-BE49-F238E27FC236}">
                <a16:creationId xmlns:a16="http://schemas.microsoft.com/office/drawing/2014/main" id="{B21AF9E7-AD30-4209-22C1-76F2CE901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63" y="40513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3075" name="Oval 19">
            <a:extLst>
              <a:ext uri="{FF2B5EF4-FFF2-40B4-BE49-F238E27FC236}">
                <a16:creationId xmlns:a16="http://schemas.microsoft.com/office/drawing/2014/main" id="{8844EC0F-B0E1-689E-AB4C-A74401F16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963" y="47879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258" name="Text Box 30">
            <a:extLst>
              <a:ext uri="{FF2B5EF4-FFF2-40B4-BE49-F238E27FC236}">
                <a16:creationId xmlns:a16="http://schemas.microsoft.com/office/drawing/2014/main" id="{398CC358-34EC-066B-C41E-BBBDC808D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0259" name="Text Box 38">
            <a:extLst>
              <a:ext uri="{FF2B5EF4-FFF2-40B4-BE49-F238E27FC236}">
                <a16:creationId xmlns:a16="http://schemas.microsoft.com/office/drawing/2014/main" id="{5FAEA1F0-D650-0F21-76B3-DC98FFD2F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3138"/>
            <a:ext cx="2770188" cy="17367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577FFF"/>
                </a:solidFill>
                <a:latin typeface="Kerala" pitchFamily="2" charset="0"/>
              </a:rPr>
              <a:t>ÉÝÏ </a:t>
            </a:r>
            <a:r>
              <a:rPr lang="en-US" altLang="en-US" sz="5400" b="1">
                <a:solidFill>
                  <a:srgbClr val="FEF800"/>
                </a:solidFill>
                <a:latin typeface="Kerala" pitchFamily="2" charset="0"/>
              </a:rPr>
              <a:t>µÅ</a:t>
            </a:r>
          </a:p>
        </p:txBody>
      </p:sp>
      <p:sp>
        <p:nvSpPr>
          <p:cNvPr id="10260" name="Text Box 39">
            <a:extLst>
              <a:ext uri="{FF2B5EF4-FFF2-40B4-BE49-F238E27FC236}">
                <a16:creationId xmlns:a16="http://schemas.microsoft.com/office/drawing/2014/main" id="{986CBFC8-ABBE-84E8-F9AA-FA7A35F29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138" y="930275"/>
            <a:ext cx="3217862" cy="17367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577FFF"/>
                </a:solidFill>
                <a:latin typeface="Kerala" pitchFamily="2" charset="0"/>
              </a:rPr>
              <a:t>ÉáÄßÏ </a:t>
            </a:r>
            <a:r>
              <a:rPr lang="en-US" altLang="en-US" sz="5400" b="1">
                <a:solidFill>
                  <a:srgbClr val="FEF800"/>
                </a:solidFill>
                <a:latin typeface="Kerala" pitchFamily="2" charset="0"/>
              </a:rPr>
              <a:t>µÅ</a:t>
            </a:r>
          </a:p>
        </p:txBody>
      </p:sp>
      <p:sp>
        <p:nvSpPr>
          <p:cNvPr id="173096" name="Rectangle 40">
            <a:extLst>
              <a:ext uri="{FF2B5EF4-FFF2-40B4-BE49-F238E27FC236}">
                <a16:creationId xmlns:a16="http://schemas.microsoft.com/office/drawing/2014/main" id="{B0E585D9-0686-3046-C0BF-4A9D5B7F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07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27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27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27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27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27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>
            <a:extLst>
              <a:ext uri="{FF2B5EF4-FFF2-40B4-BE49-F238E27FC236}">
                <a16:creationId xmlns:a16="http://schemas.microsoft.com/office/drawing/2014/main" id="{012F6518-5D2F-9427-0B90-544EF6A5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11267" name="Rectangle 9">
            <a:extLst>
              <a:ext uri="{FF2B5EF4-FFF2-40B4-BE49-F238E27FC236}">
                <a16:creationId xmlns:a16="http://schemas.microsoft.com/office/drawing/2014/main" id="{2DC7380D-5ADE-DEDA-D882-0FA72B277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2</a:t>
            </a:r>
          </a:p>
        </p:txBody>
      </p:sp>
      <p:sp>
        <p:nvSpPr>
          <p:cNvPr id="11268" name="Rectangle 10">
            <a:extLst>
              <a:ext uri="{FF2B5EF4-FFF2-40B4-BE49-F238E27FC236}">
                <a16:creationId xmlns:a16="http://schemas.microsoft.com/office/drawing/2014/main" id="{A17B6FAF-3F3F-9359-0A90-25FA090BB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3</a:t>
            </a:r>
          </a:p>
        </p:txBody>
      </p:sp>
      <p:sp>
        <p:nvSpPr>
          <p:cNvPr id="11269" name="Rectangle 11">
            <a:extLst>
              <a:ext uri="{FF2B5EF4-FFF2-40B4-BE49-F238E27FC236}">
                <a16:creationId xmlns:a16="http://schemas.microsoft.com/office/drawing/2014/main" id="{4DD85393-9DE8-FEF7-751F-E59AFA788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4</a:t>
            </a:r>
          </a:p>
        </p:txBody>
      </p:sp>
      <p:sp>
        <p:nvSpPr>
          <p:cNvPr id="11270" name="Rectangle 12">
            <a:extLst>
              <a:ext uri="{FF2B5EF4-FFF2-40B4-BE49-F238E27FC236}">
                <a16:creationId xmlns:a16="http://schemas.microsoft.com/office/drawing/2014/main" id="{9507BA4A-B02C-957E-57BD-08CEDEE9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5</a:t>
            </a:r>
          </a:p>
        </p:txBody>
      </p:sp>
      <p:sp>
        <p:nvSpPr>
          <p:cNvPr id="11271" name="Rectangle 13">
            <a:extLst>
              <a:ext uri="{FF2B5EF4-FFF2-40B4-BE49-F238E27FC236}">
                <a16:creationId xmlns:a16="http://schemas.microsoft.com/office/drawing/2014/main" id="{EE2DC016-C10F-F1BA-7A6D-A7F3A52C0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6</a:t>
            </a:r>
          </a:p>
        </p:txBody>
      </p:sp>
      <p:sp>
        <p:nvSpPr>
          <p:cNvPr id="11272" name="Rectangle 14">
            <a:extLst>
              <a:ext uri="{FF2B5EF4-FFF2-40B4-BE49-F238E27FC236}">
                <a16:creationId xmlns:a16="http://schemas.microsoft.com/office/drawing/2014/main" id="{F48385E7-040A-3ABD-D456-47C80D420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7</a:t>
            </a:r>
          </a:p>
        </p:txBody>
      </p:sp>
      <p:sp>
        <p:nvSpPr>
          <p:cNvPr id="11273" name="Rectangle 15">
            <a:extLst>
              <a:ext uri="{FF2B5EF4-FFF2-40B4-BE49-F238E27FC236}">
                <a16:creationId xmlns:a16="http://schemas.microsoft.com/office/drawing/2014/main" id="{8444CD8F-CAE9-9D09-279A-534479D76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" panose="02020603050405020304" pitchFamily="18" charset="0"/>
              </a:rPr>
              <a:t>8</a:t>
            </a:r>
          </a:p>
        </p:txBody>
      </p:sp>
      <p:sp>
        <p:nvSpPr>
          <p:cNvPr id="142352" name="Line 16">
            <a:extLst>
              <a:ext uri="{FF2B5EF4-FFF2-40B4-BE49-F238E27FC236}">
                <a16:creationId xmlns:a16="http://schemas.microsoft.com/office/drawing/2014/main" id="{240EC905-8716-1074-1441-865B9C0CAE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7575" y="3322638"/>
            <a:ext cx="3570288" cy="1627187"/>
          </a:xfrm>
          <a:prstGeom prst="line">
            <a:avLst/>
          </a:prstGeom>
          <a:noFill/>
          <a:ln w="76200">
            <a:solidFill>
              <a:srgbClr val="F9A9B6"/>
            </a:solidFill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3" name="Line 17">
            <a:extLst>
              <a:ext uri="{FF2B5EF4-FFF2-40B4-BE49-F238E27FC236}">
                <a16:creationId xmlns:a16="http://schemas.microsoft.com/office/drawing/2014/main" id="{870EE05E-2CBD-7216-460E-CEF5617A23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163" y="3784600"/>
            <a:ext cx="3683000" cy="2921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4" name="Line 18">
            <a:extLst>
              <a:ext uri="{FF2B5EF4-FFF2-40B4-BE49-F238E27FC236}">
                <a16:creationId xmlns:a16="http://schemas.microsoft.com/office/drawing/2014/main" id="{9C1EE822-C51F-D411-81F1-488887C85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6300" y="3316288"/>
            <a:ext cx="3238500" cy="1193800"/>
          </a:xfrm>
          <a:prstGeom prst="line">
            <a:avLst/>
          </a:prstGeom>
          <a:noFill/>
          <a:ln w="76200">
            <a:solidFill>
              <a:srgbClr val="21ED11"/>
            </a:solidFill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5" name="Line 19">
            <a:extLst>
              <a:ext uri="{FF2B5EF4-FFF2-40B4-BE49-F238E27FC236}">
                <a16:creationId xmlns:a16="http://schemas.microsoft.com/office/drawing/2014/main" id="{00F3971A-D882-A90A-1C8B-D8D2918C7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0125" y="3048000"/>
            <a:ext cx="2378075" cy="20288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Text Box 23">
            <a:extLst>
              <a:ext uri="{FF2B5EF4-FFF2-40B4-BE49-F238E27FC236}">
                <a16:creationId xmlns:a16="http://schemas.microsoft.com/office/drawing/2014/main" id="{B768F225-301D-99D1-8EC1-EE59A6918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279" name="Text Box 31">
            <a:extLst>
              <a:ext uri="{FF2B5EF4-FFF2-40B4-BE49-F238E27FC236}">
                <a16:creationId xmlns:a16="http://schemas.microsoft.com/office/drawing/2014/main" id="{55CE1A62-6E20-B91F-85B7-DA1DF1B9E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731838"/>
            <a:ext cx="2490788" cy="17367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577FFF"/>
                </a:solidFill>
                <a:latin typeface="Kerala" pitchFamily="2" charset="0"/>
              </a:rPr>
              <a:t>ÉÝÏ </a:t>
            </a:r>
            <a:r>
              <a:rPr lang="en-US" altLang="en-US" sz="5400" b="1">
                <a:solidFill>
                  <a:srgbClr val="FEF800"/>
                </a:solidFill>
                <a:latin typeface="Kerala" pitchFamily="2" charset="0"/>
              </a:rPr>
              <a:t>µÅ</a:t>
            </a:r>
          </a:p>
        </p:txBody>
      </p:sp>
      <p:sp>
        <p:nvSpPr>
          <p:cNvPr id="11280" name="Text Box 32">
            <a:extLst>
              <a:ext uri="{FF2B5EF4-FFF2-40B4-BE49-F238E27FC236}">
                <a16:creationId xmlns:a16="http://schemas.microsoft.com/office/drawing/2014/main" id="{8E2A0993-5C30-C308-0A9B-83A0E307F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687388"/>
            <a:ext cx="3217862" cy="17367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577FFF"/>
                </a:solidFill>
                <a:latin typeface="Kerala" pitchFamily="2" charset="0"/>
              </a:rPr>
              <a:t>ÉáÄßÏ </a:t>
            </a:r>
            <a:r>
              <a:rPr lang="en-US" altLang="en-US" sz="5400" b="1">
                <a:solidFill>
                  <a:srgbClr val="FEF800"/>
                </a:solidFill>
                <a:latin typeface="Kerala" pitchFamily="2" charset="0"/>
              </a:rPr>
              <a:t>µÅ</a:t>
            </a:r>
          </a:p>
        </p:txBody>
      </p:sp>
      <p:sp>
        <p:nvSpPr>
          <p:cNvPr id="142369" name="Rectangle 33">
            <a:extLst>
              <a:ext uri="{FF2B5EF4-FFF2-40B4-BE49-F238E27FC236}">
                <a16:creationId xmlns:a16="http://schemas.microsoft.com/office/drawing/2014/main" id="{48C4F6BE-091A-0F42-D8E1-D6DD13D08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08</a:t>
            </a:r>
            <a:endParaRPr lang="en-US" altLang="en-US" sz="1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282" name="Text Box 34">
            <a:extLst>
              <a:ext uri="{FF2B5EF4-FFF2-40B4-BE49-F238E27FC236}">
                <a16:creationId xmlns:a16="http://schemas.microsoft.com/office/drawing/2014/main" id="{227963B4-2EE9-192D-E126-4F14936F7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E1BC5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slow"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1E1BC5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1E1BC5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ALFA85:Microsoft Office:Microsoft PowerPoint 4:</Template>
  <TotalTime>6677</TotalTime>
  <Pages>20</Pages>
  <Words>2933</Words>
  <Application>Microsoft Macintosh PowerPoint</Application>
  <PresentationFormat>On-screen Show (4:3)</PresentationFormat>
  <Paragraphs>1163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Comic Sans MS</vt:lpstr>
      <vt:lpstr>Helvetica BlackOblique</vt:lpstr>
      <vt:lpstr>Arial</vt:lpstr>
      <vt:lpstr>Times New Roman</vt:lpstr>
      <vt:lpstr>Helvetica</vt:lpstr>
      <vt:lpstr>Times</vt:lpstr>
      <vt:lpstr>Kerala</vt:lpstr>
      <vt:lpstr>Arial Black</vt:lpstr>
      <vt:lpstr>Kosher-Normal</vt:lpstr>
      <vt:lpstr>Lucida Handwriting</vt:lpstr>
      <vt:lpstr>untitled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JOHN FRYMAN</dc:creator>
  <cp:keywords/>
  <dc:description/>
  <cp:lastModifiedBy>Rick Griffith</cp:lastModifiedBy>
  <cp:revision>402</cp:revision>
  <cp:lastPrinted>1999-05-13T17:03:44Z</cp:lastPrinted>
  <dcterms:created xsi:type="dcterms:W3CDTF">1999-05-07T10:27:12Z</dcterms:created>
  <dcterms:modified xsi:type="dcterms:W3CDTF">2024-11-30T22:05:33Z</dcterms:modified>
</cp:coreProperties>
</file>