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756" r:id="rId2"/>
    <p:sldId id="754" r:id="rId3"/>
    <p:sldId id="737" r:id="rId4"/>
    <p:sldId id="738" r:id="rId5"/>
    <p:sldId id="739" r:id="rId6"/>
    <p:sldId id="740" r:id="rId7"/>
    <p:sldId id="716" r:id="rId8"/>
    <p:sldId id="726" r:id="rId9"/>
    <p:sldId id="681" r:id="rId10"/>
    <p:sldId id="346" r:id="rId11"/>
    <p:sldId id="360" r:id="rId12"/>
    <p:sldId id="682" r:id="rId13"/>
    <p:sldId id="683" r:id="rId14"/>
    <p:sldId id="684" r:id="rId15"/>
    <p:sldId id="685" r:id="rId16"/>
    <p:sldId id="686" r:id="rId17"/>
    <p:sldId id="750" r:id="rId18"/>
    <p:sldId id="752" r:id="rId19"/>
    <p:sldId id="755" r:id="rId20"/>
    <p:sldId id="715" r:id="rId21"/>
  </p:sldIdLst>
  <p:sldSz cx="9144000" cy="6858000" type="screen4x3"/>
  <p:notesSz cx="6858000" cy="9144000"/>
  <p:embeddedFontLst>
    <p:embeddedFont>
      <p:font typeface="Comic Sans MS" panose="030F0902030302020204" pitchFamily="66" charset="0"/>
      <p:regular r:id="rId24"/>
      <p:bold r:id="rId25"/>
      <p:italic r:id="rId26"/>
      <p:boldItalic r:id="rId27"/>
    </p:embeddedFont>
    <p:embeddedFont>
      <p:font typeface="Helvetica" pitchFamily="2" charset="0"/>
      <p:regular r:id="rId28"/>
      <p:bold r:id="rId29"/>
      <p:italic r:id="rId30"/>
      <p:boldItalic r:id="rId31"/>
    </p:embeddedFont>
    <p:embeddedFont>
      <p:font typeface="Kerala" pitchFamily="2" charset="0"/>
      <p:regular r:id="rId32"/>
    </p:embeddedFont>
    <p:embeddedFont>
      <p:font typeface="Monotype Sorts" pitchFamily="2" charset="2"/>
      <p:regular r:id="rId33"/>
    </p:embeddedFont>
    <p:embeddedFont>
      <p:font typeface="Times" panose="02020603050405020304" pitchFamily="18" charset="0"/>
      <p:regular r:id="rId34"/>
      <p:bold r:id="rId35"/>
      <p:italic r:id="rId36"/>
      <p:boldItalic r:id="rId37"/>
    </p:embeddedFont>
    <p:embeddedFont>
      <p:font typeface="Webdings" pitchFamily="2" charset="2"/>
      <p:regular r:id="rId3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00DFCA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0">
          <p15:clr>
            <a:srgbClr val="A4A3A4"/>
          </p15:clr>
        </p15:guide>
        <p15:guide id="2" orient="horz" pos="4223">
          <p15:clr>
            <a:srgbClr val="A4A3A4"/>
          </p15:clr>
        </p15:guide>
        <p15:guide id="3" pos="4810">
          <p15:clr>
            <a:srgbClr val="A4A3A4"/>
          </p15:clr>
        </p15:guide>
        <p15:guide id="4" pos="52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859" autoAdjust="0"/>
    <p:restoredTop sz="90952"/>
  </p:normalViewPr>
  <p:slideViewPr>
    <p:cSldViewPr snapToGrid="0">
      <p:cViewPr varScale="1">
        <p:scale>
          <a:sx n="116" d="100"/>
          <a:sy n="116" d="100"/>
        </p:scale>
        <p:origin x="2112" y="184"/>
      </p:cViewPr>
      <p:guideLst>
        <p:guide orient="horz" pos="2150"/>
        <p:guide orient="horz" pos="4223"/>
        <p:guide pos="4810"/>
        <p:guide pos="521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C6ACDFA1-5AC0-50CE-D4F2-30A1377CD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6AB46303-7184-C948-AFBD-F94B9F36D846}" type="slidenum">
              <a:rPr lang="en-US" altLang="en-US" sz="1400" b="0">
                <a:solidFill>
                  <a:schemeClr val="tx1"/>
                </a:solidFill>
                <a:latin typeface="Times" panose="02020603050405020304" pitchFamily="18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77D51BCE-BE51-F0B5-21FC-DDD506408631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85696B8D-00DF-9FEF-4861-F4CFE0C5E924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5D54579B-57D7-1D79-6E73-D6C251A63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8750300"/>
            <a:ext cx="387350" cy="301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r"/>
            <a:fld id="{84870598-5E4D-D64E-8B3C-A85D2CBF90F6}" type="slidenum">
              <a:rPr lang="en-US" altLang="en-US" sz="1400" b="0">
                <a:solidFill>
                  <a:schemeClr val="tx1"/>
                </a:solidFill>
                <a:latin typeface="Times" panose="02020603050405020304" pitchFamily="18" charset="0"/>
              </a:rPr>
              <a:pPr algn="r"/>
              <a:t>‹#›</a:t>
            </a:fld>
            <a:endParaRPr lang="en-US" altLang="en-US" sz="14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A43C185-AFD5-A0A6-45E6-A05748E55220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d-ID" altLang="en-US"/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256DD9B5-37EA-781B-8236-B261B3E13A30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noFill/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633697"/>
      </p:ext>
    </p:extLst>
  </p:cSld>
  <p:clrMapOvr>
    <a:masterClrMapping/>
  </p:clrMapOvr>
  <p:transition>
    <p:wheel spokes="0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9137672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39716756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0897549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4506616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4875450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48808339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9788875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421046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41002283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4922176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31">
            <a:extLst>
              <a:ext uri="{FF2B5EF4-FFF2-40B4-BE49-F238E27FC236}">
                <a16:creationId xmlns:a16="http://schemas.microsoft.com/office/drawing/2014/main" id="{FB1B2819-AC2E-04BF-DC3D-95D228CF217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5300"/>
            <a:chOff x="0" y="0"/>
            <a:chExt cx="5753" cy="4312"/>
          </a:xfrm>
        </p:grpSpPr>
        <p:sp>
          <p:nvSpPr>
            <p:cNvPr id="1029" name="Rectangle 2">
              <a:extLst>
                <a:ext uri="{FF2B5EF4-FFF2-40B4-BE49-F238E27FC236}">
                  <a16:creationId xmlns:a16="http://schemas.microsoft.com/office/drawing/2014/main" id="{B889A73B-A333-125B-52D6-2EC0C9787D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4312"/>
            </a:xfrm>
            <a:prstGeom prst="rect">
              <a:avLst/>
            </a:prstGeom>
            <a:gradFill rotWithShape="0">
              <a:gsLst>
                <a:gs pos="0">
                  <a:srgbClr val="790015"/>
                </a:gs>
                <a:gs pos="100000">
                  <a:srgbClr val="61001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30" name="Group 26">
              <a:extLst>
                <a:ext uri="{FF2B5EF4-FFF2-40B4-BE49-F238E27FC236}">
                  <a16:creationId xmlns:a16="http://schemas.microsoft.com/office/drawing/2014/main" id="{076B9280-D56A-8BBC-74EA-C2A24F4355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6" y="204"/>
              <a:ext cx="5271" cy="3889"/>
              <a:chOff x="246" y="204"/>
              <a:chExt cx="5271" cy="3889"/>
            </a:xfrm>
          </p:grpSpPr>
          <p:sp>
            <p:nvSpPr>
              <p:cNvPr id="1035" name="Rectangle 3">
                <a:extLst>
                  <a:ext uri="{FF2B5EF4-FFF2-40B4-BE49-F238E27FC236}">
                    <a16:creationId xmlns:a16="http://schemas.microsoft.com/office/drawing/2014/main" id="{503CB684-5708-206F-4406-C745AE3F0F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" y="228"/>
                <a:ext cx="5217" cy="3850"/>
              </a:xfrm>
              <a:prstGeom prst="rect">
                <a:avLst/>
              </a:prstGeom>
              <a:solidFill>
                <a:srgbClr val="535353"/>
              </a:solidFill>
              <a:ln>
                <a:noFill/>
              </a:ln>
              <a:effectLst>
                <a:outerShdw dist="197566" dir="2700000" algn="ctr" rotWithShape="0">
                  <a:srgbClr val="000000"/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6" name="Freeform 4">
                <a:extLst>
                  <a:ext uri="{FF2B5EF4-FFF2-40B4-BE49-F238E27FC236}">
                    <a16:creationId xmlns:a16="http://schemas.microsoft.com/office/drawing/2014/main" id="{8B068975-4DE6-9DB2-08FE-2D04E2AB08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2" y="378"/>
                <a:ext cx="1411" cy="3440"/>
              </a:xfrm>
              <a:custGeom>
                <a:avLst/>
                <a:gdLst>
                  <a:gd name="T0" fmla="*/ 91 w 1411"/>
                  <a:gd name="T1" fmla="*/ 33 h 3440"/>
                  <a:gd name="T2" fmla="*/ 212 w 1411"/>
                  <a:gd name="T3" fmla="*/ 76 h 3440"/>
                  <a:gd name="T4" fmla="*/ 332 w 1411"/>
                  <a:gd name="T5" fmla="*/ 174 h 3440"/>
                  <a:gd name="T6" fmla="*/ 383 w 1411"/>
                  <a:gd name="T7" fmla="*/ 305 h 3440"/>
                  <a:gd name="T8" fmla="*/ 443 w 1411"/>
                  <a:gd name="T9" fmla="*/ 446 h 3440"/>
                  <a:gd name="T10" fmla="*/ 453 w 1411"/>
                  <a:gd name="T11" fmla="*/ 620 h 3440"/>
                  <a:gd name="T12" fmla="*/ 494 w 1411"/>
                  <a:gd name="T13" fmla="*/ 751 h 3440"/>
                  <a:gd name="T14" fmla="*/ 494 w 1411"/>
                  <a:gd name="T15" fmla="*/ 882 h 3440"/>
                  <a:gd name="T16" fmla="*/ 483 w 1411"/>
                  <a:gd name="T17" fmla="*/ 1012 h 3440"/>
                  <a:gd name="T18" fmla="*/ 473 w 1411"/>
                  <a:gd name="T19" fmla="*/ 1143 h 3440"/>
                  <a:gd name="T20" fmla="*/ 463 w 1411"/>
                  <a:gd name="T21" fmla="*/ 1284 h 3440"/>
                  <a:gd name="T22" fmla="*/ 433 w 1411"/>
                  <a:gd name="T23" fmla="*/ 1426 h 3440"/>
                  <a:gd name="T24" fmla="*/ 383 w 1411"/>
                  <a:gd name="T25" fmla="*/ 1556 h 3440"/>
                  <a:gd name="T26" fmla="*/ 353 w 1411"/>
                  <a:gd name="T27" fmla="*/ 1687 h 3440"/>
                  <a:gd name="T28" fmla="*/ 443 w 1411"/>
                  <a:gd name="T29" fmla="*/ 1796 h 3440"/>
                  <a:gd name="T30" fmla="*/ 494 w 1411"/>
                  <a:gd name="T31" fmla="*/ 1937 h 3440"/>
                  <a:gd name="T32" fmla="*/ 524 w 1411"/>
                  <a:gd name="T33" fmla="*/ 2068 h 3440"/>
                  <a:gd name="T34" fmla="*/ 614 w 1411"/>
                  <a:gd name="T35" fmla="*/ 2198 h 3440"/>
                  <a:gd name="T36" fmla="*/ 705 w 1411"/>
                  <a:gd name="T37" fmla="*/ 2351 h 3440"/>
                  <a:gd name="T38" fmla="*/ 836 w 1411"/>
                  <a:gd name="T39" fmla="*/ 2470 h 3440"/>
                  <a:gd name="T40" fmla="*/ 947 w 1411"/>
                  <a:gd name="T41" fmla="*/ 2612 h 3440"/>
                  <a:gd name="T42" fmla="*/ 1078 w 1411"/>
                  <a:gd name="T43" fmla="*/ 2721 h 3440"/>
                  <a:gd name="T44" fmla="*/ 1158 w 1411"/>
                  <a:gd name="T45" fmla="*/ 2851 h 3440"/>
                  <a:gd name="T46" fmla="*/ 1269 w 1411"/>
                  <a:gd name="T47" fmla="*/ 3004 h 3440"/>
                  <a:gd name="T48" fmla="*/ 1319 w 1411"/>
                  <a:gd name="T49" fmla="*/ 3156 h 3440"/>
                  <a:gd name="T50" fmla="*/ 1370 w 1411"/>
                  <a:gd name="T51" fmla="*/ 3308 h 3440"/>
                  <a:gd name="T52" fmla="*/ 1400 w 1411"/>
                  <a:gd name="T53" fmla="*/ 3439 h 3440"/>
                  <a:gd name="T54" fmla="*/ 1410 w 1411"/>
                  <a:gd name="T55" fmla="*/ 3145 h 3440"/>
                  <a:gd name="T56" fmla="*/ 1340 w 1411"/>
                  <a:gd name="T57" fmla="*/ 3058 h 3440"/>
                  <a:gd name="T58" fmla="*/ 1259 w 1411"/>
                  <a:gd name="T59" fmla="*/ 2862 h 3440"/>
                  <a:gd name="T60" fmla="*/ 1098 w 1411"/>
                  <a:gd name="T61" fmla="*/ 2721 h 3440"/>
                  <a:gd name="T62" fmla="*/ 997 w 1411"/>
                  <a:gd name="T63" fmla="*/ 2514 h 3440"/>
                  <a:gd name="T64" fmla="*/ 806 w 1411"/>
                  <a:gd name="T65" fmla="*/ 2449 h 3440"/>
                  <a:gd name="T66" fmla="*/ 735 w 1411"/>
                  <a:gd name="T67" fmla="*/ 2307 h 3440"/>
                  <a:gd name="T68" fmla="*/ 635 w 1411"/>
                  <a:gd name="T69" fmla="*/ 2187 h 3440"/>
                  <a:gd name="T70" fmla="*/ 534 w 1411"/>
                  <a:gd name="T71" fmla="*/ 1959 h 3440"/>
                  <a:gd name="T72" fmla="*/ 443 w 1411"/>
                  <a:gd name="T73" fmla="*/ 1785 h 3440"/>
                  <a:gd name="T74" fmla="*/ 403 w 1411"/>
                  <a:gd name="T75" fmla="*/ 1632 h 3440"/>
                  <a:gd name="T76" fmla="*/ 433 w 1411"/>
                  <a:gd name="T77" fmla="*/ 1491 h 3440"/>
                  <a:gd name="T78" fmla="*/ 483 w 1411"/>
                  <a:gd name="T79" fmla="*/ 1349 h 3440"/>
                  <a:gd name="T80" fmla="*/ 483 w 1411"/>
                  <a:gd name="T81" fmla="*/ 1208 h 3440"/>
                  <a:gd name="T82" fmla="*/ 524 w 1411"/>
                  <a:gd name="T83" fmla="*/ 1023 h 3440"/>
                  <a:gd name="T84" fmla="*/ 514 w 1411"/>
                  <a:gd name="T85" fmla="*/ 805 h 3440"/>
                  <a:gd name="T86" fmla="*/ 534 w 1411"/>
                  <a:gd name="T87" fmla="*/ 642 h 3440"/>
                  <a:gd name="T88" fmla="*/ 554 w 1411"/>
                  <a:gd name="T89" fmla="*/ 522 h 3440"/>
                  <a:gd name="T90" fmla="*/ 665 w 1411"/>
                  <a:gd name="T91" fmla="*/ 392 h 3440"/>
                  <a:gd name="T92" fmla="*/ 826 w 1411"/>
                  <a:gd name="T93" fmla="*/ 218 h 3440"/>
                  <a:gd name="T94" fmla="*/ 876 w 1411"/>
                  <a:gd name="T95" fmla="*/ 76 h 3440"/>
                  <a:gd name="T96" fmla="*/ 917 w 1411"/>
                  <a:gd name="T97" fmla="*/ 11 h 3440"/>
                  <a:gd name="T98" fmla="*/ 765 w 1411"/>
                  <a:gd name="T99" fmla="*/ 87 h 3440"/>
                  <a:gd name="T100" fmla="*/ 755 w 1411"/>
                  <a:gd name="T101" fmla="*/ 218 h 3440"/>
                  <a:gd name="T102" fmla="*/ 745 w 1411"/>
                  <a:gd name="T103" fmla="*/ 305 h 3440"/>
                  <a:gd name="T104" fmla="*/ 624 w 1411"/>
                  <a:gd name="T105" fmla="*/ 435 h 3440"/>
                  <a:gd name="T106" fmla="*/ 534 w 1411"/>
                  <a:gd name="T107" fmla="*/ 522 h 3440"/>
                  <a:gd name="T108" fmla="*/ 483 w 1411"/>
                  <a:gd name="T109" fmla="*/ 664 h 3440"/>
                  <a:gd name="T110" fmla="*/ 473 w 1411"/>
                  <a:gd name="T111" fmla="*/ 511 h 3440"/>
                  <a:gd name="T112" fmla="*/ 443 w 1411"/>
                  <a:gd name="T113" fmla="*/ 348 h 3440"/>
                  <a:gd name="T114" fmla="*/ 383 w 1411"/>
                  <a:gd name="T115" fmla="*/ 218 h 3440"/>
                  <a:gd name="T116" fmla="*/ 302 w 1411"/>
                  <a:gd name="T117" fmla="*/ 98 h 3440"/>
                  <a:gd name="T118" fmla="*/ 181 w 1411"/>
                  <a:gd name="T119" fmla="*/ 33 h 3440"/>
                  <a:gd name="T120" fmla="*/ 60 w 1411"/>
                  <a:gd name="T121" fmla="*/ 11 h 344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1411" h="3440">
                    <a:moveTo>
                      <a:pt x="0" y="0"/>
                    </a:moveTo>
                    <a:lnTo>
                      <a:pt x="50" y="22"/>
                    </a:lnTo>
                    <a:lnTo>
                      <a:pt x="91" y="33"/>
                    </a:lnTo>
                    <a:lnTo>
                      <a:pt x="131" y="22"/>
                    </a:lnTo>
                    <a:lnTo>
                      <a:pt x="171" y="54"/>
                    </a:lnTo>
                    <a:lnTo>
                      <a:pt x="212" y="76"/>
                    </a:lnTo>
                    <a:lnTo>
                      <a:pt x="252" y="98"/>
                    </a:lnTo>
                    <a:lnTo>
                      <a:pt x="292" y="141"/>
                    </a:lnTo>
                    <a:lnTo>
                      <a:pt x="332" y="174"/>
                    </a:lnTo>
                    <a:lnTo>
                      <a:pt x="342" y="218"/>
                    </a:lnTo>
                    <a:lnTo>
                      <a:pt x="342" y="261"/>
                    </a:lnTo>
                    <a:lnTo>
                      <a:pt x="383" y="305"/>
                    </a:lnTo>
                    <a:lnTo>
                      <a:pt x="413" y="348"/>
                    </a:lnTo>
                    <a:lnTo>
                      <a:pt x="413" y="403"/>
                    </a:lnTo>
                    <a:lnTo>
                      <a:pt x="443" y="446"/>
                    </a:lnTo>
                    <a:lnTo>
                      <a:pt x="463" y="490"/>
                    </a:lnTo>
                    <a:lnTo>
                      <a:pt x="453" y="577"/>
                    </a:lnTo>
                    <a:lnTo>
                      <a:pt x="453" y="620"/>
                    </a:lnTo>
                    <a:lnTo>
                      <a:pt x="473" y="664"/>
                    </a:lnTo>
                    <a:lnTo>
                      <a:pt x="483" y="707"/>
                    </a:lnTo>
                    <a:lnTo>
                      <a:pt x="494" y="751"/>
                    </a:lnTo>
                    <a:lnTo>
                      <a:pt x="494" y="794"/>
                    </a:lnTo>
                    <a:lnTo>
                      <a:pt x="494" y="838"/>
                    </a:lnTo>
                    <a:lnTo>
                      <a:pt x="494" y="882"/>
                    </a:lnTo>
                    <a:lnTo>
                      <a:pt x="494" y="925"/>
                    </a:lnTo>
                    <a:lnTo>
                      <a:pt x="504" y="969"/>
                    </a:lnTo>
                    <a:lnTo>
                      <a:pt x="483" y="1012"/>
                    </a:lnTo>
                    <a:lnTo>
                      <a:pt x="473" y="1056"/>
                    </a:lnTo>
                    <a:lnTo>
                      <a:pt x="473" y="1099"/>
                    </a:lnTo>
                    <a:lnTo>
                      <a:pt x="473" y="1143"/>
                    </a:lnTo>
                    <a:lnTo>
                      <a:pt x="483" y="1186"/>
                    </a:lnTo>
                    <a:lnTo>
                      <a:pt x="483" y="1230"/>
                    </a:lnTo>
                    <a:lnTo>
                      <a:pt x="463" y="1284"/>
                    </a:lnTo>
                    <a:lnTo>
                      <a:pt x="453" y="1328"/>
                    </a:lnTo>
                    <a:lnTo>
                      <a:pt x="453" y="1382"/>
                    </a:lnTo>
                    <a:lnTo>
                      <a:pt x="433" y="1426"/>
                    </a:lnTo>
                    <a:lnTo>
                      <a:pt x="403" y="1469"/>
                    </a:lnTo>
                    <a:lnTo>
                      <a:pt x="383" y="1513"/>
                    </a:lnTo>
                    <a:lnTo>
                      <a:pt x="383" y="1556"/>
                    </a:lnTo>
                    <a:lnTo>
                      <a:pt x="383" y="1600"/>
                    </a:lnTo>
                    <a:lnTo>
                      <a:pt x="363" y="1643"/>
                    </a:lnTo>
                    <a:lnTo>
                      <a:pt x="353" y="1687"/>
                    </a:lnTo>
                    <a:lnTo>
                      <a:pt x="363" y="1730"/>
                    </a:lnTo>
                    <a:lnTo>
                      <a:pt x="383" y="1785"/>
                    </a:lnTo>
                    <a:lnTo>
                      <a:pt x="443" y="1796"/>
                    </a:lnTo>
                    <a:lnTo>
                      <a:pt x="463" y="1850"/>
                    </a:lnTo>
                    <a:lnTo>
                      <a:pt x="483" y="1894"/>
                    </a:lnTo>
                    <a:lnTo>
                      <a:pt x="494" y="1937"/>
                    </a:lnTo>
                    <a:lnTo>
                      <a:pt x="494" y="1981"/>
                    </a:lnTo>
                    <a:lnTo>
                      <a:pt x="524" y="2024"/>
                    </a:lnTo>
                    <a:lnTo>
                      <a:pt x="524" y="2068"/>
                    </a:lnTo>
                    <a:lnTo>
                      <a:pt x="544" y="2122"/>
                    </a:lnTo>
                    <a:lnTo>
                      <a:pt x="584" y="2155"/>
                    </a:lnTo>
                    <a:lnTo>
                      <a:pt x="614" y="2198"/>
                    </a:lnTo>
                    <a:lnTo>
                      <a:pt x="624" y="2275"/>
                    </a:lnTo>
                    <a:lnTo>
                      <a:pt x="685" y="2285"/>
                    </a:lnTo>
                    <a:lnTo>
                      <a:pt x="705" y="2351"/>
                    </a:lnTo>
                    <a:lnTo>
                      <a:pt x="745" y="2394"/>
                    </a:lnTo>
                    <a:lnTo>
                      <a:pt x="786" y="2438"/>
                    </a:lnTo>
                    <a:lnTo>
                      <a:pt x="836" y="2470"/>
                    </a:lnTo>
                    <a:lnTo>
                      <a:pt x="876" y="2514"/>
                    </a:lnTo>
                    <a:lnTo>
                      <a:pt x="896" y="2568"/>
                    </a:lnTo>
                    <a:lnTo>
                      <a:pt x="947" y="2612"/>
                    </a:lnTo>
                    <a:lnTo>
                      <a:pt x="997" y="2634"/>
                    </a:lnTo>
                    <a:lnTo>
                      <a:pt x="1027" y="2677"/>
                    </a:lnTo>
                    <a:lnTo>
                      <a:pt x="1078" y="2721"/>
                    </a:lnTo>
                    <a:lnTo>
                      <a:pt x="1108" y="2764"/>
                    </a:lnTo>
                    <a:lnTo>
                      <a:pt x="1128" y="2808"/>
                    </a:lnTo>
                    <a:lnTo>
                      <a:pt x="1158" y="2851"/>
                    </a:lnTo>
                    <a:lnTo>
                      <a:pt x="1188" y="2906"/>
                    </a:lnTo>
                    <a:lnTo>
                      <a:pt x="1229" y="2949"/>
                    </a:lnTo>
                    <a:lnTo>
                      <a:pt x="1269" y="3004"/>
                    </a:lnTo>
                    <a:lnTo>
                      <a:pt x="1279" y="3058"/>
                    </a:lnTo>
                    <a:lnTo>
                      <a:pt x="1289" y="3113"/>
                    </a:lnTo>
                    <a:lnTo>
                      <a:pt x="1319" y="3156"/>
                    </a:lnTo>
                    <a:lnTo>
                      <a:pt x="1350" y="3210"/>
                    </a:lnTo>
                    <a:lnTo>
                      <a:pt x="1360" y="3265"/>
                    </a:lnTo>
                    <a:lnTo>
                      <a:pt x="1370" y="3308"/>
                    </a:lnTo>
                    <a:lnTo>
                      <a:pt x="1390" y="3352"/>
                    </a:lnTo>
                    <a:lnTo>
                      <a:pt x="1400" y="3395"/>
                    </a:lnTo>
                    <a:lnTo>
                      <a:pt x="1400" y="3439"/>
                    </a:lnTo>
                    <a:lnTo>
                      <a:pt x="1400" y="3319"/>
                    </a:lnTo>
                    <a:lnTo>
                      <a:pt x="1410" y="3232"/>
                    </a:lnTo>
                    <a:lnTo>
                      <a:pt x="1410" y="3145"/>
                    </a:lnTo>
                    <a:lnTo>
                      <a:pt x="1410" y="3102"/>
                    </a:lnTo>
                    <a:lnTo>
                      <a:pt x="1380" y="3058"/>
                    </a:lnTo>
                    <a:lnTo>
                      <a:pt x="1340" y="3058"/>
                    </a:lnTo>
                    <a:lnTo>
                      <a:pt x="1309" y="2982"/>
                    </a:lnTo>
                    <a:lnTo>
                      <a:pt x="1299" y="2938"/>
                    </a:lnTo>
                    <a:lnTo>
                      <a:pt x="1259" y="2862"/>
                    </a:lnTo>
                    <a:lnTo>
                      <a:pt x="1239" y="2819"/>
                    </a:lnTo>
                    <a:lnTo>
                      <a:pt x="1178" y="2753"/>
                    </a:lnTo>
                    <a:lnTo>
                      <a:pt x="1098" y="2721"/>
                    </a:lnTo>
                    <a:lnTo>
                      <a:pt x="1037" y="2721"/>
                    </a:lnTo>
                    <a:lnTo>
                      <a:pt x="1007" y="2579"/>
                    </a:lnTo>
                    <a:lnTo>
                      <a:pt x="997" y="2514"/>
                    </a:lnTo>
                    <a:lnTo>
                      <a:pt x="967" y="2470"/>
                    </a:lnTo>
                    <a:lnTo>
                      <a:pt x="886" y="2460"/>
                    </a:lnTo>
                    <a:lnTo>
                      <a:pt x="806" y="2449"/>
                    </a:lnTo>
                    <a:lnTo>
                      <a:pt x="765" y="2438"/>
                    </a:lnTo>
                    <a:lnTo>
                      <a:pt x="755" y="2351"/>
                    </a:lnTo>
                    <a:lnTo>
                      <a:pt x="735" y="2307"/>
                    </a:lnTo>
                    <a:lnTo>
                      <a:pt x="715" y="2253"/>
                    </a:lnTo>
                    <a:lnTo>
                      <a:pt x="675" y="2209"/>
                    </a:lnTo>
                    <a:lnTo>
                      <a:pt x="635" y="2187"/>
                    </a:lnTo>
                    <a:lnTo>
                      <a:pt x="554" y="2100"/>
                    </a:lnTo>
                    <a:lnTo>
                      <a:pt x="534" y="2057"/>
                    </a:lnTo>
                    <a:lnTo>
                      <a:pt x="534" y="1959"/>
                    </a:lnTo>
                    <a:lnTo>
                      <a:pt x="524" y="1894"/>
                    </a:lnTo>
                    <a:lnTo>
                      <a:pt x="494" y="1839"/>
                    </a:lnTo>
                    <a:lnTo>
                      <a:pt x="443" y="1785"/>
                    </a:lnTo>
                    <a:lnTo>
                      <a:pt x="413" y="1741"/>
                    </a:lnTo>
                    <a:lnTo>
                      <a:pt x="393" y="1687"/>
                    </a:lnTo>
                    <a:lnTo>
                      <a:pt x="403" y="1632"/>
                    </a:lnTo>
                    <a:lnTo>
                      <a:pt x="403" y="1589"/>
                    </a:lnTo>
                    <a:lnTo>
                      <a:pt x="413" y="1545"/>
                    </a:lnTo>
                    <a:lnTo>
                      <a:pt x="433" y="1491"/>
                    </a:lnTo>
                    <a:lnTo>
                      <a:pt x="433" y="1447"/>
                    </a:lnTo>
                    <a:lnTo>
                      <a:pt x="463" y="1393"/>
                    </a:lnTo>
                    <a:lnTo>
                      <a:pt x="483" y="1349"/>
                    </a:lnTo>
                    <a:lnTo>
                      <a:pt x="494" y="1295"/>
                    </a:lnTo>
                    <a:lnTo>
                      <a:pt x="494" y="1252"/>
                    </a:lnTo>
                    <a:lnTo>
                      <a:pt x="483" y="1208"/>
                    </a:lnTo>
                    <a:lnTo>
                      <a:pt x="494" y="1164"/>
                    </a:lnTo>
                    <a:lnTo>
                      <a:pt x="524" y="1067"/>
                    </a:lnTo>
                    <a:lnTo>
                      <a:pt x="524" y="1023"/>
                    </a:lnTo>
                    <a:lnTo>
                      <a:pt x="524" y="936"/>
                    </a:lnTo>
                    <a:lnTo>
                      <a:pt x="524" y="871"/>
                    </a:lnTo>
                    <a:lnTo>
                      <a:pt x="514" y="805"/>
                    </a:lnTo>
                    <a:lnTo>
                      <a:pt x="524" y="762"/>
                    </a:lnTo>
                    <a:lnTo>
                      <a:pt x="544" y="707"/>
                    </a:lnTo>
                    <a:lnTo>
                      <a:pt x="534" y="642"/>
                    </a:lnTo>
                    <a:lnTo>
                      <a:pt x="524" y="599"/>
                    </a:lnTo>
                    <a:lnTo>
                      <a:pt x="514" y="555"/>
                    </a:lnTo>
                    <a:lnTo>
                      <a:pt x="554" y="522"/>
                    </a:lnTo>
                    <a:lnTo>
                      <a:pt x="584" y="479"/>
                    </a:lnTo>
                    <a:lnTo>
                      <a:pt x="594" y="435"/>
                    </a:lnTo>
                    <a:lnTo>
                      <a:pt x="665" y="392"/>
                    </a:lnTo>
                    <a:lnTo>
                      <a:pt x="725" y="305"/>
                    </a:lnTo>
                    <a:lnTo>
                      <a:pt x="786" y="239"/>
                    </a:lnTo>
                    <a:lnTo>
                      <a:pt x="826" y="218"/>
                    </a:lnTo>
                    <a:lnTo>
                      <a:pt x="856" y="174"/>
                    </a:lnTo>
                    <a:lnTo>
                      <a:pt x="856" y="131"/>
                    </a:lnTo>
                    <a:lnTo>
                      <a:pt x="876" y="76"/>
                    </a:lnTo>
                    <a:lnTo>
                      <a:pt x="917" y="44"/>
                    </a:lnTo>
                    <a:lnTo>
                      <a:pt x="957" y="0"/>
                    </a:lnTo>
                    <a:lnTo>
                      <a:pt x="917" y="11"/>
                    </a:lnTo>
                    <a:lnTo>
                      <a:pt x="856" y="22"/>
                    </a:lnTo>
                    <a:lnTo>
                      <a:pt x="796" y="44"/>
                    </a:lnTo>
                    <a:lnTo>
                      <a:pt x="765" y="87"/>
                    </a:lnTo>
                    <a:lnTo>
                      <a:pt x="776" y="131"/>
                    </a:lnTo>
                    <a:lnTo>
                      <a:pt x="755" y="174"/>
                    </a:lnTo>
                    <a:lnTo>
                      <a:pt x="755" y="218"/>
                    </a:lnTo>
                    <a:lnTo>
                      <a:pt x="826" y="229"/>
                    </a:lnTo>
                    <a:lnTo>
                      <a:pt x="786" y="272"/>
                    </a:lnTo>
                    <a:lnTo>
                      <a:pt x="745" y="305"/>
                    </a:lnTo>
                    <a:lnTo>
                      <a:pt x="705" y="348"/>
                    </a:lnTo>
                    <a:lnTo>
                      <a:pt x="665" y="424"/>
                    </a:lnTo>
                    <a:lnTo>
                      <a:pt x="624" y="435"/>
                    </a:lnTo>
                    <a:lnTo>
                      <a:pt x="584" y="468"/>
                    </a:lnTo>
                    <a:lnTo>
                      <a:pt x="544" y="479"/>
                    </a:lnTo>
                    <a:lnTo>
                      <a:pt x="534" y="522"/>
                    </a:lnTo>
                    <a:lnTo>
                      <a:pt x="534" y="566"/>
                    </a:lnTo>
                    <a:lnTo>
                      <a:pt x="494" y="620"/>
                    </a:lnTo>
                    <a:lnTo>
                      <a:pt x="483" y="664"/>
                    </a:lnTo>
                    <a:lnTo>
                      <a:pt x="483" y="707"/>
                    </a:lnTo>
                    <a:lnTo>
                      <a:pt x="483" y="620"/>
                    </a:lnTo>
                    <a:lnTo>
                      <a:pt x="473" y="511"/>
                    </a:lnTo>
                    <a:lnTo>
                      <a:pt x="463" y="446"/>
                    </a:lnTo>
                    <a:lnTo>
                      <a:pt x="453" y="403"/>
                    </a:lnTo>
                    <a:lnTo>
                      <a:pt x="443" y="348"/>
                    </a:lnTo>
                    <a:lnTo>
                      <a:pt x="413" y="305"/>
                    </a:lnTo>
                    <a:lnTo>
                      <a:pt x="383" y="261"/>
                    </a:lnTo>
                    <a:lnTo>
                      <a:pt x="383" y="218"/>
                    </a:lnTo>
                    <a:lnTo>
                      <a:pt x="353" y="174"/>
                    </a:lnTo>
                    <a:lnTo>
                      <a:pt x="312" y="141"/>
                    </a:lnTo>
                    <a:lnTo>
                      <a:pt x="302" y="98"/>
                    </a:lnTo>
                    <a:lnTo>
                      <a:pt x="262" y="76"/>
                    </a:lnTo>
                    <a:lnTo>
                      <a:pt x="222" y="76"/>
                    </a:lnTo>
                    <a:lnTo>
                      <a:pt x="181" y="33"/>
                    </a:lnTo>
                    <a:lnTo>
                      <a:pt x="141" y="11"/>
                    </a:lnTo>
                    <a:lnTo>
                      <a:pt x="101" y="0"/>
                    </a:lnTo>
                    <a:lnTo>
                      <a:pt x="60" y="11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" name="Freeform 5">
                <a:extLst>
                  <a:ext uri="{FF2B5EF4-FFF2-40B4-BE49-F238E27FC236}">
                    <a16:creationId xmlns:a16="http://schemas.microsoft.com/office/drawing/2014/main" id="{C4E62A98-462E-B052-FCD0-EE240183B4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2" y="3415"/>
                <a:ext cx="1965" cy="490"/>
              </a:xfrm>
              <a:custGeom>
                <a:avLst/>
                <a:gdLst>
                  <a:gd name="T0" fmla="*/ 40 w 1965"/>
                  <a:gd name="T1" fmla="*/ 43 h 490"/>
                  <a:gd name="T2" fmla="*/ 141 w 1965"/>
                  <a:gd name="T3" fmla="*/ 65 h 490"/>
                  <a:gd name="T4" fmla="*/ 232 w 1965"/>
                  <a:gd name="T5" fmla="*/ 76 h 490"/>
                  <a:gd name="T6" fmla="*/ 363 w 1965"/>
                  <a:gd name="T7" fmla="*/ 130 h 490"/>
                  <a:gd name="T8" fmla="*/ 504 w 1965"/>
                  <a:gd name="T9" fmla="*/ 130 h 490"/>
                  <a:gd name="T10" fmla="*/ 604 w 1965"/>
                  <a:gd name="T11" fmla="*/ 141 h 490"/>
                  <a:gd name="T12" fmla="*/ 705 w 1965"/>
                  <a:gd name="T13" fmla="*/ 196 h 490"/>
                  <a:gd name="T14" fmla="*/ 765 w 1965"/>
                  <a:gd name="T15" fmla="*/ 250 h 490"/>
                  <a:gd name="T16" fmla="*/ 906 w 1965"/>
                  <a:gd name="T17" fmla="*/ 261 h 490"/>
                  <a:gd name="T18" fmla="*/ 1007 w 1965"/>
                  <a:gd name="T19" fmla="*/ 261 h 490"/>
                  <a:gd name="T20" fmla="*/ 1148 w 1965"/>
                  <a:gd name="T21" fmla="*/ 250 h 490"/>
                  <a:gd name="T22" fmla="*/ 1219 w 1965"/>
                  <a:gd name="T23" fmla="*/ 304 h 490"/>
                  <a:gd name="T24" fmla="*/ 1299 w 1965"/>
                  <a:gd name="T25" fmla="*/ 315 h 490"/>
                  <a:gd name="T26" fmla="*/ 1380 w 1965"/>
                  <a:gd name="T27" fmla="*/ 380 h 490"/>
                  <a:gd name="T28" fmla="*/ 1460 w 1965"/>
                  <a:gd name="T29" fmla="*/ 424 h 490"/>
                  <a:gd name="T30" fmla="*/ 1541 w 1965"/>
                  <a:gd name="T31" fmla="*/ 446 h 490"/>
                  <a:gd name="T32" fmla="*/ 1662 w 1965"/>
                  <a:gd name="T33" fmla="*/ 446 h 490"/>
                  <a:gd name="T34" fmla="*/ 1752 w 1965"/>
                  <a:gd name="T35" fmla="*/ 456 h 490"/>
                  <a:gd name="T36" fmla="*/ 1883 w 1965"/>
                  <a:gd name="T37" fmla="*/ 467 h 490"/>
                  <a:gd name="T38" fmla="*/ 1964 w 1965"/>
                  <a:gd name="T39" fmla="*/ 489 h 490"/>
                  <a:gd name="T40" fmla="*/ 1863 w 1965"/>
                  <a:gd name="T41" fmla="*/ 467 h 490"/>
                  <a:gd name="T42" fmla="*/ 1783 w 1965"/>
                  <a:gd name="T43" fmla="*/ 446 h 490"/>
                  <a:gd name="T44" fmla="*/ 1692 w 1965"/>
                  <a:gd name="T45" fmla="*/ 446 h 490"/>
                  <a:gd name="T46" fmla="*/ 1611 w 1965"/>
                  <a:gd name="T47" fmla="*/ 402 h 490"/>
                  <a:gd name="T48" fmla="*/ 1531 w 1965"/>
                  <a:gd name="T49" fmla="*/ 413 h 490"/>
                  <a:gd name="T50" fmla="*/ 1450 w 1965"/>
                  <a:gd name="T51" fmla="*/ 369 h 490"/>
                  <a:gd name="T52" fmla="*/ 1370 w 1965"/>
                  <a:gd name="T53" fmla="*/ 348 h 490"/>
                  <a:gd name="T54" fmla="*/ 1289 w 1965"/>
                  <a:gd name="T55" fmla="*/ 272 h 490"/>
                  <a:gd name="T56" fmla="*/ 1209 w 1965"/>
                  <a:gd name="T57" fmla="*/ 283 h 490"/>
                  <a:gd name="T58" fmla="*/ 1047 w 1965"/>
                  <a:gd name="T59" fmla="*/ 130 h 490"/>
                  <a:gd name="T60" fmla="*/ 927 w 1965"/>
                  <a:gd name="T61" fmla="*/ 130 h 490"/>
                  <a:gd name="T62" fmla="*/ 886 w 1965"/>
                  <a:gd name="T63" fmla="*/ 228 h 490"/>
                  <a:gd name="T64" fmla="*/ 806 w 1965"/>
                  <a:gd name="T65" fmla="*/ 228 h 490"/>
                  <a:gd name="T66" fmla="*/ 725 w 1965"/>
                  <a:gd name="T67" fmla="*/ 196 h 490"/>
                  <a:gd name="T68" fmla="*/ 624 w 1965"/>
                  <a:gd name="T69" fmla="*/ 152 h 490"/>
                  <a:gd name="T70" fmla="*/ 544 w 1965"/>
                  <a:gd name="T71" fmla="*/ 109 h 490"/>
                  <a:gd name="T72" fmla="*/ 443 w 1965"/>
                  <a:gd name="T73" fmla="*/ 109 h 490"/>
                  <a:gd name="T74" fmla="*/ 353 w 1965"/>
                  <a:gd name="T75" fmla="*/ 76 h 490"/>
                  <a:gd name="T76" fmla="*/ 262 w 1965"/>
                  <a:gd name="T77" fmla="*/ 87 h 490"/>
                  <a:gd name="T78" fmla="*/ 181 w 1965"/>
                  <a:gd name="T79" fmla="*/ 43 h 490"/>
                  <a:gd name="T80" fmla="*/ 101 w 1965"/>
                  <a:gd name="T81" fmla="*/ 33 h 490"/>
                  <a:gd name="T82" fmla="*/ 20 w 1965"/>
                  <a:gd name="T83" fmla="*/ 11 h 49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965" h="490">
                    <a:moveTo>
                      <a:pt x="0" y="0"/>
                    </a:moveTo>
                    <a:lnTo>
                      <a:pt x="40" y="43"/>
                    </a:lnTo>
                    <a:lnTo>
                      <a:pt x="81" y="65"/>
                    </a:lnTo>
                    <a:lnTo>
                      <a:pt x="141" y="65"/>
                    </a:lnTo>
                    <a:lnTo>
                      <a:pt x="181" y="76"/>
                    </a:lnTo>
                    <a:lnTo>
                      <a:pt x="232" y="76"/>
                    </a:lnTo>
                    <a:lnTo>
                      <a:pt x="272" y="109"/>
                    </a:lnTo>
                    <a:lnTo>
                      <a:pt x="363" y="130"/>
                    </a:lnTo>
                    <a:lnTo>
                      <a:pt x="443" y="130"/>
                    </a:lnTo>
                    <a:lnTo>
                      <a:pt x="504" y="130"/>
                    </a:lnTo>
                    <a:lnTo>
                      <a:pt x="544" y="130"/>
                    </a:lnTo>
                    <a:lnTo>
                      <a:pt x="604" y="141"/>
                    </a:lnTo>
                    <a:lnTo>
                      <a:pt x="665" y="152"/>
                    </a:lnTo>
                    <a:lnTo>
                      <a:pt x="705" y="196"/>
                    </a:lnTo>
                    <a:lnTo>
                      <a:pt x="725" y="239"/>
                    </a:lnTo>
                    <a:lnTo>
                      <a:pt x="765" y="250"/>
                    </a:lnTo>
                    <a:lnTo>
                      <a:pt x="816" y="250"/>
                    </a:lnTo>
                    <a:lnTo>
                      <a:pt x="906" y="261"/>
                    </a:lnTo>
                    <a:lnTo>
                      <a:pt x="967" y="250"/>
                    </a:lnTo>
                    <a:lnTo>
                      <a:pt x="1007" y="261"/>
                    </a:lnTo>
                    <a:lnTo>
                      <a:pt x="1068" y="261"/>
                    </a:lnTo>
                    <a:lnTo>
                      <a:pt x="1148" y="250"/>
                    </a:lnTo>
                    <a:lnTo>
                      <a:pt x="1188" y="261"/>
                    </a:lnTo>
                    <a:lnTo>
                      <a:pt x="1219" y="304"/>
                    </a:lnTo>
                    <a:lnTo>
                      <a:pt x="1259" y="326"/>
                    </a:lnTo>
                    <a:lnTo>
                      <a:pt x="1299" y="315"/>
                    </a:lnTo>
                    <a:lnTo>
                      <a:pt x="1340" y="348"/>
                    </a:lnTo>
                    <a:lnTo>
                      <a:pt x="1380" y="380"/>
                    </a:lnTo>
                    <a:lnTo>
                      <a:pt x="1420" y="402"/>
                    </a:lnTo>
                    <a:lnTo>
                      <a:pt x="1460" y="424"/>
                    </a:lnTo>
                    <a:lnTo>
                      <a:pt x="1501" y="446"/>
                    </a:lnTo>
                    <a:lnTo>
                      <a:pt x="1541" y="446"/>
                    </a:lnTo>
                    <a:lnTo>
                      <a:pt x="1622" y="446"/>
                    </a:lnTo>
                    <a:lnTo>
                      <a:pt x="1662" y="446"/>
                    </a:lnTo>
                    <a:lnTo>
                      <a:pt x="1712" y="456"/>
                    </a:lnTo>
                    <a:lnTo>
                      <a:pt x="1752" y="456"/>
                    </a:lnTo>
                    <a:lnTo>
                      <a:pt x="1843" y="456"/>
                    </a:lnTo>
                    <a:lnTo>
                      <a:pt x="1883" y="467"/>
                    </a:lnTo>
                    <a:lnTo>
                      <a:pt x="1924" y="489"/>
                    </a:lnTo>
                    <a:lnTo>
                      <a:pt x="1964" y="489"/>
                    </a:lnTo>
                    <a:lnTo>
                      <a:pt x="1914" y="467"/>
                    </a:lnTo>
                    <a:lnTo>
                      <a:pt x="1863" y="467"/>
                    </a:lnTo>
                    <a:lnTo>
                      <a:pt x="1823" y="446"/>
                    </a:lnTo>
                    <a:lnTo>
                      <a:pt x="1783" y="446"/>
                    </a:lnTo>
                    <a:lnTo>
                      <a:pt x="1742" y="446"/>
                    </a:lnTo>
                    <a:lnTo>
                      <a:pt x="1692" y="446"/>
                    </a:lnTo>
                    <a:lnTo>
                      <a:pt x="1652" y="413"/>
                    </a:lnTo>
                    <a:lnTo>
                      <a:pt x="1611" y="402"/>
                    </a:lnTo>
                    <a:lnTo>
                      <a:pt x="1571" y="402"/>
                    </a:lnTo>
                    <a:lnTo>
                      <a:pt x="1531" y="413"/>
                    </a:lnTo>
                    <a:lnTo>
                      <a:pt x="1491" y="402"/>
                    </a:lnTo>
                    <a:lnTo>
                      <a:pt x="1450" y="369"/>
                    </a:lnTo>
                    <a:lnTo>
                      <a:pt x="1410" y="348"/>
                    </a:lnTo>
                    <a:lnTo>
                      <a:pt x="1370" y="348"/>
                    </a:lnTo>
                    <a:lnTo>
                      <a:pt x="1329" y="304"/>
                    </a:lnTo>
                    <a:lnTo>
                      <a:pt x="1289" y="272"/>
                    </a:lnTo>
                    <a:lnTo>
                      <a:pt x="1249" y="261"/>
                    </a:lnTo>
                    <a:lnTo>
                      <a:pt x="1209" y="283"/>
                    </a:lnTo>
                    <a:lnTo>
                      <a:pt x="1128" y="196"/>
                    </a:lnTo>
                    <a:lnTo>
                      <a:pt x="1047" y="130"/>
                    </a:lnTo>
                    <a:lnTo>
                      <a:pt x="1007" y="120"/>
                    </a:lnTo>
                    <a:lnTo>
                      <a:pt x="927" y="130"/>
                    </a:lnTo>
                    <a:lnTo>
                      <a:pt x="917" y="185"/>
                    </a:lnTo>
                    <a:lnTo>
                      <a:pt x="886" y="228"/>
                    </a:lnTo>
                    <a:lnTo>
                      <a:pt x="846" y="239"/>
                    </a:lnTo>
                    <a:lnTo>
                      <a:pt x="806" y="228"/>
                    </a:lnTo>
                    <a:lnTo>
                      <a:pt x="765" y="206"/>
                    </a:lnTo>
                    <a:lnTo>
                      <a:pt x="725" y="196"/>
                    </a:lnTo>
                    <a:lnTo>
                      <a:pt x="675" y="152"/>
                    </a:lnTo>
                    <a:lnTo>
                      <a:pt x="624" y="152"/>
                    </a:lnTo>
                    <a:lnTo>
                      <a:pt x="584" y="141"/>
                    </a:lnTo>
                    <a:lnTo>
                      <a:pt x="544" y="109"/>
                    </a:lnTo>
                    <a:lnTo>
                      <a:pt x="483" y="109"/>
                    </a:lnTo>
                    <a:lnTo>
                      <a:pt x="443" y="109"/>
                    </a:lnTo>
                    <a:lnTo>
                      <a:pt x="403" y="109"/>
                    </a:lnTo>
                    <a:lnTo>
                      <a:pt x="353" y="76"/>
                    </a:lnTo>
                    <a:lnTo>
                      <a:pt x="312" y="65"/>
                    </a:lnTo>
                    <a:lnTo>
                      <a:pt x="262" y="87"/>
                    </a:lnTo>
                    <a:lnTo>
                      <a:pt x="222" y="87"/>
                    </a:lnTo>
                    <a:lnTo>
                      <a:pt x="181" y="43"/>
                    </a:lnTo>
                    <a:lnTo>
                      <a:pt x="141" y="33"/>
                    </a:lnTo>
                    <a:lnTo>
                      <a:pt x="101" y="33"/>
                    </a:lnTo>
                    <a:lnTo>
                      <a:pt x="60" y="43"/>
                    </a:lnTo>
                    <a:lnTo>
                      <a:pt x="20" y="1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" name="Freeform 6">
                <a:extLst>
                  <a:ext uri="{FF2B5EF4-FFF2-40B4-BE49-F238E27FC236}">
                    <a16:creationId xmlns:a16="http://schemas.microsoft.com/office/drawing/2014/main" id="{F9A69A1F-FB79-A47D-C5A1-1C96C921FC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84" y="399"/>
                <a:ext cx="1042" cy="1764"/>
              </a:xfrm>
              <a:custGeom>
                <a:avLst/>
                <a:gdLst>
                  <a:gd name="T0" fmla="*/ 977 w 1042"/>
                  <a:gd name="T1" fmla="*/ 76 h 1764"/>
                  <a:gd name="T2" fmla="*/ 907 w 1042"/>
                  <a:gd name="T3" fmla="*/ 152 h 1764"/>
                  <a:gd name="T4" fmla="*/ 826 w 1042"/>
                  <a:gd name="T5" fmla="*/ 131 h 1764"/>
                  <a:gd name="T6" fmla="*/ 745 w 1042"/>
                  <a:gd name="T7" fmla="*/ 152 h 1764"/>
                  <a:gd name="T8" fmla="*/ 685 w 1042"/>
                  <a:gd name="T9" fmla="*/ 229 h 1764"/>
                  <a:gd name="T10" fmla="*/ 604 w 1042"/>
                  <a:gd name="T11" fmla="*/ 250 h 1764"/>
                  <a:gd name="T12" fmla="*/ 524 w 1042"/>
                  <a:gd name="T13" fmla="*/ 283 h 1764"/>
                  <a:gd name="T14" fmla="*/ 443 w 1042"/>
                  <a:gd name="T15" fmla="*/ 348 h 1764"/>
                  <a:gd name="T16" fmla="*/ 383 w 1042"/>
                  <a:gd name="T17" fmla="*/ 435 h 1764"/>
                  <a:gd name="T18" fmla="*/ 343 w 1042"/>
                  <a:gd name="T19" fmla="*/ 511 h 1764"/>
                  <a:gd name="T20" fmla="*/ 302 w 1042"/>
                  <a:gd name="T21" fmla="*/ 599 h 1764"/>
                  <a:gd name="T22" fmla="*/ 222 w 1042"/>
                  <a:gd name="T23" fmla="*/ 599 h 1764"/>
                  <a:gd name="T24" fmla="*/ 141 w 1042"/>
                  <a:gd name="T25" fmla="*/ 653 h 1764"/>
                  <a:gd name="T26" fmla="*/ 60 w 1042"/>
                  <a:gd name="T27" fmla="*/ 653 h 1764"/>
                  <a:gd name="T28" fmla="*/ 0 w 1042"/>
                  <a:gd name="T29" fmla="*/ 707 h 1764"/>
                  <a:gd name="T30" fmla="*/ 81 w 1042"/>
                  <a:gd name="T31" fmla="*/ 729 h 1764"/>
                  <a:gd name="T32" fmla="*/ 141 w 1042"/>
                  <a:gd name="T33" fmla="*/ 816 h 1764"/>
                  <a:gd name="T34" fmla="*/ 222 w 1042"/>
                  <a:gd name="T35" fmla="*/ 816 h 1764"/>
                  <a:gd name="T36" fmla="*/ 302 w 1042"/>
                  <a:gd name="T37" fmla="*/ 860 h 1764"/>
                  <a:gd name="T38" fmla="*/ 383 w 1042"/>
                  <a:gd name="T39" fmla="*/ 914 h 1764"/>
                  <a:gd name="T40" fmla="*/ 463 w 1042"/>
                  <a:gd name="T41" fmla="*/ 914 h 1764"/>
                  <a:gd name="T42" fmla="*/ 524 w 1042"/>
                  <a:gd name="T43" fmla="*/ 882 h 1764"/>
                  <a:gd name="T44" fmla="*/ 584 w 1042"/>
                  <a:gd name="T45" fmla="*/ 816 h 1764"/>
                  <a:gd name="T46" fmla="*/ 655 w 1042"/>
                  <a:gd name="T47" fmla="*/ 784 h 1764"/>
                  <a:gd name="T48" fmla="*/ 705 w 1042"/>
                  <a:gd name="T49" fmla="*/ 871 h 1764"/>
                  <a:gd name="T50" fmla="*/ 735 w 1042"/>
                  <a:gd name="T51" fmla="*/ 958 h 1764"/>
                  <a:gd name="T52" fmla="*/ 796 w 1042"/>
                  <a:gd name="T53" fmla="*/ 1088 h 1764"/>
                  <a:gd name="T54" fmla="*/ 846 w 1042"/>
                  <a:gd name="T55" fmla="*/ 1186 h 1764"/>
                  <a:gd name="T56" fmla="*/ 876 w 1042"/>
                  <a:gd name="T57" fmla="*/ 1273 h 1764"/>
                  <a:gd name="T58" fmla="*/ 907 w 1042"/>
                  <a:gd name="T59" fmla="*/ 1360 h 1764"/>
                  <a:gd name="T60" fmla="*/ 917 w 1042"/>
                  <a:gd name="T61" fmla="*/ 1447 h 1764"/>
                  <a:gd name="T62" fmla="*/ 957 w 1042"/>
                  <a:gd name="T63" fmla="*/ 1534 h 1764"/>
                  <a:gd name="T64" fmla="*/ 977 w 1042"/>
                  <a:gd name="T65" fmla="*/ 1622 h 1764"/>
                  <a:gd name="T66" fmla="*/ 1017 w 1042"/>
                  <a:gd name="T67" fmla="*/ 1709 h 1764"/>
                  <a:gd name="T68" fmla="*/ 1041 w 1042"/>
                  <a:gd name="T69" fmla="*/ 1763 h 176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042" h="1764">
                    <a:moveTo>
                      <a:pt x="1038" y="0"/>
                    </a:moveTo>
                    <a:lnTo>
                      <a:pt x="977" y="76"/>
                    </a:lnTo>
                    <a:lnTo>
                      <a:pt x="937" y="109"/>
                    </a:lnTo>
                    <a:lnTo>
                      <a:pt x="907" y="152"/>
                    </a:lnTo>
                    <a:lnTo>
                      <a:pt x="866" y="131"/>
                    </a:lnTo>
                    <a:lnTo>
                      <a:pt x="826" y="131"/>
                    </a:lnTo>
                    <a:lnTo>
                      <a:pt x="786" y="131"/>
                    </a:lnTo>
                    <a:lnTo>
                      <a:pt x="745" y="152"/>
                    </a:lnTo>
                    <a:lnTo>
                      <a:pt x="725" y="196"/>
                    </a:lnTo>
                    <a:lnTo>
                      <a:pt x="685" y="229"/>
                    </a:lnTo>
                    <a:lnTo>
                      <a:pt x="645" y="229"/>
                    </a:lnTo>
                    <a:lnTo>
                      <a:pt x="604" y="250"/>
                    </a:lnTo>
                    <a:lnTo>
                      <a:pt x="564" y="283"/>
                    </a:lnTo>
                    <a:lnTo>
                      <a:pt x="524" y="283"/>
                    </a:lnTo>
                    <a:lnTo>
                      <a:pt x="484" y="305"/>
                    </a:lnTo>
                    <a:lnTo>
                      <a:pt x="443" y="348"/>
                    </a:lnTo>
                    <a:lnTo>
                      <a:pt x="413" y="392"/>
                    </a:lnTo>
                    <a:lnTo>
                      <a:pt x="383" y="435"/>
                    </a:lnTo>
                    <a:lnTo>
                      <a:pt x="343" y="446"/>
                    </a:lnTo>
                    <a:lnTo>
                      <a:pt x="343" y="511"/>
                    </a:lnTo>
                    <a:lnTo>
                      <a:pt x="332" y="555"/>
                    </a:lnTo>
                    <a:lnTo>
                      <a:pt x="302" y="599"/>
                    </a:lnTo>
                    <a:lnTo>
                      <a:pt x="262" y="609"/>
                    </a:lnTo>
                    <a:lnTo>
                      <a:pt x="222" y="599"/>
                    </a:lnTo>
                    <a:lnTo>
                      <a:pt x="181" y="609"/>
                    </a:lnTo>
                    <a:lnTo>
                      <a:pt x="141" y="653"/>
                    </a:lnTo>
                    <a:lnTo>
                      <a:pt x="101" y="664"/>
                    </a:lnTo>
                    <a:lnTo>
                      <a:pt x="60" y="653"/>
                    </a:lnTo>
                    <a:lnTo>
                      <a:pt x="20" y="664"/>
                    </a:lnTo>
                    <a:lnTo>
                      <a:pt x="0" y="707"/>
                    </a:lnTo>
                    <a:lnTo>
                      <a:pt x="40" y="729"/>
                    </a:lnTo>
                    <a:lnTo>
                      <a:pt x="81" y="729"/>
                    </a:lnTo>
                    <a:lnTo>
                      <a:pt x="121" y="773"/>
                    </a:lnTo>
                    <a:lnTo>
                      <a:pt x="141" y="816"/>
                    </a:lnTo>
                    <a:lnTo>
                      <a:pt x="181" y="816"/>
                    </a:lnTo>
                    <a:lnTo>
                      <a:pt x="222" y="816"/>
                    </a:lnTo>
                    <a:lnTo>
                      <a:pt x="262" y="827"/>
                    </a:lnTo>
                    <a:lnTo>
                      <a:pt x="302" y="860"/>
                    </a:lnTo>
                    <a:lnTo>
                      <a:pt x="343" y="903"/>
                    </a:lnTo>
                    <a:lnTo>
                      <a:pt x="383" y="914"/>
                    </a:lnTo>
                    <a:lnTo>
                      <a:pt x="423" y="914"/>
                    </a:lnTo>
                    <a:lnTo>
                      <a:pt x="463" y="914"/>
                    </a:lnTo>
                    <a:lnTo>
                      <a:pt x="504" y="925"/>
                    </a:lnTo>
                    <a:lnTo>
                      <a:pt x="524" y="882"/>
                    </a:lnTo>
                    <a:lnTo>
                      <a:pt x="544" y="838"/>
                    </a:lnTo>
                    <a:lnTo>
                      <a:pt x="584" y="816"/>
                    </a:lnTo>
                    <a:lnTo>
                      <a:pt x="615" y="773"/>
                    </a:lnTo>
                    <a:lnTo>
                      <a:pt x="655" y="784"/>
                    </a:lnTo>
                    <a:lnTo>
                      <a:pt x="675" y="827"/>
                    </a:lnTo>
                    <a:lnTo>
                      <a:pt x="705" y="871"/>
                    </a:lnTo>
                    <a:lnTo>
                      <a:pt x="715" y="914"/>
                    </a:lnTo>
                    <a:lnTo>
                      <a:pt x="735" y="958"/>
                    </a:lnTo>
                    <a:lnTo>
                      <a:pt x="776" y="1045"/>
                    </a:lnTo>
                    <a:lnTo>
                      <a:pt x="796" y="1088"/>
                    </a:lnTo>
                    <a:lnTo>
                      <a:pt x="796" y="1132"/>
                    </a:lnTo>
                    <a:lnTo>
                      <a:pt x="846" y="1186"/>
                    </a:lnTo>
                    <a:lnTo>
                      <a:pt x="876" y="1230"/>
                    </a:lnTo>
                    <a:lnTo>
                      <a:pt x="876" y="1273"/>
                    </a:lnTo>
                    <a:lnTo>
                      <a:pt x="887" y="1317"/>
                    </a:lnTo>
                    <a:lnTo>
                      <a:pt x="907" y="1360"/>
                    </a:lnTo>
                    <a:lnTo>
                      <a:pt x="917" y="1404"/>
                    </a:lnTo>
                    <a:lnTo>
                      <a:pt x="917" y="1447"/>
                    </a:lnTo>
                    <a:lnTo>
                      <a:pt x="917" y="1491"/>
                    </a:lnTo>
                    <a:lnTo>
                      <a:pt x="957" y="1534"/>
                    </a:lnTo>
                    <a:lnTo>
                      <a:pt x="977" y="1578"/>
                    </a:lnTo>
                    <a:lnTo>
                      <a:pt x="977" y="1622"/>
                    </a:lnTo>
                    <a:lnTo>
                      <a:pt x="1017" y="1665"/>
                    </a:lnTo>
                    <a:lnTo>
                      <a:pt x="1017" y="1709"/>
                    </a:lnTo>
                    <a:lnTo>
                      <a:pt x="1038" y="1748"/>
                    </a:lnTo>
                    <a:lnTo>
                      <a:pt x="1041" y="1763"/>
                    </a:lnTo>
                    <a:lnTo>
                      <a:pt x="1038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" name="Freeform 7">
                <a:extLst>
                  <a:ext uri="{FF2B5EF4-FFF2-40B4-BE49-F238E27FC236}">
                    <a16:creationId xmlns:a16="http://schemas.microsoft.com/office/drawing/2014/main" id="{8853EB6B-07D1-A008-A852-9418DF507F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1226"/>
                <a:ext cx="4882" cy="1403"/>
              </a:xfrm>
              <a:custGeom>
                <a:avLst/>
                <a:gdLst>
                  <a:gd name="T0" fmla="*/ 151 w 4882"/>
                  <a:gd name="T1" fmla="*/ 54 h 1403"/>
                  <a:gd name="T2" fmla="*/ 282 w 4882"/>
                  <a:gd name="T3" fmla="*/ 250 h 1403"/>
                  <a:gd name="T4" fmla="*/ 524 w 4882"/>
                  <a:gd name="T5" fmla="*/ 261 h 1403"/>
                  <a:gd name="T6" fmla="*/ 686 w 4882"/>
                  <a:gd name="T7" fmla="*/ 467 h 1403"/>
                  <a:gd name="T8" fmla="*/ 766 w 4882"/>
                  <a:gd name="T9" fmla="*/ 706 h 1403"/>
                  <a:gd name="T10" fmla="*/ 918 w 4882"/>
                  <a:gd name="T11" fmla="*/ 739 h 1403"/>
                  <a:gd name="T12" fmla="*/ 1008 w 4882"/>
                  <a:gd name="T13" fmla="*/ 815 h 1403"/>
                  <a:gd name="T14" fmla="*/ 1210 w 4882"/>
                  <a:gd name="T15" fmla="*/ 869 h 1403"/>
                  <a:gd name="T16" fmla="*/ 1331 w 4882"/>
                  <a:gd name="T17" fmla="*/ 772 h 1403"/>
                  <a:gd name="T18" fmla="*/ 1412 w 4882"/>
                  <a:gd name="T19" fmla="*/ 565 h 1403"/>
                  <a:gd name="T20" fmla="*/ 1291 w 4882"/>
                  <a:gd name="T21" fmla="*/ 359 h 1403"/>
                  <a:gd name="T22" fmla="*/ 1412 w 4882"/>
                  <a:gd name="T23" fmla="*/ 163 h 1403"/>
                  <a:gd name="T24" fmla="*/ 1603 w 4882"/>
                  <a:gd name="T25" fmla="*/ 206 h 1403"/>
                  <a:gd name="T26" fmla="*/ 1785 w 4882"/>
                  <a:gd name="T27" fmla="*/ 250 h 1403"/>
                  <a:gd name="T28" fmla="*/ 1967 w 4882"/>
                  <a:gd name="T29" fmla="*/ 250 h 1403"/>
                  <a:gd name="T30" fmla="*/ 2088 w 4882"/>
                  <a:gd name="T31" fmla="*/ 217 h 1403"/>
                  <a:gd name="T32" fmla="*/ 2219 w 4882"/>
                  <a:gd name="T33" fmla="*/ 120 h 1403"/>
                  <a:gd name="T34" fmla="*/ 2420 w 4882"/>
                  <a:gd name="T35" fmla="*/ 261 h 1403"/>
                  <a:gd name="T36" fmla="*/ 2612 w 4882"/>
                  <a:gd name="T37" fmla="*/ 348 h 1403"/>
                  <a:gd name="T38" fmla="*/ 2783 w 4882"/>
                  <a:gd name="T39" fmla="*/ 478 h 1403"/>
                  <a:gd name="T40" fmla="*/ 2985 w 4882"/>
                  <a:gd name="T41" fmla="*/ 576 h 1403"/>
                  <a:gd name="T42" fmla="*/ 3177 w 4882"/>
                  <a:gd name="T43" fmla="*/ 652 h 1403"/>
                  <a:gd name="T44" fmla="*/ 3378 w 4882"/>
                  <a:gd name="T45" fmla="*/ 772 h 1403"/>
                  <a:gd name="T46" fmla="*/ 3580 w 4882"/>
                  <a:gd name="T47" fmla="*/ 706 h 1403"/>
                  <a:gd name="T48" fmla="*/ 3782 w 4882"/>
                  <a:gd name="T49" fmla="*/ 772 h 1403"/>
                  <a:gd name="T50" fmla="*/ 3983 w 4882"/>
                  <a:gd name="T51" fmla="*/ 706 h 1403"/>
                  <a:gd name="T52" fmla="*/ 4195 w 4882"/>
                  <a:gd name="T53" fmla="*/ 696 h 1403"/>
                  <a:gd name="T54" fmla="*/ 4397 w 4882"/>
                  <a:gd name="T55" fmla="*/ 783 h 1403"/>
                  <a:gd name="T56" fmla="*/ 4599 w 4882"/>
                  <a:gd name="T57" fmla="*/ 783 h 1403"/>
                  <a:gd name="T58" fmla="*/ 4800 w 4882"/>
                  <a:gd name="T59" fmla="*/ 761 h 1403"/>
                  <a:gd name="T60" fmla="*/ 4760 w 4882"/>
                  <a:gd name="T61" fmla="*/ 848 h 1403"/>
                  <a:gd name="T62" fmla="*/ 4498 w 4882"/>
                  <a:gd name="T63" fmla="*/ 924 h 1403"/>
                  <a:gd name="T64" fmla="*/ 4296 w 4882"/>
                  <a:gd name="T65" fmla="*/ 978 h 1403"/>
                  <a:gd name="T66" fmla="*/ 4276 w 4882"/>
                  <a:gd name="T67" fmla="*/ 1130 h 1403"/>
                  <a:gd name="T68" fmla="*/ 4165 w 4882"/>
                  <a:gd name="T69" fmla="*/ 1293 h 1403"/>
                  <a:gd name="T70" fmla="*/ 3933 w 4882"/>
                  <a:gd name="T71" fmla="*/ 1337 h 1403"/>
                  <a:gd name="T72" fmla="*/ 3620 w 4882"/>
                  <a:gd name="T73" fmla="*/ 1185 h 1403"/>
                  <a:gd name="T74" fmla="*/ 3409 w 4882"/>
                  <a:gd name="T75" fmla="*/ 1011 h 1403"/>
                  <a:gd name="T76" fmla="*/ 3177 w 4882"/>
                  <a:gd name="T77" fmla="*/ 978 h 1403"/>
                  <a:gd name="T78" fmla="*/ 2955 w 4882"/>
                  <a:gd name="T79" fmla="*/ 859 h 1403"/>
                  <a:gd name="T80" fmla="*/ 2703 w 4882"/>
                  <a:gd name="T81" fmla="*/ 848 h 1403"/>
                  <a:gd name="T82" fmla="*/ 2471 w 4882"/>
                  <a:gd name="T83" fmla="*/ 924 h 1403"/>
                  <a:gd name="T84" fmla="*/ 2239 w 4882"/>
                  <a:gd name="T85" fmla="*/ 859 h 1403"/>
                  <a:gd name="T86" fmla="*/ 2027 w 4882"/>
                  <a:gd name="T87" fmla="*/ 772 h 1403"/>
                  <a:gd name="T88" fmla="*/ 1926 w 4882"/>
                  <a:gd name="T89" fmla="*/ 946 h 1403"/>
                  <a:gd name="T90" fmla="*/ 1916 w 4882"/>
                  <a:gd name="T91" fmla="*/ 1163 h 1403"/>
                  <a:gd name="T92" fmla="*/ 1805 w 4882"/>
                  <a:gd name="T93" fmla="*/ 1359 h 1403"/>
                  <a:gd name="T94" fmla="*/ 1593 w 4882"/>
                  <a:gd name="T95" fmla="*/ 1402 h 1403"/>
                  <a:gd name="T96" fmla="*/ 1382 w 4882"/>
                  <a:gd name="T97" fmla="*/ 1326 h 1403"/>
                  <a:gd name="T98" fmla="*/ 1180 w 4882"/>
                  <a:gd name="T99" fmla="*/ 1239 h 1403"/>
                  <a:gd name="T100" fmla="*/ 978 w 4882"/>
                  <a:gd name="T101" fmla="*/ 1217 h 1403"/>
                  <a:gd name="T102" fmla="*/ 777 w 4882"/>
                  <a:gd name="T103" fmla="*/ 1337 h 1403"/>
                  <a:gd name="T104" fmla="*/ 625 w 4882"/>
                  <a:gd name="T105" fmla="*/ 1250 h 1403"/>
                  <a:gd name="T106" fmla="*/ 504 w 4882"/>
                  <a:gd name="T107" fmla="*/ 1087 h 1403"/>
                  <a:gd name="T108" fmla="*/ 373 w 4882"/>
                  <a:gd name="T109" fmla="*/ 902 h 1403"/>
                  <a:gd name="T110" fmla="*/ 182 w 4882"/>
                  <a:gd name="T111" fmla="*/ 783 h 1403"/>
                  <a:gd name="T112" fmla="*/ 121 w 4882"/>
                  <a:gd name="T113" fmla="*/ 598 h 1403"/>
                  <a:gd name="T114" fmla="*/ 61 w 4882"/>
                  <a:gd name="T115" fmla="*/ 413 h 1403"/>
                  <a:gd name="T116" fmla="*/ 61 w 4882"/>
                  <a:gd name="T117" fmla="*/ 196 h 1403"/>
                  <a:gd name="T118" fmla="*/ 0 w 4882"/>
                  <a:gd name="T119" fmla="*/ 0 h 140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4882" h="1403">
                    <a:moveTo>
                      <a:pt x="0" y="0"/>
                    </a:moveTo>
                    <a:lnTo>
                      <a:pt x="40" y="22"/>
                    </a:lnTo>
                    <a:lnTo>
                      <a:pt x="81" y="33"/>
                    </a:lnTo>
                    <a:lnTo>
                      <a:pt x="121" y="11"/>
                    </a:lnTo>
                    <a:lnTo>
                      <a:pt x="151" y="54"/>
                    </a:lnTo>
                    <a:lnTo>
                      <a:pt x="192" y="76"/>
                    </a:lnTo>
                    <a:lnTo>
                      <a:pt x="222" y="120"/>
                    </a:lnTo>
                    <a:lnTo>
                      <a:pt x="242" y="163"/>
                    </a:lnTo>
                    <a:lnTo>
                      <a:pt x="252" y="206"/>
                    </a:lnTo>
                    <a:lnTo>
                      <a:pt x="282" y="250"/>
                    </a:lnTo>
                    <a:lnTo>
                      <a:pt x="323" y="272"/>
                    </a:lnTo>
                    <a:lnTo>
                      <a:pt x="363" y="272"/>
                    </a:lnTo>
                    <a:lnTo>
                      <a:pt x="403" y="250"/>
                    </a:lnTo>
                    <a:lnTo>
                      <a:pt x="484" y="250"/>
                    </a:lnTo>
                    <a:lnTo>
                      <a:pt x="524" y="261"/>
                    </a:lnTo>
                    <a:lnTo>
                      <a:pt x="565" y="304"/>
                    </a:lnTo>
                    <a:lnTo>
                      <a:pt x="595" y="348"/>
                    </a:lnTo>
                    <a:lnTo>
                      <a:pt x="635" y="380"/>
                    </a:lnTo>
                    <a:lnTo>
                      <a:pt x="666" y="424"/>
                    </a:lnTo>
                    <a:lnTo>
                      <a:pt x="686" y="467"/>
                    </a:lnTo>
                    <a:lnTo>
                      <a:pt x="686" y="511"/>
                    </a:lnTo>
                    <a:lnTo>
                      <a:pt x="686" y="554"/>
                    </a:lnTo>
                    <a:lnTo>
                      <a:pt x="706" y="609"/>
                    </a:lnTo>
                    <a:lnTo>
                      <a:pt x="726" y="663"/>
                    </a:lnTo>
                    <a:lnTo>
                      <a:pt x="766" y="706"/>
                    </a:lnTo>
                    <a:lnTo>
                      <a:pt x="807" y="717"/>
                    </a:lnTo>
                    <a:lnTo>
                      <a:pt x="847" y="674"/>
                    </a:lnTo>
                    <a:lnTo>
                      <a:pt x="887" y="652"/>
                    </a:lnTo>
                    <a:lnTo>
                      <a:pt x="908" y="696"/>
                    </a:lnTo>
                    <a:lnTo>
                      <a:pt x="918" y="739"/>
                    </a:lnTo>
                    <a:lnTo>
                      <a:pt x="898" y="783"/>
                    </a:lnTo>
                    <a:lnTo>
                      <a:pt x="887" y="826"/>
                    </a:lnTo>
                    <a:lnTo>
                      <a:pt x="928" y="869"/>
                    </a:lnTo>
                    <a:lnTo>
                      <a:pt x="968" y="848"/>
                    </a:lnTo>
                    <a:lnTo>
                      <a:pt x="1008" y="815"/>
                    </a:lnTo>
                    <a:lnTo>
                      <a:pt x="1049" y="826"/>
                    </a:lnTo>
                    <a:lnTo>
                      <a:pt x="1089" y="848"/>
                    </a:lnTo>
                    <a:lnTo>
                      <a:pt x="1129" y="848"/>
                    </a:lnTo>
                    <a:lnTo>
                      <a:pt x="1170" y="859"/>
                    </a:lnTo>
                    <a:lnTo>
                      <a:pt x="1210" y="869"/>
                    </a:lnTo>
                    <a:lnTo>
                      <a:pt x="1220" y="826"/>
                    </a:lnTo>
                    <a:lnTo>
                      <a:pt x="1261" y="815"/>
                    </a:lnTo>
                    <a:lnTo>
                      <a:pt x="1301" y="826"/>
                    </a:lnTo>
                    <a:lnTo>
                      <a:pt x="1341" y="815"/>
                    </a:lnTo>
                    <a:lnTo>
                      <a:pt x="1331" y="772"/>
                    </a:lnTo>
                    <a:lnTo>
                      <a:pt x="1331" y="728"/>
                    </a:lnTo>
                    <a:lnTo>
                      <a:pt x="1372" y="696"/>
                    </a:lnTo>
                    <a:lnTo>
                      <a:pt x="1392" y="652"/>
                    </a:lnTo>
                    <a:lnTo>
                      <a:pt x="1382" y="609"/>
                    </a:lnTo>
                    <a:lnTo>
                      <a:pt x="1412" y="565"/>
                    </a:lnTo>
                    <a:lnTo>
                      <a:pt x="1412" y="522"/>
                    </a:lnTo>
                    <a:lnTo>
                      <a:pt x="1372" y="500"/>
                    </a:lnTo>
                    <a:lnTo>
                      <a:pt x="1331" y="446"/>
                    </a:lnTo>
                    <a:lnTo>
                      <a:pt x="1301" y="402"/>
                    </a:lnTo>
                    <a:lnTo>
                      <a:pt x="1291" y="359"/>
                    </a:lnTo>
                    <a:lnTo>
                      <a:pt x="1291" y="315"/>
                    </a:lnTo>
                    <a:lnTo>
                      <a:pt x="1301" y="272"/>
                    </a:lnTo>
                    <a:lnTo>
                      <a:pt x="1341" y="228"/>
                    </a:lnTo>
                    <a:lnTo>
                      <a:pt x="1372" y="185"/>
                    </a:lnTo>
                    <a:lnTo>
                      <a:pt x="1412" y="163"/>
                    </a:lnTo>
                    <a:lnTo>
                      <a:pt x="1442" y="206"/>
                    </a:lnTo>
                    <a:lnTo>
                      <a:pt x="1482" y="217"/>
                    </a:lnTo>
                    <a:lnTo>
                      <a:pt x="1523" y="206"/>
                    </a:lnTo>
                    <a:lnTo>
                      <a:pt x="1563" y="206"/>
                    </a:lnTo>
                    <a:lnTo>
                      <a:pt x="1603" y="206"/>
                    </a:lnTo>
                    <a:lnTo>
                      <a:pt x="1654" y="196"/>
                    </a:lnTo>
                    <a:lnTo>
                      <a:pt x="1694" y="185"/>
                    </a:lnTo>
                    <a:lnTo>
                      <a:pt x="1735" y="185"/>
                    </a:lnTo>
                    <a:lnTo>
                      <a:pt x="1775" y="206"/>
                    </a:lnTo>
                    <a:lnTo>
                      <a:pt x="1785" y="250"/>
                    </a:lnTo>
                    <a:lnTo>
                      <a:pt x="1825" y="250"/>
                    </a:lnTo>
                    <a:lnTo>
                      <a:pt x="1866" y="283"/>
                    </a:lnTo>
                    <a:lnTo>
                      <a:pt x="1906" y="315"/>
                    </a:lnTo>
                    <a:lnTo>
                      <a:pt x="1946" y="293"/>
                    </a:lnTo>
                    <a:lnTo>
                      <a:pt x="1967" y="250"/>
                    </a:lnTo>
                    <a:lnTo>
                      <a:pt x="1977" y="206"/>
                    </a:lnTo>
                    <a:lnTo>
                      <a:pt x="1997" y="163"/>
                    </a:lnTo>
                    <a:lnTo>
                      <a:pt x="2037" y="152"/>
                    </a:lnTo>
                    <a:lnTo>
                      <a:pt x="2047" y="196"/>
                    </a:lnTo>
                    <a:lnTo>
                      <a:pt x="2088" y="217"/>
                    </a:lnTo>
                    <a:lnTo>
                      <a:pt x="2128" y="217"/>
                    </a:lnTo>
                    <a:lnTo>
                      <a:pt x="2138" y="174"/>
                    </a:lnTo>
                    <a:lnTo>
                      <a:pt x="2138" y="130"/>
                    </a:lnTo>
                    <a:lnTo>
                      <a:pt x="2178" y="120"/>
                    </a:lnTo>
                    <a:lnTo>
                      <a:pt x="2219" y="120"/>
                    </a:lnTo>
                    <a:lnTo>
                      <a:pt x="2259" y="163"/>
                    </a:lnTo>
                    <a:lnTo>
                      <a:pt x="2299" y="196"/>
                    </a:lnTo>
                    <a:lnTo>
                      <a:pt x="2340" y="196"/>
                    </a:lnTo>
                    <a:lnTo>
                      <a:pt x="2380" y="217"/>
                    </a:lnTo>
                    <a:lnTo>
                      <a:pt x="2420" y="261"/>
                    </a:lnTo>
                    <a:lnTo>
                      <a:pt x="2451" y="304"/>
                    </a:lnTo>
                    <a:lnTo>
                      <a:pt x="2491" y="337"/>
                    </a:lnTo>
                    <a:lnTo>
                      <a:pt x="2531" y="348"/>
                    </a:lnTo>
                    <a:lnTo>
                      <a:pt x="2572" y="348"/>
                    </a:lnTo>
                    <a:lnTo>
                      <a:pt x="2612" y="348"/>
                    </a:lnTo>
                    <a:lnTo>
                      <a:pt x="2652" y="359"/>
                    </a:lnTo>
                    <a:lnTo>
                      <a:pt x="2693" y="370"/>
                    </a:lnTo>
                    <a:lnTo>
                      <a:pt x="2733" y="391"/>
                    </a:lnTo>
                    <a:lnTo>
                      <a:pt x="2773" y="435"/>
                    </a:lnTo>
                    <a:lnTo>
                      <a:pt x="2783" y="478"/>
                    </a:lnTo>
                    <a:lnTo>
                      <a:pt x="2804" y="522"/>
                    </a:lnTo>
                    <a:lnTo>
                      <a:pt x="2854" y="565"/>
                    </a:lnTo>
                    <a:lnTo>
                      <a:pt x="2894" y="576"/>
                    </a:lnTo>
                    <a:lnTo>
                      <a:pt x="2945" y="576"/>
                    </a:lnTo>
                    <a:lnTo>
                      <a:pt x="2985" y="576"/>
                    </a:lnTo>
                    <a:lnTo>
                      <a:pt x="3025" y="576"/>
                    </a:lnTo>
                    <a:lnTo>
                      <a:pt x="3066" y="576"/>
                    </a:lnTo>
                    <a:lnTo>
                      <a:pt x="3106" y="587"/>
                    </a:lnTo>
                    <a:lnTo>
                      <a:pt x="3146" y="609"/>
                    </a:lnTo>
                    <a:lnTo>
                      <a:pt x="3177" y="652"/>
                    </a:lnTo>
                    <a:lnTo>
                      <a:pt x="3217" y="685"/>
                    </a:lnTo>
                    <a:lnTo>
                      <a:pt x="3257" y="696"/>
                    </a:lnTo>
                    <a:lnTo>
                      <a:pt x="3298" y="728"/>
                    </a:lnTo>
                    <a:lnTo>
                      <a:pt x="3338" y="772"/>
                    </a:lnTo>
                    <a:lnTo>
                      <a:pt x="3378" y="772"/>
                    </a:lnTo>
                    <a:lnTo>
                      <a:pt x="3419" y="772"/>
                    </a:lnTo>
                    <a:lnTo>
                      <a:pt x="3469" y="761"/>
                    </a:lnTo>
                    <a:lnTo>
                      <a:pt x="3509" y="761"/>
                    </a:lnTo>
                    <a:lnTo>
                      <a:pt x="3540" y="717"/>
                    </a:lnTo>
                    <a:lnTo>
                      <a:pt x="3580" y="706"/>
                    </a:lnTo>
                    <a:lnTo>
                      <a:pt x="3620" y="706"/>
                    </a:lnTo>
                    <a:lnTo>
                      <a:pt x="3661" y="706"/>
                    </a:lnTo>
                    <a:lnTo>
                      <a:pt x="3701" y="750"/>
                    </a:lnTo>
                    <a:lnTo>
                      <a:pt x="3741" y="772"/>
                    </a:lnTo>
                    <a:lnTo>
                      <a:pt x="3782" y="772"/>
                    </a:lnTo>
                    <a:lnTo>
                      <a:pt x="3822" y="761"/>
                    </a:lnTo>
                    <a:lnTo>
                      <a:pt x="3862" y="739"/>
                    </a:lnTo>
                    <a:lnTo>
                      <a:pt x="3903" y="717"/>
                    </a:lnTo>
                    <a:lnTo>
                      <a:pt x="3943" y="706"/>
                    </a:lnTo>
                    <a:lnTo>
                      <a:pt x="3983" y="706"/>
                    </a:lnTo>
                    <a:lnTo>
                      <a:pt x="4034" y="706"/>
                    </a:lnTo>
                    <a:lnTo>
                      <a:pt x="4074" y="696"/>
                    </a:lnTo>
                    <a:lnTo>
                      <a:pt x="4115" y="696"/>
                    </a:lnTo>
                    <a:lnTo>
                      <a:pt x="4155" y="696"/>
                    </a:lnTo>
                    <a:lnTo>
                      <a:pt x="4195" y="696"/>
                    </a:lnTo>
                    <a:lnTo>
                      <a:pt x="4236" y="717"/>
                    </a:lnTo>
                    <a:lnTo>
                      <a:pt x="4276" y="750"/>
                    </a:lnTo>
                    <a:lnTo>
                      <a:pt x="4316" y="772"/>
                    </a:lnTo>
                    <a:lnTo>
                      <a:pt x="4357" y="783"/>
                    </a:lnTo>
                    <a:lnTo>
                      <a:pt x="4397" y="783"/>
                    </a:lnTo>
                    <a:lnTo>
                      <a:pt x="4437" y="783"/>
                    </a:lnTo>
                    <a:lnTo>
                      <a:pt x="4478" y="783"/>
                    </a:lnTo>
                    <a:lnTo>
                      <a:pt x="4518" y="783"/>
                    </a:lnTo>
                    <a:lnTo>
                      <a:pt x="4558" y="783"/>
                    </a:lnTo>
                    <a:lnTo>
                      <a:pt x="4599" y="783"/>
                    </a:lnTo>
                    <a:lnTo>
                      <a:pt x="4639" y="783"/>
                    </a:lnTo>
                    <a:lnTo>
                      <a:pt x="4679" y="772"/>
                    </a:lnTo>
                    <a:lnTo>
                      <a:pt x="4720" y="761"/>
                    </a:lnTo>
                    <a:lnTo>
                      <a:pt x="4760" y="761"/>
                    </a:lnTo>
                    <a:lnTo>
                      <a:pt x="4800" y="761"/>
                    </a:lnTo>
                    <a:lnTo>
                      <a:pt x="4841" y="772"/>
                    </a:lnTo>
                    <a:lnTo>
                      <a:pt x="4881" y="772"/>
                    </a:lnTo>
                    <a:lnTo>
                      <a:pt x="4841" y="815"/>
                    </a:lnTo>
                    <a:lnTo>
                      <a:pt x="4800" y="826"/>
                    </a:lnTo>
                    <a:lnTo>
                      <a:pt x="4760" y="848"/>
                    </a:lnTo>
                    <a:lnTo>
                      <a:pt x="4720" y="880"/>
                    </a:lnTo>
                    <a:lnTo>
                      <a:pt x="4679" y="891"/>
                    </a:lnTo>
                    <a:lnTo>
                      <a:pt x="4629" y="913"/>
                    </a:lnTo>
                    <a:lnTo>
                      <a:pt x="4548" y="924"/>
                    </a:lnTo>
                    <a:lnTo>
                      <a:pt x="4498" y="924"/>
                    </a:lnTo>
                    <a:lnTo>
                      <a:pt x="4457" y="935"/>
                    </a:lnTo>
                    <a:lnTo>
                      <a:pt x="4417" y="967"/>
                    </a:lnTo>
                    <a:lnTo>
                      <a:pt x="4377" y="978"/>
                    </a:lnTo>
                    <a:lnTo>
                      <a:pt x="4336" y="978"/>
                    </a:lnTo>
                    <a:lnTo>
                      <a:pt x="4296" y="978"/>
                    </a:lnTo>
                    <a:lnTo>
                      <a:pt x="4246" y="978"/>
                    </a:lnTo>
                    <a:lnTo>
                      <a:pt x="4205" y="1000"/>
                    </a:lnTo>
                    <a:lnTo>
                      <a:pt x="4205" y="1076"/>
                    </a:lnTo>
                    <a:lnTo>
                      <a:pt x="4215" y="1119"/>
                    </a:lnTo>
                    <a:lnTo>
                      <a:pt x="4276" y="1130"/>
                    </a:lnTo>
                    <a:lnTo>
                      <a:pt x="4316" y="1152"/>
                    </a:lnTo>
                    <a:lnTo>
                      <a:pt x="4276" y="1206"/>
                    </a:lnTo>
                    <a:lnTo>
                      <a:pt x="4236" y="1228"/>
                    </a:lnTo>
                    <a:lnTo>
                      <a:pt x="4195" y="1250"/>
                    </a:lnTo>
                    <a:lnTo>
                      <a:pt x="4165" y="1293"/>
                    </a:lnTo>
                    <a:lnTo>
                      <a:pt x="4125" y="1337"/>
                    </a:lnTo>
                    <a:lnTo>
                      <a:pt x="4074" y="1337"/>
                    </a:lnTo>
                    <a:lnTo>
                      <a:pt x="4024" y="1337"/>
                    </a:lnTo>
                    <a:lnTo>
                      <a:pt x="3973" y="1337"/>
                    </a:lnTo>
                    <a:lnTo>
                      <a:pt x="3933" y="1337"/>
                    </a:lnTo>
                    <a:lnTo>
                      <a:pt x="3842" y="1337"/>
                    </a:lnTo>
                    <a:lnTo>
                      <a:pt x="3731" y="1315"/>
                    </a:lnTo>
                    <a:lnTo>
                      <a:pt x="3691" y="1293"/>
                    </a:lnTo>
                    <a:lnTo>
                      <a:pt x="3651" y="1239"/>
                    </a:lnTo>
                    <a:lnTo>
                      <a:pt x="3620" y="1185"/>
                    </a:lnTo>
                    <a:lnTo>
                      <a:pt x="3600" y="1141"/>
                    </a:lnTo>
                    <a:lnTo>
                      <a:pt x="3550" y="1109"/>
                    </a:lnTo>
                    <a:lnTo>
                      <a:pt x="3489" y="1087"/>
                    </a:lnTo>
                    <a:lnTo>
                      <a:pt x="3449" y="1043"/>
                    </a:lnTo>
                    <a:lnTo>
                      <a:pt x="3409" y="1011"/>
                    </a:lnTo>
                    <a:lnTo>
                      <a:pt x="3368" y="989"/>
                    </a:lnTo>
                    <a:lnTo>
                      <a:pt x="3328" y="978"/>
                    </a:lnTo>
                    <a:lnTo>
                      <a:pt x="3257" y="967"/>
                    </a:lnTo>
                    <a:lnTo>
                      <a:pt x="3217" y="967"/>
                    </a:lnTo>
                    <a:lnTo>
                      <a:pt x="3177" y="978"/>
                    </a:lnTo>
                    <a:lnTo>
                      <a:pt x="3136" y="978"/>
                    </a:lnTo>
                    <a:lnTo>
                      <a:pt x="3106" y="935"/>
                    </a:lnTo>
                    <a:lnTo>
                      <a:pt x="3076" y="891"/>
                    </a:lnTo>
                    <a:lnTo>
                      <a:pt x="2995" y="869"/>
                    </a:lnTo>
                    <a:lnTo>
                      <a:pt x="2955" y="859"/>
                    </a:lnTo>
                    <a:lnTo>
                      <a:pt x="2904" y="837"/>
                    </a:lnTo>
                    <a:lnTo>
                      <a:pt x="2824" y="826"/>
                    </a:lnTo>
                    <a:lnTo>
                      <a:pt x="2783" y="815"/>
                    </a:lnTo>
                    <a:lnTo>
                      <a:pt x="2743" y="826"/>
                    </a:lnTo>
                    <a:lnTo>
                      <a:pt x="2703" y="848"/>
                    </a:lnTo>
                    <a:lnTo>
                      <a:pt x="2662" y="869"/>
                    </a:lnTo>
                    <a:lnTo>
                      <a:pt x="2612" y="880"/>
                    </a:lnTo>
                    <a:lnTo>
                      <a:pt x="2562" y="891"/>
                    </a:lnTo>
                    <a:lnTo>
                      <a:pt x="2511" y="902"/>
                    </a:lnTo>
                    <a:lnTo>
                      <a:pt x="2471" y="924"/>
                    </a:lnTo>
                    <a:lnTo>
                      <a:pt x="2430" y="924"/>
                    </a:lnTo>
                    <a:lnTo>
                      <a:pt x="2390" y="913"/>
                    </a:lnTo>
                    <a:lnTo>
                      <a:pt x="2350" y="902"/>
                    </a:lnTo>
                    <a:lnTo>
                      <a:pt x="2279" y="869"/>
                    </a:lnTo>
                    <a:lnTo>
                      <a:pt x="2239" y="859"/>
                    </a:lnTo>
                    <a:lnTo>
                      <a:pt x="2198" y="837"/>
                    </a:lnTo>
                    <a:lnTo>
                      <a:pt x="2158" y="815"/>
                    </a:lnTo>
                    <a:lnTo>
                      <a:pt x="2118" y="783"/>
                    </a:lnTo>
                    <a:lnTo>
                      <a:pt x="2067" y="772"/>
                    </a:lnTo>
                    <a:lnTo>
                      <a:pt x="2027" y="772"/>
                    </a:lnTo>
                    <a:lnTo>
                      <a:pt x="1987" y="793"/>
                    </a:lnTo>
                    <a:lnTo>
                      <a:pt x="1946" y="815"/>
                    </a:lnTo>
                    <a:lnTo>
                      <a:pt x="1926" y="859"/>
                    </a:lnTo>
                    <a:lnTo>
                      <a:pt x="1926" y="902"/>
                    </a:lnTo>
                    <a:lnTo>
                      <a:pt x="1926" y="946"/>
                    </a:lnTo>
                    <a:lnTo>
                      <a:pt x="1896" y="989"/>
                    </a:lnTo>
                    <a:lnTo>
                      <a:pt x="1876" y="1032"/>
                    </a:lnTo>
                    <a:lnTo>
                      <a:pt x="1876" y="1076"/>
                    </a:lnTo>
                    <a:lnTo>
                      <a:pt x="1896" y="1119"/>
                    </a:lnTo>
                    <a:lnTo>
                      <a:pt x="1916" y="1163"/>
                    </a:lnTo>
                    <a:lnTo>
                      <a:pt x="1916" y="1206"/>
                    </a:lnTo>
                    <a:lnTo>
                      <a:pt x="1916" y="1293"/>
                    </a:lnTo>
                    <a:lnTo>
                      <a:pt x="1906" y="1337"/>
                    </a:lnTo>
                    <a:lnTo>
                      <a:pt x="1866" y="1359"/>
                    </a:lnTo>
                    <a:lnTo>
                      <a:pt x="1805" y="1359"/>
                    </a:lnTo>
                    <a:lnTo>
                      <a:pt x="1755" y="1380"/>
                    </a:lnTo>
                    <a:lnTo>
                      <a:pt x="1714" y="1380"/>
                    </a:lnTo>
                    <a:lnTo>
                      <a:pt x="1674" y="1391"/>
                    </a:lnTo>
                    <a:lnTo>
                      <a:pt x="1634" y="1391"/>
                    </a:lnTo>
                    <a:lnTo>
                      <a:pt x="1593" y="1402"/>
                    </a:lnTo>
                    <a:lnTo>
                      <a:pt x="1553" y="1369"/>
                    </a:lnTo>
                    <a:lnTo>
                      <a:pt x="1513" y="1348"/>
                    </a:lnTo>
                    <a:lnTo>
                      <a:pt x="1472" y="1348"/>
                    </a:lnTo>
                    <a:lnTo>
                      <a:pt x="1432" y="1348"/>
                    </a:lnTo>
                    <a:lnTo>
                      <a:pt x="1382" y="1326"/>
                    </a:lnTo>
                    <a:lnTo>
                      <a:pt x="1341" y="1304"/>
                    </a:lnTo>
                    <a:lnTo>
                      <a:pt x="1301" y="1272"/>
                    </a:lnTo>
                    <a:lnTo>
                      <a:pt x="1261" y="1250"/>
                    </a:lnTo>
                    <a:lnTo>
                      <a:pt x="1220" y="1239"/>
                    </a:lnTo>
                    <a:lnTo>
                      <a:pt x="1180" y="1239"/>
                    </a:lnTo>
                    <a:lnTo>
                      <a:pt x="1140" y="1239"/>
                    </a:lnTo>
                    <a:lnTo>
                      <a:pt x="1099" y="1228"/>
                    </a:lnTo>
                    <a:lnTo>
                      <a:pt x="1059" y="1228"/>
                    </a:lnTo>
                    <a:lnTo>
                      <a:pt x="1019" y="1217"/>
                    </a:lnTo>
                    <a:lnTo>
                      <a:pt x="978" y="1217"/>
                    </a:lnTo>
                    <a:lnTo>
                      <a:pt x="938" y="1228"/>
                    </a:lnTo>
                    <a:lnTo>
                      <a:pt x="898" y="1250"/>
                    </a:lnTo>
                    <a:lnTo>
                      <a:pt x="857" y="1282"/>
                    </a:lnTo>
                    <a:lnTo>
                      <a:pt x="817" y="1315"/>
                    </a:lnTo>
                    <a:lnTo>
                      <a:pt x="777" y="1337"/>
                    </a:lnTo>
                    <a:lnTo>
                      <a:pt x="736" y="1369"/>
                    </a:lnTo>
                    <a:lnTo>
                      <a:pt x="696" y="1380"/>
                    </a:lnTo>
                    <a:lnTo>
                      <a:pt x="656" y="1337"/>
                    </a:lnTo>
                    <a:lnTo>
                      <a:pt x="645" y="1293"/>
                    </a:lnTo>
                    <a:lnTo>
                      <a:pt x="625" y="1250"/>
                    </a:lnTo>
                    <a:lnTo>
                      <a:pt x="625" y="1206"/>
                    </a:lnTo>
                    <a:lnTo>
                      <a:pt x="615" y="1163"/>
                    </a:lnTo>
                    <a:lnTo>
                      <a:pt x="595" y="1119"/>
                    </a:lnTo>
                    <a:lnTo>
                      <a:pt x="555" y="1098"/>
                    </a:lnTo>
                    <a:lnTo>
                      <a:pt x="504" y="1087"/>
                    </a:lnTo>
                    <a:lnTo>
                      <a:pt x="464" y="1076"/>
                    </a:lnTo>
                    <a:lnTo>
                      <a:pt x="424" y="1043"/>
                    </a:lnTo>
                    <a:lnTo>
                      <a:pt x="393" y="1000"/>
                    </a:lnTo>
                    <a:lnTo>
                      <a:pt x="383" y="956"/>
                    </a:lnTo>
                    <a:lnTo>
                      <a:pt x="373" y="902"/>
                    </a:lnTo>
                    <a:lnTo>
                      <a:pt x="353" y="859"/>
                    </a:lnTo>
                    <a:lnTo>
                      <a:pt x="313" y="837"/>
                    </a:lnTo>
                    <a:lnTo>
                      <a:pt x="272" y="804"/>
                    </a:lnTo>
                    <a:lnTo>
                      <a:pt x="232" y="783"/>
                    </a:lnTo>
                    <a:lnTo>
                      <a:pt x="182" y="783"/>
                    </a:lnTo>
                    <a:lnTo>
                      <a:pt x="141" y="783"/>
                    </a:lnTo>
                    <a:lnTo>
                      <a:pt x="131" y="739"/>
                    </a:lnTo>
                    <a:lnTo>
                      <a:pt x="121" y="696"/>
                    </a:lnTo>
                    <a:lnTo>
                      <a:pt x="121" y="641"/>
                    </a:lnTo>
                    <a:lnTo>
                      <a:pt x="121" y="598"/>
                    </a:lnTo>
                    <a:lnTo>
                      <a:pt x="121" y="554"/>
                    </a:lnTo>
                    <a:lnTo>
                      <a:pt x="121" y="511"/>
                    </a:lnTo>
                    <a:lnTo>
                      <a:pt x="121" y="467"/>
                    </a:lnTo>
                    <a:lnTo>
                      <a:pt x="81" y="456"/>
                    </a:lnTo>
                    <a:lnTo>
                      <a:pt x="61" y="413"/>
                    </a:lnTo>
                    <a:lnTo>
                      <a:pt x="61" y="370"/>
                    </a:lnTo>
                    <a:lnTo>
                      <a:pt x="61" y="326"/>
                    </a:lnTo>
                    <a:lnTo>
                      <a:pt x="61" y="283"/>
                    </a:lnTo>
                    <a:lnTo>
                      <a:pt x="50" y="239"/>
                    </a:lnTo>
                    <a:lnTo>
                      <a:pt x="61" y="196"/>
                    </a:lnTo>
                    <a:lnTo>
                      <a:pt x="91" y="152"/>
                    </a:lnTo>
                    <a:lnTo>
                      <a:pt x="91" y="109"/>
                    </a:lnTo>
                    <a:lnTo>
                      <a:pt x="61" y="65"/>
                    </a:lnTo>
                    <a:lnTo>
                      <a:pt x="20" y="43"/>
                    </a:lnTo>
                    <a:lnTo>
                      <a:pt x="0" y="0"/>
                    </a:lnTo>
                    <a:lnTo>
                      <a:pt x="0" y="6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65656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Freeform 8">
                <a:extLst>
                  <a:ext uri="{FF2B5EF4-FFF2-40B4-BE49-F238E27FC236}">
                    <a16:creationId xmlns:a16="http://schemas.microsoft.com/office/drawing/2014/main" id="{55D263E0-3B7D-EAF9-DECD-DF61DAA50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8" y="549"/>
                <a:ext cx="4993" cy="3253"/>
              </a:xfrm>
              <a:custGeom>
                <a:avLst/>
                <a:gdLst>
                  <a:gd name="T0" fmla="*/ 968 w 4993"/>
                  <a:gd name="T1" fmla="*/ 2686 h 3253"/>
                  <a:gd name="T2" fmla="*/ 766 w 4993"/>
                  <a:gd name="T3" fmla="*/ 3045 h 3253"/>
                  <a:gd name="T4" fmla="*/ 474 w 4993"/>
                  <a:gd name="T5" fmla="*/ 3121 h 3253"/>
                  <a:gd name="T6" fmla="*/ 161 w 4993"/>
                  <a:gd name="T7" fmla="*/ 3067 h 3253"/>
                  <a:gd name="T8" fmla="*/ 182 w 4993"/>
                  <a:gd name="T9" fmla="*/ 2893 h 3253"/>
                  <a:gd name="T10" fmla="*/ 504 w 4993"/>
                  <a:gd name="T11" fmla="*/ 2828 h 3253"/>
                  <a:gd name="T12" fmla="*/ 807 w 4993"/>
                  <a:gd name="T13" fmla="*/ 2708 h 3253"/>
                  <a:gd name="T14" fmla="*/ 958 w 4993"/>
                  <a:gd name="T15" fmla="*/ 2447 h 3253"/>
                  <a:gd name="T16" fmla="*/ 645 w 4993"/>
                  <a:gd name="T17" fmla="*/ 2186 h 3253"/>
                  <a:gd name="T18" fmla="*/ 303 w 4993"/>
                  <a:gd name="T19" fmla="*/ 2001 h 3253"/>
                  <a:gd name="T20" fmla="*/ 444 w 4993"/>
                  <a:gd name="T21" fmla="*/ 2012 h 3253"/>
                  <a:gd name="T22" fmla="*/ 837 w 4993"/>
                  <a:gd name="T23" fmla="*/ 2077 h 3253"/>
                  <a:gd name="T24" fmla="*/ 1190 w 4993"/>
                  <a:gd name="T25" fmla="*/ 2186 h 3253"/>
                  <a:gd name="T26" fmla="*/ 1291 w 4993"/>
                  <a:gd name="T27" fmla="*/ 2230 h 3253"/>
                  <a:gd name="T28" fmla="*/ 1553 w 4993"/>
                  <a:gd name="T29" fmla="*/ 1990 h 3253"/>
                  <a:gd name="T30" fmla="*/ 1896 w 4993"/>
                  <a:gd name="T31" fmla="*/ 1795 h 3253"/>
                  <a:gd name="T32" fmla="*/ 2047 w 4993"/>
                  <a:gd name="T33" fmla="*/ 1468 h 3253"/>
                  <a:gd name="T34" fmla="*/ 2148 w 4993"/>
                  <a:gd name="T35" fmla="*/ 1523 h 3253"/>
                  <a:gd name="T36" fmla="*/ 2350 w 4993"/>
                  <a:gd name="T37" fmla="*/ 1370 h 3253"/>
                  <a:gd name="T38" fmla="*/ 2158 w 4993"/>
                  <a:gd name="T39" fmla="*/ 1088 h 3253"/>
                  <a:gd name="T40" fmla="*/ 2077 w 4993"/>
                  <a:gd name="T41" fmla="*/ 653 h 3253"/>
                  <a:gd name="T42" fmla="*/ 1876 w 4993"/>
                  <a:gd name="T43" fmla="*/ 359 h 3253"/>
                  <a:gd name="T44" fmla="*/ 1674 w 4993"/>
                  <a:gd name="T45" fmla="*/ 65 h 3253"/>
                  <a:gd name="T46" fmla="*/ 1967 w 4993"/>
                  <a:gd name="T47" fmla="*/ 131 h 3253"/>
                  <a:gd name="T48" fmla="*/ 2198 w 4993"/>
                  <a:gd name="T49" fmla="*/ 348 h 3253"/>
                  <a:gd name="T50" fmla="*/ 2188 w 4993"/>
                  <a:gd name="T51" fmla="*/ 674 h 3253"/>
                  <a:gd name="T52" fmla="*/ 2309 w 4993"/>
                  <a:gd name="T53" fmla="*/ 914 h 3253"/>
                  <a:gd name="T54" fmla="*/ 2562 w 4993"/>
                  <a:gd name="T55" fmla="*/ 707 h 3253"/>
                  <a:gd name="T56" fmla="*/ 2400 w 4993"/>
                  <a:gd name="T57" fmla="*/ 326 h 3253"/>
                  <a:gd name="T58" fmla="*/ 2794 w 4993"/>
                  <a:gd name="T59" fmla="*/ 163 h 3253"/>
                  <a:gd name="T60" fmla="*/ 3207 w 4993"/>
                  <a:gd name="T61" fmla="*/ 196 h 3253"/>
                  <a:gd name="T62" fmla="*/ 3247 w 4993"/>
                  <a:gd name="T63" fmla="*/ 555 h 3253"/>
                  <a:gd name="T64" fmla="*/ 3086 w 4993"/>
                  <a:gd name="T65" fmla="*/ 783 h 3253"/>
                  <a:gd name="T66" fmla="*/ 2783 w 4993"/>
                  <a:gd name="T67" fmla="*/ 881 h 3253"/>
                  <a:gd name="T68" fmla="*/ 3096 w 4993"/>
                  <a:gd name="T69" fmla="*/ 1055 h 3253"/>
                  <a:gd name="T70" fmla="*/ 3499 w 4993"/>
                  <a:gd name="T71" fmla="*/ 1033 h 3253"/>
                  <a:gd name="T72" fmla="*/ 3741 w 4993"/>
                  <a:gd name="T73" fmla="*/ 1283 h 3253"/>
                  <a:gd name="T74" fmla="*/ 3661 w 4993"/>
                  <a:gd name="T75" fmla="*/ 1664 h 3253"/>
                  <a:gd name="T76" fmla="*/ 3873 w 4993"/>
                  <a:gd name="T77" fmla="*/ 1903 h 3253"/>
                  <a:gd name="T78" fmla="*/ 4175 w 4993"/>
                  <a:gd name="T79" fmla="*/ 1784 h 3253"/>
                  <a:gd name="T80" fmla="*/ 4468 w 4993"/>
                  <a:gd name="T81" fmla="*/ 1631 h 3253"/>
                  <a:gd name="T82" fmla="*/ 4720 w 4993"/>
                  <a:gd name="T83" fmla="*/ 1392 h 3253"/>
                  <a:gd name="T84" fmla="*/ 4992 w 4993"/>
                  <a:gd name="T85" fmla="*/ 1490 h 3253"/>
                  <a:gd name="T86" fmla="*/ 4730 w 4993"/>
                  <a:gd name="T87" fmla="*/ 1762 h 3253"/>
                  <a:gd name="T88" fmla="*/ 4518 w 4993"/>
                  <a:gd name="T89" fmla="*/ 2132 h 3253"/>
                  <a:gd name="T90" fmla="*/ 4266 w 4993"/>
                  <a:gd name="T91" fmla="*/ 2491 h 3253"/>
                  <a:gd name="T92" fmla="*/ 3812 w 4993"/>
                  <a:gd name="T93" fmla="*/ 2469 h 3253"/>
                  <a:gd name="T94" fmla="*/ 3560 w 4993"/>
                  <a:gd name="T95" fmla="*/ 2317 h 3253"/>
                  <a:gd name="T96" fmla="*/ 3550 w 4993"/>
                  <a:gd name="T97" fmla="*/ 1849 h 3253"/>
                  <a:gd name="T98" fmla="*/ 3348 w 4993"/>
                  <a:gd name="T99" fmla="*/ 1566 h 3253"/>
                  <a:gd name="T100" fmla="*/ 3005 w 4993"/>
                  <a:gd name="T101" fmla="*/ 1773 h 3253"/>
                  <a:gd name="T102" fmla="*/ 2824 w 4993"/>
                  <a:gd name="T103" fmla="*/ 1566 h 3253"/>
                  <a:gd name="T104" fmla="*/ 2582 w 4993"/>
                  <a:gd name="T105" fmla="*/ 1294 h 3253"/>
                  <a:gd name="T106" fmla="*/ 2279 w 4993"/>
                  <a:gd name="T107" fmla="*/ 1577 h 3253"/>
                  <a:gd name="T108" fmla="*/ 2158 w 4993"/>
                  <a:gd name="T109" fmla="*/ 2001 h 3253"/>
                  <a:gd name="T110" fmla="*/ 1896 w 4993"/>
                  <a:gd name="T111" fmla="*/ 2328 h 3253"/>
                  <a:gd name="T112" fmla="*/ 1755 w 4993"/>
                  <a:gd name="T113" fmla="*/ 2643 h 3253"/>
                  <a:gd name="T114" fmla="*/ 1392 w 4993"/>
                  <a:gd name="T115" fmla="*/ 2436 h 32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4993" h="3253">
                    <a:moveTo>
                      <a:pt x="1240" y="2415"/>
                    </a:moveTo>
                    <a:lnTo>
                      <a:pt x="1190" y="2436"/>
                    </a:lnTo>
                    <a:lnTo>
                      <a:pt x="1150" y="2458"/>
                    </a:lnTo>
                    <a:lnTo>
                      <a:pt x="1140" y="2502"/>
                    </a:lnTo>
                    <a:lnTo>
                      <a:pt x="1140" y="2545"/>
                    </a:lnTo>
                    <a:lnTo>
                      <a:pt x="1119" y="2589"/>
                    </a:lnTo>
                    <a:lnTo>
                      <a:pt x="1079" y="2610"/>
                    </a:lnTo>
                    <a:lnTo>
                      <a:pt x="1039" y="2621"/>
                    </a:lnTo>
                    <a:lnTo>
                      <a:pt x="998" y="2643"/>
                    </a:lnTo>
                    <a:lnTo>
                      <a:pt x="968" y="2686"/>
                    </a:lnTo>
                    <a:lnTo>
                      <a:pt x="968" y="2730"/>
                    </a:lnTo>
                    <a:lnTo>
                      <a:pt x="958" y="2784"/>
                    </a:lnTo>
                    <a:lnTo>
                      <a:pt x="958" y="2828"/>
                    </a:lnTo>
                    <a:lnTo>
                      <a:pt x="968" y="2871"/>
                    </a:lnTo>
                    <a:lnTo>
                      <a:pt x="968" y="2915"/>
                    </a:lnTo>
                    <a:lnTo>
                      <a:pt x="938" y="2958"/>
                    </a:lnTo>
                    <a:lnTo>
                      <a:pt x="887" y="2980"/>
                    </a:lnTo>
                    <a:lnTo>
                      <a:pt x="847" y="3013"/>
                    </a:lnTo>
                    <a:lnTo>
                      <a:pt x="807" y="3045"/>
                    </a:lnTo>
                    <a:lnTo>
                      <a:pt x="766" y="3045"/>
                    </a:lnTo>
                    <a:lnTo>
                      <a:pt x="716" y="3045"/>
                    </a:lnTo>
                    <a:lnTo>
                      <a:pt x="676" y="3056"/>
                    </a:lnTo>
                    <a:lnTo>
                      <a:pt x="666" y="3100"/>
                    </a:lnTo>
                    <a:lnTo>
                      <a:pt x="666" y="3154"/>
                    </a:lnTo>
                    <a:lnTo>
                      <a:pt x="645" y="3198"/>
                    </a:lnTo>
                    <a:lnTo>
                      <a:pt x="595" y="3241"/>
                    </a:lnTo>
                    <a:lnTo>
                      <a:pt x="555" y="3252"/>
                    </a:lnTo>
                    <a:lnTo>
                      <a:pt x="524" y="3208"/>
                    </a:lnTo>
                    <a:lnTo>
                      <a:pt x="504" y="3165"/>
                    </a:lnTo>
                    <a:lnTo>
                      <a:pt x="474" y="3121"/>
                    </a:lnTo>
                    <a:lnTo>
                      <a:pt x="484" y="3078"/>
                    </a:lnTo>
                    <a:lnTo>
                      <a:pt x="484" y="3034"/>
                    </a:lnTo>
                    <a:lnTo>
                      <a:pt x="444" y="3013"/>
                    </a:lnTo>
                    <a:lnTo>
                      <a:pt x="403" y="3013"/>
                    </a:lnTo>
                    <a:lnTo>
                      <a:pt x="363" y="3024"/>
                    </a:lnTo>
                    <a:lnTo>
                      <a:pt x="323" y="3045"/>
                    </a:lnTo>
                    <a:lnTo>
                      <a:pt x="282" y="3067"/>
                    </a:lnTo>
                    <a:lnTo>
                      <a:pt x="242" y="3078"/>
                    </a:lnTo>
                    <a:lnTo>
                      <a:pt x="202" y="3067"/>
                    </a:lnTo>
                    <a:lnTo>
                      <a:pt x="161" y="3067"/>
                    </a:lnTo>
                    <a:lnTo>
                      <a:pt x="121" y="3024"/>
                    </a:lnTo>
                    <a:lnTo>
                      <a:pt x="121" y="2980"/>
                    </a:lnTo>
                    <a:lnTo>
                      <a:pt x="91" y="2937"/>
                    </a:lnTo>
                    <a:lnTo>
                      <a:pt x="40" y="2915"/>
                    </a:lnTo>
                    <a:lnTo>
                      <a:pt x="0" y="2860"/>
                    </a:lnTo>
                    <a:lnTo>
                      <a:pt x="30" y="2817"/>
                    </a:lnTo>
                    <a:lnTo>
                      <a:pt x="71" y="2828"/>
                    </a:lnTo>
                    <a:lnTo>
                      <a:pt x="91" y="2871"/>
                    </a:lnTo>
                    <a:lnTo>
                      <a:pt x="141" y="2893"/>
                    </a:lnTo>
                    <a:lnTo>
                      <a:pt x="182" y="2893"/>
                    </a:lnTo>
                    <a:lnTo>
                      <a:pt x="202" y="2937"/>
                    </a:lnTo>
                    <a:lnTo>
                      <a:pt x="252" y="2969"/>
                    </a:lnTo>
                    <a:lnTo>
                      <a:pt x="292" y="2937"/>
                    </a:lnTo>
                    <a:lnTo>
                      <a:pt x="303" y="2893"/>
                    </a:lnTo>
                    <a:lnTo>
                      <a:pt x="303" y="2850"/>
                    </a:lnTo>
                    <a:lnTo>
                      <a:pt x="343" y="2839"/>
                    </a:lnTo>
                    <a:lnTo>
                      <a:pt x="383" y="2860"/>
                    </a:lnTo>
                    <a:lnTo>
                      <a:pt x="424" y="2828"/>
                    </a:lnTo>
                    <a:lnTo>
                      <a:pt x="464" y="2795"/>
                    </a:lnTo>
                    <a:lnTo>
                      <a:pt x="504" y="2828"/>
                    </a:lnTo>
                    <a:lnTo>
                      <a:pt x="555" y="2860"/>
                    </a:lnTo>
                    <a:lnTo>
                      <a:pt x="595" y="2871"/>
                    </a:lnTo>
                    <a:lnTo>
                      <a:pt x="645" y="2882"/>
                    </a:lnTo>
                    <a:lnTo>
                      <a:pt x="656" y="2839"/>
                    </a:lnTo>
                    <a:lnTo>
                      <a:pt x="645" y="2795"/>
                    </a:lnTo>
                    <a:lnTo>
                      <a:pt x="686" y="2773"/>
                    </a:lnTo>
                    <a:lnTo>
                      <a:pt x="686" y="2730"/>
                    </a:lnTo>
                    <a:lnTo>
                      <a:pt x="726" y="2708"/>
                    </a:lnTo>
                    <a:lnTo>
                      <a:pt x="766" y="2708"/>
                    </a:lnTo>
                    <a:lnTo>
                      <a:pt x="807" y="2708"/>
                    </a:lnTo>
                    <a:lnTo>
                      <a:pt x="847" y="2686"/>
                    </a:lnTo>
                    <a:lnTo>
                      <a:pt x="887" y="2665"/>
                    </a:lnTo>
                    <a:lnTo>
                      <a:pt x="918" y="2621"/>
                    </a:lnTo>
                    <a:lnTo>
                      <a:pt x="958" y="2599"/>
                    </a:lnTo>
                    <a:lnTo>
                      <a:pt x="998" y="2599"/>
                    </a:lnTo>
                    <a:lnTo>
                      <a:pt x="1019" y="2556"/>
                    </a:lnTo>
                    <a:lnTo>
                      <a:pt x="1049" y="2512"/>
                    </a:lnTo>
                    <a:lnTo>
                      <a:pt x="1039" y="2469"/>
                    </a:lnTo>
                    <a:lnTo>
                      <a:pt x="998" y="2447"/>
                    </a:lnTo>
                    <a:lnTo>
                      <a:pt x="958" y="2447"/>
                    </a:lnTo>
                    <a:lnTo>
                      <a:pt x="918" y="2425"/>
                    </a:lnTo>
                    <a:lnTo>
                      <a:pt x="877" y="2404"/>
                    </a:lnTo>
                    <a:lnTo>
                      <a:pt x="837" y="2415"/>
                    </a:lnTo>
                    <a:lnTo>
                      <a:pt x="797" y="2404"/>
                    </a:lnTo>
                    <a:lnTo>
                      <a:pt x="777" y="2360"/>
                    </a:lnTo>
                    <a:lnTo>
                      <a:pt x="797" y="2317"/>
                    </a:lnTo>
                    <a:lnTo>
                      <a:pt x="807" y="2273"/>
                    </a:lnTo>
                    <a:lnTo>
                      <a:pt x="716" y="2241"/>
                    </a:lnTo>
                    <a:lnTo>
                      <a:pt x="676" y="2230"/>
                    </a:lnTo>
                    <a:lnTo>
                      <a:pt x="645" y="2186"/>
                    </a:lnTo>
                    <a:lnTo>
                      <a:pt x="605" y="2164"/>
                    </a:lnTo>
                    <a:lnTo>
                      <a:pt x="565" y="2153"/>
                    </a:lnTo>
                    <a:lnTo>
                      <a:pt x="524" y="2132"/>
                    </a:lnTo>
                    <a:lnTo>
                      <a:pt x="484" y="2110"/>
                    </a:lnTo>
                    <a:lnTo>
                      <a:pt x="444" y="2110"/>
                    </a:lnTo>
                    <a:lnTo>
                      <a:pt x="403" y="2099"/>
                    </a:lnTo>
                    <a:lnTo>
                      <a:pt x="363" y="2099"/>
                    </a:lnTo>
                    <a:lnTo>
                      <a:pt x="343" y="2056"/>
                    </a:lnTo>
                    <a:lnTo>
                      <a:pt x="343" y="2012"/>
                    </a:lnTo>
                    <a:lnTo>
                      <a:pt x="303" y="2001"/>
                    </a:lnTo>
                    <a:lnTo>
                      <a:pt x="282" y="1958"/>
                    </a:lnTo>
                    <a:lnTo>
                      <a:pt x="242" y="1914"/>
                    </a:lnTo>
                    <a:lnTo>
                      <a:pt x="222" y="1871"/>
                    </a:lnTo>
                    <a:lnTo>
                      <a:pt x="242" y="1827"/>
                    </a:lnTo>
                    <a:lnTo>
                      <a:pt x="282" y="1827"/>
                    </a:lnTo>
                    <a:lnTo>
                      <a:pt x="313" y="1871"/>
                    </a:lnTo>
                    <a:lnTo>
                      <a:pt x="353" y="1903"/>
                    </a:lnTo>
                    <a:lnTo>
                      <a:pt x="393" y="1925"/>
                    </a:lnTo>
                    <a:lnTo>
                      <a:pt x="403" y="1969"/>
                    </a:lnTo>
                    <a:lnTo>
                      <a:pt x="444" y="2012"/>
                    </a:lnTo>
                    <a:lnTo>
                      <a:pt x="484" y="2023"/>
                    </a:lnTo>
                    <a:lnTo>
                      <a:pt x="524" y="2066"/>
                    </a:lnTo>
                    <a:lnTo>
                      <a:pt x="555" y="2110"/>
                    </a:lnTo>
                    <a:lnTo>
                      <a:pt x="595" y="2121"/>
                    </a:lnTo>
                    <a:lnTo>
                      <a:pt x="635" y="2121"/>
                    </a:lnTo>
                    <a:lnTo>
                      <a:pt x="676" y="2121"/>
                    </a:lnTo>
                    <a:lnTo>
                      <a:pt x="716" y="2099"/>
                    </a:lnTo>
                    <a:lnTo>
                      <a:pt x="756" y="2066"/>
                    </a:lnTo>
                    <a:lnTo>
                      <a:pt x="797" y="2056"/>
                    </a:lnTo>
                    <a:lnTo>
                      <a:pt x="837" y="2077"/>
                    </a:lnTo>
                    <a:lnTo>
                      <a:pt x="877" y="2110"/>
                    </a:lnTo>
                    <a:lnTo>
                      <a:pt x="918" y="2110"/>
                    </a:lnTo>
                    <a:lnTo>
                      <a:pt x="958" y="2110"/>
                    </a:lnTo>
                    <a:lnTo>
                      <a:pt x="998" y="2121"/>
                    </a:lnTo>
                    <a:lnTo>
                      <a:pt x="1029" y="2164"/>
                    </a:lnTo>
                    <a:lnTo>
                      <a:pt x="1069" y="2164"/>
                    </a:lnTo>
                    <a:lnTo>
                      <a:pt x="1109" y="2153"/>
                    </a:lnTo>
                    <a:lnTo>
                      <a:pt x="1150" y="2143"/>
                    </a:lnTo>
                    <a:lnTo>
                      <a:pt x="1190" y="2143"/>
                    </a:lnTo>
                    <a:lnTo>
                      <a:pt x="1190" y="2186"/>
                    </a:lnTo>
                    <a:lnTo>
                      <a:pt x="1180" y="2230"/>
                    </a:lnTo>
                    <a:lnTo>
                      <a:pt x="1170" y="2273"/>
                    </a:lnTo>
                    <a:lnTo>
                      <a:pt x="1180" y="2317"/>
                    </a:lnTo>
                    <a:lnTo>
                      <a:pt x="1220" y="2349"/>
                    </a:lnTo>
                    <a:lnTo>
                      <a:pt x="1261" y="2393"/>
                    </a:lnTo>
                    <a:lnTo>
                      <a:pt x="1301" y="2404"/>
                    </a:lnTo>
                    <a:lnTo>
                      <a:pt x="1321" y="2360"/>
                    </a:lnTo>
                    <a:lnTo>
                      <a:pt x="1321" y="2317"/>
                    </a:lnTo>
                    <a:lnTo>
                      <a:pt x="1301" y="2273"/>
                    </a:lnTo>
                    <a:lnTo>
                      <a:pt x="1291" y="2230"/>
                    </a:lnTo>
                    <a:lnTo>
                      <a:pt x="1321" y="2186"/>
                    </a:lnTo>
                    <a:lnTo>
                      <a:pt x="1361" y="2164"/>
                    </a:lnTo>
                    <a:lnTo>
                      <a:pt x="1402" y="2164"/>
                    </a:lnTo>
                    <a:lnTo>
                      <a:pt x="1402" y="2121"/>
                    </a:lnTo>
                    <a:lnTo>
                      <a:pt x="1392" y="2077"/>
                    </a:lnTo>
                    <a:lnTo>
                      <a:pt x="1442" y="2066"/>
                    </a:lnTo>
                    <a:lnTo>
                      <a:pt x="1482" y="2066"/>
                    </a:lnTo>
                    <a:lnTo>
                      <a:pt x="1523" y="2077"/>
                    </a:lnTo>
                    <a:lnTo>
                      <a:pt x="1553" y="2034"/>
                    </a:lnTo>
                    <a:lnTo>
                      <a:pt x="1553" y="1990"/>
                    </a:lnTo>
                    <a:lnTo>
                      <a:pt x="1553" y="1947"/>
                    </a:lnTo>
                    <a:lnTo>
                      <a:pt x="1593" y="1914"/>
                    </a:lnTo>
                    <a:lnTo>
                      <a:pt x="1644" y="1914"/>
                    </a:lnTo>
                    <a:lnTo>
                      <a:pt x="1694" y="1903"/>
                    </a:lnTo>
                    <a:lnTo>
                      <a:pt x="1745" y="1903"/>
                    </a:lnTo>
                    <a:lnTo>
                      <a:pt x="1785" y="1903"/>
                    </a:lnTo>
                    <a:lnTo>
                      <a:pt x="1825" y="1882"/>
                    </a:lnTo>
                    <a:lnTo>
                      <a:pt x="1866" y="1882"/>
                    </a:lnTo>
                    <a:lnTo>
                      <a:pt x="1896" y="1838"/>
                    </a:lnTo>
                    <a:lnTo>
                      <a:pt x="1896" y="1795"/>
                    </a:lnTo>
                    <a:lnTo>
                      <a:pt x="1886" y="1751"/>
                    </a:lnTo>
                    <a:lnTo>
                      <a:pt x="1886" y="1708"/>
                    </a:lnTo>
                    <a:lnTo>
                      <a:pt x="1896" y="1664"/>
                    </a:lnTo>
                    <a:lnTo>
                      <a:pt x="1886" y="1621"/>
                    </a:lnTo>
                    <a:lnTo>
                      <a:pt x="1886" y="1577"/>
                    </a:lnTo>
                    <a:lnTo>
                      <a:pt x="1926" y="1555"/>
                    </a:lnTo>
                    <a:lnTo>
                      <a:pt x="1977" y="1555"/>
                    </a:lnTo>
                    <a:lnTo>
                      <a:pt x="2017" y="1555"/>
                    </a:lnTo>
                    <a:lnTo>
                      <a:pt x="2017" y="1512"/>
                    </a:lnTo>
                    <a:lnTo>
                      <a:pt x="2047" y="1468"/>
                    </a:lnTo>
                    <a:lnTo>
                      <a:pt x="2098" y="1436"/>
                    </a:lnTo>
                    <a:lnTo>
                      <a:pt x="2108" y="1392"/>
                    </a:lnTo>
                    <a:lnTo>
                      <a:pt x="2108" y="1349"/>
                    </a:lnTo>
                    <a:lnTo>
                      <a:pt x="2148" y="1316"/>
                    </a:lnTo>
                    <a:lnTo>
                      <a:pt x="2188" y="1305"/>
                    </a:lnTo>
                    <a:lnTo>
                      <a:pt x="2178" y="1349"/>
                    </a:lnTo>
                    <a:lnTo>
                      <a:pt x="2168" y="1392"/>
                    </a:lnTo>
                    <a:lnTo>
                      <a:pt x="2148" y="1436"/>
                    </a:lnTo>
                    <a:lnTo>
                      <a:pt x="2148" y="1479"/>
                    </a:lnTo>
                    <a:lnTo>
                      <a:pt x="2148" y="1523"/>
                    </a:lnTo>
                    <a:lnTo>
                      <a:pt x="2138" y="1566"/>
                    </a:lnTo>
                    <a:lnTo>
                      <a:pt x="2178" y="1555"/>
                    </a:lnTo>
                    <a:lnTo>
                      <a:pt x="2209" y="1512"/>
                    </a:lnTo>
                    <a:lnTo>
                      <a:pt x="2249" y="1544"/>
                    </a:lnTo>
                    <a:lnTo>
                      <a:pt x="2289" y="1566"/>
                    </a:lnTo>
                    <a:lnTo>
                      <a:pt x="2299" y="1523"/>
                    </a:lnTo>
                    <a:lnTo>
                      <a:pt x="2340" y="1501"/>
                    </a:lnTo>
                    <a:lnTo>
                      <a:pt x="2360" y="1457"/>
                    </a:lnTo>
                    <a:lnTo>
                      <a:pt x="2350" y="1414"/>
                    </a:lnTo>
                    <a:lnTo>
                      <a:pt x="2350" y="1370"/>
                    </a:lnTo>
                    <a:lnTo>
                      <a:pt x="2309" y="1360"/>
                    </a:lnTo>
                    <a:lnTo>
                      <a:pt x="2279" y="1316"/>
                    </a:lnTo>
                    <a:lnTo>
                      <a:pt x="2279" y="1262"/>
                    </a:lnTo>
                    <a:lnTo>
                      <a:pt x="2279" y="1218"/>
                    </a:lnTo>
                    <a:lnTo>
                      <a:pt x="2289" y="1175"/>
                    </a:lnTo>
                    <a:lnTo>
                      <a:pt x="2289" y="1131"/>
                    </a:lnTo>
                    <a:lnTo>
                      <a:pt x="2279" y="1088"/>
                    </a:lnTo>
                    <a:lnTo>
                      <a:pt x="2239" y="1077"/>
                    </a:lnTo>
                    <a:lnTo>
                      <a:pt x="2198" y="1099"/>
                    </a:lnTo>
                    <a:lnTo>
                      <a:pt x="2158" y="1088"/>
                    </a:lnTo>
                    <a:lnTo>
                      <a:pt x="2118" y="1044"/>
                    </a:lnTo>
                    <a:lnTo>
                      <a:pt x="2098" y="1001"/>
                    </a:lnTo>
                    <a:lnTo>
                      <a:pt x="2108" y="957"/>
                    </a:lnTo>
                    <a:lnTo>
                      <a:pt x="2098" y="914"/>
                    </a:lnTo>
                    <a:lnTo>
                      <a:pt x="2077" y="870"/>
                    </a:lnTo>
                    <a:lnTo>
                      <a:pt x="2067" y="827"/>
                    </a:lnTo>
                    <a:lnTo>
                      <a:pt x="2077" y="783"/>
                    </a:lnTo>
                    <a:lnTo>
                      <a:pt x="2077" y="740"/>
                    </a:lnTo>
                    <a:lnTo>
                      <a:pt x="2077" y="696"/>
                    </a:lnTo>
                    <a:lnTo>
                      <a:pt x="2077" y="653"/>
                    </a:lnTo>
                    <a:lnTo>
                      <a:pt x="2108" y="609"/>
                    </a:lnTo>
                    <a:lnTo>
                      <a:pt x="2128" y="566"/>
                    </a:lnTo>
                    <a:lnTo>
                      <a:pt x="2128" y="522"/>
                    </a:lnTo>
                    <a:lnTo>
                      <a:pt x="2108" y="479"/>
                    </a:lnTo>
                    <a:lnTo>
                      <a:pt x="2067" y="457"/>
                    </a:lnTo>
                    <a:lnTo>
                      <a:pt x="2027" y="424"/>
                    </a:lnTo>
                    <a:lnTo>
                      <a:pt x="1987" y="402"/>
                    </a:lnTo>
                    <a:lnTo>
                      <a:pt x="1946" y="402"/>
                    </a:lnTo>
                    <a:lnTo>
                      <a:pt x="1906" y="402"/>
                    </a:lnTo>
                    <a:lnTo>
                      <a:pt x="1876" y="359"/>
                    </a:lnTo>
                    <a:lnTo>
                      <a:pt x="1906" y="315"/>
                    </a:lnTo>
                    <a:lnTo>
                      <a:pt x="1896" y="272"/>
                    </a:lnTo>
                    <a:lnTo>
                      <a:pt x="1906" y="228"/>
                    </a:lnTo>
                    <a:lnTo>
                      <a:pt x="1926" y="185"/>
                    </a:lnTo>
                    <a:lnTo>
                      <a:pt x="1876" y="174"/>
                    </a:lnTo>
                    <a:lnTo>
                      <a:pt x="1835" y="174"/>
                    </a:lnTo>
                    <a:lnTo>
                      <a:pt x="1785" y="163"/>
                    </a:lnTo>
                    <a:lnTo>
                      <a:pt x="1755" y="120"/>
                    </a:lnTo>
                    <a:lnTo>
                      <a:pt x="1714" y="76"/>
                    </a:lnTo>
                    <a:lnTo>
                      <a:pt x="1674" y="65"/>
                    </a:lnTo>
                    <a:lnTo>
                      <a:pt x="1634" y="54"/>
                    </a:lnTo>
                    <a:lnTo>
                      <a:pt x="1644" y="11"/>
                    </a:lnTo>
                    <a:lnTo>
                      <a:pt x="1684" y="0"/>
                    </a:lnTo>
                    <a:lnTo>
                      <a:pt x="1735" y="0"/>
                    </a:lnTo>
                    <a:lnTo>
                      <a:pt x="1755" y="44"/>
                    </a:lnTo>
                    <a:lnTo>
                      <a:pt x="1805" y="65"/>
                    </a:lnTo>
                    <a:lnTo>
                      <a:pt x="1846" y="65"/>
                    </a:lnTo>
                    <a:lnTo>
                      <a:pt x="1886" y="76"/>
                    </a:lnTo>
                    <a:lnTo>
                      <a:pt x="1936" y="87"/>
                    </a:lnTo>
                    <a:lnTo>
                      <a:pt x="1967" y="131"/>
                    </a:lnTo>
                    <a:lnTo>
                      <a:pt x="1967" y="174"/>
                    </a:lnTo>
                    <a:lnTo>
                      <a:pt x="2007" y="185"/>
                    </a:lnTo>
                    <a:lnTo>
                      <a:pt x="2037" y="228"/>
                    </a:lnTo>
                    <a:lnTo>
                      <a:pt x="2077" y="228"/>
                    </a:lnTo>
                    <a:lnTo>
                      <a:pt x="2128" y="207"/>
                    </a:lnTo>
                    <a:lnTo>
                      <a:pt x="2178" y="196"/>
                    </a:lnTo>
                    <a:lnTo>
                      <a:pt x="2219" y="218"/>
                    </a:lnTo>
                    <a:lnTo>
                      <a:pt x="2219" y="261"/>
                    </a:lnTo>
                    <a:lnTo>
                      <a:pt x="2198" y="305"/>
                    </a:lnTo>
                    <a:lnTo>
                      <a:pt x="2198" y="348"/>
                    </a:lnTo>
                    <a:lnTo>
                      <a:pt x="2229" y="392"/>
                    </a:lnTo>
                    <a:lnTo>
                      <a:pt x="2269" y="392"/>
                    </a:lnTo>
                    <a:lnTo>
                      <a:pt x="2309" y="402"/>
                    </a:lnTo>
                    <a:lnTo>
                      <a:pt x="2350" y="446"/>
                    </a:lnTo>
                    <a:lnTo>
                      <a:pt x="2299" y="489"/>
                    </a:lnTo>
                    <a:lnTo>
                      <a:pt x="2259" y="500"/>
                    </a:lnTo>
                    <a:lnTo>
                      <a:pt x="2239" y="544"/>
                    </a:lnTo>
                    <a:lnTo>
                      <a:pt x="2239" y="587"/>
                    </a:lnTo>
                    <a:lnTo>
                      <a:pt x="2219" y="631"/>
                    </a:lnTo>
                    <a:lnTo>
                      <a:pt x="2188" y="674"/>
                    </a:lnTo>
                    <a:lnTo>
                      <a:pt x="2148" y="696"/>
                    </a:lnTo>
                    <a:lnTo>
                      <a:pt x="2108" y="718"/>
                    </a:lnTo>
                    <a:lnTo>
                      <a:pt x="2098" y="761"/>
                    </a:lnTo>
                    <a:lnTo>
                      <a:pt x="2098" y="805"/>
                    </a:lnTo>
                    <a:lnTo>
                      <a:pt x="2108" y="848"/>
                    </a:lnTo>
                    <a:lnTo>
                      <a:pt x="2148" y="859"/>
                    </a:lnTo>
                    <a:lnTo>
                      <a:pt x="2188" y="859"/>
                    </a:lnTo>
                    <a:lnTo>
                      <a:pt x="2229" y="848"/>
                    </a:lnTo>
                    <a:lnTo>
                      <a:pt x="2269" y="881"/>
                    </a:lnTo>
                    <a:lnTo>
                      <a:pt x="2309" y="914"/>
                    </a:lnTo>
                    <a:lnTo>
                      <a:pt x="2350" y="892"/>
                    </a:lnTo>
                    <a:lnTo>
                      <a:pt x="2360" y="848"/>
                    </a:lnTo>
                    <a:lnTo>
                      <a:pt x="2360" y="805"/>
                    </a:lnTo>
                    <a:lnTo>
                      <a:pt x="2360" y="761"/>
                    </a:lnTo>
                    <a:lnTo>
                      <a:pt x="2360" y="718"/>
                    </a:lnTo>
                    <a:lnTo>
                      <a:pt x="2400" y="707"/>
                    </a:lnTo>
                    <a:lnTo>
                      <a:pt x="2441" y="718"/>
                    </a:lnTo>
                    <a:lnTo>
                      <a:pt x="2481" y="740"/>
                    </a:lnTo>
                    <a:lnTo>
                      <a:pt x="2521" y="750"/>
                    </a:lnTo>
                    <a:lnTo>
                      <a:pt x="2562" y="707"/>
                    </a:lnTo>
                    <a:lnTo>
                      <a:pt x="2572" y="663"/>
                    </a:lnTo>
                    <a:lnTo>
                      <a:pt x="2572" y="620"/>
                    </a:lnTo>
                    <a:lnTo>
                      <a:pt x="2531" y="587"/>
                    </a:lnTo>
                    <a:lnTo>
                      <a:pt x="2491" y="587"/>
                    </a:lnTo>
                    <a:lnTo>
                      <a:pt x="2451" y="566"/>
                    </a:lnTo>
                    <a:lnTo>
                      <a:pt x="2430" y="522"/>
                    </a:lnTo>
                    <a:lnTo>
                      <a:pt x="2430" y="479"/>
                    </a:lnTo>
                    <a:lnTo>
                      <a:pt x="2430" y="424"/>
                    </a:lnTo>
                    <a:lnTo>
                      <a:pt x="2410" y="370"/>
                    </a:lnTo>
                    <a:lnTo>
                      <a:pt x="2400" y="326"/>
                    </a:lnTo>
                    <a:lnTo>
                      <a:pt x="2441" y="305"/>
                    </a:lnTo>
                    <a:lnTo>
                      <a:pt x="2481" y="305"/>
                    </a:lnTo>
                    <a:lnTo>
                      <a:pt x="2521" y="305"/>
                    </a:lnTo>
                    <a:lnTo>
                      <a:pt x="2562" y="305"/>
                    </a:lnTo>
                    <a:lnTo>
                      <a:pt x="2602" y="315"/>
                    </a:lnTo>
                    <a:lnTo>
                      <a:pt x="2642" y="272"/>
                    </a:lnTo>
                    <a:lnTo>
                      <a:pt x="2672" y="228"/>
                    </a:lnTo>
                    <a:lnTo>
                      <a:pt x="2713" y="207"/>
                    </a:lnTo>
                    <a:lnTo>
                      <a:pt x="2753" y="196"/>
                    </a:lnTo>
                    <a:lnTo>
                      <a:pt x="2794" y="163"/>
                    </a:lnTo>
                    <a:lnTo>
                      <a:pt x="2834" y="141"/>
                    </a:lnTo>
                    <a:lnTo>
                      <a:pt x="2874" y="163"/>
                    </a:lnTo>
                    <a:lnTo>
                      <a:pt x="2915" y="196"/>
                    </a:lnTo>
                    <a:lnTo>
                      <a:pt x="2955" y="185"/>
                    </a:lnTo>
                    <a:lnTo>
                      <a:pt x="2995" y="174"/>
                    </a:lnTo>
                    <a:lnTo>
                      <a:pt x="3036" y="163"/>
                    </a:lnTo>
                    <a:lnTo>
                      <a:pt x="3076" y="196"/>
                    </a:lnTo>
                    <a:lnTo>
                      <a:pt x="3116" y="218"/>
                    </a:lnTo>
                    <a:lnTo>
                      <a:pt x="3167" y="207"/>
                    </a:lnTo>
                    <a:lnTo>
                      <a:pt x="3207" y="196"/>
                    </a:lnTo>
                    <a:lnTo>
                      <a:pt x="3247" y="218"/>
                    </a:lnTo>
                    <a:lnTo>
                      <a:pt x="3267" y="261"/>
                    </a:lnTo>
                    <a:lnTo>
                      <a:pt x="3267" y="305"/>
                    </a:lnTo>
                    <a:lnTo>
                      <a:pt x="3257" y="348"/>
                    </a:lnTo>
                    <a:lnTo>
                      <a:pt x="3227" y="392"/>
                    </a:lnTo>
                    <a:lnTo>
                      <a:pt x="3207" y="435"/>
                    </a:lnTo>
                    <a:lnTo>
                      <a:pt x="3197" y="479"/>
                    </a:lnTo>
                    <a:lnTo>
                      <a:pt x="3157" y="511"/>
                    </a:lnTo>
                    <a:lnTo>
                      <a:pt x="3207" y="544"/>
                    </a:lnTo>
                    <a:lnTo>
                      <a:pt x="3247" y="555"/>
                    </a:lnTo>
                    <a:lnTo>
                      <a:pt x="3288" y="566"/>
                    </a:lnTo>
                    <a:lnTo>
                      <a:pt x="3318" y="609"/>
                    </a:lnTo>
                    <a:lnTo>
                      <a:pt x="3348" y="653"/>
                    </a:lnTo>
                    <a:lnTo>
                      <a:pt x="3308" y="674"/>
                    </a:lnTo>
                    <a:lnTo>
                      <a:pt x="3267" y="674"/>
                    </a:lnTo>
                    <a:lnTo>
                      <a:pt x="3227" y="674"/>
                    </a:lnTo>
                    <a:lnTo>
                      <a:pt x="3187" y="707"/>
                    </a:lnTo>
                    <a:lnTo>
                      <a:pt x="3177" y="750"/>
                    </a:lnTo>
                    <a:lnTo>
                      <a:pt x="3136" y="783"/>
                    </a:lnTo>
                    <a:lnTo>
                      <a:pt x="3086" y="783"/>
                    </a:lnTo>
                    <a:lnTo>
                      <a:pt x="3046" y="783"/>
                    </a:lnTo>
                    <a:lnTo>
                      <a:pt x="2995" y="783"/>
                    </a:lnTo>
                    <a:lnTo>
                      <a:pt x="2955" y="783"/>
                    </a:lnTo>
                    <a:lnTo>
                      <a:pt x="2915" y="783"/>
                    </a:lnTo>
                    <a:lnTo>
                      <a:pt x="2864" y="783"/>
                    </a:lnTo>
                    <a:lnTo>
                      <a:pt x="2824" y="783"/>
                    </a:lnTo>
                    <a:lnTo>
                      <a:pt x="2783" y="783"/>
                    </a:lnTo>
                    <a:lnTo>
                      <a:pt x="2743" y="805"/>
                    </a:lnTo>
                    <a:lnTo>
                      <a:pt x="2733" y="848"/>
                    </a:lnTo>
                    <a:lnTo>
                      <a:pt x="2783" y="881"/>
                    </a:lnTo>
                    <a:lnTo>
                      <a:pt x="2824" y="881"/>
                    </a:lnTo>
                    <a:lnTo>
                      <a:pt x="2864" y="870"/>
                    </a:lnTo>
                    <a:lnTo>
                      <a:pt x="2884" y="914"/>
                    </a:lnTo>
                    <a:lnTo>
                      <a:pt x="2894" y="957"/>
                    </a:lnTo>
                    <a:lnTo>
                      <a:pt x="2894" y="1011"/>
                    </a:lnTo>
                    <a:lnTo>
                      <a:pt x="2904" y="1055"/>
                    </a:lnTo>
                    <a:lnTo>
                      <a:pt x="2975" y="1055"/>
                    </a:lnTo>
                    <a:lnTo>
                      <a:pt x="3015" y="1044"/>
                    </a:lnTo>
                    <a:lnTo>
                      <a:pt x="3056" y="1033"/>
                    </a:lnTo>
                    <a:lnTo>
                      <a:pt x="3096" y="1055"/>
                    </a:lnTo>
                    <a:lnTo>
                      <a:pt x="3136" y="1055"/>
                    </a:lnTo>
                    <a:lnTo>
                      <a:pt x="3167" y="1011"/>
                    </a:lnTo>
                    <a:lnTo>
                      <a:pt x="3207" y="990"/>
                    </a:lnTo>
                    <a:lnTo>
                      <a:pt x="3247" y="968"/>
                    </a:lnTo>
                    <a:lnTo>
                      <a:pt x="3288" y="946"/>
                    </a:lnTo>
                    <a:lnTo>
                      <a:pt x="3338" y="957"/>
                    </a:lnTo>
                    <a:lnTo>
                      <a:pt x="3378" y="1001"/>
                    </a:lnTo>
                    <a:lnTo>
                      <a:pt x="3419" y="1033"/>
                    </a:lnTo>
                    <a:lnTo>
                      <a:pt x="3459" y="1033"/>
                    </a:lnTo>
                    <a:lnTo>
                      <a:pt x="3499" y="1033"/>
                    </a:lnTo>
                    <a:lnTo>
                      <a:pt x="3540" y="1011"/>
                    </a:lnTo>
                    <a:lnTo>
                      <a:pt x="3580" y="1001"/>
                    </a:lnTo>
                    <a:lnTo>
                      <a:pt x="3620" y="1001"/>
                    </a:lnTo>
                    <a:lnTo>
                      <a:pt x="3661" y="1011"/>
                    </a:lnTo>
                    <a:lnTo>
                      <a:pt x="3681" y="1066"/>
                    </a:lnTo>
                    <a:lnTo>
                      <a:pt x="3691" y="1109"/>
                    </a:lnTo>
                    <a:lnTo>
                      <a:pt x="3691" y="1153"/>
                    </a:lnTo>
                    <a:lnTo>
                      <a:pt x="3681" y="1196"/>
                    </a:lnTo>
                    <a:lnTo>
                      <a:pt x="3711" y="1240"/>
                    </a:lnTo>
                    <a:lnTo>
                      <a:pt x="3741" y="1283"/>
                    </a:lnTo>
                    <a:lnTo>
                      <a:pt x="3741" y="1327"/>
                    </a:lnTo>
                    <a:lnTo>
                      <a:pt x="3741" y="1381"/>
                    </a:lnTo>
                    <a:lnTo>
                      <a:pt x="3752" y="1425"/>
                    </a:lnTo>
                    <a:lnTo>
                      <a:pt x="3752" y="1468"/>
                    </a:lnTo>
                    <a:lnTo>
                      <a:pt x="3701" y="1490"/>
                    </a:lnTo>
                    <a:lnTo>
                      <a:pt x="3641" y="1501"/>
                    </a:lnTo>
                    <a:lnTo>
                      <a:pt x="3610" y="1544"/>
                    </a:lnTo>
                    <a:lnTo>
                      <a:pt x="3610" y="1588"/>
                    </a:lnTo>
                    <a:lnTo>
                      <a:pt x="3620" y="1631"/>
                    </a:lnTo>
                    <a:lnTo>
                      <a:pt x="3661" y="1664"/>
                    </a:lnTo>
                    <a:lnTo>
                      <a:pt x="3701" y="1686"/>
                    </a:lnTo>
                    <a:lnTo>
                      <a:pt x="3741" y="1675"/>
                    </a:lnTo>
                    <a:lnTo>
                      <a:pt x="3782" y="1653"/>
                    </a:lnTo>
                    <a:lnTo>
                      <a:pt x="3822" y="1664"/>
                    </a:lnTo>
                    <a:lnTo>
                      <a:pt x="3842" y="1708"/>
                    </a:lnTo>
                    <a:lnTo>
                      <a:pt x="3852" y="1751"/>
                    </a:lnTo>
                    <a:lnTo>
                      <a:pt x="3822" y="1795"/>
                    </a:lnTo>
                    <a:lnTo>
                      <a:pt x="3822" y="1838"/>
                    </a:lnTo>
                    <a:lnTo>
                      <a:pt x="3832" y="1892"/>
                    </a:lnTo>
                    <a:lnTo>
                      <a:pt x="3873" y="1903"/>
                    </a:lnTo>
                    <a:lnTo>
                      <a:pt x="3893" y="1947"/>
                    </a:lnTo>
                    <a:lnTo>
                      <a:pt x="3943" y="1969"/>
                    </a:lnTo>
                    <a:lnTo>
                      <a:pt x="3994" y="1969"/>
                    </a:lnTo>
                    <a:lnTo>
                      <a:pt x="4044" y="1958"/>
                    </a:lnTo>
                    <a:lnTo>
                      <a:pt x="4084" y="1958"/>
                    </a:lnTo>
                    <a:lnTo>
                      <a:pt x="4125" y="1958"/>
                    </a:lnTo>
                    <a:lnTo>
                      <a:pt x="4135" y="1914"/>
                    </a:lnTo>
                    <a:lnTo>
                      <a:pt x="4135" y="1871"/>
                    </a:lnTo>
                    <a:lnTo>
                      <a:pt x="4175" y="1827"/>
                    </a:lnTo>
                    <a:lnTo>
                      <a:pt x="4175" y="1784"/>
                    </a:lnTo>
                    <a:lnTo>
                      <a:pt x="4215" y="1751"/>
                    </a:lnTo>
                    <a:lnTo>
                      <a:pt x="4256" y="1718"/>
                    </a:lnTo>
                    <a:lnTo>
                      <a:pt x="4256" y="1675"/>
                    </a:lnTo>
                    <a:lnTo>
                      <a:pt x="4256" y="1631"/>
                    </a:lnTo>
                    <a:lnTo>
                      <a:pt x="4276" y="1588"/>
                    </a:lnTo>
                    <a:lnTo>
                      <a:pt x="4316" y="1566"/>
                    </a:lnTo>
                    <a:lnTo>
                      <a:pt x="4347" y="1621"/>
                    </a:lnTo>
                    <a:lnTo>
                      <a:pt x="4387" y="1653"/>
                    </a:lnTo>
                    <a:lnTo>
                      <a:pt x="4427" y="1642"/>
                    </a:lnTo>
                    <a:lnTo>
                      <a:pt x="4468" y="1631"/>
                    </a:lnTo>
                    <a:lnTo>
                      <a:pt x="4508" y="1642"/>
                    </a:lnTo>
                    <a:lnTo>
                      <a:pt x="4548" y="1664"/>
                    </a:lnTo>
                    <a:lnTo>
                      <a:pt x="4589" y="1631"/>
                    </a:lnTo>
                    <a:lnTo>
                      <a:pt x="4589" y="1588"/>
                    </a:lnTo>
                    <a:lnTo>
                      <a:pt x="4599" y="1544"/>
                    </a:lnTo>
                    <a:lnTo>
                      <a:pt x="4639" y="1523"/>
                    </a:lnTo>
                    <a:lnTo>
                      <a:pt x="4679" y="1523"/>
                    </a:lnTo>
                    <a:lnTo>
                      <a:pt x="4700" y="1479"/>
                    </a:lnTo>
                    <a:lnTo>
                      <a:pt x="4700" y="1436"/>
                    </a:lnTo>
                    <a:lnTo>
                      <a:pt x="4720" y="1392"/>
                    </a:lnTo>
                    <a:lnTo>
                      <a:pt x="4760" y="1360"/>
                    </a:lnTo>
                    <a:lnTo>
                      <a:pt x="4800" y="1349"/>
                    </a:lnTo>
                    <a:lnTo>
                      <a:pt x="4841" y="1349"/>
                    </a:lnTo>
                    <a:lnTo>
                      <a:pt x="4881" y="1316"/>
                    </a:lnTo>
                    <a:lnTo>
                      <a:pt x="4921" y="1305"/>
                    </a:lnTo>
                    <a:lnTo>
                      <a:pt x="4962" y="1305"/>
                    </a:lnTo>
                    <a:lnTo>
                      <a:pt x="4992" y="1360"/>
                    </a:lnTo>
                    <a:lnTo>
                      <a:pt x="4992" y="1403"/>
                    </a:lnTo>
                    <a:lnTo>
                      <a:pt x="4992" y="1447"/>
                    </a:lnTo>
                    <a:lnTo>
                      <a:pt x="4992" y="1490"/>
                    </a:lnTo>
                    <a:lnTo>
                      <a:pt x="4992" y="1534"/>
                    </a:lnTo>
                    <a:lnTo>
                      <a:pt x="4962" y="1577"/>
                    </a:lnTo>
                    <a:lnTo>
                      <a:pt x="4921" y="1566"/>
                    </a:lnTo>
                    <a:lnTo>
                      <a:pt x="4881" y="1544"/>
                    </a:lnTo>
                    <a:lnTo>
                      <a:pt x="4841" y="1555"/>
                    </a:lnTo>
                    <a:lnTo>
                      <a:pt x="4810" y="1599"/>
                    </a:lnTo>
                    <a:lnTo>
                      <a:pt x="4770" y="1631"/>
                    </a:lnTo>
                    <a:lnTo>
                      <a:pt x="4750" y="1675"/>
                    </a:lnTo>
                    <a:lnTo>
                      <a:pt x="4750" y="1718"/>
                    </a:lnTo>
                    <a:lnTo>
                      <a:pt x="4730" y="1762"/>
                    </a:lnTo>
                    <a:lnTo>
                      <a:pt x="4700" y="1805"/>
                    </a:lnTo>
                    <a:lnTo>
                      <a:pt x="4659" y="1849"/>
                    </a:lnTo>
                    <a:lnTo>
                      <a:pt x="4639" y="1892"/>
                    </a:lnTo>
                    <a:lnTo>
                      <a:pt x="4639" y="1936"/>
                    </a:lnTo>
                    <a:lnTo>
                      <a:pt x="4599" y="1936"/>
                    </a:lnTo>
                    <a:lnTo>
                      <a:pt x="4579" y="1990"/>
                    </a:lnTo>
                    <a:lnTo>
                      <a:pt x="4579" y="2034"/>
                    </a:lnTo>
                    <a:lnTo>
                      <a:pt x="4579" y="2077"/>
                    </a:lnTo>
                    <a:lnTo>
                      <a:pt x="4558" y="2121"/>
                    </a:lnTo>
                    <a:lnTo>
                      <a:pt x="4518" y="2132"/>
                    </a:lnTo>
                    <a:lnTo>
                      <a:pt x="4478" y="2132"/>
                    </a:lnTo>
                    <a:lnTo>
                      <a:pt x="4437" y="2143"/>
                    </a:lnTo>
                    <a:lnTo>
                      <a:pt x="4417" y="2186"/>
                    </a:lnTo>
                    <a:lnTo>
                      <a:pt x="4377" y="2219"/>
                    </a:lnTo>
                    <a:lnTo>
                      <a:pt x="4377" y="2262"/>
                    </a:lnTo>
                    <a:lnTo>
                      <a:pt x="4377" y="2317"/>
                    </a:lnTo>
                    <a:lnTo>
                      <a:pt x="4347" y="2360"/>
                    </a:lnTo>
                    <a:lnTo>
                      <a:pt x="4306" y="2415"/>
                    </a:lnTo>
                    <a:lnTo>
                      <a:pt x="4306" y="2469"/>
                    </a:lnTo>
                    <a:lnTo>
                      <a:pt x="4266" y="2491"/>
                    </a:lnTo>
                    <a:lnTo>
                      <a:pt x="4185" y="2491"/>
                    </a:lnTo>
                    <a:lnTo>
                      <a:pt x="4145" y="2491"/>
                    </a:lnTo>
                    <a:lnTo>
                      <a:pt x="4105" y="2502"/>
                    </a:lnTo>
                    <a:lnTo>
                      <a:pt x="4064" y="2512"/>
                    </a:lnTo>
                    <a:lnTo>
                      <a:pt x="4024" y="2491"/>
                    </a:lnTo>
                    <a:lnTo>
                      <a:pt x="3984" y="2458"/>
                    </a:lnTo>
                    <a:lnTo>
                      <a:pt x="3943" y="2458"/>
                    </a:lnTo>
                    <a:lnTo>
                      <a:pt x="3903" y="2458"/>
                    </a:lnTo>
                    <a:lnTo>
                      <a:pt x="3852" y="2480"/>
                    </a:lnTo>
                    <a:lnTo>
                      <a:pt x="3812" y="2469"/>
                    </a:lnTo>
                    <a:lnTo>
                      <a:pt x="3772" y="2458"/>
                    </a:lnTo>
                    <a:lnTo>
                      <a:pt x="3741" y="2545"/>
                    </a:lnTo>
                    <a:lnTo>
                      <a:pt x="3701" y="2578"/>
                    </a:lnTo>
                    <a:lnTo>
                      <a:pt x="3661" y="2578"/>
                    </a:lnTo>
                    <a:lnTo>
                      <a:pt x="3651" y="2534"/>
                    </a:lnTo>
                    <a:lnTo>
                      <a:pt x="3661" y="2491"/>
                    </a:lnTo>
                    <a:lnTo>
                      <a:pt x="3661" y="2447"/>
                    </a:lnTo>
                    <a:lnTo>
                      <a:pt x="3661" y="2404"/>
                    </a:lnTo>
                    <a:lnTo>
                      <a:pt x="3570" y="2360"/>
                    </a:lnTo>
                    <a:lnTo>
                      <a:pt x="3560" y="2317"/>
                    </a:lnTo>
                    <a:lnTo>
                      <a:pt x="3570" y="2273"/>
                    </a:lnTo>
                    <a:lnTo>
                      <a:pt x="3590" y="2230"/>
                    </a:lnTo>
                    <a:lnTo>
                      <a:pt x="3600" y="2175"/>
                    </a:lnTo>
                    <a:lnTo>
                      <a:pt x="3600" y="2121"/>
                    </a:lnTo>
                    <a:lnTo>
                      <a:pt x="3590" y="2077"/>
                    </a:lnTo>
                    <a:lnTo>
                      <a:pt x="3580" y="2023"/>
                    </a:lnTo>
                    <a:lnTo>
                      <a:pt x="3580" y="1979"/>
                    </a:lnTo>
                    <a:lnTo>
                      <a:pt x="3550" y="1936"/>
                    </a:lnTo>
                    <a:lnTo>
                      <a:pt x="3530" y="1892"/>
                    </a:lnTo>
                    <a:lnTo>
                      <a:pt x="3550" y="1849"/>
                    </a:lnTo>
                    <a:lnTo>
                      <a:pt x="3570" y="1805"/>
                    </a:lnTo>
                    <a:lnTo>
                      <a:pt x="3580" y="1762"/>
                    </a:lnTo>
                    <a:lnTo>
                      <a:pt x="3570" y="1675"/>
                    </a:lnTo>
                    <a:lnTo>
                      <a:pt x="3570" y="1631"/>
                    </a:lnTo>
                    <a:lnTo>
                      <a:pt x="3560" y="1577"/>
                    </a:lnTo>
                    <a:lnTo>
                      <a:pt x="3520" y="1544"/>
                    </a:lnTo>
                    <a:lnTo>
                      <a:pt x="3469" y="1566"/>
                    </a:lnTo>
                    <a:lnTo>
                      <a:pt x="3429" y="1588"/>
                    </a:lnTo>
                    <a:lnTo>
                      <a:pt x="3389" y="1588"/>
                    </a:lnTo>
                    <a:lnTo>
                      <a:pt x="3348" y="1566"/>
                    </a:lnTo>
                    <a:lnTo>
                      <a:pt x="3308" y="1544"/>
                    </a:lnTo>
                    <a:lnTo>
                      <a:pt x="3267" y="1577"/>
                    </a:lnTo>
                    <a:lnTo>
                      <a:pt x="3237" y="1621"/>
                    </a:lnTo>
                    <a:lnTo>
                      <a:pt x="3197" y="1631"/>
                    </a:lnTo>
                    <a:lnTo>
                      <a:pt x="3146" y="1610"/>
                    </a:lnTo>
                    <a:lnTo>
                      <a:pt x="3106" y="1599"/>
                    </a:lnTo>
                    <a:lnTo>
                      <a:pt x="3066" y="1642"/>
                    </a:lnTo>
                    <a:lnTo>
                      <a:pt x="3046" y="1686"/>
                    </a:lnTo>
                    <a:lnTo>
                      <a:pt x="3025" y="1729"/>
                    </a:lnTo>
                    <a:lnTo>
                      <a:pt x="3005" y="1773"/>
                    </a:lnTo>
                    <a:lnTo>
                      <a:pt x="2995" y="1816"/>
                    </a:lnTo>
                    <a:lnTo>
                      <a:pt x="2945" y="1816"/>
                    </a:lnTo>
                    <a:lnTo>
                      <a:pt x="2904" y="1816"/>
                    </a:lnTo>
                    <a:lnTo>
                      <a:pt x="2894" y="1773"/>
                    </a:lnTo>
                    <a:lnTo>
                      <a:pt x="2904" y="1729"/>
                    </a:lnTo>
                    <a:lnTo>
                      <a:pt x="2904" y="1686"/>
                    </a:lnTo>
                    <a:lnTo>
                      <a:pt x="2864" y="1675"/>
                    </a:lnTo>
                    <a:lnTo>
                      <a:pt x="2824" y="1664"/>
                    </a:lnTo>
                    <a:lnTo>
                      <a:pt x="2814" y="1610"/>
                    </a:lnTo>
                    <a:lnTo>
                      <a:pt x="2824" y="1566"/>
                    </a:lnTo>
                    <a:lnTo>
                      <a:pt x="2824" y="1512"/>
                    </a:lnTo>
                    <a:lnTo>
                      <a:pt x="2824" y="1468"/>
                    </a:lnTo>
                    <a:lnTo>
                      <a:pt x="2834" y="1425"/>
                    </a:lnTo>
                    <a:lnTo>
                      <a:pt x="2834" y="1381"/>
                    </a:lnTo>
                    <a:lnTo>
                      <a:pt x="2794" y="1360"/>
                    </a:lnTo>
                    <a:lnTo>
                      <a:pt x="2753" y="1338"/>
                    </a:lnTo>
                    <a:lnTo>
                      <a:pt x="2703" y="1338"/>
                    </a:lnTo>
                    <a:lnTo>
                      <a:pt x="2662" y="1338"/>
                    </a:lnTo>
                    <a:lnTo>
                      <a:pt x="2622" y="1305"/>
                    </a:lnTo>
                    <a:lnTo>
                      <a:pt x="2582" y="1294"/>
                    </a:lnTo>
                    <a:lnTo>
                      <a:pt x="2521" y="1294"/>
                    </a:lnTo>
                    <a:lnTo>
                      <a:pt x="2491" y="1338"/>
                    </a:lnTo>
                    <a:lnTo>
                      <a:pt x="2451" y="1381"/>
                    </a:lnTo>
                    <a:lnTo>
                      <a:pt x="2451" y="1425"/>
                    </a:lnTo>
                    <a:lnTo>
                      <a:pt x="2451" y="1468"/>
                    </a:lnTo>
                    <a:lnTo>
                      <a:pt x="2410" y="1512"/>
                    </a:lnTo>
                    <a:lnTo>
                      <a:pt x="2400" y="1555"/>
                    </a:lnTo>
                    <a:lnTo>
                      <a:pt x="2360" y="1566"/>
                    </a:lnTo>
                    <a:lnTo>
                      <a:pt x="2320" y="1555"/>
                    </a:lnTo>
                    <a:lnTo>
                      <a:pt x="2279" y="1577"/>
                    </a:lnTo>
                    <a:lnTo>
                      <a:pt x="2239" y="1599"/>
                    </a:lnTo>
                    <a:lnTo>
                      <a:pt x="2229" y="1653"/>
                    </a:lnTo>
                    <a:lnTo>
                      <a:pt x="2239" y="1697"/>
                    </a:lnTo>
                    <a:lnTo>
                      <a:pt x="2239" y="1740"/>
                    </a:lnTo>
                    <a:lnTo>
                      <a:pt x="2219" y="1784"/>
                    </a:lnTo>
                    <a:lnTo>
                      <a:pt x="2188" y="1827"/>
                    </a:lnTo>
                    <a:lnTo>
                      <a:pt x="2178" y="1871"/>
                    </a:lnTo>
                    <a:lnTo>
                      <a:pt x="2168" y="1914"/>
                    </a:lnTo>
                    <a:lnTo>
                      <a:pt x="2168" y="1958"/>
                    </a:lnTo>
                    <a:lnTo>
                      <a:pt x="2158" y="2001"/>
                    </a:lnTo>
                    <a:lnTo>
                      <a:pt x="2128" y="2045"/>
                    </a:lnTo>
                    <a:lnTo>
                      <a:pt x="2088" y="2088"/>
                    </a:lnTo>
                    <a:lnTo>
                      <a:pt x="2047" y="2088"/>
                    </a:lnTo>
                    <a:lnTo>
                      <a:pt x="2007" y="2077"/>
                    </a:lnTo>
                    <a:lnTo>
                      <a:pt x="1967" y="2099"/>
                    </a:lnTo>
                    <a:lnTo>
                      <a:pt x="1926" y="2143"/>
                    </a:lnTo>
                    <a:lnTo>
                      <a:pt x="1896" y="2197"/>
                    </a:lnTo>
                    <a:lnTo>
                      <a:pt x="1896" y="2241"/>
                    </a:lnTo>
                    <a:lnTo>
                      <a:pt x="1896" y="2284"/>
                    </a:lnTo>
                    <a:lnTo>
                      <a:pt x="1896" y="2328"/>
                    </a:lnTo>
                    <a:lnTo>
                      <a:pt x="1886" y="2371"/>
                    </a:lnTo>
                    <a:lnTo>
                      <a:pt x="1916" y="2415"/>
                    </a:lnTo>
                    <a:lnTo>
                      <a:pt x="1956" y="2447"/>
                    </a:lnTo>
                    <a:lnTo>
                      <a:pt x="1967" y="2491"/>
                    </a:lnTo>
                    <a:lnTo>
                      <a:pt x="1946" y="2534"/>
                    </a:lnTo>
                    <a:lnTo>
                      <a:pt x="1926" y="2589"/>
                    </a:lnTo>
                    <a:lnTo>
                      <a:pt x="1876" y="2610"/>
                    </a:lnTo>
                    <a:lnTo>
                      <a:pt x="1835" y="2610"/>
                    </a:lnTo>
                    <a:lnTo>
                      <a:pt x="1795" y="2643"/>
                    </a:lnTo>
                    <a:lnTo>
                      <a:pt x="1755" y="2643"/>
                    </a:lnTo>
                    <a:lnTo>
                      <a:pt x="1714" y="2643"/>
                    </a:lnTo>
                    <a:lnTo>
                      <a:pt x="1674" y="2621"/>
                    </a:lnTo>
                    <a:lnTo>
                      <a:pt x="1634" y="2621"/>
                    </a:lnTo>
                    <a:lnTo>
                      <a:pt x="1593" y="2643"/>
                    </a:lnTo>
                    <a:lnTo>
                      <a:pt x="1553" y="2589"/>
                    </a:lnTo>
                    <a:lnTo>
                      <a:pt x="1543" y="2545"/>
                    </a:lnTo>
                    <a:lnTo>
                      <a:pt x="1493" y="2545"/>
                    </a:lnTo>
                    <a:lnTo>
                      <a:pt x="1472" y="2502"/>
                    </a:lnTo>
                    <a:lnTo>
                      <a:pt x="1432" y="2469"/>
                    </a:lnTo>
                    <a:lnTo>
                      <a:pt x="1392" y="2436"/>
                    </a:lnTo>
                    <a:lnTo>
                      <a:pt x="1351" y="2436"/>
                    </a:lnTo>
                    <a:lnTo>
                      <a:pt x="1311" y="2425"/>
                    </a:lnTo>
                    <a:lnTo>
                      <a:pt x="1271" y="2415"/>
                    </a:lnTo>
                    <a:lnTo>
                      <a:pt x="1220" y="2458"/>
                    </a:lnTo>
                    <a:lnTo>
                      <a:pt x="1240" y="2415"/>
                    </a:lnTo>
                  </a:path>
                </a:pathLst>
              </a:custGeom>
              <a:solidFill>
                <a:srgbClr val="585858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1" name="Freeform 9">
                <a:extLst>
                  <a:ext uri="{FF2B5EF4-FFF2-40B4-BE49-F238E27FC236}">
                    <a16:creationId xmlns:a16="http://schemas.microsoft.com/office/drawing/2014/main" id="{ECF45692-4022-CFEC-8ED0-0D03E7D424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" y="515"/>
                <a:ext cx="672" cy="605"/>
              </a:xfrm>
              <a:custGeom>
                <a:avLst/>
                <a:gdLst>
                  <a:gd name="T0" fmla="*/ 154 w 672"/>
                  <a:gd name="T1" fmla="*/ 44 h 605"/>
                  <a:gd name="T2" fmla="*/ 168 w 672"/>
                  <a:gd name="T3" fmla="*/ 102 h 605"/>
                  <a:gd name="T4" fmla="*/ 174 w 672"/>
                  <a:gd name="T5" fmla="*/ 160 h 605"/>
                  <a:gd name="T6" fmla="*/ 201 w 672"/>
                  <a:gd name="T7" fmla="*/ 226 h 605"/>
                  <a:gd name="T8" fmla="*/ 208 w 672"/>
                  <a:gd name="T9" fmla="*/ 291 h 605"/>
                  <a:gd name="T10" fmla="*/ 221 w 672"/>
                  <a:gd name="T11" fmla="*/ 349 h 605"/>
                  <a:gd name="T12" fmla="*/ 228 w 672"/>
                  <a:gd name="T13" fmla="*/ 415 h 605"/>
                  <a:gd name="T14" fmla="*/ 221 w 672"/>
                  <a:gd name="T15" fmla="*/ 473 h 605"/>
                  <a:gd name="T16" fmla="*/ 201 w 672"/>
                  <a:gd name="T17" fmla="*/ 524 h 605"/>
                  <a:gd name="T18" fmla="*/ 161 w 672"/>
                  <a:gd name="T19" fmla="*/ 466 h 605"/>
                  <a:gd name="T20" fmla="*/ 107 w 672"/>
                  <a:gd name="T21" fmla="*/ 437 h 605"/>
                  <a:gd name="T22" fmla="*/ 54 w 672"/>
                  <a:gd name="T23" fmla="*/ 422 h 605"/>
                  <a:gd name="T24" fmla="*/ 0 w 672"/>
                  <a:gd name="T25" fmla="*/ 408 h 605"/>
                  <a:gd name="T26" fmla="*/ 54 w 672"/>
                  <a:gd name="T27" fmla="*/ 451 h 605"/>
                  <a:gd name="T28" fmla="*/ 107 w 672"/>
                  <a:gd name="T29" fmla="*/ 458 h 605"/>
                  <a:gd name="T30" fmla="*/ 148 w 672"/>
                  <a:gd name="T31" fmla="*/ 488 h 605"/>
                  <a:gd name="T32" fmla="*/ 181 w 672"/>
                  <a:gd name="T33" fmla="*/ 546 h 605"/>
                  <a:gd name="T34" fmla="*/ 235 w 672"/>
                  <a:gd name="T35" fmla="*/ 531 h 605"/>
                  <a:gd name="T36" fmla="*/ 289 w 672"/>
                  <a:gd name="T37" fmla="*/ 546 h 605"/>
                  <a:gd name="T38" fmla="*/ 342 w 672"/>
                  <a:gd name="T39" fmla="*/ 582 h 605"/>
                  <a:gd name="T40" fmla="*/ 396 w 672"/>
                  <a:gd name="T41" fmla="*/ 597 h 605"/>
                  <a:gd name="T42" fmla="*/ 483 w 672"/>
                  <a:gd name="T43" fmla="*/ 604 h 605"/>
                  <a:gd name="T44" fmla="*/ 544 w 672"/>
                  <a:gd name="T45" fmla="*/ 589 h 605"/>
                  <a:gd name="T46" fmla="*/ 604 w 672"/>
                  <a:gd name="T47" fmla="*/ 582 h 605"/>
                  <a:gd name="T48" fmla="*/ 671 w 672"/>
                  <a:gd name="T49" fmla="*/ 568 h 605"/>
                  <a:gd name="T50" fmla="*/ 604 w 672"/>
                  <a:gd name="T51" fmla="*/ 568 h 605"/>
                  <a:gd name="T52" fmla="*/ 537 w 672"/>
                  <a:gd name="T53" fmla="*/ 575 h 605"/>
                  <a:gd name="T54" fmla="*/ 483 w 672"/>
                  <a:gd name="T55" fmla="*/ 575 h 605"/>
                  <a:gd name="T56" fmla="*/ 429 w 672"/>
                  <a:gd name="T57" fmla="*/ 575 h 605"/>
                  <a:gd name="T58" fmla="*/ 376 w 672"/>
                  <a:gd name="T59" fmla="*/ 568 h 605"/>
                  <a:gd name="T60" fmla="*/ 322 w 672"/>
                  <a:gd name="T61" fmla="*/ 524 h 605"/>
                  <a:gd name="T62" fmla="*/ 268 w 672"/>
                  <a:gd name="T63" fmla="*/ 509 h 605"/>
                  <a:gd name="T64" fmla="*/ 255 w 672"/>
                  <a:gd name="T65" fmla="*/ 451 h 605"/>
                  <a:gd name="T66" fmla="*/ 255 w 672"/>
                  <a:gd name="T67" fmla="*/ 393 h 605"/>
                  <a:gd name="T68" fmla="*/ 248 w 672"/>
                  <a:gd name="T69" fmla="*/ 327 h 605"/>
                  <a:gd name="T70" fmla="*/ 242 w 672"/>
                  <a:gd name="T71" fmla="*/ 269 h 605"/>
                  <a:gd name="T72" fmla="*/ 228 w 672"/>
                  <a:gd name="T73" fmla="*/ 211 h 605"/>
                  <a:gd name="T74" fmla="*/ 201 w 672"/>
                  <a:gd name="T75" fmla="*/ 146 h 605"/>
                  <a:gd name="T76" fmla="*/ 141 w 672"/>
                  <a:gd name="T77" fmla="*/ 109 h 605"/>
                  <a:gd name="T78" fmla="*/ 161 w 672"/>
                  <a:gd name="T79" fmla="*/ 51 h 605"/>
                  <a:gd name="T80" fmla="*/ 134 w 672"/>
                  <a:gd name="T81" fmla="*/ 0 h 60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672" h="605">
                    <a:moveTo>
                      <a:pt x="134" y="0"/>
                    </a:moveTo>
                    <a:lnTo>
                      <a:pt x="154" y="44"/>
                    </a:lnTo>
                    <a:lnTo>
                      <a:pt x="168" y="73"/>
                    </a:lnTo>
                    <a:lnTo>
                      <a:pt x="168" y="102"/>
                    </a:lnTo>
                    <a:lnTo>
                      <a:pt x="168" y="131"/>
                    </a:lnTo>
                    <a:lnTo>
                      <a:pt x="174" y="160"/>
                    </a:lnTo>
                    <a:lnTo>
                      <a:pt x="181" y="189"/>
                    </a:lnTo>
                    <a:lnTo>
                      <a:pt x="201" y="226"/>
                    </a:lnTo>
                    <a:lnTo>
                      <a:pt x="201" y="262"/>
                    </a:lnTo>
                    <a:lnTo>
                      <a:pt x="208" y="291"/>
                    </a:lnTo>
                    <a:lnTo>
                      <a:pt x="215" y="320"/>
                    </a:lnTo>
                    <a:lnTo>
                      <a:pt x="221" y="349"/>
                    </a:lnTo>
                    <a:lnTo>
                      <a:pt x="221" y="386"/>
                    </a:lnTo>
                    <a:lnTo>
                      <a:pt x="228" y="415"/>
                    </a:lnTo>
                    <a:lnTo>
                      <a:pt x="228" y="444"/>
                    </a:lnTo>
                    <a:lnTo>
                      <a:pt x="221" y="473"/>
                    </a:lnTo>
                    <a:lnTo>
                      <a:pt x="228" y="502"/>
                    </a:lnTo>
                    <a:lnTo>
                      <a:pt x="201" y="524"/>
                    </a:lnTo>
                    <a:lnTo>
                      <a:pt x="174" y="495"/>
                    </a:lnTo>
                    <a:lnTo>
                      <a:pt x="161" y="466"/>
                    </a:lnTo>
                    <a:lnTo>
                      <a:pt x="134" y="437"/>
                    </a:lnTo>
                    <a:lnTo>
                      <a:pt x="107" y="437"/>
                    </a:lnTo>
                    <a:lnTo>
                      <a:pt x="81" y="437"/>
                    </a:lnTo>
                    <a:lnTo>
                      <a:pt x="54" y="422"/>
                    </a:lnTo>
                    <a:lnTo>
                      <a:pt x="27" y="408"/>
                    </a:lnTo>
                    <a:lnTo>
                      <a:pt x="0" y="408"/>
                    </a:lnTo>
                    <a:lnTo>
                      <a:pt x="27" y="422"/>
                    </a:lnTo>
                    <a:lnTo>
                      <a:pt x="54" y="451"/>
                    </a:lnTo>
                    <a:lnTo>
                      <a:pt x="81" y="451"/>
                    </a:lnTo>
                    <a:lnTo>
                      <a:pt x="107" y="458"/>
                    </a:lnTo>
                    <a:lnTo>
                      <a:pt x="134" y="458"/>
                    </a:lnTo>
                    <a:lnTo>
                      <a:pt x="148" y="488"/>
                    </a:lnTo>
                    <a:lnTo>
                      <a:pt x="168" y="517"/>
                    </a:lnTo>
                    <a:lnTo>
                      <a:pt x="181" y="546"/>
                    </a:lnTo>
                    <a:lnTo>
                      <a:pt x="208" y="546"/>
                    </a:lnTo>
                    <a:lnTo>
                      <a:pt x="235" y="531"/>
                    </a:lnTo>
                    <a:lnTo>
                      <a:pt x="262" y="524"/>
                    </a:lnTo>
                    <a:lnTo>
                      <a:pt x="289" y="546"/>
                    </a:lnTo>
                    <a:lnTo>
                      <a:pt x="315" y="560"/>
                    </a:lnTo>
                    <a:lnTo>
                      <a:pt x="342" y="582"/>
                    </a:lnTo>
                    <a:lnTo>
                      <a:pt x="369" y="597"/>
                    </a:lnTo>
                    <a:lnTo>
                      <a:pt x="396" y="597"/>
                    </a:lnTo>
                    <a:lnTo>
                      <a:pt x="429" y="597"/>
                    </a:lnTo>
                    <a:lnTo>
                      <a:pt x="483" y="604"/>
                    </a:lnTo>
                    <a:lnTo>
                      <a:pt x="510" y="604"/>
                    </a:lnTo>
                    <a:lnTo>
                      <a:pt x="544" y="589"/>
                    </a:lnTo>
                    <a:lnTo>
                      <a:pt x="570" y="589"/>
                    </a:lnTo>
                    <a:lnTo>
                      <a:pt x="604" y="582"/>
                    </a:lnTo>
                    <a:lnTo>
                      <a:pt x="637" y="575"/>
                    </a:lnTo>
                    <a:lnTo>
                      <a:pt x="671" y="568"/>
                    </a:lnTo>
                    <a:lnTo>
                      <a:pt x="631" y="568"/>
                    </a:lnTo>
                    <a:lnTo>
                      <a:pt x="604" y="568"/>
                    </a:lnTo>
                    <a:lnTo>
                      <a:pt x="564" y="575"/>
                    </a:lnTo>
                    <a:lnTo>
                      <a:pt x="537" y="575"/>
                    </a:lnTo>
                    <a:lnTo>
                      <a:pt x="510" y="575"/>
                    </a:lnTo>
                    <a:lnTo>
                      <a:pt x="483" y="575"/>
                    </a:lnTo>
                    <a:lnTo>
                      <a:pt x="456" y="575"/>
                    </a:lnTo>
                    <a:lnTo>
                      <a:pt x="429" y="575"/>
                    </a:lnTo>
                    <a:lnTo>
                      <a:pt x="403" y="575"/>
                    </a:lnTo>
                    <a:lnTo>
                      <a:pt x="376" y="568"/>
                    </a:lnTo>
                    <a:lnTo>
                      <a:pt x="349" y="546"/>
                    </a:lnTo>
                    <a:lnTo>
                      <a:pt x="322" y="524"/>
                    </a:lnTo>
                    <a:lnTo>
                      <a:pt x="295" y="524"/>
                    </a:lnTo>
                    <a:lnTo>
                      <a:pt x="268" y="509"/>
                    </a:lnTo>
                    <a:lnTo>
                      <a:pt x="248" y="480"/>
                    </a:lnTo>
                    <a:lnTo>
                      <a:pt x="255" y="451"/>
                    </a:lnTo>
                    <a:lnTo>
                      <a:pt x="255" y="422"/>
                    </a:lnTo>
                    <a:lnTo>
                      <a:pt x="255" y="393"/>
                    </a:lnTo>
                    <a:lnTo>
                      <a:pt x="255" y="364"/>
                    </a:lnTo>
                    <a:lnTo>
                      <a:pt x="248" y="327"/>
                    </a:lnTo>
                    <a:lnTo>
                      <a:pt x="248" y="298"/>
                    </a:lnTo>
                    <a:lnTo>
                      <a:pt x="242" y="269"/>
                    </a:lnTo>
                    <a:lnTo>
                      <a:pt x="228" y="240"/>
                    </a:lnTo>
                    <a:lnTo>
                      <a:pt x="228" y="211"/>
                    </a:lnTo>
                    <a:lnTo>
                      <a:pt x="221" y="175"/>
                    </a:lnTo>
                    <a:lnTo>
                      <a:pt x="201" y="146"/>
                    </a:lnTo>
                    <a:lnTo>
                      <a:pt x="161" y="138"/>
                    </a:lnTo>
                    <a:lnTo>
                      <a:pt x="141" y="109"/>
                    </a:lnTo>
                    <a:lnTo>
                      <a:pt x="161" y="80"/>
                    </a:lnTo>
                    <a:lnTo>
                      <a:pt x="161" y="51"/>
                    </a:lnTo>
                    <a:lnTo>
                      <a:pt x="141" y="22"/>
                    </a:lnTo>
                    <a:lnTo>
                      <a:pt x="134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2" name="Freeform 10">
                <a:extLst>
                  <a:ext uri="{FF2B5EF4-FFF2-40B4-BE49-F238E27FC236}">
                    <a16:creationId xmlns:a16="http://schemas.microsoft.com/office/drawing/2014/main" id="{CC07EDC4-58FF-7897-7422-10F5A02E8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2" y="378"/>
                <a:ext cx="1136" cy="2540"/>
              </a:xfrm>
              <a:custGeom>
                <a:avLst/>
                <a:gdLst>
                  <a:gd name="T0" fmla="*/ 1122 w 1136"/>
                  <a:gd name="T1" fmla="*/ 87 h 2540"/>
                  <a:gd name="T2" fmla="*/ 1095 w 1136"/>
                  <a:gd name="T3" fmla="*/ 210 h 2540"/>
                  <a:gd name="T4" fmla="*/ 1054 w 1136"/>
                  <a:gd name="T5" fmla="*/ 319 h 2540"/>
                  <a:gd name="T6" fmla="*/ 1034 w 1136"/>
                  <a:gd name="T7" fmla="*/ 406 h 2540"/>
                  <a:gd name="T8" fmla="*/ 1075 w 1136"/>
                  <a:gd name="T9" fmla="*/ 522 h 2540"/>
                  <a:gd name="T10" fmla="*/ 1054 w 1136"/>
                  <a:gd name="T11" fmla="*/ 638 h 2540"/>
                  <a:gd name="T12" fmla="*/ 1028 w 1136"/>
                  <a:gd name="T13" fmla="*/ 754 h 2540"/>
                  <a:gd name="T14" fmla="*/ 947 w 1136"/>
                  <a:gd name="T15" fmla="*/ 863 h 2540"/>
                  <a:gd name="T16" fmla="*/ 913 w 1136"/>
                  <a:gd name="T17" fmla="*/ 979 h 2540"/>
                  <a:gd name="T18" fmla="*/ 860 w 1136"/>
                  <a:gd name="T19" fmla="*/ 1103 h 2540"/>
                  <a:gd name="T20" fmla="*/ 813 w 1136"/>
                  <a:gd name="T21" fmla="*/ 1219 h 2540"/>
                  <a:gd name="T22" fmla="*/ 719 w 1136"/>
                  <a:gd name="T23" fmla="*/ 1313 h 2540"/>
                  <a:gd name="T24" fmla="*/ 611 w 1136"/>
                  <a:gd name="T25" fmla="*/ 1320 h 2540"/>
                  <a:gd name="T26" fmla="*/ 504 w 1136"/>
                  <a:gd name="T27" fmla="*/ 1320 h 2540"/>
                  <a:gd name="T28" fmla="*/ 396 w 1136"/>
                  <a:gd name="T29" fmla="*/ 1364 h 2540"/>
                  <a:gd name="T30" fmla="*/ 316 w 1136"/>
                  <a:gd name="T31" fmla="*/ 1248 h 2540"/>
                  <a:gd name="T32" fmla="*/ 208 w 1136"/>
                  <a:gd name="T33" fmla="*/ 1175 h 2540"/>
                  <a:gd name="T34" fmla="*/ 101 w 1136"/>
                  <a:gd name="T35" fmla="*/ 1175 h 2540"/>
                  <a:gd name="T36" fmla="*/ 40 w 1136"/>
                  <a:gd name="T37" fmla="*/ 1182 h 2540"/>
                  <a:gd name="T38" fmla="*/ 141 w 1136"/>
                  <a:gd name="T39" fmla="*/ 1240 h 2540"/>
                  <a:gd name="T40" fmla="*/ 235 w 1136"/>
                  <a:gd name="T41" fmla="*/ 1328 h 2540"/>
                  <a:gd name="T42" fmla="*/ 349 w 1136"/>
                  <a:gd name="T43" fmla="*/ 1386 h 2540"/>
                  <a:gd name="T44" fmla="*/ 356 w 1136"/>
                  <a:gd name="T45" fmla="*/ 1531 h 2540"/>
                  <a:gd name="T46" fmla="*/ 349 w 1136"/>
                  <a:gd name="T47" fmla="*/ 1690 h 2540"/>
                  <a:gd name="T48" fmla="*/ 296 w 1136"/>
                  <a:gd name="T49" fmla="*/ 1821 h 2540"/>
                  <a:gd name="T50" fmla="*/ 235 w 1136"/>
                  <a:gd name="T51" fmla="*/ 1951 h 2540"/>
                  <a:gd name="T52" fmla="*/ 168 w 1136"/>
                  <a:gd name="T53" fmla="*/ 2082 h 2540"/>
                  <a:gd name="T54" fmla="*/ 134 w 1136"/>
                  <a:gd name="T55" fmla="*/ 2213 h 2540"/>
                  <a:gd name="T56" fmla="*/ 67 w 1136"/>
                  <a:gd name="T57" fmla="*/ 2329 h 2540"/>
                  <a:gd name="T58" fmla="*/ 27 w 1136"/>
                  <a:gd name="T59" fmla="*/ 2452 h 2540"/>
                  <a:gd name="T60" fmla="*/ 20 w 1136"/>
                  <a:gd name="T61" fmla="*/ 2510 h 2540"/>
                  <a:gd name="T62" fmla="*/ 81 w 1136"/>
                  <a:gd name="T63" fmla="*/ 2387 h 2540"/>
                  <a:gd name="T64" fmla="*/ 148 w 1136"/>
                  <a:gd name="T65" fmla="*/ 2271 h 2540"/>
                  <a:gd name="T66" fmla="*/ 201 w 1136"/>
                  <a:gd name="T67" fmla="*/ 2147 h 2540"/>
                  <a:gd name="T68" fmla="*/ 242 w 1136"/>
                  <a:gd name="T69" fmla="*/ 2002 h 2540"/>
                  <a:gd name="T70" fmla="*/ 316 w 1136"/>
                  <a:gd name="T71" fmla="*/ 1886 h 2540"/>
                  <a:gd name="T72" fmla="*/ 403 w 1136"/>
                  <a:gd name="T73" fmla="*/ 1763 h 2540"/>
                  <a:gd name="T74" fmla="*/ 430 w 1136"/>
                  <a:gd name="T75" fmla="*/ 1639 h 2540"/>
                  <a:gd name="T76" fmla="*/ 423 w 1136"/>
                  <a:gd name="T77" fmla="*/ 1523 h 2540"/>
                  <a:gd name="T78" fmla="*/ 497 w 1136"/>
                  <a:gd name="T79" fmla="*/ 1444 h 2540"/>
                  <a:gd name="T80" fmla="*/ 651 w 1136"/>
                  <a:gd name="T81" fmla="*/ 1407 h 2540"/>
                  <a:gd name="T82" fmla="*/ 792 w 1136"/>
                  <a:gd name="T83" fmla="*/ 1364 h 2540"/>
                  <a:gd name="T84" fmla="*/ 866 w 1136"/>
                  <a:gd name="T85" fmla="*/ 1255 h 2540"/>
                  <a:gd name="T86" fmla="*/ 907 w 1136"/>
                  <a:gd name="T87" fmla="*/ 1074 h 2540"/>
                  <a:gd name="T88" fmla="*/ 1014 w 1136"/>
                  <a:gd name="T89" fmla="*/ 979 h 2540"/>
                  <a:gd name="T90" fmla="*/ 1048 w 1136"/>
                  <a:gd name="T91" fmla="*/ 856 h 2540"/>
                  <a:gd name="T92" fmla="*/ 1088 w 1136"/>
                  <a:gd name="T93" fmla="*/ 733 h 2540"/>
                  <a:gd name="T94" fmla="*/ 1115 w 1136"/>
                  <a:gd name="T95" fmla="*/ 617 h 2540"/>
                  <a:gd name="T96" fmla="*/ 1108 w 1136"/>
                  <a:gd name="T97" fmla="*/ 493 h 2540"/>
                  <a:gd name="T98" fmla="*/ 1081 w 1136"/>
                  <a:gd name="T99" fmla="*/ 377 h 2540"/>
                  <a:gd name="T100" fmla="*/ 1088 w 1136"/>
                  <a:gd name="T101" fmla="*/ 261 h 2540"/>
                  <a:gd name="T102" fmla="*/ 1135 w 1136"/>
                  <a:gd name="T103" fmla="*/ 138 h 254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36" h="2540">
                    <a:moveTo>
                      <a:pt x="1088" y="0"/>
                    </a:moveTo>
                    <a:lnTo>
                      <a:pt x="1115" y="29"/>
                    </a:lnTo>
                    <a:lnTo>
                      <a:pt x="1128" y="58"/>
                    </a:lnTo>
                    <a:lnTo>
                      <a:pt x="1122" y="87"/>
                    </a:lnTo>
                    <a:lnTo>
                      <a:pt x="1108" y="116"/>
                    </a:lnTo>
                    <a:lnTo>
                      <a:pt x="1095" y="145"/>
                    </a:lnTo>
                    <a:lnTo>
                      <a:pt x="1088" y="181"/>
                    </a:lnTo>
                    <a:lnTo>
                      <a:pt x="1095" y="210"/>
                    </a:lnTo>
                    <a:lnTo>
                      <a:pt x="1081" y="239"/>
                    </a:lnTo>
                    <a:lnTo>
                      <a:pt x="1054" y="261"/>
                    </a:lnTo>
                    <a:lnTo>
                      <a:pt x="1054" y="290"/>
                    </a:lnTo>
                    <a:lnTo>
                      <a:pt x="1054" y="319"/>
                    </a:lnTo>
                    <a:lnTo>
                      <a:pt x="1014" y="319"/>
                    </a:lnTo>
                    <a:lnTo>
                      <a:pt x="1021" y="348"/>
                    </a:lnTo>
                    <a:lnTo>
                      <a:pt x="1021" y="377"/>
                    </a:lnTo>
                    <a:lnTo>
                      <a:pt x="1034" y="406"/>
                    </a:lnTo>
                    <a:lnTo>
                      <a:pt x="1048" y="435"/>
                    </a:lnTo>
                    <a:lnTo>
                      <a:pt x="1068" y="464"/>
                    </a:lnTo>
                    <a:lnTo>
                      <a:pt x="1075" y="493"/>
                    </a:lnTo>
                    <a:lnTo>
                      <a:pt x="1075" y="522"/>
                    </a:lnTo>
                    <a:lnTo>
                      <a:pt x="1075" y="551"/>
                    </a:lnTo>
                    <a:lnTo>
                      <a:pt x="1054" y="580"/>
                    </a:lnTo>
                    <a:lnTo>
                      <a:pt x="1054" y="609"/>
                    </a:lnTo>
                    <a:lnTo>
                      <a:pt x="1054" y="638"/>
                    </a:lnTo>
                    <a:lnTo>
                      <a:pt x="1048" y="667"/>
                    </a:lnTo>
                    <a:lnTo>
                      <a:pt x="1048" y="696"/>
                    </a:lnTo>
                    <a:lnTo>
                      <a:pt x="1041" y="725"/>
                    </a:lnTo>
                    <a:lnTo>
                      <a:pt x="1028" y="754"/>
                    </a:lnTo>
                    <a:lnTo>
                      <a:pt x="1021" y="783"/>
                    </a:lnTo>
                    <a:lnTo>
                      <a:pt x="981" y="805"/>
                    </a:lnTo>
                    <a:lnTo>
                      <a:pt x="954" y="834"/>
                    </a:lnTo>
                    <a:lnTo>
                      <a:pt x="947" y="863"/>
                    </a:lnTo>
                    <a:lnTo>
                      <a:pt x="940" y="892"/>
                    </a:lnTo>
                    <a:lnTo>
                      <a:pt x="927" y="921"/>
                    </a:lnTo>
                    <a:lnTo>
                      <a:pt x="920" y="950"/>
                    </a:lnTo>
                    <a:lnTo>
                      <a:pt x="913" y="979"/>
                    </a:lnTo>
                    <a:lnTo>
                      <a:pt x="907" y="1008"/>
                    </a:lnTo>
                    <a:lnTo>
                      <a:pt x="880" y="1037"/>
                    </a:lnTo>
                    <a:lnTo>
                      <a:pt x="873" y="1066"/>
                    </a:lnTo>
                    <a:lnTo>
                      <a:pt x="860" y="1103"/>
                    </a:lnTo>
                    <a:lnTo>
                      <a:pt x="853" y="1132"/>
                    </a:lnTo>
                    <a:lnTo>
                      <a:pt x="839" y="1161"/>
                    </a:lnTo>
                    <a:lnTo>
                      <a:pt x="826" y="1190"/>
                    </a:lnTo>
                    <a:lnTo>
                      <a:pt x="813" y="1219"/>
                    </a:lnTo>
                    <a:lnTo>
                      <a:pt x="792" y="1248"/>
                    </a:lnTo>
                    <a:lnTo>
                      <a:pt x="772" y="1277"/>
                    </a:lnTo>
                    <a:lnTo>
                      <a:pt x="745" y="1299"/>
                    </a:lnTo>
                    <a:lnTo>
                      <a:pt x="719" y="1313"/>
                    </a:lnTo>
                    <a:lnTo>
                      <a:pt x="692" y="1320"/>
                    </a:lnTo>
                    <a:lnTo>
                      <a:pt x="665" y="1328"/>
                    </a:lnTo>
                    <a:lnTo>
                      <a:pt x="638" y="1328"/>
                    </a:lnTo>
                    <a:lnTo>
                      <a:pt x="611" y="1320"/>
                    </a:lnTo>
                    <a:lnTo>
                      <a:pt x="584" y="1320"/>
                    </a:lnTo>
                    <a:lnTo>
                      <a:pt x="557" y="1320"/>
                    </a:lnTo>
                    <a:lnTo>
                      <a:pt x="531" y="1320"/>
                    </a:lnTo>
                    <a:lnTo>
                      <a:pt x="504" y="1320"/>
                    </a:lnTo>
                    <a:lnTo>
                      <a:pt x="477" y="1320"/>
                    </a:lnTo>
                    <a:lnTo>
                      <a:pt x="450" y="1320"/>
                    </a:lnTo>
                    <a:lnTo>
                      <a:pt x="423" y="1349"/>
                    </a:lnTo>
                    <a:lnTo>
                      <a:pt x="396" y="1364"/>
                    </a:lnTo>
                    <a:lnTo>
                      <a:pt x="376" y="1335"/>
                    </a:lnTo>
                    <a:lnTo>
                      <a:pt x="356" y="1306"/>
                    </a:lnTo>
                    <a:lnTo>
                      <a:pt x="336" y="1277"/>
                    </a:lnTo>
                    <a:lnTo>
                      <a:pt x="316" y="1248"/>
                    </a:lnTo>
                    <a:lnTo>
                      <a:pt x="289" y="1233"/>
                    </a:lnTo>
                    <a:lnTo>
                      <a:pt x="262" y="1219"/>
                    </a:lnTo>
                    <a:lnTo>
                      <a:pt x="235" y="1190"/>
                    </a:lnTo>
                    <a:lnTo>
                      <a:pt x="208" y="1175"/>
                    </a:lnTo>
                    <a:lnTo>
                      <a:pt x="181" y="1168"/>
                    </a:lnTo>
                    <a:lnTo>
                      <a:pt x="154" y="1168"/>
                    </a:lnTo>
                    <a:lnTo>
                      <a:pt x="128" y="1175"/>
                    </a:lnTo>
                    <a:lnTo>
                      <a:pt x="101" y="1175"/>
                    </a:lnTo>
                    <a:lnTo>
                      <a:pt x="74" y="1175"/>
                    </a:lnTo>
                    <a:lnTo>
                      <a:pt x="40" y="1168"/>
                    </a:lnTo>
                    <a:lnTo>
                      <a:pt x="13" y="1161"/>
                    </a:lnTo>
                    <a:lnTo>
                      <a:pt x="40" y="1182"/>
                    </a:lnTo>
                    <a:lnTo>
                      <a:pt x="74" y="1197"/>
                    </a:lnTo>
                    <a:lnTo>
                      <a:pt x="101" y="1197"/>
                    </a:lnTo>
                    <a:lnTo>
                      <a:pt x="107" y="1226"/>
                    </a:lnTo>
                    <a:lnTo>
                      <a:pt x="141" y="1240"/>
                    </a:lnTo>
                    <a:lnTo>
                      <a:pt x="168" y="1255"/>
                    </a:lnTo>
                    <a:lnTo>
                      <a:pt x="195" y="1270"/>
                    </a:lnTo>
                    <a:lnTo>
                      <a:pt x="222" y="1299"/>
                    </a:lnTo>
                    <a:lnTo>
                      <a:pt x="235" y="1328"/>
                    </a:lnTo>
                    <a:lnTo>
                      <a:pt x="269" y="1349"/>
                    </a:lnTo>
                    <a:lnTo>
                      <a:pt x="296" y="1349"/>
                    </a:lnTo>
                    <a:lnTo>
                      <a:pt x="322" y="1364"/>
                    </a:lnTo>
                    <a:lnTo>
                      <a:pt x="349" y="1386"/>
                    </a:lnTo>
                    <a:lnTo>
                      <a:pt x="369" y="1415"/>
                    </a:lnTo>
                    <a:lnTo>
                      <a:pt x="376" y="1444"/>
                    </a:lnTo>
                    <a:lnTo>
                      <a:pt x="369" y="1473"/>
                    </a:lnTo>
                    <a:lnTo>
                      <a:pt x="356" y="1531"/>
                    </a:lnTo>
                    <a:lnTo>
                      <a:pt x="356" y="1560"/>
                    </a:lnTo>
                    <a:lnTo>
                      <a:pt x="356" y="1632"/>
                    </a:lnTo>
                    <a:lnTo>
                      <a:pt x="356" y="1661"/>
                    </a:lnTo>
                    <a:lnTo>
                      <a:pt x="349" y="1690"/>
                    </a:lnTo>
                    <a:lnTo>
                      <a:pt x="322" y="1719"/>
                    </a:lnTo>
                    <a:lnTo>
                      <a:pt x="309" y="1748"/>
                    </a:lnTo>
                    <a:lnTo>
                      <a:pt x="309" y="1785"/>
                    </a:lnTo>
                    <a:lnTo>
                      <a:pt x="296" y="1821"/>
                    </a:lnTo>
                    <a:lnTo>
                      <a:pt x="275" y="1857"/>
                    </a:lnTo>
                    <a:lnTo>
                      <a:pt x="262" y="1886"/>
                    </a:lnTo>
                    <a:lnTo>
                      <a:pt x="255" y="1915"/>
                    </a:lnTo>
                    <a:lnTo>
                      <a:pt x="235" y="1951"/>
                    </a:lnTo>
                    <a:lnTo>
                      <a:pt x="215" y="1988"/>
                    </a:lnTo>
                    <a:lnTo>
                      <a:pt x="195" y="2024"/>
                    </a:lnTo>
                    <a:lnTo>
                      <a:pt x="175" y="2053"/>
                    </a:lnTo>
                    <a:lnTo>
                      <a:pt x="168" y="2082"/>
                    </a:lnTo>
                    <a:lnTo>
                      <a:pt x="161" y="2111"/>
                    </a:lnTo>
                    <a:lnTo>
                      <a:pt x="154" y="2147"/>
                    </a:lnTo>
                    <a:lnTo>
                      <a:pt x="148" y="2184"/>
                    </a:lnTo>
                    <a:lnTo>
                      <a:pt x="134" y="2213"/>
                    </a:lnTo>
                    <a:lnTo>
                      <a:pt x="121" y="2242"/>
                    </a:lnTo>
                    <a:lnTo>
                      <a:pt x="107" y="2271"/>
                    </a:lnTo>
                    <a:lnTo>
                      <a:pt x="87" y="2300"/>
                    </a:lnTo>
                    <a:lnTo>
                      <a:pt x="67" y="2329"/>
                    </a:lnTo>
                    <a:lnTo>
                      <a:pt x="60" y="2358"/>
                    </a:lnTo>
                    <a:lnTo>
                      <a:pt x="47" y="2387"/>
                    </a:lnTo>
                    <a:lnTo>
                      <a:pt x="40" y="2416"/>
                    </a:lnTo>
                    <a:lnTo>
                      <a:pt x="27" y="2452"/>
                    </a:lnTo>
                    <a:lnTo>
                      <a:pt x="20" y="2481"/>
                    </a:lnTo>
                    <a:lnTo>
                      <a:pt x="13" y="2510"/>
                    </a:lnTo>
                    <a:lnTo>
                      <a:pt x="0" y="2539"/>
                    </a:lnTo>
                    <a:lnTo>
                      <a:pt x="20" y="2510"/>
                    </a:lnTo>
                    <a:lnTo>
                      <a:pt x="34" y="2481"/>
                    </a:lnTo>
                    <a:lnTo>
                      <a:pt x="54" y="2445"/>
                    </a:lnTo>
                    <a:lnTo>
                      <a:pt x="67" y="2416"/>
                    </a:lnTo>
                    <a:lnTo>
                      <a:pt x="81" y="2387"/>
                    </a:lnTo>
                    <a:lnTo>
                      <a:pt x="94" y="2358"/>
                    </a:lnTo>
                    <a:lnTo>
                      <a:pt x="107" y="2329"/>
                    </a:lnTo>
                    <a:lnTo>
                      <a:pt x="128" y="2300"/>
                    </a:lnTo>
                    <a:lnTo>
                      <a:pt x="148" y="2271"/>
                    </a:lnTo>
                    <a:lnTo>
                      <a:pt x="168" y="2242"/>
                    </a:lnTo>
                    <a:lnTo>
                      <a:pt x="175" y="2213"/>
                    </a:lnTo>
                    <a:lnTo>
                      <a:pt x="188" y="2176"/>
                    </a:lnTo>
                    <a:lnTo>
                      <a:pt x="201" y="2147"/>
                    </a:lnTo>
                    <a:lnTo>
                      <a:pt x="215" y="2118"/>
                    </a:lnTo>
                    <a:lnTo>
                      <a:pt x="222" y="2060"/>
                    </a:lnTo>
                    <a:lnTo>
                      <a:pt x="235" y="2031"/>
                    </a:lnTo>
                    <a:lnTo>
                      <a:pt x="242" y="2002"/>
                    </a:lnTo>
                    <a:lnTo>
                      <a:pt x="269" y="1973"/>
                    </a:lnTo>
                    <a:lnTo>
                      <a:pt x="296" y="1951"/>
                    </a:lnTo>
                    <a:lnTo>
                      <a:pt x="309" y="1922"/>
                    </a:lnTo>
                    <a:lnTo>
                      <a:pt x="316" y="1886"/>
                    </a:lnTo>
                    <a:lnTo>
                      <a:pt x="329" y="1857"/>
                    </a:lnTo>
                    <a:lnTo>
                      <a:pt x="356" y="1828"/>
                    </a:lnTo>
                    <a:lnTo>
                      <a:pt x="383" y="1792"/>
                    </a:lnTo>
                    <a:lnTo>
                      <a:pt x="403" y="1763"/>
                    </a:lnTo>
                    <a:lnTo>
                      <a:pt x="416" y="1734"/>
                    </a:lnTo>
                    <a:lnTo>
                      <a:pt x="423" y="1705"/>
                    </a:lnTo>
                    <a:lnTo>
                      <a:pt x="430" y="1668"/>
                    </a:lnTo>
                    <a:lnTo>
                      <a:pt x="430" y="1639"/>
                    </a:lnTo>
                    <a:lnTo>
                      <a:pt x="430" y="1610"/>
                    </a:lnTo>
                    <a:lnTo>
                      <a:pt x="423" y="1581"/>
                    </a:lnTo>
                    <a:lnTo>
                      <a:pt x="423" y="1552"/>
                    </a:lnTo>
                    <a:lnTo>
                      <a:pt x="423" y="1523"/>
                    </a:lnTo>
                    <a:lnTo>
                      <a:pt x="423" y="1494"/>
                    </a:lnTo>
                    <a:lnTo>
                      <a:pt x="443" y="1465"/>
                    </a:lnTo>
                    <a:lnTo>
                      <a:pt x="470" y="1458"/>
                    </a:lnTo>
                    <a:lnTo>
                      <a:pt x="497" y="1444"/>
                    </a:lnTo>
                    <a:lnTo>
                      <a:pt x="524" y="1436"/>
                    </a:lnTo>
                    <a:lnTo>
                      <a:pt x="584" y="1429"/>
                    </a:lnTo>
                    <a:lnTo>
                      <a:pt x="618" y="1415"/>
                    </a:lnTo>
                    <a:lnTo>
                      <a:pt x="651" y="1407"/>
                    </a:lnTo>
                    <a:lnTo>
                      <a:pt x="678" y="1393"/>
                    </a:lnTo>
                    <a:lnTo>
                      <a:pt x="719" y="1393"/>
                    </a:lnTo>
                    <a:lnTo>
                      <a:pt x="766" y="1378"/>
                    </a:lnTo>
                    <a:lnTo>
                      <a:pt x="792" y="1364"/>
                    </a:lnTo>
                    <a:lnTo>
                      <a:pt x="819" y="1349"/>
                    </a:lnTo>
                    <a:lnTo>
                      <a:pt x="846" y="1320"/>
                    </a:lnTo>
                    <a:lnTo>
                      <a:pt x="853" y="1284"/>
                    </a:lnTo>
                    <a:lnTo>
                      <a:pt x="866" y="1255"/>
                    </a:lnTo>
                    <a:lnTo>
                      <a:pt x="866" y="1211"/>
                    </a:lnTo>
                    <a:lnTo>
                      <a:pt x="880" y="1161"/>
                    </a:lnTo>
                    <a:lnTo>
                      <a:pt x="893" y="1103"/>
                    </a:lnTo>
                    <a:lnTo>
                      <a:pt x="907" y="1074"/>
                    </a:lnTo>
                    <a:lnTo>
                      <a:pt x="947" y="1059"/>
                    </a:lnTo>
                    <a:lnTo>
                      <a:pt x="974" y="1037"/>
                    </a:lnTo>
                    <a:lnTo>
                      <a:pt x="1001" y="1008"/>
                    </a:lnTo>
                    <a:lnTo>
                      <a:pt x="1014" y="979"/>
                    </a:lnTo>
                    <a:lnTo>
                      <a:pt x="1021" y="950"/>
                    </a:lnTo>
                    <a:lnTo>
                      <a:pt x="1034" y="914"/>
                    </a:lnTo>
                    <a:lnTo>
                      <a:pt x="1041" y="885"/>
                    </a:lnTo>
                    <a:lnTo>
                      <a:pt x="1048" y="856"/>
                    </a:lnTo>
                    <a:lnTo>
                      <a:pt x="1054" y="820"/>
                    </a:lnTo>
                    <a:lnTo>
                      <a:pt x="1061" y="791"/>
                    </a:lnTo>
                    <a:lnTo>
                      <a:pt x="1075" y="762"/>
                    </a:lnTo>
                    <a:lnTo>
                      <a:pt x="1088" y="733"/>
                    </a:lnTo>
                    <a:lnTo>
                      <a:pt x="1095" y="704"/>
                    </a:lnTo>
                    <a:lnTo>
                      <a:pt x="1108" y="675"/>
                    </a:lnTo>
                    <a:lnTo>
                      <a:pt x="1108" y="646"/>
                    </a:lnTo>
                    <a:lnTo>
                      <a:pt x="1115" y="617"/>
                    </a:lnTo>
                    <a:lnTo>
                      <a:pt x="1115" y="588"/>
                    </a:lnTo>
                    <a:lnTo>
                      <a:pt x="1115" y="551"/>
                    </a:lnTo>
                    <a:lnTo>
                      <a:pt x="1108" y="522"/>
                    </a:lnTo>
                    <a:lnTo>
                      <a:pt x="1108" y="493"/>
                    </a:lnTo>
                    <a:lnTo>
                      <a:pt x="1101" y="464"/>
                    </a:lnTo>
                    <a:lnTo>
                      <a:pt x="1088" y="435"/>
                    </a:lnTo>
                    <a:lnTo>
                      <a:pt x="1081" y="406"/>
                    </a:lnTo>
                    <a:lnTo>
                      <a:pt x="1081" y="377"/>
                    </a:lnTo>
                    <a:lnTo>
                      <a:pt x="1081" y="348"/>
                    </a:lnTo>
                    <a:lnTo>
                      <a:pt x="1081" y="319"/>
                    </a:lnTo>
                    <a:lnTo>
                      <a:pt x="1081" y="290"/>
                    </a:lnTo>
                    <a:lnTo>
                      <a:pt x="1088" y="261"/>
                    </a:lnTo>
                    <a:lnTo>
                      <a:pt x="1095" y="232"/>
                    </a:lnTo>
                    <a:lnTo>
                      <a:pt x="1108" y="203"/>
                    </a:lnTo>
                    <a:lnTo>
                      <a:pt x="1128" y="167"/>
                    </a:lnTo>
                    <a:lnTo>
                      <a:pt x="1135" y="138"/>
                    </a:lnTo>
                    <a:lnTo>
                      <a:pt x="1135" y="109"/>
                    </a:lnTo>
                    <a:lnTo>
                      <a:pt x="1128" y="80"/>
                    </a:lnTo>
                    <a:lnTo>
                      <a:pt x="1122" y="51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3" name="Freeform 11">
                <a:extLst>
                  <a:ext uri="{FF2B5EF4-FFF2-40B4-BE49-F238E27FC236}">
                    <a16:creationId xmlns:a16="http://schemas.microsoft.com/office/drawing/2014/main" id="{667F110B-CF2D-EF88-C91D-052689DFF9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8" y="1009"/>
                <a:ext cx="1978" cy="422"/>
              </a:xfrm>
              <a:custGeom>
                <a:avLst/>
                <a:gdLst>
                  <a:gd name="T0" fmla="*/ 87 w 1978"/>
                  <a:gd name="T1" fmla="*/ 65 h 422"/>
                  <a:gd name="T2" fmla="*/ 168 w 1978"/>
                  <a:gd name="T3" fmla="*/ 51 h 422"/>
                  <a:gd name="T4" fmla="*/ 222 w 1978"/>
                  <a:gd name="T5" fmla="*/ 44 h 422"/>
                  <a:gd name="T6" fmla="*/ 276 w 1978"/>
                  <a:gd name="T7" fmla="*/ 29 h 422"/>
                  <a:gd name="T8" fmla="*/ 370 w 1978"/>
                  <a:gd name="T9" fmla="*/ 7 h 422"/>
                  <a:gd name="T10" fmla="*/ 451 w 1978"/>
                  <a:gd name="T11" fmla="*/ 0 h 422"/>
                  <a:gd name="T12" fmla="*/ 504 w 1978"/>
                  <a:gd name="T13" fmla="*/ 0 h 422"/>
                  <a:gd name="T14" fmla="*/ 558 w 1978"/>
                  <a:gd name="T15" fmla="*/ 22 h 422"/>
                  <a:gd name="T16" fmla="*/ 632 w 1978"/>
                  <a:gd name="T17" fmla="*/ 51 h 422"/>
                  <a:gd name="T18" fmla="*/ 693 w 1978"/>
                  <a:gd name="T19" fmla="*/ 80 h 422"/>
                  <a:gd name="T20" fmla="*/ 746 w 1978"/>
                  <a:gd name="T21" fmla="*/ 87 h 422"/>
                  <a:gd name="T22" fmla="*/ 800 w 1978"/>
                  <a:gd name="T23" fmla="*/ 94 h 422"/>
                  <a:gd name="T24" fmla="*/ 867 w 1978"/>
                  <a:gd name="T25" fmla="*/ 131 h 422"/>
                  <a:gd name="T26" fmla="*/ 921 w 1978"/>
                  <a:gd name="T27" fmla="*/ 138 h 422"/>
                  <a:gd name="T28" fmla="*/ 982 w 1978"/>
                  <a:gd name="T29" fmla="*/ 145 h 422"/>
                  <a:gd name="T30" fmla="*/ 1036 w 1978"/>
                  <a:gd name="T31" fmla="*/ 167 h 422"/>
                  <a:gd name="T32" fmla="*/ 1150 w 1978"/>
                  <a:gd name="T33" fmla="*/ 189 h 422"/>
                  <a:gd name="T34" fmla="*/ 1231 w 1978"/>
                  <a:gd name="T35" fmla="*/ 196 h 422"/>
                  <a:gd name="T36" fmla="*/ 1291 w 1978"/>
                  <a:gd name="T37" fmla="*/ 225 h 422"/>
                  <a:gd name="T38" fmla="*/ 1352 w 1978"/>
                  <a:gd name="T39" fmla="*/ 254 h 422"/>
                  <a:gd name="T40" fmla="*/ 1432 w 1978"/>
                  <a:gd name="T41" fmla="*/ 261 h 422"/>
                  <a:gd name="T42" fmla="*/ 1493 w 1978"/>
                  <a:gd name="T43" fmla="*/ 276 h 422"/>
                  <a:gd name="T44" fmla="*/ 1580 w 1978"/>
                  <a:gd name="T45" fmla="*/ 290 h 422"/>
                  <a:gd name="T46" fmla="*/ 1634 w 1978"/>
                  <a:gd name="T47" fmla="*/ 305 h 422"/>
                  <a:gd name="T48" fmla="*/ 1695 w 1978"/>
                  <a:gd name="T49" fmla="*/ 327 h 422"/>
                  <a:gd name="T50" fmla="*/ 1748 w 1978"/>
                  <a:gd name="T51" fmla="*/ 356 h 422"/>
                  <a:gd name="T52" fmla="*/ 1809 w 1978"/>
                  <a:gd name="T53" fmla="*/ 392 h 422"/>
                  <a:gd name="T54" fmla="*/ 1869 w 1978"/>
                  <a:gd name="T55" fmla="*/ 392 h 422"/>
                  <a:gd name="T56" fmla="*/ 1950 w 1978"/>
                  <a:gd name="T57" fmla="*/ 399 h 422"/>
                  <a:gd name="T58" fmla="*/ 1950 w 1978"/>
                  <a:gd name="T59" fmla="*/ 414 h 422"/>
                  <a:gd name="T60" fmla="*/ 1883 w 1978"/>
                  <a:gd name="T61" fmla="*/ 421 h 422"/>
                  <a:gd name="T62" fmla="*/ 1829 w 1978"/>
                  <a:gd name="T63" fmla="*/ 414 h 422"/>
                  <a:gd name="T64" fmla="*/ 1775 w 1978"/>
                  <a:gd name="T65" fmla="*/ 414 h 422"/>
                  <a:gd name="T66" fmla="*/ 1721 w 1978"/>
                  <a:gd name="T67" fmla="*/ 363 h 422"/>
                  <a:gd name="T68" fmla="*/ 1661 w 1978"/>
                  <a:gd name="T69" fmla="*/ 341 h 422"/>
                  <a:gd name="T70" fmla="*/ 1594 w 1978"/>
                  <a:gd name="T71" fmla="*/ 319 h 422"/>
                  <a:gd name="T72" fmla="*/ 1533 w 1978"/>
                  <a:gd name="T73" fmla="*/ 305 h 422"/>
                  <a:gd name="T74" fmla="*/ 1479 w 1978"/>
                  <a:gd name="T75" fmla="*/ 290 h 422"/>
                  <a:gd name="T76" fmla="*/ 1405 w 1978"/>
                  <a:gd name="T77" fmla="*/ 276 h 422"/>
                  <a:gd name="T78" fmla="*/ 1352 w 1978"/>
                  <a:gd name="T79" fmla="*/ 269 h 422"/>
                  <a:gd name="T80" fmla="*/ 1298 w 1978"/>
                  <a:gd name="T81" fmla="*/ 261 h 422"/>
                  <a:gd name="T82" fmla="*/ 1231 w 1978"/>
                  <a:gd name="T83" fmla="*/ 218 h 422"/>
                  <a:gd name="T84" fmla="*/ 1170 w 1978"/>
                  <a:gd name="T85" fmla="*/ 196 h 422"/>
                  <a:gd name="T86" fmla="*/ 1110 w 1978"/>
                  <a:gd name="T87" fmla="*/ 203 h 422"/>
                  <a:gd name="T88" fmla="*/ 1056 w 1978"/>
                  <a:gd name="T89" fmla="*/ 203 h 422"/>
                  <a:gd name="T90" fmla="*/ 1002 w 1978"/>
                  <a:gd name="T91" fmla="*/ 181 h 422"/>
                  <a:gd name="T92" fmla="*/ 948 w 1978"/>
                  <a:gd name="T93" fmla="*/ 152 h 422"/>
                  <a:gd name="T94" fmla="*/ 867 w 1978"/>
                  <a:gd name="T95" fmla="*/ 152 h 422"/>
                  <a:gd name="T96" fmla="*/ 814 w 1978"/>
                  <a:gd name="T97" fmla="*/ 116 h 422"/>
                  <a:gd name="T98" fmla="*/ 760 w 1978"/>
                  <a:gd name="T99" fmla="*/ 102 h 422"/>
                  <a:gd name="T100" fmla="*/ 699 w 1978"/>
                  <a:gd name="T101" fmla="*/ 80 h 422"/>
                  <a:gd name="T102" fmla="*/ 646 w 1978"/>
                  <a:gd name="T103" fmla="*/ 58 h 422"/>
                  <a:gd name="T104" fmla="*/ 585 w 1978"/>
                  <a:gd name="T105" fmla="*/ 44 h 422"/>
                  <a:gd name="T106" fmla="*/ 531 w 1978"/>
                  <a:gd name="T107" fmla="*/ 29 h 422"/>
                  <a:gd name="T108" fmla="*/ 464 w 1978"/>
                  <a:gd name="T109" fmla="*/ 15 h 422"/>
                  <a:gd name="T110" fmla="*/ 377 w 1978"/>
                  <a:gd name="T111" fmla="*/ 15 h 422"/>
                  <a:gd name="T112" fmla="*/ 316 w 1978"/>
                  <a:gd name="T113" fmla="*/ 15 h 422"/>
                  <a:gd name="T114" fmla="*/ 262 w 1978"/>
                  <a:gd name="T115" fmla="*/ 36 h 422"/>
                  <a:gd name="T116" fmla="*/ 202 w 1978"/>
                  <a:gd name="T117" fmla="*/ 58 h 422"/>
                  <a:gd name="T118" fmla="*/ 134 w 1978"/>
                  <a:gd name="T119" fmla="*/ 87 h 422"/>
                  <a:gd name="T120" fmla="*/ 81 w 1978"/>
                  <a:gd name="T121" fmla="*/ 94 h 422"/>
                  <a:gd name="T122" fmla="*/ 27 w 1978"/>
                  <a:gd name="T123" fmla="*/ 80 h 422"/>
                  <a:gd name="T124" fmla="*/ 27 w 1978"/>
                  <a:gd name="T125" fmla="*/ 73 h 42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978" h="422">
                    <a:moveTo>
                      <a:pt x="40" y="73"/>
                    </a:moveTo>
                    <a:lnTo>
                      <a:pt x="87" y="65"/>
                    </a:lnTo>
                    <a:lnTo>
                      <a:pt x="128" y="58"/>
                    </a:lnTo>
                    <a:lnTo>
                      <a:pt x="168" y="51"/>
                    </a:lnTo>
                    <a:lnTo>
                      <a:pt x="195" y="51"/>
                    </a:lnTo>
                    <a:lnTo>
                      <a:pt x="222" y="44"/>
                    </a:lnTo>
                    <a:lnTo>
                      <a:pt x="249" y="29"/>
                    </a:lnTo>
                    <a:lnTo>
                      <a:pt x="276" y="29"/>
                    </a:lnTo>
                    <a:lnTo>
                      <a:pt x="309" y="22"/>
                    </a:lnTo>
                    <a:lnTo>
                      <a:pt x="370" y="7"/>
                    </a:lnTo>
                    <a:lnTo>
                      <a:pt x="403" y="7"/>
                    </a:lnTo>
                    <a:lnTo>
                      <a:pt x="451" y="0"/>
                    </a:lnTo>
                    <a:lnTo>
                      <a:pt x="477" y="0"/>
                    </a:lnTo>
                    <a:lnTo>
                      <a:pt x="504" y="0"/>
                    </a:lnTo>
                    <a:lnTo>
                      <a:pt x="531" y="22"/>
                    </a:lnTo>
                    <a:lnTo>
                      <a:pt x="558" y="22"/>
                    </a:lnTo>
                    <a:lnTo>
                      <a:pt x="585" y="36"/>
                    </a:lnTo>
                    <a:lnTo>
                      <a:pt x="632" y="51"/>
                    </a:lnTo>
                    <a:lnTo>
                      <a:pt x="666" y="65"/>
                    </a:lnTo>
                    <a:lnTo>
                      <a:pt x="693" y="80"/>
                    </a:lnTo>
                    <a:lnTo>
                      <a:pt x="720" y="80"/>
                    </a:lnTo>
                    <a:lnTo>
                      <a:pt x="746" y="87"/>
                    </a:lnTo>
                    <a:lnTo>
                      <a:pt x="773" y="87"/>
                    </a:lnTo>
                    <a:lnTo>
                      <a:pt x="800" y="94"/>
                    </a:lnTo>
                    <a:lnTo>
                      <a:pt x="834" y="109"/>
                    </a:lnTo>
                    <a:lnTo>
                      <a:pt x="867" y="131"/>
                    </a:lnTo>
                    <a:lnTo>
                      <a:pt x="894" y="138"/>
                    </a:lnTo>
                    <a:lnTo>
                      <a:pt x="921" y="138"/>
                    </a:lnTo>
                    <a:lnTo>
                      <a:pt x="955" y="138"/>
                    </a:lnTo>
                    <a:lnTo>
                      <a:pt x="982" y="145"/>
                    </a:lnTo>
                    <a:lnTo>
                      <a:pt x="1009" y="145"/>
                    </a:lnTo>
                    <a:lnTo>
                      <a:pt x="1036" y="167"/>
                    </a:lnTo>
                    <a:lnTo>
                      <a:pt x="1089" y="189"/>
                    </a:lnTo>
                    <a:lnTo>
                      <a:pt x="1150" y="189"/>
                    </a:lnTo>
                    <a:lnTo>
                      <a:pt x="1177" y="189"/>
                    </a:lnTo>
                    <a:lnTo>
                      <a:pt x="1231" y="196"/>
                    </a:lnTo>
                    <a:lnTo>
                      <a:pt x="1257" y="211"/>
                    </a:lnTo>
                    <a:lnTo>
                      <a:pt x="1291" y="225"/>
                    </a:lnTo>
                    <a:lnTo>
                      <a:pt x="1318" y="240"/>
                    </a:lnTo>
                    <a:lnTo>
                      <a:pt x="1352" y="254"/>
                    </a:lnTo>
                    <a:lnTo>
                      <a:pt x="1385" y="254"/>
                    </a:lnTo>
                    <a:lnTo>
                      <a:pt x="1432" y="261"/>
                    </a:lnTo>
                    <a:lnTo>
                      <a:pt x="1459" y="269"/>
                    </a:lnTo>
                    <a:lnTo>
                      <a:pt x="1493" y="276"/>
                    </a:lnTo>
                    <a:lnTo>
                      <a:pt x="1533" y="283"/>
                    </a:lnTo>
                    <a:lnTo>
                      <a:pt x="1580" y="290"/>
                    </a:lnTo>
                    <a:lnTo>
                      <a:pt x="1607" y="290"/>
                    </a:lnTo>
                    <a:lnTo>
                      <a:pt x="1634" y="305"/>
                    </a:lnTo>
                    <a:lnTo>
                      <a:pt x="1668" y="312"/>
                    </a:lnTo>
                    <a:lnTo>
                      <a:pt x="1695" y="327"/>
                    </a:lnTo>
                    <a:lnTo>
                      <a:pt x="1721" y="341"/>
                    </a:lnTo>
                    <a:lnTo>
                      <a:pt x="1748" y="356"/>
                    </a:lnTo>
                    <a:lnTo>
                      <a:pt x="1782" y="385"/>
                    </a:lnTo>
                    <a:lnTo>
                      <a:pt x="1809" y="392"/>
                    </a:lnTo>
                    <a:lnTo>
                      <a:pt x="1843" y="392"/>
                    </a:lnTo>
                    <a:lnTo>
                      <a:pt x="1869" y="392"/>
                    </a:lnTo>
                    <a:lnTo>
                      <a:pt x="1923" y="392"/>
                    </a:lnTo>
                    <a:lnTo>
                      <a:pt x="1950" y="399"/>
                    </a:lnTo>
                    <a:lnTo>
                      <a:pt x="1977" y="406"/>
                    </a:lnTo>
                    <a:lnTo>
                      <a:pt x="1950" y="414"/>
                    </a:lnTo>
                    <a:lnTo>
                      <a:pt x="1923" y="421"/>
                    </a:lnTo>
                    <a:lnTo>
                      <a:pt x="1883" y="421"/>
                    </a:lnTo>
                    <a:lnTo>
                      <a:pt x="1856" y="421"/>
                    </a:lnTo>
                    <a:lnTo>
                      <a:pt x="1829" y="414"/>
                    </a:lnTo>
                    <a:lnTo>
                      <a:pt x="1802" y="414"/>
                    </a:lnTo>
                    <a:lnTo>
                      <a:pt x="1775" y="414"/>
                    </a:lnTo>
                    <a:lnTo>
                      <a:pt x="1742" y="392"/>
                    </a:lnTo>
                    <a:lnTo>
                      <a:pt x="1721" y="363"/>
                    </a:lnTo>
                    <a:lnTo>
                      <a:pt x="1695" y="356"/>
                    </a:lnTo>
                    <a:lnTo>
                      <a:pt x="1661" y="341"/>
                    </a:lnTo>
                    <a:lnTo>
                      <a:pt x="1627" y="327"/>
                    </a:lnTo>
                    <a:lnTo>
                      <a:pt x="1594" y="319"/>
                    </a:lnTo>
                    <a:lnTo>
                      <a:pt x="1560" y="312"/>
                    </a:lnTo>
                    <a:lnTo>
                      <a:pt x="1533" y="305"/>
                    </a:lnTo>
                    <a:lnTo>
                      <a:pt x="1506" y="298"/>
                    </a:lnTo>
                    <a:lnTo>
                      <a:pt x="1479" y="290"/>
                    </a:lnTo>
                    <a:lnTo>
                      <a:pt x="1432" y="283"/>
                    </a:lnTo>
                    <a:lnTo>
                      <a:pt x="1405" y="276"/>
                    </a:lnTo>
                    <a:lnTo>
                      <a:pt x="1379" y="269"/>
                    </a:lnTo>
                    <a:lnTo>
                      <a:pt x="1352" y="269"/>
                    </a:lnTo>
                    <a:lnTo>
                      <a:pt x="1325" y="269"/>
                    </a:lnTo>
                    <a:lnTo>
                      <a:pt x="1298" y="261"/>
                    </a:lnTo>
                    <a:lnTo>
                      <a:pt x="1264" y="240"/>
                    </a:lnTo>
                    <a:lnTo>
                      <a:pt x="1231" y="218"/>
                    </a:lnTo>
                    <a:lnTo>
                      <a:pt x="1197" y="203"/>
                    </a:lnTo>
                    <a:lnTo>
                      <a:pt x="1170" y="196"/>
                    </a:lnTo>
                    <a:lnTo>
                      <a:pt x="1136" y="196"/>
                    </a:lnTo>
                    <a:lnTo>
                      <a:pt x="1110" y="203"/>
                    </a:lnTo>
                    <a:lnTo>
                      <a:pt x="1083" y="203"/>
                    </a:lnTo>
                    <a:lnTo>
                      <a:pt x="1056" y="203"/>
                    </a:lnTo>
                    <a:lnTo>
                      <a:pt x="1029" y="196"/>
                    </a:lnTo>
                    <a:lnTo>
                      <a:pt x="1002" y="181"/>
                    </a:lnTo>
                    <a:lnTo>
                      <a:pt x="975" y="167"/>
                    </a:lnTo>
                    <a:lnTo>
                      <a:pt x="948" y="152"/>
                    </a:lnTo>
                    <a:lnTo>
                      <a:pt x="894" y="152"/>
                    </a:lnTo>
                    <a:lnTo>
                      <a:pt x="867" y="152"/>
                    </a:lnTo>
                    <a:lnTo>
                      <a:pt x="841" y="138"/>
                    </a:lnTo>
                    <a:lnTo>
                      <a:pt x="814" y="116"/>
                    </a:lnTo>
                    <a:lnTo>
                      <a:pt x="787" y="102"/>
                    </a:lnTo>
                    <a:lnTo>
                      <a:pt x="760" y="102"/>
                    </a:lnTo>
                    <a:lnTo>
                      <a:pt x="726" y="94"/>
                    </a:lnTo>
                    <a:lnTo>
                      <a:pt x="699" y="80"/>
                    </a:lnTo>
                    <a:lnTo>
                      <a:pt x="672" y="65"/>
                    </a:lnTo>
                    <a:lnTo>
                      <a:pt x="646" y="58"/>
                    </a:lnTo>
                    <a:lnTo>
                      <a:pt x="612" y="51"/>
                    </a:lnTo>
                    <a:lnTo>
                      <a:pt x="585" y="44"/>
                    </a:lnTo>
                    <a:lnTo>
                      <a:pt x="558" y="36"/>
                    </a:lnTo>
                    <a:lnTo>
                      <a:pt x="531" y="29"/>
                    </a:lnTo>
                    <a:lnTo>
                      <a:pt x="498" y="22"/>
                    </a:lnTo>
                    <a:lnTo>
                      <a:pt x="464" y="15"/>
                    </a:lnTo>
                    <a:lnTo>
                      <a:pt x="430" y="15"/>
                    </a:lnTo>
                    <a:lnTo>
                      <a:pt x="377" y="15"/>
                    </a:lnTo>
                    <a:lnTo>
                      <a:pt x="343" y="15"/>
                    </a:lnTo>
                    <a:lnTo>
                      <a:pt x="316" y="15"/>
                    </a:lnTo>
                    <a:lnTo>
                      <a:pt x="289" y="29"/>
                    </a:lnTo>
                    <a:lnTo>
                      <a:pt x="262" y="36"/>
                    </a:lnTo>
                    <a:lnTo>
                      <a:pt x="235" y="44"/>
                    </a:lnTo>
                    <a:lnTo>
                      <a:pt x="202" y="58"/>
                    </a:lnTo>
                    <a:lnTo>
                      <a:pt x="168" y="73"/>
                    </a:lnTo>
                    <a:lnTo>
                      <a:pt x="134" y="87"/>
                    </a:lnTo>
                    <a:lnTo>
                      <a:pt x="108" y="94"/>
                    </a:lnTo>
                    <a:lnTo>
                      <a:pt x="81" y="94"/>
                    </a:lnTo>
                    <a:lnTo>
                      <a:pt x="54" y="94"/>
                    </a:lnTo>
                    <a:lnTo>
                      <a:pt x="27" y="80"/>
                    </a:lnTo>
                    <a:lnTo>
                      <a:pt x="0" y="65"/>
                    </a:lnTo>
                    <a:lnTo>
                      <a:pt x="27" y="73"/>
                    </a:lnTo>
                    <a:lnTo>
                      <a:pt x="40" y="73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4" name="Freeform 12">
                <a:extLst>
                  <a:ext uri="{FF2B5EF4-FFF2-40B4-BE49-F238E27FC236}">
                    <a16:creationId xmlns:a16="http://schemas.microsoft.com/office/drawing/2014/main" id="{FDC23538-674C-81FA-CF47-ABE249BAFE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6" y="559"/>
                <a:ext cx="1827" cy="880"/>
              </a:xfrm>
              <a:custGeom>
                <a:avLst/>
                <a:gdLst>
                  <a:gd name="T0" fmla="*/ 27 w 1827"/>
                  <a:gd name="T1" fmla="*/ 864 h 880"/>
                  <a:gd name="T2" fmla="*/ 101 w 1827"/>
                  <a:gd name="T3" fmla="*/ 850 h 880"/>
                  <a:gd name="T4" fmla="*/ 154 w 1827"/>
                  <a:gd name="T5" fmla="*/ 814 h 880"/>
                  <a:gd name="T6" fmla="*/ 262 w 1827"/>
                  <a:gd name="T7" fmla="*/ 785 h 880"/>
                  <a:gd name="T8" fmla="*/ 322 w 1827"/>
                  <a:gd name="T9" fmla="*/ 726 h 880"/>
                  <a:gd name="T10" fmla="*/ 376 w 1827"/>
                  <a:gd name="T11" fmla="*/ 697 h 880"/>
                  <a:gd name="T12" fmla="*/ 430 w 1827"/>
                  <a:gd name="T13" fmla="*/ 661 h 880"/>
                  <a:gd name="T14" fmla="*/ 497 w 1827"/>
                  <a:gd name="T15" fmla="*/ 625 h 880"/>
                  <a:gd name="T16" fmla="*/ 577 w 1827"/>
                  <a:gd name="T17" fmla="*/ 610 h 880"/>
                  <a:gd name="T18" fmla="*/ 651 w 1827"/>
                  <a:gd name="T19" fmla="*/ 588 h 880"/>
                  <a:gd name="T20" fmla="*/ 705 w 1827"/>
                  <a:gd name="T21" fmla="*/ 559 h 880"/>
                  <a:gd name="T22" fmla="*/ 765 w 1827"/>
                  <a:gd name="T23" fmla="*/ 501 h 880"/>
                  <a:gd name="T24" fmla="*/ 839 w 1827"/>
                  <a:gd name="T25" fmla="*/ 465 h 880"/>
                  <a:gd name="T26" fmla="*/ 886 w 1827"/>
                  <a:gd name="T27" fmla="*/ 407 h 880"/>
                  <a:gd name="T28" fmla="*/ 913 w 1827"/>
                  <a:gd name="T29" fmla="*/ 341 h 880"/>
                  <a:gd name="T30" fmla="*/ 967 w 1827"/>
                  <a:gd name="T31" fmla="*/ 283 h 880"/>
                  <a:gd name="T32" fmla="*/ 1027 w 1827"/>
                  <a:gd name="T33" fmla="*/ 240 h 880"/>
                  <a:gd name="T34" fmla="*/ 1094 w 1827"/>
                  <a:gd name="T35" fmla="*/ 203 h 880"/>
                  <a:gd name="T36" fmla="*/ 1175 w 1827"/>
                  <a:gd name="T37" fmla="*/ 174 h 880"/>
                  <a:gd name="T38" fmla="*/ 1242 w 1827"/>
                  <a:gd name="T39" fmla="*/ 174 h 880"/>
                  <a:gd name="T40" fmla="*/ 1336 w 1827"/>
                  <a:gd name="T41" fmla="*/ 145 h 880"/>
                  <a:gd name="T42" fmla="*/ 1390 w 1827"/>
                  <a:gd name="T43" fmla="*/ 123 h 880"/>
                  <a:gd name="T44" fmla="*/ 1443 w 1827"/>
                  <a:gd name="T45" fmla="*/ 109 h 880"/>
                  <a:gd name="T46" fmla="*/ 1497 w 1827"/>
                  <a:gd name="T47" fmla="*/ 94 h 880"/>
                  <a:gd name="T48" fmla="*/ 1584 w 1827"/>
                  <a:gd name="T49" fmla="*/ 94 h 880"/>
                  <a:gd name="T50" fmla="*/ 1638 w 1827"/>
                  <a:gd name="T51" fmla="*/ 73 h 880"/>
                  <a:gd name="T52" fmla="*/ 1698 w 1827"/>
                  <a:gd name="T53" fmla="*/ 44 h 880"/>
                  <a:gd name="T54" fmla="*/ 1766 w 1827"/>
                  <a:gd name="T55" fmla="*/ 22 h 880"/>
                  <a:gd name="T56" fmla="*/ 1826 w 1827"/>
                  <a:gd name="T57" fmla="*/ 0 h 880"/>
                  <a:gd name="T58" fmla="*/ 1766 w 1827"/>
                  <a:gd name="T59" fmla="*/ 22 h 880"/>
                  <a:gd name="T60" fmla="*/ 1705 w 1827"/>
                  <a:gd name="T61" fmla="*/ 80 h 880"/>
                  <a:gd name="T62" fmla="*/ 1625 w 1827"/>
                  <a:gd name="T63" fmla="*/ 102 h 880"/>
                  <a:gd name="T64" fmla="*/ 1564 w 1827"/>
                  <a:gd name="T65" fmla="*/ 116 h 880"/>
                  <a:gd name="T66" fmla="*/ 1484 w 1827"/>
                  <a:gd name="T67" fmla="*/ 138 h 880"/>
                  <a:gd name="T68" fmla="*/ 1430 w 1827"/>
                  <a:gd name="T69" fmla="*/ 145 h 880"/>
                  <a:gd name="T70" fmla="*/ 1370 w 1827"/>
                  <a:gd name="T71" fmla="*/ 160 h 880"/>
                  <a:gd name="T72" fmla="*/ 1302 w 1827"/>
                  <a:gd name="T73" fmla="*/ 174 h 880"/>
                  <a:gd name="T74" fmla="*/ 1242 w 1827"/>
                  <a:gd name="T75" fmla="*/ 203 h 880"/>
                  <a:gd name="T76" fmla="*/ 1175 w 1827"/>
                  <a:gd name="T77" fmla="*/ 218 h 880"/>
                  <a:gd name="T78" fmla="*/ 1121 w 1827"/>
                  <a:gd name="T79" fmla="*/ 240 h 880"/>
                  <a:gd name="T80" fmla="*/ 1067 w 1827"/>
                  <a:gd name="T81" fmla="*/ 262 h 880"/>
                  <a:gd name="T82" fmla="*/ 1014 w 1827"/>
                  <a:gd name="T83" fmla="*/ 298 h 880"/>
                  <a:gd name="T84" fmla="*/ 960 w 1827"/>
                  <a:gd name="T85" fmla="*/ 327 h 880"/>
                  <a:gd name="T86" fmla="*/ 913 w 1827"/>
                  <a:gd name="T87" fmla="*/ 370 h 880"/>
                  <a:gd name="T88" fmla="*/ 886 w 1827"/>
                  <a:gd name="T89" fmla="*/ 443 h 880"/>
                  <a:gd name="T90" fmla="*/ 846 w 1827"/>
                  <a:gd name="T91" fmla="*/ 509 h 880"/>
                  <a:gd name="T92" fmla="*/ 792 w 1827"/>
                  <a:gd name="T93" fmla="*/ 545 h 880"/>
                  <a:gd name="T94" fmla="*/ 732 w 1827"/>
                  <a:gd name="T95" fmla="*/ 567 h 880"/>
                  <a:gd name="T96" fmla="*/ 665 w 1827"/>
                  <a:gd name="T97" fmla="*/ 588 h 880"/>
                  <a:gd name="T98" fmla="*/ 591 w 1827"/>
                  <a:gd name="T99" fmla="*/ 610 h 880"/>
                  <a:gd name="T100" fmla="*/ 537 w 1827"/>
                  <a:gd name="T101" fmla="*/ 647 h 880"/>
                  <a:gd name="T102" fmla="*/ 477 w 1827"/>
                  <a:gd name="T103" fmla="*/ 654 h 880"/>
                  <a:gd name="T104" fmla="*/ 403 w 1827"/>
                  <a:gd name="T105" fmla="*/ 676 h 880"/>
                  <a:gd name="T106" fmla="*/ 356 w 1827"/>
                  <a:gd name="T107" fmla="*/ 734 h 880"/>
                  <a:gd name="T108" fmla="*/ 302 w 1827"/>
                  <a:gd name="T109" fmla="*/ 777 h 880"/>
                  <a:gd name="T110" fmla="*/ 208 w 1827"/>
                  <a:gd name="T111" fmla="*/ 799 h 880"/>
                  <a:gd name="T112" fmla="*/ 154 w 1827"/>
                  <a:gd name="T113" fmla="*/ 835 h 880"/>
                  <a:gd name="T114" fmla="*/ 101 w 1827"/>
                  <a:gd name="T115" fmla="*/ 872 h 880"/>
                  <a:gd name="T116" fmla="*/ 47 w 1827"/>
                  <a:gd name="T117" fmla="*/ 879 h 880"/>
                  <a:gd name="T118" fmla="*/ 0 w 1827"/>
                  <a:gd name="T119" fmla="*/ 864 h 880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1827" h="880">
                    <a:moveTo>
                      <a:pt x="0" y="864"/>
                    </a:moveTo>
                    <a:lnTo>
                      <a:pt x="27" y="864"/>
                    </a:lnTo>
                    <a:lnTo>
                      <a:pt x="67" y="857"/>
                    </a:lnTo>
                    <a:lnTo>
                      <a:pt x="101" y="850"/>
                    </a:lnTo>
                    <a:lnTo>
                      <a:pt x="128" y="843"/>
                    </a:lnTo>
                    <a:lnTo>
                      <a:pt x="154" y="814"/>
                    </a:lnTo>
                    <a:lnTo>
                      <a:pt x="215" y="799"/>
                    </a:lnTo>
                    <a:lnTo>
                      <a:pt x="262" y="785"/>
                    </a:lnTo>
                    <a:lnTo>
                      <a:pt x="289" y="763"/>
                    </a:lnTo>
                    <a:lnTo>
                      <a:pt x="322" y="726"/>
                    </a:lnTo>
                    <a:lnTo>
                      <a:pt x="349" y="705"/>
                    </a:lnTo>
                    <a:lnTo>
                      <a:pt x="376" y="697"/>
                    </a:lnTo>
                    <a:lnTo>
                      <a:pt x="403" y="683"/>
                    </a:lnTo>
                    <a:lnTo>
                      <a:pt x="430" y="661"/>
                    </a:lnTo>
                    <a:lnTo>
                      <a:pt x="463" y="632"/>
                    </a:lnTo>
                    <a:lnTo>
                      <a:pt x="497" y="625"/>
                    </a:lnTo>
                    <a:lnTo>
                      <a:pt x="537" y="617"/>
                    </a:lnTo>
                    <a:lnTo>
                      <a:pt x="577" y="610"/>
                    </a:lnTo>
                    <a:lnTo>
                      <a:pt x="618" y="603"/>
                    </a:lnTo>
                    <a:lnTo>
                      <a:pt x="651" y="588"/>
                    </a:lnTo>
                    <a:lnTo>
                      <a:pt x="678" y="581"/>
                    </a:lnTo>
                    <a:lnTo>
                      <a:pt x="705" y="559"/>
                    </a:lnTo>
                    <a:lnTo>
                      <a:pt x="732" y="530"/>
                    </a:lnTo>
                    <a:lnTo>
                      <a:pt x="765" y="501"/>
                    </a:lnTo>
                    <a:lnTo>
                      <a:pt x="792" y="479"/>
                    </a:lnTo>
                    <a:lnTo>
                      <a:pt x="839" y="465"/>
                    </a:lnTo>
                    <a:lnTo>
                      <a:pt x="859" y="436"/>
                    </a:lnTo>
                    <a:lnTo>
                      <a:pt x="886" y="407"/>
                    </a:lnTo>
                    <a:lnTo>
                      <a:pt x="900" y="370"/>
                    </a:lnTo>
                    <a:lnTo>
                      <a:pt x="913" y="341"/>
                    </a:lnTo>
                    <a:lnTo>
                      <a:pt x="933" y="312"/>
                    </a:lnTo>
                    <a:lnTo>
                      <a:pt x="967" y="283"/>
                    </a:lnTo>
                    <a:lnTo>
                      <a:pt x="1000" y="262"/>
                    </a:lnTo>
                    <a:lnTo>
                      <a:pt x="1027" y="240"/>
                    </a:lnTo>
                    <a:lnTo>
                      <a:pt x="1061" y="218"/>
                    </a:lnTo>
                    <a:lnTo>
                      <a:pt x="1094" y="203"/>
                    </a:lnTo>
                    <a:lnTo>
                      <a:pt x="1121" y="189"/>
                    </a:lnTo>
                    <a:lnTo>
                      <a:pt x="1175" y="174"/>
                    </a:lnTo>
                    <a:lnTo>
                      <a:pt x="1202" y="182"/>
                    </a:lnTo>
                    <a:lnTo>
                      <a:pt x="1242" y="174"/>
                    </a:lnTo>
                    <a:lnTo>
                      <a:pt x="1302" y="167"/>
                    </a:lnTo>
                    <a:lnTo>
                      <a:pt x="1336" y="145"/>
                    </a:lnTo>
                    <a:lnTo>
                      <a:pt x="1363" y="131"/>
                    </a:lnTo>
                    <a:lnTo>
                      <a:pt x="1390" y="123"/>
                    </a:lnTo>
                    <a:lnTo>
                      <a:pt x="1416" y="116"/>
                    </a:lnTo>
                    <a:lnTo>
                      <a:pt x="1443" y="109"/>
                    </a:lnTo>
                    <a:lnTo>
                      <a:pt x="1470" y="102"/>
                    </a:lnTo>
                    <a:lnTo>
                      <a:pt x="1497" y="94"/>
                    </a:lnTo>
                    <a:lnTo>
                      <a:pt x="1524" y="94"/>
                    </a:lnTo>
                    <a:lnTo>
                      <a:pt x="1584" y="94"/>
                    </a:lnTo>
                    <a:lnTo>
                      <a:pt x="1611" y="87"/>
                    </a:lnTo>
                    <a:lnTo>
                      <a:pt x="1638" y="73"/>
                    </a:lnTo>
                    <a:lnTo>
                      <a:pt x="1672" y="58"/>
                    </a:lnTo>
                    <a:lnTo>
                      <a:pt x="1698" y="44"/>
                    </a:lnTo>
                    <a:lnTo>
                      <a:pt x="1732" y="36"/>
                    </a:lnTo>
                    <a:lnTo>
                      <a:pt x="1766" y="22"/>
                    </a:lnTo>
                    <a:lnTo>
                      <a:pt x="1799" y="15"/>
                    </a:lnTo>
                    <a:lnTo>
                      <a:pt x="1826" y="0"/>
                    </a:lnTo>
                    <a:lnTo>
                      <a:pt x="1792" y="0"/>
                    </a:lnTo>
                    <a:lnTo>
                      <a:pt x="1766" y="22"/>
                    </a:lnTo>
                    <a:lnTo>
                      <a:pt x="1732" y="51"/>
                    </a:lnTo>
                    <a:lnTo>
                      <a:pt x="1705" y="80"/>
                    </a:lnTo>
                    <a:lnTo>
                      <a:pt x="1678" y="102"/>
                    </a:lnTo>
                    <a:lnTo>
                      <a:pt x="1625" y="102"/>
                    </a:lnTo>
                    <a:lnTo>
                      <a:pt x="1598" y="109"/>
                    </a:lnTo>
                    <a:lnTo>
                      <a:pt x="1564" y="116"/>
                    </a:lnTo>
                    <a:lnTo>
                      <a:pt x="1531" y="131"/>
                    </a:lnTo>
                    <a:lnTo>
                      <a:pt x="1484" y="138"/>
                    </a:lnTo>
                    <a:lnTo>
                      <a:pt x="1457" y="145"/>
                    </a:lnTo>
                    <a:lnTo>
                      <a:pt x="1430" y="145"/>
                    </a:lnTo>
                    <a:lnTo>
                      <a:pt x="1396" y="160"/>
                    </a:lnTo>
                    <a:lnTo>
                      <a:pt x="1370" y="160"/>
                    </a:lnTo>
                    <a:lnTo>
                      <a:pt x="1329" y="167"/>
                    </a:lnTo>
                    <a:lnTo>
                      <a:pt x="1302" y="174"/>
                    </a:lnTo>
                    <a:lnTo>
                      <a:pt x="1276" y="189"/>
                    </a:lnTo>
                    <a:lnTo>
                      <a:pt x="1242" y="203"/>
                    </a:lnTo>
                    <a:lnTo>
                      <a:pt x="1208" y="218"/>
                    </a:lnTo>
                    <a:lnTo>
                      <a:pt x="1175" y="218"/>
                    </a:lnTo>
                    <a:lnTo>
                      <a:pt x="1148" y="225"/>
                    </a:lnTo>
                    <a:lnTo>
                      <a:pt x="1121" y="240"/>
                    </a:lnTo>
                    <a:lnTo>
                      <a:pt x="1094" y="247"/>
                    </a:lnTo>
                    <a:lnTo>
                      <a:pt x="1067" y="262"/>
                    </a:lnTo>
                    <a:lnTo>
                      <a:pt x="1041" y="276"/>
                    </a:lnTo>
                    <a:lnTo>
                      <a:pt x="1014" y="298"/>
                    </a:lnTo>
                    <a:lnTo>
                      <a:pt x="987" y="312"/>
                    </a:lnTo>
                    <a:lnTo>
                      <a:pt x="960" y="327"/>
                    </a:lnTo>
                    <a:lnTo>
                      <a:pt x="933" y="341"/>
                    </a:lnTo>
                    <a:lnTo>
                      <a:pt x="913" y="370"/>
                    </a:lnTo>
                    <a:lnTo>
                      <a:pt x="893" y="400"/>
                    </a:lnTo>
                    <a:lnTo>
                      <a:pt x="886" y="443"/>
                    </a:lnTo>
                    <a:lnTo>
                      <a:pt x="866" y="472"/>
                    </a:lnTo>
                    <a:lnTo>
                      <a:pt x="846" y="509"/>
                    </a:lnTo>
                    <a:lnTo>
                      <a:pt x="819" y="530"/>
                    </a:lnTo>
                    <a:lnTo>
                      <a:pt x="792" y="545"/>
                    </a:lnTo>
                    <a:lnTo>
                      <a:pt x="759" y="559"/>
                    </a:lnTo>
                    <a:lnTo>
                      <a:pt x="732" y="567"/>
                    </a:lnTo>
                    <a:lnTo>
                      <a:pt x="705" y="581"/>
                    </a:lnTo>
                    <a:lnTo>
                      <a:pt x="665" y="588"/>
                    </a:lnTo>
                    <a:lnTo>
                      <a:pt x="638" y="596"/>
                    </a:lnTo>
                    <a:lnTo>
                      <a:pt x="591" y="610"/>
                    </a:lnTo>
                    <a:lnTo>
                      <a:pt x="564" y="632"/>
                    </a:lnTo>
                    <a:lnTo>
                      <a:pt x="537" y="647"/>
                    </a:lnTo>
                    <a:lnTo>
                      <a:pt x="503" y="654"/>
                    </a:lnTo>
                    <a:lnTo>
                      <a:pt x="477" y="654"/>
                    </a:lnTo>
                    <a:lnTo>
                      <a:pt x="436" y="661"/>
                    </a:lnTo>
                    <a:lnTo>
                      <a:pt x="403" y="676"/>
                    </a:lnTo>
                    <a:lnTo>
                      <a:pt x="376" y="697"/>
                    </a:lnTo>
                    <a:lnTo>
                      <a:pt x="356" y="734"/>
                    </a:lnTo>
                    <a:lnTo>
                      <a:pt x="329" y="756"/>
                    </a:lnTo>
                    <a:lnTo>
                      <a:pt x="302" y="777"/>
                    </a:lnTo>
                    <a:lnTo>
                      <a:pt x="262" y="785"/>
                    </a:lnTo>
                    <a:lnTo>
                      <a:pt x="208" y="799"/>
                    </a:lnTo>
                    <a:lnTo>
                      <a:pt x="181" y="821"/>
                    </a:lnTo>
                    <a:lnTo>
                      <a:pt x="154" y="835"/>
                    </a:lnTo>
                    <a:lnTo>
                      <a:pt x="128" y="857"/>
                    </a:lnTo>
                    <a:lnTo>
                      <a:pt x="101" y="872"/>
                    </a:lnTo>
                    <a:lnTo>
                      <a:pt x="74" y="879"/>
                    </a:lnTo>
                    <a:lnTo>
                      <a:pt x="47" y="879"/>
                    </a:lnTo>
                    <a:lnTo>
                      <a:pt x="13" y="872"/>
                    </a:lnTo>
                    <a:lnTo>
                      <a:pt x="0" y="864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5" name="Freeform 13">
                <a:extLst>
                  <a:ext uri="{FF2B5EF4-FFF2-40B4-BE49-F238E27FC236}">
                    <a16:creationId xmlns:a16="http://schemas.microsoft.com/office/drawing/2014/main" id="{491292E1-A8A6-774D-425A-82AE184E4A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1" y="356"/>
                <a:ext cx="4812" cy="3462"/>
              </a:xfrm>
              <a:custGeom>
                <a:avLst/>
                <a:gdLst>
                  <a:gd name="T0" fmla="*/ 444 w 4812"/>
                  <a:gd name="T1" fmla="*/ 348 h 3462"/>
                  <a:gd name="T2" fmla="*/ 817 w 4812"/>
                  <a:gd name="T3" fmla="*/ 664 h 3462"/>
                  <a:gd name="T4" fmla="*/ 1190 w 4812"/>
                  <a:gd name="T5" fmla="*/ 925 h 3462"/>
                  <a:gd name="T6" fmla="*/ 1614 w 4812"/>
                  <a:gd name="T7" fmla="*/ 1252 h 3462"/>
                  <a:gd name="T8" fmla="*/ 2058 w 4812"/>
                  <a:gd name="T9" fmla="*/ 1611 h 3462"/>
                  <a:gd name="T10" fmla="*/ 2421 w 4812"/>
                  <a:gd name="T11" fmla="*/ 1926 h 3462"/>
                  <a:gd name="T12" fmla="*/ 2673 w 4812"/>
                  <a:gd name="T13" fmla="*/ 2362 h 3462"/>
                  <a:gd name="T14" fmla="*/ 2249 w 4812"/>
                  <a:gd name="T15" fmla="*/ 2318 h 3462"/>
                  <a:gd name="T16" fmla="*/ 1815 w 4812"/>
                  <a:gd name="T17" fmla="*/ 2307 h 3462"/>
                  <a:gd name="T18" fmla="*/ 1311 w 4812"/>
                  <a:gd name="T19" fmla="*/ 2373 h 3462"/>
                  <a:gd name="T20" fmla="*/ 918 w 4812"/>
                  <a:gd name="T21" fmla="*/ 2318 h 3462"/>
                  <a:gd name="T22" fmla="*/ 474 w 4812"/>
                  <a:gd name="T23" fmla="*/ 2122 h 3462"/>
                  <a:gd name="T24" fmla="*/ 30 w 4812"/>
                  <a:gd name="T25" fmla="*/ 1752 h 3462"/>
                  <a:gd name="T26" fmla="*/ 403 w 4812"/>
                  <a:gd name="T27" fmla="*/ 2090 h 3462"/>
                  <a:gd name="T28" fmla="*/ 827 w 4812"/>
                  <a:gd name="T29" fmla="*/ 2296 h 3462"/>
                  <a:gd name="T30" fmla="*/ 635 w 4812"/>
                  <a:gd name="T31" fmla="*/ 2416 h 3462"/>
                  <a:gd name="T32" fmla="*/ 212 w 4812"/>
                  <a:gd name="T33" fmla="*/ 2569 h 3462"/>
                  <a:gd name="T34" fmla="*/ 252 w 4812"/>
                  <a:gd name="T35" fmla="*/ 2612 h 3462"/>
                  <a:gd name="T36" fmla="*/ 676 w 4812"/>
                  <a:gd name="T37" fmla="*/ 2438 h 3462"/>
                  <a:gd name="T38" fmla="*/ 1089 w 4812"/>
                  <a:gd name="T39" fmla="*/ 2405 h 3462"/>
                  <a:gd name="T40" fmla="*/ 1553 w 4812"/>
                  <a:gd name="T41" fmla="*/ 2569 h 3462"/>
                  <a:gd name="T42" fmla="*/ 1624 w 4812"/>
                  <a:gd name="T43" fmla="*/ 3004 h 3462"/>
                  <a:gd name="T44" fmla="*/ 1069 w 4812"/>
                  <a:gd name="T45" fmla="*/ 3189 h 3462"/>
                  <a:gd name="T46" fmla="*/ 595 w 4812"/>
                  <a:gd name="T47" fmla="*/ 3298 h 3462"/>
                  <a:gd name="T48" fmla="*/ 161 w 4812"/>
                  <a:gd name="T49" fmla="*/ 3341 h 3462"/>
                  <a:gd name="T50" fmla="*/ 292 w 4812"/>
                  <a:gd name="T51" fmla="*/ 3320 h 3462"/>
                  <a:gd name="T52" fmla="*/ 767 w 4812"/>
                  <a:gd name="T53" fmla="*/ 3298 h 3462"/>
                  <a:gd name="T54" fmla="*/ 1241 w 4812"/>
                  <a:gd name="T55" fmla="*/ 3189 h 3462"/>
                  <a:gd name="T56" fmla="*/ 1654 w 4812"/>
                  <a:gd name="T57" fmla="*/ 2982 h 3462"/>
                  <a:gd name="T58" fmla="*/ 2088 w 4812"/>
                  <a:gd name="T59" fmla="*/ 2917 h 3462"/>
                  <a:gd name="T60" fmla="*/ 2521 w 4812"/>
                  <a:gd name="T61" fmla="*/ 3058 h 3462"/>
                  <a:gd name="T62" fmla="*/ 2975 w 4812"/>
                  <a:gd name="T63" fmla="*/ 3200 h 3462"/>
                  <a:gd name="T64" fmla="*/ 3490 w 4812"/>
                  <a:gd name="T65" fmla="*/ 3309 h 3462"/>
                  <a:gd name="T66" fmla="*/ 3944 w 4812"/>
                  <a:gd name="T67" fmla="*/ 3385 h 3462"/>
                  <a:gd name="T68" fmla="*/ 4408 w 4812"/>
                  <a:gd name="T69" fmla="*/ 3450 h 3462"/>
                  <a:gd name="T70" fmla="*/ 4297 w 4812"/>
                  <a:gd name="T71" fmla="*/ 3439 h 3462"/>
                  <a:gd name="T72" fmla="*/ 3782 w 4812"/>
                  <a:gd name="T73" fmla="*/ 3330 h 3462"/>
                  <a:gd name="T74" fmla="*/ 3197 w 4812"/>
                  <a:gd name="T75" fmla="*/ 3200 h 3462"/>
                  <a:gd name="T76" fmla="*/ 2733 w 4812"/>
                  <a:gd name="T77" fmla="*/ 3124 h 3462"/>
                  <a:gd name="T78" fmla="*/ 2199 w 4812"/>
                  <a:gd name="T79" fmla="*/ 2884 h 3462"/>
                  <a:gd name="T80" fmla="*/ 1684 w 4812"/>
                  <a:gd name="T81" fmla="*/ 2677 h 3462"/>
                  <a:gd name="T82" fmla="*/ 1220 w 4812"/>
                  <a:gd name="T83" fmla="*/ 2471 h 3462"/>
                  <a:gd name="T84" fmla="*/ 1493 w 4812"/>
                  <a:gd name="T85" fmla="*/ 2394 h 3462"/>
                  <a:gd name="T86" fmla="*/ 2078 w 4812"/>
                  <a:gd name="T87" fmla="*/ 2318 h 3462"/>
                  <a:gd name="T88" fmla="*/ 2582 w 4812"/>
                  <a:gd name="T89" fmla="*/ 2362 h 3462"/>
                  <a:gd name="T90" fmla="*/ 3056 w 4812"/>
                  <a:gd name="T91" fmla="*/ 2569 h 3462"/>
                  <a:gd name="T92" fmla="*/ 3500 w 4812"/>
                  <a:gd name="T93" fmla="*/ 2743 h 3462"/>
                  <a:gd name="T94" fmla="*/ 4075 w 4812"/>
                  <a:gd name="T95" fmla="*/ 3004 h 3462"/>
                  <a:gd name="T96" fmla="*/ 4569 w 4812"/>
                  <a:gd name="T97" fmla="*/ 3243 h 3462"/>
                  <a:gd name="T98" fmla="*/ 4650 w 4812"/>
                  <a:gd name="T99" fmla="*/ 3265 h 3462"/>
                  <a:gd name="T100" fmla="*/ 4196 w 4812"/>
                  <a:gd name="T101" fmla="*/ 3015 h 3462"/>
                  <a:gd name="T102" fmla="*/ 3742 w 4812"/>
                  <a:gd name="T103" fmla="*/ 2764 h 3462"/>
                  <a:gd name="T104" fmla="*/ 3278 w 4812"/>
                  <a:gd name="T105" fmla="*/ 2634 h 3462"/>
                  <a:gd name="T106" fmla="*/ 2733 w 4812"/>
                  <a:gd name="T107" fmla="*/ 2362 h 3462"/>
                  <a:gd name="T108" fmla="*/ 2461 w 4812"/>
                  <a:gd name="T109" fmla="*/ 1959 h 3462"/>
                  <a:gd name="T110" fmla="*/ 2168 w 4812"/>
                  <a:gd name="T111" fmla="*/ 1600 h 3462"/>
                  <a:gd name="T112" fmla="*/ 1765 w 4812"/>
                  <a:gd name="T113" fmla="*/ 1317 h 3462"/>
                  <a:gd name="T114" fmla="*/ 1362 w 4812"/>
                  <a:gd name="T115" fmla="*/ 969 h 3462"/>
                  <a:gd name="T116" fmla="*/ 938 w 4812"/>
                  <a:gd name="T117" fmla="*/ 740 h 3462"/>
                  <a:gd name="T118" fmla="*/ 595 w 4812"/>
                  <a:gd name="T119" fmla="*/ 392 h 3462"/>
                  <a:gd name="T120" fmla="*/ 242 w 4812"/>
                  <a:gd name="T121" fmla="*/ 87 h 346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4812" h="3462">
                    <a:moveTo>
                      <a:pt x="101" y="0"/>
                    </a:moveTo>
                    <a:lnTo>
                      <a:pt x="141" y="44"/>
                    </a:lnTo>
                    <a:lnTo>
                      <a:pt x="182" y="76"/>
                    </a:lnTo>
                    <a:lnTo>
                      <a:pt x="222" y="109"/>
                    </a:lnTo>
                    <a:lnTo>
                      <a:pt x="262" y="141"/>
                    </a:lnTo>
                    <a:lnTo>
                      <a:pt x="282" y="185"/>
                    </a:lnTo>
                    <a:lnTo>
                      <a:pt x="323" y="218"/>
                    </a:lnTo>
                    <a:lnTo>
                      <a:pt x="363" y="261"/>
                    </a:lnTo>
                    <a:lnTo>
                      <a:pt x="403" y="305"/>
                    </a:lnTo>
                    <a:lnTo>
                      <a:pt x="444" y="348"/>
                    </a:lnTo>
                    <a:lnTo>
                      <a:pt x="484" y="370"/>
                    </a:lnTo>
                    <a:lnTo>
                      <a:pt x="524" y="414"/>
                    </a:lnTo>
                    <a:lnTo>
                      <a:pt x="565" y="435"/>
                    </a:lnTo>
                    <a:lnTo>
                      <a:pt x="605" y="446"/>
                    </a:lnTo>
                    <a:lnTo>
                      <a:pt x="646" y="479"/>
                    </a:lnTo>
                    <a:lnTo>
                      <a:pt x="686" y="501"/>
                    </a:lnTo>
                    <a:lnTo>
                      <a:pt x="716" y="544"/>
                    </a:lnTo>
                    <a:lnTo>
                      <a:pt x="756" y="566"/>
                    </a:lnTo>
                    <a:lnTo>
                      <a:pt x="797" y="588"/>
                    </a:lnTo>
                    <a:lnTo>
                      <a:pt x="817" y="664"/>
                    </a:lnTo>
                    <a:lnTo>
                      <a:pt x="847" y="707"/>
                    </a:lnTo>
                    <a:lnTo>
                      <a:pt x="888" y="729"/>
                    </a:lnTo>
                    <a:lnTo>
                      <a:pt x="928" y="762"/>
                    </a:lnTo>
                    <a:lnTo>
                      <a:pt x="958" y="805"/>
                    </a:lnTo>
                    <a:lnTo>
                      <a:pt x="999" y="805"/>
                    </a:lnTo>
                    <a:lnTo>
                      <a:pt x="1029" y="849"/>
                    </a:lnTo>
                    <a:lnTo>
                      <a:pt x="1069" y="871"/>
                    </a:lnTo>
                    <a:lnTo>
                      <a:pt x="1109" y="892"/>
                    </a:lnTo>
                    <a:lnTo>
                      <a:pt x="1150" y="925"/>
                    </a:lnTo>
                    <a:lnTo>
                      <a:pt x="1190" y="925"/>
                    </a:lnTo>
                    <a:lnTo>
                      <a:pt x="1230" y="947"/>
                    </a:lnTo>
                    <a:lnTo>
                      <a:pt x="1281" y="969"/>
                    </a:lnTo>
                    <a:lnTo>
                      <a:pt x="1321" y="1012"/>
                    </a:lnTo>
                    <a:lnTo>
                      <a:pt x="1362" y="1023"/>
                    </a:lnTo>
                    <a:lnTo>
                      <a:pt x="1402" y="1067"/>
                    </a:lnTo>
                    <a:lnTo>
                      <a:pt x="1422" y="1121"/>
                    </a:lnTo>
                    <a:lnTo>
                      <a:pt x="1473" y="1165"/>
                    </a:lnTo>
                    <a:lnTo>
                      <a:pt x="1523" y="1197"/>
                    </a:lnTo>
                    <a:lnTo>
                      <a:pt x="1573" y="1241"/>
                    </a:lnTo>
                    <a:lnTo>
                      <a:pt x="1614" y="1252"/>
                    </a:lnTo>
                    <a:lnTo>
                      <a:pt x="1664" y="1284"/>
                    </a:lnTo>
                    <a:lnTo>
                      <a:pt x="1705" y="1328"/>
                    </a:lnTo>
                    <a:lnTo>
                      <a:pt x="1795" y="1350"/>
                    </a:lnTo>
                    <a:lnTo>
                      <a:pt x="1836" y="1382"/>
                    </a:lnTo>
                    <a:lnTo>
                      <a:pt x="1856" y="1437"/>
                    </a:lnTo>
                    <a:lnTo>
                      <a:pt x="1866" y="1513"/>
                    </a:lnTo>
                    <a:lnTo>
                      <a:pt x="1916" y="1556"/>
                    </a:lnTo>
                    <a:lnTo>
                      <a:pt x="1967" y="1567"/>
                    </a:lnTo>
                    <a:lnTo>
                      <a:pt x="2017" y="1578"/>
                    </a:lnTo>
                    <a:lnTo>
                      <a:pt x="2058" y="1611"/>
                    </a:lnTo>
                    <a:lnTo>
                      <a:pt x="2098" y="1643"/>
                    </a:lnTo>
                    <a:lnTo>
                      <a:pt x="2138" y="1665"/>
                    </a:lnTo>
                    <a:lnTo>
                      <a:pt x="2199" y="1665"/>
                    </a:lnTo>
                    <a:lnTo>
                      <a:pt x="2239" y="1676"/>
                    </a:lnTo>
                    <a:lnTo>
                      <a:pt x="2279" y="1687"/>
                    </a:lnTo>
                    <a:lnTo>
                      <a:pt x="2300" y="1774"/>
                    </a:lnTo>
                    <a:lnTo>
                      <a:pt x="2320" y="1818"/>
                    </a:lnTo>
                    <a:lnTo>
                      <a:pt x="2370" y="1861"/>
                    </a:lnTo>
                    <a:lnTo>
                      <a:pt x="2411" y="1883"/>
                    </a:lnTo>
                    <a:lnTo>
                      <a:pt x="2421" y="1926"/>
                    </a:lnTo>
                    <a:lnTo>
                      <a:pt x="2431" y="1970"/>
                    </a:lnTo>
                    <a:lnTo>
                      <a:pt x="2451" y="2013"/>
                    </a:lnTo>
                    <a:lnTo>
                      <a:pt x="2481" y="2068"/>
                    </a:lnTo>
                    <a:lnTo>
                      <a:pt x="2511" y="2122"/>
                    </a:lnTo>
                    <a:lnTo>
                      <a:pt x="2521" y="2166"/>
                    </a:lnTo>
                    <a:lnTo>
                      <a:pt x="2532" y="2209"/>
                    </a:lnTo>
                    <a:lnTo>
                      <a:pt x="2552" y="2253"/>
                    </a:lnTo>
                    <a:lnTo>
                      <a:pt x="2602" y="2296"/>
                    </a:lnTo>
                    <a:lnTo>
                      <a:pt x="2643" y="2318"/>
                    </a:lnTo>
                    <a:lnTo>
                      <a:pt x="2673" y="2362"/>
                    </a:lnTo>
                    <a:lnTo>
                      <a:pt x="2632" y="2362"/>
                    </a:lnTo>
                    <a:lnTo>
                      <a:pt x="2592" y="2362"/>
                    </a:lnTo>
                    <a:lnTo>
                      <a:pt x="2542" y="2351"/>
                    </a:lnTo>
                    <a:lnTo>
                      <a:pt x="2501" y="2340"/>
                    </a:lnTo>
                    <a:lnTo>
                      <a:pt x="2461" y="2340"/>
                    </a:lnTo>
                    <a:lnTo>
                      <a:pt x="2421" y="2340"/>
                    </a:lnTo>
                    <a:lnTo>
                      <a:pt x="2380" y="2307"/>
                    </a:lnTo>
                    <a:lnTo>
                      <a:pt x="2330" y="2296"/>
                    </a:lnTo>
                    <a:lnTo>
                      <a:pt x="2290" y="2296"/>
                    </a:lnTo>
                    <a:lnTo>
                      <a:pt x="2249" y="2318"/>
                    </a:lnTo>
                    <a:lnTo>
                      <a:pt x="2209" y="2329"/>
                    </a:lnTo>
                    <a:lnTo>
                      <a:pt x="2168" y="2329"/>
                    </a:lnTo>
                    <a:lnTo>
                      <a:pt x="2128" y="2329"/>
                    </a:lnTo>
                    <a:lnTo>
                      <a:pt x="2088" y="2329"/>
                    </a:lnTo>
                    <a:lnTo>
                      <a:pt x="2047" y="2329"/>
                    </a:lnTo>
                    <a:lnTo>
                      <a:pt x="2007" y="2329"/>
                    </a:lnTo>
                    <a:lnTo>
                      <a:pt x="1957" y="2340"/>
                    </a:lnTo>
                    <a:lnTo>
                      <a:pt x="1906" y="2340"/>
                    </a:lnTo>
                    <a:lnTo>
                      <a:pt x="1866" y="2318"/>
                    </a:lnTo>
                    <a:lnTo>
                      <a:pt x="1815" y="2307"/>
                    </a:lnTo>
                    <a:lnTo>
                      <a:pt x="1745" y="2318"/>
                    </a:lnTo>
                    <a:lnTo>
                      <a:pt x="1705" y="2340"/>
                    </a:lnTo>
                    <a:lnTo>
                      <a:pt x="1664" y="2362"/>
                    </a:lnTo>
                    <a:lnTo>
                      <a:pt x="1624" y="2373"/>
                    </a:lnTo>
                    <a:lnTo>
                      <a:pt x="1583" y="2373"/>
                    </a:lnTo>
                    <a:lnTo>
                      <a:pt x="1543" y="2373"/>
                    </a:lnTo>
                    <a:lnTo>
                      <a:pt x="1473" y="2373"/>
                    </a:lnTo>
                    <a:lnTo>
                      <a:pt x="1432" y="2373"/>
                    </a:lnTo>
                    <a:lnTo>
                      <a:pt x="1352" y="2373"/>
                    </a:lnTo>
                    <a:lnTo>
                      <a:pt x="1311" y="2373"/>
                    </a:lnTo>
                    <a:lnTo>
                      <a:pt x="1271" y="2384"/>
                    </a:lnTo>
                    <a:lnTo>
                      <a:pt x="1230" y="2405"/>
                    </a:lnTo>
                    <a:lnTo>
                      <a:pt x="1190" y="2405"/>
                    </a:lnTo>
                    <a:lnTo>
                      <a:pt x="1150" y="2405"/>
                    </a:lnTo>
                    <a:lnTo>
                      <a:pt x="1109" y="2405"/>
                    </a:lnTo>
                    <a:lnTo>
                      <a:pt x="1069" y="2405"/>
                    </a:lnTo>
                    <a:lnTo>
                      <a:pt x="1029" y="2405"/>
                    </a:lnTo>
                    <a:lnTo>
                      <a:pt x="988" y="2394"/>
                    </a:lnTo>
                    <a:lnTo>
                      <a:pt x="948" y="2362"/>
                    </a:lnTo>
                    <a:lnTo>
                      <a:pt x="918" y="2318"/>
                    </a:lnTo>
                    <a:lnTo>
                      <a:pt x="877" y="2286"/>
                    </a:lnTo>
                    <a:lnTo>
                      <a:pt x="837" y="2275"/>
                    </a:lnTo>
                    <a:lnTo>
                      <a:pt x="797" y="2253"/>
                    </a:lnTo>
                    <a:lnTo>
                      <a:pt x="736" y="2242"/>
                    </a:lnTo>
                    <a:lnTo>
                      <a:pt x="696" y="2220"/>
                    </a:lnTo>
                    <a:lnTo>
                      <a:pt x="656" y="2220"/>
                    </a:lnTo>
                    <a:lnTo>
                      <a:pt x="615" y="2198"/>
                    </a:lnTo>
                    <a:lnTo>
                      <a:pt x="565" y="2144"/>
                    </a:lnTo>
                    <a:lnTo>
                      <a:pt x="524" y="2122"/>
                    </a:lnTo>
                    <a:lnTo>
                      <a:pt x="474" y="2122"/>
                    </a:lnTo>
                    <a:lnTo>
                      <a:pt x="434" y="2101"/>
                    </a:lnTo>
                    <a:lnTo>
                      <a:pt x="383" y="2057"/>
                    </a:lnTo>
                    <a:lnTo>
                      <a:pt x="313" y="2013"/>
                    </a:lnTo>
                    <a:lnTo>
                      <a:pt x="272" y="1981"/>
                    </a:lnTo>
                    <a:lnTo>
                      <a:pt x="232" y="1970"/>
                    </a:lnTo>
                    <a:lnTo>
                      <a:pt x="192" y="1937"/>
                    </a:lnTo>
                    <a:lnTo>
                      <a:pt x="161" y="1894"/>
                    </a:lnTo>
                    <a:lnTo>
                      <a:pt x="121" y="1839"/>
                    </a:lnTo>
                    <a:lnTo>
                      <a:pt x="71" y="1785"/>
                    </a:lnTo>
                    <a:lnTo>
                      <a:pt x="30" y="1752"/>
                    </a:lnTo>
                    <a:lnTo>
                      <a:pt x="50" y="1796"/>
                    </a:lnTo>
                    <a:lnTo>
                      <a:pt x="91" y="1828"/>
                    </a:lnTo>
                    <a:lnTo>
                      <a:pt x="121" y="1872"/>
                    </a:lnTo>
                    <a:lnTo>
                      <a:pt x="151" y="1916"/>
                    </a:lnTo>
                    <a:lnTo>
                      <a:pt x="192" y="1959"/>
                    </a:lnTo>
                    <a:lnTo>
                      <a:pt x="232" y="1981"/>
                    </a:lnTo>
                    <a:lnTo>
                      <a:pt x="282" y="2013"/>
                    </a:lnTo>
                    <a:lnTo>
                      <a:pt x="323" y="2035"/>
                    </a:lnTo>
                    <a:lnTo>
                      <a:pt x="363" y="2068"/>
                    </a:lnTo>
                    <a:lnTo>
                      <a:pt x="403" y="2090"/>
                    </a:lnTo>
                    <a:lnTo>
                      <a:pt x="444" y="2111"/>
                    </a:lnTo>
                    <a:lnTo>
                      <a:pt x="484" y="2122"/>
                    </a:lnTo>
                    <a:lnTo>
                      <a:pt x="524" y="2155"/>
                    </a:lnTo>
                    <a:lnTo>
                      <a:pt x="565" y="2188"/>
                    </a:lnTo>
                    <a:lnTo>
                      <a:pt x="615" y="2231"/>
                    </a:lnTo>
                    <a:lnTo>
                      <a:pt x="656" y="2231"/>
                    </a:lnTo>
                    <a:lnTo>
                      <a:pt x="696" y="2231"/>
                    </a:lnTo>
                    <a:lnTo>
                      <a:pt x="736" y="2275"/>
                    </a:lnTo>
                    <a:lnTo>
                      <a:pt x="787" y="2286"/>
                    </a:lnTo>
                    <a:lnTo>
                      <a:pt x="827" y="2296"/>
                    </a:lnTo>
                    <a:lnTo>
                      <a:pt x="908" y="2329"/>
                    </a:lnTo>
                    <a:lnTo>
                      <a:pt x="948" y="2373"/>
                    </a:lnTo>
                    <a:lnTo>
                      <a:pt x="999" y="2427"/>
                    </a:lnTo>
                    <a:lnTo>
                      <a:pt x="938" y="2438"/>
                    </a:lnTo>
                    <a:lnTo>
                      <a:pt x="888" y="2405"/>
                    </a:lnTo>
                    <a:lnTo>
                      <a:pt x="847" y="2394"/>
                    </a:lnTo>
                    <a:lnTo>
                      <a:pt x="807" y="2405"/>
                    </a:lnTo>
                    <a:lnTo>
                      <a:pt x="767" y="2427"/>
                    </a:lnTo>
                    <a:lnTo>
                      <a:pt x="716" y="2427"/>
                    </a:lnTo>
                    <a:lnTo>
                      <a:pt x="635" y="2416"/>
                    </a:lnTo>
                    <a:lnTo>
                      <a:pt x="595" y="2394"/>
                    </a:lnTo>
                    <a:lnTo>
                      <a:pt x="555" y="2405"/>
                    </a:lnTo>
                    <a:lnTo>
                      <a:pt x="514" y="2427"/>
                    </a:lnTo>
                    <a:lnTo>
                      <a:pt x="474" y="2438"/>
                    </a:lnTo>
                    <a:lnTo>
                      <a:pt x="403" y="2471"/>
                    </a:lnTo>
                    <a:lnTo>
                      <a:pt x="373" y="2547"/>
                    </a:lnTo>
                    <a:lnTo>
                      <a:pt x="333" y="2569"/>
                    </a:lnTo>
                    <a:lnTo>
                      <a:pt x="292" y="2579"/>
                    </a:lnTo>
                    <a:lnTo>
                      <a:pt x="252" y="2569"/>
                    </a:lnTo>
                    <a:lnTo>
                      <a:pt x="212" y="2569"/>
                    </a:lnTo>
                    <a:lnTo>
                      <a:pt x="171" y="2569"/>
                    </a:lnTo>
                    <a:lnTo>
                      <a:pt x="121" y="2569"/>
                    </a:lnTo>
                    <a:lnTo>
                      <a:pt x="81" y="2569"/>
                    </a:lnTo>
                    <a:lnTo>
                      <a:pt x="40" y="2569"/>
                    </a:lnTo>
                    <a:lnTo>
                      <a:pt x="0" y="2569"/>
                    </a:lnTo>
                    <a:lnTo>
                      <a:pt x="71" y="2569"/>
                    </a:lnTo>
                    <a:lnTo>
                      <a:pt x="131" y="2569"/>
                    </a:lnTo>
                    <a:lnTo>
                      <a:pt x="171" y="2590"/>
                    </a:lnTo>
                    <a:lnTo>
                      <a:pt x="212" y="2612"/>
                    </a:lnTo>
                    <a:lnTo>
                      <a:pt x="252" y="2612"/>
                    </a:lnTo>
                    <a:lnTo>
                      <a:pt x="292" y="2612"/>
                    </a:lnTo>
                    <a:lnTo>
                      <a:pt x="333" y="2590"/>
                    </a:lnTo>
                    <a:lnTo>
                      <a:pt x="373" y="2547"/>
                    </a:lnTo>
                    <a:lnTo>
                      <a:pt x="424" y="2503"/>
                    </a:lnTo>
                    <a:lnTo>
                      <a:pt x="464" y="2481"/>
                    </a:lnTo>
                    <a:lnTo>
                      <a:pt x="504" y="2449"/>
                    </a:lnTo>
                    <a:lnTo>
                      <a:pt x="555" y="2438"/>
                    </a:lnTo>
                    <a:lnTo>
                      <a:pt x="595" y="2438"/>
                    </a:lnTo>
                    <a:lnTo>
                      <a:pt x="635" y="2438"/>
                    </a:lnTo>
                    <a:lnTo>
                      <a:pt x="676" y="2438"/>
                    </a:lnTo>
                    <a:lnTo>
                      <a:pt x="716" y="2438"/>
                    </a:lnTo>
                    <a:lnTo>
                      <a:pt x="756" y="2438"/>
                    </a:lnTo>
                    <a:lnTo>
                      <a:pt x="797" y="2427"/>
                    </a:lnTo>
                    <a:lnTo>
                      <a:pt x="847" y="2416"/>
                    </a:lnTo>
                    <a:lnTo>
                      <a:pt x="888" y="2438"/>
                    </a:lnTo>
                    <a:lnTo>
                      <a:pt x="928" y="2449"/>
                    </a:lnTo>
                    <a:lnTo>
                      <a:pt x="978" y="2460"/>
                    </a:lnTo>
                    <a:lnTo>
                      <a:pt x="1019" y="2460"/>
                    </a:lnTo>
                    <a:lnTo>
                      <a:pt x="1049" y="2416"/>
                    </a:lnTo>
                    <a:lnTo>
                      <a:pt x="1089" y="2405"/>
                    </a:lnTo>
                    <a:lnTo>
                      <a:pt x="1130" y="2427"/>
                    </a:lnTo>
                    <a:lnTo>
                      <a:pt x="1170" y="2460"/>
                    </a:lnTo>
                    <a:lnTo>
                      <a:pt x="1210" y="2481"/>
                    </a:lnTo>
                    <a:lnTo>
                      <a:pt x="1251" y="2481"/>
                    </a:lnTo>
                    <a:lnTo>
                      <a:pt x="1291" y="2503"/>
                    </a:lnTo>
                    <a:lnTo>
                      <a:pt x="1341" y="2525"/>
                    </a:lnTo>
                    <a:lnTo>
                      <a:pt x="1382" y="2536"/>
                    </a:lnTo>
                    <a:lnTo>
                      <a:pt x="1422" y="2547"/>
                    </a:lnTo>
                    <a:lnTo>
                      <a:pt x="1493" y="2558"/>
                    </a:lnTo>
                    <a:lnTo>
                      <a:pt x="1553" y="2569"/>
                    </a:lnTo>
                    <a:lnTo>
                      <a:pt x="1594" y="2612"/>
                    </a:lnTo>
                    <a:lnTo>
                      <a:pt x="1604" y="2656"/>
                    </a:lnTo>
                    <a:lnTo>
                      <a:pt x="1684" y="2710"/>
                    </a:lnTo>
                    <a:lnTo>
                      <a:pt x="1725" y="2743"/>
                    </a:lnTo>
                    <a:lnTo>
                      <a:pt x="1755" y="2819"/>
                    </a:lnTo>
                    <a:lnTo>
                      <a:pt x="1785" y="2862"/>
                    </a:lnTo>
                    <a:lnTo>
                      <a:pt x="1705" y="2873"/>
                    </a:lnTo>
                    <a:lnTo>
                      <a:pt x="1664" y="2906"/>
                    </a:lnTo>
                    <a:lnTo>
                      <a:pt x="1634" y="2949"/>
                    </a:lnTo>
                    <a:lnTo>
                      <a:pt x="1624" y="3004"/>
                    </a:lnTo>
                    <a:lnTo>
                      <a:pt x="1533" y="3037"/>
                    </a:lnTo>
                    <a:lnTo>
                      <a:pt x="1452" y="3047"/>
                    </a:lnTo>
                    <a:lnTo>
                      <a:pt x="1402" y="3080"/>
                    </a:lnTo>
                    <a:lnTo>
                      <a:pt x="1352" y="3134"/>
                    </a:lnTo>
                    <a:lnTo>
                      <a:pt x="1311" y="3156"/>
                    </a:lnTo>
                    <a:lnTo>
                      <a:pt x="1271" y="3167"/>
                    </a:lnTo>
                    <a:lnTo>
                      <a:pt x="1230" y="3167"/>
                    </a:lnTo>
                    <a:lnTo>
                      <a:pt x="1190" y="3167"/>
                    </a:lnTo>
                    <a:lnTo>
                      <a:pt x="1150" y="3178"/>
                    </a:lnTo>
                    <a:lnTo>
                      <a:pt x="1069" y="3189"/>
                    </a:lnTo>
                    <a:lnTo>
                      <a:pt x="1029" y="3200"/>
                    </a:lnTo>
                    <a:lnTo>
                      <a:pt x="968" y="3211"/>
                    </a:lnTo>
                    <a:lnTo>
                      <a:pt x="908" y="3211"/>
                    </a:lnTo>
                    <a:lnTo>
                      <a:pt x="867" y="3211"/>
                    </a:lnTo>
                    <a:lnTo>
                      <a:pt x="827" y="3222"/>
                    </a:lnTo>
                    <a:lnTo>
                      <a:pt x="777" y="3243"/>
                    </a:lnTo>
                    <a:lnTo>
                      <a:pt x="736" y="3265"/>
                    </a:lnTo>
                    <a:lnTo>
                      <a:pt x="696" y="3287"/>
                    </a:lnTo>
                    <a:lnTo>
                      <a:pt x="656" y="3298"/>
                    </a:lnTo>
                    <a:lnTo>
                      <a:pt x="595" y="3298"/>
                    </a:lnTo>
                    <a:lnTo>
                      <a:pt x="555" y="3309"/>
                    </a:lnTo>
                    <a:lnTo>
                      <a:pt x="514" y="3309"/>
                    </a:lnTo>
                    <a:lnTo>
                      <a:pt x="474" y="3320"/>
                    </a:lnTo>
                    <a:lnTo>
                      <a:pt x="403" y="3320"/>
                    </a:lnTo>
                    <a:lnTo>
                      <a:pt x="363" y="3320"/>
                    </a:lnTo>
                    <a:lnTo>
                      <a:pt x="323" y="3320"/>
                    </a:lnTo>
                    <a:lnTo>
                      <a:pt x="282" y="3320"/>
                    </a:lnTo>
                    <a:lnTo>
                      <a:pt x="242" y="3320"/>
                    </a:lnTo>
                    <a:lnTo>
                      <a:pt x="202" y="3330"/>
                    </a:lnTo>
                    <a:lnTo>
                      <a:pt x="161" y="3341"/>
                    </a:lnTo>
                    <a:lnTo>
                      <a:pt x="91" y="3341"/>
                    </a:lnTo>
                    <a:lnTo>
                      <a:pt x="50" y="3352"/>
                    </a:lnTo>
                    <a:lnTo>
                      <a:pt x="10" y="3396"/>
                    </a:lnTo>
                    <a:lnTo>
                      <a:pt x="50" y="3396"/>
                    </a:lnTo>
                    <a:lnTo>
                      <a:pt x="91" y="3374"/>
                    </a:lnTo>
                    <a:lnTo>
                      <a:pt x="131" y="3352"/>
                    </a:lnTo>
                    <a:lnTo>
                      <a:pt x="171" y="3341"/>
                    </a:lnTo>
                    <a:lnTo>
                      <a:pt x="212" y="3341"/>
                    </a:lnTo>
                    <a:lnTo>
                      <a:pt x="252" y="3330"/>
                    </a:lnTo>
                    <a:lnTo>
                      <a:pt x="292" y="3320"/>
                    </a:lnTo>
                    <a:lnTo>
                      <a:pt x="333" y="3309"/>
                    </a:lnTo>
                    <a:lnTo>
                      <a:pt x="373" y="3309"/>
                    </a:lnTo>
                    <a:lnTo>
                      <a:pt x="414" y="3309"/>
                    </a:lnTo>
                    <a:lnTo>
                      <a:pt x="474" y="3320"/>
                    </a:lnTo>
                    <a:lnTo>
                      <a:pt x="555" y="3320"/>
                    </a:lnTo>
                    <a:lnTo>
                      <a:pt x="595" y="3320"/>
                    </a:lnTo>
                    <a:lnTo>
                      <a:pt x="635" y="3320"/>
                    </a:lnTo>
                    <a:lnTo>
                      <a:pt x="676" y="3309"/>
                    </a:lnTo>
                    <a:lnTo>
                      <a:pt x="716" y="3309"/>
                    </a:lnTo>
                    <a:lnTo>
                      <a:pt x="767" y="3298"/>
                    </a:lnTo>
                    <a:lnTo>
                      <a:pt x="807" y="3265"/>
                    </a:lnTo>
                    <a:lnTo>
                      <a:pt x="847" y="3243"/>
                    </a:lnTo>
                    <a:lnTo>
                      <a:pt x="888" y="3243"/>
                    </a:lnTo>
                    <a:lnTo>
                      <a:pt x="938" y="3243"/>
                    </a:lnTo>
                    <a:lnTo>
                      <a:pt x="978" y="3222"/>
                    </a:lnTo>
                    <a:lnTo>
                      <a:pt x="1029" y="3211"/>
                    </a:lnTo>
                    <a:lnTo>
                      <a:pt x="1109" y="3211"/>
                    </a:lnTo>
                    <a:lnTo>
                      <a:pt x="1150" y="3211"/>
                    </a:lnTo>
                    <a:lnTo>
                      <a:pt x="1200" y="3200"/>
                    </a:lnTo>
                    <a:lnTo>
                      <a:pt x="1241" y="3189"/>
                    </a:lnTo>
                    <a:lnTo>
                      <a:pt x="1291" y="3200"/>
                    </a:lnTo>
                    <a:lnTo>
                      <a:pt x="1341" y="3200"/>
                    </a:lnTo>
                    <a:lnTo>
                      <a:pt x="1382" y="3178"/>
                    </a:lnTo>
                    <a:lnTo>
                      <a:pt x="1412" y="3134"/>
                    </a:lnTo>
                    <a:lnTo>
                      <a:pt x="1432" y="3091"/>
                    </a:lnTo>
                    <a:lnTo>
                      <a:pt x="1473" y="3080"/>
                    </a:lnTo>
                    <a:lnTo>
                      <a:pt x="1533" y="3069"/>
                    </a:lnTo>
                    <a:lnTo>
                      <a:pt x="1573" y="3047"/>
                    </a:lnTo>
                    <a:lnTo>
                      <a:pt x="1614" y="3015"/>
                    </a:lnTo>
                    <a:lnTo>
                      <a:pt x="1654" y="2982"/>
                    </a:lnTo>
                    <a:lnTo>
                      <a:pt x="1694" y="2939"/>
                    </a:lnTo>
                    <a:lnTo>
                      <a:pt x="1735" y="2928"/>
                    </a:lnTo>
                    <a:lnTo>
                      <a:pt x="1775" y="2895"/>
                    </a:lnTo>
                    <a:lnTo>
                      <a:pt x="1815" y="2873"/>
                    </a:lnTo>
                    <a:lnTo>
                      <a:pt x="1856" y="2862"/>
                    </a:lnTo>
                    <a:lnTo>
                      <a:pt x="1896" y="2884"/>
                    </a:lnTo>
                    <a:lnTo>
                      <a:pt x="1937" y="2895"/>
                    </a:lnTo>
                    <a:lnTo>
                      <a:pt x="1977" y="2895"/>
                    </a:lnTo>
                    <a:lnTo>
                      <a:pt x="2017" y="2906"/>
                    </a:lnTo>
                    <a:lnTo>
                      <a:pt x="2088" y="2917"/>
                    </a:lnTo>
                    <a:lnTo>
                      <a:pt x="2128" y="2917"/>
                    </a:lnTo>
                    <a:lnTo>
                      <a:pt x="2189" y="2928"/>
                    </a:lnTo>
                    <a:lnTo>
                      <a:pt x="2239" y="2939"/>
                    </a:lnTo>
                    <a:lnTo>
                      <a:pt x="2279" y="2960"/>
                    </a:lnTo>
                    <a:lnTo>
                      <a:pt x="2320" y="2982"/>
                    </a:lnTo>
                    <a:lnTo>
                      <a:pt x="2360" y="3004"/>
                    </a:lnTo>
                    <a:lnTo>
                      <a:pt x="2400" y="3015"/>
                    </a:lnTo>
                    <a:lnTo>
                      <a:pt x="2441" y="3015"/>
                    </a:lnTo>
                    <a:lnTo>
                      <a:pt x="2481" y="3037"/>
                    </a:lnTo>
                    <a:lnTo>
                      <a:pt x="2521" y="3058"/>
                    </a:lnTo>
                    <a:lnTo>
                      <a:pt x="2562" y="3091"/>
                    </a:lnTo>
                    <a:lnTo>
                      <a:pt x="2622" y="3102"/>
                    </a:lnTo>
                    <a:lnTo>
                      <a:pt x="2663" y="3102"/>
                    </a:lnTo>
                    <a:lnTo>
                      <a:pt x="2703" y="3134"/>
                    </a:lnTo>
                    <a:lnTo>
                      <a:pt x="2743" y="3156"/>
                    </a:lnTo>
                    <a:lnTo>
                      <a:pt x="2784" y="3167"/>
                    </a:lnTo>
                    <a:lnTo>
                      <a:pt x="2834" y="3189"/>
                    </a:lnTo>
                    <a:lnTo>
                      <a:pt x="2874" y="3200"/>
                    </a:lnTo>
                    <a:lnTo>
                      <a:pt x="2925" y="3200"/>
                    </a:lnTo>
                    <a:lnTo>
                      <a:pt x="2975" y="3200"/>
                    </a:lnTo>
                    <a:lnTo>
                      <a:pt x="3016" y="3200"/>
                    </a:lnTo>
                    <a:lnTo>
                      <a:pt x="3066" y="3211"/>
                    </a:lnTo>
                    <a:lnTo>
                      <a:pt x="3117" y="3243"/>
                    </a:lnTo>
                    <a:lnTo>
                      <a:pt x="3167" y="3254"/>
                    </a:lnTo>
                    <a:lnTo>
                      <a:pt x="3217" y="3254"/>
                    </a:lnTo>
                    <a:lnTo>
                      <a:pt x="3308" y="3254"/>
                    </a:lnTo>
                    <a:lnTo>
                      <a:pt x="3359" y="3254"/>
                    </a:lnTo>
                    <a:lnTo>
                      <a:pt x="3399" y="3265"/>
                    </a:lnTo>
                    <a:lnTo>
                      <a:pt x="3449" y="3298"/>
                    </a:lnTo>
                    <a:lnTo>
                      <a:pt x="3490" y="3309"/>
                    </a:lnTo>
                    <a:lnTo>
                      <a:pt x="3530" y="3320"/>
                    </a:lnTo>
                    <a:lnTo>
                      <a:pt x="3581" y="3330"/>
                    </a:lnTo>
                    <a:lnTo>
                      <a:pt x="3631" y="3330"/>
                    </a:lnTo>
                    <a:lnTo>
                      <a:pt x="3671" y="3330"/>
                    </a:lnTo>
                    <a:lnTo>
                      <a:pt x="3712" y="3341"/>
                    </a:lnTo>
                    <a:lnTo>
                      <a:pt x="3752" y="3374"/>
                    </a:lnTo>
                    <a:lnTo>
                      <a:pt x="3802" y="3374"/>
                    </a:lnTo>
                    <a:lnTo>
                      <a:pt x="3843" y="3374"/>
                    </a:lnTo>
                    <a:lnTo>
                      <a:pt x="3893" y="3374"/>
                    </a:lnTo>
                    <a:lnTo>
                      <a:pt x="3944" y="3385"/>
                    </a:lnTo>
                    <a:lnTo>
                      <a:pt x="3984" y="3385"/>
                    </a:lnTo>
                    <a:lnTo>
                      <a:pt x="4024" y="3385"/>
                    </a:lnTo>
                    <a:lnTo>
                      <a:pt x="4075" y="3385"/>
                    </a:lnTo>
                    <a:lnTo>
                      <a:pt x="4125" y="3385"/>
                    </a:lnTo>
                    <a:lnTo>
                      <a:pt x="4165" y="3385"/>
                    </a:lnTo>
                    <a:lnTo>
                      <a:pt x="4216" y="3417"/>
                    </a:lnTo>
                    <a:lnTo>
                      <a:pt x="4266" y="3450"/>
                    </a:lnTo>
                    <a:lnTo>
                      <a:pt x="4307" y="3450"/>
                    </a:lnTo>
                    <a:lnTo>
                      <a:pt x="4357" y="3450"/>
                    </a:lnTo>
                    <a:lnTo>
                      <a:pt x="4408" y="3450"/>
                    </a:lnTo>
                    <a:lnTo>
                      <a:pt x="4458" y="3450"/>
                    </a:lnTo>
                    <a:lnTo>
                      <a:pt x="4498" y="3450"/>
                    </a:lnTo>
                    <a:lnTo>
                      <a:pt x="4539" y="3450"/>
                    </a:lnTo>
                    <a:lnTo>
                      <a:pt x="4589" y="3461"/>
                    </a:lnTo>
                    <a:lnTo>
                      <a:pt x="4640" y="3461"/>
                    </a:lnTo>
                    <a:lnTo>
                      <a:pt x="4549" y="3461"/>
                    </a:lnTo>
                    <a:lnTo>
                      <a:pt x="4508" y="3461"/>
                    </a:lnTo>
                    <a:lnTo>
                      <a:pt x="4428" y="3439"/>
                    </a:lnTo>
                    <a:lnTo>
                      <a:pt x="4377" y="3428"/>
                    </a:lnTo>
                    <a:lnTo>
                      <a:pt x="4297" y="3439"/>
                    </a:lnTo>
                    <a:lnTo>
                      <a:pt x="4256" y="3450"/>
                    </a:lnTo>
                    <a:lnTo>
                      <a:pt x="4216" y="3439"/>
                    </a:lnTo>
                    <a:lnTo>
                      <a:pt x="4196" y="3396"/>
                    </a:lnTo>
                    <a:lnTo>
                      <a:pt x="4105" y="3374"/>
                    </a:lnTo>
                    <a:lnTo>
                      <a:pt x="4065" y="3374"/>
                    </a:lnTo>
                    <a:lnTo>
                      <a:pt x="4014" y="3363"/>
                    </a:lnTo>
                    <a:lnTo>
                      <a:pt x="3954" y="3352"/>
                    </a:lnTo>
                    <a:lnTo>
                      <a:pt x="3873" y="3341"/>
                    </a:lnTo>
                    <a:lnTo>
                      <a:pt x="3823" y="3330"/>
                    </a:lnTo>
                    <a:lnTo>
                      <a:pt x="3782" y="3330"/>
                    </a:lnTo>
                    <a:lnTo>
                      <a:pt x="3722" y="3341"/>
                    </a:lnTo>
                    <a:lnTo>
                      <a:pt x="3611" y="3341"/>
                    </a:lnTo>
                    <a:lnTo>
                      <a:pt x="3560" y="3298"/>
                    </a:lnTo>
                    <a:lnTo>
                      <a:pt x="3520" y="3298"/>
                    </a:lnTo>
                    <a:lnTo>
                      <a:pt x="3449" y="3287"/>
                    </a:lnTo>
                    <a:lnTo>
                      <a:pt x="3369" y="3287"/>
                    </a:lnTo>
                    <a:lnTo>
                      <a:pt x="3328" y="3265"/>
                    </a:lnTo>
                    <a:lnTo>
                      <a:pt x="3278" y="3232"/>
                    </a:lnTo>
                    <a:lnTo>
                      <a:pt x="3238" y="3211"/>
                    </a:lnTo>
                    <a:lnTo>
                      <a:pt x="3197" y="3200"/>
                    </a:lnTo>
                    <a:lnTo>
                      <a:pt x="3157" y="3200"/>
                    </a:lnTo>
                    <a:lnTo>
                      <a:pt x="3117" y="3200"/>
                    </a:lnTo>
                    <a:lnTo>
                      <a:pt x="3076" y="3189"/>
                    </a:lnTo>
                    <a:lnTo>
                      <a:pt x="3016" y="3178"/>
                    </a:lnTo>
                    <a:lnTo>
                      <a:pt x="2955" y="3167"/>
                    </a:lnTo>
                    <a:lnTo>
                      <a:pt x="2915" y="3145"/>
                    </a:lnTo>
                    <a:lnTo>
                      <a:pt x="2864" y="3124"/>
                    </a:lnTo>
                    <a:lnTo>
                      <a:pt x="2824" y="3124"/>
                    </a:lnTo>
                    <a:lnTo>
                      <a:pt x="2784" y="3124"/>
                    </a:lnTo>
                    <a:lnTo>
                      <a:pt x="2733" y="3124"/>
                    </a:lnTo>
                    <a:lnTo>
                      <a:pt x="2673" y="3124"/>
                    </a:lnTo>
                    <a:lnTo>
                      <a:pt x="2592" y="3113"/>
                    </a:lnTo>
                    <a:lnTo>
                      <a:pt x="2552" y="3058"/>
                    </a:lnTo>
                    <a:lnTo>
                      <a:pt x="2511" y="3015"/>
                    </a:lnTo>
                    <a:lnTo>
                      <a:pt x="2471" y="3015"/>
                    </a:lnTo>
                    <a:lnTo>
                      <a:pt x="2380" y="3015"/>
                    </a:lnTo>
                    <a:lnTo>
                      <a:pt x="2340" y="2982"/>
                    </a:lnTo>
                    <a:lnTo>
                      <a:pt x="2300" y="2949"/>
                    </a:lnTo>
                    <a:lnTo>
                      <a:pt x="2249" y="2906"/>
                    </a:lnTo>
                    <a:lnTo>
                      <a:pt x="2199" y="2884"/>
                    </a:lnTo>
                    <a:lnTo>
                      <a:pt x="2158" y="2884"/>
                    </a:lnTo>
                    <a:lnTo>
                      <a:pt x="2108" y="2884"/>
                    </a:lnTo>
                    <a:lnTo>
                      <a:pt x="2017" y="2884"/>
                    </a:lnTo>
                    <a:lnTo>
                      <a:pt x="1977" y="2884"/>
                    </a:lnTo>
                    <a:lnTo>
                      <a:pt x="1937" y="2862"/>
                    </a:lnTo>
                    <a:lnTo>
                      <a:pt x="1826" y="2841"/>
                    </a:lnTo>
                    <a:lnTo>
                      <a:pt x="1725" y="2808"/>
                    </a:lnTo>
                    <a:lnTo>
                      <a:pt x="1705" y="2764"/>
                    </a:lnTo>
                    <a:lnTo>
                      <a:pt x="1715" y="2721"/>
                    </a:lnTo>
                    <a:lnTo>
                      <a:pt x="1684" y="2677"/>
                    </a:lnTo>
                    <a:lnTo>
                      <a:pt x="1654" y="2634"/>
                    </a:lnTo>
                    <a:lnTo>
                      <a:pt x="1624" y="2590"/>
                    </a:lnTo>
                    <a:lnTo>
                      <a:pt x="1583" y="2558"/>
                    </a:lnTo>
                    <a:lnTo>
                      <a:pt x="1543" y="2536"/>
                    </a:lnTo>
                    <a:lnTo>
                      <a:pt x="1503" y="2525"/>
                    </a:lnTo>
                    <a:lnTo>
                      <a:pt x="1422" y="2492"/>
                    </a:lnTo>
                    <a:lnTo>
                      <a:pt x="1382" y="2492"/>
                    </a:lnTo>
                    <a:lnTo>
                      <a:pt x="1341" y="2481"/>
                    </a:lnTo>
                    <a:lnTo>
                      <a:pt x="1291" y="2471"/>
                    </a:lnTo>
                    <a:lnTo>
                      <a:pt x="1220" y="2471"/>
                    </a:lnTo>
                    <a:lnTo>
                      <a:pt x="1180" y="2449"/>
                    </a:lnTo>
                    <a:lnTo>
                      <a:pt x="1140" y="2438"/>
                    </a:lnTo>
                    <a:lnTo>
                      <a:pt x="1200" y="2427"/>
                    </a:lnTo>
                    <a:lnTo>
                      <a:pt x="1241" y="2405"/>
                    </a:lnTo>
                    <a:lnTo>
                      <a:pt x="1281" y="2394"/>
                    </a:lnTo>
                    <a:lnTo>
                      <a:pt x="1331" y="2394"/>
                    </a:lnTo>
                    <a:lnTo>
                      <a:pt x="1372" y="2394"/>
                    </a:lnTo>
                    <a:lnTo>
                      <a:pt x="1412" y="2394"/>
                    </a:lnTo>
                    <a:lnTo>
                      <a:pt x="1452" y="2394"/>
                    </a:lnTo>
                    <a:lnTo>
                      <a:pt x="1493" y="2394"/>
                    </a:lnTo>
                    <a:lnTo>
                      <a:pt x="1543" y="2394"/>
                    </a:lnTo>
                    <a:lnTo>
                      <a:pt x="1583" y="2384"/>
                    </a:lnTo>
                    <a:lnTo>
                      <a:pt x="1664" y="2384"/>
                    </a:lnTo>
                    <a:lnTo>
                      <a:pt x="1755" y="2373"/>
                    </a:lnTo>
                    <a:lnTo>
                      <a:pt x="1795" y="2351"/>
                    </a:lnTo>
                    <a:lnTo>
                      <a:pt x="1836" y="2340"/>
                    </a:lnTo>
                    <a:lnTo>
                      <a:pt x="1896" y="2340"/>
                    </a:lnTo>
                    <a:lnTo>
                      <a:pt x="1977" y="2340"/>
                    </a:lnTo>
                    <a:lnTo>
                      <a:pt x="2037" y="2329"/>
                    </a:lnTo>
                    <a:lnTo>
                      <a:pt x="2078" y="2318"/>
                    </a:lnTo>
                    <a:lnTo>
                      <a:pt x="2118" y="2318"/>
                    </a:lnTo>
                    <a:lnTo>
                      <a:pt x="2158" y="2318"/>
                    </a:lnTo>
                    <a:lnTo>
                      <a:pt x="2199" y="2340"/>
                    </a:lnTo>
                    <a:lnTo>
                      <a:pt x="2249" y="2351"/>
                    </a:lnTo>
                    <a:lnTo>
                      <a:pt x="2310" y="2351"/>
                    </a:lnTo>
                    <a:lnTo>
                      <a:pt x="2370" y="2351"/>
                    </a:lnTo>
                    <a:lnTo>
                      <a:pt x="2421" y="2351"/>
                    </a:lnTo>
                    <a:lnTo>
                      <a:pt x="2461" y="2362"/>
                    </a:lnTo>
                    <a:lnTo>
                      <a:pt x="2521" y="2362"/>
                    </a:lnTo>
                    <a:lnTo>
                      <a:pt x="2582" y="2362"/>
                    </a:lnTo>
                    <a:lnTo>
                      <a:pt x="2622" y="2394"/>
                    </a:lnTo>
                    <a:lnTo>
                      <a:pt x="2703" y="2416"/>
                    </a:lnTo>
                    <a:lnTo>
                      <a:pt x="2743" y="2427"/>
                    </a:lnTo>
                    <a:lnTo>
                      <a:pt x="2794" y="2438"/>
                    </a:lnTo>
                    <a:lnTo>
                      <a:pt x="2834" y="2438"/>
                    </a:lnTo>
                    <a:lnTo>
                      <a:pt x="2864" y="2481"/>
                    </a:lnTo>
                    <a:lnTo>
                      <a:pt x="2915" y="2525"/>
                    </a:lnTo>
                    <a:lnTo>
                      <a:pt x="2975" y="2536"/>
                    </a:lnTo>
                    <a:lnTo>
                      <a:pt x="3016" y="2547"/>
                    </a:lnTo>
                    <a:lnTo>
                      <a:pt x="3056" y="2569"/>
                    </a:lnTo>
                    <a:lnTo>
                      <a:pt x="3096" y="2612"/>
                    </a:lnTo>
                    <a:lnTo>
                      <a:pt x="3137" y="2634"/>
                    </a:lnTo>
                    <a:lnTo>
                      <a:pt x="3177" y="2645"/>
                    </a:lnTo>
                    <a:lnTo>
                      <a:pt x="3228" y="2656"/>
                    </a:lnTo>
                    <a:lnTo>
                      <a:pt x="3268" y="2656"/>
                    </a:lnTo>
                    <a:lnTo>
                      <a:pt x="3308" y="2666"/>
                    </a:lnTo>
                    <a:lnTo>
                      <a:pt x="3349" y="2699"/>
                    </a:lnTo>
                    <a:lnTo>
                      <a:pt x="3389" y="2732"/>
                    </a:lnTo>
                    <a:lnTo>
                      <a:pt x="3459" y="2743"/>
                    </a:lnTo>
                    <a:lnTo>
                      <a:pt x="3500" y="2743"/>
                    </a:lnTo>
                    <a:lnTo>
                      <a:pt x="3540" y="2764"/>
                    </a:lnTo>
                    <a:lnTo>
                      <a:pt x="3621" y="2786"/>
                    </a:lnTo>
                    <a:lnTo>
                      <a:pt x="3691" y="2797"/>
                    </a:lnTo>
                    <a:lnTo>
                      <a:pt x="3752" y="2808"/>
                    </a:lnTo>
                    <a:lnTo>
                      <a:pt x="3843" y="2852"/>
                    </a:lnTo>
                    <a:lnTo>
                      <a:pt x="3883" y="2873"/>
                    </a:lnTo>
                    <a:lnTo>
                      <a:pt x="3923" y="2917"/>
                    </a:lnTo>
                    <a:lnTo>
                      <a:pt x="3994" y="2960"/>
                    </a:lnTo>
                    <a:lnTo>
                      <a:pt x="4034" y="2982"/>
                    </a:lnTo>
                    <a:lnTo>
                      <a:pt x="4075" y="3004"/>
                    </a:lnTo>
                    <a:lnTo>
                      <a:pt x="4125" y="3026"/>
                    </a:lnTo>
                    <a:lnTo>
                      <a:pt x="4186" y="3047"/>
                    </a:lnTo>
                    <a:lnTo>
                      <a:pt x="4236" y="3080"/>
                    </a:lnTo>
                    <a:lnTo>
                      <a:pt x="4276" y="3102"/>
                    </a:lnTo>
                    <a:lnTo>
                      <a:pt x="4317" y="3134"/>
                    </a:lnTo>
                    <a:lnTo>
                      <a:pt x="4357" y="3167"/>
                    </a:lnTo>
                    <a:lnTo>
                      <a:pt x="4428" y="3178"/>
                    </a:lnTo>
                    <a:lnTo>
                      <a:pt x="4468" y="3189"/>
                    </a:lnTo>
                    <a:lnTo>
                      <a:pt x="4519" y="3211"/>
                    </a:lnTo>
                    <a:lnTo>
                      <a:pt x="4569" y="3243"/>
                    </a:lnTo>
                    <a:lnTo>
                      <a:pt x="4609" y="3287"/>
                    </a:lnTo>
                    <a:lnTo>
                      <a:pt x="4650" y="3298"/>
                    </a:lnTo>
                    <a:lnTo>
                      <a:pt x="4690" y="3309"/>
                    </a:lnTo>
                    <a:lnTo>
                      <a:pt x="4730" y="3341"/>
                    </a:lnTo>
                    <a:lnTo>
                      <a:pt x="4771" y="3374"/>
                    </a:lnTo>
                    <a:lnTo>
                      <a:pt x="4811" y="3385"/>
                    </a:lnTo>
                    <a:lnTo>
                      <a:pt x="4771" y="3363"/>
                    </a:lnTo>
                    <a:lnTo>
                      <a:pt x="4720" y="3320"/>
                    </a:lnTo>
                    <a:lnTo>
                      <a:pt x="4690" y="3276"/>
                    </a:lnTo>
                    <a:lnTo>
                      <a:pt x="4650" y="3265"/>
                    </a:lnTo>
                    <a:lnTo>
                      <a:pt x="4599" y="3232"/>
                    </a:lnTo>
                    <a:lnTo>
                      <a:pt x="4549" y="3189"/>
                    </a:lnTo>
                    <a:lnTo>
                      <a:pt x="4508" y="3145"/>
                    </a:lnTo>
                    <a:lnTo>
                      <a:pt x="4468" y="3134"/>
                    </a:lnTo>
                    <a:lnTo>
                      <a:pt x="4428" y="3134"/>
                    </a:lnTo>
                    <a:lnTo>
                      <a:pt x="4387" y="3113"/>
                    </a:lnTo>
                    <a:lnTo>
                      <a:pt x="4347" y="3091"/>
                    </a:lnTo>
                    <a:lnTo>
                      <a:pt x="4276" y="3047"/>
                    </a:lnTo>
                    <a:lnTo>
                      <a:pt x="4236" y="3026"/>
                    </a:lnTo>
                    <a:lnTo>
                      <a:pt x="4196" y="3015"/>
                    </a:lnTo>
                    <a:lnTo>
                      <a:pt x="4145" y="3004"/>
                    </a:lnTo>
                    <a:lnTo>
                      <a:pt x="4105" y="2960"/>
                    </a:lnTo>
                    <a:lnTo>
                      <a:pt x="4055" y="2960"/>
                    </a:lnTo>
                    <a:lnTo>
                      <a:pt x="4004" y="2906"/>
                    </a:lnTo>
                    <a:lnTo>
                      <a:pt x="3964" y="2862"/>
                    </a:lnTo>
                    <a:lnTo>
                      <a:pt x="3923" y="2841"/>
                    </a:lnTo>
                    <a:lnTo>
                      <a:pt x="3883" y="2819"/>
                    </a:lnTo>
                    <a:lnTo>
                      <a:pt x="3823" y="2808"/>
                    </a:lnTo>
                    <a:lnTo>
                      <a:pt x="3782" y="2786"/>
                    </a:lnTo>
                    <a:lnTo>
                      <a:pt x="3742" y="2764"/>
                    </a:lnTo>
                    <a:lnTo>
                      <a:pt x="3702" y="2764"/>
                    </a:lnTo>
                    <a:lnTo>
                      <a:pt x="3661" y="2764"/>
                    </a:lnTo>
                    <a:lnTo>
                      <a:pt x="3611" y="2732"/>
                    </a:lnTo>
                    <a:lnTo>
                      <a:pt x="3570" y="2699"/>
                    </a:lnTo>
                    <a:lnTo>
                      <a:pt x="3530" y="2699"/>
                    </a:lnTo>
                    <a:lnTo>
                      <a:pt x="3490" y="2677"/>
                    </a:lnTo>
                    <a:lnTo>
                      <a:pt x="3439" y="2656"/>
                    </a:lnTo>
                    <a:lnTo>
                      <a:pt x="3379" y="2645"/>
                    </a:lnTo>
                    <a:lnTo>
                      <a:pt x="3338" y="2645"/>
                    </a:lnTo>
                    <a:lnTo>
                      <a:pt x="3278" y="2634"/>
                    </a:lnTo>
                    <a:lnTo>
                      <a:pt x="3228" y="2623"/>
                    </a:lnTo>
                    <a:lnTo>
                      <a:pt x="3187" y="2601"/>
                    </a:lnTo>
                    <a:lnTo>
                      <a:pt x="3137" y="2558"/>
                    </a:lnTo>
                    <a:lnTo>
                      <a:pt x="3086" y="2514"/>
                    </a:lnTo>
                    <a:lnTo>
                      <a:pt x="3036" y="2481"/>
                    </a:lnTo>
                    <a:lnTo>
                      <a:pt x="2996" y="2460"/>
                    </a:lnTo>
                    <a:lnTo>
                      <a:pt x="2945" y="2438"/>
                    </a:lnTo>
                    <a:lnTo>
                      <a:pt x="2864" y="2416"/>
                    </a:lnTo>
                    <a:lnTo>
                      <a:pt x="2824" y="2394"/>
                    </a:lnTo>
                    <a:lnTo>
                      <a:pt x="2733" y="2362"/>
                    </a:lnTo>
                    <a:lnTo>
                      <a:pt x="2693" y="2340"/>
                    </a:lnTo>
                    <a:lnTo>
                      <a:pt x="2673" y="2296"/>
                    </a:lnTo>
                    <a:lnTo>
                      <a:pt x="2643" y="2253"/>
                    </a:lnTo>
                    <a:lnTo>
                      <a:pt x="2602" y="2231"/>
                    </a:lnTo>
                    <a:lnTo>
                      <a:pt x="2572" y="2177"/>
                    </a:lnTo>
                    <a:lnTo>
                      <a:pt x="2521" y="2133"/>
                    </a:lnTo>
                    <a:lnTo>
                      <a:pt x="2511" y="2090"/>
                    </a:lnTo>
                    <a:lnTo>
                      <a:pt x="2501" y="2046"/>
                    </a:lnTo>
                    <a:lnTo>
                      <a:pt x="2481" y="2003"/>
                    </a:lnTo>
                    <a:lnTo>
                      <a:pt x="2461" y="1959"/>
                    </a:lnTo>
                    <a:lnTo>
                      <a:pt x="2441" y="1916"/>
                    </a:lnTo>
                    <a:lnTo>
                      <a:pt x="2431" y="1872"/>
                    </a:lnTo>
                    <a:lnTo>
                      <a:pt x="2411" y="1828"/>
                    </a:lnTo>
                    <a:lnTo>
                      <a:pt x="2390" y="1785"/>
                    </a:lnTo>
                    <a:lnTo>
                      <a:pt x="2350" y="1752"/>
                    </a:lnTo>
                    <a:lnTo>
                      <a:pt x="2330" y="1709"/>
                    </a:lnTo>
                    <a:lnTo>
                      <a:pt x="2300" y="1665"/>
                    </a:lnTo>
                    <a:lnTo>
                      <a:pt x="2259" y="1643"/>
                    </a:lnTo>
                    <a:lnTo>
                      <a:pt x="2209" y="1622"/>
                    </a:lnTo>
                    <a:lnTo>
                      <a:pt x="2168" y="1600"/>
                    </a:lnTo>
                    <a:lnTo>
                      <a:pt x="2118" y="1589"/>
                    </a:lnTo>
                    <a:lnTo>
                      <a:pt x="2078" y="1578"/>
                    </a:lnTo>
                    <a:lnTo>
                      <a:pt x="2037" y="1556"/>
                    </a:lnTo>
                    <a:lnTo>
                      <a:pt x="1997" y="1513"/>
                    </a:lnTo>
                    <a:lnTo>
                      <a:pt x="1957" y="1469"/>
                    </a:lnTo>
                    <a:lnTo>
                      <a:pt x="1916" y="1437"/>
                    </a:lnTo>
                    <a:lnTo>
                      <a:pt x="1876" y="1426"/>
                    </a:lnTo>
                    <a:lnTo>
                      <a:pt x="1846" y="1371"/>
                    </a:lnTo>
                    <a:lnTo>
                      <a:pt x="1805" y="1339"/>
                    </a:lnTo>
                    <a:lnTo>
                      <a:pt x="1765" y="1317"/>
                    </a:lnTo>
                    <a:lnTo>
                      <a:pt x="1725" y="1295"/>
                    </a:lnTo>
                    <a:lnTo>
                      <a:pt x="1684" y="1252"/>
                    </a:lnTo>
                    <a:lnTo>
                      <a:pt x="1644" y="1219"/>
                    </a:lnTo>
                    <a:lnTo>
                      <a:pt x="1604" y="1208"/>
                    </a:lnTo>
                    <a:lnTo>
                      <a:pt x="1563" y="1186"/>
                    </a:lnTo>
                    <a:lnTo>
                      <a:pt x="1523" y="1143"/>
                    </a:lnTo>
                    <a:lnTo>
                      <a:pt x="1493" y="1099"/>
                    </a:lnTo>
                    <a:lnTo>
                      <a:pt x="1452" y="1067"/>
                    </a:lnTo>
                    <a:lnTo>
                      <a:pt x="1402" y="1012"/>
                    </a:lnTo>
                    <a:lnTo>
                      <a:pt x="1362" y="969"/>
                    </a:lnTo>
                    <a:lnTo>
                      <a:pt x="1321" y="947"/>
                    </a:lnTo>
                    <a:lnTo>
                      <a:pt x="1281" y="947"/>
                    </a:lnTo>
                    <a:lnTo>
                      <a:pt x="1230" y="914"/>
                    </a:lnTo>
                    <a:lnTo>
                      <a:pt x="1180" y="882"/>
                    </a:lnTo>
                    <a:lnTo>
                      <a:pt x="1140" y="860"/>
                    </a:lnTo>
                    <a:lnTo>
                      <a:pt x="1099" y="827"/>
                    </a:lnTo>
                    <a:lnTo>
                      <a:pt x="1059" y="805"/>
                    </a:lnTo>
                    <a:lnTo>
                      <a:pt x="1019" y="784"/>
                    </a:lnTo>
                    <a:lnTo>
                      <a:pt x="978" y="751"/>
                    </a:lnTo>
                    <a:lnTo>
                      <a:pt x="938" y="740"/>
                    </a:lnTo>
                    <a:lnTo>
                      <a:pt x="898" y="718"/>
                    </a:lnTo>
                    <a:lnTo>
                      <a:pt x="867" y="675"/>
                    </a:lnTo>
                    <a:lnTo>
                      <a:pt x="847" y="631"/>
                    </a:lnTo>
                    <a:lnTo>
                      <a:pt x="817" y="588"/>
                    </a:lnTo>
                    <a:lnTo>
                      <a:pt x="787" y="544"/>
                    </a:lnTo>
                    <a:lnTo>
                      <a:pt x="756" y="501"/>
                    </a:lnTo>
                    <a:lnTo>
                      <a:pt x="716" y="468"/>
                    </a:lnTo>
                    <a:lnTo>
                      <a:pt x="676" y="435"/>
                    </a:lnTo>
                    <a:lnTo>
                      <a:pt x="635" y="403"/>
                    </a:lnTo>
                    <a:lnTo>
                      <a:pt x="595" y="392"/>
                    </a:lnTo>
                    <a:lnTo>
                      <a:pt x="555" y="381"/>
                    </a:lnTo>
                    <a:lnTo>
                      <a:pt x="514" y="359"/>
                    </a:lnTo>
                    <a:lnTo>
                      <a:pt x="474" y="348"/>
                    </a:lnTo>
                    <a:lnTo>
                      <a:pt x="434" y="327"/>
                    </a:lnTo>
                    <a:lnTo>
                      <a:pt x="403" y="283"/>
                    </a:lnTo>
                    <a:lnTo>
                      <a:pt x="383" y="239"/>
                    </a:lnTo>
                    <a:lnTo>
                      <a:pt x="353" y="196"/>
                    </a:lnTo>
                    <a:lnTo>
                      <a:pt x="313" y="163"/>
                    </a:lnTo>
                    <a:lnTo>
                      <a:pt x="282" y="120"/>
                    </a:lnTo>
                    <a:lnTo>
                      <a:pt x="242" y="87"/>
                    </a:lnTo>
                    <a:lnTo>
                      <a:pt x="202" y="65"/>
                    </a:lnTo>
                    <a:lnTo>
                      <a:pt x="161" y="44"/>
                    </a:lnTo>
                    <a:lnTo>
                      <a:pt x="121" y="11"/>
                    </a:lnTo>
                    <a:lnTo>
                      <a:pt x="101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6" name="Freeform 14">
                <a:extLst>
                  <a:ext uri="{FF2B5EF4-FFF2-40B4-BE49-F238E27FC236}">
                    <a16:creationId xmlns:a16="http://schemas.microsoft.com/office/drawing/2014/main" id="{2A6433B3-E249-AF63-576A-9DDD4C6DE7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5271" cy="117"/>
              </a:xfrm>
              <a:custGeom>
                <a:avLst/>
                <a:gdLst>
                  <a:gd name="T0" fmla="*/ 0 w 5271"/>
                  <a:gd name="T1" fmla="*/ 0 h 117"/>
                  <a:gd name="T2" fmla="*/ 108 w 5271"/>
                  <a:gd name="T3" fmla="*/ 116 h 117"/>
                  <a:gd name="T4" fmla="*/ 5162 w 5271"/>
                  <a:gd name="T5" fmla="*/ 116 h 117"/>
                  <a:gd name="T6" fmla="*/ 5270 w 5271"/>
                  <a:gd name="T7" fmla="*/ 0 h 117"/>
                  <a:gd name="T8" fmla="*/ 0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0" y="0"/>
                    </a:moveTo>
                    <a:lnTo>
                      <a:pt x="108" y="116"/>
                    </a:lnTo>
                    <a:lnTo>
                      <a:pt x="5162" y="116"/>
                    </a:lnTo>
                    <a:lnTo>
                      <a:pt x="5270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7" name="Freeform 15">
                <a:extLst>
                  <a:ext uri="{FF2B5EF4-FFF2-40B4-BE49-F238E27FC236}">
                    <a16:creationId xmlns:a16="http://schemas.microsoft.com/office/drawing/2014/main" id="{97704F85-3464-3849-FE16-A02ED98F7C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3889"/>
              </a:xfrm>
              <a:custGeom>
                <a:avLst/>
                <a:gdLst>
                  <a:gd name="T0" fmla="*/ 0 w 107"/>
                  <a:gd name="T1" fmla="*/ 0 h 3889"/>
                  <a:gd name="T2" fmla="*/ 0 w 107"/>
                  <a:gd name="T3" fmla="*/ 3888 h 3889"/>
                  <a:gd name="T4" fmla="*/ 106 w 107"/>
                  <a:gd name="T5" fmla="*/ 3772 h 3889"/>
                  <a:gd name="T6" fmla="*/ 106 w 107"/>
                  <a:gd name="T7" fmla="*/ 116 h 3889"/>
                  <a:gd name="T8" fmla="*/ 0 w 107"/>
                  <a:gd name="T9" fmla="*/ 0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0"/>
                    </a:moveTo>
                    <a:lnTo>
                      <a:pt x="0" y="3888"/>
                    </a:lnTo>
                    <a:lnTo>
                      <a:pt x="106" y="3772"/>
                    </a:lnTo>
                    <a:lnTo>
                      <a:pt x="106" y="116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8" name="Freeform 16">
                <a:extLst>
                  <a:ext uri="{FF2B5EF4-FFF2-40B4-BE49-F238E27FC236}">
                    <a16:creationId xmlns:a16="http://schemas.microsoft.com/office/drawing/2014/main" id="{25E2452A-3549-5795-26ED-AA6A39E826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4"/>
                <a:ext cx="107" cy="3889"/>
              </a:xfrm>
              <a:custGeom>
                <a:avLst/>
                <a:gdLst>
                  <a:gd name="T0" fmla="*/ 0 w 107"/>
                  <a:gd name="T1" fmla="*/ 116 h 3889"/>
                  <a:gd name="T2" fmla="*/ 0 w 107"/>
                  <a:gd name="T3" fmla="*/ 3772 h 3889"/>
                  <a:gd name="T4" fmla="*/ 106 w 107"/>
                  <a:gd name="T5" fmla="*/ 3888 h 3889"/>
                  <a:gd name="T6" fmla="*/ 106 w 107"/>
                  <a:gd name="T7" fmla="*/ 0 h 3889"/>
                  <a:gd name="T8" fmla="*/ 0 w 107"/>
                  <a:gd name="T9" fmla="*/ 116 h 388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07" h="3889">
                    <a:moveTo>
                      <a:pt x="0" y="116"/>
                    </a:moveTo>
                    <a:lnTo>
                      <a:pt x="0" y="3772"/>
                    </a:lnTo>
                    <a:lnTo>
                      <a:pt x="106" y="3888"/>
                    </a:lnTo>
                    <a:lnTo>
                      <a:pt x="106" y="0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747474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9" name="Freeform 17">
                <a:extLst>
                  <a:ext uri="{FF2B5EF4-FFF2-40B4-BE49-F238E27FC236}">
                    <a16:creationId xmlns:a16="http://schemas.microsoft.com/office/drawing/2014/main" id="{08B7F13C-E33F-25E9-12FA-9B76EC78F8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3976"/>
                <a:ext cx="5271" cy="117"/>
              </a:xfrm>
              <a:custGeom>
                <a:avLst/>
                <a:gdLst>
                  <a:gd name="T0" fmla="*/ 108 w 5271"/>
                  <a:gd name="T1" fmla="*/ 0 h 117"/>
                  <a:gd name="T2" fmla="*/ 5162 w 5271"/>
                  <a:gd name="T3" fmla="*/ 0 h 117"/>
                  <a:gd name="T4" fmla="*/ 5270 w 5271"/>
                  <a:gd name="T5" fmla="*/ 116 h 117"/>
                  <a:gd name="T6" fmla="*/ 0 w 5271"/>
                  <a:gd name="T7" fmla="*/ 116 h 117"/>
                  <a:gd name="T8" fmla="*/ 108 w 5271"/>
                  <a:gd name="T9" fmla="*/ 0 h 11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271" h="117">
                    <a:moveTo>
                      <a:pt x="108" y="0"/>
                    </a:moveTo>
                    <a:lnTo>
                      <a:pt x="5162" y="0"/>
                    </a:lnTo>
                    <a:lnTo>
                      <a:pt x="5270" y="116"/>
                    </a:lnTo>
                    <a:lnTo>
                      <a:pt x="0" y="116"/>
                    </a:lnTo>
                    <a:lnTo>
                      <a:pt x="108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0" name="Freeform 18">
                <a:extLst>
                  <a:ext uri="{FF2B5EF4-FFF2-40B4-BE49-F238E27FC236}">
                    <a16:creationId xmlns:a16="http://schemas.microsoft.com/office/drawing/2014/main" id="{05AA9D95-F01F-C694-0C33-C5882ADF69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320"/>
                <a:ext cx="80" cy="1873"/>
              </a:xfrm>
              <a:custGeom>
                <a:avLst/>
                <a:gdLst>
                  <a:gd name="T0" fmla="*/ 40 w 80"/>
                  <a:gd name="T1" fmla="*/ 51 h 1873"/>
                  <a:gd name="T2" fmla="*/ 46 w 80"/>
                  <a:gd name="T3" fmla="*/ 109 h 1873"/>
                  <a:gd name="T4" fmla="*/ 26 w 80"/>
                  <a:gd name="T5" fmla="*/ 167 h 1873"/>
                  <a:gd name="T6" fmla="*/ 40 w 80"/>
                  <a:gd name="T7" fmla="*/ 225 h 1873"/>
                  <a:gd name="T8" fmla="*/ 53 w 80"/>
                  <a:gd name="T9" fmla="*/ 283 h 1873"/>
                  <a:gd name="T10" fmla="*/ 46 w 80"/>
                  <a:gd name="T11" fmla="*/ 341 h 1873"/>
                  <a:gd name="T12" fmla="*/ 33 w 80"/>
                  <a:gd name="T13" fmla="*/ 406 h 1873"/>
                  <a:gd name="T14" fmla="*/ 46 w 80"/>
                  <a:gd name="T15" fmla="*/ 464 h 1873"/>
                  <a:gd name="T16" fmla="*/ 46 w 80"/>
                  <a:gd name="T17" fmla="*/ 530 h 1873"/>
                  <a:gd name="T18" fmla="*/ 33 w 80"/>
                  <a:gd name="T19" fmla="*/ 588 h 1873"/>
                  <a:gd name="T20" fmla="*/ 46 w 80"/>
                  <a:gd name="T21" fmla="*/ 646 h 1873"/>
                  <a:gd name="T22" fmla="*/ 59 w 80"/>
                  <a:gd name="T23" fmla="*/ 704 h 1873"/>
                  <a:gd name="T24" fmla="*/ 66 w 80"/>
                  <a:gd name="T25" fmla="*/ 769 h 1873"/>
                  <a:gd name="T26" fmla="*/ 53 w 80"/>
                  <a:gd name="T27" fmla="*/ 834 h 1873"/>
                  <a:gd name="T28" fmla="*/ 20 w 80"/>
                  <a:gd name="T29" fmla="*/ 892 h 1873"/>
                  <a:gd name="T30" fmla="*/ 20 w 80"/>
                  <a:gd name="T31" fmla="*/ 958 h 1873"/>
                  <a:gd name="T32" fmla="*/ 46 w 80"/>
                  <a:gd name="T33" fmla="*/ 1016 h 1873"/>
                  <a:gd name="T34" fmla="*/ 59 w 80"/>
                  <a:gd name="T35" fmla="*/ 1088 h 1873"/>
                  <a:gd name="T36" fmla="*/ 46 w 80"/>
                  <a:gd name="T37" fmla="*/ 1154 h 1873"/>
                  <a:gd name="T38" fmla="*/ 53 w 80"/>
                  <a:gd name="T39" fmla="*/ 1219 h 1873"/>
                  <a:gd name="T40" fmla="*/ 59 w 80"/>
                  <a:gd name="T41" fmla="*/ 1277 h 1873"/>
                  <a:gd name="T42" fmla="*/ 53 w 80"/>
                  <a:gd name="T43" fmla="*/ 1342 h 1873"/>
                  <a:gd name="T44" fmla="*/ 53 w 80"/>
                  <a:gd name="T45" fmla="*/ 1408 h 1873"/>
                  <a:gd name="T46" fmla="*/ 53 w 80"/>
                  <a:gd name="T47" fmla="*/ 1524 h 1873"/>
                  <a:gd name="T48" fmla="*/ 53 w 80"/>
                  <a:gd name="T49" fmla="*/ 1582 h 1873"/>
                  <a:gd name="T50" fmla="*/ 53 w 80"/>
                  <a:gd name="T51" fmla="*/ 1640 h 1873"/>
                  <a:gd name="T52" fmla="*/ 66 w 80"/>
                  <a:gd name="T53" fmla="*/ 1698 h 1873"/>
                  <a:gd name="T54" fmla="*/ 53 w 80"/>
                  <a:gd name="T55" fmla="*/ 1756 h 1873"/>
                  <a:gd name="T56" fmla="*/ 59 w 80"/>
                  <a:gd name="T57" fmla="*/ 1814 h 1873"/>
                  <a:gd name="T58" fmla="*/ 66 w 80"/>
                  <a:gd name="T59" fmla="*/ 1872 h 1873"/>
                  <a:gd name="T60" fmla="*/ 40 w 80"/>
                  <a:gd name="T61" fmla="*/ 1814 h 1873"/>
                  <a:gd name="T62" fmla="*/ 46 w 80"/>
                  <a:gd name="T63" fmla="*/ 1756 h 1873"/>
                  <a:gd name="T64" fmla="*/ 53 w 80"/>
                  <a:gd name="T65" fmla="*/ 1698 h 1873"/>
                  <a:gd name="T66" fmla="*/ 53 w 80"/>
                  <a:gd name="T67" fmla="*/ 1640 h 1873"/>
                  <a:gd name="T68" fmla="*/ 53 w 80"/>
                  <a:gd name="T69" fmla="*/ 1582 h 1873"/>
                  <a:gd name="T70" fmla="*/ 46 w 80"/>
                  <a:gd name="T71" fmla="*/ 1524 h 1873"/>
                  <a:gd name="T72" fmla="*/ 53 w 80"/>
                  <a:gd name="T73" fmla="*/ 1458 h 1873"/>
                  <a:gd name="T74" fmla="*/ 53 w 80"/>
                  <a:gd name="T75" fmla="*/ 1393 h 1873"/>
                  <a:gd name="T76" fmla="*/ 46 w 80"/>
                  <a:gd name="T77" fmla="*/ 1328 h 1873"/>
                  <a:gd name="T78" fmla="*/ 53 w 80"/>
                  <a:gd name="T79" fmla="*/ 1263 h 1873"/>
                  <a:gd name="T80" fmla="*/ 40 w 80"/>
                  <a:gd name="T81" fmla="*/ 1204 h 1873"/>
                  <a:gd name="T82" fmla="*/ 40 w 80"/>
                  <a:gd name="T83" fmla="*/ 1139 h 1873"/>
                  <a:gd name="T84" fmla="*/ 66 w 80"/>
                  <a:gd name="T85" fmla="*/ 1081 h 1873"/>
                  <a:gd name="T86" fmla="*/ 40 w 80"/>
                  <a:gd name="T87" fmla="*/ 1023 h 1873"/>
                  <a:gd name="T88" fmla="*/ 7 w 80"/>
                  <a:gd name="T89" fmla="*/ 972 h 1873"/>
                  <a:gd name="T90" fmla="*/ 53 w 80"/>
                  <a:gd name="T91" fmla="*/ 907 h 1873"/>
                  <a:gd name="T92" fmla="*/ 53 w 80"/>
                  <a:gd name="T93" fmla="*/ 842 h 1873"/>
                  <a:gd name="T94" fmla="*/ 59 w 80"/>
                  <a:gd name="T95" fmla="*/ 784 h 1873"/>
                  <a:gd name="T96" fmla="*/ 53 w 80"/>
                  <a:gd name="T97" fmla="*/ 726 h 1873"/>
                  <a:gd name="T98" fmla="*/ 40 w 80"/>
                  <a:gd name="T99" fmla="*/ 668 h 1873"/>
                  <a:gd name="T100" fmla="*/ 40 w 80"/>
                  <a:gd name="T101" fmla="*/ 609 h 1873"/>
                  <a:gd name="T102" fmla="*/ 72 w 80"/>
                  <a:gd name="T103" fmla="*/ 551 h 1873"/>
                  <a:gd name="T104" fmla="*/ 79 w 80"/>
                  <a:gd name="T105" fmla="*/ 486 h 1873"/>
                  <a:gd name="T106" fmla="*/ 53 w 80"/>
                  <a:gd name="T107" fmla="*/ 428 h 1873"/>
                  <a:gd name="T108" fmla="*/ 53 w 80"/>
                  <a:gd name="T109" fmla="*/ 370 h 1873"/>
                  <a:gd name="T110" fmla="*/ 33 w 80"/>
                  <a:gd name="T111" fmla="*/ 312 h 1873"/>
                  <a:gd name="T112" fmla="*/ 26 w 80"/>
                  <a:gd name="T113" fmla="*/ 247 h 1873"/>
                  <a:gd name="T114" fmla="*/ 40 w 80"/>
                  <a:gd name="T115" fmla="*/ 189 h 1873"/>
                  <a:gd name="T116" fmla="*/ 53 w 80"/>
                  <a:gd name="T117" fmla="*/ 131 h 1873"/>
                  <a:gd name="T118" fmla="*/ 33 w 80"/>
                  <a:gd name="T119" fmla="*/ 73 h 1873"/>
                  <a:gd name="T120" fmla="*/ 7 w 80"/>
                  <a:gd name="T121" fmla="*/ 15 h 187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80" h="1873">
                    <a:moveTo>
                      <a:pt x="0" y="0"/>
                    </a:moveTo>
                    <a:lnTo>
                      <a:pt x="40" y="51"/>
                    </a:lnTo>
                    <a:lnTo>
                      <a:pt x="46" y="80"/>
                    </a:lnTo>
                    <a:lnTo>
                      <a:pt x="46" y="109"/>
                    </a:lnTo>
                    <a:lnTo>
                      <a:pt x="33" y="138"/>
                    </a:lnTo>
                    <a:lnTo>
                      <a:pt x="26" y="167"/>
                    </a:lnTo>
                    <a:lnTo>
                      <a:pt x="33" y="196"/>
                    </a:lnTo>
                    <a:lnTo>
                      <a:pt x="40" y="225"/>
                    </a:lnTo>
                    <a:lnTo>
                      <a:pt x="53" y="254"/>
                    </a:lnTo>
                    <a:lnTo>
                      <a:pt x="53" y="283"/>
                    </a:lnTo>
                    <a:lnTo>
                      <a:pt x="53" y="312"/>
                    </a:lnTo>
                    <a:lnTo>
                      <a:pt x="46" y="341"/>
                    </a:lnTo>
                    <a:lnTo>
                      <a:pt x="33" y="370"/>
                    </a:lnTo>
                    <a:lnTo>
                      <a:pt x="33" y="406"/>
                    </a:lnTo>
                    <a:lnTo>
                      <a:pt x="40" y="435"/>
                    </a:lnTo>
                    <a:lnTo>
                      <a:pt x="46" y="464"/>
                    </a:lnTo>
                    <a:lnTo>
                      <a:pt x="53" y="501"/>
                    </a:lnTo>
                    <a:lnTo>
                      <a:pt x="46" y="530"/>
                    </a:lnTo>
                    <a:lnTo>
                      <a:pt x="40" y="559"/>
                    </a:lnTo>
                    <a:lnTo>
                      <a:pt x="33" y="588"/>
                    </a:lnTo>
                    <a:lnTo>
                      <a:pt x="40" y="617"/>
                    </a:lnTo>
                    <a:lnTo>
                      <a:pt x="46" y="646"/>
                    </a:lnTo>
                    <a:lnTo>
                      <a:pt x="53" y="675"/>
                    </a:lnTo>
                    <a:lnTo>
                      <a:pt x="59" y="704"/>
                    </a:lnTo>
                    <a:lnTo>
                      <a:pt x="66" y="733"/>
                    </a:lnTo>
                    <a:lnTo>
                      <a:pt x="66" y="769"/>
                    </a:lnTo>
                    <a:lnTo>
                      <a:pt x="66" y="798"/>
                    </a:lnTo>
                    <a:lnTo>
                      <a:pt x="53" y="834"/>
                    </a:lnTo>
                    <a:lnTo>
                      <a:pt x="33" y="863"/>
                    </a:lnTo>
                    <a:lnTo>
                      <a:pt x="20" y="892"/>
                    </a:lnTo>
                    <a:lnTo>
                      <a:pt x="13" y="921"/>
                    </a:lnTo>
                    <a:lnTo>
                      <a:pt x="20" y="958"/>
                    </a:lnTo>
                    <a:lnTo>
                      <a:pt x="33" y="987"/>
                    </a:lnTo>
                    <a:lnTo>
                      <a:pt x="46" y="1016"/>
                    </a:lnTo>
                    <a:lnTo>
                      <a:pt x="59" y="1052"/>
                    </a:lnTo>
                    <a:lnTo>
                      <a:pt x="59" y="1088"/>
                    </a:lnTo>
                    <a:lnTo>
                      <a:pt x="53" y="1125"/>
                    </a:lnTo>
                    <a:lnTo>
                      <a:pt x="46" y="1154"/>
                    </a:lnTo>
                    <a:lnTo>
                      <a:pt x="46" y="1190"/>
                    </a:lnTo>
                    <a:lnTo>
                      <a:pt x="53" y="1219"/>
                    </a:lnTo>
                    <a:lnTo>
                      <a:pt x="53" y="1248"/>
                    </a:lnTo>
                    <a:lnTo>
                      <a:pt x="59" y="1277"/>
                    </a:lnTo>
                    <a:lnTo>
                      <a:pt x="53" y="1313"/>
                    </a:lnTo>
                    <a:lnTo>
                      <a:pt x="53" y="1342"/>
                    </a:lnTo>
                    <a:lnTo>
                      <a:pt x="53" y="1379"/>
                    </a:lnTo>
                    <a:lnTo>
                      <a:pt x="53" y="1408"/>
                    </a:lnTo>
                    <a:lnTo>
                      <a:pt x="53" y="1466"/>
                    </a:lnTo>
                    <a:lnTo>
                      <a:pt x="53" y="1524"/>
                    </a:lnTo>
                    <a:lnTo>
                      <a:pt x="53" y="1553"/>
                    </a:lnTo>
                    <a:lnTo>
                      <a:pt x="53" y="1582"/>
                    </a:lnTo>
                    <a:lnTo>
                      <a:pt x="53" y="1611"/>
                    </a:lnTo>
                    <a:lnTo>
                      <a:pt x="53" y="1640"/>
                    </a:lnTo>
                    <a:lnTo>
                      <a:pt x="53" y="1669"/>
                    </a:lnTo>
                    <a:lnTo>
                      <a:pt x="66" y="1698"/>
                    </a:lnTo>
                    <a:lnTo>
                      <a:pt x="66" y="1727"/>
                    </a:lnTo>
                    <a:lnTo>
                      <a:pt x="53" y="1756"/>
                    </a:lnTo>
                    <a:lnTo>
                      <a:pt x="46" y="1785"/>
                    </a:lnTo>
                    <a:lnTo>
                      <a:pt x="59" y="1814"/>
                    </a:lnTo>
                    <a:lnTo>
                      <a:pt x="66" y="1843"/>
                    </a:lnTo>
                    <a:lnTo>
                      <a:pt x="66" y="1872"/>
                    </a:lnTo>
                    <a:lnTo>
                      <a:pt x="53" y="1843"/>
                    </a:lnTo>
                    <a:lnTo>
                      <a:pt x="40" y="1814"/>
                    </a:lnTo>
                    <a:lnTo>
                      <a:pt x="33" y="1785"/>
                    </a:lnTo>
                    <a:lnTo>
                      <a:pt x="46" y="1756"/>
                    </a:lnTo>
                    <a:lnTo>
                      <a:pt x="59" y="1727"/>
                    </a:lnTo>
                    <a:lnTo>
                      <a:pt x="53" y="1698"/>
                    </a:lnTo>
                    <a:lnTo>
                      <a:pt x="46" y="1669"/>
                    </a:lnTo>
                    <a:lnTo>
                      <a:pt x="53" y="1640"/>
                    </a:lnTo>
                    <a:lnTo>
                      <a:pt x="53" y="1611"/>
                    </a:lnTo>
                    <a:lnTo>
                      <a:pt x="53" y="1582"/>
                    </a:lnTo>
                    <a:lnTo>
                      <a:pt x="46" y="1553"/>
                    </a:lnTo>
                    <a:lnTo>
                      <a:pt x="46" y="1524"/>
                    </a:lnTo>
                    <a:lnTo>
                      <a:pt x="46" y="1495"/>
                    </a:lnTo>
                    <a:lnTo>
                      <a:pt x="53" y="1458"/>
                    </a:lnTo>
                    <a:lnTo>
                      <a:pt x="53" y="1429"/>
                    </a:lnTo>
                    <a:lnTo>
                      <a:pt x="53" y="1393"/>
                    </a:lnTo>
                    <a:lnTo>
                      <a:pt x="46" y="1364"/>
                    </a:lnTo>
                    <a:lnTo>
                      <a:pt x="46" y="1328"/>
                    </a:lnTo>
                    <a:lnTo>
                      <a:pt x="53" y="1299"/>
                    </a:lnTo>
                    <a:lnTo>
                      <a:pt x="53" y="1263"/>
                    </a:lnTo>
                    <a:lnTo>
                      <a:pt x="46" y="1233"/>
                    </a:lnTo>
                    <a:lnTo>
                      <a:pt x="40" y="1204"/>
                    </a:lnTo>
                    <a:lnTo>
                      <a:pt x="33" y="1175"/>
                    </a:lnTo>
                    <a:lnTo>
                      <a:pt x="40" y="1139"/>
                    </a:lnTo>
                    <a:lnTo>
                      <a:pt x="53" y="1110"/>
                    </a:lnTo>
                    <a:lnTo>
                      <a:pt x="66" y="1081"/>
                    </a:lnTo>
                    <a:lnTo>
                      <a:pt x="59" y="1052"/>
                    </a:lnTo>
                    <a:lnTo>
                      <a:pt x="40" y="1023"/>
                    </a:lnTo>
                    <a:lnTo>
                      <a:pt x="13" y="1001"/>
                    </a:lnTo>
                    <a:lnTo>
                      <a:pt x="7" y="972"/>
                    </a:lnTo>
                    <a:lnTo>
                      <a:pt x="33" y="943"/>
                    </a:lnTo>
                    <a:lnTo>
                      <a:pt x="53" y="907"/>
                    </a:lnTo>
                    <a:lnTo>
                      <a:pt x="53" y="878"/>
                    </a:lnTo>
                    <a:lnTo>
                      <a:pt x="53" y="842"/>
                    </a:lnTo>
                    <a:lnTo>
                      <a:pt x="53" y="813"/>
                    </a:lnTo>
                    <a:lnTo>
                      <a:pt x="59" y="784"/>
                    </a:lnTo>
                    <a:lnTo>
                      <a:pt x="59" y="755"/>
                    </a:lnTo>
                    <a:lnTo>
                      <a:pt x="53" y="726"/>
                    </a:lnTo>
                    <a:lnTo>
                      <a:pt x="53" y="697"/>
                    </a:lnTo>
                    <a:lnTo>
                      <a:pt x="40" y="668"/>
                    </a:lnTo>
                    <a:lnTo>
                      <a:pt x="40" y="639"/>
                    </a:lnTo>
                    <a:lnTo>
                      <a:pt x="40" y="609"/>
                    </a:lnTo>
                    <a:lnTo>
                      <a:pt x="59" y="580"/>
                    </a:lnTo>
                    <a:lnTo>
                      <a:pt x="72" y="551"/>
                    </a:lnTo>
                    <a:lnTo>
                      <a:pt x="79" y="515"/>
                    </a:lnTo>
                    <a:lnTo>
                      <a:pt x="79" y="486"/>
                    </a:lnTo>
                    <a:lnTo>
                      <a:pt x="59" y="457"/>
                    </a:lnTo>
                    <a:lnTo>
                      <a:pt x="53" y="428"/>
                    </a:lnTo>
                    <a:lnTo>
                      <a:pt x="53" y="399"/>
                    </a:lnTo>
                    <a:lnTo>
                      <a:pt x="53" y="370"/>
                    </a:lnTo>
                    <a:lnTo>
                      <a:pt x="46" y="341"/>
                    </a:lnTo>
                    <a:lnTo>
                      <a:pt x="33" y="312"/>
                    </a:lnTo>
                    <a:lnTo>
                      <a:pt x="33" y="283"/>
                    </a:lnTo>
                    <a:lnTo>
                      <a:pt x="26" y="247"/>
                    </a:lnTo>
                    <a:lnTo>
                      <a:pt x="26" y="218"/>
                    </a:lnTo>
                    <a:lnTo>
                      <a:pt x="40" y="189"/>
                    </a:lnTo>
                    <a:lnTo>
                      <a:pt x="53" y="160"/>
                    </a:lnTo>
                    <a:lnTo>
                      <a:pt x="53" y="131"/>
                    </a:lnTo>
                    <a:lnTo>
                      <a:pt x="53" y="102"/>
                    </a:lnTo>
                    <a:lnTo>
                      <a:pt x="33" y="73"/>
                    </a:lnTo>
                    <a:lnTo>
                      <a:pt x="20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1" name="Freeform 19">
                <a:extLst>
                  <a:ext uri="{FF2B5EF4-FFF2-40B4-BE49-F238E27FC236}">
                    <a16:creationId xmlns:a16="http://schemas.microsoft.com/office/drawing/2014/main" id="{4B60C210-42A0-F052-B65A-1D2B8DD03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1" y="3992"/>
                <a:ext cx="1494" cy="80"/>
              </a:xfrm>
              <a:custGeom>
                <a:avLst/>
                <a:gdLst>
                  <a:gd name="T0" fmla="*/ 87 w 1494"/>
                  <a:gd name="T1" fmla="*/ 0 h 80"/>
                  <a:gd name="T2" fmla="*/ 141 w 1494"/>
                  <a:gd name="T3" fmla="*/ 29 h 80"/>
                  <a:gd name="T4" fmla="*/ 202 w 1494"/>
                  <a:gd name="T5" fmla="*/ 43 h 80"/>
                  <a:gd name="T6" fmla="*/ 269 w 1494"/>
                  <a:gd name="T7" fmla="*/ 43 h 80"/>
                  <a:gd name="T8" fmla="*/ 336 w 1494"/>
                  <a:gd name="T9" fmla="*/ 65 h 80"/>
                  <a:gd name="T10" fmla="*/ 444 w 1494"/>
                  <a:gd name="T11" fmla="*/ 79 h 80"/>
                  <a:gd name="T12" fmla="*/ 525 w 1494"/>
                  <a:gd name="T13" fmla="*/ 72 h 80"/>
                  <a:gd name="T14" fmla="*/ 612 w 1494"/>
                  <a:gd name="T15" fmla="*/ 65 h 80"/>
                  <a:gd name="T16" fmla="*/ 713 w 1494"/>
                  <a:gd name="T17" fmla="*/ 43 h 80"/>
                  <a:gd name="T18" fmla="*/ 773 w 1494"/>
                  <a:gd name="T19" fmla="*/ 43 h 80"/>
                  <a:gd name="T20" fmla="*/ 841 w 1494"/>
                  <a:gd name="T21" fmla="*/ 50 h 80"/>
                  <a:gd name="T22" fmla="*/ 901 w 1494"/>
                  <a:gd name="T23" fmla="*/ 57 h 80"/>
                  <a:gd name="T24" fmla="*/ 1002 w 1494"/>
                  <a:gd name="T25" fmla="*/ 43 h 80"/>
                  <a:gd name="T26" fmla="*/ 1069 w 1494"/>
                  <a:gd name="T27" fmla="*/ 36 h 80"/>
                  <a:gd name="T28" fmla="*/ 1137 w 1494"/>
                  <a:gd name="T29" fmla="*/ 36 h 80"/>
                  <a:gd name="T30" fmla="*/ 1231 w 1494"/>
                  <a:gd name="T31" fmla="*/ 36 h 80"/>
                  <a:gd name="T32" fmla="*/ 1311 w 1494"/>
                  <a:gd name="T33" fmla="*/ 29 h 80"/>
                  <a:gd name="T34" fmla="*/ 1379 w 1494"/>
                  <a:gd name="T35" fmla="*/ 29 h 80"/>
                  <a:gd name="T36" fmla="*/ 1439 w 1494"/>
                  <a:gd name="T37" fmla="*/ 43 h 80"/>
                  <a:gd name="T38" fmla="*/ 1493 w 1494"/>
                  <a:gd name="T39" fmla="*/ 14 h 80"/>
                  <a:gd name="T40" fmla="*/ 1439 w 1494"/>
                  <a:gd name="T41" fmla="*/ 29 h 80"/>
                  <a:gd name="T42" fmla="*/ 1385 w 1494"/>
                  <a:gd name="T43" fmla="*/ 36 h 80"/>
                  <a:gd name="T44" fmla="*/ 1325 w 1494"/>
                  <a:gd name="T45" fmla="*/ 29 h 80"/>
                  <a:gd name="T46" fmla="*/ 1237 w 1494"/>
                  <a:gd name="T47" fmla="*/ 43 h 80"/>
                  <a:gd name="T48" fmla="*/ 1170 w 1494"/>
                  <a:gd name="T49" fmla="*/ 72 h 80"/>
                  <a:gd name="T50" fmla="*/ 1110 w 1494"/>
                  <a:gd name="T51" fmla="*/ 65 h 80"/>
                  <a:gd name="T52" fmla="*/ 1056 w 1494"/>
                  <a:gd name="T53" fmla="*/ 50 h 80"/>
                  <a:gd name="T54" fmla="*/ 962 w 1494"/>
                  <a:gd name="T55" fmla="*/ 36 h 80"/>
                  <a:gd name="T56" fmla="*/ 881 w 1494"/>
                  <a:gd name="T57" fmla="*/ 43 h 80"/>
                  <a:gd name="T58" fmla="*/ 827 w 1494"/>
                  <a:gd name="T59" fmla="*/ 57 h 80"/>
                  <a:gd name="T60" fmla="*/ 747 w 1494"/>
                  <a:gd name="T61" fmla="*/ 57 h 80"/>
                  <a:gd name="T62" fmla="*/ 659 w 1494"/>
                  <a:gd name="T63" fmla="*/ 57 h 80"/>
                  <a:gd name="T64" fmla="*/ 605 w 1494"/>
                  <a:gd name="T65" fmla="*/ 50 h 80"/>
                  <a:gd name="T66" fmla="*/ 551 w 1494"/>
                  <a:gd name="T67" fmla="*/ 57 h 80"/>
                  <a:gd name="T68" fmla="*/ 484 w 1494"/>
                  <a:gd name="T69" fmla="*/ 65 h 80"/>
                  <a:gd name="T70" fmla="*/ 417 w 1494"/>
                  <a:gd name="T71" fmla="*/ 57 h 80"/>
                  <a:gd name="T72" fmla="*/ 363 w 1494"/>
                  <a:gd name="T73" fmla="*/ 36 h 80"/>
                  <a:gd name="T74" fmla="*/ 309 w 1494"/>
                  <a:gd name="T75" fmla="*/ 57 h 80"/>
                  <a:gd name="T76" fmla="*/ 256 w 1494"/>
                  <a:gd name="T77" fmla="*/ 57 h 80"/>
                  <a:gd name="T78" fmla="*/ 195 w 1494"/>
                  <a:gd name="T79" fmla="*/ 50 h 80"/>
                  <a:gd name="T80" fmla="*/ 141 w 1494"/>
                  <a:gd name="T81" fmla="*/ 7 h 80"/>
                  <a:gd name="T82" fmla="*/ 81 w 1494"/>
                  <a:gd name="T83" fmla="*/ 22 h 80"/>
                  <a:gd name="T84" fmla="*/ 27 w 1494"/>
                  <a:gd name="T85" fmla="*/ 36 h 80"/>
                  <a:gd name="T86" fmla="*/ 13 w 1494"/>
                  <a:gd name="T87" fmla="*/ 43 h 8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494" h="80">
                    <a:moveTo>
                      <a:pt x="13" y="43"/>
                    </a:moveTo>
                    <a:lnTo>
                      <a:pt x="87" y="0"/>
                    </a:lnTo>
                    <a:lnTo>
                      <a:pt x="114" y="7"/>
                    </a:lnTo>
                    <a:lnTo>
                      <a:pt x="141" y="29"/>
                    </a:lnTo>
                    <a:lnTo>
                      <a:pt x="168" y="43"/>
                    </a:lnTo>
                    <a:lnTo>
                      <a:pt x="202" y="43"/>
                    </a:lnTo>
                    <a:lnTo>
                      <a:pt x="242" y="43"/>
                    </a:lnTo>
                    <a:lnTo>
                      <a:pt x="269" y="43"/>
                    </a:lnTo>
                    <a:lnTo>
                      <a:pt x="309" y="50"/>
                    </a:lnTo>
                    <a:lnTo>
                      <a:pt x="336" y="65"/>
                    </a:lnTo>
                    <a:lnTo>
                      <a:pt x="390" y="79"/>
                    </a:lnTo>
                    <a:lnTo>
                      <a:pt x="444" y="79"/>
                    </a:lnTo>
                    <a:lnTo>
                      <a:pt x="484" y="79"/>
                    </a:lnTo>
                    <a:lnTo>
                      <a:pt x="525" y="72"/>
                    </a:lnTo>
                    <a:lnTo>
                      <a:pt x="565" y="65"/>
                    </a:lnTo>
                    <a:lnTo>
                      <a:pt x="612" y="65"/>
                    </a:lnTo>
                    <a:lnTo>
                      <a:pt x="659" y="57"/>
                    </a:lnTo>
                    <a:lnTo>
                      <a:pt x="713" y="43"/>
                    </a:lnTo>
                    <a:lnTo>
                      <a:pt x="747" y="43"/>
                    </a:lnTo>
                    <a:lnTo>
                      <a:pt x="773" y="43"/>
                    </a:lnTo>
                    <a:lnTo>
                      <a:pt x="814" y="43"/>
                    </a:lnTo>
                    <a:lnTo>
                      <a:pt x="841" y="50"/>
                    </a:lnTo>
                    <a:lnTo>
                      <a:pt x="874" y="57"/>
                    </a:lnTo>
                    <a:lnTo>
                      <a:pt x="901" y="57"/>
                    </a:lnTo>
                    <a:lnTo>
                      <a:pt x="975" y="50"/>
                    </a:lnTo>
                    <a:lnTo>
                      <a:pt x="1002" y="43"/>
                    </a:lnTo>
                    <a:lnTo>
                      <a:pt x="1029" y="36"/>
                    </a:lnTo>
                    <a:lnTo>
                      <a:pt x="1069" y="36"/>
                    </a:lnTo>
                    <a:lnTo>
                      <a:pt x="1096" y="36"/>
                    </a:lnTo>
                    <a:lnTo>
                      <a:pt x="1137" y="36"/>
                    </a:lnTo>
                    <a:lnTo>
                      <a:pt x="1190" y="36"/>
                    </a:lnTo>
                    <a:lnTo>
                      <a:pt x="1231" y="36"/>
                    </a:lnTo>
                    <a:lnTo>
                      <a:pt x="1285" y="29"/>
                    </a:lnTo>
                    <a:lnTo>
                      <a:pt x="1311" y="29"/>
                    </a:lnTo>
                    <a:lnTo>
                      <a:pt x="1352" y="29"/>
                    </a:lnTo>
                    <a:lnTo>
                      <a:pt x="1379" y="29"/>
                    </a:lnTo>
                    <a:lnTo>
                      <a:pt x="1406" y="36"/>
                    </a:lnTo>
                    <a:lnTo>
                      <a:pt x="1439" y="43"/>
                    </a:lnTo>
                    <a:lnTo>
                      <a:pt x="1466" y="22"/>
                    </a:lnTo>
                    <a:lnTo>
                      <a:pt x="1493" y="14"/>
                    </a:lnTo>
                    <a:lnTo>
                      <a:pt x="1466" y="22"/>
                    </a:lnTo>
                    <a:lnTo>
                      <a:pt x="1439" y="29"/>
                    </a:lnTo>
                    <a:lnTo>
                      <a:pt x="1412" y="36"/>
                    </a:lnTo>
                    <a:lnTo>
                      <a:pt x="1385" y="36"/>
                    </a:lnTo>
                    <a:lnTo>
                      <a:pt x="1352" y="29"/>
                    </a:lnTo>
                    <a:lnTo>
                      <a:pt x="1325" y="29"/>
                    </a:lnTo>
                    <a:lnTo>
                      <a:pt x="1298" y="29"/>
                    </a:lnTo>
                    <a:lnTo>
                      <a:pt x="1237" y="43"/>
                    </a:lnTo>
                    <a:lnTo>
                      <a:pt x="1197" y="57"/>
                    </a:lnTo>
                    <a:lnTo>
                      <a:pt x="1170" y="72"/>
                    </a:lnTo>
                    <a:lnTo>
                      <a:pt x="1137" y="72"/>
                    </a:lnTo>
                    <a:lnTo>
                      <a:pt x="1110" y="65"/>
                    </a:lnTo>
                    <a:lnTo>
                      <a:pt x="1083" y="57"/>
                    </a:lnTo>
                    <a:lnTo>
                      <a:pt x="1056" y="50"/>
                    </a:lnTo>
                    <a:lnTo>
                      <a:pt x="1022" y="36"/>
                    </a:lnTo>
                    <a:lnTo>
                      <a:pt x="962" y="36"/>
                    </a:lnTo>
                    <a:lnTo>
                      <a:pt x="915" y="36"/>
                    </a:lnTo>
                    <a:lnTo>
                      <a:pt x="881" y="43"/>
                    </a:lnTo>
                    <a:lnTo>
                      <a:pt x="854" y="50"/>
                    </a:lnTo>
                    <a:lnTo>
                      <a:pt x="827" y="57"/>
                    </a:lnTo>
                    <a:lnTo>
                      <a:pt x="800" y="57"/>
                    </a:lnTo>
                    <a:lnTo>
                      <a:pt x="747" y="57"/>
                    </a:lnTo>
                    <a:lnTo>
                      <a:pt x="693" y="57"/>
                    </a:lnTo>
                    <a:lnTo>
                      <a:pt x="659" y="57"/>
                    </a:lnTo>
                    <a:lnTo>
                      <a:pt x="632" y="50"/>
                    </a:lnTo>
                    <a:lnTo>
                      <a:pt x="605" y="50"/>
                    </a:lnTo>
                    <a:lnTo>
                      <a:pt x="578" y="57"/>
                    </a:lnTo>
                    <a:lnTo>
                      <a:pt x="551" y="57"/>
                    </a:lnTo>
                    <a:lnTo>
                      <a:pt x="525" y="65"/>
                    </a:lnTo>
                    <a:lnTo>
                      <a:pt x="484" y="65"/>
                    </a:lnTo>
                    <a:lnTo>
                      <a:pt x="444" y="57"/>
                    </a:lnTo>
                    <a:lnTo>
                      <a:pt x="417" y="57"/>
                    </a:lnTo>
                    <a:lnTo>
                      <a:pt x="390" y="43"/>
                    </a:lnTo>
                    <a:lnTo>
                      <a:pt x="363" y="36"/>
                    </a:lnTo>
                    <a:lnTo>
                      <a:pt x="336" y="43"/>
                    </a:lnTo>
                    <a:lnTo>
                      <a:pt x="309" y="57"/>
                    </a:lnTo>
                    <a:lnTo>
                      <a:pt x="282" y="57"/>
                    </a:lnTo>
                    <a:lnTo>
                      <a:pt x="256" y="57"/>
                    </a:lnTo>
                    <a:lnTo>
                      <a:pt x="222" y="50"/>
                    </a:lnTo>
                    <a:lnTo>
                      <a:pt x="195" y="50"/>
                    </a:lnTo>
                    <a:lnTo>
                      <a:pt x="168" y="22"/>
                    </a:lnTo>
                    <a:lnTo>
                      <a:pt x="141" y="7"/>
                    </a:lnTo>
                    <a:lnTo>
                      <a:pt x="114" y="14"/>
                    </a:lnTo>
                    <a:lnTo>
                      <a:pt x="81" y="22"/>
                    </a:lnTo>
                    <a:lnTo>
                      <a:pt x="54" y="36"/>
                    </a:lnTo>
                    <a:lnTo>
                      <a:pt x="27" y="36"/>
                    </a:lnTo>
                    <a:lnTo>
                      <a:pt x="0" y="50"/>
                    </a:lnTo>
                    <a:lnTo>
                      <a:pt x="13" y="43"/>
                    </a:lnTo>
                  </a:path>
                </a:pathLst>
              </a:custGeom>
              <a:solidFill>
                <a:srgbClr val="39393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2" name="Freeform 20">
                <a:extLst>
                  <a:ext uri="{FF2B5EF4-FFF2-40B4-BE49-F238E27FC236}">
                    <a16:creationId xmlns:a16="http://schemas.microsoft.com/office/drawing/2014/main" id="{B5AD098E-56DC-5A85-C3DA-230103C9E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73" y="3976"/>
                <a:ext cx="1722" cy="81"/>
              </a:xfrm>
              <a:custGeom>
                <a:avLst/>
                <a:gdLst>
                  <a:gd name="T0" fmla="*/ 0 w 1722"/>
                  <a:gd name="T1" fmla="*/ 0 h 81"/>
                  <a:gd name="T2" fmla="*/ 1721 w 1722"/>
                  <a:gd name="T3" fmla="*/ 0 h 81"/>
                  <a:gd name="T4" fmla="*/ 1721 w 1722"/>
                  <a:gd name="T5" fmla="*/ 0 h 81"/>
                  <a:gd name="T6" fmla="*/ 1640 w 1722"/>
                  <a:gd name="T7" fmla="*/ 22 h 81"/>
                  <a:gd name="T8" fmla="*/ 1613 w 1722"/>
                  <a:gd name="T9" fmla="*/ 7 h 81"/>
                  <a:gd name="T10" fmla="*/ 1587 w 1722"/>
                  <a:gd name="T11" fmla="*/ 0 h 81"/>
                  <a:gd name="T12" fmla="*/ 1560 w 1722"/>
                  <a:gd name="T13" fmla="*/ 15 h 81"/>
                  <a:gd name="T14" fmla="*/ 1533 w 1722"/>
                  <a:gd name="T15" fmla="*/ 44 h 81"/>
                  <a:gd name="T16" fmla="*/ 1506 w 1722"/>
                  <a:gd name="T17" fmla="*/ 58 h 81"/>
                  <a:gd name="T18" fmla="*/ 1479 w 1722"/>
                  <a:gd name="T19" fmla="*/ 73 h 81"/>
                  <a:gd name="T20" fmla="*/ 1418 w 1722"/>
                  <a:gd name="T21" fmla="*/ 80 h 81"/>
                  <a:gd name="T22" fmla="*/ 1351 w 1722"/>
                  <a:gd name="T23" fmla="*/ 80 h 81"/>
                  <a:gd name="T24" fmla="*/ 1311 w 1722"/>
                  <a:gd name="T25" fmla="*/ 73 h 81"/>
                  <a:gd name="T26" fmla="*/ 1284 w 1722"/>
                  <a:gd name="T27" fmla="*/ 65 h 81"/>
                  <a:gd name="T28" fmla="*/ 1250 w 1722"/>
                  <a:gd name="T29" fmla="*/ 73 h 81"/>
                  <a:gd name="T30" fmla="*/ 1224 w 1722"/>
                  <a:gd name="T31" fmla="*/ 73 h 81"/>
                  <a:gd name="T32" fmla="*/ 1170 w 1722"/>
                  <a:gd name="T33" fmla="*/ 73 h 81"/>
                  <a:gd name="T34" fmla="*/ 1123 w 1722"/>
                  <a:gd name="T35" fmla="*/ 65 h 81"/>
                  <a:gd name="T36" fmla="*/ 1096 w 1722"/>
                  <a:gd name="T37" fmla="*/ 65 h 81"/>
                  <a:gd name="T38" fmla="*/ 1055 w 1722"/>
                  <a:gd name="T39" fmla="*/ 58 h 81"/>
                  <a:gd name="T40" fmla="*/ 1029 w 1722"/>
                  <a:gd name="T41" fmla="*/ 58 h 81"/>
                  <a:gd name="T42" fmla="*/ 1002 w 1722"/>
                  <a:gd name="T43" fmla="*/ 36 h 81"/>
                  <a:gd name="T44" fmla="*/ 968 w 1722"/>
                  <a:gd name="T45" fmla="*/ 15 h 81"/>
                  <a:gd name="T46" fmla="*/ 934 w 1722"/>
                  <a:gd name="T47" fmla="*/ 15 h 81"/>
                  <a:gd name="T48" fmla="*/ 908 w 1722"/>
                  <a:gd name="T49" fmla="*/ 15 h 81"/>
                  <a:gd name="T50" fmla="*/ 881 w 1722"/>
                  <a:gd name="T51" fmla="*/ 15 h 81"/>
                  <a:gd name="T52" fmla="*/ 847 w 1722"/>
                  <a:gd name="T53" fmla="*/ 29 h 81"/>
                  <a:gd name="T54" fmla="*/ 787 w 1722"/>
                  <a:gd name="T55" fmla="*/ 44 h 81"/>
                  <a:gd name="T56" fmla="*/ 753 w 1722"/>
                  <a:gd name="T57" fmla="*/ 51 h 81"/>
                  <a:gd name="T58" fmla="*/ 726 w 1722"/>
                  <a:gd name="T59" fmla="*/ 51 h 81"/>
                  <a:gd name="T60" fmla="*/ 686 w 1722"/>
                  <a:gd name="T61" fmla="*/ 44 h 81"/>
                  <a:gd name="T62" fmla="*/ 659 w 1722"/>
                  <a:gd name="T63" fmla="*/ 29 h 81"/>
                  <a:gd name="T64" fmla="*/ 632 w 1722"/>
                  <a:gd name="T65" fmla="*/ 22 h 81"/>
                  <a:gd name="T66" fmla="*/ 598 w 1722"/>
                  <a:gd name="T67" fmla="*/ 22 h 81"/>
                  <a:gd name="T68" fmla="*/ 565 w 1722"/>
                  <a:gd name="T69" fmla="*/ 22 h 81"/>
                  <a:gd name="T70" fmla="*/ 531 w 1722"/>
                  <a:gd name="T71" fmla="*/ 29 h 81"/>
                  <a:gd name="T72" fmla="*/ 477 w 1722"/>
                  <a:gd name="T73" fmla="*/ 29 h 81"/>
                  <a:gd name="T74" fmla="*/ 437 w 1722"/>
                  <a:gd name="T75" fmla="*/ 36 h 81"/>
                  <a:gd name="T76" fmla="*/ 403 w 1722"/>
                  <a:gd name="T77" fmla="*/ 44 h 81"/>
                  <a:gd name="T78" fmla="*/ 376 w 1722"/>
                  <a:gd name="T79" fmla="*/ 44 h 81"/>
                  <a:gd name="T80" fmla="*/ 343 w 1722"/>
                  <a:gd name="T81" fmla="*/ 44 h 81"/>
                  <a:gd name="T82" fmla="*/ 282 w 1722"/>
                  <a:gd name="T83" fmla="*/ 44 h 81"/>
                  <a:gd name="T84" fmla="*/ 229 w 1722"/>
                  <a:gd name="T85" fmla="*/ 29 h 81"/>
                  <a:gd name="T86" fmla="*/ 195 w 1722"/>
                  <a:gd name="T87" fmla="*/ 22 h 81"/>
                  <a:gd name="T88" fmla="*/ 168 w 1722"/>
                  <a:gd name="T89" fmla="*/ 22 h 81"/>
                  <a:gd name="T90" fmla="*/ 141 w 1722"/>
                  <a:gd name="T91" fmla="*/ 15 h 81"/>
                  <a:gd name="T92" fmla="*/ 114 w 1722"/>
                  <a:gd name="T93" fmla="*/ 7 h 81"/>
                  <a:gd name="T94" fmla="*/ 87 w 1722"/>
                  <a:gd name="T95" fmla="*/ 7 h 81"/>
                  <a:gd name="T96" fmla="*/ 61 w 1722"/>
                  <a:gd name="T97" fmla="*/ 15 h 81"/>
                  <a:gd name="T98" fmla="*/ 34 w 1722"/>
                  <a:gd name="T99" fmla="*/ 22 h 81"/>
                  <a:gd name="T100" fmla="*/ 7 w 1722"/>
                  <a:gd name="T101" fmla="*/ 36 h 8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722" h="81">
                    <a:moveTo>
                      <a:pt x="0" y="0"/>
                    </a:moveTo>
                    <a:lnTo>
                      <a:pt x="1721" y="0"/>
                    </a:lnTo>
                    <a:lnTo>
                      <a:pt x="1640" y="22"/>
                    </a:lnTo>
                    <a:lnTo>
                      <a:pt x="1613" y="7"/>
                    </a:lnTo>
                    <a:lnTo>
                      <a:pt x="1587" y="0"/>
                    </a:lnTo>
                    <a:lnTo>
                      <a:pt x="1560" y="15"/>
                    </a:lnTo>
                    <a:lnTo>
                      <a:pt x="1533" y="44"/>
                    </a:lnTo>
                    <a:lnTo>
                      <a:pt x="1506" y="58"/>
                    </a:lnTo>
                    <a:lnTo>
                      <a:pt x="1479" y="73"/>
                    </a:lnTo>
                    <a:lnTo>
                      <a:pt x="1418" y="80"/>
                    </a:lnTo>
                    <a:lnTo>
                      <a:pt x="1351" y="80"/>
                    </a:lnTo>
                    <a:lnTo>
                      <a:pt x="1311" y="73"/>
                    </a:lnTo>
                    <a:lnTo>
                      <a:pt x="1284" y="65"/>
                    </a:lnTo>
                    <a:lnTo>
                      <a:pt x="1250" y="73"/>
                    </a:lnTo>
                    <a:lnTo>
                      <a:pt x="1224" y="73"/>
                    </a:lnTo>
                    <a:lnTo>
                      <a:pt x="1170" y="73"/>
                    </a:lnTo>
                    <a:lnTo>
                      <a:pt x="1123" y="65"/>
                    </a:lnTo>
                    <a:lnTo>
                      <a:pt x="1096" y="65"/>
                    </a:lnTo>
                    <a:lnTo>
                      <a:pt x="1055" y="58"/>
                    </a:lnTo>
                    <a:lnTo>
                      <a:pt x="1029" y="58"/>
                    </a:lnTo>
                    <a:lnTo>
                      <a:pt x="1002" y="36"/>
                    </a:lnTo>
                    <a:lnTo>
                      <a:pt x="968" y="15"/>
                    </a:lnTo>
                    <a:lnTo>
                      <a:pt x="934" y="15"/>
                    </a:lnTo>
                    <a:lnTo>
                      <a:pt x="908" y="15"/>
                    </a:lnTo>
                    <a:lnTo>
                      <a:pt x="881" y="15"/>
                    </a:lnTo>
                    <a:lnTo>
                      <a:pt x="847" y="29"/>
                    </a:lnTo>
                    <a:lnTo>
                      <a:pt x="787" y="44"/>
                    </a:lnTo>
                    <a:lnTo>
                      <a:pt x="753" y="51"/>
                    </a:lnTo>
                    <a:lnTo>
                      <a:pt x="726" y="51"/>
                    </a:lnTo>
                    <a:lnTo>
                      <a:pt x="686" y="44"/>
                    </a:lnTo>
                    <a:lnTo>
                      <a:pt x="659" y="29"/>
                    </a:lnTo>
                    <a:lnTo>
                      <a:pt x="632" y="22"/>
                    </a:lnTo>
                    <a:lnTo>
                      <a:pt x="598" y="22"/>
                    </a:lnTo>
                    <a:lnTo>
                      <a:pt x="565" y="22"/>
                    </a:lnTo>
                    <a:lnTo>
                      <a:pt x="531" y="29"/>
                    </a:lnTo>
                    <a:lnTo>
                      <a:pt x="477" y="29"/>
                    </a:lnTo>
                    <a:lnTo>
                      <a:pt x="437" y="36"/>
                    </a:lnTo>
                    <a:lnTo>
                      <a:pt x="403" y="44"/>
                    </a:lnTo>
                    <a:lnTo>
                      <a:pt x="376" y="44"/>
                    </a:lnTo>
                    <a:lnTo>
                      <a:pt x="343" y="44"/>
                    </a:lnTo>
                    <a:lnTo>
                      <a:pt x="282" y="44"/>
                    </a:lnTo>
                    <a:lnTo>
                      <a:pt x="229" y="29"/>
                    </a:lnTo>
                    <a:lnTo>
                      <a:pt x="195" y="22"/>
                    </a:lnTo>
                    <a:lnTo>
                      <a:pt x="168" y="22"/>
                    </a:lnTo>
                    <a:lnTo>
                      <a:pt x="141" y="15"/>
                    </a:lnTo>
                    <a:lnTo>
                      <a:pt x="114" y="7"/>
                    </a:lnTo>
                    <a:lnTo>
                      <a:pt x="87" y="7"/>
                    </a:lnTo>
                    <a:lnTo>
                      <a:pt x="61" y="15"/>
                    </a:lnTo>
                    <a:lnTo>
                      <a:pt x="34" y="22"/>
                    </a:lnTo>
                    <a:lnTo>
                      <a:pt x="7" y="36"/>
                    </a:lnTo>
                  </a:path>
                </a:pathLst>
              </a:custGeom>
              <a:solidFill>
                <a:srgbClr val="31313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3" name="Freeform 21">
                <a:extLst>
                  <a:ext uri="{FF2B5EF4-FFF2-40B4-BE49-F238E27FC236}">
                    <a16:creationId xmlns:a16="http://schemas.microsoft.com/office/drawing/2014/main" id="{E9BA3BCA-E8F5-D6FB-6BFD-3FCFB85505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2003"/>
                <a:ext cx="80" cy="1366"/>
              </a:xfrm>
              <a:custGeom>
                <a:avLst/>
                <a:gdLst>
                  <a:gd name="T0" fmla="*/ 33 w 80"/>
                  <a:gd name="T1" fmla="*/ 109 h 1366"/>
                  <a:gd name="T2" fmla="*/ 59 w 80"/>
                  <a:gd name="T3" fmla="*/ 167 h 1366"/>
                  <a:gd name="T4" fmla="*/ 59 w 80"/>
                  <a:gd name="T5" fmla="*/ 232 h 1366"/>
                  <a:gd name="T6" fmla="*/ 40 w 80"/>
                  <a:gd name="T7" fmla="*/ 298 h 1366"/>
                  <a:gd name="T8" fmla="*/ 33 w 80"/>
                  <a:gd name="T9" fmla="*/ 363 h 1366"/>
                  <a:gd name="T10" fmla="*/ 40 w 80"/>
                  <a:gd name="T11" fmla="*/ 421 h 1366"/>
                  <a:gd name="T12" fmla="*/ 53 w 80"/>
                  <a:gd name="T13" fmla="*/ 494 h 1366"/>
                  <a:gd name="T14" fmla="*/ 53 w 80"/>
                  <a:gd name="T15" fmla="*/ 581 h 1366"/>
                  <a:gd name="T16" fmla="*/ 53 w 80"/>
                  <a:gd name="T17" fmla="*/ 653 h 1366"/>
                  <a:gd name="T18" fmla="*/ 59 w 80"/>
                  <a:gd name="T19" fmla="*/ 741 h 1366"/>
                  <a:gd name="T20" fmla="*/ 66 w 80"/>
                  <a:gd name="T21" fmla="*/ 799 h 1366"/>
                  <a:gd name="T22" fmla="*/ 46 w 80"/>
                  <a:gd name="T23" fmla="*/ 871 h 1366"/>
                  <a:gd name="T24" fmla="*/ 66 w 80"/>
                  <a:gd name="T25" fmla="*/ 929 h 1366"/>
                  <a:gd name="T26" fmla="*/ 59 w 80"/>
                  <a:gd name="T27" fmla="*/ 1016 h 1366"/>
                  <a:gd name="T28" fmla="*/ 53 w 80"/>
                  <a:gd name="T29" fmla="*/ 1089 h 1366"/>
                  <a:gd name="T30" fmla="*/ 72 w 80"/>
                  <a:gd name="T31" fmla="*/ 1147 h 1366"/>
                  <a:gd name="T32" fmla="*/ 59 w 80"/>
                  <a:gd name="T33" fmla="*/ 1213 h 1366"/>
                  <a:gd name="T34" fmla="*/ 53 w 80"/>
                  <a:gd name="T35" fmla="*/ 1278 h 1366"/>
                  <a:gd name="T36" fmla="*/ 72 w 80"/>
                  <a:gd name="T37" fmla="*/ 1336 h 1366"/>
                  <a:gd name="T38" fmla="*/ 59 w 80"/>
                  <a:gd name="T39" fmla="*/ 1300 h 1366"/>
                  <a:gd name="T40" fmla="*/ 33 w 80"/>
                  <a:gd name="T41" fmla="*/ 1242 h 1366"/>
                  <a:gd name="T42" fmla="*/ 46 w 80"/>
                  <a:gd name="T43" fmla="*/ 1154 h 1366"/>
                  <a:gd name="T44" fmla="*/ 59 w 80"/>
                  <a:gd name="T45" fmla="*/ 1089 h 1366"/>
                  <a:gd name="T46" fmla="*/ 59 w 80"/>
                  <a:gd name="T47" fmla="*/ 1031 h 1366"/>
                  <a:gd name="T48" fmla="*/ 66 w 80"/>
                  <a:gd name="T49" fmla="*/ 966 h 1366"/>
                  <a:gd name="T50" fmla="*/ 66 w 80"/>
                  <a:gd name="T51" fmla="*/ 864 h 1366"/>
                  <a:gd name="T52" fmla="*/ 26 w 80"/>
                  <a:gd name="T53" fmla="*/ 799 h 1366"/>
                  <a:gd name="T54" fmla="*/ 26 w 80"/>
                  <a:gd name="T55" fmla="*/ 726 h 1366"/>
                  <a:gd name="T56" fmla="*/ 26 w 80"/>
                  <a:gd name="T57" fmla="*/ 639 h 1366"/>
                  <a:gd name="T58" fmla="*/ 26 w 80"/>
                  <a:gd name="T59" fmla="*/ 581 h 1366"/>
                  <a:gd name="T60" fmla="*/ 40 w 80"/>
                  <a:gd name="T61" fmla="*/ 523 h 1366"/>
                  <a:gd name="T62" fmla="*/ 46 w 80"/>
                  <a:gd name="T63" fmla="*/ 450 h 1366"/>
                  <a:gd name="T64" fmla="*/ 46 w 80"/>
                  <a:gd name="T65" fmla="*/ 392 h 1366"/>
                  <a:gd name="T66" fmla="*/ 46 w 80"/>
                  <a:gd name="T67" fmla="*/ 319 h 1366"/>
                  <a:gd name="T68" fmla="*/ 46 w 80"/>
                  <a:gd name="T69" fmla="*/ 254 h 1366"/>
                  <a:gd name="T70" fmla="*/ 53 w 80"/>
                  <a:gd name="T71" fmla="*/ 196 h 1366"/>
                  <a:gd name="T72" fmla="*/ 46 w 80"/>
                  <a:gd name="T73" fmla="*/ 131 h 1366"/>
                  <a:gd name="T74" fmla="*/ 13 w 80"/>
                  <a:gd name="T75" fmla="*/ 73 h 1366"/>
                  <a:gd name="T76" fmla="*/ 7 w 80"/>
                  <a:gd name="T77" fmla="*/ 15 h 136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80" h="1366">
                    <a:moveTo>
                      <a:pt x="0" y="0"/>
                    </a:moveTo>
                    <a:lnTo>
                      <a:pt x="33" y="109"/>
                    </a:lnTo>
                    <a:lnTo>
                      <a:pt x="53" y="138"/>
                    </a:lnTo>
                    <a:lnTo>
                      <a:pt x="59" y="167"/>
                    </a:lnTo>
                    <a:lnTo>
                      <a:pt x="66" y="196"/>
                    </a:lnTo>
                    <a:lnTo>
                      <a:pt x="59" y="232"/>
                    </a:lnTo>
                    <a:lnTo>
                      <a:pt x="46" y="269"/>
                    </a:lnTo>
                    <a:lnTo>
                      <a:pt x="40" y="298"/>
                    </a:lnTo>
                    <a:lnTo>
                      <a:pt x="33" y="334"/>
                    </a:lnTo>
                    <a:lnTo>
                      <a:pt x="33" y="363"/>
                    </a:lnTo>
                    <a:lnTo>
                      <a:pt x="33" y="392"/>
                    </a:lnTo>
                    <a:lnTo>
                      <a:pt x="40" y="421"/>
                    </a:lnTo>
                    <a:lnTo>
                      <a:pt x="40" y="457"/>
                    </a:lnTo>
                    <a:lnTo>
                      <a:pt x="53" y="494"/>
                    </a:lnTo>
                    <a:lnTo>
                      <a:pt x="53" y="523"/>
                    </a:lnTo>
                    <a:lnTo>
                      <a:pt x="53" y="581"/>
                    </a:lnTo>
                    <a:lnTo>
                      <a:pt x="53" y="610"/>
                    </a:lnTo>
                    <a:lnTo>
                      <a:pt x="53" y="653"/>
                    </a:lnTo>
                    <a:lnTo>
                      <a:pt x="53" y="697"/>
                    </a:lnTo>
                    <a:lnTo>
                      <a:pt x="59" y="741"/>
                    </a:lnTo>
                    <a:lnTo>
                      <a:pt x="66" y="770"/>
                    </a:lnTo>
                    <a:lnTo>
                      <a:pt x="66" y="799"/>
                    </a:lnTo>
                    <a:lnTo>
                      <a:pt x="59" y="835"/>
                    </a:lnTo>
                    <a:lnTo>
                      <a:pt x="46" y="871"/>
                    </a:lnTo>
                    <a:lnTo>
                      <a:pt x="53" y="900"/>
                    </a:lnTo>
                    <a:lnTo>
                      <a:pt x="66" y="929"/>
                    </a:lnTo>
                    <a:lnTo>
                      <a:pt x="66" y="958"/>
                    </a:lnTo>
                    <a:lnTo>
                      <a:pt x="59" y="1016"/>
                    </a:lnTo>
                    <a:lnTo>
                      <a:pt x="53" y="1060"/>
                    </a:lnTo>
                    <a:lnTo>
                      <a:pt x="53" y="1089"/>
                    </a:lnTo>
                    <a:lnTo>
                      <a:pt x="59" y="1118"/>
                    </a:lnTo>
                    <a:lnTo>
                      <a:pt x="72" y="1147"/>
                    </a:lnTo>
                    <a:lnTo>
                      <a:pt x="72" y="1176"/>
                    </a:lnTo>
                    <a:lnTo>
                      <a:pt x="59" y="1213"/>
                    </a:lnTo>
                    <a:lnTo>
                      <a:pt x="46" y="1242"/>
                    </a:lnTo>
                    <a:lnTo>
                      <a:pt x="53" y="1278"/>
                    </a:lnTo>
                    <a:lnTo>
                      <a:pt x="66" y="1307"/>
                    </a:lnTo>
                    <a:lnTo>
                      <a:pt x="72" y="1336"/>
                    </a:lnTo>
                    <a:lnTo>
                      <a:pt x="79" y="1365"/>
                    </a:lnTo>
                    <a:lnTo>
                      <a:pt x="59" y="1300"/>
                    </a:lnTo>
                    <a:lnTo>
                      <a:pt x="40" y="1271"/>
                    </a:lnTo>
                    <a:lnTo>
                      <a:pt x="33" y="1242"/>
                    </a:lnTo>
                    <a:lnTo>
                      <a:pt x="33" y="1183"/>
                    </a:lnTo>
                    <a:lnTo>
                      <a:pt x="46" y="1154"/>
                    </a:lnTo>
                    <a:lnTo>
                      <a:pt x="59" y="1125"/>
                    </a:lnTo>
                    <a:lnTo>
                      <a:pt x="59" y="1089"/>
                    </a:lnTo>
                    <a:lnTo>
                      <a:pt x="59" y="1060"/>
                    </a:lnTo>
                    <a:lnTo>
                      <a:pt x="59" y="1031"/>
                    </a:lnTo>
                    <a:lnTo>
                      <a:pt x="66" y="995"/>
                    </a:lnTo>
                    <a:lnTo>
                      <a:pt x="66" y="966"/>
                    </a:lnTo>
                    <a:lnTo>
                      <a:pt x="66" y="922"/>
                    </a:lnTo>
                    <a:lnTo>
                      <a:pt x="66" y="864"/>
                    </a:lnTo>
                    <a:lnTo>
                      <a:pt x="40" y="835"/>
                    </a:lnTo>
                    <a:lnTo>
                      <a:pt x="26" y="799"/>
                    </a:lnTo>
                    <a:lnTo>
                      <a:pt x="26" y="770"/>
                    </a:lnTo>
                    <a:lnTo>
                      <a:pt x="26" y="726"/>
                    </a:lnTo>
                    <a:lnTo>
                      <a:pt x="26" y="683"/>
                    </a:lnTo>
                    <a:lnTo>
                      <a:pt x="26" y="639"/>
                    </a:lnTo>
                    <a:lnTo>
                      <a:pt x="26" y="610"/>
                    </a:lnTo>
                    <a:lnTo>
                      <a:pt x="26" y="581"/>
                    </a:lnTo>
                    <a:lnTo>
                      <a:pt x="26" y="552"/>
                    </a:lnTo>
                    <a:lnTo>
                      <a:pt x="40" y="523"/>
                    </a:lnTo>
                    <a:lnTo>
                      <a:pt x="46" y="486"/>
                    </a:lnTo>
                    <a:lnTo>
                      <a:pt x="46" y="450"/>
                    </a:lnTo>
                    <a:lnTo>
                      <a:pt x="46" y="421"/>
                    </a:lnTo>
                    <a:lnTo>
                      <a:pt x="46" y="392"/>
                    </a:lnTo>
                    <a:lnTo>
                      <a:pt x="46" y="349"/>
                    </a:lnTo>
                    <a:lnTo>
                      <a:pt x="46" y="319"/>
                    </a:lnTo>
                    <a:lnTo>
                      <a:pt x="46" y="290"/>
                    </a:lnTo>
                    <a:lnTo>
                      <a:pt x="46" y="254"/>
                    </a:lnTo>
                    <a:lnTo>
                      <a:pt x="46" y="225"/>
                    </a:lnTo>
                    <a:lnTo>
                      <a:pt x="53" y="196"/>
                    </a:lnTo>
                    <a:lnTo>
                      <a:pt x="59" y="160"/>
                    </a:lnTo>
                    <a:lnTo>
                      <a:pt x="46" y="131"/>
                    </a:lnTo>
                    <a:lnTo>
                      <a:pt x="26" y="102"/>
                    </a:lnTo>
                    <a:lnTo>
                      <a:pt x="13" y="73"/>
                    </a:lnTo>
                    <a:lnTo>
                      <a:pt x="13" y="44"/>
                    </a:lnTo>
                    <a:lnTo>
                      <a:pt x="7" y="15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4" name="Freeform 22">
                <a:extLst>
                  <a:ext uri="{FF2B5EF4-FFF2-40B4-BE49-F238E27FC236}">
                    <a16:creationId xmlns:a16="http://schemas.microsoft.com/office/drawing/2014/main" id="{97508D7D-2B8D-3B95-D0F4-B3C197C588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04"/>
                <a:ext cx="107" cy="2135"/>
              </a:xfrm>
              <a:custGeom>
                <a:avLst/>
                <a:gdLst>
                  <a:gd name="T0" fmla="*/ 0 w 107"/>
                  <a:gd name="T1" fmla="*/ 0 h 2135"/>
                  <a:gd name="T2" fmla="*/ 106 w 107"/>
                  <a:gd name="T3" fmla="*/ 116 h 2135"/>
                  <a:gd name="T4" fmla="*/ 106 w 107"/>
                  <a:gd name="T5" fmla="*/ 987 h 2135"/>
                  <a:gd name="T6" fmla="*/ 53 w 107"/>
                  <a:gd name="T7" fmla="*/ 1045 h 2135"/>
                  <a:gd name="T8" fmla="*/ 53 w 107"/>
                  <a:gd name="T9" fmla="*/ 1161 h 2135"/>
                  <a:gd name="T10" fmla="*/ 66 w 107"/>
                  <a:gd name="T11" fmla="*/ 1219 h 2135"/>
                  <a:gd name="T12" fmla="*/ 40 w 107"/>
                  <a:gd name="T13" fmla="*/ 1277 h 2135"/>
                  <a:gd name="T14" fmla="*/ 40 w 107"/>
                  <a:gd name="T15" fmla="*/ 1336 h 2135"/>
                  <a:gd name="T16" fmla="*/ 27 w 107"/>
                  <a:gd name="T17" fmla="*/ 1394 h 2135"/>
                  <a:gd name="T18" fmla="*/ 40 w 107"/>
                  <a:gd name="T19" fmla="*/ 1452 h 2135"/>
                  <a:gd name="T20" fmla="*/ 53 w 107"/>
                  <a:gd name="T21" fmla="*/ 1510 h 2135"/>
                  <a:gd name="T22" fmla="*/ 53 w 107"/>
                  <a:gd name="T23" fmla="*/ 1568 h 2135"/>
                  <a:gd name="T24" fmla="*/ 66 w 107"/>
                  <a:gd name="T25" fmla="*/ 1626 h 2135"/>
                  <a:gd name="T26" fmla="*/ 40 w 107"/>
                  <a:gd name="T27" fmla="*/ 1684 h 2135"/>
                  <a:gd name="T28" fmla="*/ 27 w 107"/>
                  <a:gd name="T29" fmla="*/ 1742 h 2135"/>
                  <a:gd name="T30" fmla="*/ 27 w 107"/>
                  <a:gd name="T31" fmla="*/ 1800 h 2135"/>
                  <a:gd name="T32" fmla="*/ 40 w 107"/>
                  <a:gd name="T33" fmla="*/ 1873 h 2135"/>
                  <a:gd name="T34" fmla="*/ 40 w 107"/>
                  <a:gd name="T35" fmla="*/ 1945 h 2135"/>
                  <a:gd name="T36" fmla="*/ 27 w 107"/>
                  <a:gd name="T37" fmla="*/ 2018 h 2135"/>
                  <a:gd name="T38" fmla="*/ 40 w 107"/>
                  <a:gd name="T39" fmla="*/ 2076 h 2135"/>
                  <a:gd name="T40" fmla="*/ 53 w 107"/>
                  <a:gd name="T41" fmla="*/ 2134 h 2135"/>
                  <a:gd name="T42" fmla="*/ 13 w 107"/>
                  <a:gd name="T43" fmla="*/ 2061 h 2135"/>
                  <a:gd name="T44" fmla="*/ 13 w 107"/>
                  <a:gd name="T45" fmla="*/ 1974 h 2135"/>
                  <a:gd name="T46" fmla="*/ 13 w 107"/>
                  <a:gd name="T47" fmla="*/ 1916 h 2135"/>
                  <a:gd name="T48" fmla="*/ 27 w 107"/>
                  <a:gd name="T49" fmla="*/ 1858 h 2135"/>
                  <a:gd name="T50" fmla="*/ 40 w 107"/>
                  <a:gd name="T51" fmla="*/ 1800 h 2135"/>
                  <a:gd name="T52" fmla="*/ 40 w 107"/>
                  <a:gd name="T53" fmla="*/ 1684 h 2135"/>
                  <a:gd name="T54" fmla="*/ 40 w 107"/>
                  <a:gd name="T55" fmla="*/ 1597 h 2135"/>
                  <a:gd name="T56" fmla="*/ 40 w 107"/>
                  <a:gd name="T57" fmla="*/ 1539 h 2135"/>
                  <a:gd name="T58" fmla="*/ 40 w 107"/>
                  <a:gd name="T59" fmla="*/ 1481 h 2135"/>
                  <a:gd name="T60" fmla="*/ 53 w 107"/>
                  <a:gd name="T61" fmla="*/ 1423 h 2135"/>
                  <a:gd name="T62" fmla="*/ 53 w 107"/>
                  <a:gd name="T63" fmla="*/ 1350 h 2135"/>
                  <a:gd name="T64" fmla="*/ 53 w 107"/>
                  <a:gd name="T65" fmla="*/ 1292 h 2135"/>
                  <a:gd name="T66" fmla="*/ 40 w 107"/>
                  <a:gd name="T67" fmla="*/ 1234 h 2135"/>
                  <a:gd name="T68" fmla="*/ 40 w 107"/>
                  <a:gd name="T69" fmla="*/ 1176 h 2135"/>
                  <a:gd name="T70" fmla="*/ 53 w 107"/>
                  <a:gd name="T71" fmla="*/ 1118 h 2135"/>
                  <a:gd name="T72" fmla="*/ 66 w 107"/>
                  <a:gd name="T73" fmla="*/ 1060 h 2135"/>
                  <a:gd name="T74" fmla="*/ 66 w 107"/>
                  <a:gd name="T75" fmla="*/ 987 h 2135"/>
                  <a:gd name="T76" fmla="*/ 66 w 107"/>
                  <a:gd name="T77" fmla="*/ 929 h 2135"/>
                  <a:gd name="T78" fmla="*/ 66 w 107"/>
                  <a:gd name="T79" fmla="*/ 871 h 2135"/>
                  <a:gd name="T80" fmla="*/ 66 w 107"/>
                  <a:gd name="T81" fmla="*/ 798 h 2135"/>
                  <a:gd name="T82" fmla="*/ 66 w 107"/>
                  <a:gd name="T83" fmla="*/ 726 h 2135"/>
                  <a:gd name="T84" fmla="*/ 66 w 107"/>
                  <a:gd name="T85" fmla="*/ 668 h 2135"/>
                  <a:gd name="T86" fmla="*/ 66 w 107"/>
                  <a:gd name="T87" fmla="*/ 552 h 2135"/>
                  <a:gd name="T88" fmla="*/ 53 w 107"/>
                  <a:gd name="T89" fmla="*/ 494 h 2135"/>
                  <a:gd name="T90" fmla="*/ 53 w 107"/>
                  <a:gd name="T91" fmla="*/ 436 h 2135"/>
                  <a:gd name="T92" fmla="*/ 53 w 107"/>
                  <a:gd name="T93" fmla="*/ 377 h 2135"/>
                  <a:gd name="T94" fmla="*/ 53 w 107"/>
                  <a:gd name="T95" fmla="*/ 319 h 2135"/>
                  <a:gd name="T96" fmla="*/ 53 w 107"/>
                  <a:gd name="T97" fmla="*/ 261 h 2135"/>
                  <a:gd name="T98" fmla="*/ 53 w 107"/>
                  <a:gd name="T99" fmla="*/ 203 h 2135"/>
                  <a:gd name="T100" fmla="*/ 53 w 107"/>
                  <a:gd name="T101" fmla="*/ 145 h 2135"/>
                  <a:gd name="T102" fmla="*/ 27 w 107"/>
                  <a:gd name="T103" fmla="*/ 87 h 2135"/>
                  <a:gd name="T104" fmla="*/ 0 w 107"/>
                  <a:gd name="T105" fmla="*/ 0 h 213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07" h="2135">
                    <a:moveTo>
                      <a:pt x="0" y="0"/>
                    </a:moveTo>
                    <a:lnTo>
                      <a:pt x="106" y="116"/>
                    </a:lnTo>
                    <a:lnTo>
                      <a:pt x="106" y="987"/>
                    </a:lnTo>
                    <a:lnTo>
                      <a:pt x="53" y="1045"/>
                    </a:lnTo>
                    <a:lnTo>
                      <a:pt x="53" y="1161"/>
                    </a:lnTo>
                    <a:lnTo>
                      <a:pt x="66" y="1219"/>
                    </a:lnTo>
                    <a:lnTo>
                      <a:pt x="40" y="1277"/>
                    </a:lnTo>
                    <a:lnTo>
                      <a:pt x="40" y="1336"/>
                    </a:lnTo>
                    <a:lnTo>
                      <a:pt x="27" y="1394"/>
                    </a:lnTo>
                    <a:lnTo>
                      <a:pt x="40" y="1452"/>
                    </a:lnTo>
                    <a:lnTo>
                      <a:pt x="53" y="1510"/>
                    </a:lnTo>
                    <a:lnTo>
                      <a:pt x="53" y="1568"/>
                    </a:lnTo>
                    <a:lnTo>
                      <a:pt x="66" y="1626"/>
                    </a:lnTo>
                    <a:lnTo>
                      <a:pt x="40" y="1684"/>
                    </a:lnTo>
                    <a:lnTo>
                      <a:pt x="27" y="1742"/>
                    </a:lnTo>
                    <a:lnTo>
                      <a:pt x="27" y="1800"/>
                    </a:lnTo>
                    <a:lnTo>
                      <a:pt x="40" y="1873"/>
                    </a:lnTo>
                    <a:lnTo>
                      <a:pt x="40" y="1945"/>
                    </a:lnTo>
                    <a:lnTo>
                      <a:pt x="27" y="2018"/>
                    </a:lnTo>
                    <a:lnTo>
                      <a:pt x="40" y="2076"/>
                    </a:lnTo>
                    <a:lnTo>
                      <a:pt x="53" y="2134"/>
                    </a:lnTo>
                    <a:lnTo>
                      <a:pt x="13" y="2061"/>
                    </a:lnTo>
                    <a:lnTo>
                      <a:pt x="13" y="1974"/>
                    </a:lnTo>
                    <a:lnTo>
                      <a:pt x="13" y="1916"/>
                    </a:lnTo>
                    <a:lnTo>
                      <a:pt x="27" y="1858"/>
                    </a:lnTo>
                    <a:lnTo>
                      <a:pt x="40" y="1800"/>
                    </a:lnTo>
                    <a:lnTo>
                      <a:pt x="40" y="1684"/>
                    </a:lnTo>
                    <a:lnTo>
                      <a:pt x="40" y="1597"/>
                    </a:lnTo>
                    <a:lnTo>
                      <a:pt x="40" y="1539"/>
                    </a:lnTo>
                    <a:lnTo>
                      <a:pt x="40" y="1481"/>
                    </a:lnTo>
                    <a:lnTo>
                      <a:pt x="53" y="1423"/>
                    </a:lnTo>
                    <a:lnTo>
                      <a:pt x="53" y="1350"/>
                    </a:lnTo>
                    <a:lnTo>
                      <a:pt x="53" y="1292"/>
                    </a:lnTo>
                    <a:lnTo>
                      <a:pt x="40" y="1234"/>
                    </a:lnTo>
                    <a:lnTo>
                      <a:pt x="40" y="1176"/>
                    </a:lnTo>
                    <a:lnTo>
                      <a:pt x="53" y="1118"/>
                    </a:lnTo>
                    <a:lnTo>
                      <a:pt x="66" y="1060"/>
                    </a:lnTo>
                    <a:lnTo>
                      <a:pt x="66" y="987"/>
                    </a:lnTo>
                    <a:lnTo>
                      <a:pt x="66" y="929"/>
                    </a:lnTo>
                    <a:lnTo>
                      <a:pt x="66" y="871"/>
                    </a:lnTo>
                    <a:lnTo>
                      <a:pt x="66" y="798"/>
                    </a:lnTo>
                    <a:lnTo>
                      <a:pt x="66" y="726"/>
                    </a:lnTo>
                    <a:lnTo>
                      <a:pt x="66" y="668"/>
                    </a:lnTo>
                    <a:lnTo>
                      <a:pt x="66" y="552"/>
                    </a:lnTo>
                    <a:lnTo>
                      <a:pt x="53" y="494"/>
                    </a:lnTo>
                    <a:lnTo>
                      <a:pt x="53" y="436"/>
                    </a:lnTo>
                    <a:lnTo>
                      <a:pt x="53" y="377"/>
                    </a:lnTo>
                    <a:lnTo>
                      <a:pt x="53" y="319"/>
                    </a:lnTo>
                    <a:lnTo>
                      <a:pt x="53" y="261"/>
                    </a:lnTo>
                    <a:lnTo>
                      <a:pt x="53" y="203"/>
                    </a:lnTo>
                    <a:lnTo>
                      <a:pt x="53" y="145"/>
                    </a:lnTo>
                    <a:lnTo>
                      <a:pt x="27" y="87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A9A9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5" name="Freeform 23">
                <a:extLst>
                  <a:ext uri="{FF2B5EF4-FFF2-40B4-BE49-F238E27FC236}">
                    <a16:creationId xmlns:a16="http://schemas.microsoft.com/office/drawing/2014/main" id="{1EA2C1F2-3ADC-F4F2-F024-C54C6D6A23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" y="437"/>
                <a:ext cx="93" cy="1699"/>
              </a:xfrm>
              <a:custGeom>
                <a:avLst/>
                <a:gdLst>
                  <a:gd name="T0" fmla="*/ 92 w 93"/>
                  <a:gd name="T1" fmla="*/ 0 h 1699"/>
                  <a:gd name="T2" fmla="*/ 79 w 93"/>
                  <a:gd name="T3" fmla="*/ 73 h 1699"/>
                  <a:gd name="T4" fmla="*/ 79 w 93"/>
                  <a:gd name="T5" fmla="*/ 131 h 1699"/>
                  <a:gd name="T6" fmla="*/ 66 w 93"/>
                  <a:gd name="T7" fmla="*/ 189 h 1699"/>
                  <a:gd name="T8" fmla="*/ 26 w 93"/>
                  <a:gd name="T9" fmla="*/ 247 h 1699"/>
                  <a:gd name="T10" fmla="*/ 26 w 93"/>
                  <a:gd name="T11" fmla="*/ 305 h 1699"/>
                  <a:gd name="T12" fmla="*/ 26 w 93"/>
                  <a:gd name="T13" fmla="*/ 363 h 1699"/>
                  <a:gd name="T14" fmla="*/ 39 w 93"/>
                  <a:gd name="T15" fmla="*/ 421 h 1699"/>
                  <a:gd name="T16" fmla="*/ 53 w 93"/>
                  <a:gd name="T17" fmla="*/ 479 h 1699"/>
                  <a:gd name="T18" fmla="*/ 53 w 93"/>
                  <a:gd name="T19" fmla="*/ 537 h 1699"/>
                  <a:gd name="T20" fmla="*/ 39 w 93"/>
                  <a:gd name="T21" fmla="*/ 610 h 1699"/>
                  <a:gd name="T22" fmla="*/ 39 w 93"/>
                  <a:gd name="T23" fmla="*/ 668 h 1699"/>
                  <a:gd name="T24" fmla="*/ 39 w 93"/>
                  <a:gd name="T25" fmla="*/ 726 h 1699"/>
                  <a:gd name="T26" fmla="*/ 39 w 93"/>
                  <a:gd name="T27" fmla="*/ 784 h 1699"/>
                  <a:gd name="T28" fmla="*/ 13 w 93"/>
                  <a:gd name="T29" fmla="*/ 856 h 1699"/>
                  <a:gd name="T30" fmla="*/ 0 w 93"/>
                  <a:gd name="T31" fmla="*/ 914 h 1699"/>
                  <a:gd name="T32" fmla="*/ 0 w 93"/>
                  <a:gd name="T33" fmla="*/ 972 h 1699"/>
                  <a:gd name="T34" fmla="*/ 26 w 93"/>
                  <a:gd name="T35" fmla="*/ 1030 h 1699"/>
                  <a:gd name="T36" fmla="*/ 26 w 93"/>
                  <a:gd name="T37" fmla="*/ 1103 h 1699"/>
                  <a:gd name="T38" fmla="*/ 13 w 93"/>
                  <a:gd name="T39" fmla="*/ 1176 h 1699"/>
                  <a:gd name="T40" fmla="*/ 13 w 93"/>
                  <a:gd name="T41" fmla="*/ 1234 h 1699"/>
                  <a:gd name="T42" fmla="*/ 13 w 93"/>
                  <a:gd name="T43" fmla="*/ 1292 h 1699"/>
                  <a:gd name="T44" fmla="*/ 13 w 93"/>
                  <a:gd name="T45" fmla="*/ 1350 h 1699"/>
                  <a:gd name="T46" fmla="*/ 0 w 93"/>
                  <a:gd name="T47" fmla="*/ 1408 h 1699"/>
                  <a:gd name="T48" fmla="*/ 0 w 93"/>
                  <a:gd name="T49" fmla="*/ 1466 h 1699"/>
                  <a:gd name="T50" fmla="*/ 13 w 93"/>
                  <a:gd name="T51" fmla="*/ 1524 h 1699"/>
                  <a:gd name="T52" fmla="*/ 53 w 93"/>
                  <a:gd name="T53" fmla="*/ 1582 h 1699"/>
                  <a:gd name="T54" fmla="*/ 53 w 93"/>
                  <a:gd name="T55" fmla="*/ 1640 h 1699"/>
                  <a:gd name="T56" fmla="*/ 26 w 93"/>
                  <a:gd name="T57" fmla="*/ 1698 h 1699"/>
                  <a:gd name="T58" fmla="*/ 53 w 93"/>
                  <a:gd name="T59" fmla="*/ 1640 h 1699"/>
                  <a:gd name="T60" fmla="*/ 39 w 93"/>
                  <a:gd name="T61" fmla="*/ 1567 h 1699"/>
                  <a:gd name="T62" fmla="*/ 26 w 93"/>
                  <a:gd name="T63" fmla="*/ 1509 h 1699"/>
                  <a:gd name="T64" fmla="*/ 26 w 93"/>
                  <a:gd name="T65" fmla="*/ 1437 h 1699"/>
                  <a:gd name="T66" fmla="*/ 26 w 93"/>
                  <a:gd name="T67" fmla="*/ 1379 h 1699"/>
                  <a:gd name="T68" fmla="*/ 26 w 93"/>
                  <a:gd name="T69" fmla="*/ 1321 h 1699"/>
                  <a:gd name="T70" fmla="*/ 26 w 93"/>
                  <a:gd name="T71" fmla="*/ 1263 h 1699"/>
                  <a:gd name="T72" fmla="*/ 26 w 93"/>
                  <a:gd name="T73" fmla="*/ 1205 h 1699"/>
                  <a:gd name="T74" fmla="*/ 53 w 93"/>
                  <a:gd name="T75" fmla="*/ 1147 h 1699"/>
                  <a:gd name="T76" fmla="*/ 66 w 93"/>
                  <a:gd name="T77" fmla="*/ 1088 h 1699"/>
                  <a:gd name="T78" fmla="*/ 39 w 93"/>
                  <a:gd name="T79" fmla="*/ 1030 h 1699"/>
                  <a:gd name="T80" fmla="*/ 13 w 93"/>
                  <a:gd name="T81" fmla="*/ 972 h 1699"/>
                  <a:gd name="T82" fmla="*/ 13 w 93"/>
                  <a:gd name="T83" fmla="*/ 914 h 1699"/>
                  <a:gd name="T84" fmla="*/ 26 w 93"/>
                  <a:gd name="T85" fmla="*/ 856 h 1699"/>
                  <a:gd name="T86" fmla="*/ 39 w 93"/>
                  <a:gd name="T87" fmla="*/ 798 h 1699"/>
                  <a:gd name="T88" fmla="*/ 39 w 93"/>
                  <a:gd name="T89" fmla="*/ 740 h 1699"/>
                  <a:gd name="T90" fmla="*/ 53 w 93"/>
                  <a:gd name="T91" fmla="*/ 682 h 1699"/>
                  <a:gd name="T92" fmla="*/ 66 w 93"/>
                  <a:gd name="T93" fmla="*/ 624 h 1699"/>
                  <a:gd name="T94" fmla="*/ 66 w 93"/>
                  <a:gd name="T95" fmla="*/ 566 h 1699"/>
                  <a:gd name="T96" fmla="*/ 53 w 93"/>
                  <a:gd name="T97" fmla="*/ 508 h 1699"/>
                  <a:gd name="T98" fmla="*/ 39 w 93"/>
                  <a:gd name="T99" fmla="*/ 450 h 1699"/>
                  <a:gd name="T100" fmla="*/ 26 w 93"/>
                  <a:gd name="T101" fmla="*/ 392 h 1699"/>
                  <a:gd name="T102" fmla="*/ 26 w 93"/>
                  <a:gd name="T103" fmla="*/ 334 h 1699"/>
                  <a:gd name="T104" fmla="*/ 26 w 93"/>
                  <a:gd name="T105" fmla="*/ 276 h 1699"/>
                  <a:gd name="T106" fmla="*/ 66 w 93"/>
                  <a:gd name="T107" fmla="*/ 218 h 1699"/>
                  <a:gd name="T108" fmla="*/ 66 w 93"/>
                  <a:gd name="T109" fmla="*/ 160 h 1699"/>
                  <a:gd name="T110" fmla="*/ 66 w 93"/>
                  <a:gd name="T111" fmla="*/ 102 h 169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93" h="1699">
                    <a:moveTo>
                      <a:pt x="92" y="0"/>
                    </a:moveTo>
                    <a:lnTo>
                      <a:pt x="79" y="73"/>
                    </a:lnTo>
                    <a:lnTo>
                      <a:pt x="79" y="131"/>
                    </a:lnTo>
                    <a:lnTo>
                      <a:pt x="66" y="189"/>
                    </a:lnTo>
                    <a:lnTo>
                      <a:pt x="26" y="247"/>
                    </a:lnTo>
                    <a:lnTo>
                      <a:pt x="26" y="305"/>
                    </a:lnTo>
                    <a:lnTo>
                      <a:pt x="26" y="363"/>
                    </a:lnTo>
                    <a:lnTo>
                      <a:pt x="39" y="421"/>
                    </a:lnTo>
                    <a:lnTo>
                      <a:pt x="53" y="479"/>
                    </a:lnTo>
                    <a:lnTo>
                      <a:pt x="53" y="537"/>
                    </a:lnTo>
                    <a:lnTo>
                      <a:pt x="39" y="610"/>
                    </a:lnTo>
                    <a:lnTo>
                      <a:pt x="39" y="668"/>
                    </a:lnTo>
                    <a:lnTo>
                      <a:pt x="39" y="726"/>
                    </a:lnTo>
                    <a:lnTo>
                      <a:pt x="39" y="784"/>
                    </a:lnTo>
                    <a:lnTo>
                      <a:pt x="13" y="856"/>
                    </a:lnTo>
                    <a:lnTo>
                      <a:pt x="0" y="914"/>
                    </a:lnTo>
                    <a:lnTo>
                      <a:pt x="0" y="972"/>
                    </a:lnTo>
                    <a:lnTo>
                      <a:pt x="26" y="1030"/>
                    </a:lnTo>
                    <a:lnTo>
                      <a:pt x="26" y="1103"/>
                    </a:lnTo>
                    <a:lnTo>
                      <a:pt x="13" y="1176"/>
                    </a:lnTo>
                    <a:lnTo>
                      <a:pt x="13" y="1234"/>
                    </a:lnTo>
                    <a:lnTo>
                      <a:pt x="13" y="1292"/>
                    </a:lnTo>
                    <a:lnTo>
                      <a:pt x="13" y="1350"/>
                    </a:lnTo>
                    <a:lnTo>
                      <a:pt x="0" y="1408"/>
                    </a:lnTo>
                    <a:lnTo>
                      <a:pt x="0" y="1466"/>
                    </a:lnTo>
                    <a:lnTo>
                      <a:pt x="13" y="1524"/>
                    </a:lnTo>
                    <a:lnTo>
                      <a:pt x="53" y="1582"/>
                    </a:lnTo>
                    <a:lnTo>
                      <a:pt x="53" y="1640"/>
                    </a:lnTo>
                    <a:lnTo>
                      <a:pt x="26" y="1698"/>
                    </a:lnTo>
                    <a:lnTo>
                      <a:pt x="53" y="1640"/>
                    </a:lnTo>
                    <a:lnTo>
                      <a:pt x="39" y="1567"/>
                    </a:lnTo>
                    <a:lnTo>
                      <a:pt x="26" y="1509"/>
                    </a:lnTo>
                    <a:lnTo>
                      <a:pt x="26" y="1437"/>
                    </a:lnTo>
                    <a:lnTo>
                      <a:pt x="26" y="1379"/>
                    </a:lnTo>
                    <a:lnTo>
                      <a:pt x="26" y="1321"/>
                    </a:lnTo>
                    <a:lnTo>
                      <a:pt x="26" y="1263"/>
                    </a:lnTo>
                    <a:lnTo>
                      <a:pt x="26" y="1205"/>
                    </a:lnTo>
                    <a:lnTo>
                      <a:pt x="53" y="1147"/>
                    </a:lnTo>
                    <a:lnTo>
                      <a:pt x="66" y="1088"/>
                    </a:lnTo>
                    <a:lnTo>
                      <a:pt x="39" y="1030"/>
                    </a:lnTo>
                    <a:lnTo>
                      <a:pt x="13" y="972"/>
                    </a:lnTo>
                    <a:lnTo>
                      <a:pt x="13" y="914"/>
                    </a:lnTo>
                    <a:lnTo>
                      <a:pt x="26" y="856"/>
                    </a:lnTo>
                    <a:lnTo>
                      <a:pt x="39" y="798"/>
                    </a:lnTo>
                    <a:lnTo>
                      <a:pt x="39" y="740"/>
                    </a:lnTo>
                    <a:lnTo>
                      <a:pt x="53" y="682"/>
                    </a:lnTo>
                    <a:lnTo>
                      <a:pt x="66" y="624"/>
                    </a:lnTo>
                    <a:lnTo>
                      <a:pt x="66" y="566"/>
                    </a:lnTo>
                    <a:lnTo>
                      <a:pt x="53" y="508"/>
                    </a:lnTo>
                    <a:lnTo>
                      <a:pt x="39" y="450"/>
                    </a:lnTo>
                    <a:lnTo>
                      <a:pt x="26" y="392"/>
                    </a:lnTo>
                    <a:lnTo>
                      <a:pt x="26" y="334"/>
                    </a:lnTo>
                    <a:lnTo>
                      <a:pt x="26" y="276"/>
                    </a:lnTo>
                    <a:lnTo>
                      <a:pt x="66" y="218"/>
                    </a:lnTo>
                    <a:lnTo>
                      <a:pt x="66" y="160"/>
                    </a:lnTo>
                    <a:lnTo>
                      <a:pt x="66" y="102"/>
                    </a:lnTo>
                  </a:path>
                </a:pathLst>
              </a:custGeom>
              <a:solidFill>
                <a:srgbClr val="49494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6" name="Freeform 24">
                <a:extLst>
                  <a:ext uri="{FF2B5EF4-FFF2-40B4-BE49-F238E27FC236}">
                    <a16:creationId xmlns:a16="http://schemas.microsoft.com/office/drawing/2014/main" id="{7E0F8CBD-752C-5D1F-93BE-C2B31AD78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1" y="204"/>
                <a:ext cx="2527" cy="117"/>
              </a:xfrm>
              <a:custGeom>
                <a:avLst/>
                <a:gdLst>
                  <a:gd name="T0" fmla="*/ 81 w 2527"/>
                  <a:gd name="T1" fmla="*/ 73 h 117"/>
                  <a:gd name="T2" fmla="*/ 188 w 2527"/>
                  <a:gd name="T3" fmla="*/ 44 h 117"/>
                  <a:gd name="T4" fmla="*/ 296 w 2527"/>
                  <a:gd name="T5" fmla="*/ 58 h 117"/>
                  <a:gd name="T6" fmla="*/ 417 w 2527"/>
                  <a:gd name="T7" fmla="*/ 87 h 117"/>
                  <a:gd name="T8" fmla="*/ 524 w 2527"/>
                  <a:gd name="T9" fmla="*/ 87 h 117"/>
                  <a:gd name="T10" fmla="*/ 645 w 2527"/>
                  <a:gd name="T11" fmla="*/ 73 h 117"/>
                  <a:gd name="T12" fmla="*/ 833 w 2527"/>
                  <a:gd name="T13" fmla="*/ 58 h 117"/>
                  <a:gd name="T14" fmla="*/ 941 w 2527"/>
                  <a:gd name="T15" fmla="*/ 44 h 117"/>
                  <a:gd name="T16" fmla="*/ 1061 w 2527"/>
                  <a:gd name="T17" fmla="*/ 58 h 117"/>
                  <a:gd name="T18" fmla="*/ 1209 w 2527"/>
                  <a:gd name="T19" fmla="*/ 58 h 117"/>
                  <a:gd name="T20" fmla="*/ 1344 w 2527"/>
                  <a:gd name="T21" fmla="*/ 44 h 117"/>
                  <a:gd name="T22" fmla="*/ 1451 w 2527"/>
                  <a:gd name="T23" fmla="*/ 44 h 117"/>
                  <a:gd name="T24" fmla="*/ 1559 w 2527"/>
                  <a:gd name="T25" fmla="*/ 0 h 117"/>
                  <a:gd name="T26" fmla="*/ 2472 w 2527"/>
                  <a:gd name="T27" fmla="*/ 0 h 117"/>
                  <a:gd name="T28" fmla="*/ 2472 w 2527"/>
                  <a:gd name="T29" fmla="*/ 58 h 117"/>
                  <a:gd name="T30" fmla="*/ 2351 w 2527"/>
                  <a:gd name="T31" fmla="*/ 58 h 117"/>
                  <a:gd name="T32" fmla="*/ 2244 w 2527"/>
                  <a:gd name="T33" fmla="*/ 58 h 117"/>
                  <a:gd name="T34" fmla="*/ 2123 w 2527"/>
                  <a:gd name="T35" fmla="*/ 73 h 117"/>
                  <a:gd name="T36" fmla="*/ 2015 w 2527"/>
                  <a:gd name="T37" fmla="*/ 87 h 117"/>
                  <a:gd name="T38" fmla="*/ 1868 w 2527"/>
                  <a:gd name="T39" fmla="*/ 73 h 117"/>
                  <a:gd name="T40" fmla="*/ 1760 w 2527"/>
                  <a:gd name="T41" fmla="*/ 58 h 117"/>
                  <a:gd name="T42" fmla="*/ 1639 w 2527"/>
                  <a:gd name="T43" fmla="*/ 58 h 117"/>
                  <a:gd name="T44" fmla="*/ 1532 w 2527"/>
                  <a:gd name="T45" fmla="*/ 73 h 117"/>
                  <a:gd name="T46" fmla="*/ 1424 w 2527"/>
                  <a:gd name="T47" fmla="*/ 73 h 117"/>
                  <a:gd name="T48" fmla="*/ 1317 w 2527"/>
                  <a:gd name="T49" fmla="*/ 58 h 117"/>
                  <a:gd name="T50" fmla="*/ 1088 w 2527"/>
                  <a:gd name="T51" fmla="*/ 73 h 117"/>
                  <a:gd name="T52" fmla="*/ 967 w 2527"/>
                  <a:gd name="T53" fmla="*/ 73 h 117"/>
                  <a:gd name="T54" fmla="*/ 846 w 2527"/>
                  <a:gd name="T55" fmla="*/ 87 h 117"/>
                  <a:gd name="T56" fmla="*/ 726 w 2527"/>
                  <a:gd name="T57" fmla="*/ 73 h 117"/>
                  <a:gd name="T58" fmla="*/ 591 w 2527"/>
                  <a:gd name="T59" fmla="*/ 73 h 117"/>
                  <a:gd name="T60" fmla="*/ 470 w 2527"/>
                  <a:gd name="T61" fmla="*/ 73 h 117"/>
                  <a:gd name="T62" fmla="*/ 363 w 2527"/>
                  <a:gd name="T63" fmla="*/ 73 h 117"/>
                  <a:gd name="T64" fmla="*/ 255 w 2527"/>
                  <a:gd name="T65" fmla="*/ 44 h 117"/>
                  <a:gd name="T66" fmla="*/ 148 w 2527"/>
                  <a:gd name="T67" fmla="*/ 73 h 117"/>
                  <a:gd name="T68" fmla="*/ 0 w 2527"/>
                  <a:gd name="T69" fmla="*/ 116 h 117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527" h="117">
                    <a:moveTo>
                      <a:pt x="0" y="116"/>
                    </a:moveTo>
                    <a:lnTo>
                      <a:pt x="81" y="73"/>
                    </a:lnTo>
                    <a:lnTo>
                      <a:pt x="134" y="58"/>
                    </a:lnTo>
                    <a:lnTo>
                      <a:pt x="188" y="44"/>
                    </a:lnTo>
                    <a:lnTo>
                      <a:pt x="242" y="44"/>
                    </a:lnTo>
                    <a:lnTo>
                      <a:pt x="296" y="58"/>
                    </a:lnTo>
                    <a:lnTo>
                      <a:pt x="363" y="87"/>
                    </a:lnTo>
                    <a:lnTo>
                      <a:pt x="417" y="87"/>
                    </a:lnTo>
                    <a:lnTo>
                      <a:pt x="470" y="87"/>
                    </a:lnTo>
                    <a:lnTo>
                      <a:pt x="524" y="87"/>
                    </a:lnTo>
                    <a:lnTo>
                      <a:pt x="591" y="87"/>
                    </a:lnTo>
                    <a:lnTo>
                      <a:pt x="645" y="73"/>
                    </a:lnTo>
                    <a:lnTo>
                      <a:pt x="752" y="58"/>
                    </a:lnTo>
                    <a:lnTo>
                      <a:pt x="833" y="58"/>
                    </a:lnTo>
                    <a:lnTo>
                      <a:pt x="887" y="44"/>
                    </a:lnTo>
                    <a:lnTo>
                      <a:pt x="941" y="44"/>
                    </a:lnTo>
                    <a:lnTo>
                      <a:pt x="1008" y="58"/>
                    </a:lnTo>
                    <a:lnTo>
                      <a:pt x="1061" y="58"/>
                    </a:lnTo>
                    <a:lnTo>
                      <a:pt x="1115" y="58"/>
                    </a:lnTo>
                    <a:lnTo>
                      <a:pt x="1209" y="58"/>
                    </a:lnTo>
                    <a:lnTo>
                      <a:pt x="1276" y="44"/>
                    </a:lnTo>
                    <a:lnTo>
                      <a:pt x="1344" y="44"/>
                    </a:lnTo>
                    <a:lnTo>
                      <a:pt x="1397" y="44"/>
                    </a:lnTo>
                    <a:lnTo>
                      <a:pt x="1451" y="44"/>
                    </a:lnTo>
                    <a:lnTo>
                      <a:pt x="1505" y="29"/>
                    </a:lnTo>
                    <a:lnTo>
                      <a:pt x="1559" y="0"/>
                    </a:lnTo>
                    <a:lnTo>
                      <a:pt x="2472" y="0"/>
                    </a:lnTo>
                    <a:lnTo>
                      <a:pt x="2526" y="29"/>
                    </a:lnTo>
                    <a:lnTo>
                      <a:pt x="2472" y="58"/>
                    </a:lnTo>
                    <a:lnTo>
                      <a:pt x="2419" y="58"/>
                    </a:lnTo>
                    <a:lnTo>
                      <a:pt x="2351" y="58"/>
                    </a:lnTo>
                    <a:lnTo>
                      <a:pt x="2298" y="58"/>
                    </a:lnTo>
                    <a:lnTo>
                      <a:pt x="2244" y="58"/>
                    </a:lnTo>
                    <a:lnTo>
                      <a:pt x="2177" y="102"/>
                    </a:lnTo>
                    <a:lnTo>
                      <a:pt x="2123" y="73"/>
                    </a:lnTo>
                    <a:lnTo>
                      <a:pt x="2069" y="73"/>
                    </a:lnTo>
                    <a:lnTo>
                      <a:pt x="2015" y="87"/>
                    </a:lnTo>
                    <a:lnTo>
                      <a:pt x="1935" y="87"/>
                    </a:lnTo>
                    <a:lnTo>
                      <a:pt x="1868" y="73"/>
                    </a:lnTo>
                    <a:lnTo>
                      <a:pt x="1814" y="58"/>
                    </a:lnTo>
                    <a:lnTo>
                      <a:pt x="1760" y="58"/>
                    </a:lnTo>
                    <a:lnTo>
                      <a:pt x="1706" y="58"/>
                    </a:lnTo>
                    <a:lnTo>
                      <a:pt x="1639" y="58"/>
                    </a:lnTo>
                    <a:lnTo>
                      <a:pt x="1585" y="58"/>
                    </a:lnTo>
                    <a:lnTo>
                      <a:pt x="1532" y="73"/>
                    </a:lnTo>
                    <a:lnTo>
                      <a:pt x="1478" y="73"/>
                    </a:lnTo>
                    <a:lnTo>
                      <a:pt x="1424" y="73"/>
                    </a:lnTo>
                    <a:lnTo>
                      <a:pt x="1370" y="58"/>
                    </a:lnTo>
                    <a:lnTo>
                      <a:pt x="1317" y="58"/>
                    </a:lnTo>
                    <a:lnTo>
                      <a:pt x="1196" y="58"/>
                    </a:lnTo>
                    <a:lnTo>
                      <a:pt x="1088" y="73"/>
                    </a:lnTo>
                    <a:lnTo>
                      <a:pt x="1035" y="73"/>
                    </a:lnTo>
                    <a:lnTo>
                      <a:pt x="967" y="73"/>
                    </a:lnTo>
                    <a:lnTo>
                      <a:pt x="914" y="87"/>
                    </a:lnTo>
                    <a:lnTo>
                      <a:pt x="846" y="87"/>
                    </a:lnTo>
                    <a:lnTo>
                      <a:pt x="779" y="73"/>
                    </a:lnTo>
                    <a:lnTo>
                      <a:pt x="726" y="73"/>
                    </a:lnTo>
                    <a:lnTo>
                      <a:pt x="658" y="73"/>
                    </a:lnTo>
                    <a:lnTo>
                      <a:pt x="591" y="73"/>
                    </a:lnTo>
                    <a:lnTo>
                      <a:pt x="524" y="73"/>
                    </a:lnTo>
                    <a:lnTo>
                      <a:pt x="470" y="73"/>
                    </a:lnTo>
                    <a:lnTo>
                      <a:pt x="417" y="73"/>
                    </a:lnTo>
                    <a:lnTo>
                      <a:pt x="363" y="73"/>
                    </a:lnTo>
                    <a:lnTo>
                      <a:pt x="309" y="44"/>
                    </a:lnTo>
                    <a:lnTo>
                      <a:pt x="255" y="44"/>
                    </a:lnTo>
                    <a:lnTo>
                      <a:pt x="202" y="44"/>
                    </a:lnTo>
                    <a:lnTo>
                      <a:pt x="148" y="73"/>
                    </a:lnTo>
                    <a:lnTo>
                      <a:pt x="94" y="73"/>
                    </a:lnTo>
                    <a:lnTo>
                      <a:pt x="0" y="116"/>
                    </a:lnTo>
                  </a:path>
                </a:pathLst>
              </a:custGeom>
              <a:solidFill>
                <a:srgbClr val="B9B9B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57" name="Freeform 25">
                <a:extLst>
                  <a:ext uri="{FF2B5EF4-FFF2-40B4-BE49-F238E27FC236}">
                    <a16:creationId xmlns:a16="http://schemas.microsoft.com/office/drawing/2014/main" id="{E3D337ED-300A-4689-63F6-846C844637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70" y="204"/>
                <a:ext cx="1763" cy="75"/>
              </a:xfrm>
              <a:custGeom>
                <a:avLst/>
                <a:gdLst>
                  <a:gd name="T0" fmla="*/ 188 w 1763"/>
                  <a:gd name="T1" fmla="*/ 0 h 75"/>
                  <a:gd name="T2" fmla="*/ 363 w 1763"/>
                  <a:gd name="T3" fmla="*/ 74 h 75"/>
                  <a:gd name="T4" fmla="*/ 444 w 1763"/>
                  <a:gd name="T5" fmla="*/ 74 h 75"/>
                  <a:gd name="T6" fmla="*/ 565 w 1763"/>
                  <a:gd name="T7" fmla="*/ 74 h 75"/>
                  <a:gd name="T8" fmla="*/ 619 w 1763"/>
                  <a:gd name="T9" fmla="*/ 74 h 75"/>
                  <a:gd name="T10" fmla="*/ 699 w 1763"/>
                  <a:gd name="T11" fmla="*/ 59 h 75"/>
                  <a:gd name="T12" fmla="*/ 753 w 1763"/>
                  <a:gd name="T13" fmla="*/ 59 h 75"/>
                  <a:gd name="T14" fmla="*/ 807 w 1763"/>
                  <a:gd name="T15" fmla="*/ 44 h 75"/>
                  <a:gd name="T16" fmla="*/ 874 w 1763"/>
                  <a:gd name="T17" fmla="*/ 44 h 75"/>
                  <a:gd name="T18" fmla="*/ 928 w 1763"/>
                  <a:gd name="T19" fmla="*/ 44 h 75"/>
                  <a:gd name="T20" fmla="*/ 995 w 1763"/>
                  <a:gd name="T21" fmla="*/ 74 h 75"/>
                  <a:gd name="T22" fmla="*/ 1103 w 1763"/>
                  <a:gd name="T23" fmla="*/ 74 h 75"/>
                  <a:gd name="T24" fmla="*/ 1157 w 1763"/>
                  <a:gd name="T25" fmla="*/ 74 h 75"/>
                  <a:gd name="T26" fmla="*/ 1211 w 1763"/>
                  <a:gd name="T27" fmla="*/ 74 h 75"/>
                  <a:gd name="T28" fmla="*/ 1332 w 1763"/>
                  <a:gd name="T29" fmla="*/ 74 h 75"/>
                  <a:gd name="T30" fmla="*/ 1399 w 1763"/>
                  <a:gd name="T31" fmla="*/ 59 h 75"/>
                  <a:gd name="T32" fmla="*/ 1453 w 1763"/>
                  <a:gd name="T33" fmla="*/ 44 h 75"/>
                  <a:gd name="T34" fmla="*/ 1506 w 1763"/>
                  <a:gd name="T35" fmla="*/ 44 h 75"/>
                  <a:gd name="T36" fmla="*/ 1560 w 1763"/>
                  <a:gd name="T37" fmla="*/ 30 h 75"/>
                  <a:gd name="T38" fmla="*/ 1654 w 1763"/>
                  <a:gd name="T39" fmla="*/ 30 h 75"/>
                  <a:gd name="T40" fmla="*/ 1708 w 1763"/>
                  <a:gd name="T41" fmla="*/ 30 h 75"/>
                  <a:gd name="T42" fmla="*/ 1762 w 1763"/>
                  <a:gd name="T43" fmla="*/ 30 h 75"/>
                  <a:gd name="T44" fmla="*/ 1708 w 1763"/>
                  <a:gd name="T45" fmla="*/ 30 h 75"/>
                  <a:gd name="T46" fmla="*/ 1654 w 1763"/>
                  <a:gd name="T47" fmla="*/ 44 h 75"/>
                  <a:gd name="T48" fmla="*/ 1601 w 1763"/>
                  <a:gd name="T49" fmla="*/ 74 h 75"/>
                  <a:gd name="T50" fmla="*/ 1547 w 1763"/>
                  <a:gd name="T51" fmla="*/ 74 h 75"/>
                  <a:gd name="T52" fmla="*/ 1493 w 1763"/>
                  <a:gd name="T53" fmla="*/ 74 h 75"/>
                  <a:gd name="T54" fmla="*/ 1426 w 1763"/>
                  <a:gd name="T55" fmla="*/ 59 h 75"/>
                  <a:gd name="T56" fmla="*/ 1372 w 1763"/>
                  <a:gd name="T57" fmla="*/ 59 h 75"/>
                  <a:gd name="T58" fmla="*/ 1251 w 1763"/>
                  <a:gd name="T59" fmla="*/ 59 h 75"/>
                  <a:gd name="T60" fmla="*/ 1184 w 1763"/>
                  <a:gd name="T61" fmla="*/ 59 h 75"/>
                  <a:gd name="T62" fmla="*/ 1116 w 1763"/>
                  <a:gd name="T63" fmla="*/ 59 h 75"/>
                  <a:gd name="T64" fmla="*/ 1009 w 1763"/>
                  <a:gd name="T65" fmla="*/ 59 h 75"/>
                  <a:gd name="T66" fmla="*/ 955 w 1763"/>
                  <a:gd name="T67" fmla="*/ 59 h 75"/>
                  <a:gd name="T68" fmla="*/ 888 w 1763"/>
                  <a:gd name="T69" fmla="*/ 59 h 75"/>
                  <a:gd name="T70" fmla="*/ 820 w 1763"/>
                  <a:gd name="T71" fmla="*/ 74 h 75"/>
                  <a:gd name="T72" fmla="*/ 767 w 1763"/>
                  <a:gd name="T73" fmla="*/ 74 h 75"/>
                  <a:gd name="T74" fmla="*/ 699 w 1763"/>
                  <a:gd name="T75" fmla="*/ 59 h 75"/>
                  <a:gd name="T76" fmla="*/ 646 w 1763"/>
                  <a:gd name="T77" fmla="*/ 44 h 75"/>
                  <a:gd name="T78" fmla="*/ 592 w 1763"/>
                  <a:gd name="T79" fmla="*/ 44 h 75"/>
                  <a:gd name="T80" fmla="*/ 538 w 1763"/>
                  <a:gd name="T81" fmla="*/ 44 h 75"/>
                  <a:gd name="T82" fmla="*/ 484 w 1763"/>
                  <a:gd name="T83" fmla="*/ 59 h 75"/>
                  <a:gd name="T84" fmla="*/ 430 w 1763"/>
                  <a:gd name="T85" fmla="*/ 59 h 75"/>
                  <a:gd name="T86" fmla="*/ 377 w 1763"/>
                  <a:gd name="T87" fmla="*/ 30 h 75"/>
                  <a:gd name="T88" fmla="*/ 323 w 1763"/>
                  <a:gd name="T89" fmla="*/ 15 h 75"/>
                  <a:gd name="T90" fmla="*/ 269 w 1763"/>
                  <a:gd name="T91" fmla="*/ 15 h 75"/>
                  <a:gd name="T92" fmla="*/ 215 w 1763"/>
                  <a:gd name="T93" fmla="*/ 15 h 75"/>
                  <a:gd name="T94" fmla="*/ 161 w 1763"/>
                  <a:gd name="T95" fmla="*/ 15 h 75"/>
                  <a:gd name="T96" fmla="*/ 108 w 1763"/>
                  <a:gd name="T97" fmla="*/ 30 h 75"/>
                  <a:gd name="T98" fmla="*/ 54 w 1763"/>
                  <a:gd name="T99" fmla="*/ 44 h 75"/>
                  <a:gd name="T100" fmla="*/ 0 w 1763"/>
                  <a:gd name="T101" fmla="*/ 59 h 75"/>
                  <a:gd name="T102" fmla="*/ 54 w 1763"/>
                  <a:gd name="T103" fmla="*/ 59 h 75"/>
                  <a:gd name="T104" fmla="*/ 108 w 1763"/>
                  <a:gd name="T105" fmla="*/ 30 h 75"/>
                  <a:gd name="T106" fmla="*/ 161 w 1763"/>
                  <a:gd name="T107" fmla="*/ 30 h 75"/>
                  <a:gd name="T108" fmla="*/ 188 w 1763"/>
                  <a:gd name="T109" fmla="*/ 0 h 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763" h="75">
                    <a:moveTo>
                      <a:pt x="188" y="0"/>
                    </a:moveTo>
                    <a:lnTo>
                      <a:pt x="363" y="74"/>
                    </a:lnTo>
                    <a:lnTo>
                      <a:pt x="444" y="74"/>
                    </a:lnTo>
                    <a:lnTo>
                      <a:pt x="565" y="74"/>
                    </a:lnTo>
                    <a:lnTo>
                      <a:pt x="619" y="74"/>
                    </a:lnTo>
                    <a:lnTo>
                      <a:pt x="699" y="59"/>
                    </a:lnTo>
                    <a:lnTo>
                      <a:pt x="753" y="59"/>
                    </a:lnTo>
                    <a:lnTo>
                      <a:pt x="807" y="44"/>
                    </a:lnTo>
                    <a:lnTo>
                      <a:pt x="874" y="44"/>
                    </a:lnTo>
                    <a:lnTo>
                      <a:pt x="928" y="44"/>
                    </a:lnTo>
                    <a:lnTo>
                      <a:pt x="995" y="74"/>
                    </a:lnTo>
                    <a:lnTo>
                      <a:pt x="1103" y="74"/>
                    </a:lnTo>
                    <a:lnTo>
                      <a:pt x="1157" y="74"/>
                    </a:lnTo>
                    <a:lnTo>
                      <a:pt x="1211" y="74"/>
                    </a:lnTo>
                    <a:lnTo>
                      <a:pt x="1332" y="74"/>
                    </a:lnTo>
                    <a:lnTo>
                      <a:pt x="1399" y="59"/>
                    </a:lnTo>
                    <a:lnTo>
                      <a:pt x="1453" y="44"/>
                    </a:lnTo>
                    <a:lnTo>
                      <a:pt x="1506" y="44"/>
                    </a:lnTo>
                    <a:lnTo>
                      <a:pt x="1560" y="30"/>
                    </a:lnTo>
                    <a:lnTo>
                      <a:pt x="1654" y="30"/>
                    </a:lnTo>
                    <a:lnTo>
                      <a:pt x="1708" y="30"/>
                    </a:lnTo>
                    <a:lnTo>
                      <a:pt x="1762" y="30"/>
                    </a:lnTo>
                    <a:lnTo>
                      <a:pt x="1708" y="30"/>
                    </a:lnTo>
                    <a:lnTo>
                      <a:pt x="1654" y="44"/>
                    </a:lnTo>
                    <a:lnTo>
                      <a:pt x="1601" y="74"/>
                    </a:lnTo>
                    <a:lnTo>
                      <a:pt x="1547" y="74"/>
                    </a:lnTo>
                    <a:lnTo>
                      <a:pt x="1493" y="74"/>
                    </a:lnTo>
                    <a:lnTo>
                      <a:pt x="1426" y="59"/>
                    </a:lnTo>
                    <a:lnTo>
                      <a:pt x="1372" y="59"/>
                    </a:lnTo>
                    <a:lnTo>
                      <a:pt x="1251" y="59"/>
                    </a:lnTo>
                    <a:lnTo>
                      <a:pt x="1184" y="59"/>
                    </a:lnTo>
                    <a:lnTo>
                      <a:pt x="1116" y="59"/>
                    </a:lnTo>
                    <a:lnTo>
                      <a:pt x="1009" y="59"/>
                    </a:lnTo>
                    <a:lnTo>
                      <a:pt x="955" y="59"/>
                    </a:lnTo>
                    <a:lnTo>
                      <a:pt x="888" y="59"/>
                    </a:lnTo>
                    <a:lnTo>
                      <a:pt x="820" y="74"/>
                    </a:lnTo>
                    <a:lnTo>
                      <a:pt x="767" y="74"/>
                    </a:lnTo>
                    <a:lnTo>
                      <a:pt x="699" y="59"/>
                    </a:lnTo>
                    <a:lnTo>
                      <a:pt x="646" y="44"/>
                    </a:lnTo>
                    <a:lnTo>
                      <a:pt x="592" y="44"/>
                    </a:lnTo>
                    <a:lnTo>
                      <a:pt x="538" y="44"/>
                    </a:lnTo>
                    <a:lnTo>
                      <a:pt x="484" y="59"/>
                    </a:lnTo>
                    <a:lnTo>
                      <a:pt x="430" y="59"/>
                    </a:lnTo>
                    <a:lnTo>
                      <a:pt x="377" y="30"/>
                    </a:lnTo>
                    <a:lnTo>
                      <a:pt x="323" y="15"/>
                    </a:lnTo>
                    <a:lnTo>
                      <a:pt x="269" y="15"/>
                    </a:lnTo>
                    <a:lnTo>
                      <a:pt x="215" y="15"/>
                    </a:lnTo>
                    <a:lnTo>
                      <a:pt x="161" y="15"/>
                    </a:lnTo>
                    <a:lnTo>
                      <a:pt x="108" y="30"/>
                    </a:lnTo>
                    <a:lnTo>
                      <a:pt x="54" y="44"/>
                    </a:lnTo>
                    <a:lnTo>
                      <a:pt x="0" y="59"/>
                    </a:lnTo>
                    <a:lnTo>
                      <a:pt x="54" y="59"/>
                    </a:lnTo>
                    <a:lnTo>
                      <a:pt x="108" y="30"/>
                    </a:lnTo>
                    <a:lnTo>
                      <a:pt x="161" y="30"/>
                    </a:lnTo>
                    <a:lnTo>
                      <a:pt x="188" y="0"/>
                    </a:lnTo>
                  </a:path>
                </a:pathLst>
              </a:custGeom>
              <a:solidFill>
                <a:srgbClr val="6D6D6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rnd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31" name="Group 30">
              <a:extLst>
                <a:ext uri="{FF2B5EF4-FFF2-40B4-BE49-F238E27FC236}">
                  <a16:creationId xmlns:a16="http://schemas.microsoft.com/office/drawing/2014/main" id="{3A391087-02A8-3B1A-6D25-875BDA6CFE6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1246" cy="1232"/>
              <a:chOff x="0" y="0"/>
              <a:chExt cx="1246" cy="1232"/>
            </a:xfrm>
          </p:grpSpPr>
          <p:sp>
            <p:nvSpPr>
              <p:cNvPr id="1032" name="Rectangle 27">
                <a:extLst>
                  <a:ext uri="{FF2B5EF4-FFF2-40B4-BE49-F238E27FC236}">
                    <a16:creationId xmlns:a16="http://schemas.microsoft.com/office/drawing/2014/main" id="{D5355012-0A0F-1035-2C4A-B369975685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246" cy="123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3" name="Rectangle 28">
                <a:extLst>
                  <a:ext uri="{FF2B5EF4-FFF2-40B4-BE49-F238E27FC236}">
                    <a16:creationId xmlns:a16="http://schemas.microsoft.com/office/drawing/2014/main" id="{157EBF26-4518-C0F0-E078-5F16466DA6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" y="202"/>
                <a:ext cx="1000" cy="1030"/>
              </a:xfrm>
              <a:prstGeom prst="rect">
                <a:avLst/>
              </a:prstGeom>
              <a:solidFill>
                <a:srgbClr val="474747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34" name="Rectangle 29">
                <a:extLst>
                  <a:ext uri="{FF2B5EF4-FFF2-40B4-BE49-F238E27FC236}">
                    <a16:creationId xmlns:a16="http://schemas.microsoft.com/office/drawing/2014/main" id="{685A95C8-2290-34C5-D483-E30E0E95C0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0"/>
                <a:ext cx="1172" cy="1165"/>
              </a:xfrm>
              <a:prstGeom prst="rect">
                <a:avLst/>
              </a:prstGeom>
              <a:gradFill rotWithShape="0">
                <a:gsLst>
                  <a:gs pos="0">
                    <a:srgbClr val="790015"/>
                  </a:gs>
                  <a:gs pos="100000">
                    <a:srgbClr val="61001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</p:grpSp>
      </p:grpSp>
      <p:sp>
        <p:nvSpPr>
          <p:cNvPr id="1027" name="Text Box 39">
            <a:extLst>
              <a:ext uri="{FF2B5EF4-FFF2-40B4-BE49-F238E27FC236}">
                <a16:creationId xmlns:a16="http://schemas.microsoft.com/office/drawing/2014/main" id="{4B3BF21D-D9D8-B019-AAD3-8AD5A7E866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1064" name="Rectangle 40">
            <a:extLst>
              <a:ext uri="{FF2B5EF4-FFF2-40B4-BE49-F238E27FC236}">
                <a16:creationId xmlns:a16="http://schemas.microsoft.com/office/drawing/2014/main" id="{9190F668-6604-154F-A897-2C8CED6C2FC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7.5.04SL.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heel spokes="0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pitchFamily="2" charset="2"/>
        <a:buChar char="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5EBEA24E-77D4-C88A-6EEE-2694FEFF2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>
            <a:extLst>
              <a:ext uri="{FF2B5EF4-FFF2-40B4-BE49-F238E27FC236}">
                <a16:creationId xmlns:a16="http://schemas.microsoft.com/office/drawing/2014/main" id="{E7168DB5-C27F-1957-A3B9-3DBE6E6793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>
            <a:extLst>
              <a:ext uri="{FF2B5EF4-FFF2-40B4-BE49-F238E27FC236}">
                <a16:creationId xmlns:a16="http://schemas.microsoft.com/office/drawing/2014/main" id="{F5FAD2B6-168E-F582-8EBA-E1CCA1FEF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>
            <a:extLst>
              <a:ext uri="{FF2B5EF4-FFF2-40B4-BE49-F238E27FC236}">
                <a16:creationId xmlns:a16="http://schemas.microsoft.com/office/drawing/2014/main" id="{EA317648-1346-D5E0-8D1B-5FD4827DB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2" name="Text Box 7">
            <a:extLst>
              <a:ext uri="{FF2B5EF4-FFF2-40B4-BE49-F238E27FC236}">
                <a16:creationId xmlns:a16="http://schemas.microsoft.com/office/drawing/2014/main" id="{F0BB4D15-2C41-8E62-6194-E13128127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3928" name="Picture 8">
            <a:extLst>
              <a:ext uri="{FF2B5EF4-FFF2-40B4-BE49-F238E27FC236}">
                <a16:creationId xmlns:a16="http://schemas.microsoft.com/office/drawing/2014/main" id="{0D782413-DF04-60C4-D67B-290669173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4" name="Text Box 9">
            <a:extLst>
              <a:ext uri="{FF2B5EF4-FFF2-40B4-BE49-F238E27FC236}">
                <a16:creationId xmlns:a16="http://schemas.microsoft.com/office/drawing/2014/main" id="{DE50EE9F-ADE5-EB38-2501-68BA1A100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333333"/>
                </a:solidFill>
                <a:latin typeface="Webdings" pitchFamily="2" charset="2"/>
              </a:rPr>
              <a:t></a:t>
            </a:r>
          </a:p>
        </p:txBody>
      </p:sp>
      <p:grpSp>
        <p:nvGrpSpPr>
          <p:cNvPr id="593933" name="Group 13">
            <a:extLst>
              <a:ext uri="{FF2B5EF4-FFF2-40B4-BE49-F238E27FC236}">
                <a16:creationId xmlns:a16="http://schemas.microsoft.com/office/drawing/2014/main" id="{5CE3E4E9-2371-BD65-E6F3-CFE919DE9BF7}"/>
              </a:ext>
            </a:extLst>
          </p:cNvPr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4169" name="Text Box 14">
              <a:extLst>
                <a:ext uri="{FF2B5EF4-FFF2-40B4-BE49-F238E27FC236}">
                  <a16:creationId xmlns:a16="http://schemas.microsoft.com/office/drawing/2014/main" id="{0DB2FB59-A4C1-6775-53DC-61F23BA27B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7200">
                  <a:solidFill>
                    <a:srgbClr val="7AFEEE"/>
                  </a:solidFill>
                </a:rPr>
                <a:t>C 7 S J</a:t>
              </a:r>
            </a:p>
          </p:txBody>
        </p:sp>
        <p:sp>
          <p:nvSpPr>
            <p:cNvPr id="4170" name="Rectangle 15">
              <a:extLst>
                <a:ext uri="{FF2B5EF4-FFF2-40B4-BE49-F238E27FC236}">
                  <a16:creationId xmlns:a16="http://schemas.microsoft.com/office/drawing/2014/main" id="{A47BBB26-CC51-6CE0-A991-9FA797F6D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93999" name="Rectangle 79">
            <a:extLst>
              <a:ext uri="{FF2B5EF4-FFF2-40B4-BE49-F238E27FC236}">
                <a16:creationId xmlns:a16="http://schemas.microsoft.com/office/drawing/2014/main" id="{17988365-3625-036F-73B3-746C1F10C1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grpSp>
        <p:nvGrpSpPr>
          <p:cNvPr id="594000" name="Group 80">
            <a:extLst>
              <a:ext uri="{FF2B5EF4-FFF2-40B4-BE49-F238E27FC236}">
                <a16:creationId xmlns:a16="http://schemas.microsoft.com/office/drawing/2014/main" id="{1AF82A12-5C7B-C737-AD42-FFFF7E2C3C3A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4164" name="Rectangle 81">
              <a:extLst>
                <a:ext uri="{FF2B5EF4-FFF2-40B4-BE49-F238E27FC236}">
                  <a16:creationId xmlns:a16="http://schemas.microsoft.com/office/drawing/2014/main" id="{0172A767-06F0-A320-FB1D-ECF8F15970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65" name="AutoShape 82">
              <a:extLst>
                <a:ext uri="{FF2B5EF4-FFF2-40B4-BE49-F238E27FC236}">
                  <a16:creationId xmlns:a16="http://schemas.microsoft.com/office/drawing/2014/main" id="{68910457-E330-06DE-6451-FE54904584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66" name="Rectangle 83">
              <a:extLst>
                <a:ext uri="{FF2B5EF4-FFF2-40B4-BE49-F238E27FC236}">
                  <a16:creationId xmlns:a16="http://schemas.microsoft.com/office/drawing/2014/main" id="{CA7323B4-C321-A98E-1A25-C3FA4F25CB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04" name="Rectangle 84">
              <a:extLst>
                <a:ext uri="{FF2B5EF4-FFF2-40B4-BE49-F238E27FC236}">
                  <a16:creationId xmlns:a16="http://schemas.microsoft.com/office/drawing/2014/main" id="{D40609B8-EE8C-505C-3A51-19D3249111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" y="2078"/>
              <a:ext cx="627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Øã×í¿ßMí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168" name="Line 85">
              <a:extLst>
                <a:ext uri="{FF2B5EF4-FFF2-40B4-BE49-F238E27FC236}">
                  <a16:creationId xmlns:a16="http://schemas.microsoft.com/office/drawing/2014/main" id="{A5FA30DA-FCD7-E3E8-940A-4EE45BAF3D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06" name="Group 86">
            <a:extLst>
              <a:ext uri="{FF2B5EF4-FFF2-40B4-BE49-F238E27FC236}">
                <a16:creationId xmlns:a16="http://schemas.microsoft.com/office/drawing/2014/main" id="{FAD9731D-2535-BDF8-0DA0-D93A0C400948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4159" name="Rectangle 87">
              <a:extLst>
                <a:ext uri="{FF2B5EF4-FFF2-40B4-BE49-F238E27FC236}">
                  <a16:creationId xmlns:a16="http://schemas.microsoft.com/office/drawing/2014/main" id="{862A31C1-A43C-7F33-BE97-7BC781B171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60" name="AutoShape 88">
              <a:extLst>
                <a:ext uri="{FF2B5EF4-FFF2-40B4-BE49-F238E27FC236}">
                  <a16:creationId xmlns:a16="http://schemas.microsoft.com/office/drawing/2014/main" id="{44FDEE35-174B-CFBE-E23D-304CF69D79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61" name="Rectangle 89">
              <a:extLst>
                <a:ext uri="{FF2B5EF4-FFF2-40B4-BE49-F238E27FC236}">
                  <a16:creationId xmlns:a16="http://schemas.microsoft.com/office/drawing/2014/main" id="{61C3D962-0155-3C6B-F4C3-FC75A669FD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10" name="Rectangle 90">
              <a:extLst>
                <a:ext uri="{FF2B5EF4-FFF2-40B4-BE49-F238E27FC236}">
                  <a16:creationId xmlns:a16="http://schemas.microsoft.com/office/drawing/2014/main" id="{18348A18-349B-C14B-690C-19D628573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2" y="2078"/>
              <a:ext cx="66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¥dÌÙÞ¢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163" name="Line 91">
              <a:extLst>
                <a:ext uri="{FF2B5EF4-FFF2-40B4-BE49-F238E27FC236}">
                  <a16:creationId xmlns:a16="http://schemas.microsoft.com/office/drawing/2014/main" id="{03FEF31E-8EC0-CFDD-9AE6-6014907A3E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2" name="Group 92">
            <a:extLst>
              <a:ext uri="{FF2B5EF4-FFF2-40B4-BE49-F238E27FC236}">
                <a16:creationId xmlns:a16="http://schemas.microsoft.com/office/drawing/2014/main" id="{1069B4A8-3E14-A338-F1B3-0B63B203BD52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4154" name="Rectangle 93">
              <a:extLst>
                <a:ext uri="{FF2B5EF4-FFF2-40B4-BE49-F238E27FC236}">
                  <a16:creationId xmlns:a16="http://schemas.microsoft.com/office/drawing/2014/main" id="{24781B65-5A3F-FE87-616E-FC6E37102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55" name="AutoShape 94">
              <a:extLst>
                <a:ext uri="{FF2B5EF4-FFF2-40B4-BE49-F238E27FC236}">
                  <a16:creationId xmlns:a16="http://schemas.microsoft.com/office/drawing/2014/main" id="{221B8041-AD74-B908-6203-F8B7B4AE21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56" name="Rectangle 95">
              <a:extLst>
                <a:ext uri="{FF2B5EF4-FFF2-40B4-BE49-F238E27FC236}">
                  <a16:creationId xmlns:a16="http://schemas.microsoft.com/office/drawing/2014/main" id="{94A80939-5976-DA1C-16E2-A600822C21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16" name="Rectangle 96">
              <a:extLst>
                <a:ext uri="{FF2B5EF4-FFF2-40B4-BE49-F238E27FC236}">
                  <a16:creationId xmlns:a16="http://schemas.microsoft.com/office/drawing/2014/main" id="{C1A344D6-1941-C977-9D04-5E122642D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2078"/>
              <a:ext cx="606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ç¼ÞØËí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158" name="Line 97">
              <a:extLst>
                <a:ext uri="{FF2B5EF4-FFF2-40B4-BE49-F238E27FC236}">
                  <a16:creationId xmlns:a16="http://schemas.microsoft.com/office/drawing/2014/main" id="{115B3874-95FE-18F1-9E35-BA6BD87E761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8" name="Group 98">
            <a:extLst>
              <a:ext uri="{FF2B5EF4-FFF2-40B4-BE49-F238E27FC236}">
                <a16:creationId xmlns:a16="http://schemas.microsoft.com/office/drawing/2014/main" id="{16D5F4E8-92D1-0727-99F2-33B80749307F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4149" name="Rectangle 99">
              <a:extLst>
                <a:ext uri="{FF2B5EF4-FFF2-40B4-BE49-F238E27FC236}">
                  <a16:creationId xmlns:a16="http://schemas.microsoft.com/office/drawing/2014/main" id="{6477427A-5E9E-627F-B669-B119021EA6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50" name="AutoShape 100">
              <a:extLst>
                <a:ext uri="{FF2B5EF4-FFF2-40B4-BE49-F238E27FC236}">
                  <a16:creationId xmlns:a16="http://schemas.microsoft.com/office/drawing/2014/main" id="{D845DDC4-1EAC-CE95-26B1-42B7FC4F0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51" name="Rectangle 101">
              <a:extLst>
                <a:ext uri="{FF2B5EF4-FFF2-40B4-BE49-F238E27FC236}">
                  <a16:creationId xmlns:a16="http://schemas.microsoft.com/office/drawing/2014/main" id="{B057C3E2-6929-306A-2CC3-1941A31C2E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22" name="Rectangle 102">
              <a:extLst>
                <a:ext uri="{FF2B5EF4-FFF2-40B4-BE49-F238E27FC236}">
                  <a16:creationId xmlns:a16="http://schemas.microsoft.com/office/drawing/2014/main" id="{9C597E23-F96C-20E1-CCED-7DD0E8DDB9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2078"/>
              <a:ext cx="492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çÎÞæÖ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153" name="Line 103">
              <a:extLst>
                <a:ext uri="{FF2B5EF4-FFF2-40B4-BE49-F238E27FC236}">
                  <a16:creationId xmlns:a16="http://schemas.microsoft.com/office/drawing/2014/main" id="{2930DF48-8EF9-A73E-C5CA-CF7F7BFEB2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24" name="Group 104">
            <a:extLst>
              <a:ext uri="{FF2B5EF4-FFF2-40B4-BE49-F238E27FC236}">
                <a16:creationId xmlns:a16="http://schemas.microsoft.com/office/drawing/2014/main" id="{26C0F044-87F1-0AE9-5C01-C86BCF9334B2}"/>
              </a:ext>
            </a:extLst>
          </p:cNvPr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4144" name="Rectangle 105">
              <a:extLst>
                <a:ext uri="{FF2B5EF4-FFF2-40B4-BE49-F238E27FC236}">
                  <a16:creationId xmlns:a16="http://schemas.microsoft.com/office/drawing/2014/main" id="{961DA02D-D438-1189-D3FC-719FC129E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45" name="AutoShape 106">
              <a:extLst>
                <a:ext uri="{FF2B5EF4-FFF2-40B4-BE49-F238E27FC236}">
                  <a16:creationId xmlns:a16="http://schemas.microsoft.com/office/drawing/2014/main" id="{C4239541-5DF9-4621-1E28-CEE2C55081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46" name="Rectangle 107">
              <a:extLst>
                <a:ext uri="{FF2B5EF4-FFF2-40B4-BE49-F238E27FC236}">
                  <a16:creationId xmlns:a16="http://schemas.microsoft.com/office/drawing/2014/main" id="{818E1452-15A8-61D1-3E6B-886CDCA60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28" name="Rectangle 108">
              <a:extLst>
                <a:ext uri="{FF2B5EF4-FFF2-40B4-BE49-F238E27FC236}">
                  <a16:creationId xmlns:a16="http://schemas.microsoft.com/office/drawing/2014/main" id="{7FAD0AFA-4957-5428-0EC2-64CB645C7D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" y="2078"/>
              <a:ext cx="592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çÏÞÖáÕ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148" name="Line 109">
              <a:extLst>
                <a:ext uri="{FF2B5EF4-FFF2-40B4-BE49-F238E27FC236}">
                  <a16:creationId xmlns:a16="http://schemas.microsoft.com/office/drawing/2014/main" id="{D9975167-A090-94DD-C34E-9BE68DECF1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30" name="Group 110">
            <a:extLst>
              <a:ext uri="{FF2B5EF4-FFF2-40B4-BE49-F238E27FC236}">
                <a16:creationId xmlns:a16="http://schemas.microsoft.com/office/drawing/2014/main" id="{F57BF0AC-B0B7-FD36-D187-A7FB7C351B3B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4139" name="Rectangle 111">
              <a:extLst>
                <a:ext uri="{FF2B5EF4-FFF2-40B4-BE49-F238E27FC236}">
                  <a16:creationId xmlns:a16="http://schemas.microsoft.com/office/drawing/2014/main" id="{8C7B5A81-EC04-900F-28E0-ED4375A2F8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40" name="AutoShape 112">
              <a:extLst>
                <a:ext uri="{FF2B5EF4-FFF2-40B4-BE49-F238E27FC236}">
                  <a16:creationId xmlns:a16="http://schemas.microsoft.com/office/drawing/2014/main" id="{8CE4BD0E-54EF-F037-4206-6391A9A76B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41" name="Rectangle 113">
              <a:extLst>
                <a:ext uri="{FF2B5EF4-FFF2-40B4-BE49-F238E27FC236}">
                  <a16:creationId xmlns:a16="http://schemas.microsoft.com/office/drawing/2014/main" id="{86894CEB-9311-D2FB-0FF9-681F0A790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34" name="Rectangle 114">
              <a:extLst>
                <a:ext uri="{FF2B5EF4-FFF2-40B4-BE49-F238E27FC236}">
                  <a16:creationId xmlns:a16="http://schemas.microsoft.com/office/drawing/2014/main" id="{9C33C7DD-3C5F-AA58-EE37-82D9E88321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078"/>
              <a:ext cx="784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¥øÞ¼µÄb¢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143" name="Line 115">
              <a:extLst>
                <a:ext uri="{FF2B5EF4-FFF2-40B4-BE49-F238E27FC236}">
                  <a16:creationId xmlns:a16="http://schemas.microsoft.com/office/drawing/2014/main" id="{159595D8-12DF-22D9-A143-590066E0E3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36" name="Group 116">
            <a:extLst>
              <a:ext uri="{FF2B5EF4-FFF2-40B4-BE49-F238E27FC236}">
                <a16:creationId xmlns:a16="http://schemas.microsoft.com/office/drawing/2014/main" id="{30C9EE2E-6CA3-EA05-5805-25A38881D329}"/>
              </a:ext>
            </a:extLst>
          </p:cNvPr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4134" name="Rectangle 117">
              <a:extLst>
                <a:ext uri="{FF2B5EF4-FFF2-40B4-BE49-F238E27FC236}">
                  <a16:creationId xmlns:a16="http://schemas.microsoft.com/office/drawing/2014/main" id="{7EDB3733-52B8-4057-1052-389B9F3B5C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5" name="AutoShape 118">
              <a:extLst>
                <a:ext uri="{FF2B5EF4-FFF2-40B4-BE49-F238E27FC236}">
                  <a16:creationId xmlns:a16="http://schemas.microsoft.com/office/drawing/2014/main" id="{8F9CC818-6722-E328-ACCE-9F7247D84D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6" name="Rectangle 119">
              <a:extLst>
                <a:ext uri="{FF2B5EF4-FFF2-40B4-BE49-F238E27FC236}">
                  <a16:creationId xmlns:a16="http://schemas.microsoft.com/office/drawing/2014/main" id="{BD51B999-A5D5-ABB6-DD60-BA5C7197E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40" name="Rectangle 120">
              <a:extLst>
                <a:ext uri="{FF2B5EF4-FFF2-40B4-BE49-F238E27FC236}">
                  <a16:creationId xmlns:a16="http://schemas.microsoft.com/office/drawing/2014/main" id="{8ED582A7-37C7-82A1-C1CA-0C39D7502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2078"/>
              <a:ext cx="679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øÞ¼ÍøÃ¢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138" name="Line 121">
              <a:extLst>
                <a:ext uri="{FF2B5EF4-FFF2-40B4-BE49-F238E27FC236}">
                  <a16:creationId xmlns:a16="http://schemas.microsoft.com/office/drawing/2014/main" id="{AF09CC67-23D3-4FC4-C07B-E15C246FF1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42" name="Group 122">
            <a:extLst>
              <a:ext uri="{FF2B5EF4-FFF2-40B4-BE49-F238E27FC236}">
                <a16:creationId xmlns:a16="http://schemas.microsoft.com/office/drawing/2014/main" id="{950C06DB-34AB-B1C5-9149-92825D1D50F2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4129" name="Rectangle 123">
              <a:extLst>
                <a:ext uri="{FF2B5EF4-FFF2-40B4-BE49-F238E27FC236}">
                  <a16:creationId xmlns:a16="http://schemas.microsoft.com/office/drawing/2014/main" id="{7DD8DBCE-FB63-9CE8-28C6-A32C626B39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0" name="AutoShape 124">
              <a:extLst>
                <a:ext uri="{FF2B5EF4-FFF2-40B4-BE49-F238E27FC236}">
                  <a16:creationId xmlns:a16="http://schemas.microsoft.com/office/drawing/2014/main" id="{C80F515E-B43C-0341-B780-F58D588F12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31" name="Rectangle 125">
              <a:extLst>
                <a:ext uri="{FF2B5EF4-FFF2-40B4-BE49-F238E27FC236}">
                  <a16:creationId xmlns:a16="http://schemas.microsoft.com/office/drawing/2014/main" id="{7EE853CD-6DFE-E147-5C04-BDDF1F8806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46" name="Rectangle 126">
              <a:extLst>
                <a:ext uri="{FF2B5EF4-FFF2-40B4-BE49-F238E27FC236}">
                  <a16:creationId xmlns:a16="http://schemas.microsoft.com/office/drawing/2014/main" id="{09379CF1-0E60-2C02-6F85-6A503E790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" y="2078"/>
              <a:ext cx="845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dÉÕÞØµÞÜ¢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4133" name="Line 127">
              <a:extLst>
                <a:ext uri="{FF2B5EF4-FFF2-40B4-BE49-F238E27FC236}">
                  <a16:creationId xmlns:a16="http://schemas.microsoft.com/office/drawing/2014/main" id="{C0716331-7138-B720-BE4F-66B59F3F15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48" name="Group 128">
            <a:extLst>
              <a:ext uri="{FF2B5EF4-FFF2-40B4-BE49-F238E27FC236}">
                <a16:creationId xmlns:a16="http://schemas.microsoft.com/office/drawing/2014/main" id="{15341E51-ED87-EAF2-52B0-D40AC61480F7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4125" name="Rectangle 129">
              <a:extLst>
                <a:ext uri="{FF2B5EF4-FFF2-40B4-BE49-F238E27FC236}">
                  <a16:creationId xmlns:a16="http://schemas.microsoft.com/office/drawing/2014/main" id="{DCE46555-7727-7848-4801-05C0CDA40A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6" name="AutoShape 130">
              <a:extLst>
                <a:ext uri="{FF2B5EF4-FFF2-40B4-BE49-F238E27FC236}">
                  <a16:creationId xmlns:a16="http://schemas.microsoft.com/office/drawing/2014/main" id="{6A1380FA-9B19-15E3-4528-E9FFEA6FF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27" name="Rectangle 131">
              <a:extLst>
                <a:ext uri="{FF2B5EF4-FFF2-40B4-BE49-F238E27FC236}">
                  <a16:creationId xmlns:a16="http://schemas.microsoft.com/office/drawing/2014/main" id="{DBEB7673-A827-312D-F6CC-06C2F736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52" name="Rectangle 132">
              <a:extLst>
                <a:ext uri="{FF2B5EF4-FFF2-40B4-BE49-F238E27FC236}">
                  <a16:creationId xmlns:a16="http://schemas.microsoft.com/office/drawing/2014/main" id="{AF1E3577-7C3E-E9A5-34C3-0B5CEF2AA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1" y="2298"/>
              <a:ext cx="949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 b="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ÈßÖÌíÆ µÞÜ¢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</p:grpSp>
      <p:grpSp>
        <p:nvGrpSpPr>
          <p:cNvPr id="594053" name="Group 133">
            <a:extLst>
              <a:ext uri="{FF2B5EF4-FFF2-40B4-BE49-F238E27FC236}">
                <a16:creationId xmlns:a16="http://schemas.microsoft.com/office/drawing/2014/main" id="{9949826C-02E4-C61F-376B-35B30ACDFD26}"/>
              </a:ext>
            </a:extLst>
          </p:cNvPr>
          <p:cNvGrpSpPr>
            <a:grpSpLocks/>
          </p:cNvGrpSpPr>
          <p:nvPr/>
        </p:nvGrpSpPr>
        <p:grpSpPr bwMode="auto">
          <a:xfrm>
            <a:off x="4576763" y="4191000"/>
            <a:ext cx="2762250" cy="1479550"/>
            <a:chOff x="3948" y="107"/>
            <a:chExt cx="1740" cy="932"/>
          </a:xfrm>
        </p:grpSpPr>
        <p:sp>
          <p:nvSpPr>
            <p:cNvPr id="4117" name="Rectangle 134">
              <a:extLst>
                <a:ext uri="{FF2B5EF4-FFF2-40B4-BE49-F238E27FC236}">
                  <a16:creationId xmlns:a16="http://schemas.microsoft.com/office/drawing/2014/main" id="{A31E6E3C-BFCD-C904-84C1-BEF62CCC1B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18" name="AutoShape 135">
              <a:extLst>
                <a:ext uri="{FF2B5EF4-FFF2-40B4-BE49-F238E27FC236}">
                  <a16:creationId xmlns:a16="http://schemas.microsoft.com/office/drawing/2014/main" id="{1EF160F5-B08E-1E75-F055-0B678C4400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119" name="Rectangle 136">
              <a:extLst>
                <a:ext uri="{FF2B5EF4-FFF2-40B4-BE49-F238E27FC236}">
                  <a16:creationId xmlns:a16="http://schemas.microsoft.com/office/drawing/2014/main" id="{5D5FC811-D717-A019-5285-7AB336255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4120" name="Group 137">
              <a:extLst>
                <a:ext uri="{FF2B5EF4-FFF2-40B4-BE49-F238E27FC236}">
                  <a16:creationId xmlns:a16="http://schemas.microsoft.com/office/drawing/2014/main" id="{91BCD98A-99A2-0EA5-88F1-5C58A961B79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30"/>
              <a:ext cx="630" cy="283"/>
              <a:chOff x="3082" y="3101"/>
              <a:chExt cx="493" cy="235"/>
            </a:xfrm>
          </p:grpSpPr>
          <p:sp>
            <p:nvSpPr>
              <p:cNvPr id="594058" name="Rectangle 138">
                <a:extLst>
                  <a:ext uri="{FF2B5EF4-FFF2-40B4-BE49-F238E27FC236}">
                    <a16:creationId xmlns:a16="http://schemas.microsoft.com/office/drawing/2014/main" id="{B35048A5-9EE7-5B28-E1E8-CA99523911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2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endParaRPr lang="en-US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94059" name="Rectangle 139">
                <a:extLst>
                  <a:ext uri="{FF2B5EF4-FFF2-40B4-BE49-F238E27FC236}">
                    <a16:creationId xmlns:a16="http://schemas.microsoft.com/office/drawing/2014/main" id="{2BB4A991-72C0-E141-03B1-04C38BE991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7" y="3101"/>
                <a:ext cx="398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2900" b="0">
                    <a:solidFill>
                      <a:schemeClr val="accent1"/>
                    </a:solidFill>
                    <a:latin typeface="Kerala" panose="020B0604020202020204" pitchFamily="2" charset="0"/>
                  </a:rPr>
                  <a:t>çÏÖá</a:t>
                </a:r>
                <a:endParaRPr lang="en-US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</p:grpSp>
        <p:sp>
          <p:nvSpPr>
            <p:cNvPr id="4121" name="Line 140">
              <a:extLst>
                <a:ext uri="{FF2B5EF4-FFF2-40B4-BE49-F238E27FC236}">
                  <a16:creationId xmlns:a16="http://schemas.microsoft.com/office/drawing/2014/main" id="{A83C2C38-FB3A-C1E5-4DC4-473575C9C83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22" name="Line 141">
              <a:extLst>
                <a:ext uri="{FF2B5EF4-FFF2-40B4-BE49-F238E27FC236}">
                  <a16:creationId xmlns:a16="http://schemas.microsoft.com/office/drawing/2014/main" id="{8260655D-6E91-947E-8DEC-C544B44B73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9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9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9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9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9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9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9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9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9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5">
            <a:extLst>
              <a:ext uri="{FF2B5EF4-FFF2-40B4-BE49-F238E27FC236}">
                <a16:creationId xmlns:a16="http://schemas.microsoft.com/office/drawing/2014/main" id="{A4E379AC-4179-E1A9-8E14-D8745AD44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6"/>
          <a:stretch>
            <a:fillRect/>
          </a:stretch>
        </p:blipFill>
        <p:spPr bwMode="auto">
          <a:xfrm>
            <a:off x="387350" y="317500"/>
            <a:ext cx="8372475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AutoShape 119">
            <a:extLst>
              <a:ext uri="{FF2B5EF4-FFF2-40B4-BE49-F238E27FC236}">
                <a16:creationId xmlns:a16="http://schemas.microsoft.com/office/drawing/2014/main" id="{2AFC46C3-EDFA-9024-D7B6-3838943C7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4340" name="Rectangle 120">
            <a:extLst>
              <a:ext uri="{FF2B5EF4-FFF2-40B4-BE49-F238E27FC236}">
                <a16:creationId xmlns:a16="http://schemas.microsoft.com/office/drawing/2014/main" id="{138AF814-7B57-9FF7-F6AA-1714F78B3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3252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7283" name="Rectangle 3">
            <a:extLst>
              <a:ext uri="{FF2B5EF4-FFF2-40B4-BE49-F238E27FC236}">
                <a16:creationId xmlns:a16="http://schemas.microsoft.com/office/drawing/2014/main" id="{14093F45-CA37-11D0-D64C-611C188244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0075" y="2963863"/>
            <a:ext cx="273843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µÞçÆÖí æÌVK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id="{774B208C-5790-776F-9AE9-A54CF8C50F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5313" y="974725"/>
            <a:ext cx="148748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accent2"/>
                </a:solidFill>
              </a:rPr>
              <a:t>   </a:t>
            </a: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çÎÞæÖ</a:t>
            </a:r>
          </a:p>
        </p:txBody>
      </p:sp>
      <p:sp>
        <p:nvSpPr>
          <p:cNvPr id="97293" name="Rectangle 13">
            <a:extLst>
              <a:ext uri="{FF2B5EF4-FFF2-40B4-BE49-F238E27FC236}">
                <a16:creationId xmlns:a16="http://schemas.microsoft.com/office/drawing/2014/main" id="{D8ED9CD7-5D4C-A423-B2AA-3F6F4BDC6B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5563" y="1597025"/>
            <a:ext cx="18161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ÉáùMÞ¿íå</a:t>
            </a:r>
          </a:p>
        </p:txBody>
      </p:sp>
      <p:sp>
        <p:nvSpPr>
          <p:cNvPr id="97294" name="Rectangle 14">
            <a:extLst>
              <a:ext uri="{FF2B5EF4-FFF2-40B4-BE49-F238E27FC236}">
                <a16:creationId xmlns:a16="http://schemas.microsoft.com/office/drawing/2014/main" id="{449D07B5-EEAB-4FD7-A371-C9B3F4BEF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0013" y="2073275"/>
            <a:ext cx="14446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ØàÈÞÏí</a:t>
            </a:r>
          </a:p>
        </p:txBody>
      </p:sp>
      <p:sp>
        <p:nvSpPr>
          <p:cNvPr id="97295" name="Rectangle 15">
            <a:extLst>
              <a:ext uri="{FF2B5EF4-FFF2-40B4-BE49-F238E27FC236}">
                <a16:creationId xmlns:a16="http://schemas.microsoft.com/office/drawing/2014/main" id="{1EF999F4-DCD2-D906-7D18-AC7FC69947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1413" y="2517775"/>
            <a:ext cx="1722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M - C - C </a:t>
            </a:r>
          </a:p>
        </p:txBody>
      </p:sp>
      <p:sp>
        <p:nvSpPr>
          <p:cNvPr id="97297" name="Rectangle 17">
            <a:extLst>
              <a:ext uri="{FF2B5EF4-FFF2-40B4-BE49-F238E27FC236}">
                <a16:creationId xmlns:a16="http://schemas.microsoft.com/office/drawing/2014/main" id="{41E5DC4D-47EA-96B4-BB31-0256FDA61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3889375"/>
            <a:ext cx="2449512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5  </a:t>
            </a:r>
            <a:r>
              <a:rPr lang="en-US" altLang="en-US" sz="3200">
                <a:solidFill>
                  <a:schemeClr val="accent2"/>
                </a:solidFill>
                <a:latin typeface="Kerala" pitchFamily="2" charset="0"/>
              </a:rPr>
              <a:t>dÉØ¢·BZ</a:t>
            </a:r>
          </a:p>
        </p:txBody>
      </p:sp>
      <p:sp>
        <p:nvSpPr>
          <p:cNvPr id="97298" name="Rectangle 18">
            <a:extLst>
              <a:ext uri="{FF2B5EF4-FFF2-40B4-BE49-F238E27FC236}">
                <a16:creationId xmlns:a16="http://schemas.microsoft.com/office/drawing/2014/main" id="{94C45F17-50C6-F2D6-D8BE-53905C380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27113"/>
            <a:ext cx="1746250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bg2"/>
                </a:solidFill>
              </a:rPr>
              <a:t>ca. 1500 B.C.</a:t>
            </a:r>
          </a:p>
        </p:txBody>
      </p:sp>
      <p:sp>
        <p:nvSpPr>
          <p:cNvPr id="14348" name="Rectangle 23">
            <a:extLst>
              <a:ext uri="{FF2B5EF4-FFF2-40B4-BE49-F238E27FC236}">
                <a16:creationId xmlns:a16="http://schemas.microsoft.com/office/drawing/2014/main" id="{607EF478-8621-2FF3-DC43-593A45D6D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80200" y="4965700"/>
            <a:ext cx="180975" cy="638175"/>
          </a:xfrm>
          <a:prstGeom prst="rect">
            <a:avLst/>
          </a:prstGeom>
          <a:noFill/>
          <a:ln>
            <a:noFill/>
          </a:ln>
          <a:effectLst>
            <a:outerShdw dist="152928" dir="2498012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d-ID" altLang="en-US" sz="3600" b="0" i="1">
              <a:solidFill>
                <a:srgbClr val="00FF00"/>
              </a:solidFill>
            </a:endParaRPr>
          </a:p>
        </p:txBody>
      </p:sp>
      <p:sp>
        <p:nvSpPr>
          <p:cNvPr id="14349" name="Rectangle 25">
            <a:extLst>
              <a:ext uri="{FF2B5EF4-FFF2-40B4-BE49-F238E27FC236}">
                <a16:creationId xmlns:a16="http://schemas.microsoft.com/office/drawing/2014/main" id="{AAC8459A-9D82-2550-2A02-0D09E7D694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6086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7375" name="Text Box 95">
            <a:extLst>
              <a:ext uri="{FF2B5EF4-FFF2-40B4-BE49-F238E27FC236}">
                <a16:creationId xmlns:a16="http://schemas.microsoft.com/office/drawing/2014/main" id="{2B0D2A6F-36EF-5C94-C7A8-904352410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9738" y="3444875"/>
            <a:ext cx="704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40</a:t>
            </a:r>
          </a:p>
        </p:txBody>
      </p:sp>
      <p:sp>
        <p:nvSpPr>
          <p:cNvPr id="14351" name="Text Box 98">
            <a:extLst>
              <a:ext uri="{FF2B5EF4-FFF2-40B4-BE49-F238E27FC236}">
                <a16:creationId xmlns:a16="http://schemas.microsoft.com/office/drawing/2014/main" id="{8F48CA0A-7390-0792-BA4D-AC0D2C21D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53975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©ÜíÉJß</a:t>
            </a:r>
            <a:r>
              <a:rPr lang="en-US" altLang="en-US">
                <a:solidFill>
                  <a:srgbClr val="FFFF00"/>
                </a:solidFill>
                <a:latin typeface="Comic Sans MS" panose="030F0902030302020204" pitchFamily="66" charset="0"/>
              </a:rPr>
              <a:t>, </a:t>
            </a: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ÉáùMÞ¿í, çÜÕc, Ø¢¶cÞ, ¦ÕVJÈ¢</a:t>
            </a:r>
          </a:p>
        </p:txBody>
      </p:sp>
      <p:sp>
        <p:nvSpPr>
          <p:cNvPr id="14352" name="Line 100">
            <a:extLst>
              <a:ext uri="{FF2B5EF4-FFF2-40B4-BE49-F238E27FC236}">
                <a16:creationId xmlns:a16="http://schemas.microsoft.com/office/drawing/2014/main" id="{BC3B742E-03BC-469D-0E5C-7999DE505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3" name="Line 101">
            <a:extLst>
              <a:ext uri="{FF2B5EF4-FFF2-40B4-BE49-F238E27FC236}">
                <a16:creationId xmlns:a16="http://schemas.microsoft.com/office/drawing/2014/main" id="{FF210CAF-F8B0-CBC1-FB2A-49F98D57B71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4" name="Line 103">
            <a:extLst>
              <a:ext uri="{FF2B5EF4-FFF2-40B4-BE49-F238E27FC236}">
                <a16:creationId xmlns:a16="http://schemas.microsoft.com/office/drawing/2014/main" id="{544AFE0D-DEBA-121F-1782-189F497817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5" name="Line 104">
            <a:extLst>
              <a:ext uri="{FF2B5EF4-FFF2-40B4-BE49-F238E27FC236}">
                <a16:creationId xmlns:a16="http://schemas.microsoft.com/office/drawing/2014/main" id="{2D552B11-18DA-977E-AD5A-9F9E634B5DC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6" name="Line 105">
            <a:extLst>
              <a:ext uri="{FF2B5EF4-FFF2-40B4-BE49-F238E27FC236}">
                <a16:creationId xmlns:a16="http://schemas.microsoft.com/office/drawing/2014/main" id="{44CE17BE-AE9B-73F8-CBE5-A7ED9FDA05C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7" name="Line 106">
            <a:extLst>
              <a:ext uri="{FF2B5EF4-FFF2-40B4-BE49-F238E27FC236}">
                <a16:creationId xmlns:a16="http://schemas.microsoft.com/office/drawing/2014/main" id="{85AC64C9-7994-1ACC-FE35-B9A61CBE7E9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58" name="Text Box 116">
            <a:extLst>
              <a:ext uri="{FF2B5EF4-FFF2-40B4-BE49-F238E27FC236}">
                <a16:creationId xmlns:a16="http://schemas.microsoft.com/office/drawing/2014/main" id="{41779A9A-C6C7-F227-27D4-ABB7E0234D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4359" name="Text Box 122">
            <a:extLst>
              <a:ext uri="{FF2B5EF4-FFF2-40B4-BE49-F238E27FC236}">
                <a16:creationId xmlns:a16="http://schemas.microsoft.com/office/drawing/2014/main" id="{2F65D0C4-0635-441C-4427-6B6D94BC8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7</a:t>
            </a:r>
          </a:p>
        </p:txBody>
      </p:sp>
      <p:sp>
        <p:nvSpPr>
          <p:cNvPr id="97403" name="Rectangle 123">
            <a:extLst>
              <a:ext uri="{FF2B5EF4-FFF2-40B4-BE49-F238E27FC236}">
                <a16:creationId xmlns:a16="http://schemas.microsoft.com/office/drawing/2014/main" id="{82E71D4C-6597-5000-04D1-9DB707BEC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6738" y="65230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09</a:t>
            </a:r>
          </a:p>
        </p:txBody>
      </p:sp>
      <p:sp>
        <p:nvSpPr>
          <p:cNvPr id="14361" name="Text Box 124">
            <a:extLst>
              <a:ext uri="{FF2B5EF4-FFF2-40B4-BE49-F238E27FC236}">
                <a16:creationId xmlns:a16="http://schemas.microsoft.com/office/drawing/2014/main" id="{1861D673-5FF0-432E-C807-AE35BA000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4362" name="Rectangle 126">
            <a:extLst>
              <a:ext uri="{FF2B5EF4-FFF2-40B4-BE49-F238E27FC236}">
                <a16:creationId xmlns:a16="http://schemas.microsoft.com/office/drawing/2014/main" id="{768C904F-6AB6-81FB-AA6C-987BB5217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97424" name="Group 144">
            <a:extLst>
              <a:ext uri="{FF2B5EF4-FFF2-40B4-BE49-F238E27FC236}">
                <a16:creationId xmlns:a16="http://schemas.microsoft.com/office/drawing/2014/main" id="{4D8A33BC-BBE9-6687-33B6-ED8FBB86E6FA}"/>
              </a:ext>
            </a:extLst>
          </p:cNvPr>
          <p:cNvGrpSpPr>
            <a:grpSpLocks/>
          </p:cNvGrpSpPr>
          <p:nvPr/>
        </p:nvGrpSpPr>
        <p:grpSpPr bwMode="auto">
          <a:xfrm>
            <a:off x="5910263" y="3270250"/>
            <a:ext cx="2039937" cy="2144713"/>
            <a:chOff x="3723" y="1862"/>
            <a:chExt cx="1285" cy="1351"/>
          </a:xfrm>
        </p:grpSpPr>
        <p:grpSp>
          <p:nvGrpSpPr>
            <p:cNvPr id="14389" name="Group 130">
              <a:extLst>
                <a:ext uri="{FF2B5EF4-FFF2-40B4-BE49-F238E27FC236}">
                  <a16:creationId xmlns:a16="http://schemas.microsoft.com/office/drawing/2014/main" id="{C173BF3A-6B7F-F2D3-D0FB-7C1E74793E5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3" y="1862"/>
              <a:ext cx="1285" cy="1351"/>
              <a:chOff x="1084" y="711"/>
              <a:chExt cx="2950" cy="2769"/>
            </a:xfrm>
          </p:grpSpPr>
          <p:grpSp>
            <p:nvGrpSpPr>
              <p:cNvPr id="14393" name="Group 131">
                <a:extLst>
                  <a:ext uri="{FF2B5EF4-FFF2-40B4-BE49-F238E27FC236}">
                    <a16:creationId xmlns:a16="http://schemas.microsoft.com/office/drawing/2014/main" id="{4412F521-78B7-BB1E-892F-DFE7428DF77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4399" name="Group 132">
                  <a:extLst>
                    <a:ext uri="{FF2B5EF4-FFF2-40B4-BE49-F238E27FC236}">
                      <a16:creationId xmlns:a16="http://schemas.microsoft.com/office/drawing/2014/main" id="{6476FF8C-C9DE-2C58-0BC1-E4F6B09B7DE3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4401" name="Freeform 133">
                    <a:extLst>
                      <a:ext uri="{FF2B5EF4-FFF2-40B4-BE49-F238E27FC236}">
                        <a16:creationId xmlns:a16="http://schemas.microsoft.com/office/drawing/2014/main" id="{29755B93-F134-D6CF-F0BA-43C46356A3D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4402" name="Freeform 134">
                    <a:extLst>
                      <a:ext uri="{FF2B5EF4-FFF2-40B4-BE49-F238E27FC236}">
                        <a16:creationId xmlns:a16="http://schemas.microsoft.com/office/drawing/2014/main" id="{D504E4D1-E608-DA64-0BE5-146B3B1A4A7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4400" name="Picture 135">
                  <a:extLst>
                    <a:ext uri="{FF2B5EF4-FFF2-40B4-BE49-F238E27FC236}">
                      <a16:creationId xmlns:a16="http://schemas.microsoft.com/office/drawing/2014/main" id="{C0409335-BA72-6CAC-F851-E2A4BAE5B381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4394" name="Freeform 136">
                <a:extLst>
                  <a:ext uri="{FF2B5EF4-FFF2-40B4-BE49-F238E27FC236}">
                    <a16:creationId xmlns:a16="http://schemas.microsoft.com/office/drawing/2014/main" id="{6861460A-2B08-D650-4666-71EA2EB9D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5" name="Freeform 137">
                <a:extLst>
                  <a:ext uri="{FF2B5EF4-FFF2-40B4-BE49-F238E27FC236}">
                    <a16:creationId xmlns:a16="http://schemas.microsoft.com/office/drawing/2014/main" id="{3E04A24E-9F9E-6C7A-DA33-9998547EE8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6" name="Freeform 138">
                <a:extLst>
                  <a:ext uri="{FF2B5EF4-FFF2-40B4-BE49-F238E27FC236}">
                    <a16:creationId xmlns:a16="http://schemas.microsoft.com/office/drawing/2014/main" id="{7D166CE4-D6B9-DD10-CD31-D116E8CF2D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7" name="Freeform 139">
                <a:extLst>
                  <a:ext uri="{FF2B5EF4-FFF2-40B4-BE49-F238E27FC236}">
                    <a16:creationId xmlns:a16="http://schemas.microsoft.com/office/drawing/2014/main" id="{7EEAC715-7363-E70B-E732-FDBA3C26C9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8" name="Freeform 140">
                <a:extLst>
                  <a:ext uri="{FF2B5EF4-FFF2-40B4-BE49-F238E27FC236}">
                    <a16:creationId xmlns:a16="http://schemas.microsoft.com/office/drawing/2014/main" id="{0414500E-BD33-9575-65DA-1935E60C1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390" name="Group 141">
              <a:extLst>
                <a:ext uri="{FF2B5EF4-FFF2-40B4-BE49-F238E27FC236}">
                  <a16:creationId xmlns:a16="http://schemas.microsoft.com/office/drawing/2014/main" id="{E8647B7B-8F44-C66F-6D59-4810382FB7C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8" y="2075"/>
              <a:ext cx="584" cy="883"/>
              <a:chOff x="3888" y="970"/>
              <a:chExt cx="584" cy="883"/>
            </a:xfrm>
          </p:grpSpPr>
          <p:sp>
            <p:nvSpPr>
              <p:cNvPr id="14391" name="Rectangle 142">
                <a:extLst>
                  <a:ext uri="{FF2B5EF4-FFF2-40B4-BE49-F238E27FC236}">
                    <a16:creationId xmlns:a16="http://schemas.microsoft.com/office/drawing/2014/main" id="{B2D37D9A-6186-A717-C845-66F59CDE55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497" cy="6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1320" dir="2319588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6000" i="1">
                    <a:solidFill>
                      <a:schemeClr val="tx1"/>
                    </a:solidFill>
                    <a:latin typeface="Kosher-Normal" charset="0"/>
                  </a:rPr>
                  <a:t>LC</a:t>
                </a:r>
                <a:endParaRPr lang="en-US" altLang="en-US" sz="5400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14392" name="Rectangle 143">
                <a:extLst>
                  <a:ext uri="{FF2B5EF4-FFF2-40B4-BE49-F238E27FC236}">
                    <a16:creationId xmlns:a16="http://schemas.microsoft.com/office/drawing/2014/main" id="{16991F0F-A93B-1B66-2538-B9E501C81C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8392" dir="1308085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id-ID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grpSp>
        <p:nvGrpSpPr>
          <p:cNvPr id="14364" name="Group 231">
            <a:extLst>
              <a:ext uri="{FF2B5EF4-FFF2-40B4-BE49-F238E27FC236}">
                <a16:creationId xmlns:a16="http://schemas.microsoft.com/office/drawing/2014/main" id="{2AE7B969-ACBB-221A-8FDC-7A3442E2A522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2855912" cy="1954212"/>
            <a:chOff x="1308" y="772"/>
            <a:chExt cx="2253" cy="1486"/>
          </a:xfrm>
        </p:grpSpPr>
        <p:grpSp>
          <p:nvGrpSpPr>
            <p:cNvPr id="14365" name="Group 207">
              <a:extLst>
                <a:ext uri="{FF2B5EF4-FFF2-40B4-BE49-F238E27FC236}">
                  <a16:creationId xmlns:a16="http://schemas.microsoft.com/office/drawing/2014/main" id="{44AC57D8-C2FC-09CB-2C15-B3B919E297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14384" name="Rectangle 208">
                <a:extLst>
                  <a:ext uri="{FF2B5EF4-FFF2-40B4-BE49-F238E27FC236}">
                    <a16:creationId xmlns:a16="http://schemas.microsoft.com/office/drawing/2014/main" id="{4BE18EFC-8710-A236-32E2-81E2AE68A2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85" name="AutoShape 209">
                <a:extLst>
                  <a:ext uri="{FF2B5EF4-FFF2-40B4-BE49-F238E27FC236}">
                    <a16:creationId xmlns:a16="http://schemas.microsoft.com/office/drawing/2014/main" id="{35D456C7-B467-AC52-A3C8-98564FD6CD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86" name="Rectangle 210">
                <a:extLst>
                  <a:ext uri="{FF2B5EF4-FFF2-40B4-BE49-F238E27FC236}">
                    <a16:creationId xmlns:a16="http://schemas.microsoft.com/office/drawing/2014/main" id="{9EF51AFA-2EA0-094C-D34D-D342FDA045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491" name="Rectangle 211">
                <a:extLst>
                  <a:ext uri="{FF2B5EF4-FFF2-40B4-BE49-F238E27FC236}">
                    <a16:creationId xmlns:a16="http://schemas.microsoft.com/office/drawing/2014/main" id="{7A16D04F-C9DF-E39A-BF00-6DC31B9CD6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3" y="2079"/>
                <a:ext cx="785" cy="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4388" name="Line 212">
                <a:extLst>
                  <a:ext uri="{FF2B5EF4-FFF2-40B4-BE49-F238E27FC236}">
                    <a16:creationId xmlns:a16="http://schemas.microsoft.com/office/drawing/2014/main" id="{89CBF23C-DDFA-7C14-EF51-14381918F1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66" name="Group 213">
              <a:extLst>
                <a:ext uri="{FF2B5EF4-FFF2-40B4-BE49-F238E27FC236}">
                  <a16:creationId xmlns:a16="http://schemas.microsoft.com/office/drawing/2014/main" id="{C5CD84C9-142C-FCF1-D935-4FDBCD6C64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14379" name="Rectangle 214">
                <a:extLst>
                  <a:ext uri="{FF2B5EF4-FFF2-40B4-BE49-F238E27FC236}">
                    <a16:creationId xmlns:a16="http://schemas.microsoft.com/office/drawing/2014/main" id="{3C25A750-30AA-3590-795B-EA23D8E855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80" name="AutoShape 215">
                <a:extLst>
                  <a:ext uri="{FF2B5EF4-FFF2-40B4-BE49-F238E27FC236}">
                    <a16:creationId xmlns:a16="http://schemas.microsoft.com/office/drawing/2014/main" id="{F8198948-F2C7-4C1A-522B-6D1E2FC99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81" name="Rectangle 216">
                <a:extLst>
                  <a:ext uri="{FF2B5EF4-FFF2-40B4-BE49-F238E27FC236}">
                    <a16:creationId xmlns:a16="http://schemas.microsoft.com/office/drawing/2014/main" id="{CAD903CE-4336-A18A-17C9-90ADE6970F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497" name="Rectangle 217">
                <a:extLst>
                  <a:ext uri="{FF2B5EF4-FFF2-40B4-BE49-F238E27FC236}">
                    <a16:creationId xmlns:a16="http://schemas.microsoft.com/office/drawing/2014/main" id="{0A337230-28C2-553A-0EE8-4D4F7DBCA8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8" y="2079"/>
                <a:ext cx="837" cy="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4383" name="Line 218">
                <a:extLst>
                  <a:ext uri="{FF2B5EF4-FFF2-40B4-BE49-F238E27FC236}">
                    <a16:creationId xmlns:a16="http://schemas.microsoft.com/office/drawing/2014/main" id="{C1F29F59-236A-77FF-7B3D-2D71053897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67" name="Group 219">
              <a:extLst>
                <a:ext uri="{FF2B5EF4-FFF2-40B4-BE49-F238E27FC236}">
                  <a16:creationId xmlns:a16="http://schemas.microsoft.com/office/drawing/2014/main" id="{CB30BB53-ED9D-2DC1-70D4-CBF7E1E07F9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14374" name="Rectangle 220">
                <a:extLst>
                  <a:ext uri="{FF2B5EF4-FFF2-40B4-BE49-F238E27FC236}">
                    <a16:creationId xmlns:a16="http://schemas.microsoft.com/office/drawing/2014/main" id="{232A4DC0-AB0A-C46D-35CE-87F38866CE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75" name="AutoShape 221">
                <a:extLst>
                  <a:ext uri="{FF2B5EF4-FFF2-40B4-BE49-F238E27FC236}">
                    <a16:creationId xmlns:a16="http://schemas.microsoft.com/office/drawing/2014/main" id="{1EA9FB15-EC72-D69E-9685-5E4D3983DE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76" name="Rectangle 222">
                <a:extLst>
                  <a:ext uri="{FF2B5EF4-FFF2-40B4-BE49-F238E27FC236}">
                    <a16:creationId xmlns:a16="http://schemas.microsoft.com/office/drawing/2014/main" id="{62D52DAA-3857-52E8-00C6-CE499745F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503" name="Rectangle 223">
                <a:extLst>
                  <a:ext uri="{FF2B5EF4-FFF2-40B4-BE49-F238E27FC236}">
                    <a16:creationId xmlns:a16="http://schemas.microsoft.com/office/drawing/2014/main" id="{71353523-3A85-82D5-BA42-F0B79AF87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7" y="2078"/>
                <a:ext cx="759" cy="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4378" name="Line 224">
                <a:extLst>
                  <a:ext uri="{FF2B5EF4-FFF2-40B4-BE49-F238E27FC236}">
                    <a16:creationId xmlns:a16="http://schemas.microsoft.com/office/drawing/2014/main" id="{4FA66DCE-8EBC-A595-2E3D-7937DA2040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4368" name="Group 225">
              <a:extLst>
                <a:ext uri="{FF2B5EF4-FFF2-40B4-BE49-F238E27FC236}">
                  <a16:creationId xmlns:a16="http://schemas.microsoft.com/office/drawing/2014/main" id="{C481C05C-751B-22F4-1B28-A97C66329DC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14369" name="Rectangle 226">
                <a:extLst>
                  <a:ext uri="{FF2B5EF4-FFF2-40B4-BE49-F238E27FC236}">
                    <a16:creationId xmlns:a16="http://schemas.microsoft.com/office/drawing/2014/main" id="{B423EC3D-A8BA-C8C5-CF79-4C34129E6E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70" name="AutoShape 227">
                <a:extLst>
                  <a:ext uri="{FF2B5EF4-FFF2-40B4-BE49-F238E27FC236}">
                    <a16:creationId xmlns:a16="http://schemas.microsoft.com/office/drawing/2014/main" id="{6CF82BEB-17AB-6477-9463-D8334A1E58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4371" name="Rectangle 228">
                <a:extLst>
                  <a:ext uri="{FF2B5EF4-FFF2-40B4-BE49-F238E27FC236}">
                    <a16:creationId xmlns:a16="http://schemas.microsoft.com/office/drawing/2014/main" id="{4B7C2338-860C-7C4C-277C-AFE97A258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97509" name="Rectangle 229">
                <a:extLst>
                  <a:ext uri="{FF2B5EF4-FFF2-40B4-BE49-F238E27FC236}">
                    <a16:creationId xmlns:a16="http://schemas.microsoft.com/office/drawing/2014/main" id="{E5D8BC39-1E60-4B25-A907-FC107AC6A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9" y="2078"/>
                <a:ext cx="616" cy="20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4373" name="Line 230">
                <a:extLst>
                  <a:ext uri="{FF2B5EF4-FFF2-40B4-BE49-F238E27FC236}">
                    <a16:creationId xmlns:a16="http://schemas.microsoft.com/office/drawing/2014/main" id="{82799F79-C2F1-F94D-29F9-74B2B93DC2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7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7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7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7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7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7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7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974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autoUpdateAnimBg="0"/>
      <p:bldP spid="97293" grpId="0" autoUpdateAnimBg="0"/>
      <p:bldP spid="97294" grpId="0" autoUpdateAnimBg="0"/>
      <p:bldP spid="97295" grpId="0" autoUpdateAnimBg="0"/>
      <p:bldP spid="97297" grpId="0" autoUpdateAnimBg="0"/>
      <p:bldP spid="97298" grpId="0" autoUpdateAnimBg="0"/>
      <p:bldP spid="9737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1">
            <a:extLst>
              <a:ext uri="{FF2B5EF4-FFF2-40B4-BE49-F238E27FC236}">
                <a16:creationId xmlns:a16="http://schemas.microsoft.com/office/drawing/2014/main" id="{B2F27E50-21BC-0B96-8C38-B80C4D04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2"/>
          <a:stretch>
            <a:fillRect/>
          </a:stretch>
        </p:blipFill>
        <p:spPr bwMode="auto">
          <a:xfrm>
            <a:off x="385763" y="309563"/>
            <a:ext cx="8359775" cy="619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AutoShape 105">
            <a:extLst>
              <a:ext uri="{FF2B5EF4-FFF2-40B4-BE49-F238E27FC236}">
                <a16:creationId xmlns:a16="http://schemas.microsoft.com/office/drawing/2014/main" id="{7E505E03-A6A8-5CB3-0017-962347989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Rectangle 106">
            <a:extLst>
              <a:ext uri="{FF2B5EF4-FFF2-40B4-BE49-F238E27FC236}">
                <a16:creationId xmlns:a16="http://schemas.microsoft.com/office/drawing/2014/main" id="{7B68A1D4-D062-D851-8677-4B26BAB59F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208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7E485B92-298B-FACF-DAED-E71922F421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6413" y="989013"/>
            <a:ext cx="160655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  <a:latin typeface="Helvetica" pitchFamily="2" charset="0"/>
              </a:rPr>
              <a:t>   </a:t>
            </a:r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15366" name="Rectangle 8">
            <a:extLst>
              <a:ext uri="{FF2B5EF4-FFF2-40B4-BE49-F238E27FC236}">
                <a16:creationId xmlns:a16="http://schemas.microsoft.com/office/drawing/2014/main" id="{10D7CFFD-E725-AC1B-58D6-DA1552593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7" name="Rectangle 10">
            <a:extLst>
              <a:ext uri="{FF2B5EF4-FFF2-40B4-BE49-F238E27FC236}">
                <a16:creationId xmlns:a16="http://schemas.microsoft.com/office/drawing/2014/main" id="{9B72EC30-4427-BFA4-1B19-EC19725E6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688" y="23510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5368" name="Text Box 82">
            <a:extLst>
              <a:ext uri="{FF2B5EF4-FFF2-40B4-BE49-F238E27FC236}">
                <a16:creationId xmlns:a16="http://schemas.microsoft.com/office/drawing/2014/main" id="{DB0626FA-9F8E-79EE-0478-5A5BC38CA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463" y="0"/>
            <a:ext cx="38608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chemeClr val="bg2"/>
                </a:solidFill>
                <a:latin typeface="Helvetica" pitchFamily="2" charset="0"/>
              </a:rPr>
              <a:t> </a:t>
            </a:r>
            <a:r>
              <a:rPr lang="en-US" altLang="en-US" b="0">
                <a:solidFill>
                  <a:srgbClr val="DFDF23"/>
                </a:solidFill>
                <a:latin typeface="Kerala" pitchFamily="2" charset="0"/>
              </a:rPr>
              <a:t>çÏÞÖáÕ</a:t>
            </a:r>
          </a:p>
        </p:txBody>
      </p:sp>
      <p:sp>
        <p:nvSpPr>
          <p:cNvPr id="111619" name="Rectangle 3">
            <a:extLst>
              <a:ext uri="{FF2B5EF4-FFF2-40B4-BE49-F238E27FC236}">
                <a16:creationId xmlns:a16="http://schemas.microsoft.com/office/drawing/2014/main" id="{04D2A681-C430-A795-C827-41201A9818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6425" y="1531938"/>
            <a:ext cx="2979738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æÏøßçÙÞ/ ÙÞÏß</a:t>
            </a:r>
          </a:p>
        </p:txBody>
      </p:sp>
      <p:sp>
        <p:nvSpPr>
          <p:cNvPr id="15370" name="Line 91">
            <a:extLst>
              <a:ext uri="{FF2B5EF4-FFF2-40B4-BE49-F238E27FC236}">
                <a16:creationId xmlns:a16="http://schemas.microsoft.com/office/drawing/2014/main" id="{0D1CEE61-4AFF-42CB-ACB2-AC35FDD9D67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Line 92">
            <a:extLst>
              <a:ext uri="{FF2B5EF4-FFF2-40B4-BE49-F238E27FC236}">
                <a16:creationId xmlns:a16="http://schemas.microsoft.com/office/drawing/2014/main" id="{87043A76-C30E-7788-7F90-DBFFCCC3DBE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1709" name="Rectangle 93">
            <a:extLst>
              <a:ext uri="{FF2B5EF4-FFF2-40B4-BE49-F238E27FC236}">
                <a16:creationId xmlns:a16="http://schemas.microsoft.com/office/drawing/2014/main" id="{B0B03576-FF82-77F3-59A9-D04F052356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38" y="2093913"/>
            <a:ext cx="2498725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çÆÖ¢ ÕßÍ¼ßºîá</a:t>
            </a:r>
          </a:p>
        </p:txBody>
      </p:sp>
      <p:sp>
        <p:nvSpPr>
          <p:cNvPr id="15373" name="Text Box 102">
            <a:extLst>
              <a:ext uri="{FF2B5EF4-FFF2-40B4-BE49-F238E27FC236}">
                <a16:creationId xmlns:a16="http://schemas.microsoft.com/office/drawing/2014/main" id="{DFC6BF32-001C-8289-FEFD-A3B59F1C8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5374" name="Text Box 108">
            <a:extLst>
              <a:ext uri="{FF2B5EF4-FFF2-40B4-BE49-F238E27FC236}">
                <a16:creationId xmlns:a16="http://schemas.microsoft.com/office/drawing/2014/main" id="{18DEBC8C-F8F8-BB8B-675D-CA83B9A9C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11725" name="Rectangle 109">
            <a:extLst>
              <a:ext uri="{FF2B5EF4-FFF2-40B4-BE49-F238E27FC236}">
                <a16:creationId xmlns:a16="http://schemas.microsoft.com/office/drawing/2014/main" id="{211CD635-0000-E39C-164E-A0E06C816A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0863" y="65230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sp>
        <p:nvSpPr>
          <p:cNvPr id="15376" name="Text Box 110">
            <a:extLst>
              <a:ext uri="{FF2B5EF4-FFF2-40B4-BE49-F238E27FC236}">
                <a16:creationId xmlns:a16="http://schemas.microsoft.com/office/drawing/2014/main" id="{D719F995-C745-5268-DE96-74A0EA5AF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5377" name="Rectangle 112">
            <a:extLst>
              <a:ext uri="{FF2B5EF4-FFF2-40B4-BE49-F238E27FC236}">
                <a16:creationId xmlns:a16="http://schemas.microsoft.com/office/drawing/2014/main" id="{AC5D2ABB-5B86-3380-4664-001253C2E0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11731" name="Rectangle 115">
            <a:extLst>
              <a:ext uri="{FF2B5EF4-FFF2-40B4-BE49-F238E27FC236}">
                <a16:creationId xmlns:a16="http://schemas.microsoft.com/office/drawing/2014/main" id="{E0C3A197-5BC0-3621-59AF-1CCC4A8C29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1027113"/>
            <a:ext cx="1746250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folHlin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bg2"/>
                </a:solidFill>
              </a:rPr>
              <a:t>ca. 1500 B.C.</a:t>
            </a:r>
          </a:p>
        </p:txBody>
      </p:sp>
      <p:grpSp>
        <p:nvGrpSpPr>
          <p:cNvPr id="15379" name="Group 178">
            <a:extLst>
              <a:ext uri="{FF2B5EF4-FFF2-40B4-BE49-F238E27FC236}">
                <a16:creationId xmlns:a16="http://schemas.microsoft.com/office/drawing/2014/main" id="{C10362FF-35B7-4769-B1F7-8289C80ECA96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3192462" cy="2698750"/>
            <a:chOff x="1308" y="772"/>
            <a:chExt cx="2421" cy="1678"/>
          </a:xfrm>
        </p:grpSpPr>
        <p:grpSp>
          <p:nvGrpSpPr>
            <p:cNvPr id="15380" name="Group 116">
              <a:extLst>
                <a:ext uri="{FF2B5EF4-FFF2-40B4-BE49-F238E27FC236}">
                  <a16:creationId xmlns:a16="http://schemas.microsoft.com/office/drawing/2014/main" id="{CF68B4BC-E99B-D240-338A-9BCF8FC047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15405" name="Rectangle 117">
                <a:extLst>
                  <a:ext uri="{FF2B5EF4-FFF2-40B4-BE49-F238E27FC236}">
                    <a16:creationId xmlns:a16="http://schemas.microsoft.com/office/drawing/2014/main" id="{82316AEF-E487-F35D-FFA3-2C95F9438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06" name="AutoShape 118">
                <a:extLst>
                  <a:ext uri="{FF2B5EF4-FFF2-40B4-BE49-F238E27FC236}">
                    <a16:creationId xmlns:a16="http://schemas.microsoft.com/office/drawing/2014/main" id="{F362EC28-93FB-B6E4-172C-D018400305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07" name="Rectangle 119">
                <a:extLst>
                  <a:ext uri="{FF2B5EF4-FFF2-40B4-BE49-F238E27FC236}">
                    <a16:creationId xmlns:a16="http://schemas.microsoft.com/office/drawing/2014/main" id="{4825A777-95C7-F2D0-71EF-F833F1366F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736" name="Rectangle 120">
                <a:extLst>
                  <a:ext uri="{FF2B5EF4-FFF2-40B4-BE49-F238E27FC236}">
                    <a16:creationId xmlns:a16="http://schemas.microsoft.com/office/drawing/2014/main" id="{63B6C20E-5EDD-FF02-729F-AAC6641C16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8" y="2078"/>
                <a:ext cx="755" cy="1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5409" name="Line 121">
                <a:extLst>
                  <a:ext uri="{FF2B5EF4-FFF2-40B4-BE49-F238E27FC236}">
                    <a16:creationId xmlns:a16="http://schemas.microsoft.com/office/drawing/2014/main" id="{817ECCC0-3645-041F-7424-FDBFDF427D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81" name="Group 122">
              <a:extLst>
                <a:ext uri="{FF2B5EF4-FFF2-40B4-BE49-F238E27FC236}">
                  <a16:creationId xmlns:a16="http://schemas.microsoft.com/office/drawing/2014/main" id="{C62E43D0-1F13-7984-3F37-9733F8F0A0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15400" name="Rectangle 123">
                <a:extLst>
                  <a:ext uri="{FF2B5EF4-FFF2-40B4-BE49-F238E27FC236}">
                    <a16:creationId xmlns:a16="http://schemas.microsoft.com/office/drawing/2014/main" id="{05E20092-9216-8B84-34F2-F736DF637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01" name="AutoShape 124">
                <a:extLst>
                  <a:ext uri="{FF2B5EF4-FFF2-40B4-BE49-F238E27FC236}">
                    <a16:creationId xmlns:a16="http://schemas.microsoft.com/office/drawing/2014/main" id="{40C231EC-A357-60D0-06F3-7640E25CF9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402" name="Rectangle 125">
                <a:extLst>
                  <a:ext uri="{FF2B5EF4-FFF2-40B4-BE49-F238E27FC236}">
                    <a16:creationId xmlns:a16="http://schemas.microsoft.com/office/drawing/2014/main" id="{37E6E585-8A3F-4118-8BED-4AC4A7FB66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742" name="Rectangle 126">
                <a:extLst>
                  <a:ext uri="{FF2B5EF4-FFF2-40B4-BE49-F238E27FC236}">
                    <a16:creationId xmlns:a16="http://schemas.microsoft.com/office/drawing/2014/main" id="{C2731CEF-DDCA-F2E7-FBFF-5AF583A3F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2" y="2078"/>
                <a:ext cx="805" cy="17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5404" name="Line 127">
                <a:extLst>
                  <a:ext uri="{FF2B5EF4-FFF2-40B4-BE49-F238E27FC236}">
                    <a16:creationId xmlns:a16="http://schemas.microsoft.com/office/drawing/2014/main" id="{6289136F-EC5F-2CB1-1820-3B478FE60D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82" name="Group 128">
              <a:extLst>
                <a:ext uri="{FF2B5EF4-FFF2-40B4-BE49-F238E27FC236}">
                  <a16:creationId xmlns:a16="http://schemas.microsoft.com/office/drawing/2014/main" id="{519C9C38-D877-834D-03A8-4BCD22CE29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15395" name="Rectangle 129">
                <a:extLst>
                  <a:ext uri="{FF2B5EF4-FFF2-40B4-BE49-F238E27FC236}">
                    <a16:creationId xmlns:a16="http://schemas.microsoft.com/office/drawing/2014/main" id="{007E19CF-5E6D-9FC1-EB92-B8BFE546B3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6" name="AutoShape 130">
                <a:extLst>
                  <a:ext uri="{FF2B5EF4-FFF2-40B4-BE49-F238E27FC236}">
                    <a16:creationId xmlns:a16="http://schemas.microsoft.com/office/drawing/2014/main" id="{0AC92777-E7CF-DC79-5658-E61796E382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7" name="Rectangle 131">
                <a:extLst>
                  <a:ext uri="{FF2B5EF4-FFF2-40B4-BE49-F238E27FC236}">
                    <a16:creationId xmlns:a16="http://schemas.microsoft.com/office/drawing/2014/main" id="{0339AD30-0C2C-C7C6-346F-5A7E6BDF4F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748" name="Rectangle 132">
                <a:extLst>
                  <a:ext uri="{FF2B5EF4-FFF2-40B4-BE49-F238E27FC236}">
                    <a16:creationId xmlns:a16="http://schemas.microsoft.com/office/drawing/2014/main" id="{CD2EB6F7-4057-979B-55BE-3322364BDF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2" y="2078"/>
                <a:ext cx="730" cy="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5399" name="Line 133">
                <a:extLst>
                  <a:ext uri="{FF2B5EF4-FFF2-40B4-BE49-F238E27FC236}">
                    <a16:creationId xmlns:a16="http://schemas.microsoft.com/office/drawing/2014/main" id="{F56F293E-60C9-3F26-2EBE-9D46E25039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83" name="Group 134">
              <a:extLst>
                <a:ext uri="{FF2B5EF4-FFF2-40B4-BE49-F238E27FC236}">
                  <a16:creationId xmlns:a16="http://schemas.microsoft.com/office/drawing/2014/main" id="{EB12EE78-6972-EBC8-9DC3-B44E71B80C6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15390" name="Rectangle 135">
                <a:extLst>
                  <a:ext uri="{FF2B5EF4-FFF2-40B4-BE49-F238E27FC236}">
                    <a16:creationId xmlns:a16="http://schemas.microsoft.com/office/drawing/2014/main" id="{2F45A146-22C1-2E34-DD6C-59B3723D89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1" name="AutoShape 136">
                <a:extLst>
                  <a:ext uri="{FF2B5EF4-FFF2-40B4-BE49-F238E27FC236}">
                    <a16:creationId xmlns:a16="http://schemas.microsoft.com/office/drawing/2014/main" id="{15EABBEB-3B37-1D08-76AC-D0D49511A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92" name="Rectangle 137">
                <a:extLst>
                  <a:ext uri="{FF2B5EF4-FFF2-40B4-BE49-F238E27FC236}">
                    <a16:creationId xmlns:a16="http://schemas.microsoft.com/office/drawing/2014/main" id="{75313175-9C52-F364-B10A-0FB5D824FE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754" name="Rectangle 138">
                <a:extLst>
                  <a:ext uri="{FF2B5EF4-FFF2-40B4-BE49-F238E27FC236}">
                    <a16:creationId xmlns:a16="http://schemas.microsoft.com/office/drawing/2014/main" id="{5741E404-7526-2E9F-289B-E4BE0C4FE2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8" y="2076"/>
                <a:ext cx="594" cy="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5394" name="Line 139">
                <a:extLst>
                  <a:ext uri="{FF2B5EF4-FFF2-40B4-BE49-F238E27FC236}">
                    <a16:creationId xmlns:a16="http://schemas.microsoft.com/office/drawing/2014/main" id="{F956E720-D056-88F9-9870-643BE58E72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5384" name="Group 140">
              <a:extLst>
                <a:ext uri="{FF2B5EF4-FFF2-40B4-BE49-F238E27FC236}">
                  <a16:creationId xmlns:a16="http://schemas.microsoft.com/office/drawing/2014/main" id="{EDE5B913-BEFA-9A2F-F582-55E7CC4F1B9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15385" name="Rectangle 141">
                <a:extLst>
                  <a:ext uri="{FF2B5EF4-FFF2-40B4-BE49-F238E27FC236}">
                    <a16:creationId xmlns:a16="http://schemas.microsoft.com/office/drawing/2014/main" id="{21CD2FE4-2884-98F4-7E5C-6E6679250D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6" name="AutoShape 142">
                <a:extLst>
                  <a:ext uri="{FF2B5EF4-FFF2-40B4-BE49-F238E27FC236}">
                    <a16:creationId xmlns:a16="http://schemas.microsoft.com/office/drawing/2014/main" id="{C653890B-153C-442D-AEBB-0508F947C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5387" name="Rectangle 143">
                <a:extLst>
                  <a:ext uri="{FF2B5EF4-FFF2-40B4-BE49-F238E27FC236}">
                    <a16:creationId xmlns:a16="http://schemas.microsoft.com/office/drawing/2014/main" id="{D7D88749-4640-6A7B-88DA-16C7D380DE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11760" name="Rectangle 144">
                <a:extLst>
                  <a:ext uri="{FF2B5EF4-FFF2-40B4-BE49-F238E27FC236}">
                    <a16:creationId xmlns:a16="http://schemas.microsoft.com/office/drawing/2014/main" id="{DF03FE8D-35E2-04D2-DAD9-44C74B0247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0" y="2078"/>
                <a:ext cx="713" cy="1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5389" name="Line 145">
                <a:extLst>
                  <a:ext uri="{FF2B5EF4-FFF2-40B4-BE49-F238E27FC236}">
                    <a16:creationId xmlns:a16="http://schemas.microsoft.com/office/drawing/2014/main" id="{5075DC72-A371-EA08-B336-7F0C3A9C778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1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1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1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19" grpId="0" autoUpdateAnimBg="0"/>
      <p:bldP spid="111709" grpId="0" autoUpdateAnimBg="0"/>
      <p:bldP spid="111731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1">
            <a:extLst>
              <a:ext uri="{FF2B5EF4-FFF2-40B4-BE49-F238E27FC236}">
                <a16:creationId xmlns:a16="http://schemas.microsoft.com/office/drawing/2014/main" id="{BDBA4D92-65B1-A493-EB59-B45CABAC6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" t="3784" r="6250" b="3760"/>
          <a:stretch>
            <a:fillRect/>
          </a:stretch>
        </p:blipFill>
        <p:spPr bwMode="auto">
          <a:xfrm>
            <a:off x="376238" y="322263"/>
            <a:ext cx="8383587" cy="614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AutoShape 105">
            <a:extLst>
              <a:ext uri="{FF2B5EF4-FFF2-40B4-BE49-F238E27FC236}">
                <a16:creationId xmlns:a16="http://schemas.microsoft.com/office/drawing/2014/main" id="{C2D2198D-64BA-2007-2207-6A3857D6FD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88" name="Rectangle 106">
            <a:extLst>
              <a:ext uri="{FF2B5EF4-FFF2-40B4-BE49-F238E27FC236}">
                <a16:creationId xmlns:a16="http://schemas.microsoft.com/office/drawing/2014/main" id="{D76FECCB-724D-42D3-8AC4-B4F69EA3C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351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CA11D9CE-327B-4B8F-4438-C1FA6E57C3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8963" y="973138"/>
            <a:ext cx="1828800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¥øÞ¼µÄb¢</a:t>
            </a:r>
          </a:p>
        </p:txBody>
      </p:sp>
      <p:sp>
        <p:nvSpPr>
          <p:cNvPr id="16390" name="Rectangle 12">
            <a:extLst>
              <a:ext uri="{FF2B5EF4-FFF2-40B4-BE49-F238E27FC236}">
                <a16:creationId xmlns:a16="http://schemas.microsoft.com/office/drawing/2014/main" id="{7B3B3FBE-E834-2F08-4AFC-5B2A2FE9A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485933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0509" name="Rectangle 13">
            <a:extLst>
              <a:ext uri="{FF2B5EF4-FFF2-40B4-BE49-F238E27FC236}">
                <a16:creationId xmlns:a16="http://schemas.microsoft.com/office/drawing/2014/main" id="{935E026D-16A6-57AF-E96C-5321B19A01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2325" y="1520825"/>
            <a:ext cx="25384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ÈcÞÏÞÇßÉzÞV</a:t>
            </a:r>
          </a:p>
        </p:txBody>
      </p:sp>
      <p:sp>
        <p:nvSpPr>
          <p:cNvPr id="490510" name="Rectangle 14">
            <a:extLst>
              <a:ext uri="{FF2B5EF4-FFF2-40B4-BE49-F238E27FC236}">
                <a16:creationId xmlns:a16="http://schemas.microsoft.com/office/drawing/2014/main" id="{3B372B03-149D-F587-6A79-F549A84705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350" y="2066925"/>
            <a:ext cx="77628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350</a:t>
            </a:r>
          </a:p>
        </p:txBody>
      </p:sp>
      <p:sp>
        <p:nvSpPr>
          <p:cNvPr id="16393" name="Rectangle 15">
            <a:extLst>
              <a:ext uri="{FF2B5EF4-FFF2-40B4-BE49-F238E27FC236}">
                <a16:creationId xmlns:a16="http://schemas.microsoft.com/office/drawing/2014/main" id="{2EBC3A69-5FBC-3E4B-4046-EC955D9D0F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5838" y="2208213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6394" name="Line 92">
            <a:extLst>
              <a:ext uri="{FF2B5EF4-FFF2-40B4-BE49-F238E27FC236}">
                <a16:creationId xmlns:a16="http://schemas.microsoft.com/office/drawing/2014/main" id="{38DEFDAF-9DBA-3815-8942-B14ECAB99B3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5" name="Line 93">
            <a:extLst>
              <a:ext uri="{FF2B5EF4-FFF2-40B4-BE49-F238E27FC236}">
                <a16:creationId xmlns:a16="http://schemas.microsoft.com/office/drawing/2014/main" id="{661E4631-A8CA-4CB1-8683-0D561F4324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396" name="Text Box 102">
            <a:extLst>
              <a:ext uri="{FF2B5EF4-FFF2-40B4-BE49-F238E27FC236}">
                <a16:creationId xmlns:a16="http://schemas.microsoft.com/office/drawing/2014/main" id="{94D0F283-8AE4-613B-3DA7-EB75BED6CF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6397" name="Text Box 108">
            <a:extLst>
              <a:ext uri="{FF2B5EF4-FFF2-40B4-BE49-F238E27FC236}">
                <a16:creationId xmlns:a16="http://schemas.microsoft.com/office/drawing/2014/main" id="{9BD3EC6B-37AC-3EF1-E891-75CF6669EA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103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490605" name="Rectangle 109">
            <a:extLst>
              <a:ext uri="{FF2B5EF4-FFF2-40B4-BE49-F238E27FC236}">
                <a16:creationId xmlns:a16="http://schemas.microsoft.com/office/drawing/2014/main" id="{BAECCB96-1BDF-31CB-F3D0-C70228D86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230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11</a:t>
            </a:r>
          </a:p>
        </p:txBody>
      </p:sp>
      <p:sp>
        <p:nvSpPr>
          <p:cNvPr id="16399" name="Text Box 110">
            <a:extLst>
              <a:ext uri="{FF2B5EF4-FFF2-40B4-BE49-F238E27FC236}">
                <a16:creationId xmlns:a16="http://schemas.microsoft.com/office/drawing/2014/main" id="{EAFCE43A-8D27-C46C-F0D0-4E7206CFB3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6400" name="Rectangle 112">
            <a:extLst>
              <a:ext uri="{FF2B5EF4-FFF2-40B4-BE49-F238E27FC236}">
                <a16:creationId xmlns:a16="http://schemas.microsoft.com/office/drawing/2014/main" id="{A0126B8F-6ED4-8CED-D75C-BB85984713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0611" name="Rectangle 115">
            <a:extLst>
              <a:ext uri="{FF2B5EF4-FFF2-40B4-BE49-F238E27FC236}">
                <a16:creationId xmlns:a16="http://schemas.microsoft.com/office/drawing/2014/main" id="{CA4E836C-B12B-7D25-2B18-27D8F9095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2988" y="1017588"/>
            <a:ext cx="1746250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ca. 1000 B.C.</a:t>
            </a:r>
          </a:p>
        </p:txBody>
      </p:sp>
      <p:grpSp>
        <p:nvGrpSpPr>
          <p:cNvPr id="16402" name="Group 178">
            <a:extLst>
              <a:ext uri="{FF2B5EF4-FFF2-40B4-BE49-F238E27FC236}">
                <a16:creationId xmlns:a16="http://schemas.microsoft.com/office/drawing/2014/main" id="{4C42E3EA-A23D-E55C-2F52-B5E13D82D3CD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3506787" cy="2951162"/>
            <a:chOff x="1308" y="772"/>
            <a:chExt cx="2597" cy="1870"/>
          </a:xfrm>
        </p:grpSpPr>
        <p:grpSp>
          <p:nvGrpSpPr>
            <p:cNvPr id="16404" name="Group 116">
              <a:extLst>
                <a:ext uri="{FF2B5EF4-FFF2-40B4-BE49-F238E27FC236}">
                  <a16:creationId xmlns:a16="http://schemas.microsoft.com/office/drawing/2014/main" id="{43AD66B3-08E7-EF74-D569-DDC550F501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16435" name="Rectangle 117">
                <a:extLst>
                  <a:ext uri="{FF2B5EF4-FFF2-40B4-BE49-F238E27FC236}">
                    <a16:creationId xmlns:a16="http://schemas.microsoft.com/office/drawing/2014/main" id="{B7C9E981-36F1-CA2A-B156-C2AADFF2B7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6" name="AutoShape 118">
                <a:extLst>
                  <a:ext uri="{FF2B5EF4-FFF2-40B4-BE49-F238E27FC236}">
                    <a16:creationId xmlns:a16="http://schemas.microsoft.com/office/drawing/2014/main" id="{CEB3D411-42AC-39F7-CE26-D35910A208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7" name="Rectangle 119">
                <a:extLst>
                  <a:ext uri="{FF2B5EF4-FFF2-40B4-BE49-F238E27FC236}">
                    <a16:creationId xmlns:a16="http://schemas.microsoft.com/office/drawing/2014/main" id="{27F07C27-DE6E-0CEA-70C3-1B1A2B69D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0616" name="Rectangle 120">
                <a:extLst>
                  <a:ext uri="{FF2B5EF4-FFF2-40B4-BE49-F238E27FC236}">
                    <a16:creationId xmlns:a16="http://schemas.microsoft.com/office/drawing/2014/main" id="{518C07CA-2801-FEEB-9B32-768E6ADE13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8" y="2078"/>
                <a:ext cx="737" cy="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6439" name="Line 121">
                <a:extLst>
                  <a:ext uri="{FF2B5EF4-FFF2-40B4-BE49-F238E27FC236}">
                    <a16:creationId xmlns:a16="http://schemas.microsoft.com/office/drawing/2014/main" id="{C828630B-2778-C24E-F309-4228C1C4DB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05" name="Group 122">
              <a:extLst>
                <a:ext uri="{FF2B5EF4-FFF2-40B4-BE49-F238E27FC236}">
                  <a16:creationId xmlns:a16="http://schemas.microsoft.com/office/drawing/2014/main" id="{8BDF100F-A8FC-4A2F-C11E-7BB68FE528F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16430" name="Rectangle 123">
                <a:extLst>
                  <a:ext uri="{FF2B5EF4-FFF2-40B4-BE49-F238E27FC236}">
                    <a16:creationId xmlns:a16="http://schemas.microsoft.com/office/drawing/2014/main" id="{CD9E2336-7746-585E-7B14-75ED73852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1" name="AutoShape 124">
                <a:extLst>
                  <a:ext uri="{FF2B5EF4-FFF2-40B4-BE49-F238E27FC236}">
                    <a16:creationId xmlns:a16="http://schemas.microsoft.com/office/drawing/2014/main" id="{73A0203C-A13D-951F-73FF-FA671B93B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32" name="Rectangle 125">
                <a:extLst>
                  <a:ext uri="{FF2B5EF4-FFF2-40B4-BE49-F238E27FC236}">
                    <a16:creationId xmlns:a16="http://schemas.microsoft.com/office/drawing/2014/main" id="{B5168232-5A06-C77E-B24C-22D1805C48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0622" name="Rectangle 126">
                <a:extLst>
                  <a:ext uri="{FF2B5EF4-FFF2-40B4-BE49-F238E27FC236}">
                    <a16:creationId xmlns:a16="http://schemas.microsoft.com/office/drawing/2014/main" id="{1B8A2732-6253-E4E4-EF7E-110EC51FB6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078"/>
                <a:ext cx="785" cy="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6434" name="Line 127">
                <a:extLst>
                  <a:ext uri="{FF2B5EF4-FFF2-40B4-BE49-F238E27FC236}">
                    <a16:creationId xmlns:a16="http://schemas.microsoft.com/office/drawing/2014/main" id="{7DD497DF-9323-BC52-1660-6FE648C3B68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06" name="Group 128">
              <a:extLst>
                <a:ext uri="{FF2B5EF4-FFF2-40B4-BE49-F238E27FC236}">
                  <a16:creationId xmlns:a16="http://schemas.microsoft.com/office/drawing/2014/main" id="{52A1E39A-7434-858C-5577-D5655CA31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16425" name="Rectangle 129">
                <a:extLst>
                  <a:ext uri="{FF2B5EF4-FFF2-40B4-BE49-F238E27FC236}">
                    <a16:creationId xmlns:a16="http://schemas.microsoft.com/office/drawing/2014/main" id="{34FCD2F8-109A-8F0C-A965-B90DE3B2A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26" name="AutoShape 130">
                <a:extLst>
                  <a:ext uri="{FF2B5EF4-FFF2-40B4-BE49-F238E27FC236}">
                    <a16:creationId xmlns:a16="http://schemas.microsoft.com/office/drawing/2014/main" id="{BFB78764-0494-2DF7-5461-87F5DD7AB0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27" name="Rectangle 131">
                <a:extLst>
                  <a:ext uri="{FF2B5EF4-FFF2-40B4-BE49-F238E27FC236}">
                    <a16:creationId xmlns:a16="http://schemas.microsoft.com/office/drawing/2014/main" id="{DC766621-F9A8-184B-C218-0AFB20E9CF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0628" name="Rectangle 132">
                <a:extLst>
                  <a:ext uri="{FF2B5EF4-FFF2-40B4-BE49-F238E27FC236}">
                    <a16:creationId xmlns:a16="http://schemas.microsoft.com/office/drawing/2014/main" id="{1DD18CF3-CB48-F0CA-158F-0FC008F17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1" y="2078"/>
                <a:ext cx="712" cy="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6429" name="Line 133">
                <a:extLst>
                  <a:ext uri="{FF2B5EF4-FFF2-40B4-BE49-F238E27FC236}">
                    <a16:creationId xmlns:a16="http://schemas.microsoft.com/office/drawing/2014/main" id="{ED999ABC-FFB5-D844-F040-370C003FF6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07" name="Group 134">
              <a:extLst>
                <a:ext uri="{FF2B5EF4-FFF2-40B4-BE49-F238E27FC236}">
                  <a16:creationId xmlns:a16="http://schemas.microsoft.com/office/drawing/2014/main" id="{ED780A22-697E-5D05-4C19-78E3AD0E2D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16420" name="Rectangle 135">
                <a:extLst>
                  <a:ext uri="{FF2B5EF4-FFF2-40B4-BE49-F238E27FC236}">
                    <a16:creationId xmlns:a16="http://schemas.microsoft.com/office/drawing/2014/main" id="{91703B69-57A5-ED11-27D5-DBC886E203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21" name="AutoShape 136">
                <a:extLst>
                  <a:ext uri="{FF2B5EF4-FFF2-40B4-BE49-F238E27FC236}">
                    <a16:creationId xmlns:a16="http://schemas.microsoft.com/office/drawing/2014/main" id="{C7293B7D-7E82-6B94-D265-3306143CBF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22" name="Rectangle 137">
                <a:extLst>
                  <a:ext uri="{FF2B5EF4-FFF2-40B4-BE49-F238E27FC236}">
                    <a16:creationId xmlns:a16="http://schemas.microsoft.com/office/drawing/2014/main" id="{5B3106B8-C0BA-0705-3EEF-6A9B5C0ED2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0634" name="Rectangle 138">
                <a:extLst>
                  <a:ext uri="{FF2B5EF4-FFF2-40B4-BE49-F238E27FC236}">
                    <a16:creationId xmlns:a16="http://schemas.microsoft.com/office/drawing/2014/main" id="{F4FF6C16-44EA-C455-C705-8A1E9966F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7" y="2079"/>
                <a:ext cx="578" cy="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6424" name="Line 139">
                <a:extLst>
                  <a:ext uri="{FF2B5EF4-FFF2-40B4-BE49-F238E27FC236}">
                    <a16:creationId xmlns:a16="http://schemas.microsoft.com/office/drawing/2014/main" id="{26D86A32-9A5D-D3BA-13C6-51154A3136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08" name="Group 140">
              <a:extLst>
                <a:ext uri="{FF2B5EF4-FFF2-40B4-BE49-F238E27FC236}">
                  <a16:creationId xmlns:a16="http://schemas.microsoft.com/office/drawing/2014/main" id="{197FD02C-2004-5F13-B8E3-F8A54D78E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16415" name="Rectangle 141">
                <a:extLst>
                  <a:ext uri="{FF2B5EF4-FFF2-40B4-BE49-F238E27FC236}">
                    <a16:creationId xmlns:a16="http://schemas.microsoft.com/office/drawing/2014/main" id="{600725E1-F662-CC36-2D58-DBE3797D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16" name="AutoShape 142">
                <a:extLst>
                  <a:ext uri="{FF2B5EF4-FFF2-40B4-BE49-F238E27FC236}">
                    <a16:creationId xmlns:a16="http://schemas.microsoft.com/office/drawing/2014/main" id="{044CBCE9-018C-DA36-02F0-E2878AC6B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17" name="Rectangle 143">
                <a:extLst>
                  <a:ext uri="{FF2B5EF4-FFF2-40B4-BE49-F238E27FC236}">
                    <a16:creationId xmlns:a16="http://schemas.microsoft.com/office/drawing/2014/main" id="{E9574173-B600-FFA9-E2BE-F89D5ACFFC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0640" name="Rectangle 144">
                <a:extLst>
                  <a:ext uri="{FF2B5EF4-FFF2-40B4-BE49-F238E27FC236}">
                    <a16:creationId xmlns:a16="http://schemas.microsoft.com/office/drawing/2014/main" id="{EF31EE83-B7FA-6E4A-549A-E57C8C13C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9" y="2078"/>
                <a:ext cx="695" cy="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6419" name="Line 145">
                <a:extLst>
                  <a:ext uri="{FF2B5EF4-FFF2-40B4-BE49-F238E27FC236}">
                    <a16:creationId xmlns:a16="http://schemas.microsoft.com/office/drawing/2014/main" id="{119C6ACC-2020-88C9-5AD6-D86588C295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6409" name="Group 146">
              <a:extLst>
                <a:ext uri="{FF2B5EF4-FFF2-40B4-BE49-F238E27FC236}">
                  <a16:creationId xmlns:a16="http://schemas.microsoft.com/office/drawing/2014/main" id="{F8F74179-1295-9F5D-167F-EFE3F22AE7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58" y="1796"/>
              <a:ext cx="1747" cy="846"/>
              <a:chOff x="2406" y="2052"/>
              <a:chExt cx="1747" cy="846"/>
            </a:xfrm>
          </p:grpSpPr>
          <p:sp>
            <p:nvSpPr>
              <p:cNvPr id="16410" name="Rectangle 147">
                <a:extLst>
                  <a:ext uri="{FF2B5EF4-FFF2-40B4-BE49-F238E27FC236}">
                    <a16:creationId xmlns:a16="http://schemas.microsoft.com/office/drawing/2014/main" id="{E2DAAD76-AF6D-F08E-5B8B-086ED1AA79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11" name="AutoShape 148">
                <a:extLst>
                  <a:ext uri="{FF2B5EF4-FFF2-40B4-BE49-F238E27FC236}">
                    <a16:creationId xmlns:a16="http://schemas.microsoft.com/office/drawing/2014/main" id="{9B8E6238-DEFC-6495-7302-749209AB8E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6412" name="Rectangle 149">
                <a:extLst>
                  <a:ext uri="{FF2B5EF4-FFF2-40B4-BE49-F238E27FC236}">
                    <a16:creationId xmlns:a16="http://schemas.microsoft.com/office/drawing/2014/main" id="{5D68D9D3-8B9D-C12C-0126-F9B5E86C8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0646" name="Rectangle 150">
                <a:extLst>
                  <a:ext uri="{FF2B5EF4-FFF2-40B4-BE49-F238E27FC236}">
                    <a16:creationId xmlns:a16="http://schemas.microsoft.com/office/drawing/2014/main" id="{50F32C7C-854C-7A10-94A6-1EC6650523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6" y="2078"/>
                <a:ext cx="922" cy="1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¥øÞ¼µÄb¢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6414" name="Line 151">
                <a:extLst>
                  <a:ext uri="{FF2B5EF4-FFF2-40B4-BE49-F238E27FC236}">
                    <a16:creationId xmlns:a16="http://schemas.microsoft.com/office/drawing/2014/main" id="{C4B542A6-F46E-F63F-0431-F30FFB1B58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6403" name="Text Box 85">
            <a:extLst>
              <a:ext uri="{FF2B5EF4-FFF2-40B4-BE49-F238E27FC236}">
                <a16:creationId xmlns:a16="http://schemas.microsoft.com/office/drawing/2014/main" id="{0E605D86-27E6-BB40-DDF5-FAE5AB1C6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925" y="0"/>
            <a:ext cx="386080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DFDF23"/>
                </a:solidFill>
                <a:latin typeface="Kerala" pitchFamily="2" charset="0"/>
              </a:rPr>
              <a:t>ÈcÞÏÞÇßÉzÞV</a:t>
            </a:r>
            <a:r>
              <a:rPr lang="en-US" altLang="en-US" sz="1800">
                <a:solidFill>
                  <a:srgbClr val="FFFF00"/>
                </a:solidFill>
                <a:latin typeface="Comic Sans MS" panose="030F0902030302020204" pitchFamily="66" charset="0"/>
              </a:rPr>
              <a:t>, </a:t>
            </a:r>
            <a:r>
              <a:rPr lang="en-US" altLang="en-US" sz="1800" b="0">
                <a:solidFill>
                  <a:srgbClr val="FFFF00"/>
                </a:solidFill>
                <a:latin typeface="Kerala" pitchFamily="2" charset="0"/>
              </a:rPr>
              <a:t>øâJí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06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0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0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9" grpId="0" autoUpdateAnimBg="0"/>
      <p:bldP spid="490510" grpId="0" autoUpdateAnimBg="0"/>
      <p:bldP spid="490611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70">
            <a:extLst>
              <a:ext uri="{FF2B5EF4-FFF2-40B4-BE49-F238E27FC236}">
                <a16:creationId xmlns:a16="http://schemas.microsoft.com/office/drawing/2014/main" id="{793F3F6F-C811-0863-6411-339AF8AC6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r="-116"/>
          <a:stretch>
            <a:fillRect/>
          </a:stretch>
        </p:blipFill>
        <p:spPr bwMode="auto">
          <a:xfrm>
            <a:off x="373063" y="309563"/>
            <a:ext cx="8340725" cy="614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60">
            <a:extLst>
              <a:ext uri="{FF2B5EF4-FFF2-40B4-BE49-F238E27FC236}">
                <a16:creationId xmlns:a16="http://schemas.microsoft.com/office/drawing/2014/main" id="{B0BE4A2A-EA32-6944-1685-36F904750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2" name="Rectangle 161">
            <a:extLst>
              <a:ext uri="{FF2B5EF4-FFF2-40B4-BE49-F238E27FC236}">
                <a16:creationId xmlns:a16="http://schemas.microsoft.com/office/drawing/2014/main" id="{56BDCB54-A7CE-0818-946E-99BA22B418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4657725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3" name="Rectangle 6">
            <a:extLst>
              <a:ext uri="{FF2B5EF4-FFF2-40B4-BE49-F238E27FC236}">
                <a16:creationId xmlns:a16="http://schemas.microsoft.com/office/drawing/2014/main" id="{3D16315E-E76C-CF27-99F7-FA04C5ED2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425" y="1812925"/>
            <a:ext cx="26066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1527" name="Rectangle 7">
            <a:extLst>
              <a:ext uri="{FF2B5EF4-FFF2-40B4-BE49-F238E27FC236}">
                <a16:creationId xmlns:a16="http://schemas.microsoft.com/office/drawing/2014/main" id="{8CB65CA1-757F-E775-C7C2-3B5780691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138" y="1017588"/>
            <a:ext cx="1746250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rgbClr val="FAFD00"/>
                </a:solidFill>
              </a:rPr>
              <a:t>ca. 1000 B.C.</a:t>
            </a:r>
          </a:p>
        </p:txBody>
      </p:sp>
      <p:sp>
        <p:nvSpPr>
          <p:cNvPr id="491530" name="Rectangle 10">
            <a:extLst>
              <a:ext uri="{FF2B5EF4-FFF2-40B4-BE49-F238E27FC236}">
                <a16:creationId xmlns:a16="http://schemas.microsoft.com/office/drawing/2014/main" id="{A9E9EC98-7D24-F5AD-58D6-C6A59738C7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038" y="1577975"/>
            <a:ext cx="154305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S - D - S</a:t>
            </a:r>
          </a:p>
        </p:txBody>
      </p:sp>
      <p:sp>
        <p:nvSpPr>
          <p:cNvPr id="491531" name="Rectangle 11">
            <a:extLst>
              <a:ext uri="{FF2B5EF4-FFF2-40B4-BE49-F238E27FC236}">
                <a16:creationId xmlns:a16="http://schemas.microsoft.com/office/drawing/2014/main" id="{73C5E704-E46F-B45C-C5F0-AF4DB2899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9788" y="4349750"/>
            <a:ext cx="23574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   20-J    20-R</a:t>
            </a:r>
          </a:p>
        </p:txBody>
      </p:sp>
      <p:sp>
        <p:nvSpPr>
          <p:cNvPr id="17417" name="Rectangle 33">
            <a:extLst>
              <a:ext uri="{FF2B5EF4-FFF2-40B4-BE49-F238E27FC236}">
                <a16:creationId xmlns:a16="http://schemas.microsoft.com/office/drawing/2014/main" id="{8D34DA3B-1ACB-5D69-03CA-F3A80106C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4288" y="1812925"/>
            <a:ext cx="1428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8" name="Rectangle 34">
            <a:extLst>
              <a:ext uri="{FF2B5EF4-FFF2-40B4-BE49-F238E27FC236}">
                <a16:creationId xmlns:a16="http://schemas.microsoft.com/office/drawing/2014/main" id="{195BA982-07FE-8B6F-5A1D-D5120F3DA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9225" y="3671888"/>
            <a:ext cx="14287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7419" name="Rectangle 36">
            <a:extLst>
              <a:ext uri="{FF2B5EF4-FFF2-40B4-BE49-F238E27FC236}">
                <a16:creationId xmlns:a16="http://schemas.microsoft.com/office/drawing/2014/main" id="{DCC5326D-EDF4-D026-A291-7BC0729EC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8663" y="2555875"/>
            <a:ext cx="160337" cy="1160463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1557" name="Rectangle 37">
            <a:extLst>
              <a:ext uri="{FF2B5EF4-FFF2-40B4-BE49-F238E27FC236}">
                <a16:creationId xmlns:a16="http://schemas.microsoft.com/office/drawing/2014/main" id="{A64E0BBD-FCC1-90B8-08AD-7CD97269E2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3400" y="2055813"/>
            <a:ext cx="3281363" cy="576262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&lt;&lt;&lt;&lt; </a:t>
            </a:r>
            <a:r>
              <a:rPr lang="en-US" altLang="en-US" sz="3200" b="0">
                <a:solidFill>
                  <a:schemeClr val="accent1"/>
                </a:solidFill>
                <a:latin typeface="Kerala" panose="020B0604020202020204" pitchFamily="2" charset="0"/>
              </a:rPr>
              <a:t>ÕßÍ¼È¢</a:t>
            </a:r>
            <a:r>
              <a:rPr lang="en-US" altLang="en-US" sz="280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&gt;&gt;&gt;&gt;</a:t>
            </a:r>
          </a:p>
        </p:txBody>
      </p:sp>
      <p:sp>
        <p:nvSpPr>
          <p:cNvPr id="17421" name="Line 38">
            <a:extLst>
              <a:ext uri="{FF2B5EF4-FFF2-40B4-BE49-F238E27FC236}">
                <a16:creationId xmlns:a16="http://schemas.microsoft.com/office/drawing/2014/main" id="{A182BA4B-63F4-BCB0-0709-69F1307659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622800" y="3683000"/>
            <a:ext cx="0" cy="36830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91675" name="Group 155">
            <a:extLst>
              <a:ext uri="{FF2B5EF4-FFF2-40B4-BE49-F238E27FC236}">
                <a16:creationId xmlns:a16="http://schemas.microsoft.com/office/drawing/2014/main" id="{4B08242E-D919-297E-0249-FE36016A2DF0}"/>
              </a:ext>
            </a:extLst>
          </p:cNvPr>
          <p:cNvGrpSpPr>
            <a:grpSpLocks/>
          </p:cNvGrpSpPr>
          <p:nvPr/>
        </p:nvGrpSpPr>
        <p:grpSpPr bwMode="auto">
          <a:xfrm>
            <a:off x="3316288" y="4883150"/>
            <a:ext cx="1890712" cy="1020763"/>
            <a:chOff x="2073" y="3092"/>
            <a:chExt cx="1191" cy="643"/>
          </a:xfrm>
        </p:grpSpPr>
        <p:sp>
          <p:nvSpPr>
            <p:cNvPr id="17523" name="Rectangle 12">
              <a:extLst>
                <a:ext uri="{FF2B5EF4-FFF2-40B4-BE49-F238E27FC236}">
                  <a16:creationId xmlns:a16="http://schemas.microsoft.com/office/drawing/2014/main" id="{52EFD336-0E05-122D-61E8-E93A15966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3" y="3092"/>
              <a:ext cx="1171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>
                  <a:solidFill>
                    <a:schemeClr val="accent2"/>
                  </a:solidFill>
                </a:rPr>
                <a:t>   200        </a:t>
              </a:r>
            </a:p>
          </p:txBody>
        </p:sp>
        <p:sp>
          <p:nvSpPr>
            <p:cNvPr id="17524" name="Rectangle 21">
              <a:extLst>
                <a:ext uri="{FF2B5EF4-FFF2-40B4-BE49-F238E27FC236}">
                  <a16:creationId xmlns:a16="http://schemas.microsoft.com/office/drawing/2014/main" id="{34D3FE90-4D97-4FCE-3078-5A01C1724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73" y="3449"/>
              <a:ext cx="594" cy="2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solidFill>
                    <a:schemeClr val="accent2"/>
                  </a:solidFill>
                  <a:latin typeface="Kerala" pitchFamily="2" charset="0"/>
                </a:rPr>
                <a:t>¥ÛâV</a:t>
              </a:r>
            </a:p>
          </p:txBody>
        </p:sp>
      </p:grpSp>
      <p:grpSp>
        <p:nvGrpSpPr>
          <p:cNvPr id="491676" name="Group 156">
            <a:extLst>
              <a:ext uri="{FF2B5EF4-FFF2-40B4-BE49-F238E27FC236}">
                <a16:creationId xmlns:a16="http://schemas.microsoft.com/office/drawing/2014/main" id="{C9129828-1CEE-7BD4-7E78-B792CFCA3B6C}"/>
              </a:ext>
            </a:extLst>
          </p:cNvPr>
          <p:cNvGrpSpPr>
            <a:grpSpLocks/>
          </p:cNvGrpSpPr>
          <p:nvPr/>
        </p:nvGrpSpPr>
        <p:grpSpPr bwMode="auto">
          <a:xfrm>
            <a:off x="4651375" y="4878388"/>
            <a:ext cx="1752600" cy="974725"/>
            <a:chOff x="2902" y="3089"/>
            <a:chExt cx="1104" cy="614"/>
          </a:xfrm>
        </p:grpSpPr>
        <p:sp>
          <p:nvSpPr>
            <p:cNvPr id="17521" name="Rectangle 22">
              <a:extLst>
                <a:ext uri="{FF2B5EF4-FFF2-40B4-BE49-F238E27FC236}">
                  <a16:creationId xmlns:a16="http://schemas.microsoft.com/office/drawing/2014/main" id="{6668AA96-F147-0C06-04E2-5C496A7EB8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1" y="3089"/>
              <a:ext cx="985" cy="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>
                  <a:solidFill>
                    <a:schemeClr val="accent2"/>
                  </a:solidFill>
                </a:rPr>
                <a:t>350        </a:t>
              </a:r>
            </a:p>
          </p:txBody>
        </p:sp>
        <p:sp>
          <p:nvSpPr>
            <p:cNvPr id="17522" name="Rectangle 40">
              <a:extLst>
                <a:ext uri="{FF2B5EF4-FFF2-40B4-BE49-F238E27FC236}">
                  <a16:creationId xmlns:a16="http://schemas.microsoft.com/office/drawing/2014/main" id="{99BE60FF-71E7-F72F-7535-4CF22E82DE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2" y="3455"/>
              <a:ext cx="946" cy="2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000">
                  <a:solidFill>
                    <a:schemeClr val="accent2"/>
                  </a:solidFill>
                  <a:latin typeface="Kerala" pitchFamily="2" charset="0"/>
                </a:rPr>
                <a:t>ÌÞÌßçÜÞY</a:t>
              </a:r>
            </a:p>
          </p:txBody>
        </p:sp>
      </p:grpSp>
      <p:sp>
        <p:nvSpPr>
          <p:cNvPr id="491569" name="Rectangle 49">
            <a:extLst>
              <a:ext uri="{FF2B5EF4-FFF2-40B4-BE49-F238E27FC236}">
                <a16:creationId xmlns:a16="http://schemas.microsoft.com/office/drawing/2014/main" id="{6D3927E7-96E2-6E32-B56F-4D0EFEF43C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3448050"/>
            <a:ext cx="18589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10           2</a:t>
            </a:r>
          </a:p>
        </p:txBody>
      </p:sp>
      <p:sp>
        <p:nvSpPr>
          <p:cNvPr id="491570" name="Rectangle 50">
            <a:extLst>
              <a:ext uri="{FF2B5EF4-FFF2-40B4-BE49-F238E27FC236}">
                <a16:creationId xmlns:a16="http://schemas.microsoft.com/office/drawing/2014/main" id="{15B327AE-4D9C-CCF3-BDAB-62B648A728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8638" y="2530475"/>
            <a:ext cx="38989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 </a:t>
            </a:r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Õ¿Aí   æÄAí</a:t>
            </a:r>
          </a:p>
        </p:txBody>
      </p:sp>
      <p:sp>
        <p:nvSpPr>
          <p:cNvPr id="491571" name="Rectangle 51">
            <a:extLst>
              <a:ext uri="{FF2B5EF4-FFF2-40B4-BE49-F238E27FC236}">
                <a16:creationId xmlns:a16="http://schemas.microsoft.com/office/drawing/2014/main" id="{724B9E2F-E9B7-B967-28B8-551AE1312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0388" y="2960688"/>
            <a:ext cx="28987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  <a:latin typeface="Kerala" pitchFamily="2" charset="0"/>
              </a:rPr>
              <a:t>ÏßdØÞçÏW</a:t>
            </a:r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 æÏÙâÆÞ</a:t>
            </a:r>
          </a:p>
        </p:txBody>
      </p:sp>
      <p:sp>
        <p:nvSpPr>
          <p:cNvPr id="17427" name="Line 124">
            <a:extLst>
              <a:ext uri="{FF2B5EF4-FFF2-40B4-BE49-F238E27FC236}">
                <a16:creationId xmlns:a16="http://schemas.microsoft.com/office/drawing/2014/main" id="{F2ED75FF-DED4-C067-9AE4-02D7683990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8" name="Line 125">
            <a:extLst>
              <a:ext uri="{FF2B5EF4-FFF2-40B4-BE49-F238E27FC236}">
                <a16:creationId xmlns:a16="http://schemas.microsoft.com/office/drawing/2014/main" id="{7416D0FA-B6AB-8068-7F0D-E314BA1B7CC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29" name="Line 126">
            <a:extLst>
              <a:ext uri="{FF2B5EF4-FFF2-40B4-BE49-F238E27FC236}">
                <a16:creationId xmlns:a16="http://schemas.microsoft.com/office/drawing/2014/main" id="{3C9C1B3D-892A-D785-08E8-7BFB883E99A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0" name="Line 127">
            <a:extLst>
              <a:ext uri="{FF2B5EF4-FFF2-40B4-BE49-F238E27FC236}">
                <a16:creationId xmlns:a16="http://schemas.microsoft.com/office/drawing/2014/main" id="{1D1D1C07-FE6A-E75A-658B-ED66A22B9BA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1" name="Line 128">
            <a:extLst>
              <a:ext uri="{FF2B5EF4-FFF2-40B4-BE49-F238E27FC236}">
                <a16:creationId xmlns:a16="http://schemas.microsoft.com/office/drawing/2014/main" id="{DC8C3F53-CC29-ECF2-EB8A-40ED939F6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2" name="Line 129">
            <a:extLst>
              <a:ext uri="{FF2B5EF4-FFF2-40B4-BE49-F238E27FC236}">
                <a16:creationId xmlns:a16="http://schemas.microsoft.com/office/drawing/2014/main" id="{D228FC65-91B2-79E0-DF4E-D0D2E68B93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3" name="Line 130">
            <a:extLst>
              <a:ext uri="{FF2B5EF4-FFF2-40B4-BE49-F238E27FC236}">
                <a16:creationId xmlns:a16="http://schemas.microsoft.com/office/drawing/2014/main" id="{06227194-77E0-4D79-BCC3-782809F57A5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4" name="Line 131">
            <a:extLst>
              <a:ext uri="{FF2B5EF4-FFF2-40B4-BE49-F238E27FC236}">
                <a16:creationId xmlns:a16="http://schemas.microsoft.com/office/drawing/2014/main" id="{05C43E39-F03A-24BA-6687-A5BBC05B5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5318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435" name="Line 132">
            <a:extLst>
              <a:ext uri="{FF2B5EF4-FFF2-40B4-BE49-F238E27FC236}">
                <a16:creationId xmlns:a16="http://schemas.microsoft.com/office/drawing/2014/main" id="{86447DEF-5103-93D0-6D57-B68620FB913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1213" y="58134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436" name="Group 135">
            <a:extLst>
              <a:ext uri="{FF2B5EF4-FFF2-40B4-BE49-F238E27FC236}">
                <a16:creationId xmlns:a16="http://schemas.microsoft.com/office/drawing/2014/main" id="{2B4683F1-3E7A-919B-D2BE-E13940766CEF}"/>
              </a:ext>
            </a:extLst>
          </p:cNvPr>
          <p:cNvGrpSpPr>
            <a:grpSpLocks/>
          </p:cNvGrpSpPr>
          <p:nvPr/>
        </p:nvGrpSpPr>
        <p:grpSpPr bwMode="auto">
          <a:xfrm>
            <a:off x="4635500" y="2622550"/>
            <a:ext cx="63500" cy="3365500"/>
            <a:chOff x="2920" y="1652"/>
            <a:chExt cx="40" cy="2120"/>
          </a:xfrm>
        </p:grpSpPr>
        <p:sp>
          <p:nvSpPr>
            <p:cNvPr id="17519" name="Line 133">
              <a:extLst>
                <a:ext uri="{FF2B5EF4-FFF2-40B4-BE49-F238E27FC236}">
                  <a16:creationId xmlns:a16="http://schemas.microsoft.com/office/drawing/2014/main" id="{F60DCF58-A24E-8FE1-C0D2-E0865F709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0" y="1652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520" name="Line 134">
              <a:extLst>
                <a:ext uri="{FF2B5EF4-FFF2-40B4-BE49-F238E27FC236}">
                  <a16:creationId xmlns:a16="http://schemas.microsoft.com/office/drawing/2014/main" id="{ADFB60AF-9CC2-FC35-26D1-49B2C90E26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60" y="1676"/>
              <a:ext cx="0" cy="2096"/>
            </a:xfrm>
            <a:prstGeom prst="line">
              <a:avLst/>
            </a:prstGeom>
            <a:noFill/>
            <a:ln w="76200">
              <a:solidFill>
                <a:schemeClr val="tx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437" name="Line 45">
            <a:extLst>
              <a:ext uri="{FF2B5EF4-FFF2-40B4-BE49-F238E27FC236}">
                <a16:creationId xmlns:a16="http://schemas.microsoft.com/office/drawing/2014/main" id="{435B8684-F3E6-845D-A747-BA50CD81C9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60900" y="2635250"/>
            <a:ext cx="0" cy="3340100"/>
          </a:xfrm>
          <a:prstGeom prst="line">
            <a:avLst/>
          </a:prstGeom>
          <a:noFill/>
          <a:ln w="50800">
            <a:solidFill>
              <a:srgbClr val="FC0128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1566" name="Rectangle 46">
            <a:extLst>
              <a:ext uri="{FF2B5EF4-FFF2-40B4-BE49-F238E27FC236}">
                <a16:creationId xmlns:a16="http://schemas.microsoft.com/office/drawing/2014/main" id="{6DFD6288-C556-9883-6823-3A83FDF90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0938" y="3890963"/>
            <a:ext cx="224155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0">
                <a:solidFill>
                  <a:schemeClr val="accent1"/>
                </a:solidFill>
                <a:latin typeface="Kerala" pitchFamily="2" charset="0"/>
              </a:rPr>
              <a:t>dÉÕÞºµzÞV</a:t>
            </a:r>
          </a:p>
        </p:txBody>
      </p:sp>
      <p:sp>
        <p:nvSpPr>
          <p:cNvPr id="17439" name="Rectangle 144">
            <a:extLst>
              <a:ext uri="{FF2B5EF4-FFF2-40B4-BE49-F238E27FC236}">
                <a16:creationId xmlns:a16="http://schemas.microsoft.com/office/drawing/2014/main" id="{0474672A-0B7E-D761-049C-D7C0B69BF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917575"/>
            <a:ext cx="165893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790015"/>
                </a:solidFill>
                <a:latin typeface="Helvetica" pitchFamily="2" charset="0"/>
              </a:rPr>
              <a:t> </a:t>
            </a:r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øÞ¼ÍøÃ¢</a:t>
            </a:r>
            <a:endParaRPr lang="en-US" altLang="en-US" sz="3600">
              <a:solidFill>
                <a:schemeClr val="accent2"/>
              </a:solidFill>
            </a:endParaRPr>
          </a:p>
        </p:txBody>
      </p:sp>
      <p:sp>
        <p:nvSpPr>
          <p:cNvPr id="17440" name="Text Box 157">
            <a:extLst>
              <a:ext uri="{FF2B5EF4-FFF2-40B4-BE49-F238E27FC236}">
                <a16:creationId xmlns:a16="http://schemas.microsoft.com/office/drawing/2014/main" id="{01A7D3CF-1031-93E4-ED35-211C854D1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0138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7441" name="Text Box 163">
            <a:extLst>
              <a:ext uri="{FF2B5EF4-FFF2-40B4-BE49-F238E27FC236}">
                <a16:creationId xmlns:a16="http://schemas.microsoft.com/office/drawing/2014/main" id="{BE146F87-8AE9-9145-0F3F-F401C46FB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3976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9</a:t>
            </a:r>
          </a:p>
        </p:txBody>
      </p:sp>
      <p:sp>
        <p:nvSpPr>
          <p:cNvPr id="491684" name="Rectangle 164">
            <a:extLst>
              <a:ext uri="{FF2B5EF4-FFF2-40B4-BE49-F238E27FC236}">
                <a16:creationId xmlns:a16="http://schemas.microsoft.com/office/drawing/2014/main" id="{6D5681CF-6213-E054-E2D0-F06C164C2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17443" name="Text Box 165">
            <a:extLst>
              <a:ext uri="{FF2B5EF4-FFF2-40B4-BE49-F238E27FC236}">
                <a16:creationId xmlns:a16="http://schemas.microsoft.com/office/drawing/2014/main" id="{425CE708-B1DB-DDF9-1DF5-950C3CAF74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0944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7444" name="Rectangle 167">
            <a:extLst>
              <a:ext uri="{FF2B5EF4-FFF2-40B4-BE49-F238E27FC236}">
                <a16:creationId xmlns:a16="http://schemas.microsoft.com/office/drawing/2014/main" id="{76968D52-D542-6234-1143-FF9D41A436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92100"/>
            <a:ext cx="8340725" cy="6132513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491691" name="Group 171">
            <a:extLst>
              <a:ext uri="{FF2B5EF4-FFF2-40B4-BE49-F238E27FC236}">
                <a16:creationId xmlns:a16="http://schemas.microsoft.com/office/drawing/2014/main" id="{091EA3E5-DF60-F612-61EB-5899EF3A218C}"/>
              </a:ext>
            </a:extLst>
          </p:cNvPr>
          <p:cNvGrpSpPr>
            <a:grpSpLocks/>
          </p:cNvGrpSpPr>
          <p:nvPr/>
        </p:nvGrpSpPr>
        <p:grpSpPr bwMode="auto">
          <a:xfrm>
            <a:off x="6086475" y="869950"/>
            <a:ext cx="2039938" cy="2144713"/>
            <a:chOff x="3723" y="1862"/>
            <a:chExt cx="1285" cy="1351"/>
          </a:xfrm>
        </p:grpSpPr>
        <p:grpSp>
          <p:nvGrpSpPr>
            <p:cNvPr id="17505" name="Group 172">
              <a:extLst>
                <a:ext uri="{FF2B5EF4-FFF2-40B4-BE49-F238E27FC236}">
                  <a16:creationId xmlns:a16="http://schemas.microsoft.com/office/drawing/2014/main" id="{F69EA068-892F-E72A-1057-453FEF3776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3" y="1862"/>
              <a:ext cx="1285" cy="1351"/>
              <a:chOff x="1084" y="711"/>
              <a:chExt cx="2950" cy="2769"/>
            </a:xfrm>
          </p:grpSpPr>
          <p:grpSp>
            <p:nvGrpSpPr>
              <p:cNvPr id="17509" name="Group 173">
                <a:extLst>
                  <a:ext uri="{FF2B5EF4-FFF2-40B4-BE49-F238E27FC236}">
                    <a16:creationId xmlns:a16="http://schemas.microsoft.com/office/drawing/2014/main" id="{47C09555-F3E8-24E0-6506-9A779A09AC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7515" name="Group 174">
                  <a:extLst>
                    <a:ext uri="{FF2B5EF4-FFF2-40B4-BE49-F238E27FC236}">
                      <a16:creationId xmlns:a16="http://schemas.microsoft.com/office/drawing/2014/main" id="{BD796180-0A55-BC9D-044D-F9CB9F94741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7517" name="Freeform 175">
                    <a:extLst>
                      <a:ext uri="{FF2B5EF4-FFF2-40B4-BE49-F238E27FC236}">
                        <a16:creationId xmlns:a16="http://schemas.microsoft.com/office/drawing/2014/main" id="{ADA14085-445D-D0D3-5ACE-4AE6CD26B5C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18" name="Freeform 176">
                    <a:extLst>
                      <a:ext uri="{FF2B5EF4-FFF2-40B4-BE49-F238E27FC236}">
                        <a16:creationId xmlns:a16="http://schemas.microsoft.com/office/drawing/2014/main" id="{B6BF1513-F3E8-44D4-9D8F-9BC3123A59B6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7516" name="Picture 177">
                  <a:extLst>
                    <a:ext uri="{FF2B5EF4-FFF2-40B4-BE49-F238E27FC236}">
                      <a16:creationId xmlns:a16="http://schemas.microsoft.com/office/drawing/2014/main" id="{79AEB097-27F6-FD3C-8207-BB7FC3EA8F03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7510" name="Freeform 178">
                <a:extLst>
                  <a:ext uri="{FF2B5EF4-FFF2-40B4-BE49-F238E27FC236}">
                    <a16:creationId xmlns:a16="http://schemas.microsoft.com/office/drawing/2014/main" id="{B30678A5-39F8-315B-9465-131CAEA4A2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1" name="Freeform 179">
                <a:extLst>
                  <a:ext uri="{FF2B5EF4-FFF2-40B4-BE49-F238E27FC236}">
                    <a16:creationId xmlns:a16="http://schemas.microsoft.com/office/drawing/2014/main" id="{632C8BEE-E411-C67D-E9C0-9F75B11AB6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2" name="Freeform 180">
                <a:extLst>
                  <a:ext uri="{FF2B5EF4-FFF2-40B4-BE49-F238E27FC236}">
                    <a16:creationId xmlns:a16="http://schemas.microsoft.com/office/drawing/2014/main" id="{7A1A321C-ACDE-4D32-E198-22B73E55F1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3" name="Freeform 181">
                <a:extLst>
                  <a:ext uri="{FF2B5EF4-FFF2-40B4-BE49-F238E27FC236}">
                    <a16:creationId xmlns:a16="http://schemas.microsoft.com/office/drawing/2014/main" id="{1AE6381E-BC02-6904-0259-6730BB4852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14" name="Freeform 182">
                <a:extLst>
                  <a:ext uri="{FF2B5EF4-FFF2-40B4-BE49-F238E27FC236}">
                    <a16:creationId xmlns:a16="http://schemas.microsoft.com/office/drawing/2014/main" id="{CE1E7A63-51A3-A531-210C-3E767BDF7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506" name="Group 183">
              <a:extLst>
                <a:ext uri="{FF2B5EF4-FFF2-40B4-BE49-F238E27FC236}">
                  <a16:creationId xmlns:a16="http://schemas.microsoft.com/office/drawing/2014/main" id="{B61B6A1B-84E0-9ACC-34F8-823FD3DA5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8" y="2075"/>
              <a:ext cx="614" cy="883"/>
              <a:chOff x="3888" y="970"/>
              <a:chExt cx="614" cy="883"/>
            </a:xfrm>
          </p:grpSpPr>
          <p:sp>
            <p:nvSpPr>
              <p:cNvPr id="17507" name="Rectangle 184">
                <a:extLst>
                  <a:ext uri="{FF2B5EF4-FFF2-40B4-BE49-F238E27FC236}">
                    <a16:creationId xmlns:a16="http://schemas.microsoft.com/office/drawing/2014/main" id="{408D323D-CBE8-46AE-C6BC-B5A4961714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527" cy="6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1320" dir="2319588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6000" i="1">
                    <a:solidFill>
                      <a:schemeClr val="tx1"/>
                    </a:solidFill>
                    <a:latin typeface="Kosher-Normal" charset="0"/>
                  </a:rPr>
                  <a:t>DC</a:t>
                </a:r>
                <a:endParaRPr lang="en-US" altLang="en-US" sz="5400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17508" name="Rectangle 185">
                <a:extLst>
                  <a:ext uri="{FF2B5EF4-FFF2-40B4-BE49-F238E27FC236}">
                    <a16:creationId xmlns:a16="http://schemas.microsoft.com/office/drawing/2014/main" id="{F12E504A-E886-0295-9E5D-04E07650CC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8392" dir="1308085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id-ID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grpSp>
        <p:nvGrpSpPr>
          <p:cNvPr id="491706" name="Group 186">
            <a:extLst>
              <a:ext uri="{FF2B5EF4-FFF2-40B4-BE49-F238E27FC236}">
                <a16:creationId xmlns:a16="http://schemas.microsoft.com/office/drawing/2014/main" id="{55255A68-A572-745B-DBEA-F87826E1AF5A}"/>
              </a:ext>
            </a:extLst>
          </p:cNvPr>
          <p:cNvGrpSpPr>
            <a:grpSpLocks/>
          </p:cNvGrpSpPr>
          <p:nvPr/>
        </p:nvGrpSpPr>
        <p:grpSpPr bwMode="auto">
          <a:xfrm>
            <a:off x="6037263" y="3300413"/>
            <a:ext cx="2039937" cy="2144712"/>
            <a:chOff x="3723" y="1862"/>
            <a:chExt cx="1285" cy="1351"/>
          </a:xfrm>
        </p:grpSpPr>
        <p:grpSp>
          <p:nvGrpSpPr>
            <p:cNvPr id="17491" name="Group 187">
              <a:extLst>
                <a:ext uri="{FF2B5EF4-FFF2-40B4-BE49-F238E27FC236}">
                  <a16:creationId xmlns:a16="http://schemas.microsoft.com/office/drawing/2014/main" id="{77E28E8E-A39B-B138-949A-5116CC12F4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3" y="1862"/>
              <a:ext cx="1285" cy="1351"/>
              <a:chOff x="1084" y="711"/>
              <a:chExt cx="2950" cy="2769"/>
            </a:xfrm>
          </p:grpSpPr>
          <p:grpSp>
            <p:nvGrpSpPr>
              <p:cNvPr id="17495" name="Group 188">
                <a:extLst>
                  <a:ext uri="{FF2B5EF4-FFF2-40B4-BE49-F238E27FC236}">
                    <a16:creationId xmlns:a16="http://schemas.microsoft.com/office/drawing/2014/main" id="{BCE5C8D3-7D79-FBEB-078A-B05D5C78C00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7501" name="Group 189">
                  <a:extLst>
                    <a:ext uri="{FF2B5EF4-FFF2-40B4-BE49-F238E27FC236}">
                      <a16:creationId xmlns:a16="http://schemas.microsoft.com/office/drawing/2014/main" id="{F99B8B31-20E8-ECE4-DC07-2C3825782AC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7503" name="Freeform 190">
                    <a:extLst>
                      <a:ext uri="{FF2B5EF4-FFF2-40B4-BE49-F238E27FC236}">
                        <a16:creationId xmlns:a16="http://schemas.microsoft.com/office/drawing/2014/main" id="{5BAB800F-CC29-8A2D-0D91-ADD09F6F4C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504" name="Freeform 191">
                    <a:extLst>
                      <a:ext uri="{FF2B5EF4-FFF2-40B4-BE49-F238E27FC236}">
                        <a16:creationId xmlns:a16="http://schemas.microsoft.com/office/drawing/2014/main" id="{4ADAD2EF-D59C-F15D-BADB-BB158108823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53882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7502" name="Picture 192">
                  <a:extLst>
                    <a:ext uri="{FF2B5EF4-FFF2-40B4-BE49-F238E27FC236}">
                      <a16:creationId xmlns:a16="http://schemas.microsoft.com/office/drawing/2014/main" id="{976C86A4-646A-8B0C-DC8B-3B1A58962F22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53882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7496" name="Freeform 193">
                <a:extLst>
                  <a:ext uri="{FF2B5EF4-FFF2-40B4-BE49-F238E27FC236}">
                    <a16:creationId xmlns:a16="http://schemas.microsoft.com/office/drawing/2014/main" id="{95FF03CC-DF33-5DF2-9567-8AD22B311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7" name="Freeform 194">
                <a:extLst>
                  <a:ext uri="{FF2B5EF4-FFF2-40B4-BE49-F238E27FC236}">
                    <a16:creationId xmlns:a16="http://schemas.microsoft.com/office/drawing/2014/main" id="{86A8C83C-BEA3-B60E-0D3C-BF557EB4DC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8" name="Freeform 195">
                <a:extLst>
                  <a:ext uri="{FF2B5EF4-FFF2-40B4-BE49-F238E27FC236}">
                    <a16:creationId xmlns:a16="http://schemas.microsoft.com/office/drawing/2014/main" id="{2203EA59-B084-FAEF-6A5D-918B632D6A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499" name="Freeform 196">
                <a:extLst>
                  <a:ext uri="{FF2B5EF4-FFF2-40B4-BE49-F238E27FC236}">
                    <a16:creationId xmlns:a16="http://schemas.microsoft.com/office/drawing/2014/main" id="{34318472-75DD-58E7-B14F-063901856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00" name="Freeform 197">
                <a:extLst>
                  <a:ext uri="{FF2B5EF4-FFF2-40B4-BE49-F238E27FC236}">
                    <a16:creationId xmlns:a16="http://schemas.microsoft.com/office/drawing/2014/main" id="{7A343AD9-9D85-FA31-013E-AA643AF8CD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53882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492" name="Group 198">
              <a:extLst>
                <a:ext uri="{FF2B5EF4-FFF2-40B4-BE49-F238E27FC236}">
                  <a16:creationId xmlns:a16="http://schemas.microsoft.com/office/drawing/2014/main" id="{D4D237D3-6AF3-0763-9203-D68BE4DD61D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78" y="2075"/>
              <a:ext cx="600" cy="883"/>
              <a:chOff x="3888" y="970"/>
              <a:chExt cx="600" cy="883"/>
            </a:xfrm>
          </p:grpSpPr>
          <p:sp>
            <p:nvSpPr>
              <p:cNvPr id="17493" name="Rectangle 199">
                <a:extLst>
                  <a:ext uri="{FF2B5EF4-FFF2-40B4-BE49-F238E27FC236}">
                    <a16:creationId xmlns:a16="http://schemas.microsoft.com/office/drawing/2014/main" id="{D9826B06-3F58-EACB-9D07-0A8C69843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513" cy="6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81320" dir="2319588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6000" i="1">
                    <a:solidFill>
                      <a:schemeClr val="tx1"/>
                    </a:solidFill>
                    <a:latin typeface="Kosher-Normal" charset="0"/>
                  </a:rPr>
                  <a:t>NC</a:t>
                </a:r>
                <a:endParaRPr lang="en-US" altLang="en-US" sz="5400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17494" name="Rectangle 200">
                <a:extLst>
                  <a:ext uri="{FF2B5EF4-FFF2-40B4-BE49-F238E27FC236}">
                    <a16:creationId xmlns:a16="http://schemas.microsoft.com/office/drawing/2014/main" id="{51E69C3A-507D-CF68-2C08-97CB51A6B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8392" dir="1308085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id-ID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grpSp>
        <p:nvGrpSpPr>
          <p:cNvPr id="17447" name="Group 263">
            <a:extLst>
              <a:ext uri="{FF2B5EF4-FFF2-40B4-BE49-F238E27FC236}">
                <a16:creationId xmlns:a16="http://schemas.microsoft.com/office/drawing/2014/main" id="{8C61D4DB-AD05-6B7F-05A0-C28C9FFBA8E4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3571875" cy="2476500"/>
            <a:chOff x="1308" y="772"/>
            <a:chExt cx="2781" cy="2070"/>
          </a:xfrm>
        </p:grpSpPr>
        <p:grpSp>
          <p:nvGrpSpPr>
            <p:cNvPr id="17449" name="Group 201">
              <a:extLst>
                <a:ext uri="{FF2B5EF4-FFF2-40B4-BE49-F238E27FC236}">
                  <a16:creationId xmlns:a16="http://schemas.microsoft.com/office/drawing/2014/main" id="{2813D4DE-6F29-5A5B-B5B1-F4DD6B47A1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17486" name="Rectangle 202">
                <a:extLst>
                  <a:ext uri="{FF2B5EF4-FFF2-40B4-BE49-F238E27FC236}">
                    <a16:creationId xmlns:a16="http://schemas.microsoft.com/office/drawing/2014/main" id="{0AFDD294-208A-7F75-1676-E118FB0B8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87" name="AutoShape 203">
                <a:extLst>
                  <a:ext uri="{FF2B5EF4-FFF2-40B4-BE49-F238E27FC236}">
                    <a16:creationId xmlns:a16="http://schemas.microsoft.com/office/drawing/2014/main" id="{DC27A7DA-F7A2-49C9-91A4-99B8F6D427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88" name="Rectangle 204">
                <a:extLst>
                  <a:ext uri="{FF2B5EF4-FFF2-40B4-BE49-F238E27FC236}">
                    <a16:creationId xmlns:a16="http://schemas.microsoft.com/office/drawing/2014/main" id="{29CE5F46-F975-EE6E-078F-D2454B1B2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1725" name="Rectangle 205">
                <a:extLst>
                  <a:ext uri="{FF2B5EF4-FFF2-40B4-BE49-F238E27FC236}">
                    <a16:creationId xmlns:a16="http://schemas.microsoft.com/office/drawing/2014/main" id="{2CEE09CC-6B2E-8EE6-6D57-8D2D33E8E2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9" y="2079"/>
                <a:ext cx="775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7490" name="Line 206">
                <a:extLst>
                  <a:ext uri="{FF2B5EF4-FFF2-40B4-BE49-F238E27FC236}">
                    <a16:creationId xmlns:a16="http://schemas.microsoft.com/office/drawing/2014/main" id="{3F946B5E-6DB2-A4F6-759E-105E170233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50" name="Group 207">
              <a:extLst>
                <a:ext uri="{FF2B5EF4-FFF2-40B4-BE49-F238E27FC236}">
                  <a16:creationId xmlns:a16="http://schemas.microsoft.com/office/drawing/2014/main" id="{9E5F8C05-0C5B-E35A-07D5-E873E0CBDF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17481" name="Rectangle 208">
                <a:extLst>
                  <a:ext uri="{FF2B5EF4-FFF2-40B4-BE49-F238E27FC236}">
                    <a16:creationId xmlns:a16="http://schemas.microsoft.com/office/drawing/2014/main" id="{14B5DF22-5A91-0A08-74BA-BC8436C2FB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82" name="AutoShape 209">
                <a:extLst>
                  <a:ext uri="{FF2B5EF4-FFF2-40B4-BE49-F238E27FC236}">
                    <a16:creationId xmlns:a16="http://schemas.microsoft.com/office/drawing/2014/main" id="{763272E8-6883-347D-52C4-48ACFA19C5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83" name="Rectangle 210">
                <a:extLst>
                  <a:ext uri="{FF2B5EF4-FFF2-40B4-BE49-F238E27FC236}">
                    <a16:creationId xmlns:a16="http://schemas.microsoft.com/office/drawing/2014/main" id="{7C16E414-4387-DF04-FEC0-28874FA6B5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1731" name="Rectangle 211">
                <a:extLst>
                  <a:ext uri="{FF2B5EF4-FFF2-40B4-BE49-F238E27FC236}">
                    <a16:creationId xmlns:a16="http://schemas.microsoft.com/office/drawing/2014/main" id="{2C75D6EC-6AEE-51DF-75E1-EBD3240EB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4" y="2079"/>
                <a:ext cx="826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7485" name="Line 212">
                <a:extLst>
                  <a:ext uri="{FF2B5EF4-FFF2-40B4-BE49-F238E27FC236}">
                    <a16:creationId xmlns:a16="http://schemas.microsoft.com/office/drawing/2014/main" id="{294E5001-D79B-C052-7C48-17A1327263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51" name="Group 213">
              <a:extLst>
                <a:ext uri="{FF2B5EF4-FFF2-40B4-BE49-F238E27FC236}">
                  <a16:creationId xmlns:a16="http://schemas.microsoft.com/office/drawing/2014/main" id="{671658D2-B7E5-AC12-B8F0-EE7D6985C2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17476" name="Rectangle 214">
                <a:extLst>
                  <a:ext uri="{FF2B5EF4-FFF2-40B4-BE49-F238E27FC236}">
                    <a16:creationId xmlns:a16="http://schemas.microsoft.com/office/drawing/2014/main" id="{A60A88F7-F5A1-62CB-B497-C23777597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77" name="AutoShape 215">
                <a:extLst>
                  <a:ext uri="{FF2B5EF4-FFF2-40B4-BE49-F238E27FC236}">
                    <a16:creationId xmlns:a16="http://schemas.microsoft.com/office/drawing/2014/main" id="{F3154FB2-3775-B7E4-3835-B398A01E21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78" name="Rectangle 216">
                <a:extLst>
                  <a:ext uri="{FF2B5EF4-FFF2-40B4-BE49-F238E27FC236}">
                    <a16:creationId xmlns:a16="http://schemas.microsoft.com/office/drawing/2014/main" id="{86C79E69-0DA9-C2CE-D2AF-E0F6612A4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1737" name="Rectangle 217">
                <a:extLst>
                  <a:ext uri="{FF2B5EF4-FFF2-40B4-BE49-F238E27FC236}">
                    <a16:creationId xmlns:a16="http://schemas.microsoft.com/office/drawing/2014/main" id="{F4115B73-222A-D405-A88F-A2F3D0F59D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2" y="2079"/>
                <a:ext cx="749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7480" name="Line 218">
                <a:extLst>
                  <a:ext uri="{FF2B5EF4-FFF2-40B4-BE49-F238E27FC236}">
                    <a16:creationId xmlns:a16="http://schemas.microsoft.com/office/drawing/2014/main" id="{52264939-CFF5-8D5A-D7EE-A05B9AF66AE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52" name="Group 219">
              <a:extLst>
                <a:ext uri="{FF2B5EF4-FFF2-40B4-BE49-F238E27FC236}">
                  <a16:creationId xmlns:a16="http://schemas.microsoft.com/office/drawing/2014/main" id="{410A6733-95EA-8AE7-69F9-14313339CB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17471" name="Rectangle 220">
                <a:extLst>
                  <a:ext uri="{FF2B5EF4-FFF2-40B4-BE49-F238E27FC236}">
                    <a16:creationId xmlns:a16="http://schemas.microsoft.com/office/drawing/2014/main" id="{F69C91A9-8965-FD3B-F88D-D35FE00209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72" name="AutoShape 221">
                <a:extLst>
                  <a:ext uri="{FF2B5EF4-FFF2-40B4-BE49-F238E27FC236}">
                    <a16:creationId xmlns:a16="http://schemas.microsoft.com/office/drawing/2014/main" id="{6BCC67DB-E3F1-43B9-96F6-32A0DB6797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73" name="Rectangle 222">
                <a:extLst>
                  <a:ext uri="{FF2B5EF4-FFF2-40B4-BE49-F238E27FC236}">
                    <a16:creationId xmlns:a16="http://schemas.microsoft.com/office/drawing/2014/main" id="{BB2FC396-A629-170C-4498-5989D49F5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1743" name="Rectangle 223">
                <a:extLst>
                  <a:ext uri="{FF2B5EF4-FFF2-40B4-BE49-F238E27FC236}">
                    <a16:creationId xmlns:a16="http://schemas.microsoft.com/office/drawing/2014/main" id="{E58C0A85-AB75-E4A3-05F0-3E33683EA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1" y="2078"/>
                <a:ext cx="608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7475" name="Line 224">
                <a:extLst>
                  <a:ext uri="{FF2B5EF4-FFF2-40B4-BE49-F238E27FC236}">
                    <a16:creationId xmlns:a16="http://schemas.microsoft.com/office/drawing/2014/main" id="{81D06969-096A-6998-399A-65F47D3271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53" name="Group 225">
              <a:extLst>
                <a:ext uri="{FF2B5EF4-FFF2-40B4-BE49-F238E27FC236}">
                  <a16:creationId xmlns:a16="http://schemas.microsoft.com/office/drawing/2014/main" id="{C325ABED-89BB-F8B8-4E65-0ADF9DFF2A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17466" name="Rectangle 226">
                <a:extLst>
                  <a:ext uri="{FF2B5EF4-FFF2-40B4-BE49-F238E27FC236}">
                    <a16:creationId xmlns:a16="http://schemas.microsoft.com/office/drawing/2014/main" id="{E1F0AED5-0F63-846F-B284-9ED3AE1EF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7" name="AutoShape 227">
                <a:extLst>
                  <a:ext uri="{FF2B5EF4-FFF2-40B4-BE49-F238E27FC236}">
                    <a16:creationId xmlns:a16="http://schemas.microsoft.com/office/drawing/2014/main" id="{6AEC2983-C35A-6241-5558-BA4D1AACB9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8" name="Rectangle 228">
                <a:extLst>
                  <a:ext uri="{FF2B5EF4-FFF2-40B4-BE49-F238E27FC236}">
                    <a16:creationId xmlns:a16="http://schemas.microsoft.com/office/drawing/2014/main" id="{A949B81C-3F7F-ABE7-3C9B-17547418F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1749" name="Rectangle 229">
                <a:extLst>
                  <a:ext uri="{FF2B5EF4-FFF2-40B4-BE49-F238E27FC236}">
                    <a16:creationId xmlns:a16="http://schemas.microsoft.com/office/drawing/2014/main" id="{0DAD54C9-8AFA-CD83-CCCB-6974D68909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1" y="2079"/>
                <a:ext cx="732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7470" name="Line 230">
                <a:extLst>
                  <a:ext uri="{FF2B5EF4-FFF2-40B4-BE49-F238E27FC236}">
                    <a16:creationId xmlns:a16="http://schemas.microsoft.com/office/drawing/2014/main" id="{A83112D5-9739-927A-6C00-1B24E8DA48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54" name="Group 231">
              <a:extLst>
                <a:ext uri="{FF2B5EF4-FFF2-40B4-BE49-F238E27FC236}">
                  <a16:creationId xmlns:a16="http://schemas.microsoft.com/office/drawing/2014/main" id="{562EA90D-987F-4B9B-90DD-1C93980A47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4" y="1796"/>
              <a:ext cx="1771" cy="846"/>
              <a:chOff x="2382" y="2052"/>
              <a:chExt cx="1771" cy="846"/>
            </a:xfrm>
          </p:grpSpPr>
          <p:sp>
            <p:nvSpPr>
              <p:cNvPr id="17461" name="Rectangle 232">
                <a:extLst>
                  <a:ext uri="{FF2B5EF4-FFF2-40B4-BE49-F238E27FC236}">
                    <a16:creationId xmlns:a16="http://schemas.microsoft.com/office/drawing/2014/main" id="{30B7E6BC-513E-29E0-594A-D18DDF6C8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2" name="AutoShape 233">
                <a:extLst>
                  <a:ext uri="{FF2B5EF4-FFF2-40B4-BE49-F238E27FC236}">
                    <a16:creationId xmlns:a16="http://schemas.microsoft.com/office/drawing/2014/main" id="{EDB84051-67C7-166C-1353-B5BD483FA0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63" name="Rectangle 234">
                <a:extLst>
                  <a:ext uri="{FF2B5EF4-FFF2-40B4-BE49-F238E27FC236}">
                    <a16:creationId xmlns:a16="http://schemas.microsoft.com/office/drawing/2014/main" id="{9A88E0D7-770F-7DC1-469E-7A0B03B565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1755" name="Rectangle 235">
                <a:extLst>
                  <a:ext uri="{FF2B5EF4-FFF2-40B4-BE49-F238E27FC236}">
                    <a16:creationId xmlns:a16="http://schemas.microsoft.com/office/drawing/2014/main" id="{AD4BEC47-3072-7157-89BE-8A23E0481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2" y="2079"/>
                <a:ext cx="969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¥øÞ¼µÄb¢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7465" name="Line 236">
                <a:extLst>
                  <a:ext uri="{FF2B5EF4-FFF2-40B4-BE49-F238E27FC236}">
                    <a16:creationId xmlns:a16="http://schemas.microsoft.com/office/drawing/2014/main" id="{B70261D1-921A-53DD-F187-5CEDFB1F1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7455" name="Group 237">
              <a:extLst>
                <a:ext uri="{FF2B5EF4-FFF2-40B4-BE49-F238E27FC236}">
                  <a16:creationId xmlns:a16="http://schemas.microsoft.com/office/drawing/2014/main" id="{C96DA323-A970-4CCB-3F4F-50EB1DDD71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1996"/>
              <a:ext cx="1741" cy="846"/>
              <a:chOff x="2412" y="2052"/>
              <a:chExt cx="1741" cy="846"/>
            </a:xfrm>
          </p:grpSpPr>
          <p:sp>
            <p:nvSpPr>
              <p:cNvPr id="17456" name="Rectangle 238">
                <a:extLst>
                  <a:ext uri="{FF2B5EF4-FFF2-40B4-BE49-F238E27FC236}">
                    <a16:creationId xmlns:a16="http://schemas.microsoft.com/office/drawing/2014/main" id="{1E8BBB6F-29B7-7876-3CC2-42637E689D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57" name="AutoShape 239">
                <a:extLst>
                  <a:ext uri="{FF2B5EF4-FFF2-40B4-BE49-F238E27FC236}">
                    <a16:creationId xmlns:a16="http://schemas.microsoft.com/office/drawing/2014/main" id="{5E3283AB-3435-E98A-915C-D6D274E966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7458" name="Rectangle 240">
                <a:extLst>
                  <a:ext uri="{FF2B5EF4-FFF2-40B4-BE49-F238E27FC236}">
                    <a16:creationId xmlns:a16="http://schemas.microsoft.com/office/drawing/2014/main" id="{8D67E4E8-E089-71CB-7D48-15C0467B4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1761" name="Rectangle 241">
                <a:extLst>
                  <a:ext uri="{FF2B5EF4-FFF2-40B4-BE49-F238E27FC236}">
                    <a16:creationId xmlns:a16="http://schemas.microsoft.com/office/drawing/2014/main" id="{115F04DF-8597-48CC-5EFB-6E3B47A7A1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46" y="2078"/>
                <a:ext cx="839" cy="23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øÞ¼ÍøÃ¢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7460" name="Line 242">
                <a:extLst>
                  <a:ext uri="{FF2B5EF4-FFF2-40B4-BE49-F238E27FC236}">
                    <a16:creationId xmlns:a16="http://schemas.microsoft.com/office/drawing/2014/main" id="{E6B55186-EF4D-6F47-04C8-77A36FD078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7448" name="Text Box 122">
            <a:extLst>
              <a:ext uri="{FF2B5EF4-FFF2-40B4-BE49-F238E27FC236}">
                <a16:creationId xmlns:a16="http://schemas.microsoft.com/office/drawing/2014/main" id="{6648102E-EFB8-973E-1F22-14E64DD2A0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1. ÖÎáçÕW; 2. ÆßÈÕãJÞL¢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1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1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1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1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1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1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15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15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91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91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91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27" grpId="0" autoUpdateAnimBg="0"/>
      <p:bldP spid="491530" grpId="0" autoUpdateAnimBg="0"/>
      <p:bldP spid="491531" grpId="0" autoUpdateAnimBg="0"/>
      <p:bldP spid="491557" grpId="0" autoUpdateAnimBg="0"/>
      <p:bldP spid="491569" grpId="0" autoUpdateAnimBg="0"/>
      <p:bldP spid="491570" grpId="0" autoUpdateAnimBg="0"/>
      <p:bldP spid="491571" grpId="0" autoUpdateAnimBg="0"/>
      <p:bldP spid="491566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14">
            <a:extLst>
              <a:ext uri="{FF2B5EF4-FFF2-40B4-BE49-F238E27FC236}">
                <a16:creationId xmlns:a16="http://schemas.microsoft.com/office/drawing/2014/main" id="{AF1B76ED-4CFD-7204-9B97-CFE6105E18D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439738"/>
            <a:ext cx="8313737" cy="6045200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AutoShape 108">
            <a:extLst>
              <a:ext uri="{FF2B5EF4-FFF2-40B4-BE49-F238E27FC236}">
                <a16:creationId xmlns:a16="http://schemas.microsoft.com/office/drawing/2014/main" id="{DC7FFBDE-5C25-8A1D-F8BE-DAF69627DC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436" name="Rectangle 109">
            <a:extLst>
              <a:ext uri="{FF2B5EF4-FFF2-40B4-BE49-F238E27FC236}">
                <a16:creationId xmlns:a16="http://schemas.microsoft.com/office/drawing/2014/main" id="{B8B67358-ABD0-6BAF-4B63-ADE1C0F05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235743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437" name="Rectangle 4">
            <a:extLst>
              <a:ext uri="{FF2B5EF4-FFF2-40B4-BE49-F238E27FC236}">
                <a16:creationId xmlns:a16="http://schemas.microsoft.com/office/drawing/2014/main" id="{12B896D7-97C9-F7EB-F061-848A4987F1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0863" y="973138"/>
            <a:ext cx="17145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8398" dir="1593903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0">
                <a:solidFill>
                  <a:schemeClr val="accent2"/>
                </a:solidFill>
                <a:latin typeface="Kerala" pitchFamily="2" charset="0"/>
              </a:rPr>
              <a:t>dÉÕÞØµÞÜ¢</a:t>
            </a:r>
          </a:p>
        </p:txBody>
      </p:sp>
      <p:sp>
        <p:nvSpPr>
          <p:cNvPr id="492549" name="Rectangle 5">
            <a:extLst>
              <a:ext uri="{FF2B5EF4-FFF2-40B4-BE49-F238E27FC236}">
                <a16:creationId xmlns:a16="http://schemas.microsoft.com/office/drawing/2014/main" id="{5FC0B16A-5E8B-8B73-ADC4-385CFDF37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94113" y="1571625"/>
            <a:ext cx="20685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70 </a:t>
            </a:r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ÕV×BZ</a:t>
            </a:r>
          </a:p>
        </p:txBody>
      </p:sp>
      <p:sp>
        <p:nvSpPr>
          <p:cNvPr id="492550" name="Rectangle 6">
            <a:extLst>
              <a:ext uri="{FF2B5EF4-FFF2-40B4-BE49-F238E27FC236}">
                <a16:creationId xmlns:a16="http://schemas.microsoft.com/office/drawing/2014/main" id="{A168386F-607B-2D70-F6D4-511A9836A2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0588" y="2101850"/>
            <a:ext cx="252571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3  </a:t>
            </a:r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Î¿AÏÞdÄµZ</a:t>
            </a:r>
          </a:p>
        </p:txBody>
      </p:sp>
      <p:sp>
        <p:nvSpPr>
          <p:cNvPr id="492551" name="Rectangle 7">
            <a:extLst>
              <a:ext uri="{FF2B5EF4-FFF2-40B4-BE49-F238E27FC236}">
                <a16:creationId xmlns:a16="http://schemas.microsoft.com/office/drawing/2014/main" id="{B155649D-6A45-0CAD-1171-00C509FA7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8475" y="2565400"/>
            <a:ext cx="302736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</a:rPr>
              <a:t>100 </a:t>
            </a:r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ÕV×BZ</a:t>
            </a:r>
            <a:r>
              <a:rPr lang="en-US" altLang="en-US" sz="2400">
                <a:solidFill>
                  <a:schemeClr val="accent2"/>
                </a:solidFill>
              </a:rPr>
              <a:t>/</a:t>
            </a:r>
            <a:r>
              <a:rPr lang="en-US" altLang="en-US" sz="2000">
                <a:solidFill>
                  <a:schemeClr val="accent2"/>
                </a:solidFill>
              </a:rPr>
              <a:t>50,000</a:t>
            </a:r>
          </a:p>
        </p:txBody>
      </p:sp>
      <p:sp>
        <p:nvSpPr>
          <p:cNvPr id="492552" name="Rectangle 8">
            <a:extLst>
              <a:ext uri="{FF2B5EF4-FFF2-40B4-BE49-F238E27FC236}">
                <a16:creationId xmlns:a16="http://schemas.microsoft.com/office/drawing/2014/main" id="{814D6802-D1A4-8956-AB2E-47119A1402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113" y="298132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Z - E - N</a:t>
            </a:r>
          </a:p>
        </p:txBody>
      </p:sp>
      <p:sp>
        <p:nvSpPr>
          <p:cNvPr id="18442" name="Rectangle 12">
            <a:extLst>
              <a:ext uri="{FF2B5EF4-FFF2-40B4-BE49-F238E27FC236}">
                <a16:creationId xmlns:a16="http://schemas.microsoft.com/office/drawing/2014/main" id="{4632CFE5-AC0E-9748-4A94-EA709CD5CA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72325" y="5473700"/>
            <a:ext cx="11763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8443" name="Text Box 87">
            <a:extLst>
              <a:ext uri="{FF2B5EF4-FFF2-40B4-BE49-F238E27FC236}">
                <a16:creationId xmlns:a16="http://schemas.microsoft.com/office/drawing/2014/main" id="{9FD5A855-9298-3AE8-3654-382DBD522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0226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®dØÞ_ ®ØíçÅV</a:t>
            </a:r>
          </a:p>
        </p:txBody>
      </p:sp>
      <p:sp>
        <p:nvSpPr>
          <p:cNvPr id="18444" name="Line 93">
            <a:extLst>
              <a:ext uri="{FF2B5EF4-FFF2-40B4-BE49-F238E27FC236}">
                <a16:creationId xmlns:a16="http://schemas.microsoft.com/office/drawing/2014/main" id="{170E20D1-C784-AF6D-E228-4D4227690A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Line 94">
            <a:extLst>
              <a:ext uri="{FF2B5EF4-FFF2-40B4-BE49-F238E27FC236}">
                <a16:creationId xmlns:a16="http://schemas.microsoft.com/office/drawing/2014/main" id="{069CF72D-D83C-0082-1273-2D9841EE0FD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Line 95">
            <a:extLst>
              <a:ext uri="{FF2B5EF4-FFF2-40B4-BE49-F238E27FC236}">
                <a16:creationId xmlns:a16="http://schemas.microsoft.com/office/drawing/2014/main" id="{D5FEA399-AF82-AE57-E36D-5C729F0991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Line 96">
            <a:extLst>
              <a:ext uri="{FF2B5EF4-FFF2-40B4-BE49-F238E27FC236}">
                <a16:creationId xmlns:a16="http://schemas.microsoft.com/office/drawing/2014/main" id="{46D98120-94FE-33A1-74F5-55701D70D124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Text Box 105">
            <a:extLst>
              <a:ext uri="{FF2B5EF4-FFF2-40B4-BE49-F238E27FC236}">
                <a16:creationId xmlns:a16="http://schemas.microsoft.com/office/drawing/2014/main" id="{C638EB50-5A0B-CD4A-2C64-EB8DCD08C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8449" name="Text Box 111">
            <a:extLst>
              <a:ext uri="{FF2B5EF4-FFF2-40B4-BE49-F238E27FC236}">
                <a16:creationId xmlns:a16="http://schemas.microsoft.com/office/drawing/2014/main" id="{296A908A-FF2F-3681-B456-7818F024D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8996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492656" name="Rectangle 112">
            <a:extLst>
              <a:ext uri="{FF2B5EF4-FFF2-40B4-BE49-F238E27FC236}">
                <a16:creationId xmlns:a16="http://schemas.microsoft.com/office/drawing/2014/main" id="{1082D0C3-00B2-23B0-9FC4-9B39C2061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652303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8451" name="Text Box 113">
            <a:extLst>
              <a:ext uri="{FF2B5EF4-FFF2-40B4-BE49-F238E27FC236}">
                <a16:creationId xmlns:a16="http://schemas.microsoft.com/office/drawing/2014/main" id="{DE395EE8-024A-A6CA-BF85-80198A315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8452" name="Rectangle 115">
            <a:extLst>
              <a:ext uri="{FF2B5EF4-FFF2-40B4-BE49-F238E27FC236}">
                <a16:creationId xmlns:a16="http://schemas.microsoft.com/office/drawing/2014/main" id="{BE1ECF6B-E98C-52CE-955A-83F04F420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2662" name="Rectangle 118">
            <a:extLst>
              <a:ext uri="{FF2B5EF4-FFF2-40B4-BE49-F238E27FC236}">
                <a16:creationId xmlns:a16="http://schemas.microsoft.com/office/drawing/2014/main" id="{E0F27670-19DA-F7C6-F28C-2B41D69DF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976313"/>
            <a:ext cx="1892300" cy="454025"/>
          </a:xfrm>
          <a:prstGeom prst="rect">
            <a:avLst/>
          </a:prstGeom>
          <a:noFill/>
          <a:ln>
            <a:noFill/>
          </a:ln>
          <a:effectLst>
            <a:outerShdw dist="63500" dir="2212194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ca. 500 B.C.</a:t>
            </a:r>
          </a:p>
        </p:txBody>
      </p:sp>
      <p:grpSp>
        <p:nvGrpSpPr>
          <p:cNvPr id="18454" name="Group 181">
            <a:extLst>
              <a:ext uri="{FF2B5EF4-FFF2-40B4-BE49-F238E27FC236}">
                <a16:creationId xmlns:a16="http://schemas.microsoft.com/office/drawing/2014/main" id="{016200B6-59AB-C6EB-944E-4C0511BA5EB1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3584575" cy="3554412"/>
            <a:chOff x="1308" y="772"/>
            <a:chExt cx="2933" cy="2294"/>
          </a:xfrm>
        </p:grpSpPr>
        <p:grpSp>
          <p:nvGrpSpPr>
            <p:cNvPr id="18455" name="Group 119">
              <a:extLst>
                <a:ext uri="{FF2B5EF4-FFF2-40B4-BE49-F238E27FC236}">
                  <a16:creationId xmlns:a16="http://schemas.microsoft.com/office/drawing/2014/main" id="{F827683C-15E2-7484-A7D1-FEC2D995E5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8" y="772"/>
              <a:ext cx="1741" cy="846"/>
              <a:chOff x="2412" y="2052"/>
              <a:chExt cx="1741" cy="846"/>
            </a:xfrm>
          </p:grpSpPr>
          <p:sp>
            <p:nvSpPr>
              <p:cNvPr id="18498" name="Rectangle 120">
                <a:extLst>
                  <a:ext uri="{FF2B5EF4-FFF2-40B4-BE49-F238E27FC236}">
                    <a16:creationId xmlns:a16="http://schemas.microsoft.com/office/drawing/2014/main" id="{173D2E86-E654-C3EE-BED1-A8DE5BC152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99" name="AutoShape 121">
                <a:extLst>
                  <a:ext uri="{FF2B5EF4-FFF2-40B4-BE49-F238E27FC236}">
                    <a16:creationId xmlns:a16="http://schemas.microsoft.com/office/drawing/2014/main" id="{D58FA96F-D6B5-1BB4-8630-DECF0CA2B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500" name="Rectangle 122">
                <a:extLst>
                  <a:ext uri="{FF2B5EF4-FFF2-40B4-BE49-F238E27FC236}">
                    <a16:creationId xmlns:a16="http://schemas.microsoft.com/office/drawing/2014/main" id="{6E8AAA9F-DA43-3A32-18AE-0D0FFA1E99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667" name="Rectangle 123">
                <a:extLst>
                  <a:ext uri="{FF2B5EF4-FFF2-40B4-BE49-F238E27FC236}">
                    <a16:creationId xmlns:a16="http://schemas.microsoft.com/office/drawing/2014/main" id="{5606C060-FCA1-5DD9-7168-66ABA33132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9" y="2078"/>
                <a:ext cx="814" cy="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8502" name="Line 124">
                <a:extLst>
                  <a:ext uri="{FF2B5EF4-FFF2-40B4-BE49-F238E27FC236}">
                    <a16:creationId xmlns:a16="http://schemas.microsoft.com/office/drawing/2014/main" id="{850AA4B2-D5FC-1D2A-CF4F-4475066FA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56" name="Group 125">
              <a:extLst>
                <a:ext uri="{FF2B5EF4-FFF2-40B4-BE49-F238E27FC236}">
                  <a16:creationId xmlns:a16="http://schemas.microsoft.com/office/drawing/2014/main" id="{DD43591C-4761-64D5-A620-60A15E7A1A3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0" y="996"/>
              <a:ext cx="1741" cy="846"/>
              <a:chOff x="2412" y="2052"/>
              <a:chExt cx="1741" cy="846"/>
            </a:xfrm>
          </p:grpSpPr>
          <p:sp>
            <p:nvSpPr>
              <p:cNvPr id="18493" name="Rectangle 126">
                <a:extLst>
                  <a:ext uri="{FF2B5EF4-FFF2-40B4-BE49-F238E27FC236}">
                    <a16:creationId xmlns:a16="http://schemas.microsoft.com/office/drawing/2014/main" id="{B3C83072-F79A-3173-55F3-3552B3AB00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94" name="AutoShape 127">
                <a:extLst>
                  <a:ext uri="{FF2B5EF4-FFF2-40B4-BE49-F238E27FC236}">
                    <a16:creationId xmlns:a16="http://schemas.microsoft.com/office/drawing/2014/main" id="{D7737064-0A9D-5132-59A2-AA1DDE29A5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95" name="Rectangle 128">
                <a:extLst>
                  <a:ext uri="{FF2B5EF4-FFF2-40B4-BE49-F238E27FC236}">
                    <a16:creationId xmlns:a16="http://schemas.microsoft.com/office/drawing/2014/main" id="{07FF6755-D68F-5C86-17CE-5B7D406BFD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673" name="Rectangle 129">
                <a:extLst>
                  <a:ext uri="{FF2B5EF4-FFF2-40B4-BE49-F238E27FC236}">
                    <a16:creationId xmlns:a16="http://schemas.microsoft.com/office/drawing/2014/main" id="{8B97D44A-493E-E720-25A9-9A8C960AAD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1" y="2079"/>
                <a:ext cx="868" cy="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8497" name="Line 130">
                <a:extLst>
                  <a:ext uri="{FF2B5EF4-FFF2-40B4-BE49-F238E27FC236}">
                    <a16:creationId xmlns:a16="http://schemas.microsoft.com/office/drawing/2014/main" id="{BCF6688F-7BA2-C4E4-DD9C-FE9E21992C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57" name="Group 131">
              <a:extLst>
                <a:ext uri="{FF2B5EF4-FFF2-40B4-BE49-F238E27FC236}">
                  <a16:creationId xmlns:a16="http://schemas.microsoft.com/office/drawing/2014/main" id="{CC45427E-2039-0EAF-588B-9F9A6D57E5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6" y="1212"/>
              <a:ext cx="1741" cy="846"/>
              <a:chOff x="2412" y="2052"/>
              <a:chExt cx="1741" cy="846"/>
            </a:xfrm>
          </p:grpSpPr>
          <p:sp>
            <p:nvSpPr>
              <p:cNvPr id="18488" name="Rectangle 132">
                <a:extLst>
                  <a:ext uri="{FF2B5EF4-FFF2-40B4-BE49-F238E27FC236}">
                    <a16:creationId xmlns:a16="http://schemas.microsoft.com/office/drawing/2014/main" id="{0C980C6C-A4D9-58A9-315E-D146AE07D2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89" name="AutoShape 133">
                <a:extLst>
                  <a:ext uri="{FF2B5EF4-FFF2-40B4-BE49-F238E27FC236}">
                    <a16:creationId xmlns:a16="http://schemas.microsoft.com/office/drawing/2014/main" id="{90543639-3547-1AD6-54A7-82556EC99A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90" name="Rectangle 134">
                <a:extLst>
                  <a:ext uri="{FF2B5EF4-FFF2-40B4-BE49-F238E27FC236}">
                    <a16:creationId xmlns:a16="http://schemas.microsoft.com/office/drawing/2014/main" id="{D54FF3EA-9698-A160-D141-D41D7C728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679" name="Rectangle 135">
                <a:extLst>
                  <a:ext uri="{FF2B5EF4-FFF2-40B4-BE49-F238E27FC236}">
                    <a16:creationId xmlns:a16="http://schemas.microsoft.com/office/drawing/2014/main" id="{506B0B62-C755-9EA0-B367-D86BCE3230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5" y="2076"/>
                <a:ext cx="786" cy="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8492" name="Line 136">
                <a:extLst>
                  <a:ext uri="{FF2B5EF4-FFF2-40B4-BE49-F238E27FC236}">
                    <a16:creationId xmlns:a16="http://schemas.microsoft.com/office/drawing/2014/main" id="{46F0819E-14E1-449C-8265-9F1A80709D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58" name="Group 137">
              <a:extLst>
                <a:ext uri="{FF2B5EF4-FFF2-40B4-BE49-F238E27FC236}">
                  <a16:creationId xmlns:a16="http://schemas.microsoft.com/office/drawing/2014/main" id="{12E0FD94-FA7E-AFD7-C52B-2182FFA8861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20" y="1412"/>
              <a:ext cx="1741" cy="846"/>
              <a:chOff x="2412" y="2052"/>
              <a:chExt cx="1741" cy="846"/>
            </a:xfrm>
          </p:grpSpPr>
          <p:sp>
            <p:nvSpPr>
              <p:cNvPr id="18483" name="Rectangle 138">
                <a:extLst>
                  <a:ext uri="{FF2B5EF4-FFF2-40B4-BE49-F238E27FC236}">
                    <a16:creationId xmlns:a16="http://schemas.microsoft.com/office/drawing/2014/main" id="{374C0405-8549-1DAB-6B55-3151E0D8E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84" name="AutoShape 139">
                <a:extLst>
                  <a:ext uri="{FF2B5EF4-FFF2-40B4-BE49-F238E27FC236}">
                    <a16:creationId xmlns:a16="http://schemas.microsoft.com/office/drawing/2014/main" id="{E0AB4E18-1976-01AD-35EE-153BBFEDF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85" name="Rectangle 140">
                <a:extLst>
                  <a:ext uri="{FF2B5EF4-FFF2-40B4-BE49-F238E27FC236}">
                    <a16:creationId xmlns:a16="http://schemas.microsoft.com/office/drawing/2014/main" id="{F4859A43-5957-9FC3-00DC-7E16DAB9C6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685" name="Rectangle 141">
                <a:extLst>
                  <a:ext uri="{FF2B5EF4-FFF2-40B4-BE49-F238E27FC236}">
                    <a16:creationId xmlns:a16="http://schemas.microsoft.com/office/drawing/2014/main" id="{A21B855A-E096-84CE-6737-37D8DFA8A9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7" y="2078"/>
                <a:ext cx="639" cy="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8487" name="Line 142">
                <a:extLst>
                  <a:ext uri="{FF2B5EF4-FFF2-40B4-BE49-F238E27FC236}">
                    <a16:creationId xmlns:a16="http://schemas.microsoft.com/office/drawing/2014/main" id="{95549CF3-9D46-B4CF-7890-9C7AF4B6B65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59" name="Group 143">
              <a:extLst>
                <a:ext uri="{FF2B5EF4-FFF2-40B4-BE49-F238E27FC236}">
                  <a16:creationId xmlns:a16="http://schemas.microsoft.com/office/drawing/2014/main" id="{CE193BC8-C6DB-1057-0535-4227DAA3E7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8" y="1604"/>
              <a:ext cx="1741" cy="846"/>
              <a:chOff x="2412" y="2052"/>
              <a:chExt cx="1741" cy="846"/>
            </a:xfrm>
          </p:grpSpPr>
          <p:sp>
            <p:nvSpPr>
              <p:cNvPr id="18478" name="Rectangle 144">
                <a:extLst>
                  <a:ext uri="{FF2B5EF4-FFF2-40B4-BE49-F238E27FC236}">
                    <a16:creationId xmlns:a16="http://schemas.microsoft.com/office/drawing/2014/main" id="{FF8C86BF-8A9A-5ED1-B2BD-6CF15F3F0F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9" name="AutoShape 145">
                <a:extLst>
                  <a:ext uri="{FF2B5EF4-FFF2-40B4-BE49-F238E27FC236}">
                    <a16:creationId xmlns:a16="http://schemas.microsoft.com/office/drawing/2014/main" id="{DEFB4D43-5ED7-E3E0-93AE-E01F5DE5F6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80" name="Rectangle 146">
                <a:extLst>
                  <a:ext uri="{FF2B5EF4-FFF2-40B4-BE49-F238E27FC236}">
                    <a16:creationId xmlns:a16="http://schemas.microsoft.com/office/drawing/2014/main" id="{BEFBA376-FD37-8457-E68F-42A975D6D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691" name="Rectangle 147">
                <a:extLst>
                  <a:ext uri="{FF2B5EF4-FFF2-40B4-BE49-F238E27FC236}">
                    <a16:creationId xmlns:a16="http://schemas.microsoft.com/office/drawing/2014/main" id="{672397FB-FF0C-A8AA-9784-46FF33294F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4" y="2078"/>
                <a:ext cx="769" cy="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8482" name="Line 148">
                <a:extLst>
                  <a:ext uri="{FF2B5EF4-FFF2-40B4-BE49-F238E27FC236}">
                    <a16:creationId xmlns:a16="http://schemas.microsoft.com/office/drawing/2014/main" id="{43CF3764-7608-AA73-D494-2FED6D5628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60" name="Group 149">
              <a:extLst>
                <a:ext uri="{FF2B5EF4-FFF2-40B4-BE49-F238E27FC236}">
                  <a16:creationId xmlns:a16="http://schemas.microsoft.com/office/drawing/2014/main" id="{DB7DE6DE-7E6A-492E-EB66-55F2274CA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08" y="1796"/>
              <a:ext cx="1797" cy="846"/>
              <a:chOff x="2356" y="2052"/>
              <a:chExt cx="1797" cy="846"/>
            </a:xfrm>
          </p:grpSpPr>
          <p:sp>
            <p:nvSpPr>
              <p:cNvPr id="18473" name="Rectangle 150">
                <a:extLst>
                  <a:ext uri="{FF2B5EF4-FFF2-40B4-BE49-F238E27FC236}">
                    <a16:creationId xmlns:a16="http://schemas.microsoft.com/office/drawing/2014/main" id="{6B62BE86-CAA9-AE94-4EA4-83E44470B1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4" name="AutoShape 151">
                <a:extLst>
                  <a:ext uri="{FF2B5EF4-FFF2-40B4-BE49-F238E27FC236}">
                    <a16:creationId xmlns:a16="http://schemas.microsoft.com/office/drawing/2014/main" id="{E6556347-B41B-A459-170B-F207B71663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5" name="Rectangle 152">
                <a:extLst>
                  <a:ext uri="{FF2B5EF4-FFF2-40B4-BE49-F238E27FC236}">
                    <a16:creationId xmlns:a16="http://schemas.microsoft.com/office/drawing/2014/main" id="{34D3A9C3-DE8F-1F4F-4297-49B03D062C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697" name="Rectangle 153">
                <a:extLst>
                  <a:ext uri="{FF2B5EF4-FFF2-40B4-BE49-F238E27FC236}">
                    <a16:creationId xmlns:a16="http://schemas.microsoft.com/office/drawing/2014/main" id="{B84CBC23-4FA6-AB51-06CD-D1C9BED684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56" y="2076"/>
                <a:ext cx="1018" cy="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¥øÞ¼µÄb¢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8477" name="Line 154">
                <a:extLst>
                  <a:ext uri="{FF2B5EF4-FFF2-40B4-BE49-F238E27FC236}">
                    <a16:creationId xmlns:a16="http://schemas.microsoft.com/office/drawing/2014/main" id="{638B6502-E01E-27D7-CABC-0528875301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61" name="Group 155">
              <a:extLst>
                <a:ext uri="{FF2B5EF4-FFF2-40B4-BE49-F238E27FC236}">
                  <a16:creationId xmlns:a16="http://schemas.microsoft.com/office/drawing/2014/main" id="{4018B637-045F-BF50-2C1D-F246A21493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1996"/>
              <a:ext cx="1741" cy="846"/>
              <a:chOff x="2412" y="2052"/>
              <a:chExt cx="1741" cy="846"/>
            </a:xfrm>
          </p:grpSpPr>
          <p:sp>
            <p:nvSpPr>
              <p:cNvPr id="18468" name="Rectangle 156">
                <a:extLst>
                  <a:ext uri="{FF2B5EF4-FFF2-40B4-BE49-F238E27FC236}">
                    <a16:creationId xmlns:a16="http://schemas.microsoft.com/office/drawing/2014/main" id="{C1196C45-9525-7E6D-8D7C-5CBC847612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69" name="AutoShape 157">
                <a:extLst>
                  <a:ext uri="{FF2B5EF4-FFF2-40B4-BE49-F238E27FC236}">
                    <a16:creationId xmlns:a16="http://schemas.microsoft.com/office/drawing/2014/main" id="{F012CD24-52BB-7795-04D3-99EAA22C47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70" name="Rectangle 158">
                <a:extLst>
                  <a:ext uri="{FF2B5EF4-FFF2-40B4-BE49-F238E27FC236}">
                    <a16:creationId xmlns:a16="http://schemas.microsoft.com/office/drawing/2014/main" id="{2794DD7D-EE90-D88C-50C1-79861A062E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703" name="Rectangle 159">
                <a:extLst>
                  <a:ext uri="{FF2B5EF4-FFF2-40B4-BE49-F238E27FC236}">
                    <a16:creationId xmlns:a16="http://schemas.microsoft.com/office/drawing/2014/main" id="{0FFF5031-F1D1-25C3-FD89-609FF53BC0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2078"/>
                <a:ext cx="882" cy="17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øÞ¼ÍøÃ¢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8472" name="Line 160">
                <a:extLst>
                  <a:ext uri="{FF2B5EF4-FFF2-40B4-BE49-F238E27FC236}">
                    <a16:creationId xmlns:a16="http://schemas.microsoft.com/office/drawing/2014/main" id="{C9760F64-9F96-2544-A5AD-1068E64C8C3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8462" name="Group 161">
              <a:extLst>
                <a:ext uri="{FF2B5EF4-FFF2-40B4-BE49-F238E27FC236}">
                  <a16:creationId xmlns:a16="http://schemas.microsoft.com/office/drawing/2014/main" id="{5456E419-9114-BC26-FA88-D678E65191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4" y="2220"/>
              <a:ext cx="1837" cy="846"/>
              <a:chOff x="2316" y="2052"/>
              <a:chExt cx="1837" cy="846"/>
            </a:xfrm>
          </p:grpSpPr>
          <p:sp>
            <p:nvSpPr>
              <p:cNvPr id="18463" name="Rectangle 162">
                <a:extLst>
                  <a:ext uri="{FF2B5EF4-FFF2-40B4-BE49-F238E27FC236}">
                    <a16:creationId xmlns:a16="http://schemas.microsoft.com/office/drawing/2014/main" id="{D6433A44-7910-1AB5-D4B2-EE72D1204A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64" name="AutoShape 163">
                <a:extLst>
                  <a:ext uri="{FF2B5EF4-FFF2-40B4-BE49-F238E27FC236}">
                    <a16:creationId xmlns:a16="http://schemas.microsoft.com/office/drawing/2014/main" id="{4A68886D-6375-DFC4-682F-7C44F44CF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8465" name="Rectangle 164">
                <a:extLst>
                  <a:ext uri="{FF2B5EF4-FFF2-40B4-BE49-F238E27FC236}">
                    <a16:creationId xmlns:a16="http://schemas.microsoft.com/office/drawing/2014/main" id="{BA35F05C-DFB7-4B0A-D91E-3A7A75A3E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2709" name="Rectangle 165">
                <a:extLst>
                  <a:ext uri="{FF2B5EF4-FFF2-40B4-BE49-F238E27FC236}">
                    <a16:creationId xmlns:a16="http://schemas.microsoft.com/office/drawing/2014/main" id="{6F1F71F6-24FF-DB1C-7FB0-E23C97D387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16" y="2077"/>
                <a:ext cx="1098" cy="17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dÉÕÞØµÞÜ¢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8467" name="Line 166">
                <a:extLst>
                  <a:ext uri="{FF2B5EF4-FFF2-40B4-BE49-F238E27FC236}">
                    <a16:creationId xmlns:a16="http://schemas.microsoft.com/office/drawing/2014/main" id="{E683844F-8A72-DA09-14AD-6269E7684E2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2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25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25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25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25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49" grpId="0" autoUpdateAnimBg="0"/>
      <p:bldP spid="492550" grpId="0" autoUpdateAnimBg="0"/>
      <p:bldP spid="492551" grpId="0" autoUpdateAnimBg="0"/>
      <p:bldP spid="492552" grpId="0" autoUpdateAnimBg="0"/>
      <p:bldP spid="492662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2">
            <a:extLst>
              <a:ext uri="{FF2B5EF4-FFF2-40B4-BE49-F238E27FC236}">
                <a16:creationId xmlns:a16="http://schemas.microsoft.com/office/drawing/2014/main" id="{8FEB8DC4-6368-C7F7-B019-01FE6C99A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21"/>
          <a:stretch>
            <a:fillRect/>
          </a:stretch>
        </p:blipFill>
        <p:spPr bwMode="auto">
          <a:xfrm>
            <a:off x="415925" y="303213"/>
            <a:ext cx="8326438" cy="614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59" name="AutoShape 106">
            <a:extLst>
              <a:ext uri="{FF2B5EF4-FFF2-40B4-BE49-F238E27FC236}">
                <a16:creationId xmlns:a16="http://schemas.microsoft.com/office/drawing/2014/main" id="{C2EE0DAF-1619-6572-AC91-B3DCDD4F4B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0" name="Rectangle 107">
            <a:extLst>
              <a:ext uri="{FF2B5EF4-FFF2-40B4-BE49-F238E27FC236}">
                <a16:creationId xmlns:a16="http://schemas.microsoft.com/office/drawing/2014/main" id="{4D0D96C3-08F3-453C-F2D4-93E113FB8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478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1" name="Rectangle 5">
            <a:extLst>
              <a:ext uri="{FF2B5EF4-FFF2-40B4-BE49-F238E27FC236}">
                <a16:creationId xmlns:a16="http://schemas.microsoft.com/office/drawing/2014/main" id="{3BED627A-CD32-FC88-E6DE-C3E344FAA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2575" y="989013"/>
            <a:ext cx="1849438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chemeClr val="accent2"/>
                </a:solidFill>
                <a:latin typeface="Helvetica" pitchFamily="2" charset="0"/>
              </a:rPr>
              <a:t>   </a:t>
            </a:r>
            <a:r>
              <a:rPr lang="en-US" altLang="en-US" sz="2000" b="0">
                <a:solidFill>
                  <a:schemeClr val="accent2"/>
                </a:solidFill>
                <a:latin typeface="Kerala" pitchFamily="2" charset="0"/>
              </a:rPr>
              <a:t>ÈßÖÌíÆ µÞÜ¢</a:t>
            </a:r>
          </a:p>
        </p:txBody>
      </p:sp>
      <p:sp>
        <p:nvSpPr>
          <p:cNvPr id="19462" name="Rectangle 6">
            <a:extLst>
              <a:ext uri="{FF2B5EF4-FFF2-40B4-BE49-F238E27FC236}">
                <a16:creationId xmlns:a16="http://schemas.microsoft.com/office/drawing/2014/main" id="{BB36B2B0-D602-D647-275C-0AE590631D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6263" y="5405438"/>
            <a:ext cx="11842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3" name="Rectangle 7">
            <a:extLst>
              <a:ext uri="{FF2B5EF4-FFF2-40B4-BE49-F238E27FC236}">
                <a16:creationId xmlns:a16="http://schemas.microsoft.com/office/drawing/2014/main" id="{C2BA0288-9237-2A61-47D5-5811422A7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5988" y="2338388"/>
            <a:ext cx="24765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93584" name="Rectangle 16">
            <a:extLst>
              <a:ext uri="{FF2B5EF4-FFF2-40B4-BE49-F238E27FC236}">
                <a16:creationId xmlns:a16="http://schemas.microsoft.com/office/drawing/2014/main" id="{7D77C7EB-027F-A7B1-6E55-FD3555C53C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5213" y="976313"/>
            <a:ext cx="1892300" cy="454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bg2"/>
                </a:solidFill>
              </a:rPr>
              <a:t>ca. 500 B.C.</a:t>
            </a:r>
          </a:p>
        </p:txBody>
      </p:sp>
      <p:sp>
        <p:nvSpPr>
          <p:cNvPr id="19465" name="Text Box 84">
            <a:extLst>
              <a:ext uri="{FF2B5EF4-FFF2-40B4-BE49-F238E27FC236}">
                <a16:creationId xmlns:a16="http://schemas.microsoft.com/office/drawing/2014/main" id="{1BD7760A-5D2B-8FD2-340C-8A3889CC0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6483350"/>
            <a:ext cx="19939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19466" name="Text Box 85">
            <a:extLst>
              <a:ext uri="{FF2B5EF4-FFF2-40B4-BE49-F238E27FC236}">
                <a16:creationId xmlns:a16="http://schemas.microsoft.com/office/drawing/2014/main" id="{D6E23E80-FC9A-5694-7E09-4BE8C24C91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67056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ÎÜÞ¶ßÏíAá¢ ÎJÞÏßAá¢ ÎçÇc (ÉÝÏ _ ÉáÄßÏ ÈßÏÎBZ)</a:t>
            </a:r>
          </a:p>
        </p:txBody>
      </p:sp>
      <p:sp>
        <p:nvSpPr>
          <p:cNvPr id="493571" name="Rectangle 3">
            <a:extLst>
              <a:ext uri="{FF2B5EF4-FFF2-40B4-BE49-F238E27FC236}">
                <a16:creationId xmlns:a16="http://schemas.microsoft.com/office/drawing/2014/main" id="{869BC329-3691-BC4B-9EE7-BD9B4E24CA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5788" y="1628775"/>
            <a:ext cx="305276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0">
                <a:solidFill>
                  <a:schemeClr val="accent2"/>
                </a:solidFill>
                <a:latin typeface="Kerala" pitchFamily="2" charset="0"/>
              </a:rPr>
              <a:t>d·àAßæÜ ¥ÜµíØÞIV</a:t>
            </a:r>
          </a:p>
        </p:txBody>
      </p:sp>
      <p:sp>
        <p:nvSpPr>
          <p:cNvPr id="493585" name="Rectangle 17">
            <a:extLst>
              <a:ext uri="{FF2B5EF4-FFF2-40B4-BE49-F238E27FC236}">
                <a16:creationId xmlns:a16="http://schemas.microsoft.com/office/drawing/2014/main" id="{494C5714-7E5E-73B7-4E0D-785A9637DD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5963" y="2116138"/>
            <a:ext cx="2781300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0">
                <a:solidFill>
                  <a:schemeClr val="accent2"/>
                </a:solidFill>
                <a:latin typeface="Kerala" pitchFamily="2" charset="0"/>
              </a:rPr>
              <a:t>çùÞÎX ØdOÆÞÏBZ</a:t>
            </a:r>
          </a:p>
        </p:txBody>
      </p:sp>
      <p:sp>
        <p:nvSpPr>
          <p:cNvPr id="19469" name="Line 93">
            <a:extLst>
              <a:ext uri="{FF2B5EF4-FFF2-40B4-BE49-F238E27FC236}">
                <a16:creationId xmlns:a16="http://schemas.microsoft.com/office/drawing/2014/main" id="{ECD7CA92-F94D-CAC5-8DED-68601C4CB2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0" name="Line 94">
            <a:extLst>
              <a:ext uri="{FF2B5EF4-FFF2-40B4-BE49-F238E27FC236}">
                <a16:creationId xmlns:a16="http://schemas.microsoft.com/office/drawing/2014/main" id="{47EE92A2-20F5-26E4-A3FF-56CCDB1C755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71" name="Text Box 103">
            <a:extLst>
              <a:ext uri="{FF2B5EF4-FFF2-40B4-BE49-F238E27FC236}">
                <a16:creationId xmlns:a16="http://schemas.microsoft.com/office/drawing/2014/main" id="{DD6F9246-6348-C9EA-18AC-E0BBD5448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9472" name="Text Box 109">
            <a:extLst>
              <a:ext uri="{FF2B5EF4-FFF2-40B4-BE49-F238E27FC236}">
                <a16:creationId xmlns:a16="http://schemas.microsoft.com/office/drawing/2014/main" id="{D91AE1C0-5837-0240-8D8C-B42EC5C6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493678" name="Rectangle 110">
            <a:extLst>
              <a:ext uri="{FF2B5EF4-FFF2-40B4-BE49-F238E27FC236}">
                <a16:creationId xmlns:a16="http://schemas.microsoft.com/office/drawing/2014/main" id="{CA85CA63-AAF8-F3EC-C527-C38536347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72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19474" name="Text Box 111">
            <a:extLst>
              <a:ext uri="{FF2B5EF4-FFF2-40B4-BE49-F238E27FC236}">
                <a16:creationId xmlns:a16="http://schemas.microsoft.com/office/drawing/2014/main" id="{37B8CA44-26DF-53B9-5511-2A538080C1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9475" name="Rectangle 113">
            <a:extLst>
              <a:ext uri="{FF2B5EF4-FFF2-40B4-BE49-F238E27FC236}">
                <a16:creationId xmlns:a16="http://schemas.microsoft.com/office/drawing/2014/main" id="{1DF5E807-CE1B-0902-85D8-6FE887BBC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9476" name="Group 178">
            <a:extLst>
              <a:ext uri="{FF2B5EF4-FFF2-40B4-BE49-F238E27FC236}">
                <a16:creationId xmlns:a16="http://schemas.microsoft.com/office/drawing/2014/main" id="{2E58FD31-F2A9-7D5D-39BD-F719B696E1E9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4165600" cy="3756025"/>
            <a:chOff x="0" y="1115"/>
            <a:chExt cx="3123" cy="2499"/>
          </a:xfrm>
        </p:grpSpPr>
        <p:grpSp>
          <p:nvGrpSpPr>
            <p:cNvPr id="19477" name="Group 116">
              <a:extLst>
                <a:ext uri="{FF2B5EF4-FFF2-40B4-BE49-F238E27FC236}">
                  <a16:creationId xmlns:a16="http://schemas.microsoft.com/office/drawing/2014/main" id="{2F35503F-6709-DEB2-5FD0-39552473AE1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115"/>
              <a:ext cx="1741" cy="846"/>
              <a:chOff x="2412" y="2052"/>
              <a:chExt cx="1741" cy="846"/>
            </a:xfrm>
          </p:grpSpPr>
          <p:sp>
            <p:nvSpPr>
              <p:cNvPr id="19525" name="Rectangle 117">
                <a:extLst>
                  <a:ext uri="{FF2B5EF4-FFF2-40B4-BE49-F238E27FC236}">
                    <a16:creationId xmlns:a16="http://schemas.microsoft.com/office/drawing/2014/main" id="{456DEC50-270B-E141-2DDE-2D02B682D1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6" name="AutoShape 118">
                <a:extLst>
                  <a:ext uri="{FF2B5EF4-FFF2-40B4-BE49-F238E27FC236}">
                    <a16:creationId xmlns:a16="http://schemas.microsoft.com/office/drawing/2014/main" id="{DE2E6C17-69F8-3E1C-B56A-28F03215E5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7" name="Rectangle 119">
                <a:extLst>
                  <a:ext uri="{FF2B5EF4-FFF2-40B4-BE49-F238E27FC236}">
                    <a16:creationId xmlns:a16="http://schemas.microsoft.com/office/drawing/2014/main" id="{DDF139DB-00EC-EDA5-BBDD-AEC877ABBE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688" name="Rectangle 120">
                <a:extLst>
                  <a:ext uri="{FF2B5EF4-FFF2-40B4-BE49-F238E27FC236}">
                    <a16:creationId xmlns:a16="http://schemas.microsoft.com/office/drawing/2014/main" id="{10BB66FD-4474-8D99-72ED-216D41F33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" y="2078"/>
                <a:ext cx="746" cy="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9529" name="Line 121">
                <a:extLst>
                  <a:ext uri="{FF2B5EF4-FFF2-40B4-BE49-F238E27FC236}">
                    <a16:creationId xmlns:a16="http://schemas.microsoft.com/office/drawing/2014/main" id="{BC4B1842-4AD9-5628-92CC-4F48ABF6DAC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78" name="Group 122">
              <a:extLst>
                <a:ext uri="{FF2B5EF4-FFF2-40B4-BE49-F238E27FC236}">
                  <a16:creationId xmlns:a16="http://schemas.microsoft.com/office/drawing/2014/main" id="{8F225B83-B516-220D-0429-BD4BE46A9FE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" y="1339"/>
              <a:ext cx="1741" cy="846"/>
              <a:chOff x="2412" y="2052"/>
              <a:chExt cx="1741" cy="846"/>
            </a:xfrm>
          </p:grpSpPr>
          <p:sp>
            <p:nvSpPr>
              <p:cNvPr id="19520" name="Rectangle 123">
                <a:extLst>
                  <a:ext uri="{FF2B5EF4-FFF2-40B4-BE49-F238E27FC236}">
                    <a16:creationId xmlns:a16="http://schemas.microsoft.com/office/drawing/2014/main" id="{2FE187B9-35EC-2C51-4170-BE4BBAE37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1" name="AutoShape 124">
                <a:extLst>
                  <a:ext uri="{FF2B5EF4-FFF2-40B4-BE49-F238E27FC236}">
                    <a16:creationId xmlns:a16="http://schemas.microsoft.com/office/drawing/2014/main" id="{618475A8-AF71-5905-AEBC-24C12BC7E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22" name="Rectangle 125">
                <a:extLst>
                  <a:ext uri="{FF2B5EF4-FFF2-40B4-BE49-F238E27FC236}">
                    <a16:creationId xmlns:a16="http://schemas.microsoft.com/office/drawing/2014/main" id="{104BFD3A-0DB5-9573-FD7D-926BBE2CE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694" name="Rectangle 126">
                <a:extLst>
                  <a:ext uri="{FF2B5EF4-FFF2-40B4-BE49-F238E27FC236}">
                    <a16:creationId xmlns:a16="http://schemas.microsoft.com/office/drawing/2014/main" id="{708E630D-EBAF-776D-B811-B8F2EED7A0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9" y="2078"/>
                <a:ext cx="796" cy="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9524" name="Line 127">
                <a:extLst>
                  <a:ext uri="{FF2B5EF4-FFF2-40B4-BE49-F238E27FC236}">
                    <a16:creationId xmlns:a16="http://schemas.microsoft.com/office/drawing/2014/main" id="{E329C795-AD7B-31AB-7693-5A21E264D3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79" name="Group 128">
              <a:extLst>
                <a:ext uri="{FF2B5EF4-FFF2-40B4-BE49-F238E27FC236}">
                  <a16:creationId xmlns:a16="http://schemas.microsoft.com/office/drawing/2014/main" id="{EFB251AE-7EE5-0EF3-6D0D-CD1844CFD89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8" y="1555"/>
              <a:ext cx="1741" cy="846"/>
              <a:chOff x="2412" y="2052"/>
              <a:chExt cx="1741" cy="846"/>
            </a:xfrm>
          </p:grpSpPr>
          <p:sp>
            <p:nvSpPr>
              <p:cNvPr id="19515" name="Rectangle 129">
                <a:extLst>
                  <a:ext uri="{FF2B5EF4-FFF2-40B4-BE49-F238E27FC236}">
                    <a16:creationId xmlns:a16="http://schemas.microsoft.com/office/drawing/2014/main" id="{0F87FD13-3370-2E1D-AEA0-6B127E9AF1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16" name="AutoShape 130">
                <a:extLst>
                  <a:ext uri="{FF2B5EF4-FFF2-40B4-BE49-F238E27FC236}">
                    <a16:creationId xmlns:a16="http://schemas.microsoft.com/office/drawing/2014/main" id="{D77FC147-5066-D8B4-D4E7-E2C8FA915C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17" name="Rectangle 131">
                <a:extLst>
                  <a:ext uri="{FF2B5EF4-FFF2-40B4-BE49-F238E27FC236}">
                    <a16:creationId xmlns:a16="http://schemas.microsoft.com/office/drawing/2014/main" id="{C75BBE2B-D907-0423-57CA-C3CC4166FE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700" name="Rectangle 132">
                <a:extLst>
                  <a:ext uri="{FF2B5EF4-FFF2-40B4-BE49-F238E27FC236}">
                    <a16:creationId xmlns:a16="http://schemas.microsoft.com/office/drawing/2014/main" id="{574A4D0E-985B-2085-49D4-9C0C04661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8" y="2080"/>
                <a:ext cx="720" cy="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9519" name="Line 133">
                <a:extLst>
                  <a:ext uri="{FF2B5EF4-FFF2-40B4-BE49-F238E27FC236}">
                    <a16:creationId xmlns:a16="http://schemas.microsoft.com/office/drawing/2014/main" id="{05E11FC8-19BF-7B31-2E5F-B4ECA64FEE6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80" name="Group 134">
              <a:extLst>
                <a:ext uri="{FF2B5EF4-FFF2-40B4-BE49-F238E27FC236}">
                  <a16:creationId xmlns:a16="http://schemas.microsoft.com/office/drawing/2014/main" id="{56026A5A-AF0F-CD86-6884-928E81D83D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" y="1755"/>
              <a:ext cx="1741" cy="846"/>
              <a:chOff x="2412" y="2052"/>
              <a:chExt cx="1741" cy="846"/>
            </a:xfrm>
          </p:grpSpPr>
          <p:sp>
            <p:nvSpPr>
              <p:cNvPr id="19510" name="Rectangle 135">
                <a:extLst>
                  <a:ext uri="{FF2B5EF4-FFF2-40B4-BE49-F238E27FC236}">
                    <a16:creationId xmlns:a16="http://schemas.microsoft.com/office/drawing/2014/main" id="{FC1484CA-C123-450A-0650-A0CCC1518A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11" name="AutoShape 136">
                <a:extLst>
                  <a:ext uri="{FF2B5EF4-FFF2-40B4-BE49-F238E27FC236}">
                    <a16:creationId xmlns:a16="http://schemas.microsoft.com/office/drawing/2014/main" id="{858D7DDA-BC86-71F8-568E-E751F7DDFE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12" name="Rectangle 137">
                <a:extLst>
                  <a:ext uri="{FF2B5EF4-FFF2-40B4-BE49-F238E27FC236}">
                    <a16:creationId xmlns:a16="http://schemas.microsoft.com/office/drawing/2014/main" id="{587F3753-0CD0-10CF-9EB9-30815C2CB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706" name="Rectangle 138">
                <a:extLst>
                  <a:ext uri="{FF2B5EF4-FFF2-40B4-BE49-F238E27FC236}">
                    <a16:creationId xmlns:a16="http://schemas.microsoft.com/office/drawing/2014/main" id="{76280CC8-3B33-0BD4-97BC-A5906FB461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4" y="2078"/>
                <a:ext cx="586" cy="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9514" name="Line 139">
                <a:extLst>
                  <a:ext uri="{FF2B5EF4-FFF2-40B4-BE49-F238E27FC236}">
                    <a16:creationId xmlns:a16="http://schemas.microsoft.com/office/drawing/2014/main" id="{579BBE23-A825-39C6-79E6-EE95F165FE2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81" name="Group 140">
              <a:extLst>
                <a:ext uri="{FF2B5EF4-FFF2-40B4-BE49-F238E27FC236}">
                  <a16:creationId xmlns:a16="http://schemas.microsoft.com/office/drawing/2014/main" id="{0117EA35-8BDC-B189-E625-D72456561F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80" y="1947"/>
              <a:ext cx="1741" cy="846"/>
              <a:chOff x="2412" y="2052"/>
              <a:chExt cx="1741" cy="846"/>
            </a:xfrm>
          </p:grpSpPr>
          <p:sp>
            <p:nvSpPr>
              <p:cNvPr id="19505" name="Rectangle 141">
                <a:extLst>
                  <a:ext uri="{FF2B5EF4-FFF2-40B4-BE49-F238E27FC236}">
                    <a16:creationId xmlns:a16="http://schemas.microsoft.com/office/drawing/2014/main" id="{9DD39953-D233-8638-DFFA-AE3D2F7F22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06" name="AutoShape 142">
                <a:extLst>
                  <a:ext uri="{FF2B5EF4-FFF2-40B4-BE49-F238E27FC236}">
                    <a16:creationId xmlns:a16="http://schemas.microsoft.com/office/drawing/2014/main" id="{4991FCE9-ED62-CE04-277E-BC0C5D05CA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07" name="Rectangle 143">
                <a:extLst>
                  <a:ext uri="{FF2B5EF4-FFF2-40B4-BE49-F238E27FC236}">
                    <a16:creationId xmlns:a16="http://schemas.microsoft.com/office/drawing/2014/main" id="{BB446215-06AA-9510-B154-2796942B3B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712" name="Rectangle 144">
                <a:extLst>
                  <a:ext uri="{FF2B5EF4-FFF2-40B4-BE49-F238E27FC236}">
                    <a16:creationId xmlns:a16="http://schemas.microsoft.com/office/drawing/2014/main" id="{3549E2F0-D631-B8E8-99A3-49F6525F9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14" y="2080"/>
                <a:ext cx="705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9509" name="Line 145">
                <a:extLst>
                  <a:ext uri="{FF2B5EF4-FFF2-40B4-BE49-F238E27FC236}">
                    <a16:creationId xmlns:a16="http://schemas.microsoft.com/office/drawing/2014/main" id="{8DC7704F-7DB6-9AAC-4CC1-6831FE8AA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82" name="Group 146">
              <a:extLst>
                <a:ext uri="{FF2B5EF4-FFF2-40B4-BE49-F238E27FC236}">
                  <a16:creationId xmlns:a16="http://schemas.microsoft.com/office/drawing/2014/main" id="{FF188D85-5C72-495B-5C6A-0714047B02A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44" y="2139"/>
              <a:ext cx="1753" cy="846"/>
              <a:chOff x="2400" y="2052"/>
              <a:chExt cx="1753" cy="846"/>
            </a:xfrm>
          </p:grpSpPr>
          <p:sp>
            <p:nvSpPr>
              <p:cNvPr id="19500" name="Rectangle 147">
                <a:extLst>
                  <a:ext uri="{FF2B5EF4-FFF2-40B4-BE49-F238E27FC236}">
                    <a16:creationId xmlns:a16="http://schemas.microsoft.com/office/drawing/2014/main" id="{ED6103C6-A2B0-1D27-E208-80D8250105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01" name="AutoShape 148">
                <a:extLst>
                  <a:ext uri="{FF2B5EF4-FFF2-40B4-BE49-F238E27FC236}">
                    <a16:creationId xmlns:a16="http://schemas.microsoft.com/office/drawing/2014/main" id="{26FE6E2E-1050-43EA-F397-EC8C3FEE7C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502" name="Rectangle 149">
                <a:extLst>
                  <a:ext uri="{FF2B5EF4-FFF2-40B4-BE49-F238E27FC236}">
                    <a16:creationId xmlns:a16="http://schemas.microsoft.com/office/drawing/2014/main" id="{B01C5686-6EC5-38BE-860F-BFA49CD7F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718" name="Rectangle 150">
                <a:extLst>
                  <a:ext uri="{FF2B5EF4-FFF2-40B4-BE49-F238E27FC236}">
                    <a16:creationId xmlns:a16="http://schemas.microsoft.com/office/drawing/2014/main" id="{AF7605C6-8C9C-4E4B-1759-5E2132D5B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00" y="2080"/>
                <a:ext cx="933" cy="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¥øÞ¼µÄb¢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9504" name="Line 151">
                <a:extLst>
                  <a:ext uri="{FF2B5EF4-FFF2-40B4-BE49-F238E27FC236}">
                    <a16:creationId xmlns:a16="http://schemas.microsoft.com/office/drawing/2014/main" id="{A1F8616F-9683-CDFB-94A9-8A16D7A68C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83" name="Group 152">
              <a:extLst>
                <a:ext uri="{FF2B5EF4-FFF2-40B4-BE49-F238E27FC236}">
                  <a16:creationId xmlns:a16="http://schemas.microsoft.com/office/drawing/2014/main" id="{94BCC82D-103D-EDDB-8960-B5DDBF4CD6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0" y="2339"/>
              <a:ext cx="1741" cy="846"/>
              <a:chOff x="2412" y="2052"/>
              <a:chExt cx="1741" cy="846"/>
            </a:xfrm>
          </p:grpSpPr>
          <p:sp>
            <p:nvSpPr>
              <p:cNvPr id="19495" name="Rectangle 153">
                <a:extLst>
                  <a:ext uri="{FF2B5EF4-FFF2-40B4-BE49-F238E27FC236}">
                    <a16:creationId xmlns:a16="http://schemas.microsoft.com/office/drawing/2014/main" id="{BE12E469-B2A2-90C0-CF6A-04F410C28D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96" name="AutoShape 154">
                <a:extLst>
                  <a:ext uri="{FF2B5EF4-FFF2-40B4-BE49-F238E27FC236}">
                    <a16:creationId xmlns:a16="http://schemas.microsoft.com/office/drawing/2014/main" id="{B040A066-F63E-1463-CEAF-F491055870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97" name="Rectangle 155">
                <a:extLst>
                  <a:ext uri="{FF2B5EF4-FFF2-40B4-BE49-F238E27FC236}">
                    <a16:creationId xmlns:a16="http://schemas.microsoft.com/office/drawing/2014/main" id="{33335EDB-1D2E-55F6-6B92-CA9CACC06C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724" name="Rectangle 156">
                <a:extLst>
                  <a:ext uri="{FF2B5EF4-FFF2-40B4-BE49-F238E27FC236}">
                    <a16:creationId xmlns:a16="http://schemas.microsoft.com/office/drawing/2014/main" id="{9C9DE0E3-C033-21D3-EEAB-0D4550C2B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2" y="2080"/>
                <a:ext cx="808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øÞ¼ÍøÃ¢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9499" name="Line 157">
                <a:extLst>
                  <a:ext uri="{FF2B5EF4-FFF2-40B4-BE49-F238E27FC236}">
                    <a16:creationId xmlns:a16="http://schemas.microsoft.com/office/drawing/2014/main" id="{F2D7D483-6A35-8A28-E8F9-C6AA0707EAA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84" name="Group 158">
              <a:extLst>
                <a:ext uri="{FF2B5EF4-FFF2-40B4-BE49-F238E27FC236}">
                  <a16:creationId xmlns:a16="http://schemas.microsoft.com/office/drawing/2014/main" id="{73FDFE59-8BCC-CC8B-8243-64C5AE439B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44" y="2563"/>
              <a:ext cx="1789" cy="846"/>
              <a:chOff x="2364" y="2052"/>
              <a:chExt cx="1789" cy="846"/>
            </a:xfrm>
          </p:grpSpPr>
          <p:sp>
            <p:nvSpPr>
              <p:cNvPr id="19490" name="Rectangle 159">
                <a:extLst>
                  <a:ext uri="{FF2B5EF4-FFF2-40B4-BE49-F238E27FC236}">
                    <a16:creationId xmlns:a16="http://schemas.microsoft.com/office/drawing/2014/main" id="{B3EEC8C5-20CE-91F2-1F67-3F76582EC1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91" name="AutoShape 160">
                <a:extLst>
                  <a:ext uri="{FF2B5EF4-FFF2-40B4-BE49-F238E27FC236}">
                    <a16:creationId xmlns:a16="http://schemas.microsoft.com/office/drawing/2014/main" id="{E6D89DC5-2A31-5A46-2E44-49CAA37FBD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92" name="Rectangle 161">
                <a:extLst>
                  <a:ext uri="{FF2B5EF4-FFF2-40B4-BE49-F238E27FC236}">
                    <a16:creationId xmlns:a16="http://schemas.microsoft.com/office/drawing/2014/main" id="{4101EF25-3C08-644D-AE28-25BE81EF8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730" name="Rectangle 162">
                <a:extLst>
                  <a:ext uri="{FF2B5EF4-FFF2-40B4-BE49-F238E27FC236}">
                    <a16:creationId xmlns:a16="http://schemas.microsoft.com/office/drawing/2014/main" id="{D0205AF8-F813-241B-5AA5-FD43E93C2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4" y="2078"/>
                <a:ext cx="1005" cy="1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dÉÕÞØµÞÜ¢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9494" name="Line 163">
                <a:extLst>
                  <a:ext uri="{FF2B5EF4-FFF2-40B4-BE49-F238E27FC236}">
                    <a16:creationId xmlns:a16="http://schemas.microsoft.com/office/drawing/2014/main" id="{5206B36E-42CA-CB1B-BE51-1D92FB13EE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9485" name="Group 164">
              <a:extLst>
                <a:ext uri="{FF2B5EF4-FFF2-40B4-BE49-F238E27FC236}">
                  <a16:creationId xmlns:a16="http://schemas.microsoft.com/office/drawing/2014/main" id="{4E43AB45-5478-B10E-CDB5-2B6C180E23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04" y="2774"/>
              <a:ext cx="1819" cy="840"/>
              <a:chOff x="2572" y="2271"/>
              <a:chExt cx="1819" cy="840"/>
            </a:xfrm>
          </p:grpSpPr>
          <p:sp>
            <p:nvSpPr>
              <p:cNvPr id="19486" name="Rectangle 165">
                <a:extLst>
                  <a:ext uri="{FF2B5EF4-FFF2-40B4-BE49-F238E27FC236}">
                    <a16:creationId xmlns:a16="http://schemas.microsoft.com/office/drawing/2014/main" id="{FE8F1F18-10E9-533A-CBE1-7F3BDCF048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87" name="AutoShape 166">
                <a:extLst>
                  <a:ext uri="{FF2B5EF4-FFF2-40B4-BE49-F238E27FC236}">
                    <a16:creationId xmlns:a16="http://schemas.microsoft.com/office/drawing/2014/main" id="{46EF4372-CE28-5FFD-B20F-552D8DDFB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9488" name="Rectangle 167">
                <a:extLst>
                  <a:ext uri="{FF2B5EF4-FFF2-40B4-BE49-F238E27FC236}">
                    <a16:creationId xmlns:a16="http://schemas.microsoft.com/office/drawing/2014/main" id="{BB009863-56DE-B94A-FF94-3D46C5E37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3736" name="Rectangle 168">
                <a:extLst>
                  <a:ext uri="{FF2B5EF4-FFF2-40B4-BE49-F238E27FC236}">
                    <a16:creationId xmlns:a16="http://schemas.microsoft.com/office/drawing/2014/main" id="{ACA2776F-8874-2535-F0FA-0F44062EC85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72" y="2300"/>
                <a:ext cx="1128" cy="18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 b="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ÈßÖÌíÆ µÞÜ¢</a:t>
                </a:r>
                <a:endParaRPr lang="en-US" altLang="en-US" sz="28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3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 autoUpdateAnimBg="0"/>
      <p:bldP spid="493571" grpId="0" autoUpdateAnimBg="0"/>
      <p:bldP spid="493585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2">
            <a:extLst>
              <a:ext uri="{FF2B5EF4-FFF2-40B4-BE49-F238E27FC236}">
                <a16:creationId xmlns:a16="http://schemas.microsoft.com/office/drawing/2014/main" id="{F15F6BF9-9442-058E-4D00-73B018F4F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21"/>
          <a:stretch>
            <a:fillRect/>
          </a:stretch>
        </p:blipFill>
        <p:spPr bwMode="auto">
          <a:xfrm>
            <a:off x="400050" y="333375"/>
            <a:ext cx="8374063" cy="6148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3" name="AutoShape 136">
            <a:extLst>
              <a:ext uri="{FF2B5EF4-FFF2-40B4-BE49-F238E27FC236}">
                <a16:creationId xmlns:a16="http://schemas.microsoft.com/office/drawing/2014/main" id="{65521FF7-0A59-8B6B-1E47-D3DF38EB1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4" name="Rectangle 137">
            <a:extLst>
              <a:ext uri="{FF2B5EF4-FFF2-40B4-BE49-F238E27FC236}">
                <a16:creationId xmlns:a16="http://schemas.microsoft.com/office/drawing/2014/main" id="{35230C1D-1B85-4833-E01F-F02239D59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3760788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9C2AA2A7-0C78-6B2B-419C-08D5688C9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4213" y="914400"/>
            <a:ext cx="1314450" cy="6524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>
                <a:solidFill>
                  <a:schemeClr val="accent1"/>
                </a:solidFill>
              </a:rPr>
              <a:t> </a:t>
            </a:r>
            <a:r>
              <a:rPr lang="en-US" altLang="en-US" sz="3700">
                <a:solidFill>
                  <a:schemeClr val="accent1"/>
                </a:solidFill>
                <a:latin typeface="Kerala" pitchFamily="2" charset="0"/>
              </a:rPr>
              <a:t>çÏÖá</a:t>
            </a:r>
          </a:p>
        </p:txBody>
      </p:sp>
      <p:sp>
        <p:nvSpPr>
          <p:cNvPr id="494602" name="Rectangle 10">
            <a:extLst>
              <a:ext uri="{FF2B5EF4-FFF2-40B4-BE49-F238E27FC236}">
                <a16:creationId xmlns:a16="http://schemas.microsoft.com/office/drawing/2014/main" id="{52063CE9-98B2-453D-44B1-0A38F6A2A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8113" y="1460500"/>
            <a:ext cx="1522412" cy="638175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¼àÕßÄ¢</a:t>
            </a:r>
          </a:p>
        </p:txBody>
      </p:sp>
      <p:sp>
        <p:nvSpPr>
          <p:cNvPr id="494603" name="Rectangle 11">
            <a:extLst>
              <a:ext uri="{FF2B5EF4-FFF2-40B4-BE49-F238E27FC236}">
                <a16:creationId xmlns:a16="http://schemas.microsoft.com/office/drawing/2014/main" id="{67111ED8-BBC9-FF8B-5CCA-6BD9AB9809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8" y="1973263"/>
            <a:ext cx="1293812" cy="6381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0">
                <a:solidFill>
                  <a:schemeClr val="accent1"/>
                </a:solidFill>
                <a:latin typeface="Kerala" pitchFamily="2" charset="0"/>
              </a:rPr>
              <a:t>dµâÖí </a:t>
            </a:r>
          </a:p>
        </p:txBody>
      </p:sp>
      <p:sp>
        <p:nvSpPr>
          <p:cNvPr id="494604" name="Rectangle 12">
            <a:extLst>
              <a:ext uri="{FF2B5EF4-FFF2-40B4-BE49-F238E27FC236}">
                <a16:creationId xmlns:a16="http://schemas.microsoft.com/office/drawing/2014/main" id="{164236C8-CF6C-4D1D-8E1E-5EE360EC22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3600" y="2432050"/>
            <a:ext cx="893763" cy="698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0">
                <a:solidFill>
                  <a:schemeClr val="accent1"/>
                </a:solidFill>
                <a:latin typeface="Kerala" pitchFamily="2" charset="0"/>
              </a:rPr>
              <a:t>ØÍ</a:t>
            </a:r>
          </a:p>
        </p:txBody>
      </p:sp>
      <p:sp>
        <p:nvSpPr>
          <p:cNvPr id="20489" name="Rectangle 13">
            <a:extLst>
              <a:ext uri="{FF2B5EF4-FFF2-40B4-BE49-F238E27FC236}">
                <a16:creationId xmlns:a16="http://schemas.microsoft.com/office/drawing/2014/main" id="{9AE0D918-79FB-D979-A107-0E5A8A6147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7788" y="5862638"/>
            <a:ext cx="1176337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494740" name="Group 148">
            <a:extLst>
              <a:ext uri="{FF2B5EF4-FFF2-40B4-BE49-F238E27FC236}">
                <a16:creationId xmlns:a16="http://schemas.microsoft.com/office/drawing/2014/main" id="{3F1ED658-3CA5-3F6D-E89A-E624CA5D11E6}"/>
              </a:ext>
            </a:extLst>
          </p:cNvPr>
          <p:cNvGrpSpPr>
            <a:grpSpLocks/>
          </p:cNvGrpSpPr>
          <p:nvPr/>
        </p:nvGrpSpPr>
        <p:grpSpPr bwMode="auto">
          <a:xfrm>
            <a:off x="3363913" y="4371975"/>
            <a:ext cx="4943475" cy="1465263"/>
            <a:chOff x="2119" y="2754"/>
            <a:chExt cx="3114" cy="923"/>
          </a:xfrm>
        </p:grpSpPr>
        <p:sp>
          <p:nvSpPr>
            <p:cNvPr id="20586" name="Rectangle 9">
              <a:extLst>
                <a:ext uri="{FF2B5EF4-FFF2-40B4-BE49-F238E27FC236}">
                  <a16:creationId xmlns:a16="http://schemas.microsoft.com/office/drawing/2014/main" id="{6EA72AB0-5777-5F6B-A7B9-D1F55909A9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9" y="2754"/>
              <a:ext cx="1014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0">
                  <a:solidFill>
                    <a:schemeClr val="accent2"/>
                  </a:solidFill>
                  <a:latin typeface="Kerala" pitchFamily="2" charset="0"/>
                </a:rPr>
                <a:t>æÕ{ßMÞ¿í</a:t>
              </a:r>
            </a:p>
          </p:txBody>
        </p:sp>
        <p:grpSp>
          <p:nvGrpSpPr>
            <p:cNvPr id="20587" name="Group 26">
              <a:extLst>
                <a:ext uri="{FF2B5EF4-FFF2-40B4-BE49-F238E27FC236}">
                  <a16:creationId xmlns:a16="http://schemas.microsoft.com/office/drawing/2014/main" id="{E87B5589-4CDE-7F80-B8E7-BE2EDCC504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71" y="3011"/>
              <a:ext cx="1162" cy="666"/>
              <a:chOff x="4111" y="3067"/>
              <a:chExt cx="1162" cy="666"/>
            </a:xfrm>
          </p:grpSpPr>
          <p:sp>
            <p:nvSpPr>
              <p:cNvPr id="20589" name="Rectangle 27">
                <a:extLst>
                  <a:ext uri="{FF2B5EF4-FFF2-40B4-BE49-F238E27FC236}">
                    <a16:creationId xmlns:a16="http://schemas.microsoft.com/office/drawing/2014/main" id="{39262811-78DA-AEEA-0411-CFD9CA92CF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1" y="3072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221219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90" name="Rectangle 28">
                <a:extLst>
                  <a:ext uri="{FF2B5EF4-FFF2-40B4-BE49-F238E27FC236}">
                    <a16:creationId xmlns:a16="http://schemas.microsoft.com/office/drawing/2014/main" id="{5F740667-252E-78E1-88AA-7BC495D0E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91" y="3067"/>
                <a:ext cx="722" cy="48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221219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80000"/>
                  </a:lnSpc>
                </a:pPr>
                <a:r>
                  <a:rPr lang="en-US" altLang="en-US" sz="2800">
                    <a:solidFill>
                      <a:srgbClr val="FFFF00"/>
                    </a:solidFill>
                    <a:latin typeface="Kerala" pitchFamily="2" charset="0"/>
                  </a:rPr>
                  <a:t>ÈßÄcÄ</a:t>
                </a:r>
              </a:p>
              <a:p>
                <a:pPr>
                  <a:lnSpc>
                    <a:spcPct val="80000"/>
                  </a:lnSpc>
                </a:pPr>
                <a:r>
                  <a:rPr lang="en-US" altLang="en-US" sz="2800">
                    <a:solidFill>
                      <a:srgbClr val="FFFF00"/>
                    </a:solidFill>
                    <a:latin typeface="Kerala" pitchFamily="2" charset="0"/>
                  </a:rPr>
                  <a:t>ÍÞÕß</a:t>
                </a:r>
                <a:endParaRPr lang="en-US" altLang="en-US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0588" name="Line 29">
              <a:extLst>
                <a:ext uri="{FF2B5EF4-FFF2-40B4-BE49-F238E27FC236}">
                  <a16:creationId xmlns:a16="http://schemas.microsoft.com/office/drawing/2014/main" id="{4FD9DCBD-915B-A742-8C92-697C2A360C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37" y="2897"/>
              <a:ext cx="547" cy="359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25400" dir="54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1" name="Rectangle 42">
            <a:extLst>
              <a:ext uri="{FF2B5EF4-FFF2-40B4-BE49-F238E27FC236}">
                <a16:creationId xmlns:a16="http://schemas.microsoft.com/office/drawing/2014/main" id="{7E6B9A51-B5DA-791A-AF60-C4F09BB5C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3825" y="244475"/>
            <a:ext cx="1844675" cy="10493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accent2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494739" name="Group 147">
            <a:extLst>
              <a:ext uri="{FF2B5EF4-FFF2-40B4-BE49-F238E27FC236}">
                <a16:creationId xmlns:a16="http://schemas.microsoft.com/office/drawing/2014/main" id="{55652267-1A31-545C-85A1-BD13B65BE357}"/>
              </a:ext>
            </a:extLst>
          </p:cNvPr>
          <p:cNvGrpSpPr>
            <a:grpSpLocks/>
          </p:cNvGrpSpPr>
          <p:nvPr/>
        </p:nvGrpSpPr>
        <p:grpSpPr bwMode="auto">
          <a:xfrm>
            <a:off x="3900488" y="3441700"/>
            <a:ext cx="4652962" cy="1076325"/>
            <a:chOff x="2335" y="2157"/>
            <a:chExt cx="2931" cy="678"/>
          </a:xfrm>
        </p:grpSpPr>
        <p:grpSp>
          <p:nvGrpSpPr>
            <p:cNvPr id="20581" name="Group 31">
              <a:extLst>
                <a:ext uri="{FF2B5EF4-FFF2-40B4-BE49-F238E27FC236}">
                  <a16:creationId xmlns:a16="http://schemas.microsoft.com/office/drawing/2014/main" id="{3BFED30D-F795-1C83-41BD-BDC777B4B2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04" y="2157"/>
              <a:ext cx="1162" cy="678"/>
              <a:chOff x="4112" y="2181"/>
              <a:chExt cx="1162" cy="678"/>
            </a:xfrm>
          </p:grpSpPr>
          <p:sp>
            <p:nvSpPr>
              <p:cNvPr id="20584" name="Rectangle 32">
                <a:extLst>
                  <a:ext uri="{FF2B5EF4-FFF2-40B4-BE49-F238E27FC236}">
                    <a16:creationId xmlns:a16="http://schemas.microsoft.com/office/drawing/2014/main" id="{07628CBA-52C7-821D-980A-37BEE8BD99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2198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85" name="Rectangle 33">
                <a:extLst>
                  <a:ext uri="{FF2B5EF4-FFF2-40B4-BE49-F238E27FC236}">
                    <a16:creationId xmlns:a16="http://schemas.microsoft.com/office/drawing/2014/main" id="{F745F8B4-0CEF-0748-90CF-FDABA8252B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2181"/>
                <a:ext cx="1050" cy="51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3187806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85000"/>
                  </a:lnSpc>
                </a:pPr>
                <a:r>
                  <a:rPr lang="en-US" altLang="en-US" sz="2800">
                    <a:solidFill>
                      <a:srgbClr val="FFFF00"/>
                    </a:solidFill>
                    <a:latin typeface="Kerala" pitchFamily="2" charset="0"/>
                  </a:rPr>
                  <a:t>ØÍ</a:t>
                </a:r>
              </a:p>
              <a:p>
                <a:pPr algn="ctr">
                  <a:lnSpc>
                    <a:spcPct val="85000"/>
                  </a:lnSpc>
                </a:pPr>
                <a:r>
                  <a:rPr lang="en-US" altLang="en-US" sz="2800">
                    <a:solidFill>
                      <a:srgbClr val="FFFF00"/>
                    </a:solidFill>
                    <a:latin typeface="Kerala" pitchFamily="2" charset="0"/>
                  </a:rPr>
                  <a:t>dÉÖíÈBZ</a:t>
                </a:r>
                <a:endParaRPr lang="en-US" altLang="en-US" sz="180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0582" name="Line 34">
              <a:extLst>
                <a:ext uri="{FF2B5EF4-FFF2-40B4-BE49-F238E27FC236}">
                  <a16:creationId xmlns:a16="http://schemas.microsoft.com/office/drawing/2014/main" id="{6451FF47-5A79-0D88-E9E2-7157B46EA6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93" y="2424"/>
              <a:ext cx="755" cy="185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40161" dir="6506097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3" name="Rectangle 8">
              <a:extLst>
                <a:ext uri="{FF2B5EF4-FFF2-40B4-BE49-F238E27FC236}">
                  <a16:creationId xmlns:a16="http://schemas.microsoft.com/office/drawing/2014/main" id="{2CC90E26-5DF5-DA0F-C611-F739E64AF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5" y="2458"/>
              <a:ext cx="1386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0">
                  <a:solidFill>
                    <a:schemeClr val="accent2"/>
                  </a:solidFill>
                  <a:latin typeface="Kerala" pitchFamily="2" charset="0"/>
                </a:rPr>
                <a:t>çÜ¶ÈBZ </a:t>
              </a:r>
            </a:p>
          </p:txBody>
        </p:sp>
      </p:grpSp>
      <p:sp>
        <p:nvSpPr>
          <p:cNvPr id="20493" name="Text Box 116">
            <a:extLst>
              <a:ext uri="{FF2B5EF4-FFF2-40B4-BE49-F238E27FC236}">
                <a16:creationId xmlns:a16="http://schemas.microsoft.com/office/drawing/2014/main" id="{E6E68389-D5B2-5E74-63BA-BE3B352A20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0" y="0"/>
            <a:ext cx="4826000" cy="396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FFFF00"/>
                </a:solidFill>
                <a:latin typeface="Kerala" pitchFamily="2" charset="0"/>
              </a:rPr>
              <a:t>ÎJÞÏß _ æÕ{ßMÞ¿í</a:t>
            </a:r>
          </a:p>
        </p:txBody>
      </p:sp>
      <p:grpSp>
        <p:nvGrpSpPr>
          <p:cNvPr id="20494" name="Group 117">
            <a:extLst>
              <a:ext uri="{FF2B5EF4-FFF2-40B4-BE49-F238E27FC236}">
                <a16:creationId xmlns:a16="http://schemas.microsoft.com/office/drawing/2014/main" id="{1D5FE98E-DD28-AD41-FDD7-6BDE6BDC0D9C}"/>
              </a:ext>
            </a:extLst>
          </p:cNvPr>
          <p:cNvGrpSpPr>
            <a:grpSpLocks/>
          </p:cNvGrpSpPr>
          <p:nvPr/>
        </p:nvGrpSpPr>
        <p:grpSpPr bwMode="auto">
          <a:xfrm>
            <a:off x="3325813" y="2019300"/>
            <a:ext cx="2514600" cy="2790825"/>
            <a:chOff x="2095" y="1272"/>
            <a:chExt cx="1584" cy="1758"/>
          </a:xfrm>
        </p:grpSpPr>
        <p:sp>
          <p:nvSpPr>
            <p:cNvPr id="20574" name="Line 118">
              <a:extLst>
                <a:ext uri="{FF2B5EF4-FFF2-40B4-BE49-F238E27FC236}">
                  <a16:creationId xmlns:a16="http://schemas.microsoft.com/office/drawing/2014/main" id="{9BEA578F-5DB0-09E1-4DF2-BC8063CE36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2447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5" name="Line 119">
              <a:extLst>
                <a:ext uri="{FF2B5EF4-FFF2-40B4-BE49-F238E27FC236}">
                  <a16:creationId xmlns:a16="http://schemas.microsoft.com/office/drawing/2014/main" id="{944514A0-E7CA-CE4C-E0BC-788402FB39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2735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6" name="Line 120">
              <a:extLst>
                <a:ext uri="{FF2B5EF4-FFF2-40B4-BE49-F238E27FC236}">
                  <a16:creationId xmlns:a16="http://schemas.microsoft.com/office/drawing/2014/main" id="{44750B13-7270-2AE6-EC4F-E381CA5656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27" y="303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7" name="Line 121">
              <a:extLst>
                <a:ext uri="{FF2B5EF4-FFF2-40B4-BE49-F238E27FC236}">
                  <a16:creationId xmlns:a16="http://schemas.microsoft.com/office/drawing/2014/main" id="{B37B508A-5828-ECD9-4227-E2D1D251CA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2160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8" name="Line 122">
              <a:extLst>
                <a:ext uri="{FF2B5EF4-FFF2-40B4-BE49-F238E27FC236}">
                  <a16:creationId xmlns:a16="http://schemas.microsoft.com/office/drawing/2014/main" id="{A7244D3F-C082-FB09-0138-5510716517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871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79" name="Line 123">
              <a:extLst>
                <a:ext uri="{FF2B5EF4-FFF2-40B4-BE49-F238E27FC236}">
                  <a16:creationId xmlns:a16="http://schemas.microsoft.com/office/drawing/2014/main" id="{4263A0D1-3837-DEB4-CEA1-99BD3BEE1B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5" y="1584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580" name="Line 124">
              <a:extLst>
                <a:ext uri="{FF2B5EF4-FFF2-40B4-BE49-F238E27FC236}">
                  <a16:creationId xmlns:a16="http://schemas.microsoft.com/office/drawing/2014/main" id="{4BAEE95E-068D-5EFC-DEAE-E346A6F95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06" y="1272"/>
              <a:ext cx="1552" cy="0"/>
            </a:xfrm>
            <a:prstGeom prst="line">
              <a:avLst/>
            </a:prstGeom>
            <a:noFill/>
            <a:ln w="50800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0495" name="Text Box 133">
            <a:extLst>
              <a:ext uri="{FF2B5EF4-FFF2-40B4-BE49-F238E27FC236}">
                <a16:creationId xmlns:a16="http://schemas.microsoft.com/office/drawing/2014/main" id="{9358B6DC-80E1-A30F-43B6-AEADFF277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20496" name="Text Box 139">
            <a:extLst>
              <a:ext uri="{FF2B5EF4-FFF2-40B4-BE49-F238E27FC236}">
                <a16:creationId xmlns:a16="http://schemas.microsoft.com/office/drawing/2014/main" id="{870563F5-708C-BB11-8A87-F845903389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7</a:t>
            </a:r>
          </a:p>
        </p:txBody>
      </p:sp>
      <p:sp>
        <p:nvSpPr>
          <p:cNvPr id="494732" name="Rectangle 140">
            <a:extLst>
              <a:ext uri="{FF2B5EF4-FFF2-40B4-BE49-F238E27FC236}">
                <a16:creationId xmlns:a16="http://schemas.microsoft.com/office/drawing/2014/main" id="{5C858598-671F-861C-F180-ABFDD871D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0498" name="Text Box 141">
            <a:extLst>
              <a:ext uri="{FF2B5EF4-FFF2-40B4-BE49-F238E27FC236}">
                <a16:creationId xmlns:a16="http://schemas.microsoft.com/office/drawing/2014/main" id="{A762C4CF-A314-806F-1BC9-1A1492394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20499" name="Rectangle 143">
            <a:extLst>
              <a:ext uri="{FF2B5EF4-FFF2-40B4-BE49-F238E27FC236}">
                <a16:creationId xmlns:a16="http://schemas.microsoft.com/office/drawing/2014/main" id="{0A8C66D1-8044-A385-8C45-C57594B02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813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494737" name="Group 145">
            <a:extLst>
              <a:ext uri="{FF2B5EF4-FFF2-40B4-BE49-F238E27FC236}">
                <a16:creationId xmlns:a16="http://schemas.microsoft.com/office/drawing/2014/main" id="{377556E5-51F9-C674-B415-AFDB4686543F}"/>
              </a:ext>
            </a:extLst>
          </p:cNvPr>
          <p:cNvGrpSpPr>
            <a:grpSpLocks/>
          </p:cNvGrpSpPr>
          <p:nvPr/>
        </p:nvGrpSpPr>
        <p:grpSpPr bwMode="auto">
          <a:xfrm>
            <a:off x="3411538" y="715963"/>
            <a:ext cx="5053012" cy="2833687"/>
            <a:chOff x="2295" y="452"/>
            <a:chExt cx="3183" cy="1785"/>
          </a:xfrm>
        </p:grpSpPr>
        <p:sp>
          <p:nvSpPr>
            <p:cNvPr id="20571" name="Rectangle 6">
              <a:extLst>
                <a:ext uri="{FF2B5EF4-FFF2-40B4-BE49-F238E27FC236}">
                  <a16:creationId xmlns:a16="http://schemas.microsoft.com/office/drawing/2014/main" id="{17342186-ED57-A47E-8CD3-FA2F0D314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5" y="1874"/>
              <a:ext cx="1695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0">
                  <a:solidFill>
                    <a:schemeClr val="accent2"/>
                  </a:solidFill>
                  <a:latin typeface="Kerala" pitchFamily="2" charset="0"/>
                </a:rPr>
                <a:t>ØáÕßçÖ×BZ</a:t>
              </a:r>
              <a:r>
                <a:rPr lang="en-US" altLang="en-US" sz="2000">
                  <a:solidFill>
                    <a:schemeClr val="accent2"/>
                  </a:solidFill>
                </a:rPr>
                <a:t> </a:t>
              </a:r>
            </a:p>
          </p:txBody>
        </p:sp>
        <p:sp>
          <p:nvSpPr>
            <p:cNvPr id="20572" name="Rectangle 43">
              <a:extLst>
                <a:ext uri="{FF2B5EF4-FFF2-40B4-BE49-F238E27FC236}">
                  <a16:creationId xmlns:a16="http://schemas.microsoft.com/office/drawing/2014/main" id="{EA66ED41-65E2-41BA-C013-D96DCC9062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0" y="452"/>
              <a:ext cx="1438" cy="514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85000"/>
                </a:lnSpc>
              </a:pPr>
              <a:r>
                <a:rPr lang="en-US" altLang="en-US" sz="2800">
                  <a:solidFill>
                    <a:srgbClr val="FFFF00"/>
                  </a:solidFill>
                  <a:latin typeface="Kerala" pitchFamily="2" charset="0"/>
                </a:rPr>
                <a:t>ÕØíÄáÄµ{á¢ </a:t>
              </a:r>
            </a:p>
            <a:p>
              <a:pPr>
                <a:lnSpc>
                  <a:spcPct val="85000"/>
                </a:lnSpc>
              </a:pPr>
              <a:r>
                <a:rPr lang="en-US" altLang="en-US" sz="2800">
                  <a:solidFill>
                    <a:srgbClr val="FFFF00"/>
                  </a:solidFill>
                  <a:latin typeface="Kerala" pitchFamily="2" charset="0"/>
                </a:rPr>
                <a:t>çÕÆÖÞØídÄÕá</a:t>
              </a:r>
              <a:r>
                <a:rPr lang="en-US" altLang="en-US" sz="2800" b="0">
                  <a:solidFill>
                    <a:srgbClr val="FFFF00"/>
                  </a:solidFill>
                  <a:latin typeface="Kerala" pitchFamily="2" charset="0"/>
                </a:rPr>
                <a:t>¢</a:t>
              </a:r>
            </a:p>
          </p:txBody>
        </p:sp>
        <p:sp>
          <p:nvSpPr>
            <p:cNvPr id="20573" name="Line 44">
              <a:extLst>
                <a:ext uri="{FF2B5EF4-FFF2-40B4-BE49-F238E27FC236}">
                  <a16:creationId xmlns:a16="http://schemas.microsoft.com/office/drawing/2014/main" id="{308F941D-3EE2-E56B-0890-B671AC4677A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56" y="736"/>
              <a:ext cx="624" cy="1296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8392" dir="4091915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94738" name="Group 146">
            <a:extLst>
              <a:ext uri="{FF2B5EF4-FFF2-40B4-BE49-F238E27FC236}">
                <a16:creationId xmlns:a16="http://schemas.microsoft.com/office/drawing/2014/main" id="{0667EE31-DF3F-045B-1949-BFDCC976C686}"/>
              </a:ext>
            </a:extLst>
          </p:cNvPr>
          <p:cNvGrpSpPr>
            <a:grpSpLocks/>
          </p:cNvGrpSpPr>
          <p:nvPr/>
        </p:nvGrpSpPr>
        <p:grpSpPr bwMode="auto">
          <a:xfrm>
            <a:off x="3935413" y="1857375"/>
            <a:ext cx="4335462" cy="2163763"/>
            <a:chOff x="2479" y="1170"/>
            <a:chExt cx="2731" cy="1363"/>
          </a:xfrm>
        </p:grpSpPr>
        <p:sp>
          <p:nvSpPr>
            <p:cNvPr id="20566" name="Rectangle 7">
              <a:extLst>
                <a:ext uri="{FF2B5EF4-FFF2-40B4-BE49-F238E27FC236}">
                  <a16:creationId xmlns:a16="http://schemas.microsoft.com/office/drawing/2014/main" id="{3D142462-2C15-1BC8-E373-B8F57E6F62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9" y="2170"/>
              <a:ext cx="1399" cy="3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0">
                  <a:solidFill>
                    <a:schemeClr val="accent2"/>
                  </a:solidFill>
                  <a:latin typeface="Kerala" pitchFamily="2" charset="0"/>
                </a:rPr>
                <a:t>dÉÕãJßµZ</a:t>
              </a:r>
              <a:r>
                <a:rPr lang="en-US" altLang="en-US" sz="2800">
                  <a:solidFill>
                    <a:schemeClr val="accent2"/>
                  </a:solidFill>
                </a:rPr>
                <a:t> </a:t>
              </a:r>
            </a:p>
          </p:txBody>
        </p:sp>
        <p:grpSp>
          <p:nvGrpSpPr>
            <p:cNvPr id="20567" name="Group 36">
              <a:extLst>
                <a:ext uri="{FF2B5EF4-FFF2-40B4-BE49-F238E27FC236}">
                  <a16:creationId xmlns:a16="http://schemas.microsoft.com/office/drawing/2014/main" id="{68C63D9A-EDFB-61F6-FFB4-70AF691178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48" y="1170"/>
              <a:ext cx="1162" cy="681"/>
              <a:chOff x="4112" y="1314"/>
              <a:chExt cx="1162" cy="681"/>
            </a:xfrm>
          </p:grpSpPr>
          <p:sp>
            <p:nvSpPr>
              <p:cNvPr id="20569" name="Rectangle 37">
                <a:extLst>
                  <a:ext uri="{FF2B5EF4-FFF2-40B4-BE49-F238E27FC236}">
                    <a16:creationId xmlns:a16="http://schemas.microsoft.com/office/drawing/2014/main" id="{C62CBD3E-B6D4-14E5-B28C-1C65BE2667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12" y="1334"/>
                <a:ext cx="1162" cy="66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0800">
                    <a:solidFill>
                      <a:schemeClr val="accent2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70" name="Rectangle 38">
                <a:extLst>
                  <a:ext uri="{FF2B5EF4-FFF2-40B4-BE49-F238E27FC236}">
                    <a16:creationId xmlns:a16="http://schemas.microsoft.com/office/drawing/2014/main" id="{137A2F3A-ADF6-8E74-EDBD-4A0140E97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53" y="1314"/>
                <a:ext cx="784" cy="54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lnSpc>
                    <a:spcPct val="85000"/>
                  </a:lnSpc>
                </a:pPr>
                <a:r>
                  <a:rPr lang="en-US" altLang="en-US" sz="2800">
                    <a:solidFill>
                      <a:srgbClr val="FFFF00"/>
                    </a:solidFill>
                    <a:latin typeface="Kerala" pitchFamily="2" charset="0"/>
                  </a:rPr>
                  <a:t>ØÍ</a:t>
                </a:r>
              </a:p>
              <a:p>
                <a:pPr>
                  <a:lnSpc>
                    <a:spcPct val="85000"/>
                  </a:lnSpc>
                </a:pPr>
                <a:r>
                  <a:rPr lang="en-US" altLang="en-US" sz="2800">
                    <a:solidFill>
                      <a:srgbClr val="FFFF00"/>
                    </a:solidFill>
                    <a:latin typeface="Kerala" pitchFamily="2" charset="0"/>
                  </a:rPr>
                  <a:t>ºøßdÄ¢</a:t>
                </a:r>
                <a:r>
                  <a:rPr lang="en-US" altLang="en-US" sz="3200">
                    <a:solidFill>
                      <a:srgbClr val="FFFF00"/>
                    </a:solidFill>
                  </a:rPr>
                  <a:t> </a:t>
                </a:r>
              </a:p>
            </p:txBody>
          </p:sp>
        </p:grpSp>
        <p:sp>
          <p:nvSpPr>
            <p:cNvPr id="20568" name="Line 39">
              <a:extLst>
                <a:ext uri="{FF2B5EF4-FFF2-40B4-BE49-F238E27FC236}">
                  <a16:creationId xmlns:a16="http://schemas.microsoft.com/office/drawing/2014/main" id="{0A1926A0-2EB3-73C3-D672-DEEB7671DE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26" y="1424"/>
              <a:ext cx="906" cy="930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ffectLst>
              <a:outerShdw dist="64758" dir="60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4741" name="Rectangle 149">
            <a:extLst>
              <a:ext uri="{FF2B5EF4-FFF2-40B4-BE49-F238E27FC236}">
                <a16:creationId xmlns:a16="http://schemas.microsoft.com/office/drawing/2014/main" id="{468ACC0F-D985-5796-B225-12D53FAA7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7750" y="592138"/>
            <a:ext cx="1638300" cy="9429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>
                <a:solidFill>
                  <a:schemeClr val="bg2"/>
                </a:solidFill>
                <a:latin typeface="Kerala" pitchFamily="2" charset="0"/>
              </a:rPr>
              <a:t>²KÞ¢ ÈâxÞIí</a:t>
            </a:r>
          </a:p>
        </p:txBody>
      </p:sp>
      <p:grpSp>
        <p:nvGrpSpPr>
          <p:cNvPr id="20503" name="Group 213">
            <a:extLst>
              <a:ext uri="{FF2B5EF4-FFF2-40B4-BE49-F238E27FC236}">
                <a16:creationId xmlns:a16="http://schemas.microsoft.com/office/drawing/2014/main" id="{0F134314-0788-7179-DB2D-B8CEE62A1A8A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3336925" cy="3582987"/>
            <a:chOff x="-47" y="1238"/>
            <a:chExt cx="3362" cy="2800"/>
          </a:xfrm>
        </p:grpSpPr>
        <p:grpSp>
          <p:nvGrpSpPr>
            <p:cNvPr id="20504" name="Group 151">
              <a:extLst>
                <a:ext uri="{FF2B5EF4-FFF2-40B4-BE49-F238E27FC236}">
                  <a16:creationId xmlns:a16="http://schemas.microsoft.com/office/drawing/2014/main" id="{555DE264-C7FA-C6B4-2D6A-DF51F722A6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7" y="1238"/>
              <a:ext cx="1788" cy="846"/>
              <a:chOff x="2365" y="2052"/>
              <a:chExt cx="1788" cy="846"/>
            </a:xfrm>
          </p:grpSpPr>
          <p:sp>
            <p:nvSpPr>
              <p:cNvPr id="20561" name="Rectangle 152">
                <a:extLst>
                  <a:ext uri="{FF2B5EF4-FFF2-40B4-BE49-F238E27FC236}">
                    <a16:creationId xmlns:a16="http://schemas.microsoft.com/office/drawing/2014/main" id="{07E08F99-AE95-0D44-C636-9208B69357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62" name="AutoShape 153">
                <a:extLst>
                  <a:ext uri="{FF2B5EF4-FFF2-40B4-BE49-F238E27FC236}">
                    <a16:creationId xmlns:a16="http://schemas.microsoft.com/office/drawing/2014/main" id="{0EADD673-C7AC-77D1-06ED-B1BD76A634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63" name="Rectangle 154">
                <a:extLst>
                  <a:ext uri="{FF2B5EF4-FFF2-40B4-BE49-F238E27FC236}">
                    <a16:creationId xmlns:a16="http://schemas.microsoft.com/office/drawing/2014/main" id="{3214A0DB-CF63-7827-0BE1-9423E754D7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47" name="Rectangle 155">
                <a:extLst>
                  <a:ext uri="{FF2B5EF4-FFF2-40B4-BE49-F238E27FC236}">
                    <a16:creationId xmlns:a16="http://schemas.microsoft.com/office/drawing/2014/main" id="{1FE2C6A3-EACA-0881-136E-FDBC7F77A6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65" y="2078"/>
                <a:ext cx="1003" cy="2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20565" name="Line 156">
                <a:extLst>
                  <a:ext uri="{FF2B5EF4-FFF2-40B4-BE49-F238E27FC236}">
                    <a16:creationId xmlns:a16="http://schemas.microsoft.com/office/drawing/2014/main" id="{A83BD1BA-33FA-07CF-6462-6BC3C5915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05" name="Group 157">
              <a:extLst>
                <a:ext uri="{FF2B5EF4-FFF2-40B4-BE49-F238E27FC236}">
                  <a16:creationId xmlns:a16="http://schemas.microsoft.com/office/drawing/2014/main" id="{E94D393D-1DA7-46C6-5D9C-A2229B3A7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" y="1462"/>
              <a:ext cx="1820" cy="846"/>
              <a:chOff x="2333" y="2052"/>
              <a:chExt cx="1820" cy="846"/>
            </a:xfrm>
          </p:grpSpPr>
          <p:sp>
            <p:nvSpPr>
              <p:cNvPr id="20556" name="Rectangle 158">
                <a:extLst>
                  <a:ext uri="{FF2B5EF4-FFF2-40B4-BE49-F238E27FC236}">
                    <a16:creationId xmlns:a16="http://schemas.microsoft.com/office/drawing/2014/main" id="{65C8A880-BFFC-E78F-0F58-D5ED32BA7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57" name="AutoShape 159">
                <a:extLst>
                  <a:ext uri="{FF2B5EF4-FFF2-40B4-BE49-F238E27FC236}">
                    <a16:creationId xmlns:a16="http://schemas.microsoft.com/office/drawing/2014/main" id="{1137CE2B-6C3B-A379-C8FA-3BC8C7358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58" name="Rectangle 160">
                <a:extLst>
                  <a:ext uri="{FF2B5EF4-FFF2-40B4-BE49-F238E27FC236}">
                    <a16:creationId xmlns:a16="http://schemas.microsoft.com/office/drawing/2014/main" id="{1AEC0C92-0C6B-C6DC-DB51-0FEE674A1C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53" name="Rectangle 161">
                <a:extLst>
                  <a:ext uri="{FF2B5EF4-FFF2-40B4-BE49-F238E27FC236}">
                    <a16:creationId xmlns:a16="http://schemas.microsoft.com/office/drawing/2014/main" id="{7E9DA88B-5538-7225-2C7B-5FACF235A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33" y="2077"/>
                <a:ext cx="1068" cy="2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20560" name="Line 162">
                <a:extLst>
                  <a:ext uri="{FF2B5EF4-FFF2-40B4-BE49-F238E27FC236}">
                    <a16:creationId xmlns:a16="http://schemas.microsoft.com/office/drawing/2014/main" id="{EA2BCE4E-3682-3A9C-1E0B-B2A1D156AB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06" name="Group 163">
              <a:extLst>
                <a:ext uri="{FF2B5EF4-FFF2-40B4-BE49-F238E27FC236}">
                  <a16:creationId xmlns:a16="http://schemas.microsoft.com/office/drawing/2014/main" id="{1030F5A4-AE39-C357-E2DA-850D7D8538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9" y="1678"/>
              <a:ext cx="1770" cy="846"/>
              <a:chOff x="2383" y="2052"/>
              <a:chExt cx="1770" cy="846"/>
            </a:xfrm>
          </p:grpSpPr>
          <p:sp>
            <p:nvSpPr>
              <p:cNvPr id="20551" name="Rectangle 164">
                <a:extLst>
                  <a:ext uri="{FF2B5EF4-FFF2-40B4-BE49-F238E27FC236}">
                    <a16:creationId xmlns:a16="http://schemas.microsoft.com/office/drawing/2014/main" id="{BCDA12BA-0616-75C1-4D77-641536E6C6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52" name="AutoShape 165">
                <a:extLst>
                  <a:ext uri="{FF2B5EF4-FFF2-40B4-BE49-F238E27FC236}">
                    <a16:creationId xmlns:a16="http://schemas.microsoft.com/office/drawing/2014/main" id="{6040FCC9-FBF2-AA6C-B5FE-9409174E66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53" name="Rectangle 166">
                <a:extLst>
                  <a:ext uri="{FF2B5EF4-FFF2-40B4-BE49-F238E27FC236}">
                    <a16:creationId xmlns:a16="http://schemas.microsoft.com/office/drawing/2014/main" id="{E9B1B279-2CAC-ACB4-856C-45909EBD01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59" name="Rectangle 167">
                <a:extLst>
                  <a:ext uri="{FF2B5EF4-FFF2-40B4-BE49-F238E27FC236}">
                    <a16:creationId xmlns:a16="http://schemas.microsoft.com/office/drawing/2014/main" id="{3CF465B2-2062-3FCB-CC32-D3A9B00F2F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82" y="2078"/>
                <a:ext cx="969" cy="2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20555" name="Line 168">
                <a:extLst>
                  <a:ext uri="{FF2B5EF4-FFF2-40B4-BE49-F238E27FC236}">
                    <a16:creationId xmlns:a16="http://schemas.microsoft.com/office/drawing/2014/main" id="{94890463-8692-AAC0-9FD4-F1712F6C18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07" name="Group 169">
              <a:extLst>
                <a:ext uri="{FF2B5EF4-FFF2-40B4-BE49-F238E27FC236}">
                  <a16:creationId xmlns:a16="http://schemas.microsoft.com/office/drawing/2014/main" id="{FFB13064-5CE5-4360-CE82-32FE0DFECA5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12" y="1878"/>
              <a:ext cx="1741" cy="846"/>
              <a:chOff x="2412" y="2052"/>
              <a:chExt cx="1741" cy="846"/>
            </a:xfrm>
          </p:grpSpPr>
          <p:sp>
            <p:nvSpPr>
              <p:cNvPr id="20546" name="Rectangle 170">
                <a:extLst>
                  <a:ext uri="{FF2B5EF4-FFF2-40B4-BE49-F238E27FC236}">
                    <a16:creationId xmlns:a16="http://schemas.microsoft.com/office/drawing/2014/main" id="{14489A9A-C4E0-0BE3-C8FB-61AB90E624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7" name="AutoShape 171">
                <a:extLst>
                  <a:ext uri="{FF2B5EF4-FFF2-40B4-BE49-F238E27FC236}">
                    <a16:creationId xmlns:a16="http://schemas.microsoft.com/office/drawing/2014/main" id="{2A25491D-A377-0980-968A-BD4765E2AA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8" name="Rectangle 172">
                <a:extLst>
                  <a:ext uri="{FF2B5EF4-FFF2-40B4-BE49-F238E27FC236}">
                    <a16:creationId xmlns:a16="http://schemas.microsoft.com/office/drawing/2014/main" id="{B2EEBACB-5D85-6B7E-112A-CC38C4D851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65" name="Rectangle 173">
                <a:extLst>
                  <a:ext uri="{FF2B5EF4-FFF2-40B4-BE49-F238E27FC236}">
                    <a16:creationId xmlns:a16="http://schemas.microsoft.com/office/drawing/2014/main" id="{BF794C8A-E2C3-4FA8-A902-2E450D4FD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4" y="2076"/>
                <a:ext cx="787" cy="2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çÎÞæÖ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20550" name="Line 174">
                <a:extLst>
                  <a:ext uri="{FF2B5EF4-FFF2-40B4-BE49-F238E27FC236}">
                    <a16:creationId xmlns:a16="http://schemas.microsoft.com/office/drawing/2014/main" id="{235C9139-F9ED-54D7-A547-6F57B93619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08" name="Group 175">
              <a:extLst>
                <a:ext uri="{FF2B5EF4-FFF2-40B4-BE49-F238E27FC236}">
                  <a16:creationId xmlns:a16="http://schemas.microsoft.com/office/drawing/2014/main" id="{B79A614C-8B57-A3A9-495A-EC618282E6D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2" y="2070"/>
              <a:ext cx="1759" cy="846"/>
              <a:chOff x="2394" y="2052"/>
              <a:chExt cx="1759" cy="846"/>
            </a:xfrm>
          </p:grpSpPr>
          <p:sp>
            <p:nvSpPr>
              <p:cNvPr id="20541" name="Rectangle 176">
                <a:extLst>
                  <a:ext uri="{FF2B5EF4-FFF2-40B4-BE49-F238E27FC236}">
                    <a16:creationId xmlns:a16="http://schemas.microsoft.com/office/drawing/2014/main" id="{BC66C231-FF45-95D5-A67B-BD90EBAC02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2" name="AutoShape 177">
                <a:extLst>
                  <a:ext uri="{FF2B5EF4-FFF2-40B4-BE49-F238E27FC236}">
                    <a16:creationId xmlns:a16="http://schemas.microsoft.com/office/drawing/2014/main" id="{FA76AD3E-EE11-9F35-432B-E094AFFB69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43" name="Rectangle 178">
                <a:extLst>
                  <a:ext uri="{FF2B5EF4-FFF2-40B4-BE49-F238E27FC236}">
                    <a16:creationId xmlns:a16="http://schemas.microsoft.com/office/drawing/2014/main" id="{99DAC846-A33E-DA3A-360A-8350B21B73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71" name="Rectangle 179">
                <a:extLst>
                  <a:ext uri="{FF2B5EF4-FFF2-40B4-BE49-F238E27FC236}">
                    <a16:creationId xmlns:a16="http://schemas.microsoft.com/office/drawing/2014/main" id="{E995E160-6F2A-2C5E-6830-3BF84BA11E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4" y="2078"/>
                <a:ext cx="947" cy="21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çÏÞÖáÕ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20545" name="Line 180">
                <a:extLst>
                  <a:ext uri="{FF2B5EF4-FFF2-40B4-BE49-F238E27FC236}">
                    <a16:creationId xmlns:a16="http://schemas.microsoft.com/office/drawing/2014/main" id="{CBF8B0C4-7EE4-962B-4DC9-6096981CBE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09" name="Group 181">
              <a:extLst>
                <a:ext uri="{FF2B5EF4-FFF2-40B4-BE49-F238E27FC236}">
                  <a16:creationId xmlns:a16="http://schemas.microsoft.com/office/drawing/2014/main" id="{B76A4FDB-C682-6C39-D61A-C7803CDE7B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51" y="2262"/>
              <a:ext cx="1846" cy="846"/>
              <a:chOff x="2307" y="2052"/>
              <a:chExt cx="1846" cy="846"/>
            </a:xfrm>
          </p:grpSpPr>
          <p:sp>
            <p:nvSpPr>
              <p:cNvPr id="20536" name="Rectangle 182">
                <a:extLst>
                  <a:ext uri="{FF2B5EF4-FFF2-40B4-BE49-F238E27FC236}">
                    <a16:creationId xmlns:a16="http://schemas.microsoft.com/office/drawing/2014/main" id="{9701D88E-C618-332F-71D7-BB5074082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7" name="AutoShape 183">
                <a:extLst>
                  <a:ext uri="{FF2B5EF4-FFF2-40B4-BE49-F238E27FC236}">
                    <a16:creationId xmlns:a16="http://schemas.microsoft.com/office/drawing/2014/main" id="{1EBA38F8-0B36-F9FD-D56F-503627959D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8" name="Rectangle 184">
                <a:extLst>
                  <a:ext uri="{FF2B5EF4-FFF2-40B4-BE49-F238E27FC236}">
                    <a16:creationId xmlns:a16="http://schemas.microsoft.com/office/drawing/2014/main" id="{551EAF6C-C674-C649-05ED-90803103E2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77" name="Rectangle 185">
                <a:extLst>
                  <a:ext uri="{FF2B5EF4-FFF2-40B4-BE49-F238E27FC236}">
                    <a16:creationId xmlns:a16="http://schemas.microsoft.com/office/drawing/2014/main" id="{C18F6E6A-7D98-FE05-9214-90D0769BAA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7" y="2075"/>
                <a:ext cx="1118" cy="1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¥øÞ¼µÄb¢</a:t>
                </a:r>
                <a:endParaRPr lang="en-US" altLang="en-US" sz="2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20540" name="Line 186">
                <a:extLst>
                  <a:ext uri="{FF2B5EF4-FFF2-40B4-BE49-F238E27FC236}">
                    <a16:creationId xmlns:a16="http://schemas.microsoft.com/office/drawing/2014/main" id="{3AD37C96-42BA-B7DB-9099-B0D2B09646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10" name="Group 187">
              <a:extLst>
                <a:ext uri="{FF2B5EF4-FFF2-40B4-BE49-F238E27FC236}">
                  <a16:creationId xmlns:a16="http://schemas.microsoft.com/office/drawing/2014/main" id="{3A490C5C-9600-AE51-06A5-01D4973416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51" y="2462"/>
              <a:ext cx="1830" cy="846"/>
              <a:chOff x="2323" y="2052"/>
              <a:chExt cx="1830" cy="846"/>
            </a:xfrm>
          </p:grpSpPr>
          <p:sp>
            <p:nvSpPr>
              <p:cNvPr id="20531" name="Rectangle 188">
                <a:extLst>
                  <a:ext uri="{FF2B5EF4-FFF2-40B4-BE49-F238E27FC236}">
                    <a16:creationId xmlns:a16="http://schemas.microsoft.com/office/drawing/2014/main" id="{024CA9E2-F7D5-3550-E5F6-9860DB633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2" name="AutoShape 189">
                <a:extLst>
                  <a:ext uri="{FF2B5EF4-FFF2-40B4-BE49-F238E27FC236}">
                    <a16:creationId xmlns:a16="http://schemas.microsoft.com/office/drawing/2014/main" id="{54F93E6A-B126-EF68-3E09-AB55A1CDEA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33" name="Rectangle 190">
                <a:extLst>
                  <a:ext uri="{FF2B5EF4-FFF2-40B4-BE49-F238E27FC236}">
                    <a16:creationId xmlns:a16="http://schemas.microsoft.com/office/drawing/2014/main" id="{3EBF4A04-5A79-5B34-4C2E-B85F9D188A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83" name="Rectangle 191">
                <a:extLst>
                  <a:ext uri="{FF2B5EF4-FFF2-40B4-BE49-F238E27FC236}">
                    <a16:creationId xmlns:a16="http://schemas.microsoft.com/office/drawing/2014/main" id="{025F6F61-7D25-43FE-8111-3167A283F8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23" y="2080"/>
                <a:ext cx="1086" cy="21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øÞ¼ÍøÃ¢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20535" name="Line 192">
                <a:extLst>
                  <a:ext uri="{FF2B5EF4-FFF2-40B4-BE49-F238E27FC236}">
                    <a16:creationId xmlns:a16="http://schemas.microsoft.com/office/drawing/2014/main" id="{BC9E98A1-B707-412F-225B-8E0BB1ADDC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11" name="Group 193">
              <a:extLst>
                <a:ext uri="{FF2B5EF4-FFF2-40B4-BE49-F238E27FC236}">
                  <a16:creationId xmlns:a16="http://schemas.microsoft.com/office/drawing/2014/main" id="{EA35873A-5831-2F0D-3865-696C8CB4C2C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5" y="2686"/>
              <a:ext cx="1888" cy="846"/>
              <a:chOff x="2265" y="2052"/>
              <a:chExt cx="1888" cy="846"/>
            </a:xfrm>
          </p:grpSpPr>
          <p:sp>
            <p:nvSpPr>
              <p:cNvPr id="20526" name="Rectangle 194">
                <a:extLst>
                  <a:ext uri="{FF2B5EF4-FFF2-40B4-BE49-F238E27FC236}">
                    <a16:creationId xmlns:a16="http://schemas.microsoft.com/office/drawing/2014/main" id="{4AB9B165-A6DE-CF4E-28A1-3C19F23AA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7" name="AutoShape 195">
                <a:extLst>
                  <a:ext uri="{FF2B5EF4-FFF2-40B4-BE49-F238E27FC236}">
                    <a16:creationId xmlns:a16="http://schemas.microsoft.com/office/drawing/2014/main" id="{5F696A8A-8A49-7EEB-AE62-3752746F9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8" name="Rectangle 196">
                <a:extLst>
                  <a:ext uri="{FF2B5EF4-FFF2-40B4-BE49-F238E27FC236}">
                    <a16:creationId xmlns:a16="http://schemas.microsoft.com/office/drawing/2014/main" id="{830718DA-99FD-ABB7-10A7-BC9274E21A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89" name="Rectangle 197">
                <a:extLst>
                  <a:ext uri="{FF2B5EF4-FFF2-40B4-BE49-F238E27FC236}">
                    <a16:creationId xmlns:a16="http://schemas.microsoft.com/office/drawing/2014/main" id="{3E5C773E-FC9B-6EBB-7F1F-92BC0E67CF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5" y="2077"/>
                <a:ext cx="1204" cy="19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dÉÕÞØµÞÜ¢</a:t>
                </a:r>
                <a:endParaRPr lang="en-US" altLang="en-US" sz="24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20530" name="Line 198">
                <a:extLst>
                  <a:ext uri="{FF2B5EF4-FFF2-40B4-BE49-F238E27FC236}">
                    <a16:creationId xmlns:a16="http://schemas.microsoft.com/office/drawing/2014/main" id="{AB03B30A-2F0B-2B6D-7853-5BE8112A2D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20512" name="Group 199">
              <a:extLst>
                <a:ext uri="{FF2B5EF4-FFF2-40B4-BE49-F238E27FC236}">
                  <a16:creationId xmlns:a16="http://schemas.microsoft.com/office/drawing/2014/main" id="{E2597496-7B2C-97EC-54B0-110222E2E6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77" y="2897"/>
              <a:ext cx="1846" cy="840"/>
              <a:chOff x="2545" y="2271"/>
              <a:chExt cx="1846" cy="840"/>
            </a:xfrm>
          </p:grpSpPr>
          <p:sp>
            <p:nvSpPr>
              <p:cNvPr id="20522" name="Rectangle 200">
                <a:extLst>
                  <a:ext uri="{FF2B5EF4-FFF2-40B4-BE49-F238E27FC236}">
                    <a16:creationId xmlns:a16="http://schemas.microsoft.com/office/drawing/2014/main" id="{0C6B7F59-F0C6-036E-0BF1-0331A04628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559"/>
                <a:ext cx="1739" cy="55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3" name="AutoShape 201">
                <a:extLst>
                  <a:ext uri="{FF2B5EF4-FFF2-40B4-BE49-F238E27FC236}">
                    <a16:creationId xmlns:a16="http://schemas.microsoft.com/office/drawing/2014/main" id="{914EA68C-7C6B-2019-6CB4-4B62B9E65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52" y="2271"/>
                <a:ext cx="1006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24" name="Rectangle 202">
                <a:extLst>
                  <a:ext uri="{FF2B5EF4-FFF2-40B4-BE49-F238E27FC236}">
                    <a16:creationId xmlns:a16="http://schemas.microsoft.com/office/drawing/2014/main" id="{3E3ACEE9-D3EC-A618-96F4-4D49983286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78" y="2585"/>
                <a:ext cx="1227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94795" name="Rectangle 203">
                <a:extLst>
                  <a:ext uri="{FF2B5EF4-FFF2-40B4-BE49-F238E27FC236}">
                    <a16:creationId xmlns:a16="http://schemas.microsoft.com/office/drawing/2014/main" id="{A5298337-BA1C-4816-892C-EB0043A79E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45" y="2298"/>
                <a:ext cx="1177" cy="16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400" b="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4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ÈßÖÌíÆ µÞÜ¢</a:t>
                </a:r>
                <a:endParaRPr lang="en-US" altLang="en-US" sz="2000" b="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</p:grpSp>
        <p:grpSp>
          <p:nvGrpSpPr>
            <p:cNvPr id="20513" name="Group 204">
              <a:extLst>
                <a:ext uri="{FF2B5EF4-FFF2-40B4-BE49-F238E27FC236}">
                  <a16:creationId xmlns:a16="http://schemas.microsoft.com/office/drawing/2014/main" id="{8FEA1DCD-63D9-C69D-349F-0581961835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5" y="3106"/>
              <a:ext cx="1740" cy="932"/>
              <a:chOff x="3948" y="107"/>
              <a:chExt cx="1740" cy="932"/>
            </a:xfrm>
          </p:grpSpPr>
          <p:sp>
            <p:nvSpPr>
              <p:cNvPr id="20514" name="Rectangle 205">
                <a:extLst>
                  <a:ext uri="{FF2B5EF4-FFF2-40B4-BE49-F238E27FC236}">
                    <a16:creationId xmlns:a16="http://schemas.microsoft.com/office/drawing/2014/main" id="{FBAAFABF-F05D-0859-CFDD-63C194DE1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472"/>
                <a:ext cx="1740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15" name="AutoShape 206">
                <a:extLst>
                  <a:ext uri="{FF2B5EF4-FFF2-40B4-BE49-F238E27FC236}">
                    <a16:creationId xmlns:a16="http://schemas.microsoft.com/office/drawing/2014/main" id="{D9E340B8-6220-FCE4-768C-50C20176F6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48" y="107"/>
                <a:ext cx="1007" cy="712"/>
              </a:xfrm>
              <a:prstGeom prst="roundRect">
                <a:avLst>
                  <a:gd name="adj" fmla="val 10727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20516" name="Rectangle 207">
                <a:extLst>
                  <a:ext uri="{FF2B5EF4-FFF2-40B4-BE49-F238E27FC236}">
                    <a16:creationId xmlns:a16="http://schemas.microsoft.com/office/drawing/2014/main" id="{332F9DB6-41BF-1E8E-E9D1-1627C2833E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3" y="472"/>
                <a:ext cx="1245" cy="470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grpSp>
            <p:nvGrpSpPr>
              <p:cNvPr id="20517" name="Group 208">
                <a:extLst>
                  <a:ext uri="{FF2B5EF4-FFF2-40B4-BE49-F238E27FC236}">
                    <a16:creationId xmlns:a16="http://schemas.microsoft.com/office/drawing/2014/main" id="{DFE443F3-CBC2-9C3F-C3BA-C001930944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006" y="131"/>
                <a:ext cx="838" cy="348"/>
                <a:chOff x="3041" y="3102"/>
                <a:chExt cx="656" cy="290"/>
              </a:xfrm>
            </p:grpSpPr>
            <p:sp>
              <p:nvSpPr>
                <p:cNvPr id="494801" name="Rectangle 209">
                  <a:extLst>
                    <a:ext uri="{FF2B5EF4-FFF2-40B4-BE49-F238E27FC236}">
                      <a16:creationId xmlns:a16="http://schemas.microsoft.com/office/drawing/2014/main" id="{A1F8ABE4-A59C-D984-EFA0-E927448A70D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41" y="3115"/>
                  <a:ext cx="232" cy="2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800">
                      <a:solidFill>
                        <a:srgbClr val="790015"/>
                      </a:solidFill>
                      <a:latin typeface="Helvetica" panose="020B0604020202020204" pitchFamily="34" charset="0"/>
                    </a:rPr>
                    <a:t>   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  <p:sp>
              <p:nvSpPr>
                <p:cNvPr id="494802" name="Rectangle 210">
                  <a:extLst>
                    <a:ext uri="{FF2B5EF4-FFF2-40B4-BE49-F238E27FC236}">
                      <a16:creationId xmlns:a16="http://schemas.microsoft.com/office/drawing/2014/main" id="{568C4861-F591-B21E-44DC-EE98CC8A987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59" y="3102"/>
                  <a:ext cx="637" cy="28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none" lIns="0" tIns="0" rIns="0" bIns="0">
                  <a:spAutoFit/>
                </a:bodyPr>
                <a:lstStyle/>
                <a:p>
                  <a:pPr algn="ctr">
                    <a:defRPr/>
                  </a:pPr>
                  <a:r>
                    <a:rPr lang="en-US" altLang="en-US" sz="2900" b="0">
                      <a:solidFill>
                        <a:schemeClr val="accent1"/>
                      </a:solidFill>
                      <a:latin typeface="Kerala" panose="020B0604020202020204" pitchFamily="2" charset="0"/>
                    </a:rPr>
                    <a:t>çÏÖá</a:t>
                  </a:r>
                  <a:endParaRPr lang="en-US" altLang="en-US" sz="4000">
                    <a:solidFill>
                      <a:srgbClr val="FFA27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Helvetica" panose="020B0604020202020204" pitchFamily="34" charset="0"/>
                  </a:endParaRPr>
                </a:p>
              </p:txBody>
            </p:sp>
          </p:grpSp>
          <p:sp>
            <p:nvSpPr>
              <p:cNvPr id="20518" name="Line 211">
                <a:extLst>
                  <a:ext uri="{FF2B5EF4-FFF2-40B4-BE49-F238E27FC236}">
                    <a16:creationId xmlns:a16="http://schemas.microsoft.com/office/drawing/2014/main" id="{FB160829-5476-D06C-4FBC-CF8CCAA3BE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48" y="412"/>
                <a:ext cx="1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519" name="Line 212">
                <a:extLst>
                  <a:ext uri="{FF2B5EF4-FFF2-40B4-BE49-F238E27FC236}">
                    <a16:creationId xmlns:a16="http://schemas.microsoft.com/office/drawing/2014/main" id="{394DA385-F9B0-8394-1933-F83C23F0C3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945" y="472"/>
                <a:ext cx="545" cy="2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947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46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4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4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47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47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47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94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4602" grpId="0" autoUpdateAnimBg="0"/>
      <p:bldP spid="494603" grpId="0" autoUpdateAnimBg="0"/>
      <p:bldP spid="494604" grpId="0" autoUpdateAnimBg="0"/>
      <p:bldP spid="494741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>
            <a:extLst>
              <a:ext uri="{FF2B5EF4-FFF2-40B4-BE49-F238E27FC236}">
                <a16:creationId xmlns:a16="http://schemas.microsoft.com/office/drawing/2014/main" id="{E58C096B-ACB1-3D5C-87DD-9D845BCC4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4" name="Picture 4">
            <a:extLst>
              <a:ext uri="{FF2B5EF4-FFF2-40B4-BE49-F238E27FC236}">
                <a16:creationId xmlns:a16="http://schemas.microsoft.com/office/drawing/2014/main" id="{2B41D9DC-63D7-15F5-C18D-59A564A4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5" name="Picture 5">
            <a:extLst>
              <a:ext uri="{FF2B5EF4-FFF2-40B4-BE49-F238E27FC236}">
                <a16:creationId xmlns:a16="http://schemas.microsoft.com/office/drawing/2014/main" id="{FC9CE9C4-5FED-4804-BBD6-19D1E64999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26" name="Picture 6">
            <a:extLst>
              <a:ext uri="{FF2B5EF4-FFF2-40B4-BE49-F238E27FC236}">
                <a16:creationId xmlns:a16="http://schemas.microsoft.com/office/drawing/2014/main" id="{ADC58A85-64F1-899D-FCE0-A30188FB1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 Box 7">
            <a:extLst>
              <a:ext uri="{FF2B5EF4-FFF2-40B4-BE49-F238E27FC236}">
                <a16:creationId xmlns:a16="http://schemas.microsoft.com/office/drawing/2014/main" id="{5560D5E6-4EBC-BFF5-7062-F8EA4784A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593928" name="Picture 8">
            <a:extLst>
              <a:ext uri="{FF2B5EF4-FFF2-40B4-BE49-F238E27FC236}">
                <a16:creationId xmlns:a16="http://schemas.microsoft.com/office/drawing/2014/main" id="{E9CE8D1F-94CA-AE78-5BAE-DA4DCDDAB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2" name="Text Box 9">
            <a:extLst>
              <a:ext uri="{FF2B5EF4-FFF2-40B4-BE49-F238E27FC236}">
                <a16:creationId xmlns:a16="http://schemas.microsoft.com/office/drawing/2014/main" id="{CAEC9645-A62C-C3C1-4230-DB88D4347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333333"/>
                </a:solidFill>
                <a:latin typeface="Webdings" pitchFamily="2" charset="2"/>
              </a:rPr>
              <a:t></a:t>
            </a:r>
          </a:p>
        </p:txBody>
      </p:sp>
      <p:grpSp>
        <p:nvGrpSpPr>
          <p:cNvPr id="593933" name="Group 13">
            <a:extLst>
              <a:ext uri="{FF2B5EF4-FFF2-40B4-BE49-F238E27FC236}">
                <a16:creationId xmlns:a16="http://schemas.microsoft.com/office/drawing/2014/main" id="{8F33DB62-DF71-CA84-7202-A7C7F86F802A}"/>
              </a:ext>
            </a:extLst>
          </p:cNvPr>
          <p:cNvGrpSpPr>
            <a:grpSpLocks/>
          </p:cNvGrpSpPr>
          <p:nvPr/>
        </p:nvGrpSpPr>
        <p:grpSpPr bwMode="auto">
          <a:xfrm>
            <a:off x="846138" y="1954213"/>
            <a:ext cx="7513637" cy="2713037"/>
            <a:chOff x="533" y="1231"/>
            <a:chExt cx="4733" cy="1709"/>
          </a:xfrm>
        </p:grpSpPr>
        <p:sp>
          <p:nvSpPr>
            <p:cNvPr id="21578" name="Text Box 14">
              <a:extLst>
                <a:ext uri="{FF2B5EF4-FFF2-40B4-BE49-F238E27FC236}">
                  <a16:creationId xmlns:a16="http://schemas.microsoft.com/office/drawing/2014/main" id="{3FE338FB-A9E5-A3D3-41B5-C1E2AC83C0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" y="1231"/>
              <a:ext cx="4733" cy="1709"/>
            </a:xfrm>
            <a:prstGeom prst="rect">
              <a:avLst/>
            </a:prstGeom>
            <a:noFill/>
            <a:ln>
              <a:noFill/>
            </a:ln>
            <a:effectLst>
              <a:outerShdw dist="143684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17200">
                  <a:solidFill>
                    <a:srgbClr val="7AFEEE"/>
                  </a:solidFill>
                </a:rPr>
                <a:t>C 7 S J</a:t>
              </a:r>
            </a:p>
          </p:txBody>
        </p:sp>
        <p:sp>
          <p:nvSpPr>
            <p:cNvPr id="21579" name="Rectangle 15">
              <a:extLst>
                <a:ext uri="{FF2B5EF4-FFF2-40B4-BE49-F238E27FC236}">
                  <a16:creationId xmlns:a16="http://schemas.microsoft.com/office/drawing/2014/main" id="{D4BC7C92-7D1D-7AC8-630F-394E82E85F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1" y="2028"/>
              <a:ext cx="516" cy="105"/>
            </a:xfrm>
            <a:prstGeom prst="rect">
              <a:avLst/>
            </a:prstGeom>
            <a:solidFill>
              <a:srgbClr val="7AFEEE"/>
            </a:solidFill>
            <a:ln>
              <a:noFill/>
            </a:ln>
            <a:effectLst>
              <a:outerShdw dist="56796" dir="3806097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21514" name="Text Box 78">
            <a:extLst>
              <a:ext uri="{FF2B5EF4-FFF2-40B4-BE49-F238E27FC236}">
                <a16:creationId xmlns:a16="http://schemas.microsoft.com/office/drawing/2014/main" id="{9C6ABE2F-2AB7-8766-9D59-F290436B1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397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593999" name="Rectangle 79">
            <a:extLst>
              <a:ext uri="{FF2B5EF4-FFF2-40B4-BE49-F238E27FC236}">
                <a16:creationId xmlns:a16="http://schemas.microsoft.com/office/drawing/2014/main" id="{78B63BB0-FF98-C4ED-CB22-6C09B0CD78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grpSp>
        <p:nvGrpSpPr>
          <p:cNvPr id="594000" name="Group 80">
            <a:extLst>
              <a:ext uri="{FF2B5EF4-FFF2-40B4-BE49-F238E27FC236}">
                <a16:creationId xmlns:a16="http://schemas.microsoft.com/office/drawing/2014/main" id="{26498FAA-C04A-3E57-3062-7A407A7ED99E}"/>
              </a:ext>
            </a:extLst>
          </p:cNvPr>
          <p:cNvGrpSpPr>
            <a:grpSpLocks/>
          </p:cNvGrpSpPr>
          <p:nvPr/>
        </p:nvGrpSpPr>
        <p:grpSpPr bwMode="auto">
          <a:xfrm>
            <a:off x="2076450" y="1225550"/>
            <a:ext cx="2763838" cy="1343025"/>
            <a:chOff x="2412" y="2052"/>
            <a:chExt cx="1741" cy="846"/>
          </a:xfrm>
        </p:grpSpPr>
        <p:sp>
          <p:nvSpPr>
            <p:cNvPr id="21573" name="Rectangle 81">
              <a:extLst>
                <a:ext uri="{FF2B5EF4-FFF2-40B4-BE49-F238E27FC236}">
                  <a16:creationId xmlns:a16="http://schemas.microsoft.com/office/drawing/2014/main" id="{3F26F2AA-4CDC-D647-0712-118993F22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4" name="AutoShape 82">
              <a:extLst>
                <a:ext uri="{FF2B5EF4-FFF2-40B4-BE49-F238E27FC236}">
                  <a16:creationId xmlns:a16="http://schemas.microsoft.com/office/drawing/2014/main" id="{EFFA5446-F2A1-F74E-63F6-80AE9DBF9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5" name="Rectangle 83">
              <a:extLst>
                <a:ext uri="{FF2B5EF4-FFF2-40B4-BE49-F238E27FC236}">
                  <a16:creationId xmlns:a16="http://schemas.microsoft.com/office/drawing/2014/main" id="{0073EC30-D8C9-036D-226A-CAFA48E507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04" name="Rectangle 84">
              <a:extLst>
                <a:ext uri="{FF2B5EF4-FFF2-40B4-BE49-F238E27FC236}">
                  <a16:creationId xmlns:a16="http://schemas.microsoft.com/office/drawing/2014/main" id="{E298ED6A-366A-9D5E-2CB6-34F11407BF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2" y="2078"/>
              <a:ext cx="627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Øã×í¿ßMí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21577" name="Line 85">
              <a:extLst>
                <a:ext uri="{FF2B5EF4-FFF2-40B4-BE49-F238E27FC236}">
                  <a16:creationId xmlns:a16="http://schemas.microsoft.com/office/drawing/2014/main" id="{A7AF9801-16E5-93EE-EE40-B5AB8121AB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06" name="Group 86">
            <a:extLst>
              <a:ext uri="{FF2B5EF4-FFF2-40B4-BE49-F238E27FC236}">
                <a16:creationId xmlns:a16="http://schemas.microsoft.com/office/drawing/2014/main" id="{A46542B1-5C30-8FE0-2048-437D07293810}"/>
              </a:ext>
            </a:extLst>
          </p:cNvPr>
          <p:cNvGrpSpPr>
            <a:grpSpLocks/>
          </p:cNvGrpSpPr>
          <p:nvPr/>
        </p:nvGrpSpPr>
        <p:grpSpPr bwMode="auto">
          <a:xfrm>
            <a:off x="2317750" y="1581150"/>
            <a:ext cx="2763838" cy="1343025"/>
            <a:chOff x="2412" y="2052"/>
            <a:chExt cx="1741" cy="846"/>
          </a:xfrm>
        </p:grpSpPr>
        <p:sp>
          <p:nvSpPr>
            <p:cNvPr id="21568" name="Rectangle 87">
              <a:extLst>
                <a:ext uri="{FF2B5EF4-FFF2-40B4-BE49-F238E27FC236}">
                  <a16:creationId xmlns:a16="http://schemas.microsoft.com/office/drawing/2014/main" id="{386D2C0C-5AB8-7488-C4D7-045C73085C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69" name="AutoShape 88">
              <a:extLst>
                <a:ext uri="{FF2B5EF4-FFF2-40B4-BE49-F238E27FC236}">
                  <a16:creationId xmlns:a16="http://schemas.microsoft.com/office/drawing/2014/main" id="{9F779651-4162-A7EC-5B77-3C935DD7A2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70" name="Rectangle 89">
              <a:extLst>
                <a:ext uri="{FF2B5EF4-FFF2-40B4-BE49-F238E27FC236}">
                  <a16:creationId xmlns:a16="http://schemas.microsoft.com/office/drawing/2014/main" id="{6A355809-692C-5F9A-14BF-92079FB6B0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10" name="Rectangle 90">
              <a:extLst>
                <a:ext uri="{FF2B5EF4-FFF2-40B4-BE49-F238E27FC236}">
                  <a16:creationId xmlns:a16="http://schemas.microsoft.com/office/drawing/2014/main" id="{7F3E7B20-1196-60EA-4E53-814EF4874D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2" y="2078"/>
              <a:ext cx="668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¥dÌÙÞ¢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21572" name="Line 91">
              <a:extLst>
                <a:ext uri="{FF2B5EF4-FFF2-40B4-BE49-F238E27FC236}">
                  <a16:creationId xmlns:a16="http://schemas.microsoft.com/office/drawing/2014/main" id="{258269E5-644F-1F46-C2D4-47502D58B8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2" name="Group 92">
            <a:extLst>
              <a:ext uri="{FF2B5EF4-FFF2-40B4-BE49-F238E27FC236}">
                <a16:creationId xmlns:a16="http://schemas.microsoft.com/office/drawing/2014/main" id="{03F72DCF-21A1-5F27-FE89-691F696E4609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1924050"/>
            <a:ext cx="2763838" cy="1343025"/>
            <a:chOff x="2412" y="2052"/>
            <a:chExt cx="1741" cy="846"/>
          </a:xfrm>
        </p:grpSpPr>
        <p:sp>
          <p:nvSpPr>
            <p:cNvPr id="21563" name="Rectangle 93">
              <a:extLst>
                <a:ext uri="{FF2B5EF4-FFF2-40B4-BE49-F238E27FC236}">
                  <a16:creationId xmlns:a16="http://schemas.microsoft.com/office/drawing/2014/main" id="{E5C7F2A3-D6BB-AC47-ECCA-0EF23E02EE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64" name="AutoShape 94">
              <a:extLst>
                <a:ext uri="{FF2B5EF4-FFF2-40B4-BE49-F238E27FC236}">
                  <a16:creationId xmlns:a16="http://schemas.microsoft.com/office/drawing/2014/main" id="{D4458315-2071-9B27-607D-CAE51582A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65" name="Rectangle 95">
              <a:extLst>
                <a:ext uri="{FF2B5EF4-FFF2-40B4-BE49-F238E27FC236}">
                  <a16:creationId xmlns:a16="http://schemas.microsoft.com/office/drawing/2014/main" id="{6EA993C0-59FC-CED2-D585-40FEBEB7A2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16" name="Rectangle 96">
              <a:extLst>
                <a:ext uri="{FF2B5EF4-FFF2-40B4-BE49-F238E27FC236}">
                  <a16:creationId xmlns:a16="http://schemas.microsoft.com/office/drawing/2014/main" id="{5A1082C2-5C10-F237-C9BD-EB4B7948EB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3" y="2078"/>
              <a:ext cx="606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ç¼ÞØËí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21567" name="Line 97">
              <a:extLst>
                <a:ext uri="{FF2B5EF4-FFF2-40B4-BE49-F238E27FC236}">
                  <a16:creationId xmlns:a16="http://schemas.microsoft.com/office/drawing/2014/main" id="{375A0A8C-33F6-A1FF-B10E-0D2C37DED1E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18" name="Group 98">
            <a:extLst>
              <a:ext uri="{FF2B5EF4-FFF2-40B4-BE49-F238E27FC236}">
                <a16:creationId xmlns:a16="http://schemas.microsoft.com/office/drawing/2014/main" id="{921AA3DC-263C-408A-E6EB-2EFDDE7DAC1F}"/>
              </a:ext>
            </a:extLst>
          </p:cNvPr>
          <p:cNvGrpSpPr>
            <a:grpSpLocks/>
          </p:cNvGrpSpPr>
          <p:nvPr/>
        </p:nvGrpSpPr>
        <p:grpSpPr bwMode="auto">
          <a:xfrm>
            <a:off x="2889250" y="2241550"/>
            <a:ext cx="2763838" cy="1343025"/>
            <a:chOff x="2412" y="2052"/>
            <a:chExt cx="1741" cy="846"/>
          </a:xfrm>
        </p:grpSpPr>
        <p:sp>
          <p:nvSpPr>
            <p:cNvPr id="21558" name="Rectangle 99">
              <a:extLst>
                <a:ext uri="{FF2B5EF4-FFF2-40B4-BE49-F238E27FC236}">
                  <a16:creationId xmlns:a16="http://schemas.microsoft.com/office/drawing/2014/main" id="{493F1863-530D-8FC4-33CA-0B6EF88303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9" name="AutoShape 100">
              <a:extLst>
                <a:ext uri="{FF2B5EF4-FFF2-40B4-BE49-F238E27FC236}">
                  <a16:creationId xmlns:a16="http://schemas.microsoft.com/office/drawing/2014/main" id="{96A11D25-59C6-E8FC-CE14-1C30CA8279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60" name="Rectangle 101">
              <a:extLst>
                <a:ext uri="{FF2B5EF4-FFF2-40B4-BE49-F238E27FC236}">
                  <a16:creationId xmlns:a16="http://schemas.microsoft.com/office/drawing/2014/main" id="{EA76806A-D13E-D5DD-A826-2B7B1152B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22" name="Rectangle 102">
              <a:extLst>
                <a:ext uri="{FF2B5EF4-FFF2-40B4-BE49-F238E27FC236}">
                  <a16:creationId xmlns:a16="http://schemas.microsoft.com/office/drawing/2014/main" id="{A0BEC5B3-6F8E-F008-25D9-7E47D07579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0" y="2078"/>
              <a:ext cx="492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çÎÞæÖ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21562" name="Line 103">
              <a:extLst>
                <a:ext uri="{FF2B5EF4-FFF2-40B4-BE49-F238E27FC236}">
                  <a16:creationId xmlns:a16="http://schemas.microsoft.com/office/drawing/2014/main" id="{BC6CF2CE-B106-1EC4-7544-09DBE91441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24" name="Group 104">
            <a:extLst>
              <a:ext uri="{FF2B5EF4-FFF2-40B4-BE49-F238E27FC236}">
                <a16:creationId xmlns:a16="http://schemas.microsoft.com/office/drawing/2014/main" id="{361E2ED1-B381-8A1D-CCE8-190A51E344BE}"/>
              </a:ext>
            </a:extLst>
          </p:cNvPr>
          <p:cNvGrpSpPr>
            <a:grpSpLocks/>
          </p:cNvGrpSpPr>
          <p:nvPr/>
        </p:nvGrpSpPr>
        <p:grpSpPr bwMode="auto">
          <a:xfrm>
            <a:off x="3155950" y="2546350"/>
            <a:ext cx="2763838" cy="1343025"/>
            <a:chOff x="2412" y="2052"/>
            <a:chExt cx="1741" cy="846"/>
          </a:xfrm>
        </p:grpSpPr>
        <p:sp>
          <p:nvSpPr>
            <p:cNvPr id="21553" name="Rectangle 105">
              <a:extLst>
                <a:ext uri="{FF2B5EF4-FFF2-40B4-BE49-F238E27FC236}">
                  <a16:creationId xmlns:a16="http://schemas.microsoft.com/office/drawing/2014/main" id="{DDDBD4C6-2F9B-AB88-93C8-3301D49E9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4" name="AutoShape 106">
              <a:extLst>
                <a:ext uri="{FF2B5EF4-FFF2-40B4-BE49-F238E27FC236}">
                  <a16:creationId xmlns:a16="http://schemas.microsoft.com/office/drawing/2014/main" id="{C7132829-A0AC-194B-7F98-039B8F93BA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5" name="Rectangle 107">
              <a:extLst>
                <a:ext uri="{FF2B5EF4-FFF2-40B4-BE49-F238E27FC236}">
                  <a16:creationId xmlns:a16="http://schemas.microsoft.com/office/drawing/2014/main" id="{AB891059-C4A1-D200-5A81-A40C01AB06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28" name="Rectangle 108">
              <a:extLst>
                <a:ext uri="{FF2B5EF4-FFF2-40B4-BE49-F238E27FC236}">
                  <a16:creationId xmlns:a16="http://schemas.microsoft.com/office/drawing/2014/main" id="{7BDF31F7-4FCD-CA4F-53F5-0724FA6DE2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70" y="2078"/>
              <a:ext cx="592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çÏÞÖáÕ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21557" name="Line 109">
              <a:extLst>
                <a:ext uri="{FF2B5EF4-FFF2-40B4-BE49-F238E27FC236}">
                  <a16:creationId xmlns:a16="http://schemas.microsoft.com/office/drawing/2014/main" id="{065ADA28-8079-42ED-F955-3261674626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30" name="Group 110">
            <a:extLst>
              <a:ext uri="{FF2B5EF4-FFF2-40B4-BE49-F238E27FC236}">
                <a16:creationId xmlns:a16="http://schemas.microsoft.com/office/drawing/2014/main" id="{E138C87F-67B1-A1E9-AFC9-4C2E9AAAF77A}"/>
              </a:ext>
            </a:extLst>
          </p:cNvPr>
          <p:cNvGrpSpPr>
            <a:grpSpLocks/>
          </p:cNvGrpSpPr>
          <p:nvPr/>
        </p:nvGrpSpPr>
        <p:grpSpPr bwMode="auto">
          <a:xfrm>
            <a:off x="3435350" y="2851150"/>
            <a:ext cx="2763838" cy="1343025"/>
            <a:chOff x="2412" y="2052"/>
            <a:chExt cx="1741" cy="846"/>
          </a:xfrm>
        </p:grpSpPr>
        <p:sp>
          <p:nvSpPr>
            <p:cNvPr id="21548" name="Rectangle 111">
              <a:extLst>
                <a:ext uri="{FF2B5EF4-FFF2-40B4-BE49-F238E27FC236}">
                  <a16:creationId xmlns:a16="http://schemas.microsoft.com/office/drawing/2014/main" id="{AF22641D-B681-7C52-ED61-7E07F2B8C8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9" name="AutoShape 112">
              <a:extLst>
                <a:ext uri="{FF2B5EF4-FFF2-40B4-BE49-F238E27FC236}">
                  <a16:creationId xmlns:a16="http://schemas.microsoft.com/office/drawing/2014/main" id="{307D547E-541A-0C85-0D93-908D728E3B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50" name="Rectangle 113">
              <a:extLst>
                <a:ext uri="{FF2B5EF4-FFF2-40B4-BE49-F238E27FC236}">
                  <a16:creationId xmlns:a16="http://schemas.microsoft.com/office/drawing/2014/main" id="{241B3F7A-2E66-15B9-1856-E4193E3EB0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34" name="Rectangle 114">
              <a:extLst>
                <a:ext uri="{FF2B5EF4-FFF2-40B4-BE49-F238E27FC236}">
                  <a16:creationId xmlns:a16="http://schemas.microsoft.com/office/drawing/2014/main" id="{10048AA3-50A3-21B5-6A49-4C4304846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74" y="2078"/>
              <a:ext cx="784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¥øÞ¼µÄb¢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21552" name="Line 115">
              <a:extLst>
                <a:ext uri="{FF2B5EF4-FFF2-40B4-BE49-F238E27FC236}">
                  <a16:creationId xmlns:a16="http://schemas.microsoft.com/office/drawing/2014/main" id="{6F4461E4-4277-7F5B-F5C0-BFBF6C458D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36" name="Group 116">
            <a:extLst>
              <a:ext uri="{FF2B5EF4-FFF2-40B4-BE49-F238E27FC236}">
                <a16:creationId xmlns:a16="http://schemas.microsoft.com/office/drawing/2014/main" id="{5AB4FF38-E471-28B7-E747-2F3E65F6D826}"/>
              </a:ext>
            </a:extLst>
          </p:cNvPr>
          <p:cNvGrpSpPr>
            <a:grpSpLocks/>
          </p:cNvGrpSpPr>
          <p:nvPr/>
        </p:nvGrpSpPr>
        <p:grpSpPr bwMode="auto">
          <a:xfrm>
            <a:off x="3727450" y="3168650"/>
            <a:ext cx="2763838" cy="1343025"/>
            <a:chOff x="2412" y="2052"/>
            <a:chExt cx="1741" cy="846"/>
          </a:xfrm>
        </p:grpSpPr>
        <p:sp>
          <p:nvSpPr>
            <p:cNvPr id="21543" name="Rectangle 117">
              <a:extLst>
                <a:ext uri="{FF2B5EF4-FFF2-40B4-BE49-F238E27FC236}">
                  <a16:creationId xmlns:a16="http://schemas.microsoft.com/office/drawing/2014/main" id="{B9F30A65-E5AE-742A-689E-0CB5BBF9C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4" name="AutoShape 118">
              <a:extLst>
                <a:ext uri="{FF2B5EF4-FFF2-40B4-BE49-F238E27FC236}">
                  <a16:creationId xmlns:a16="http://schemas.microsoft.com/office/drawing/2014/main" id="{D8A7B0E2-DBF3-79CE-8796-0758C9C5D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5" name="Rectangle 119">
              <a:extLst>
                <a:ext uri="{FF2B5EF4-FFF2-40B4-BE49-F238E27FC236}">
                  <a16:creationId xmlns:a16="http://schemas.microsoft.com/office/drawing/2014/main" id="{DD2306AF-D5BE-560D-7008-C1FB152E2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40" name="Rectangle 120">
              <a:extLst>
                <a:ext uri="{FF2B5EF4-FFF2-40B4-BE49-F238E27FC236}">
                  <a16:creationId xmlns:a16="http://schemas.microsoft.com/office/drawing/2014/main" id="{7109AFD4-C329-2BCE-F0D9-0C9CEC368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6" y="2078"/>
              <a:ext cx="679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øÞ¼ÍøÃ¢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21547" name="Line 121">
              <a:extLst>
                <a:ext uri="{FF2B5EF4-FFF2-40B4-BE49-F238E27FC236}">
                  <a16:creationId xmlns:a16="http://schemas.microsoft.com/office/drawing/2014/main" id="{BFC6112C-0255-83D6-1BE1-568D948B66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42" name="Group 122">
            <a:extLst>
              <a:ext uri="{FF2B5EF4-FFF2-40B4-BE49-F238E27FC236}">
                <a16:creationId xmlns:a16="http://schemas.microsoft.com/office/drawing/2014/main" id="{F10F6B42-6022-559D-4DB4-19B5E796C64D}"/>
              </a:ext>
            </a:extLst>
          </p:cNvPr>
          <p:cNvGrpSpPr>
            <a:grpSpLocks/>
          </p:cNvGrpSpPr>
          <p:nvPr/>
        </p:nvGrpSpPr>
        <p:grpSpPr bwMode="auto">
          <a:xfrm>
            <a:off x="3968750" y="3524250"/>
            <a:ext cx="2763838" cy="1343025"/>
            <a:chOff x="2412" y="2052"/>
            <a:chExt cx="1741" cy="846"/>
          </a:xfrm>
        </p:grpSpPr>
        <p:sp>
          <p:nvSpPr>
            <p:cNvPr id="21538" name="Rectangle 123">
              <a:extLst>
                <a:ext uri="{FF2B5EF4-FFF2-40B4-BE49-F238E27FC236}">
                  <a16:creationId xmlns:a16="http://schemas.microsoft.com/office/drawing/2014/main" id="{0406CE16-239D-7122-27C4-FAAA3F7924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331"/>
              <a:ext cx="1741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9" name="AutoShape 124">
              <a:extLst>
                <a:ext uri="{FF2B5EF4-FFF2-40B4-BE49-F238E27FC236}">
                  <a16:creationId xmlns:a16="http://schemas.microsoft.com/office/drawing/2014/main" id="{35FD1ABE-9512-C76B-CB04-3E2E00F37F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12" y="2052"/>
              <a:ext cx="1024" cy="728"/>
            </a:xfrm>
            <a:prstGeom prst="roundRect">
              <a:avLst>
                <a:gd name="adj" fmla="val 10495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40" name="Rectangle 125">
              <a:extLst>
                <a:ext uri="{FF2B5EF4-FFF2-40B4-BE49-F238E27FC236}">
                  <a16:creationId xmlns:a16="http://schemas.microsoft.com/office/drawing/2014/main" id="{4B167B16-FD47-FA1A-BF09-5236AA276B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8" y="2352"/>
              <a:ext cx="1246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46" name="Rectangle 126">
              <a:extLst>
                <a:ext uri="{FF2B5EF4-FFF2-40B4-BE49-F238E27FC236}">
                  <a16:creationId xmlns:a16="http://schemas.microsoft.com/office/drawing/2014/main" id="{E68C9231-5590-F7FD-ED53-B2CDCF546C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43" y="2078"/>
              <a:ext cx="845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dÉÕÞØµÞÜ¢</a:t>
              </a:r>
              <a:endParaRPr lang="en-US" altLang="en-US" sz="280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  <p:sp>
          <p:nvSpPr>
            <p:cNvPr id="21542" name="Line 127">
              <a:extLst>
                <a:ext uri="{FF2B5EF4-FFF2-40B4-BE49-F238E27FC236}">
                  <a16:creationId xmlns:a16="http://schemas.microsoft.com/office/drawing/2014/main" id="{BCE2B9F8-F248-C285-CCE3-DF624A21CEE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2" y="2271"/>
              <a:ext cx="2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94048" name="Group 128">
            <a:extLst>
              <a:ext uri="{FF2B5EF4-FFF2-40B4-BE49-F238E27FC236}">
                <a16:creationId xmlns:a16="http://schemas.microsoft.com/office/drawing/2014/main" id="{E4FE50C3-7EA4-8C87-3F6E-741037E1EED9}"/>
              </a:ext>
            </a:extLst>
          </p:cNvPr>
          <p:cNvGrpSpPr>
            <a:grpSpLocks/>
          </p:cNvGrpSpPr>
          <p:nvPr/>
        </p:nvGrpSpPr>
        <p:grpSpPr bwMode="auto">
          <a:xfrm>
            <a:off x="4273550" y="3859213"/>
            <a:ext cx="2760663" cy="1333500"/>
            <a:chOff x="2652" y="2271"/>
            <a:chExt cx="1739" cy="840"/>
          </a:xfrm>
        </p:grpSpPr>
        <p:sp>
          <p:nvSpPr>
            <p:cNvPr id="21534" name="Rectangle 129">
              <a:extLst>
                <a:ext uri="{FF2B5EF4-FFF2-40B4-BE49-F238E27FC236}">
                  <a16:creationId xmlns:a16="http://schemas.microsoft.com/office/drawing/2014/main" id="{A5B80921-6AC2-25C2-C910-3B8A73CF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559"/>
              <a:ext cx="1739" cy="55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5" name="AutoShape 130">
              <a:extLst>
                <a:ext uri="{FF2B5EF4-FFF2-40B4-BE49-F238E27FC236}">
                  <a16:creationId xmlns:a16="http://schemas.microsoft.com/office/drawing/2014/main" id="{2065122A-DF92-B969-BEB2-4E874CD541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52" y="2271"/>
              <a:ext cx="1006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36" name="Rectangle 131">
              <a:extLst>
                <a:ext uri="{FF2B5EF4-FFF2-40B4-BE49-F238E27FC236}">
                  <a16:creationId xmlns:a16="http://schemas.microsoft.com/office/drawing/2014/main" id="{0BFBAE0E-A5FC-C73D-4739-49C10968B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8" y="2585"/>
              <a:ext cx="1227" cy="502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94052" name="Rectangle 132">
              <a:extLst>
                <a:ext uri="{FF2B5EF4-FFF2-40B4-BE49-F238E27FC236}">
                  <a16:creationId xmlns:a16="http://schemas.microsoft.com/office/drawing/2014/main" id="{19A10275-4EE2-DA2A-D88F-BD7112862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1" y="2298"/>
              <a:ext cx="949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 b="0">
                  <a:solidFill>
                    <a:srgbClr val="790015"/>
                  </a:solidFill>
                  <a:latin typeface="Helvetica" panose="020B0604020202020204" pitchFamily="34" charset="0"/>
                </a:rPr>
                <a:t>   </a:t>
              </a:r>
              <a:r>
                <a:rPr lang="en-US" altLang="en-US" sz="1800" b="0">
                  <a:solidFill>
                    <a:schemeClr val="accent2"/>
                  </a:solidFill>
                  <a:latin typeface="Kerala" panose="020B0604020202020204" pitchFamily="2" charset="0"/>
                </a:rPr>
                <a:t>ÈßÖÌíÆ µÞÜ¢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panose="020B0604020202020204" pitchFamily="34" charset="0"/>
              </a:endParaRPr>
            </a:p>
          </p:txBody>
        </p:sp>
      </p:grpSp>
      <p:grpSp>
        <p:nvGrpSpPr>
          <p:cNvPr id="594053" name="Group 133">
            <a:extLst>
              <a:ext uri="{FF2B5EF4-FFF2-40B4-BE49-F238E27FC236}">
                <a16:creationId xmlns:a16="http://schemas.microsoft.com/office/drawing/2014/main" id="{AF87A585-07C2-CF39-591F-B0D729AF592E}"/>
              </a:ext>
            </a:extLst>
          </p:cNvPr>
          <p:cNvGrpSpPr>
            <a:grpSpLocks/>
          </p:cNvGrpSpPr>
          <p:nvPr/>
        </p:nvGrpSpPr>
        <p:grpSpPr bwMode="auto">
          <a:xfrm>
            <a:off x="4576763" y="4191000"/>
            <a:ext cx="2762250" cy="1479550"/>
            <a:chOff x="3948" y="107"/>
            <a:chExt cx="1740" cy="932"/>
          </a:xfrm>
        </p:grpSpPr>
        <p:sp>
          <p:nvSpPr>
            <p:cNvPr id="21526" name="Rectangle 134">
              <a:extLst>
                <a:ext uri="{FF2B5EF4-FFF2-40B4-BE49-F238E27FC236}">
                  <a16:creationId xmlns:a16="http://schemas.microsoft.com/office/drawing/2014/main" id="{41EABAD3-A7E2-5207-E1D5-EC9B275B52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472"/>
              <a:ext cx="1740" cy="56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27" name="AutoShape 135">
              <a:extLst>
                <a:ext uri="{FF2B5EF4-FFF2-40B4-BE49-F238E27FC236}">
                  <a16:creationId xmlns:a16="http://schemas.microsoft.com/office/drawing/2014/main" id="{C0252532-724B-FC97-DF18-B747461C36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8" y="107"/>
              <a:ext cx="1007" cy="71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1528" name="Rectangle 136">
              <a:extLst>
                <a:ext uri="{FF2B5EF4-FFF2-40B4-BE49-F238E27FC236}">
                  <a16:creationId xmlns:a16="http://schemas.microsoft.com/office/drawing/2014/main" id="{3E40690F-6C48-9FE0-E45E-966486D245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53" y="472"/>
              <a:ext cx="1245" cy="470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21529" name="Group 137">
              <a:extLst>
                <a:ext uri="{FF2B5EF4-FFF2-40B4-BE49-F238E27FC236}">
                  <a16:creationId xmlns:a16="http://schemas.microsoft.com/office/drawing/2014/main" id="{15657150-4EB2-C822-B906-23FC1E8465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8" y="130"/>
              <a:ext cx="630" cy="283"/>
              <a:chOff x="3082" y="3101"/>
              <a:chExt cx="493" cy="235"/>
            </a:xfrm>
          </p:grpSpPr>
          <p:sp>
            <p:nvSpPr>
              <p:cNvPr id="594058" name="Rectangle 138">
                <a:extLst>
                  <a:ext uri="{FF2B5EF4-FFF2-40B4-BE49-F238E27FC236}">
                    <a16:creationId xmlns:a16="http://schemas.microsoft.com/office/drawing/2014/main" id="{367D7F41-6E9A-344A-F266-1E69D9D6D5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82" y="3113"/>
                <a:ext cx="146" cy="2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2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endParaRPr lang="en-US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594059" name="Rectangle 139">
                <a:extLst>
                  <a:ext uri="{FF2B5EF4-FFF2-40B4-BE49-F238E27FC236}">
                    <a16:creationId xmlns:a16="http://schemas.microsoft.com/office/drawing/2014/main" id="{9D6BD5E6-5600-4E73-DD38-AE9237D679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77" y="3101"/>
                <a:ext cx="398" cy="2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2900" b="0">
                    <a:solidFill>
                      <a:schemeClr val="accent1"/>
                    </a:solidFill>
                    <a:latin typeface="Kerala" panose="020B0604020202020204" pitchFamily="2" charset="0"/>
                  </a:rPr>
                  <a:t>çÏÖá</a:t>
                </a:r>
                <a:endParaRPr lang="en-US" altLang="en-US" sz="40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</p:grpSp>
        <p:sp>
          <p:nvSpPr>
            <p:cNvPr id="21530" name="Line 140">
              <a:extLst>
                <a:ext uri="{FF2B5EF4-FFF2-40B4-BE49-F238E27FC236}">
                  <a16:creationId xmlns:a16="http://schemas.microsoft.com/office/drawing/2014/main" id="{58DCBFBA-3F40-E7EA-179B-FC5439513E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8" y="412"/>
              <a:ext cx="1" cy="550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31" name="Line 141">
              <a:extLst>
                <a:ext uri="{FF2B5EF4-FFF2-40B4-BE49-F238E27FC236}">
                  <a16:creationId xmlns:a16="http://schemas.microsoft.com/office/drawing/2014/main" id="{8891D2EE-392F-B401-10A2-FBC340A973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45" y="472"/>
              <a:ext cx="545" cy="2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93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93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93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94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94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94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3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9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9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44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9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9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600"/>
                            </p:stCondLst>
                            <p:childTnLst>
                              <p:par>
                                <p:cTn id="54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594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594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6800"/>
                            </p:stCondLst>
                            <p:childTnLst>
                              <p:par>
                                <p:cTn id="62" presetID="9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94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>
            <a:extLst>
              <a:ext uri="{FF2B5EF4-FFF2-40B4-BE49-F238E27FC236}">
                <a16:creationId xmlns:a16="http://schemas.microsoft.com/office/drawing/2014/main" id="{05EC64BD-E486-F7CC-4C3F-6ACCB4539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>
            <a:extLst>
              <a:ext uri="{FF2B5EF4-FFF2-40B4-BE49-F238E27FC236}">
                <a16:creationId xmlns:a16="http://schemas.microsoft.com/office/drawing/2014/main" id="{57607248-F378-D17D-6D66-580DC7C2F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>
            <a:extLst>
              <a:ext uri="{FF2B5EF4-FFF2-40B4-BE49-F238E27FC236}">
                <a16:creationId xmlns:a16="http://schemas.microsoft.com/office/drawing/2014/main" id="{EF8C7D9F-0947-95C7-3F5B-B7D35E617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3" name="Picture 5">
            <a:extLst>
              <a:ext uri="{FF2B5EF4-FFF2-40B4-BE49-F238E27FC236}">
                <a16:creationId xmlns:a16="http://schemas.microsoft.com/office/drawing/2014/main" id="{D0FA32E5-9018-4C8F-55B0-D017E5113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4" name="Text Box 6">
            <a:extLst>
              <a:ext uri="{FF2B5EF4-FFF2-40B4-BE49-F238E27FC236}">
                <a16:creationId xmlns:a16="http://schemas.microsoft.com/office/drawing/2014/main" id="{FDBF766E-D52C-2345-6AEE-04564497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6650" y="1047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  <a:latin typeface="B VAG Rounded Bold" charset="0"/>
            </a:endParaRPr>
          </a:p>
        </p:txBody>
      </p:sp>
      <p:pic>
        <p:nvPicPr>
          <p:cNvPr id="22535" name="Picture 7">
            <a:extLst>
              <a:ext uri="{FF2B5EF4-FFF2-40B4-BE49-F238E27FC236}">
                <a16:creationId xmlns:a16="http://schemas.microsoft.com/office/drawing/2014/main" id="{92F71068-D86A-F75F-C7F1-54843957F0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6" name="Text Box 8">
            <a:extLst>
              <a:ext uri="{FF2B5EF4-FFF2-40B4-BE49-F238E27FC236}">
                <a16:creationId xmlns:a16="http://schemas.microsoft.com/office/drawing/2014/main" id="{C6D51958-34C0-8DE1-ED6B-F9E82FE96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600" y="6072188"/>
            <a:ext cx="15335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0">
                <a:solidFill>
                  <a:srgbClr val="333333"/>
                </a:solidFill>
                <a:latin typeface="Webdings" pitchFamily="2" charset="2"/>
              </a:rPr>
              <a:t></a:t>
            </a: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C6693620-B4FD-5697-2C29-87A4FC1E3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788" y="909638"/>
            <a:ext cx="7437437" cy="4994275"/>
          </a:xfrm>
          <a:prstGeom prst="rect">
            <a:avLst/>
          </a:prstGeom>
          <a:solidFill>
            <a:srgbClr val="00000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95978" name="Text Box 10">
            <a:extLst>
              <a:ext uri="{FF2B5EF4-FFF2-40B4-BE49-F238E27FC236}">
                <a16:creationId xmlns:a16="http://schemas.microsoft.com/office/drawing/2014/main" id="{D8C9C52E-7557-485B-2D22-04BB4F565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1300" y="1054100"/>
            <a:ext cx="6197600" cy="41179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 b="0">
                <a:solidFill>
                  <a:schemeClr val="tx1"/>
                </a:solidFill>
                <a:latin typeface="Kerala" pitchFamily="2" charset="0"/>
              </a:rPr>
              <a:t>§ÄÞÃí ÈßB{áæ¿ èÌÌßZ… dÆáÄ çÕ·ÄÏßW</a:t>
            </a:r>
            <a:r>
              <a:rPr lang="en-US" altLang="en-US" sz="6600">
                <a:solidFill>
                  <a:schemeClr val="tx1"/>
                </a:solidFill>
                <a:latin typeface="Comic Sans MS" panose="030F0902030302020204" pitchFamily="66" charset="0"/>
              </a:rPr>
              <a:t>!</a:t>
            </a:r>
          </a:p>
        </p:txBody>
      </p:sp>
      <p:sp>
        <p:nvSpPr>
          <p:cNvPr id="22539" name="Text Box 11">
            <a:extLst>
              <a:ext uri="{FF2B5EF4-FFF2-40B4-BE49-F238E27FC236}">
                <a16:creationId xmlns:a16="http://schemas.microsoft.com/office/drawing/2014/main" id="{8D414778-8B6D-7299-0049-7E060FEA03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988" y="6403975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1800">
              <a:solidFill>
                <a:srgbClr val="FFFFFF"/>
              </a:solidFill>
              <a:latin typeface="Comic Sans MS" panose="030F0902030302020204" pitchFamily="66" charset="0"/>
            </a:endParaRPr>
          </a:p>
        </p:txBody>
      </p:sp>
      <p:sp>
        <p:nvSpPr>
          <p:cNvPr id="595980" name="Rectangle 12">
            <a:extLst>
              <a:ext uri="{FF2B5EF4-FFF2-40B4-BE49-F238E27FC236}">
                <a16:creationId xmlns:a16="http://schemas.microsoft.com/office/drawing/2014/main" id="{252A5906-7278-861D-385F-F5668393D2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03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17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959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5978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6" name="Text Box 2">
            <a:extLst>
              <a:ext uri="{FF2B5EF4-FFF2-40B4-BE49-F238E27FC236}">
                <a16:creationId xmlns:a16="http://schemas.microsoft.com/office/drawing/2014/main" id="{2491F999-C332-66BB-D052-580EB46D0E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d-ID" alt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600067" name="Group 3">
            <a:extLst>
              <a:ext uri="{FF2B5EF4-FFF2-40B4-BE49-F238E27FC236}">
                <a16:creationId xmlns:a16="http://schemas.microsoft.com/office/drawing/2014/main" id="{12092656-0D93-905A-9A68-D1541EAD55C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372600" cy="7031038"/>
            <a:chOff x="0" y="0"/>
            <a:chExt cx="5904" cy="4429"/>
          </a:xfrm>
        </p:grpSpPr>
        <p:pic>
          <p:nvPicPr>
            <p:cNvPr id="23564" name="Picture 4">
              <a:extLst>
                <a:ext uri="{FF2B5EF4-FFF2-40B4-BE49-F238E27FC236}">
                  <a16:creationId xmlns:a16="http://schemas.microsoft.com/office/drawing/2014/main" id="{74EC4C82-2D85-7D0F-7941-FAE26B182E6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04" cy="442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5" name="Rectangle 5">
              <a:extLst>
                <a:ext uri="{FF2B5EF4-FFF2-40B4-BE49-F238E27FC236}">
                  <a16:creationId xmlns:a16="http://schemas.microsoft.com/office/drawing/2014/main" id="{94279F12-AEB7-A6EA-51FD-11755C66A1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156"/>
              <a:ext cx="5147" cy="389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220005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Æß èÌÌßZ </a:t>
              </a:r>
            </a:p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çÌØßAÜß</a:t>
              </a:r>
            </a:p>
            <a:p>
              <a:pPr algn="ctr">
                <a:lnSpc>
                  <a:spcPct val="80000"/>
                </a:lnSpc>
              </a:pPr>
              <a:endParaRPr lang="en-US" altLang="en-US" sz="11100" b="0">
                <a:solidFill>
                  <a:srgbClr val="FF0000"/>
                </a:solidFill>
                <a:latin typeface="Kerala" pitchFamily="2" charset="0"/>
              </a:endParaRPr>
            </a:p>
          </p:txBody>
        </p:sp>
      </p:grpSp>
      <p:sp>
        <p:nvSpPr>
          <p:cNvPr id="600070" name="Text Box 6">
            <a:extLst>
              <a:ext uri="{FF2B5EF4-FFF2-40B4-BE49-F238E27FC236}">
                <a16:creationId xmlns:a16="http://schemas.microsoft.com/office/drawing/2014/main" id="{BC77A426-E117-0141-59D3-6D2D6CA99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579938"/>
            <a:ext cx="8535987" cy="1797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 b="0">
              <a:solidFill>
                <a:srgbClr val="FFFF49"/>
              </a:solidFill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FFFF49"/>
                </a:solidFill>
                <a:latin typeface="Kerala" pitchFamily="2" charset="0"/>
              </a:rPr>
              <a:t>¥ÕÄøßMßAáKÄí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                                           </a:t>
            </a:r>
            <a:r>
              <a:rPr lang="en-US" altLang="en-US" sz="2800">
                <a:solidFill>
                  <a:srgbClr val="C00273"/>
                </a:solidFill>
                <a:latin typeface="Kerala" pitchFamily="2" charset="0"/>
              </a:rPr>
              <a:t>Æß èÌÌßZ çÌØßAÜß… ÎßÈßØíd¿àØí §aVÈÞ×ÃW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çËÞVGíÕVJí, æ¿µíØÞØí</a:t>
            </a:r>
          </a:p>
        </p:txBody>
      </p:sp>
      <p:sp>
        <p:nvSpPr>
          <p:cNvPr id="600071" name="Text Box 7">
            <a:extLst>
              <a:ext uri="{FF2B5EF4-FFF2-40B4-BE49-F238E27FC236}">
                <a16:creationId xmlns:a16="http://schemas.microsoft.com/office/drawing/2014/main" id="{BF2690BB-18D3-D6AB-391A-D9394743D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6400800"/>
            <a:ext cx="38084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14F891"/>
                </a:solidFill>
                <a:latin typeface="Helvetica" pitchFamily="2" charset="0"/>
              </a:rPr>
              <a:t>www.biblebasically.com</a:t>
            </a:r>
          </a:p>
        </p:txBody>
      </p:sp>
      <p:sp>
        <p:nvSpPr>
          <p:cNvPr id="23558" name="Rectangle 8">
            <a:extLst>
              <a:ext uri="{FF2B5EF4-FFF2-40B4-BE49-F238E27FC236}">
                <a16:creationId xmlns:a16="http://schemas.microsoft.com/office/drawing/2014/main" id="{69C2EBC8-4AAF-68DC-2E17-095FEA069B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6521450"/>
            <a:ext cx="1338262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"/>
              <a:t> </a:t>
            </a:r>
            <a:r>
              <a:rPr lang="en-US" altLang="en-US"/>
              <a:t>                   </a:t>
            </a:r>
            <a:r>
              <a:rPr lang="en-US" altLang="en-US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3559" name="Rectangle 9">
            <a:extLst>
              <a:ext uri="{FF2B5EF4-FFF2-40B4-BE49-F238E27FC236}">
                <a16:creationId xmlns:a16="http://schemas.microsoft.com/office/drawing/2014/main" id="{FA5DE45B-7D76-C7EF-C6B1-83C03F880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6521450"/>
            <a:ext cx="1338263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"/>
              <a:t> </a:t>
            </a:r>
            <a:r>
              <a:rPr lang="en-US" altLang="en-US"/>
              <a:t>                   </a:t>
            </a:r>
            <a:r>
              <a:rPr lang="en-US" altLang="en-US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23560" name="Text Box 10">
            <a:extLst>
              <a:ext uri="{FF2B5EF4-FFF2-40B4-BE49-F238E27FC236}">
                <a16:creationId xmlns:a16="http://schemas.microsoft.com/office/drawing/2014/main" id="{ED12436F-651C-F21C-223F-39C4AC490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6629400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600075" name="Rectangle 11">
            <a:extLst>
              <a:ext uri="{FF2B5EF4-FFF2-40B4-BE49-F238E27FC236}">
                <a16:creationId xmlns:a16="http://schemas.microsoft.com/office/drawing/2014/main" id="{FAAFC1C1-B22B-9EBA-9AD3-B30A3A6172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25" y="6613525"/>
            <a:ext cx="81915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7.5.04SL.</a:t>
            </a:r>
          </a:p>
        </p:txBody>
      </p:sp>
      <p:sp>
        <p:nvSpPr>
          <p:cNvPr id="600076" name="Rectangle 12">
            <a:extLst>
              <a:ext uri="{FF2B5EF4-FFF2-40B4-BE49-F238E27FC236}">
                <a16:creationId xmlns:a16="http://schemas.microsoft.com/office/drawing/2014/main" id="{C7677E2C-0D76-7DA3-2C2A-34E6B4A54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661352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600079" name="Rectangle 15">
            <a:extLst>
              <a:ext uri="{FF2B5EF4-FFF2-40B4-BE49-F238E27FC236}">
                <a16:creationId xmlns:a16="http://schemas.microsoft.com/office/drawing/2014/main" id="{192839EA-57B3-81D6-2921-E61D07A8ED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66100" y="661352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</a:t>
            </a: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600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00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00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00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0070" grpId="0" animBg="1" autoUpdateAnimBg="0"/>
      <p:bldP spid="600071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8" name="Text Box 2">
            <a:extLst>
              <a:ext uri="{FF2B5EF4-FFF2-40B4-BE49-F238E27FC236}">
                <a16:creationId xmlns:a16="http://schemas.microsoft.com/office/drawing/2014/main" id="{654C80D2-9406-955E-0518-4016DEF7C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d-ID" alt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98019" name="Group 3">
            <a:extLst>
              <a:ext uri="{FF2B5EF4-FFF2-40B4-BE49-F238E27FC236}">
                <a16:creationId xmlns:a16="http://schemas.microsoft.com/office/drawing/2014/main" id="{66E2308B-9C82-B459-3134-4D8958273B5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372600" cy="7031038"/>
            <a:chOff x="0" y="0"/>
            <a:chExt cx="5904" cy="4429"/>
          </a:xfrm>
        </p:grpSpPr>
        <p:pic>
          <p:nvPicPr>
            <p:cNvPr id="5132" name="Picture 4">
              <a:extLst>
                <a:ext uri="{FF2B5EF4-FFF2-40B4-BE49-F238E27FC236}">
                  <a16:creationId xmlns:a16="http://schemas.microsoft.com/office/drawing/2014/main" id="{C09FF869-767E-873F-A2A2-32D3B232299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04" cy="442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133" name="Rectangle 5">
              <a:extLst>
                <a:ext uri="{FF2B5EF4-FFF2-40B4-BE49-F238E27FC236}">
                  <a16:creationId xmlns:a16="http://schemas.microsoft.com/office/drawing/2014/main" id="{C3657D5C-6FB0-790B-2F69-25BB068071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156"/>
              <a:ext cx="5147" cy="389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220005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Æß èÌÌßZ </a:t>
              </a:r>
            </a:p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çÌØßAÜß</a:t>
              </a:r>
            </a:p>
            <a:p>
              <a:pPr algn="ctr">
                <a:lnSpc>
                  <a:spcPct val="80000"/>
                </a:lnSpc>
              </a:pPr>
              <a:endParaRPr lang="en-US" altLang="en-US" sz="11100" b="0">
                <a:solidFill>
                  <a:srgbClr val="FF0000"/>
                </a:solidFill>
                <a:latin typeface="Kerala" pitchFamily="2" charset="0"/>
              </a:endParaRPr>
            </a:p>
          </p:txBody>
        </p:sp>
      </p:grpSp>
      <p:sp>
        <p:nvSpPr>
          <p:cNvPr id="598022" name="Text Box 6">
            <a:extLst>
              <a:ext uri="{FF2B5EF4-FFF2-40B4-BE49-F238E27FC236}">
                <a16:creationId xmlns:a16="http://schemas.microsoft.com/office/drawing/2014/main" id="{BCDE34A9-68D9-23AD-97C3-E62B9E35B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579938"/>
            <a:ext cx="8535987" cy="1797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 b="0">
              <a:solidFill>
                <a:srgbClr val="FFFF49"/>
              </a:solidFill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FFFF49"/>
                </a:solidFill>
                <a:latin typeface="Kerala" pitchFamily="2" charset="0"/>
              </a:rPr>
              <a:t>¥ÕÄøßMßAáKÄí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                                           </a:t>
            </a:r>
            <a:r>
              <a:rPr lang="en-US" altLang="en-US" sz="2800">
                <a:solidFill>
                  <a:srgbClr val="C00273"/>
                </a:solidFill>
                <a:latin typeface="Kerala" pitchFamily="2" charset="0"/>
              </a:rPr>
              <a:t>Æß èÌÌßZ çÌØßAÜß… ÎßÈßØíd¿àØí §aVÈÞ×ÃW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çËÞVGíÕVJí, æ¿µíØÞØí</a:t>
            </a:r>
          </a:p>
        </p:txBody>
      </p:sp>
      <p:sp>
        <p:nvSpPr>
          <p:cNvPr id="598023" name="Text Box 7">
            <a:extLst>
              <a:ext uri="{FF2B5EF4-FFF2-40B4-BE49-F238E27FC236}">
                <a16:creationId xmlns:a16="http://schemas.microsoft.com/office/drawing/2014/main" id="{8D1BB490-34DC-03E0-44C0-28B8E022D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6400800"/>
            <a:ext cx="38084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14F891"/>
                </a:solidFill>
                <a:latin typeface="Helvetica" pitchFamily="2" charset="0"/>
              </a:rPr>
              <a:t>www.biblebasically.com</a:t>
            </a:r>
          </a:p>
        </p:txBody>
      </p:sp>
      <p:sp>
        <p:nvSpPr>
          <p:cNvPr id="5126" name="Rectangle 14">
            <a:extLst>
              <a:ext uri="{FF2B5EF4-FFF2-40B4-BE49-F238E27FC236}">
                <a16:creationId xmlns:a16="http://schemas.microsoft.com/office/drawing/2014/main" id="{0E89800B-2C2A-9E92-FD74-3FAB4DCF8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6521450"/>
            <a:ext cx="1338262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"/>
              <a:t> </a:t>
            </a:r>
            <a:r>
              <a:rPr lang="en-US" altLang="en-US"/>
              <a:t>                   </a:t>
            </a:r>
            <a:r>
              <a:rPr lang="en-US" altLang="en-US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127" name="Rectangle 15">
            <a:extLst>
              <a:ext uri="{FF2B5EF4-FFF2-40B4-BE49-F238E27FC236}">
                <a16:creationId xmlns:a16="http://schemas.microsoft.com/office/drawing/2014/main" id="{49630800-960C-7CB8-7CD0-1CA4298D4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6521450"/>
            <a:ext cx="1338263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00"/>
              <a:t> </a:t>
            </a:r>
            <a:r>
              <a:rPr lang="en-US" altLang="en-US"/>
              <a:t>                   </a:t>
            </a:r>
            <a:r>
              <a:rPr lang="en-US" altLang="en-US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5128" name="Text Box 9">
            <a:extLst>
              <a:ext uri="{FF2B5EF4-FFF2-40B4-BE49-F238E27FC236}">
                <a16:creationId xmlns:a16="http://schemas.microsoft.com/office/drawing/2014/main" id="{9568EEF3-6BC1-0436-D3AD-58A5956AD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6629400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598029" name="Rectangle 13">
            <a:extLst>
              <a:ext uri="{FF2B5EF4-FFF2-40B4-BE49-F238E27FC236}">
                <a16:creationId xmlns:a16="http://schemas.microsoft.com/office/drawing/2014/main" id="{6B0E7600-25E5-73AA-BE96-9152A0739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50125" y="6613525"/>
            <a:ext cx="819150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7.5.04SL.</a:t>
            </a:r>
          </a:p>
        </p:txBody>
      </p:sp>
      <p:sp>
        <p:nvSpPr>
          <p:cNvPr id="598027" name="Rectangle 11">
            <a:extLst>
              <a:ext uri="{FF2B5EF4-FFF2-40B4-BE49-F238E27FC236}">
                <a16:creationId xmlns:a16="http://schemas.microsoft.com/office/drawing/2014/main" id="{73C78909-8B39-322E-FF31-0C81FABCF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78775" y="661352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01</a:t>
            </a:r>
          </a:p>
        </p:txBody>
      </p:sp>
      <p:sp>
        <p:nvSpPr>
          <p:cNvPr id="598032" name="Rectangle 16">
            <a:extLst>
              <a:ext uri="{FF2B5EF4-FFF2-40B4-BE49-F238E27FC236}">
                <a16:creationId xmlns:a16="http://schemas.microsoft.com/office/drawing/2014/main" id="{A1A34A86-72D7-85DA-B751-8C3275688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7838" y="6583363"/>
            <a:ext cx="511175" cy="274637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altLang="en-US" sz="1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</a:t>
            </a: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980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8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80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022" grpId="0" animBg="1" autoUpdateAnimBg="0"/>
      <p:bldP spid="598023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FE887FCB-CA1A-27C9-AC4F-DDFBBED1D6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29416" name="Rectangle 8">
            <a:extLst>
              <a:ext uri="{FF2B5EF4-FFF2-40B4-BE49-F238E27FC236}">
                <a16:creationId xmlns:a16="http://schemas.microsoft.com/office/drawing/2014/main" id="{E9664A32-FB05-1F76-2F98-327CDBAF8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578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19</a:t>
            </a:r>
          </a:p>
        </p:txBody>
      </p:sp>
      <p:sp>
        <p:nvSpPr>
          <p:cNvPr id="24580" name="Text Box 9">
            <a:extLst>
              <a:ext uri="{FF2B5EF4-FFF2-40B4-BE49-F238E27FC236}">
                <a16:creationId xmlns:a16="http://schemas.microsoft.com/office/drawing/2014/main" id="{27618CFE-E290-D792-D9D6-283BEEBB4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529418" name="Rectangle 10">
            <a:extLst>
              <a:ext uri="{FF2B5EF4-FFF2-40B4-BE49-F238E27FC236}">
                <a16:creationId xmlns:a16="http://schemas.microsoft.com/office/drawing/2014/main" id="{483EFD17-82DE-28DE-0A26-61AB2A3EB3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0625" y="6515100"/>
            <a:ext cx="819150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7.5.04SL.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2">
            <a:extLst>
              <a:ext uri="{FF2B5EF4-FFF2-40B4-BE49-F238E27FC236}">
                <a16:creationId xmlns:a16="http://schemas.microsoft.com/office/drawing/2014/main" id="{9C25B8B4-EC90-A166-1559-827EBE6F7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B805E3F-A267-F7BC-9A51-58CAF3E0F1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09D1B084-5DA5-CCFB-2A3A-413C8C769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6149" name="Rectangle 5">
            <a:extLst>
              <a:ext uri="{FF2B5EF4-FFF2-40B4-BE49-F238E27FC236}">
                <a16:creationId xmlns:a16="http://schemas.microsoft.com/office/drawing/2014/main" id="{D9BD17E6-3CA1-039F-8965-7CCABA1C2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576518" name="Picture 6">
            <a:extLst>
              <a:ext uri="{FF2B5EF4-FFF2-40B4-BE49-F238E27FC236}">
                <a16:creationId xmlns:a16="http://schemas.microsoft.com/office/drawing/2014/main" id="{B2458BAF-EEBC-F1DB-5800-287B032912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6254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6151" name="Rectangle 7">
            <a:extLst>
              <a:ext uri="{FF2B5EF4-FFF2-40B4-BE49-F238E27FC236}">
                <a16:creationId xmlns:a16="http://schemas.microsoft.com/office/drawing/2014/main" id="{68CF6E12-CBF8-7BB7-40E3-D373D93404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576520" name="Rectangle 8">
            <a:extLst>
              <a:ext uri="{FF2B5EF4-FFF2-40B4-BE49-F238E27FC236}">
                <a16:creationId xmlns:a16="http://schemas.microsoft.com/office/drawing/2014/main" id="{21865019-412B-8282-C392-C20C9B36B3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7925" y="6515100"/>
            <a:ext cx="819150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7.5.04SL.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5F46CDFC-18D9-04B7-67A6-FF9814CD17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</a:rPr>
              <a:t>©2003 TBBMI</a:t>
            </a:r>
          </a:p>
        </p:txBody>
      </p:sp>
      <p:sp>
        <p:nvSpPr>
          <p:cNvPr id="576522" name="Rectangle 10">
            <a:extLst>
              <a:ext uri="{FF2B5EF4-FFF2-40B4-BE49-F238E27FC236}">
                <a16:creationId xmlns:a16="http://schemas.microsoft.com/office/drawing/2014/main" id="{4512B685-685D-C1EB-6E89-C57E59712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6155" name="Text Box 11">
            <a:extLst>
              <a:ext uri="{FF2B5EF4-FFF2-40B4-BE49-F238E27FC236}">
                <a16:creationId xmlns:a16="http://schemas.microsoft.com/office/drawing/2014/main" id="{46A7CC2C-B73D-55F9-C5AC-6E3841829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42038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576524" name="Text Box 12">
            <a:extLst>
              <a:ext uri="{FF2B5EF4-FFF2-40B4-BE49-F238E27FC236}">
                <a16:creationId xmlns:a16="http://schemas.microsoft.com/office/drawing/2014/main" id="{D1A946BA-F319-54F3-6E14-DD07B7F3D3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1306513"/>
            <a:ext cx="7386638" cy="671512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800" b="0">
                <a:solidFill>
                  <a:schemeClr val="tx1"/>
                </a:solidFill>
                <a:latin typeface="Kerala" pitchFamily="2" charset="0"/>
              </a:rPr>
              <a:t>®Lí? ÎáÝáÕX µÞøcB{áçÎÞ?</a:t>
            </a:r>
          </a:p>
        </p:txBody>
      </p:sp>
      <p:sp>
        <p:nvSpPr>
          <p:cNvPr id="576525" name="Text Box 13">
            <a:extLst>
              <a:ext uri="{FF2B5EF4-FFF2-40B4-BE49-F238E27FC236}">
                <a16:creationId xmlns:a16="http://schemas.microsoft.com/office/drawing/2014/main" id="{FEEA1CFA-1AA1-F1E3-4F9E-533D7405A2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063" y="2686050"/>
            <a:ext cx="8618537" cy="36004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800" b="0">
                <a:solidFill>
                  <a:schemeClr val="tx1"/>
                </a:solidFill>
                <a:latin typeface="Kerala" panose="020B0604020202020204" pitchFamily="2" charset="0"/>
              </a:rPr>
              <a:t>ÍÞ·¢ 4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4800" i="1">
                <a:solidFill>
                  <a:srgbClr val="43F22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erala" panose="020B0604020202020204" pitchFamily="2" charset="0"/>
              </a:rPr>
              <a:t>çÕÆÉáØíÄµ µÅ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en-US" sz="4800" b="0">
                <a:solidFill>
                  <a:srgbClr val="43F22C"/>
                </a:solidFill>
                <a:latin typeface="Kerala" panose="020B0604020202020204" pitchFamily="2" charset="0"/>
              </a:rPr>
              <a:t>§ÄÞÃí ÈßB{áæ¿ èÌÌßZ_ dÆáÄ çÕ·ÄÏßW</a:t>
            </a:r>
          </a:p>
        </p:txBody>
      </p:sp>
      <p:sp>
        <p:nvSpPr>
          <p:cNvPr id="576535" name="Rectangle 23">
            <a:extLst>
              <a:ext uri="{FF2B5EF4-FFF2-40B4-BE49-F238E27FC236}">
                <a16:creationId xmlns:a16="http://schemas.microsoft.com/office/drawing/2014/main" id="{46542017-2C4E-DE35-B2FD-11D10129A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623888"/>
            <a:ext cx="7859713" cy="5649912"/>
          </a:xfrm>
          <a:prstGeom prst="rect">
            <a:avLst/>
          </a:prstGeom>
          <a:solidFill>
            <a:srgbClr val="080808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6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6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76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6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6524" grpId="0" autoUpdateAnimBg="0"/>
      <p:bldP spid="57652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7538" name="Picture 2">
            <a:extLst>
              <a:ext uri="{FF2B5EF4-FFF2-40B4-BE49-F238E27FC236}">
                <a16:creationId xmlns:a16="http://schemas.microsoft.com/office/drawing/2014/main" id="{FAACFFEF-FB4C-4917-2CF1-E5C08191D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39" name="Picture 3">
            <a:extLst>
              <a:ext uri="{FF2B5EF4-FFF2-40B4-BE49-F238E27FC236}">
                <a16:creationId xmlns:a16="http://schemas.microsoft.com/office/drawing/2014/main" id="{AF78A3B8-1BA7-D3B6-90DB-A2CB8D94A8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0" name="Picture 4">
            <a:extLst>
              <a:ext uri="{FF2B5EF4-FFF2-40B4-BE49-F238E27FC236}">
                <a16:creationId xmlns:a16="http://schemas.microsoft.com/office/drawing/2014/main" id="{0A03D083-E830-32D5-FA9A-5F5B382BF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1" name="Picture 5">
            <a:extLst>
              <a:ext uri="{FF2B5EF4-FFF2-40B4-BE49-F238E27FC236}">
                <a16:creationId xmlns:a16="http://schemas.microsoft.com/office/drawing/2014/main" id="{23EE2805-A6E9-BF94-883E-52447D3EE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7542" name="Picture 6">
            <a:extLst>
              <a:ext uri="{FF2B5EF4-FFF2-40B4-BE49-F238E27FC236}">
                <a16:creationId xmlns:a16="http://schemas.microsoft.com/office/drawing/2014/main" id="{BEF62CB5-CC53-A950-7A83-02F7A9644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77543" name="Group 7">
            <a:extLst>
              <a:ext uri="{FF2B5EF4-FFF2-40B4-BE49-F238E27FC236}">
                <a16:creationId xmlns:a16="http://schemas.microsoft.com/office/drawing/2014/main" id="{A798D3D6-4895-7AF0-0A56-11F893FC6A9E}"/>
              </a:ext>
            </a:extLst>
          </p:cNvPr>
          <p:cNvGrpSpPr>
            <a:grpSpLocks/>
          </p:cNvGrpSpPr>
          <p:nvPr/>
        </p:nvGrpSpPr>
        <p:grpSpPr bwMode="auto">
          <a:xfrm>
            <a:off x="823913" y="911225"/>
            <a:ext cx="7481887" cy="4981575"/>
            <a:chOff x="519" y="574"/>
            <a:chExt cx="4713" cy="3138"/>
          </a:xfrm>
        </p:grpSpPr>
        <p:sp>
          <p:nvSpPr>
            <p:cNvPr id="7178" name="Rectangle 8">
              <a:extLst>
                <a:ext uri="{FF2B5EF4-FFF2-40B4-BE49-F238E27FC236}">
                  <a16:creationId xmlns:a16="http://schemas.microsoft.com/office/drawing/2014/main" id="{DDAA3DF4-860B-7236-665C-51C470E99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9" y="574"/>
              <a:ext cx="4699" cy="3138"/>
            </a:xfrm>
            <a:prstGeom prst="rect">
              <a:avLst/>
            </a:prstGeom>
            <a:solidFill>
              <a:srgbClr val="00041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7179" name="Text Box 9">
              <a:extLst>
                <a:ext uri="{FF2B5EF4-FFF2-40B4-BE49-F238E27FC236}">
                  <a16:creationId xmlns:a16="http://schemas.microsoft.com/office/drawing/2014/main" id="{4C2700D4-51EB-1306-4237-BB268EC1F4F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773"/>
              <a:ext cx="4704" cy="2822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7200" b="0">
                  <a:solidFill>
                    <a:srgbClr val="FAFD00"/>
                  </a:solidFill>
                  <a:latin typeface="Kerala" pitchFamily="2" charset="0"/>
                </a:rPr>
                <a:t>çÕÆÉáØíÄµ µÅ æÉæGKí ÉùÏáKÄßÈí ÄÏîÞùÞÏßæAÞUâ</a:t>
              </a:r>
            </a:p>
          </p:txBody>
        </p:sp>
      </p:grpSp>
      <p:sp>
        <p:nvSpPr>
          <p:cNvPr id="7176" name="Text Box 10">
            <a:extLst>
              <a:ext uri="{FF2B5EF4-FFF2-40B4-BE49-F238E27FC236}">
                <a16:creationId xmlns:a16="http://schemas.microsoft.com/office/drawing/2014/main" id="{AA6F0A54-A47E-B4D9-CF0C-E668BA001D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solidFill>
                  <a:schemeClr val="tx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577547" name="Rectangle 11">
            <a:extLst>
              <a:ext uri="{FF2B5EF4-FFF2-40B4-BE49-F238E27FC236}">
                <a16:creationId xmlns:a16="http://schemas.microsoft.com/office/drawing/2014/main" id="{87441BBD-FF26-9090-A77E-AF35FD899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7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77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77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77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77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77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C96C6F59-5D10-22D3-1A1B-770D20AB9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A2A3A3EA-4D6F-E274-00EE-8363E4660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9BCA02D5-7A20-4001-C92B-6523DC08AE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>
            <a:extLst>
              <a:ext uri="{FF2B5EF4-FFF2-40B4-BE49-F238E27FC236}">
                <a16:creationId xmlns:a16="http://schemas.microsoft.com/office/drawing/2014/main" id="{1E0C9194-FDE9-DA94-BC93-90CE176F6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586388DB-0B54-CECC-0E8E-070A06CCB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9" name="Rectangle 7">
            <a:extLst>
              <a:ext uri="{FF2B5EF4-FFF2-40B4-BE49-F238E27FC236}">
                <a16:creationId xmlns:a16="http://schemas.microsoft.com/office/drawing/2014/main" id="{ADBB29F3-FE07-A9EF-F16B-5B6790B66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112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8200" name="Text Box 8">
            <a:extLst>
              <a:ext uri="{FF2B5EF4-FFF2-40B4-BE49-F238E27FC236}">
                <a16:creationId xmlns:a16="http://schemas.microsoft.com/office/drawing/2014/main" id="{AFDBD713-293F-8EF5-0548-E32628FF3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5388" y="6430963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sp>
        <p:nvSpPr>
          <p:cNvPr id="8201" name="Text Box 9">
            <a:extLst>
              <a:ext uri="{FF2B5EF4-FFF2-40B4-BE49-F238E27FC236}">
                <a16:creationId xmlns:a16="http://schemas.microsoft.com/office/drawing/2014/main" id="{FF3104AD-7750-6150-0BAA-D36EBC48AA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5725" y="1266825"/>
            <a:ext cx="6426200" cy="41179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 b="0">
                <a:solidFill>
                  <a:srgbClr val="FAFD00"/>
                </a:solidFill>
                <a:latin typeface="Kerala" pitchFamily="2" charset="0"/>
              </a:rPr>
              <a:t>æÕùá¢ </a:t>
            </a:r>
            <a:r>
              <a:rPr lang="en-US" altLang="en-US" sz="6600" b="0">
                <a:solidFill>
                  <a:schemeClr val="tx1"/>
                </a:solidFill>
                <a:latin typeface="Kerala" pitchFamily="2" charset="0"/>
              </a:rPr>
              <a:t>ÉdLIí</a:t>
            </a:r>
            <a:r>
              <a:rPr lang="en-US" altLang="en-US" sz="6600" b="0">
                <a:solidFill>
                  <a:srgbClr val="FAFD00"/>
                </a:solidFill>
                <a:latin typeface="Kerala" pitchFamily="2" charset="0"/>
              </a:rPr>
              <a:t> ÎßÈßxßÈáUßW ÉùÏáKÄßæÈMxß ®Lí çÄÞKáKá?</a:t>
            </a:r>
            <a:endParaRPr lang="en-US" altLang="en-US" sz="6600">
              <a:solidFill>
                <a:srgbClr val="FAFD00"/>
              </a:solidFill>
              <a:latin typeface="Comic Sans MS" panose="030F0902030302020204" pitchFamily="66" charset="0"/>
            </a:endParaRPr>
          </a:p>
        </p:txBody>
      </p:sp>
      <p:sp>
        <p:nvSpPr>
          <p:cNvPr id="578570" name="Rectangle 10">
            <a:extLst>
              <a:ext uri="{FF2B5EF4-FFF2-40B4-BE49-F238E27FC236}">
                <a16:creationId xmlns:a16="http://schemas.microsoft.com/office/drawing/2014/main" id="{B40EFBA1-2EF4-CB2C-32F1-12E3E443D2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04</a:t>
            </a:r>
          </a:p>
        </p:txBody>
      </p:sp>
    </p:spTree>
  </p:cSld>
  <p:clrMapOvr>
    <a:masterClrMapping/>
  </p:clrMapOvr>
  <p:transition>
    <p:wheel spokes="0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70B72C50-F52A-DAAB-4BC2-588E4492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>
            <a:extLst>
              <a:ext uri="{FF2B5EF4-FFF2-40B4-BE49-F238E27FC236}">
                <a16:creationId xmlns:a16="http://schemas.microsoft.com/office/drawing/2014/main" id="{AEAD1B71-8AB1-C539-DDF9-17F1AB92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034F853B-383A-A733-CBC8-DF46D3B10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>
            <a:extLst>
              <a:ext uri="{FF2B5EF4-FFF2-40B4-BE49-F238E27FC236}">
                <a16:creationId xmlns:a16="http://schemas.microsoft.com/office/drawing/2014/main" id="{FCC5A427-2D98-7FB0-0014-A308D3C6D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5513"/>
            <a:ext cx="7456487" cy="4970462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>
            <a:extLst>
              <a:ext uri="{FF2B5EF4-FFF2-40B4-BE49-F238E27FC236}">
                <a16:creationId xmlns:a16="http://schemas.microsoft.com/office/drawing/2014/main" id="{7E0A377B-6FE5-88E0-3038-B3800A5E2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927100"/>
            <a:ext cx="7456487" cy="4968875"/>
          </a:xfrm>
          <a:prstGeom prst="rect">
            <a:avLst/>
          </a:prstGeom>
          <a:noFill/>
          <a:ln w="762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3" name="Rectangle 7">
            <a:extLst>
              <a:ext uri="{FF2B5EF4-FFF2-40B4-BE49-F238E27FC236}">
                <a16:creationId xmlns:a16="http://schemas.microsoft.com/office/drawing/2014/main" id="{72EEFB8B-9B8C-6319-E895-19F0DCC20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3913" y="923925"/>
            <a:ext cx="7459662" cy="4981575"/>
          </a:xfrm>
          <a:prstGeom prst="rect">
            <a:avLst/>
          </a:prstGeom>
          <a:solidFill>
            <a:srgbClr val="000410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9224" name="Text Box 9">
            <a:extLst>
              <a:ext uri="{FF2B5EF4-FFF2-40B4-BE49-F238E27FC236}">
                <a16:creationId xmlns:a16="http://schemas.microsoft.com/office/drawing/2014/main" id="{BCC51B55-DFCE-DEEC-498F-597AFCCC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988" y="1181100"/>
            <a:ext cx="7285037" cy="42259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6600" b="0">
                <a:solidFill>
                  <a:srgbClr val="FAFD00"/>
                </a:solidFill>
                <a:latin typeface="Kerala" pitchFamily="2" charset="0"/>
              </a:rPr>
              <a:t>ÄÏîÞçùÞ</a:t>
            </a:r>
            <a:r>
              <a:rPr lang="en-US" altLang="en-US" sz="6000" b="0">
                <a:solidFill>
                  <a:srgbClr val="FAFD00"/>
                </a:solidFill>
                <a:latin typeface="Kerala" pitchFamily="2" charset="0"/>
              </a:rPr>
              <a:t>?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4400" b="0">
                <a:solidFill>
                  <a:srgbClr val="FAFD00"/>
                </a:solidFill>
                <a:latin typeface="Kerala" pitchFamily="2" charset="0"/>
              </a:rPr>
              <a:t>(ÈßB{áæ¿ 'èÌÌßZ ËÏW" ÉßLá¿øâ)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 </a:t>
            </a:r>
            <a:r>
              <a:rPr lang="en-US" altLang="en-US" sz="6000" b="0">
                <a:solidFill>
                  <a:srgbClr val="FAFD00"/>
                </a:solidFill>
                <a:latin typeface="Kerala" pitchFamily="2" charset="0"/>
              </a:rPr>
              <a:t>§ÄÞ ÈNZ Äá¿BáµÏÞÏß</a:t>
            </a:r>
            <a:r>
              <a:rPr lang="en-US" altLang="en-US" sz="6000">
                <a:solidFill>
                  <a:srgbClr val="FAFD00"/>
                </a:solidFill>
                <a:latin typeface="Comic Sans MS" panose="030F0902030302020204" pitchFamily="66" charset="0"/>
              </a:rPr>
              <a:t>!</a:t>
            </a:r>
          </a:p>
        </p:txBody>
      </p:sp>
      <p:sp>
        <p:nvSpPr>
          <p:cNvPr id="9225" name="Text Box 10">
            <a:extLst>
              <a:ext uri="{FF2B5EF4-FFF2-40B4-BE49-F238E27FC236}">
                <a16:creationId xmlns:a16="http://schemas.microsoft.com/office/drawing/2014/main" id="{2D9A7CE9-3A01-0B6A-F12E-D3D34E3AD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5702300"/>
            <a:ext cx="4729163" cy="514350"/>
          </a:xfrm>
          <a:prstGeom prst="rect">
            <a:avLst/>
          </a:prstGeom>
          <a:solidFill>
            <a:srgbClr val="4618C6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1800" b="0">
                <a:solidFill>
                  <a:srgbClr val="FFFF00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FFFF00"/>
                </a:solidFill>
                <a:latin typeface="Comic Sans MS" panose="030F0902030302020204" pitchFamily="66" charset="0"/>
              </a:rPr>
              <a:t>#04 </a:t>
            </a:r>
            <a:r>
              <a:rPr lang="en-US" altLang="en-US" sz="2400">
                <a:solidFill>
                  <a:srgbClr val="FFFF00"/>
                </a:solidFill>
                <a:latin typeface="Kerala" pitchFamily="2" charset="0"/>
              </a:rPr>
              <a:t>¥æÜïCßW</a:t>
            </a:r>
            <a:r>
              <a:rPr lang="en-US" altLang="en-US" sz="1800">
                <a:solidFill>
                  <a:srgbClr val="FFFF00"/>
                </a:solidFill>
                <a:latin typeface="Comic Sans MS" panose="030F0902030302020204" pitchFamily="66" charset="0"/>
              </a:rPr>
              <a:t> #31</a:t>
            </a:r>
          </a:p>
        </p:txBody>
      </p:sp>
      <p:sp>
        <p:nvSpPr>
          <p:cNvPr id="579595" name="Rectangle 11">
            <a:extLst>
              <a:ext uri="{FF2B5EF4-FFF2-40B4-BE49-F238E27FC236}">
                <a16:creationId xmlns:a16="http://schemas.microsoft.com/office/drawing/2014/main" id="{1A35691B-FFC3-A12A-3598-68255F3AF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88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05</a:t>
            </a:r>
          </a:p>
        </p:txBody>
      </p:sp>
    </p:spTree>
  </p:cSld>
  <p:clrMapOvr>
    <a:masterClrMapping/>
  </p:clrMapOvr>
  <p:transition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63">
            <a:extLst>
              <a:ext uri="{FF2B5EF4-FFF2-40B4-BE49-F238E27FC236}">
                <a16:creationId xmlns:a16="http://schemas.microsoft.com/office/drawing/2014/main" id="{D9A1BF04-CDF6-C207-B6F5-F389FC6C60D5}"/>
              </a:ext>
            </a:extLst>
          </p:cNvPr>
          <p:cNvGrpSpPr>
            <a:grpSpLocks/>
          </p:cNvGrpSpPr>
          <p:nvPr/>
        </p:nvGrpSpPr>
        <p:grpSpPr bwMode="auto">
          <a:xfrm>
            <a:off x="379413" y="357188"/>
            <a:ext cx="8366125" cy="6110287"/>
            <a:chOff x="1" y="0"/>
            <a:chExt cx="5759" cy="4320"/>
          </a:xfrm>
        </p:grpSpPr>
        <p:sp>
          <p:nvSpPr>
            <p:cNvPr id="10285" name="Rectangle 64">
              <a:extLst>
                <a:ext uri="{FF2B5EF4-FFF2-40B4-BE49-F238E27FC236}">
                  <a16:creationId xmlns:a16="http://schemas.microsoft.com/office/drawing/2014/main" id="{0DCEDAC9-D585-EBC4-340D-AA0E365177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" y="0"/>
              <a:ext cx="5759" cy="4320"/>
            </a:xfrm>
            <a:prstGeom prst="rect">
              <a:avLst/>
            </a:prstGeom>
            <a:solidFill>
              <a:srgbClr val="04040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10286" name="Group 65">
              <a:extLst>
                <a:ext uri="{FF2B5EF4-FFF2-40B4-BE49-F238E27FC236}">
                  <a16:creationId xmlns:a16="http://schemas.microsoft.com/office/drawing/2014/main" id="{E48086FA-9AF8-59BC-A6C8-D3BC5E4CF8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72" y="626"/>
              <a:ext cx="1931" cy="2848"/>
              <a:chOff x="1972" y="626"/>
              <a:chExt cx="1931" cy="2848"/>
            </a:xfrm>
          </p:grpSpPr>
          <p:sp>
            <p:nvSpPr>
              <p:cNvPr id="10288" name="Rectangle 66">
                <a:extLst>
                  <a:ext uri="{FF2B5EF4-FFF2-40B4-BE49-F238E27FC236}">
                    <a16:creationId xmlns:a16="http://schemas.microsoft.com/office/drawing/2014/main" id="{B861F587-9363-967D-9C85-033FD0F508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816" cy="258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89" name="AutoShape 67">
                <a:extLst>
                  <a:ext uri="{FF2B5EF4-FFF2-40B4-BE49-F238E27FC236}">
                    <a16:creationId xmlns:a16="http://schemas.microsoft.com/office/drawing/2014/main" id="{68A28461-7B16-BABC-B30E-3AB443A025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628"/>
                <a:ext cx="1048" cy="664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90" name="Rectangle 68">
                <a:extLst>
                  <a:ext uri="{FF2B5EF4-FFF2-40B4-BE49-F238E27FC236}">
                    <a16:creationId xmlns:a16="http://schemas.microsoft.com/office/drawing/2014/main" id="{1D69A319-5409-93E6-F368-6E648FFC68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72" y="868"/>
                <a:ext cx="1288" cy="664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tx2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91" name="Rectangle 69">
                <a:extLst>
                  <a:ext uri="{FF2B5EF4-FFF2-40B4-BE49-F238E27FC236}">
                    <a16:creationId xmlns:a16="http://schemas.microsoft.com/office/drawing/2014/main" id="{F5FFEF01-FD68-A25B-4D63-1875668DCA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06" y="626"/>
                <a:ext cx="1069" cy="27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000">
                    <a:solidFill>
                      <a:schemeClr val="bg2"/>
                    </a:solidFill>
                    <a:latin typeface="Times" panose="02020603050405020304" pitchFamily="18" charset="0"/>
                  </a:rPr>
                  <a:t>CREATION</a:t>
                </a:r>
                <a:endParaRPr lang="en-US" altLang="en-US" sz="2400">
                  <a:solidFill>
                    <a:schemeClr val="accent2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10292" name="Rectangle 70">
                <a:extLst>
                  <a:ext uri="{FF2B5EF4-FFF2-40B4-BE49-F238E27FC236}">
                    <a16:creationId xmlns:a16="http://schemas.microsoft.com/office/drawing/2014/main" id="{A0B25AA8-1C6E-D9C7-16AF-BAF0A6182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0" y="1022"/>
                <a:ext cx="191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0293" name="Line 71">
                <a:extLst>
                  <a:ext uri="{FF2B5EF4-FFF2-40B4-BE49-F238E27FC236}">
                    <a16:creationId xmlns:a16="http://schemas.microsoft.com/office/drawing/2014/main" id="{317959C7-3F77-1E04-6E37-E100E7CC8A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2447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4" name="Line 72">
                <a:extLst>
                  <a:ext uri="{FF2B5EF4-FFF2-40B4-BE49-F238E27FC236}">
                    <a16:creationId xmlns:a16="http://schemas.microsoft.com/office/drawing/2014/main" id="{3C3B1B04-D4AF-2332-01F1-065DBA05F5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7" y="273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5" name="Line 73">
                <a:extLst>
                  <a:ext uri="{FF2B5EF4-FFF2-40B4-BE49-F238E27FC236}">
                    <a16:creationId xmlns:a16="http://schemas.microsoft.com/office/drawing/2014/main" id="{5B0305D9-EDC0-9DBA-5CAD-FE54AF6EF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27" y="303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6" name="Line 74">
                <a:extLst>
                  <a:ext uri="{FF2B5EF4-FFF2-40B4-BE49-F238E27FC236}">
                    <a16:creationId xmlns:a16="http://schemas.microsoft.com/office/drawing/2014/main" id="{143DBE3E-9C0E-8AF2-C279-29B17CFBEB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2160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7" name="Line 75">
                <a:extLst>
                  <a:ext uri="{FF2B5EF4-FFF2-40B4-BE49-F238E27FC236}">
                    <a16:creationId xmlns:a16="http://schemas.microsoft.com/office/drawing/2014/main" id="{2AD990AB-8D3C-AEC6-E083-2C0C099A261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1871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8" name="Line 76">
                <a:extLst>
                  <a:ext uri="{FF2B5EF4-FFF2-40B4-BE49-F238E27FC236}">
                    <a16:creationId xmlns:a16="http://schemas.microsoft.com/office/drawing/2014/main" id="{1537E16B-0F08-3BAC-FCED-2B7956B77F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95" y="1584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99" name="Line 77">
                <a:extLst>
                  <a:ext uri="{FF2B5EF4-FFF2-40B4-BE49-F238E27FC236}">
                    <a16:creationId xmlns:a16="http://schemas.microsoft.com/office/drawing/2014/main" id="{D67F7E8B-8EC3-D4ED-E3CC-EA965248A7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106" y="1275"/>
                <a:ext cx="1552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0" name="Line 78">
                <a:extLst>
                  <a:ext uri="{FF2B5EF4-FFF2-40B4-BE49-F238E27FC236}">
                    <a16:creationId xmlns:a16="http://schemas.microsoft.com/office/drawing/2014/main" id="{F23F81D9-E141-A13A-D924-AD6EC6D88B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76" y="688"/>
                <a:ext cx="0" cy="2786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1" name="Line 79">
                <a:extLst>
                  <a:ext uri="{FF2B5EF4-FFF2-40B4-BE49-F238E27FC236}">
                    <a16:creationId xmlns:a16="http://schemas.microsoft.com/office/drawing/2014/main" id="{FFC116BA-5394-07A3-2473-E4D179CE64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800" y="858"/>
                <a:ext cx="0" cy="2584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2" name="Line 80">
                <a:extLst>
                  <a:ext uri="{FF2B5EF4-FFF2-40B4-BE49-F238E27FC236}">
                    <a16:creationId xmlns:a16="http://schemas.microsoft.com/office/drawing/2014/main" id="{F25833B0-694B-497D-2388-3C8196C6EA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51" y="626"/>
                <a:ext cx="901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3" name="Line 81">
                <a:extLst>
                  <a:ext uri="{FF2B5EF4-FFF2-40B4-BE49-F238E27FC236}">
                    <a16:creationId xmlns:a16="http://schemas.microsoft.com/office/drawing/2014/main" id="{C3383691-BC1C-E17F-B98B-D36AD2A1C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34" y="869"/>
                <a:ext cx="745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4" name="Line 82">
                <a:extLst>
                  <a:ext uri="{FF2B5EF4-FFF2-40B4-BE49-F238E27FC236}">
                    <a16:creationId xmlns:a16="http://schemas.microsoft.com/office/drawing/2014/main" id="{2FA2131E-7E7D-EEDC-D478-38467FA6411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015" y="673"/>
                <a:ext cx="0" cy="193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10287" name="Picture 83">
              <a:extLst>
                <a:ext uri="{FF2B5EF4-FFF2-40B4-BE49-F238E27FC236}">
                  <a16:creationId xmlns:a16="http://schemas.microsoft.com/office/drawing/2014/main" id="{72388A1C-5FF4-5A39-5FB4-24104819558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11"/>
            <a:stretch>
              <a:fillRect/>
            </a:stretch>
          </p:blipFill>
          <p:spPr bwMode="auto">
            <a:xfrm>
              <a:off x="275" y="24"/>
              <a:ext cx="4776" cy="4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30516" name="Rectangle 84">
            <a:extLst>
              <a:ext uri="{FF2B5EF4-FFF2-40B4-BE49-F238E27FC236}">
                <a16:creationId xmlns:a16="http://schemas.microsoft.com/office/drawing/2014/main" id="{A2660D3E-F012-9DA8-7322-B1E373FCC7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338" y="360363"/>
            <a:ext cx="8262937" cy="6081712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4" name="AutoShape 54">
            <a:extLst>
              <a:ext uri="{FF2B5EF4-FFF2-40B4-BE49-F238E27FC236}">
                <a16:creationId xmlns:a16="http://schemas.microsoft.com/office/drawing/2014/main" id="{3D1C6A2E-8C05-1285-1ACB-E96B8F220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5" name="Rectangle 55">
            <a:extLst>
              <a:ext uri="{FF2B5EF4-FFF2-40B4-BE49-F238E27FC236}">
                <a16:creationId xmlns:a16="http://schemas.microsoft.com/office/drawing/2014/main" id="{EF328F8F-B41D-7086-359B-297971587F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37084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6" name="Rectangle 5">
            <a:extLst>
              <a:ext uri="{FF2B5EF4-FFF2-40B4-BE49-F238E27FC236}">
                <a16:creationId xmlns:a16="http://schemas.microsoft.com/office/drawing/2014/main" id="{EDDD69FC-2BE4-C89E-5DE9-D5EAB70E4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976313"/>
            <a:ext cx="18954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Øã×í¿ßMí</a:t>
            </a:r>
          </a:p>
        </p:txBody>
      </p:sp>
      <p:sp>
        <p:nvSpPr>
          <p:cNvPr id="10247" name="Rectangle 6">
            <a:extLst>
              <a:ext uri="{FF2B5EF4-FFF2-40B4-BE49-F238E27FC236}">
                <a16:creationId xmlns:a16="http://schemas.microsoft.com/office/drawing/2014/main" id="{7B5FA327-821D-0B65-40CC-FDAC8218B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25" y="1614488"/>
            <a:ext cx="34242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8" name="Rectangle 7">
            <a:extLst>
              <a:ext uri="{FF2B5EF4-FFF2-40B4-BE49-F238E27FC236}">
                <a16:creationId xmlns:a16="http://schemas.microsoft.com/office/drawing/2014/main" id="{4A881111-93B4-0855-1D6B-E918BE43D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25" y="1622425"/>
            <a:ext cx="3036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0249" name="Line 9">
            <a:extLst>
              <a:ext uri="{FF2B5EF4-FFF2-40B4-BE49-F238E27FC236}">
                <a16:creationId xmlns:a16="http://schemas.microsoft.com/office/drawing/2014/main" id="{A437CC0F-0075-55F2-CC55-D515B9FB7E3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0" name="Line 10">
            <a:extLst>
              <a:ext uri="{FF2B5EF4-FFF2-40B4-BE49-F238E27FC236}">
                <a16:creationId xmlns:a16="http://schemas.microsoft.com/office/drawing/2014/main" id="{33C3AEDB-9733-508B-8FF2-F1AE52245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3418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1" name="Line 11">
            <a:extLst>
              <a:ext uri="{FF2B5EF4-FFF2-40B4-BE49-F238E27FC236}">
                <a16:creationId xmlns:a16="http://schemas.microsoft.com/office/drawing/2014/main" id="{3CD04EDD-DD16-ABC5-8470-26DD68D6E56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76613" y="4810125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2" name="Line 12">
            <a:extLst>
              <a:ext uri="{FF2B5EF4-FFF2-40B4-BE49-F238E27FC236}">
                <a16:creationId xmlns:a16="http://schemas.microsoft.com/office/drawing/2014/main" id="{C95F171D-DE14-794F-1635-AD8FDD3AA1E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Line 13">
            <a:extLst>
              <a:ext uri="{FF2B5EF4-FFF2-40B4-BE49-F238E27FC236}">
                <a16:creationId xmlns:a16="http://schemas.microsoft.com/office/drawing/2014/main" id="{0E5F8FAF-5969-EA3D-91A7-7C8A8E7EC3A0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Line 14">
            <a:extLst>
              <a:ext uri="{FF2B5EF4-FFF2-40B4-BE49-F238E27FC236}">
                <a16:creationId xmlns:a16="http://schemas.microsoft.com/office/drawing/2014/main" id="{7163D4B3-BEAA-B7DB-474A-30D9002A355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5" name="Line 15">
            <a:extLst>
              <a:ext uri="{FF2B5EF4-FFF2-40B4-BE49-F238E27FC236}">
                <a16:creationId xmlns:a16="http://schemas.microsoft.com/office/drawing/2014/main" id="{657C6DF5-E27E-B8E1-25E7-0CAE856E1D7D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0451" name="Rectangle 19">
            <a:extLst>
              <a:ext uri="{FF2B5EF4-FFF2-40B4-BE49-F238E27FC236}">
                <a16:creationId xmlns:a16="http://schemas.microsoft.com/office/drawing/2014/main" id="{8BD18693-FC6E-344F-2B23-9A2D5C18DC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6038" y="4359275"/>
            <a:ext cx="1338262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ç·ÞÉáø¢</a:t>
            </a:r>
          </a:p>
        </p:txBody>
      </p:sp>
      <p:sp>
        <p:nvSpPr>
          <p:cNvPr id="530454" name="Rectangle 22">
            <a:extLst>
              <a:ext uri="{FF2B5EF4-FFF2-40B4-BE49-F238E27FC236}">
                <a16:creationId xmlns:a16="http://schemas.microsoft.com/office/drawing/2014/main" id="{003CCDF3-0007-E3BE-C645-63FBC2CFFD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2979738"/>
            <a:ext cx="221773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¦Æc µá¿á¢Ì¢</a:t>
            </a:r>
          </a:p>
        </p:txBody>
      </p:sp>
      <p:sp>
        <p:nvSpPr>
          <p:cNvPr id="530455" name="Text Box 23">
            <a:extLst>
              <a:ext uri="{FF2B5EF4-FFF2-40B4-BE49-F238E27FC236}">
                <a16:creationId xmlns:a16="http://schemas.microsoft.com/office/drawing/2014/main" id="{14E33BEE-1B80-C47F-A6A8-A545F69025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3463" y="3001963"/>
            <a:ext cx="226218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µÜÙ¢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57" name="Rectangle 25">
            <a:extLst>
              <a:ext uri="{FF2B5EF4-FFF2-40B4-BE49-F238E27FC236}">
                <a16:creationId xmlns:a16="http://schemas.microsoft.com/office/drawing/2014/main" id="{93A7AE10-0556-3AA1-8E16-88C302A53D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2788" y="2530475"/>
            <a:ext cx="26304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¦Æc ØáÕßçÖ×¢</a:t>
            </a:r>
          </a:p>
        </p:txBody>
      </p:sp>
      <p:sp>
        <p:nvSpPr>
          <p:cNvPr id="530458" name="Text Box 26">
            <a:extLst>
              <a:ext uri="{FF2B5EF4-FFF2-40B4-BE49-F238E27FC236}">
                <a16:creationId xmlns:a16="http://schemas.microsoft.com/office/drawing/2014/main" id="{4C3E9155-C3DC-96E0-CE76-A484091CFE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113" y="2540000"/>
            <a:ext cx="2420937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ÕàæI¿áMáµÞøX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0" name="Rectangle 28">
            <a:extLst>
              <a:ext uri="{FF2B5EF4-FFF2-40B4-BE49-F238E27FC236}">
                <a16:creationId xmlns:a16="http://schemas.microsoft.com/office/drawing/2014/main" id="{DF5048D1-E217-1F19-09A4-F39FD1BD8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763" y="2071688"/>
            <a:ext cx="1781175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¦Æc ÉÞÉ¢</a:t>
            </a:r>
          </a:p>
        </p:txBody>
      </p:sp>
      <p:sp>
        <p:nvSpPr>
          <p:cNvPr id="530461" name="Text Box 29">
            <a:extLst>
              <a:ext uri="{FF2B5EF4-FFF2-40B4-BE49-F238E27FC236}">
                <a16:creationId xmlns:a16="http://schemas.microsoft.com/office/drawing/2014/main" id="{8EA8ABA1-0275-C11E-6704-EDD114A92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2070100"/>
            <a:ext cx="2789238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Üfc¢ È×í¿ÎÞµW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3" name="Rectangle 31">
            <a:extLst>
              <a:ext uri="{FF2B5EF4-FFF2-40B4-BE49-F238E27FC236}">
                <a16:creationId xmlns:a16="http://schemas.microsoft.com/office/drawing/2014/main" id="{4A891CCB-E65F-9E9E-6C7F-8A71679FE6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9550" y="1592263"/>
            <a:ext cx="3687763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400">
                <a:solidFill>
                  <a:schemeClr val="accent2"/>
                </a:solidFill>
                <a:latin typeface="Kerala" pitchFamily="2" charset="0"/>
              </a:rPr>
              <a:t>¦Æc Éáøá×Èá¢/ØídÄàÏá¢</a:t>
            </a:r>
          </a:p>
        </p:txBody>
      </p:sp>
      <p:sp>
        <p:nvSpPr>
          <p:cNvPr id="530464" name="Text Box 32">
            <a:extLst>
              <a:ext uri="{FF2B5EF4-FFF2-40B4-BE49-F238E27FC236}">
                <a16:creationId xmlns:a16="http://schemas.microsoft.com/office/drawing/2014/main" id="{67949375-F3CE-A64D-714B-5F61F83861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2350" y="1625600"/>
            <a:ext cx="198120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ÉâVHÄ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66" name="Rectangle 34">
            <a:extLst>
              <a:ext uri="{FF2B5EF4-FFF2-40B4-BE49-F238E27FC236}">
                <a16:creationId xmlns:a16="http://schemas.microsoft.com/office/drawing/2014/main" id="{337F254D-7595-CBD7-E239-07ACD6877A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78175" y="3444875"/>
            <a:ext cx="2805113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¦Æc µáÜÉÞÄµX</a:t>
            </a:r>
          </a:p>
        </p:txBody>
      </p:sp>
      <p:sp>
        <p:nvSpPr>
          <p:cNvPr id="530467" name="Text Box 35">
            <a:extLst>
              <a:ext uri="{FF2B5EF4-FFF2-40B4-BE49-F238E27FC236}">
                <a16:creationId xmlns:a16="http://schemas.microsoft.com/office/drawing/2014/main" id="{08B12513-225F-BD6B-9CE4-B7750074F2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7113" y="3454400"/>
            <a:ext cx="2244725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Èßµã×í¿ ÉÞÉ¢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70" name="Rectangle 38">
            <a:extLst>
              <a:ext uri="{FF2B5EF4-FFF2-40B4-BE49-F238E27FC236}">
                <a16:creationId xmlns:a16="http://schemas.microsoft.com/office/drawing/2014/main" id="{370B6C6E-483C-93D2-5F56-0157202B3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43263" y="3917950"/>
            <a:ext cx="2679700" cy="50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700" b="0">
                <a:solidFill>
                  <a:schemeClr val="accent2"/>
                </a:solidFill>
                <a:latin typeface="Kerala" pitchFamily="2" charset="0"/>
              </a:rPr>
              <a:t>¼ÜdÉ{Ï¢/ ÎÝÕßÜïí</a:t>
            </a:r>
          </a:p>
        </p:txBody>
      </p:sp>
      <p:sp>
        <p:nvSpPr>
          <p:cNvPr id="10268" name="Text Box 47">
            <a:extLst>
              <a:ext uri="{FF2B5EF4-FFF2-40B4-BE49-F238E27FC236}">
                <a16:creationId xmlns:a16="http://schemas.microsoft.com/office/drawing/2014/main" id="{73337348-13D1-8B62-2901-A541BE9F6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©ÜíÉJß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1-11</a:t>
            </a:r>
          </a:p>
        </p:txBody>
      </p:sp>
      <p:sp>
        <p:nvSpPr>
          <p:cNvPr id="10269" name="Text Box 57">
            <a:extLst>
              <a:ext uri="{FF2B5EF4-FFF2-40B4-BE49-F238E27FC236}">
                <a16:creationId xmlns:a16="http://schemas.microsoft.com/office/drawing/2014/main" id="{2003BA08-3296-CA8D-1BD1-AADE25C13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0913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9</a:t>
            </a:r>
          </a:p>
        </p:txBody>
      </p:sp>
      <p:sp>
        <p:nvSpPr>
          <p:cNvPr id="530490" name="Rectangle 58">
            <a:extLst>
              <a:ext uri="{FF2B5EF4-FFF2-40B4-BE49-F238E27FC236}">
                <a16:creationId xmlns:a16="http://schemas.microsoft.com/office/drawing/2014/main" id="{6994C63C-5326-9BE6-EF2B-D24FAFA8E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356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10271" name="Text Box 59">
            <a:extLst>
              <a:ext uri="{FF2B5EF4-FFF2-40B4-BE49-F238E27FC236}">
                <a16:creationId xmlns:a16="http://schemas.microsoft.com/office/drawing/2014/main" id="{056043D3-9670-D383-EFAC-AA3DD56CC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0272" name="Rectangle 61">
            <a:extLst>
              <a:ext uri="{FF2B5EF4-FFF2-40B4-BE49-F238E27FC236}">
                <a16:creationId xmlns:a16="http://schemas.microsoft.com/office/drawing/2014/main" id="{D7CA8EEC-E5B9-5933-6539-6CCC154EB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10273" name="Group 62">
            <a:extLst>
              <a:ext uri="{FF2B5EF4-FFF2-40B4-BE49-F238E27FC236}">
                <a16:creationId xmlns:a16="http://schemas.microsoft.com/office/drawing/2014/main" id="{9D7CFAFA-31A1-90EA-29F2-67269AD272E2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305050"/>
            <a:ext cx="2166938" cy="1028700"/>
            <a:chOff x="96" y="1452"/>
            <a:chExt cx="1365" cy="648"/>
          </a:xfrm>
        </p:grpSpPr>
        <p:sp>
          <p:nvSpPr>
            <p:cNvPr id="10278" name="Rectangle 39">
              <a:extLst>
                <a:ext uri="{FF2B5EF4-FFF2-40B4-BE49-F238E27FC236}">
                  <a16:creationId xmlns:a16="http://schemas.microsoft.com/office/drawing/2014/main" id="{4269D76D-6EA8-3981-360A-E335E98328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977" cy="41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0472" name="Rectangle 40">
              <a:extLst>
                <a:ext uri="{FF2B5EF4-FFF2-40B4-BE49-F238E27FC236}">
                  <a16:creationId xmlns:a16="http://schemas.microsoft.com/office/drawing/2014/main" id="{402405E0-00DC-884F-450D-F0754F67E4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6" y="1486"/>
              <a:ext cx="736" cy="173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altLang="en-US" sz="1800" b="0">
                  <a:solidFill>
                    <a:srgbClr val="790015"/>
                  </a:solidFill>
                  <a:latin typeface="Times" panose="02020603050405020304" pitchFamily="18" charset="0"/>
                </a:rPr>
                <a:t>ABRAHAM</a:t>
              </a:r>
              <a:endParaRPr lang="en-US" altLang="en-US" sz="2800" b="0">
                <a:solidFill>
                  <a:srgbClr val="FFA27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endParaRPr>
            </a:p>
          </p:txBody>
        </p:sp>
        <p:sp>
          <p:nvSpPr>
            <p:cNvPr id="10280" name="Rectangle 41">
              <a:extLst>
                <a:ext uri="{FF2B5EF4-FFF2-40B4-BE49-F238E27FC236}">
                  <a16:creationId xmlns:a16="http://schemas.microsoft.com/office/drawing/2014/main" id="{81BA1043-C98E-C618-B801-EF392B349E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643"/>
              <a:ext cx="1365" cy="457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1A0004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81" name="AutoShape 42">
              <a:extLst>
                <a:ext uri="{FF2B5EF4-FFF2-40B4-BE49-F238E27FC236}">
                  <a16:creationId xmlns:a16="http://schemas.microsoft.com/office/drawing/2014/main" id="{1879ADCA-4AC7-79E0-0D38-295733DBFB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1452"/>
              <a:ext cx="803" cy="592"/>
            </a:xfrm>
            <a:prstGeom prst="roundRect">
              <a:avLst>
                <a:gd name="adj" fmla="val 10727"/>
              </a:avLst>
            </a:prstGeom>
            <a:solidFill>
              <a:srgbClr val="FFD34A"/>
            </a:solidFill>
            <a:ln w="31750">
              <a:solidFill>
                <a:srgbClr val="1A0004"/>
              </a:solidFill>
              <a:round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82" name="Rectangle 43">
              <a:extLst>
                <a:ext uri="{FF2B5EF4-FFF2-40B4-BE49-F238E27FC236}">
                  <a16:creationId xmlns:a16="http://schemas.microsoft.com/office/drawing/2014/main" id="{0C1F2D79-B937-760D-2A50-E7347B4947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" y="1665"/>
              <a:ext cx="977" cy="399"/>
            </a:xfrm>
            <a:prstGeom prst="rect">
              <a:avLst/>
            </a:prstGeom>
            <a:solidFill>
              <a:srgbClr val="FFD34A"/>
            </a:solidFill>
            <a:ln w="31750">
              <a:solidFill>
                <a:srgbClr val="FFD34A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83" name="Rectangle 44">
              <a:extLst>
                <a:ext uri="{FF2B5EF4-FFF2-40B4-BE49-F238E27FC236}">
                  <a16:creationId xmlns:a16="http://schemas.microsoft.com/office/drawing/2014/main" id="{B22AB1FD-E2A8-869F-ABF7-0A9164CC76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0" y="1463"/>
              <a:ext cx="6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rgbClr val="00DFCA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en-US" sz="1400">
                  <a:solidFill>
                    <a:schemeClr val="accent2"/>
                  </a:solidFill>
                  <a:latin typeface="Helvetica" pitchFamily="2" charset="0"/>
                </a:rPr>
                <a:t>  </a:t>
              </a:r>
              <a:r>
                <a:rPr lang="en-US" altLang="en-US" sz="2000" b="0">
                  <a:solidFill>
                    <a:schemeClr val="accent2"/>
                  </a:solidFill>
                  <a:latin typeface="Kerala" pitchFamily="2" charset="0"/>
                </a:rPr>
                <a:t>Øã×í¿ßMí</a:t>
              </a:r>
            </a:p>
          </p:txBody>
        </p:sp>
        <p:sp>
          <p:nvSpPr>
            <p:cNvPr id="10284" name="Line 45">
              <a:extLst>
                <a:ext uri="{FF2B5EF4-FFF2-40B4-BE49-F238E27FC236}">
                  <a16:creationId xmlns:a16="http://schemas.microsoft.com/office/drawing/2014/main" id="{D327D39E-8EFA-E30A-946B-7E73826B7E9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3" y="1636"/>
              <a:ext cx="428" cy="1"/>
            </a:xfrm>
            <a:prstGeom prst="line">
              <a:avLst/>
            </a:prstGeom>
            <a:noFill/>
            <a:ln w="31750">
              <a:solidFill>
                <a:srgbClr val="1A0004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0518" name="Rectangle 86">
            <a:extLst>
              <a:ext uri="{FF2B5EF4-FFF2-40B4-BE49-F238E27FC236}">
                <a16:creationId xmlns:a16="http://schemas.microsoft.com/office/drawing/2014/main" id="{8BBC7A5C-C113-EA93-A014-817BF13D3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1017588"/>
            <a:ext cx="3484562" cy="363537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0">
                <a:solidFill>
                  <a:schemeClr val="tx1"/>
                </a:solidFill>
                <a:latin typeface="Kerala" pitchFamily="2" charset="0"/>
              </a:rPr>
              <a:t>ØVÕî µÞÜ ºøßdÄJßÈá ÎáçKÞ¿ß</a:t>
            </a:r>
          </a:p>
        </p:txBody>
      </p:sp>
      <p:sp>
        <p:nvSpPr>
          <p:cNvPr id="530519" name="Text Box 87">
            <a:extLst>
              <a:ext uri="{FF2B5EF4-FFF2-40B4-BE49-F238E27FC236}">
                <a16:creationId xmlns:a16="http://schemas.microsoft.com/office/drawing/2014/main" id="{0344DF26-227E-DE3B-6C54-8278923D7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175" y="496888"/>
            <a:ext cx="18002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>
                <a:solidFill>
                  <a:schemeClr val="tx1"/>
                </a:solidFill>
              </a:rPr>
              <a:t>5+2</a:t>
            </a:r>
          </a:p>
        </p:txBody>
      </p:sp>
      <p:sp>
        <p:nvSpPr>
          <p:cNvPr id="530469" name="Text Box 37">
            <a:extLst>
              <a:ext uri="{FF2B5EF4-FFF2-40B4-BE49-F238E27FC236}">
                <a16:creationId xmlns:a16="http://schemas.microsoft.com/office/drawing/2014/main" id="{358A2E8E-6FFE-76C6-4DFD-0A04A2FE2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288" y="3943350"/>
            <a:ext cx="3033712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çdÉÞd·Þ¢</a:t>
            </a:r>
            <a:r>
              <a:rPr lang="en-US" altLang="en-US" sz="2400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</a:rPr>
              <a:t>#</a:t>
            </a:r>
            <a:r>
              <a:rPr lang="en-US" altLang="en-US" sz="2000">
                <a:solidFill>
                  <a:schemeClr val="tx1"/>
                </a:solidFill>
              </a:rPr>
              <a:t>1</a:t>
            </a:r>
            <a:r>
              <a:rPr lang="en-US" altLang="en-US" sz="2400">
                <a:solidFill>
                  <a:schemeClr val="tx1"/>
                </a:solidFill>
              </a:rPr>
              <a:t>: 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çÈÞÙ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530452" name="Text Box 20">
            <a:extLst>
              <a:ext uri="{FF2B5EF4-FFF2-40B4-BE49-F238E27FC236}">
                <a16:creationId xmlns:a16="http://schemas.microsoft.com/office/drawing/2014/main" id="{4AC203D0-6C11-BC29-8877-3C41C4BD4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763" y="4400550"/>
            <a:ext cx="3359150" cy="4572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chemeClr val="tx1"/>
                </a:solidFill>
              </a:rPr>
              <a:t>(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çdÉÞd·Þ¢ </a:t>
            </a:r>
            <a:r>
              <a:rPr lang="en-US" altLang="en-US" sz="1800">
                <a:solidFill>
                  <a:schemeClr val="tx1"/>
                </a:solidFill>
              </a:rPr>
              <a:t>#2</a:t>
            </a:r>
            <a:r>
              <a:rPr lang="en-US" altLang="en-US" sz="2400">
                <a:solidFill>
                  <a:schemeClr val="tx1"/>
                </a:solidFill>
              </a:rPr>
              <a:t>:</a:t>
            </a: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ÌÞçÌW</a:t>
            </a:r>
            <a:r>
              <a:rPr lang="en-US" altLang="en-US" sz="240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en-US" sz="2400">
                <a:solidFill>
                  <a:schemeClr val="tx1"/>
                </a:solidFill>
              </a:rPr>
              <a:t>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0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30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0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30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30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0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30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30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30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30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04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30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30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530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51" grpId="0" autoUpdateAnimBg="0"/>
      <p:bldP spid="530454" grpId="0" autoUpdateAnimBg="0"/>
      <p:bldP spid="530455" grpId="0" autoUpdateAnimBg="0"/>
      <p:bldP spid="530457" grpId="0" autoUpdateAnimBg="0"/>
      <p:bldP spid="530458" grpId="0" autoUpdateAnimBg="0"/>
      <p:bldP spid="530460" grpId="0" autoUpdateAnimBg="0"/>
      <p:bldP spid="530461" grpId="0" autoUpdateAnimBg="0"/>
      <p:bldP spid="530463" grpId="0" autoUpdateAnimBg="0"/>
      <p:bldP spid="530464" grpId="0" autoUpdateAnimBg="0"/>
      <p:bldP spid="530466" grpId="0" autoUpdateAnimBg="0"/>
      <p:bldP spid="530467" grpId="0" autoUpdateAnimBg="0"/>
      <p:bldP spid="530470" grpId="0" autoUpdateAnimBg="0"/>
      <p:bldP spid="530518" grpId="0" autoUpdateAnimBg="0"/>
      <p:bldP spid="530519" grpId="0" autoUpdateAnimBg="0"/>
      <p:bldP spid="530469" grpId="0" autoUpdateAnimBg="0"/>
      <p:bldP spid="53045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>
            <a:extLst>
              <a:ext uri="{FF2B5EF4-FFF2-40B4-BE49-F238E27FC236}">
                <a16:creationId xmlns:a16="http://schemas.microsoft.com/office/drawing/2014/main" id="{B2B58DB6-40AA-0F0A-8C03-06FA580F9D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17"/>
          <a:stretch>
            <a:fillRect/>
          </a:stretch>
        </p:blipFill>
        <p:spPr bwMode="auto">
          <a:xfrm>
            <a:off x="414338" y="339725"/>
            <a:ext cx="8310562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AutoShape 3">
            <a:extLst>
              <a:ext uri="{FF2B5EF4-FFF2-40B4-BE49-F238E27FC236}">
                <a16:creationId xmlns:a16="http://schemas.microsoft.com/office/drawing/2014/main" id="{DBAEDFDA-06B0-C10E-E4D2-CC896E64D4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2" name="Rectangle 4">
            <a:extLst>
              <a:ext uri="{FF2B5EF4-FFF2-40B4-BE49-F238E27FC236}">
                <a16:creationId xmlns:a16="http://schemas.microsoft.com/office/drawing/2014/main" id="{A5DE4B2A-01E4-502A-D5E1-42A0682B7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279876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7D69B3FB-5661-9284-844A-CFCA8A329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965200"/>
            <a:ext cx="1531938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0">
                <a:solidFill>
                  <a:schemeClr val="accent2"/>
                </a:solidFill>
                <a:latin typeface="Kerala" pitchFamily="2" charset="0"/>
              </a:rPr>
              <a:t>¥dÌÙÞ¢</a:t>
            </a:r>
          </a:p>
        </p:txBody>
      </p:sp>
      <p:sp>
        <p:nvSpPr>
          <p:cNvPr id="562182" name="Rectangle 6">
            <a:extLst>
              <a:ext uri="{FF2B5EF4-FFF2-40B4-BE49-F238E27FC236}">
                <a16:creationId xmlns:a16="http://schemas.microsoft.com/office/drawing/2014/main" id="{32A13813-540F-EA30-EF24-69275DD2C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21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dist="56796" dir="159390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ca. 2000 B.C.</a:t>
            </a:r>
            <a:endParaRPr lang="en-US" altLang="en-US">
              <a:solidFill>
                <a:schemeClr val="tx1"/>
              </a:solidFill>
            </a:endParaRPr>
          </a:p>
        </p:txBody>
      </p:sp>
      <p:sp>
        <p:nvSpPr>
          <p:cNvPr id="562183" name="Rectangle 7">
            <a:extLst>
              <a:ext uri="{FF2B5EF4-FFF2-40B4-BE49-F238E27FC236}">
                <a16:creationId xmlns:a16="http://schemas.microsoft.com/office/drawing/2014/main" id="{F48D10AD-D148-3959-FEB9-26E1F6D277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1543050"/>
            <a:ext cx="8509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0">
                <a:solidFill>
                  <a:schemeClr val="accent2"/>
                </a:solidFill>
                <a:latin typeface="Kerala" pitchFamily="2" charset="0"/>
              </a:rPr>
              <a:t>Õß{ß</a:t>
            </a:r>
          </a:p>
        </p:txBody>
      </p:sp>
      <p:sp>
        <p:nvSpPr>
          <p:cNvPr id="562184" name="Rectangle 8">
            <a:extLst>
              <a:ext uri="{FF2B5EF4-FFF2-40B4-BE49-F238E27FC236}">
                <a16:creationId xmlns:a16="http://schemas.microsoft.com/office/drawing/2014/main" id="{918F22E5-6D61-5B48-B350-810663B48C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1113" y="2085975"/>
            <a:ext cx="1524000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L - S - B</a:t>
            </a:r>
          </a:p>
        </p:txBody>
      </p:sp>
      <p:sp>
        <p:nvSpPr>
          <p:cNvPr id="562185" name="Rectangle 9">
            <a:extLst>
              <a:ext uri="{FF2B5EF4-FFF2-40B4-BE49-F238E27FC236}">
                <a16:creationId xmlns:a16="http://schemas.microsoft.com/office/drawing/2014/main" id="{6A8703D9-C47C-9A7E-7A28-C77957373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5763" y="2486025"/>
            <a:ext cx="1443037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</a:rPr>
              <a:t>I - I      </a:t>
            </a:r>
          </a:p>
        </p:txBody>
      </p:sp>
      <p:sp>
        <p:nvSpPr>
          <p:cNvPr id="562186" name="Rectangle 10">
            <a:extLst>
              <a:ext uri="{FF2B5EF4-FFF2-40B4-BE49-F238E27FC236}">
                <a16:creationId xmlns:a16="http://schemas.microsoft.com/office/drawing/2014/main" id="{1082133E-FD4F-A956-2F98-4EC3A5100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0825" y="2930525"/>
            <a:ext cx="103822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</a:rPr>
              <a:t>J - E</a:t>
            </a:r>
          </a:p>
        </p:txBody>
      </p:sp>
      <p:sp>
        <p:nvSpPr>
          <p:cNvPr id="12299" name="Rectangle 12">
            <a:extLst>
              <a:ext uri="{FF2B5EF4-FFF2-40B4-BE49-F238E27FC236}">
                <a16:creationId xmlns:a16="http://schemas.microsoft.com/office/drawing/2014/main" id="{7874A205-5C4D-96A7-F409-8B7E6F9E8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525" y="311150"/>
            <a:ext cx="742950" cy="14335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2300" name="Rectangle 13">
            <a:extLst>
              <a:ext uri="{FF2B5EF4-FFF2-40B4-BE49-F238E27FC236}">
                <a16:creationId xmlns:a16="http://schemas.microsoft.com/office/drawing/2014/main" id="{6D23C751-FDB1-E877-9599-451D7621F3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0713" y="160338"/>
            <a:ext cx="739775" cy="14303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800" b="0">
                <a:solidFill>
                  <a:schemeClr val="tx2"/>
                </a:solidFill>
                <a:latin typeface="Times" panose="02020603050405020304" pitchFamily="18" charset="0"/>
              </a:rPr>
              <a:t>7</a:t>
            </a:r>
          </a:p>
        </p:txBody>
      </p:sp>
      <p:sp>
        <p:nvSpPr>
          <p:cNvPr id="12301" name="Line 14">
            <a:extLst>
              <a:ext uri="{FF2B5EF4-FFF2-40B4-BE49-F238E27FC236}">
                <a16:creationId xmlns:a16="http://schemas.microsoft.com/office/drawing/2014/main" id="{14F591FA-A582-1F50-872E-75AF16507670}"/>
              </a:ext>
            </a:extLst>
          </p:cNvPr>
          <p:cNvSpPr>
            <a:spLocks noChangeShapeType="1"/>
          </p:cNvSpPr>
          <p:nvPr/>
        </p:nvSpPr>
        <p:spPr bwMode="auto">
          <a:xfrm>
            <a:off x="898525" y="838200"/>
            <a:ext cx="296863" cy="0"/>
          </a:xfrm>
          <a:prstGeom prst="line">
            <a:avLst/>
          </a:prstGeom>
          <a:noFill/>
          <a:ln w="50800">
            <a:solidFill>
              <a:schemeClr val="tx2"/>
            </a:solidFill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2194" name="Rectangle 18">
            <a:extLst>
              <a:ext uri="{FF2B5EF4-FFF2-40B4-BE49-F238E27FC236}">
                <a16:creationId xmlns:a16="http://schemas.microsoft.com/office/drawing/2014/main" id="{EFDF00B7-D0D7-5D6A-6D49-3CB334161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6563" y="3403600"/>
            <a:ext cx="130810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>
                <a:solidFill>
                  <a:schemeClr val="accent2"/>
                </a:solidFill>
              </a:rPr>
              <a:t>12      </a:t>
            </a:r>
          </a:p>
        </p:txBody>
      </p:sp>
      <p:sp>
        <p:nvSpPr>
          <p:cNvPr id="12303" name="Text Box 19">
            <a:extLst>
              <a:ext uri="{FF2B5EF4-FFF2-40B4-BE49-F238E27FC236}">
                <a16:creationId xmlns:a16="http://schemas.microsoft.com/office/drawing/2014/main" id="{D0E3891F-5F87-844F-3F89-AB4F0555F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©ÜíÉJß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12 - 36</a:t>
            </a:r>
          </a:p>
        </p:txBody>
      </p:sp>
      <p:sp>
        <p:nvSpPr>
          <p:cNvPr id="12304" name="Line 20">
            <a:extLst>
              <a:ext uri="{FF2B5EF4-FFF2-40B4-BE49-F238E27FC236}">
                <a16:creationId xmlns:a16="http://schemas.microsoft.com/office/drawing/2014/main" id="{6C84EDED-902B-5766-1CF4-198D0BA68E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8846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5" name="Line 21">
            <a:extLst>
              <a:ext uri="{FF2B5EF4-FFF2-40B4-BE49-F238E27FC236}">
                <a16:creationId xmlns:a16="http://schemas.microsoft.com/office/drawing/2014/main" id="{1841235C-9131-E62A-7F24-D344E829543F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34290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6" name="Line 22">
            <a:extLst>
              <a:ext uri="{FF2B5EF4-FFF2-40B4-BE49-F238E27FC236}">
                <a16:creationId xmlns:a16="http://schemas.microsoft.com/office/drawing/2014/main" id="{307799FC-9459-D661-7616-162E3378F227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970213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7" name="Line 23">
            <a:extLst>
              <a:ext uri="{FF2B5EF4-FFF2-40B4-BE49-F238E27FC236}">
                <a16:creationId xmlns:a16="http://schemas.microsoft.com/office/drawing/2014/main" id="{E2515240-A028-B72F-9D13-33AB79ED3F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8" name="Line 24">
            <a:extLst>
              <a:ext uri="{FF2B5EF4-FFF2-40B4-BE49-F238E27FC236}">
                <a16:creationId xmlns:a16="http://schemas.microsoft.com/office/drawing/2014/main" id="{76F066D4-E681-43F5-058D-7BFE89157D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09" name="Text Box 25">
            <a:extLst>
              <a:ext uri="{FF2B5EF4-FFF2-40B4-BE49-F238E27FC236}">
                <a16:creationId xmlns:a16="http://schemas.microsoft.com/office/drawing/2014/main" id="{46963FE5-6E05-E726-BCE0-21604A46A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2310" name="Text Box 26">
            <a:extLst>
              <a:ext uri="{FF2B5EF4-FFF2-40B4-BE49-F238E27FC236}">
                <a16:creationId xmlns:a16="http://schemas.microsoft.com/office/drawing/2014/main" id="{7864C5A2-E0DA-85BD-34D8-361C4D9B10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4088" y="6397625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6</a:t>
            </a:r>
          </a:p>
        </p:txBody>
      </p:sp>
      <p:sp>
        <p:nvSpPr>
          <p:cNvPr id="562203" name="Rectangle 27">
            <a:extLst>
              <a:ext uri="{FF2B5EF4-FFF2-40B4-BE49-F238E27FC236}">
                <a16:creationId xmlns:a16="http://schemas.microsoft.com/office/drawing/2014/main" id="{7C96B917-2D08-FA06-CFC9-1E76060A94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07</a:t>
            </a:r>
          </a:p>
        </p:txBody>
      </p:sp>
      <p:sp>
        <p:nvSpPr>
          <p:cNvPr id="12312" name="Text Box 28">
            <a:extLst>
              <a:ext uri="{FF2B5EF4-FFF2-40B4-BE49-F238E27FC236}">
                <a16:creationId xmlns:a16="http://schemas.microsoft.com/office/drawing/2014/main" id="{887063B6-30BA-BE16-ED78-C20915BBA6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 .42-45</a:t>
            </a:r>
          </a:p>
        </p:txBody>
      </p:sp>
      <p:sp>
        <p:nvSpPr>
          <p:cNvPr id="12313" name="Rectangle 29">
            <a:extLst>
              <a:ext uri="{FF2B5EF4-FFF2-40B4-BE49-F238E27FC236}">
                <a16:creationId xmlns:a16="http://schemas.microsoft.com/office/drawing/2014/main" id="{32631B12-B05D-24AC-BCE5-A96ED0EB6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grpSp>
        <p:nvGrpSpPr>
          <p:cNvPr id="562254" name="Group 78">
            <a:extLst>
              <a:ext uri="{FF2B5EF4-FFF2-40B4-BE49-F238E27FC236}">
                <a16:creationId xmlns:a16="http://schemas.microsoft.com/office/drawing/2014/main" id="{1A58AAC8-999C-5723-332D-2644B0D163D6}"/>
              </a:ext>
            </a:extLst>
          </p:cNvPr>
          <p:cNvGrpSpPr>
            <a:grpSpLocks/>
          </p:cNvGrpSpPr>
          <p:nvPr/>
        </p:nvGrpSpPr>
        <p:grpSpPr bwMode="auto">
          <a:xfrm>
            <a:off x="5892800" y="1108075"/>
            <a:ext cx="2039938" cy="2144713"/>
            <a:chOff x="3965" y="753"/>
            <a:chExt cx="1285" cy="1351"/>
          </a:xfrm>
        </p:grpSpPr>
        <p:grpSp>
          <p:nvGrpSpPr>
            <p:cNvPr id="12328" name="Group 67">
              <a:extLst>
                <a:ext uri="{FF2B5EF4-FFF2-40B4-BE49-F238E27FC236}">
                  <a16:creationId xmlns:a16="http://schemas.microsoft.com/office/drawing/2014/main" id="{91D4EE80-0EA5-ED25-D78E-F68D6EA3B6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65" y="753"/>
              <a:ext cx="1285" cy="1351"/>
              <a:chOff x="1084" y="711"/>
              <a:chExt cx="2950" cy="2769"/>
            </a:xfrm>
          </p:grpSpPr>
          <p:grpSp>
            <p:nvGrpSpPr>
              <p:cNvPr id="12332" name="Group 68">
                <a:extLst>
                  <a:ext uri="{FF2B5EF4-FFF2-40B4-BE49-F238E27FC236}">
                    <a16:creationId xmlns:a16="http://schemas.microsoft.com/office/drawing/2014/main" id="{9C3346A7-8CB6-3F9E-3868-1E8260FE4FD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084" y="711"/>
                <a:ext cx="2950" cy="2769"/>
                <a:chOff x="2707" y="548"/>
                <a:chExt cx="2950" cy="2769"/>
              </a:xfrm>
            </p:grpSpPr>
            <p:grpSp>
              <p:nvGrpSpPr>
                <p:cNvPr id="12338" name="Group 69">
                  <a:extLst>
                    <a:ext uri="{FF2B5EF4-FFF2-40B4-BE49-F238E27FC236}">
                      <a16:creationId xmlns:a16="http://schemas.microsoft.com/office/drawing/2014/main" id="{4749C2A4-1F44-435C-BDD9-7D70F0CA2A6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180" y="1046"/>
                  <a:ext cx="2105" cy="1421"/>
                  <a:chOff x="578" y="2316"/>
                  <a:chExt cx="2105" cy="1421"/>
                </a:xfrm>
              </p:grpSpPr>
              <p:sp>
                <p:nvSpPr>
                  <p:cNvPr id="12340" name="Freeform 70">
                    <a:extLst>
                      <a:ext uri="{FF2B5EF4-FFF2-40B4-BE49-F238E27FC236}">
                        <a16:creationId xmlns:a16="http://schemas.microsoft.com/office/drawing/2014/main" id="{8A1D596C-E8EC-73BD-7F53-A995B8739AA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633" y="2316"/>
                    <a:ext cx="2050" cy="256"/>
                  </a:xfrm>
                  <a:custGeom>
                    <a:avLst/>
                    <a:gdLst>
                      <a:gd name="T0" fmla="*/ 28 w 592"/>
                      <a:gd name="T1" fmla="*/ 256 h 90"/>
                      <a:gd name="T2" fmla="*/ 76 w 592"/>
                      <a:gd name="T3" fmla="*/ 125 h 90"/>
                      <a:gd name="T4" fmla="*/ 118 w 592"/>
                      <a:gd name="T5" fmla="*/ 102 h 90"/>
                      <a:gd name="T6" fmla="*/ 159 w 592"/>
                      <a:gd name="T7" fmla="*/ 91 h 90"/>
                      <a:gd name="T8" fmla="*/ 388 w 592"/>
                      <a:gd name="T9" fmla="*/ 97 h 90"/>
                      <a:gd name="T10" fmla="*/ 526 w 592"/>
                      <a:gd name="T11" fmla="*/ 114 h 90"/>
                      <a:gd name="T12" fmla="*/ 589 w 592"/>
                      <a:gd name="T13" fmla="*/ 131 h 90"/>
                      <a:gd name="T14" fmla="*/ 824 w 592"/>
                      <a:gd name="T15" fmla="*/ 148 h 90"/>
                      <a:gd name="T16" fmla="*/ 1170 w 592"/>
                      <a:gd name="T17" fmla="*/ 125 h 90"/>
                      <a:gd name="T18" fmla="*/ 1634 w 592"/>
                      <a:gd name="T19" fmla="*/ 46 h 90"/>
                      <a:gd name="T20" fmla="*/ 1801 w 592"/>
                      <a:gd name="T21" fmla="*/ 0 h 90"/>
                      <a:gd name="T22" fmla="*/ 1981 w 592"/>
                      <a:gd name="T23" fmla="*/ 6 h 90"/>
                      <a:gd name="T24" fmla="*/ 2043 w 592"/>
                      <a:gd name="T25" fmla="*/ 85 h 90"/>
                      <a:gd name="T26" fmla="*/ 2050 w 592"/>
                      <a:gd name="T27" fmla="*/ 102 h 90"/>
                      <a:gd name="T28" fmla="*/ 2015 w 592"/>
                      <a:gd name="T29" fmla="*/ 171 h 90"/>
                      <a:gd name="T30" fmla="*/ 2022 w 592"/>
                      <a:gd name="T31" fmla="*/ 188 h 90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</a:gdLst>
                    <a:ahLst/>
                    <a:cxnLst>
                      <a:cxn ang="T32">
                        <a:pos x="T0" y="T1"/>
                      </a:cxn>
                      <a:cxn ang="T33">
                        <a:pos x="T2" y="T3"/>
                      </a:cxn>
                      <a:cxn ang="T34">
                        <a:pos x="T4" y="T5"/>
                      </a:cxn>
                      <a:cxn ang="T35">
                        <a:pos x="T6" y="T7"/>
                      </a:cxn>
                      <a:cxn ang="T36">
                        <a:pos x="T8" y="T9"/>
                      </a:cxn>
                      <a:cxn ang="T37">
                        <a:pos x="T10" y="T11"/>
                      </a:cxn>
                      <a:cxn ang="T38">
                        <a:pos x="T12" y="T13"/>
                      </a:cxn>
                      <a:cxn ang="T39">
                        <a:pos x="T14" y="T15"/>
                      </a:cxn>
                      <a:cxn ang="T40">
                        <a:pos x="T16" y="T17"/>
                      </a:cxn>
                      <a:cxn ang="T41">
                        <a:pos x="T18" y="T19"/>
                      </a:cxn>
                      <a:cxn ang="T42">
                        <a:pos x="T20" y="T21"/>
                      </a:cxn>
                      <a:cxn ang="T43">
                        <a:pos x="T22" y="T23"/>
                      </a:cxn>
                      <a:cxn ang="T44">
                        <a:pos x="T24" y="T25"/>
                      </a:cxn>
                      <a:cxn ang="T45">
                        <a:pos x="T26" y="T27"/>
                      </a:cxn>
                      <a:cxn ang="T46">
                        <a:pos x="T28" y="T29"/>
                      </a:cxn>
                      <a:cxn ang="T47">
                        <a:pos x="T30" y="T31"/>
                      </a:cxn>
                    </a:cxnLst>
                    <a:rect l="0" t="0" r="r" b="b"/>
                    <a:pathLst>
                      <a:path w="592" h="90">
                        <a:moveTo>
                          <a:pt x="8" y="90"/>
                        </a:moveTo>
                        <a:cubicBezTo>
                          <a:pt x="0" y="78"/>
                          <a:pt x="10" y="51"/>
                          <a:pt x="22" y="44"/>
                        </a:cubicBezTo>
                        <a:cubicBezTo>
                          <a:pt x="27" y="35"/>
                          <a:pt x="23" y="39"/>
                          <a:pt x="34" y="36"/>
                        </a:cubicBezTo>
                        <a:cubicBezTo>
                          <a:pt x="38" y="34"/>
                          <a:pt x="46" y="32"/>
                          <a:pt x="46" y="32"/>
                        </a:cubicBezTo>
                        <a:cubicBezTo>
                          <a:pt x="72" y="33"/>
                          <a:pt x="84" y="35"/>
                          <a:pt x="112" y="34"/>
                        </a:cubicBezTo>
                        <a:cubicBezTo>
                          <a:pt x="125" y="35"/>
                          <a:pt x="138" y="38"/>
                          <a:pt x="152" y="40"/>
                        </a:cubicBezTo>
                        <a:cubicBezTo>
                          <a:pt x="158" y="42"/>
                          <a:pt x="170" y="46"/>
                          <a:pt x="170" y="46"/>
                        </a:cubicBezTo>
                        <a:cubicBezTo>
                          <a:pt x="192" y="42"/>
                          <a:pt x="215" y="46"/>
                          <a:pt x="238" y="52"/>
                        </a:cubicBezTo>
                        <a:cubicBezTo>
                          <a:pt x="271" y="50"/>
                          <a:pt x="304" y="47"/>
                          <a:pt x="338" y="44"/>
                        </a:cubicBezTo>
                        <a:cubicBezTo>
                          <a:pt x="381" y="33"/>
                          <a:pt x="427" y="24"/>
                          <a:pt x="472" y="16"/>
                        </a:cubicBezTo>
                        <a:cubicBezTo>
                          <a:pt x="488" y="12"/>
                          <a:pt x="503" y="4"/>
                          <a:pt x="520" y="0"/>
                        </a:cubicBezTo>
                        <a:cubicBezTo>
                          <a:pt x="537" y="0"/>
                          <a:pt x="554" y="0"/>
                          <a:pt x="572" y="2"/>
                        </a:cubicBezTo>
                        <a:cubicBezTo>
                          <a:pt x="582" y="3"/>
                          <a:pt x="587" y="21"/>
                          <a:pt x="590" y="30"/>
                        </a:cubicBezTo>
                        <a:cubicBezTo>
                          <a:pt x="590" y="32"/>
                          <a:pt x="592" y="36"/>
                          <a:pt x="592" y="36"/>
                        </a:cubicBezTo>
                        <a:cubicBezTo>
                          <a:pt x="588" y="45"/>
                          <a:pt x="589" y="52"/>
                          <a:pt x="582" y="60"/>
                        </a:cubicBezTo>
                        <a:cubicBezTo>
                          <a:pt x="579" y="67"/>
                          <a:pt x="577" y="66"/>
                          <a:pt x="584" y="66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2341" name="Freeform 71">
                    <a:extLst>
                      <a:ext uri="{FF2B5EF4-FFF2-40B4-BE49-F238E27FC236}">
                        <a16:creationId xmlns:a16="http://schemas.microsoft.com/office/drawing/2014/main" id="{1CA0957D-75F9-1014-EF24-9C97CD45550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578" y="2506"/>
                    <a:ext cx="2074" cy="1231"/>
                  </a:xfrm>
                  <a:custGeom>
                    <a:avLst/>
                    <a:gdLst>
                      <a:gd name="T0" fmla="*/ 2074 w 599"/>
                      <a:gd name="T1" fmla="*/ 0 h 432"/>
                      <a:gd name="T2" fmla="*/ 2060 w 599"/>
                      <a:gd name="T3" fmla="*/ 17 h 432"/>
                      <a:gd name="T4" fmla="*/ 2039 w 599"/>
                      <a:gd name="T5" fmla="*/ 28 h 432"/>
                      <a:gd name="T6" fmla="*/ 2026 w 599"/>
                      <a:gd name="T7" fmla="*/ 68 h 432"/>
                      <a:gd name="T8" fmla="*/ 1929 w 599"/>
                      <a:gd name="T9" fmla="*/ 262 h 432"/>
                      <a:gd name="T10" fmla="*/ 1818 w 599"/>
                      <a:gd name="T11" fmla="*/ 593 h 432"/>
                      <a:gd name="T12" fmla="*/ 1783 w 599"/>
                      <a:gd name="T13" fmla="*/ 758 h 432"/>
                      <a:gd name="T14" fmla="*/ 1749 w 599"/>
                      <a:gd name="T15" fmla="*/ 997 h 432"/>
                      <a:gd name="T16" fmla="*/ 1714 w 599"/>
                      <a:gd name="T17" fmla="*/ 1146 h 432"/>
                      <a:gd name="T18" fmla="*/ 1596 w 599"/>
                      <a:gd name="T19" fmla="*/ 1203 h 432"/>
                      <a:gd name="T20" fmla="*/ 1499 w 599"/>
                      <a:gd name="T21" fmla="*/ 1180 h 432"/>
                      <a:gd name="T22" fmla="*/ 1458 w 599"/>
                      <a:gd name="T23" fmla="*/ 1168 h 432"/>
                      <a:gd name="T24" fmla="*/ 1472 w 599"/>
                      <a:gd name="T25" fmla="*/ 1003 h 432"/>
                      <a:gd name="T26" fmla="*/ 1492 w 599"/>
                      <a:gd name="T27" fmla="*/ 963 h 432"/>
                      <a:gd name="T28" fmla="*/ 1402 w 599"/>
                      <a:gd name="T29" fmla="*/ 935 h 432"/>
                      <a:gd name="T30" fmla="*/ 1201 w 599"/>
                      <a:gd name="T31" fmla="*/ 900 h 432"/>
                      <a:gd name="T32" fmla="*/ 391 w 599"/>
                      <a:gd name="T33" fmla="*/ 1026 h 432"/>
                      <a:gd name="T34" fmla="*/ 357 w 599"/>
                      <a:gd name="T35" fmla="*/ 1049 h 432"/>
                      <a:gd name="T36" fmla="*/ 301 w 599"/>
                      <a:gd name="T37" fmla="*/ 1117 h 432"/>
                      <a:gd name="T38" fmla="*/ 184 w 599"/>
                      <a:gd name="T39" fmla="*/ 1231 h 432"/>
                      <a:gd name="T40" fmla="*/ 100 w 599"/>
                      <a:gd name="T41" fmla="*/ 1203 h 432"/>
                      <a:gd name="T42" fmla="*/ 59 w 599"/>
                      <a:gd name="T43" fmla="*/ 1180 h 432"/>
                      <a:gd name="T44" fmla="*/ 24 w 599"/>
                      <a:gd name="T45" fmla="*/ 1134 h 432"/>
                      <a:gd name="T46" fmla="*/ 38 w 599"/>
                      <a:gd name="T47" fmla="*/ 1060 h 432"/>
                      <a:gd name="T48" fmla="*/ 59 w 599"/>
                      <a:gd name="T49" fmla="*/ 952 h 432"/>
                      <a:gd name="T50" fmla="*/ 93 w 599"/>
                      <a:gd name="T51" fmla="*/ 747 h 432"/>
                      <a:gd name="T52" fmla="*/ 100 w 599"/>
                      <a:gd name="T53" fmla="*/ 536 h 432"/>
                      <a:gd name="T54" fmla="*/ 107 w 599"/>
                      <a:gd name="T55" fmla="*/ 359 h 432"/>
                      <a:gd name="T56" fmla="*/ 100 w 599"/>
                      <a:gd name="T57" fmla="*/ 234 h 432"/>
                      <a:gd name="T58" fmla="*/ 73 w 599"/>
                      <a:gd name="T59" fmla="*/ 85 h 432"/>
                      <a:gd name="T60" fmla="*/ 66 w 599"/>
                      <a:gd name="T61" fmla="*/ 40 h 432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</a:gdLst>
                    <a:ahLst/>
                    <a:cxnLst>
                      <a:cxn ang="T62">
                        <a:pos x="T0" y="T1"/>
                      </a:cxn>
                      <a:cxn ang="T63">
                        <a:pos x="T2" y="T3"/>
                      </a:cxn>
                      <a:cxn ang="T64">
                        <a:pos x="T4" y="T5"/>
                      </a:cxn>
                      <a:cxn ang="T65">
                        <a:pos x="T6" y="T7"/>
                      </a:cxn>
                      <a:cxn ang="T66">
                        <a:pos x="T8" y="T9"/>
                      </a:cxn>
                      <a:cxn ang="T67">
                        <a:pos x="T10" y="T11"/>
                      </a:cxn>
                      <a:cxn ang="T68">
                        <a:pos x="T12" y="T13"/>
                      </a:cxn>
                      <a:cxn ang="T69">
                        <a:pos x="T14" y="T15"/>
                      </a:cxn>
                      <a:cxn ang="T70">
                        <a:pos x="T16" y="T17"/>
                      </a:cxn>
                      <a:cxn ang="T71">
                        <a:pos x="T18" y="T19"/>
                      </a:cxn>
                      <a:cxn ang="T72">
                        <a:pos x="T20" y="T21"/>
                      </a:cxn>
                      <a:cxn ang="T73">
                        <a:pos x="T22" y="T23"/>
                      </a:cxn>
                      <a:cxn ang="T74">
                        <a:pos x="T24" y="T25"/>
                      </a:cxn>
                      <a:cxn ang="T75">
                        <a:pos x="T26" y="T27"/>
                      </a:cxn>
                      <a:cxn ang="T76">
                        <a:pos x="T28" y="T29"/>
                      </a:cxn>
                      <a:cxn ang="T77">
                        <a:pos x="T30" y="T31"/>
                      </a:cxn>
                      <a:cxn ang="T78">
                        <a:pos x="T32" y="T33"/>
                      </a:cxn>
                      <a:cxn ang="T79">
                        <a:pos x="T34" y="T35"/>
                      </a:cxn>
                      <a:cxn ang="T80">
                        <a:pos x="T36" y="T37"/>
                      </a:cxn>
                      <a:cxn ang="T81">
                        <a:pos x="T38" y="T39"/>
                      </a:cxn>
                      <a:cxn ang="T82">
                        <a:pos x="T40" y="T41"/>
                      </a:cxn>
                      <a:cxn ang="T83">
                        <a:pos x="T42" y="T43"/>
                      </a:cxn>
                      <a:cxn ang="T84">
                        <a:pos x="T44" y="T45"/>
                      </a:cxn>
                      <a:cxn ang="T85">
                        <a:pos x="T46" y="T47"/>
                      </a:cxn>
                      <a:cxn ang="T86">
                        <a:pos x="T48" y="T49"/>
                      </a:cxn>
                      <a:cxn ang="T87">
                        <a:pos x="T50" y="T51"/>
                      </a:cxn>
                      <a:cxn ang="T88">
                        <a:pos x="T52" y="T53"/>
                      </a:cxn>
                      <a:cxn ang="T89">
                        <a:pos x="T54" y="T55"/>
                      </a:cxn>
                      <a:cxn ang="T90">
                        <a:pos x="T56" y="T57"/>
                      </a:cxn>
                      <a:cxn ang="T91">
                        <a:pos x="T58" y="T59"/>
                      </a:cxn>
                      <a:cxn ang="T92">
                        <a:pos x="T60" y="T61"/>
                      </a:cxn>
                    </a:cxnLst>
                    <a:rect l="0" t="0" r="r" b="b"/>
                    <a:pathLst>
                      <a:path w="599" h="432">
                        <a:moveTo>
                          <a:pt x="599" y="0"/>
                        </a:moveTo>
                        <a:cubicBezTo>
                          <a:pt x="597" y="2"/>
                          <a:pt x="596" y="4"/>
                          <a:pt x="595" y="6"/>
                        </a:cubicBezTo>
                        <a:cubicBezTo>
                          <a:pt x="593" y="7"/>
                          <a:pt x="590" y="8"/>
                          <a:pt x="589" y="10"/>
                        </a:cubicBezTo>
                        <a:cubicBezTo>
                          <a:pt x="587" y="11"/>
                          <a:pt x="585" y="23"/>
                          <a:pt x="585" y="24"/>
                        </a:cubicBezTo>
                        <a:cubicBezTo>
                          <a:pt x="575" y="45"/>
                          <a:pt x="570" y="72"/>
                          <a:pt x="557" y="92"/>
                        </a:cubicBezTo>
                        <a:cubicBezTo>
                          <a:pt x="551" y="130"/>
                          <a:pt x="537" y="171"/>
                          <a:pt x="525" y="208"/>
                        </a:cubicBezTo>
                        <a:cubicBezTo>
                          <a:pt x="523" y="228"/>
                          <a:pt x="519" y="246"/>
                          <a:pt x="515" y="266"/>
                        </a:cubicBezTo>
                        <a:cubicBezTo>
                          <a:pt x="511" y="294"/>
                          <a:pt x="511" y="322"/>
                          <a:pt x="505" y="350"/>
                        </a:cubicBezTo>
                        <a:cubicBezTo>
                          <a:pt x="503" y="368"/>
                          <a:pt x="503" y="385"/>
                          <a:pt x="495" y="402"/>
                        </a:cubicBezTo>
                        <a:cubicBezTo>
                          <a:pt x="492" y="416"/>
                          <a:pt x="474" y="420"/>
                          <a:pt x="461" y="422"/>
                        </a:cubicBezTo>
                        <a:cubicBezTo>
                          <a:pt x="440" y="416"/>
                          <a:pt x="450" y="419"/>
                          <a:pt x="433" y="414"/>
                        </a:cubicBezTo>
                        <a:cubicBezTo>
                          <a:pt x="429" y="412"/>
                          <a:pt x="421" y="410"/>
                          <a:pt x="421" y="410"/>
                        </a:cubicBezTo>
                        <a:cubicBezTo>
                          <a:pt x="410" y="394"/>
                          <a:pt x="414" y="367"/>
                          <a:pt x="425" y="352"/>
                        </a:cubicBezTo>
                        <a:cubicBezTo>
                          <a:pt x="426" y="347"/>
                          <a:pt x="431" y="342"/>
                          <a:pt x="431" y="338"/>
                        </a:cubicBezTo>
                        <a:cubicBezTo>
                          <a:pt x="429" y="328"/>
                          <a:pt x="405" y="328"/>
                          <a:pt x="405" y="328"/>
                        </a:cubicBezTo>
                        <a:cubicBezTo>
                          <a:pt x="392" y="315"/>
                          <a:pt x="365" y="319"/>
                          <a:pt x="347" y="316"/>
                        </a:cubicBezTo>
                        <a:cubicBezTo>
                          <a:pt x="268" y="322"/>
                          <a:pt x="188" y="334"/>
                          <a:pt x="113" y="360"/>
                        </a:cubicBezTo>
                        <a:cubicBezTo>
                          <a:pt x="101" y="377"/>
                          <a:pt x="116" y="356"/>
                          <a:pt x="103" y="368"/>
                        </a:cubicBezTo>
                        <a:cubicBezTo>
                          <a:pt x="99" y="370"/>
                          <a:pt x="90" y="387"/>
                          <a:pt x="87" y="392"/>
                        </a:cubicBezTo>
                        <a:cubicBezTo>
                          <a:pt x="94" y="431"/>
                          <a:pt x="75" y="417"/>
                          <a:pt x="53" y="432"/>
                        </a:cubicBezTo>
                        <a:cubicBezTo>
                          <a:pt x="44" y="429"/>
                          <a:pt x="36" y="426"/>
                          <a:pt x="29" y="422"/>
                        </a:cubicBezTo>
                        <a:cubicBezTo>
                          <a:pt x="24" y="419"/>
                          <a:pt x="17" y="414"/>
                          <a:pt x="17" y="414"/>
                        </a:cubicBezTo>
                        <a:cubicBezTo>
                          <a:pt x="12" y="399"/>
                          <a:pt x="16" y="404"/>
                          <a:pt x="7" y="398"/>
                        </a:cubicBezTo>
                        <a:cubicBezTo>
                          <a:pt x="0" y="388"/>
                          <a:pt x="5" y="380"/>
                          <a:pt x="11" y="372"/>
                        </a:cubicBezTo>
                        <a:cubicBezTo>
                          <a:pt x="8" y="357"/>
                          <a:pt x="13" y="347"/>
                          <a:pt x="17" y="334"/>
                        </a:cubicBezTo>
                        <a:cubicBezTo>
                          <a:pt x="19" y="311"/>
                          <a:pt x="19" y="283"/>
                          <a:pt x="27" y="262"/>
                        </a:cubicBezTo>
                        <a:cubicBezTo>
                          <a:pt x="28" y="237"/>
                          <a:pt x="32" y="212"/>
                          <a:pt x="29" y="188"/>
                        </a:cubicBezTo>
                        <a:cubicBezTo>
                          <a:pt x="31" y="167"/>
                          <a:pt x="27" y="146"/>
                          <a:pt x="31" y="126"/>
                        </a:cubicBezTo>
                        <a:cubicBezTo>
                          <a:pt x="29" y="108"/>
                          <a:pt x="27" y="99"/>
                          <a:pt x="29" y="82"/>
                        </a:cubicBezTo>
                        <a:cubicBezTo>
                          <a:pt x="26" y="64"/>
                          <a:pt x="23" y="47"/>
                          <a:pt x="21" y="30"/>
                        </a:cubicBezTo>
                        <a:cubicBezTo>
                          <a:pt x="23" y="10"/>
                          <a:pt x="28" y="9"/>
                          <a:pt x="19" y="14"/>
                        </a:cubicBezTo>
                      </a:path>
                    </a:pathLst>
                  </a:custGeom>
                  <a:blipFill dpi="0" rotWithShape="0">
                    <a:blip r:embed="rId3"/>
                    <a:srcRect/>
                    <a:tile tx="0" ty="0" sx="100000" sy="100000" flip="none" algn="tl"/>
                  </a:blip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38100" cap="flat" cmpd="sng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pic>
              <p:nvPicPr>
                <p:cNvPr id="12339" name="Picture 72">
                  <a:extLst>
                    <a:ext uri="{FF2B5EF4-FFF2-40B4-BE49-F238E27FC236}">
                      <a16:creationId xmlns:a16="http://schemas.microsoft.com/office/drawing/2014/main" id="{97832F0A-540E-F982-DBDB-B236216ACF38}"/>
                    </a:ext>
                  </a:extLst>
                </p:cNvPr>
                <p:cNvPicPr>
                  <a:picLocks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07" y="548"/>
                  <a:ext cx="2950" cy="276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E844A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sp>
            <p:nvSpPr>
              <p:cNvPr id="12333" name="Freeform 73">
                <a:extLst>
                  <a:ext uri="{FF2B5EF4-FFF2-40B4-BE49-F238E27FC236}">
                    <a16:creationId xmlns:a16="http://schemas.microsoft.com/office/drawing/2014/main" id="{B2B4AD75-085D-7643-70E6-50D77B7410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6" y="2649"/>
                <a:ext cx="88" cy="277"/>
              </a:xfrm>
              <a:custGeom>
                <a:avLst/>
                <a:gdLst>
                  <a:gd name="T0" fmla="*/ 75 w 85"/>
                  <a:gd name="T1" fmla="*/ 133 h 318"/>
                  <a:gd name="T2" fmla="*/ 66 w 85"/>
                  <a:gd name="T3" fmla="*/ 60 h 318"/>
                  <a:gd name="T4" fmla="*/ 49 w 85"/>
                  <a:gd name="T5" fmla="*/ 37 h 318"/>
                  <a:gd name="T6" fmla="*/ 57 w 85"/>
                  <a:gd name="T7" fmla="*/ 60 h 318"/>
                  <a:gd name="T8" fmla="*/ 66 w 85"/>
                  <a:gd name="T9" fmla="*/ 24 h 318"/>
                  <a:gd name="T10" fmla="*/ 39 w 85"/>
                  <a:gd name="T11" fmla="*/ 9 h 318"/>
                  <a:gd name="T12" fmla="*/ 39 w 85"/>
                  <a:gd name="T13" fmla="*/ 37 h 318"/>
                  <a:gd name="T14" fmla="*/ 49 w 85"/>
                  <a:gd name="T15" fmla="*/ 163 h 318"/>
                  <a:gd name="T16" fmla="*/ 31 w 85"/>
                  <a:gd name="T17" fmla="*/ 140 h 318"/>
                  <a:gd name="T18" fmla="*/ 39 w 85"/>
                  <a:gd name="T19" fmla="*/ 111 h 318"/>
                  <a:gd name="T20" fmla="*/ 49 w 85"/>
                  <a:gd name="T21" fmla="*/ 140 h 318"/>
                  <a:gd name="T22" fmla="*/ 39 w 85"/>
                  <a:gd name="T23" fmla="*/ 89 h 318"/>
                  <a:gd name="T24" fmla="*/ 49 w 85"/>
                  <a:gd name="T25" fmla="*/ 133 h 318"/>
                  <a:gd name="T26" fmla="*/ 39 w 85"/>
                  <a:gd name="T27" fmla="*/ 104 h 318"/>
                  <a:gd name="T28" fmla="*/ 49 w 85"/>
                  <a:gd name="T29" fmla="*/ 125 h 318"/>
                  <a:gd name="T30" fmla="*/ 57 w 85"/>
                  <a:gd name="T31" fmla="*/ 148 h 318"/>
                  <a:gd name="T32" fmla="*/ 75 w 85"/>
                  <a:gd name="T33" fmla="*/ 177 h 318"/>
                  <a:gd name="T34" fmla="*/ 83 w 85"/>
                  <a:gd name="T35" fmla="*/ 199 h 318"/>
                  <a:gd name="T36" fmla="*/ 75 w 85"/>
                  <a:gd name="T37" fmla="*/ 243 h 318"/>
                  <a:gd name="T38" fmla="*/ 66 w 85"/>
                  <a:gd name="T39" fmla="*/ 236 h 318"/>
                  <a:gd name="T40" fmla="*/ 57 w 85"/>
                  <a:gd name="T41" fmla="*/ 273 h 318"/>
                  <a:gd name="T42" fmla="*/ 39 w 85"/>
                  <a:gd name="T43" fmla="*/ 251 h 318"/>
                  <a:gd name="T44" fmla="*/ 31 w 85"/>
                  <a:gd name="T45" fmla="*/ 177 h 318"/>
                  <a:gd name="T46" fmla="*/ 23 w 85"/>
                  <a:gd name="T47" fmla="*/ 214 h 318"/>
                  <a:gd name="T48" fmla="*/ 5 w 85"/>
                  <a:gd name="T49" fmla="*/ 185 h 318"/>
                  <a:gd name="T50" fmla="*/ 39 w 85"/>
                  <a:gd name="T51" fmla="*/ 125 h 318"/>
                  <a:gd name="T52" fmla="*/ 66 w 85"/>
                  <a:gd name="T53" fmla="*/ 148 h 318"/>
                  <a:gd name="T54" fmla="*/ 75 w 85"/>
                  <a:gd name="T55" fmla="*/ 192 h 318"/>
                  <a:gd name="T56" fmla="*/ 66 w 85"/>
                  <a:gd name="T57" fmla="*/ 163 h 318"/>
                  <a:gd name="T58" fmla="*/ 66 w 85"/>
                  <a:gd name="T59" fmla="*/ 9 h 318"/>
                  <a:gd name="T60" fmla="*/ 49 w 85"/>
                  <a:gd name="T61" fmla="*/ 30 h 318"/>
                  <a:gd name="T62" fmla="*/ 23 w 85"/>
                  <a:gd name="T63" fmla="*/ 37 h 318"/>
                  <a:gd name="T64" fmla="*/ 39 w 85"/>
                  <a:gd name="T65" fmla="*/ 82 h 318"/>
                  <a:gd name="T66" fmla="*/ 57 w 85"/>
                  <a:gd name="T67" fmla="*/ 118 h 318"/>
                  <a:gd name="T68" fmla="*/ 75 w 85"/>
                  <a:gd name="T69" fmla="*/ 133 h 31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85" h="318">
                    <a:moveTo>
                      <a:pt x="72" y="153"/>
                    </a:moveTo>
                    <a:cubicBezTo>
                      <a:pt x="69" y="125"/>
                      <a:pt x="70" y="96"/>
                      <a:pt x="64" y="69"/>
                    </a:cubicBezTo>
                    <a:cubicBezTo>
                      <a:pt x="61" y="58"/>
                      <a:pt x="57" y="43"/>
                      <a:pt x="47" y="43"/>
                    </a:cubicBezTo>
                    <a:cubicBezTo>
                      <a:pt x="37" y="43"/>
                      <a:pt x="55" y="69"/>
                      <a:pt x="55" y="69"/>
                    </a:cubicBezTo>
                    <a:cubicBezTo>
                      <a:pt x="58" y="55"/>
                      <a:pt x="67" y="40"/>
                      <a:pt x="64" y="27"/>
                    </a:cubicBezTo>
                    <a:cubicBezTo>
                      <a:pt x="61" y="17"/>
                      <a:pt x="41" y="0"/>
                      <a:pt x="38" y="10"/>
                    </a:cubicBezTo>
                    <a:cubicBezTo>
                      <a:pt x="30" y="27"/>
                      <a:pt x="61" y="111"/>
                      <a:pt x="38" y="43"/>
                    </a:cubicBezTo>
                    <a:cubicBezTo>
                      <a:pt x="46" y="96"/>
                      <a:pt x="56" y="134"/>
                      <a:pt x="47" y="187"/>
                    </a:cubicBezTo>
                    <a:cubicBezTo>
                      <a:pt x="41" y="178"/>
                      <a:pt x="31" y="171"/>
                      <a:pt x="30" y="161"/>
                    </a:cubicBezTo>
                    <a:cubicBezTo>
                      <a:pt x="28" y="149"/>
                      <a:pt x="26" y="128"/>
                      <a:pt x="38" y="128"/>
                    </a:cubicBezTo>
                    <a:cubicBezTo>
                      <a:pt x="49" y="128"/>
                      <a:pt x="47" y="172"/>
                      <a:pt x="47" y="161"/>
                    </a:cubicBezTo>
                    <a:cubicBezTo>
                      <a:pt x="47" y="141"/>
                      <a:pt x="38" y="121"/>
                      <a:pt x="38" y="102"/>
                    </a:cubicBezTo>
                    <a:cubicBezTo>
                      <a:pt x="38" y="84"/>
                      <a:pt x="47" y="135"/>
                      <a:pt x="47" y="153"/>
                    </a:cubicBezTo>
                    <a:cubicBezTo>
                      <a:pt x="47" y="164"/>
                      <a:pt x="38" y="130"/>
                      <a:pt x="38" y="119"/>
                    </a:cubicBezTo>
                    <a:cubicBezTo>
                      <a:pt x="38" y="110"/>
                      <a:pt x="44" y="135"/>
                      <a:pt x="47" y="144"/>
                    </a:cubicBezTo>
                    <a:cubicBezTo>
                      <a:pt x="49" y="152"/>
                      <a:pt x="52" y="161"/>
                      <a:pt x="55" y="170"/>
                    </a:cubicBezTo>
                    <a:cubicBezTo>
                      <a:pt x="73" y="83"/>
                      <a:pt x="55" y="148"/>
                      <a:pt x="72" y="203"/>
                    </a:cubicBezTo>
                    <a:cubicBezTo>
                      <a:pt x="74" y="211"/>
                      <a:pt x="77" y="220"/>
                      <a:pt x="80" y="229"/>
                    </a:cubicBezTo>
                    <a:cubicBezTo>
                      <a:pt x="77" y="245"/>
                      <a:pt x="85" y="269"/>
                      <a:pt x="72" y="279"/>
                    </a:cubicBezTo>
                    <a:cubicBezTo>
                      <a:pt x="66" y="282"/>
                      <a:pt x="39" y="202"/>
                      <a:pt x="64" y="271"/>
                    </a:cubicBezTo>
                    <a:cubicBezTo>
                      <a:pt x="61" y="285"/>
                      <a:pt x="66" y="305"/>
                      <a:pt x="55" y="313"/>
                    </a:cubicBezTo>
                    <a:cubicBezTo>
                      <a:pt x="46" y="318"/>
                      <a:pt x="40" y="297"/>
                      <a:pt x="38" y="288"/>
                    </a:cubicBezTo>
                    <a:cubicBezTo>
                      <a:pt x="31" y="260"/>
                      <a:pt x="32" y="231"/>
                      <a:pt x="30" y="203"/>
                    </a:cubicBezTo>
                    <a:cubicBezTo>
                      <a:pt x="27" y="217"/>
                      <a:pt x="35" y="241"/>
                      <a:pt x="22" y="246"/>
                    </a:cubicBezTo>
                    <a:cubicBezTo>
                      <a:pt x="10" y="250"/>
                      <a:pt x="6" y="224"/>
                      <a:pt x="5" y="212"/>
                    </a:cubicBezTo>
                    <a:cubicBezTo>
                      <a:pt x="0" y="173"/>
                      <a:pt x="15" y="167"/>
                      <a:pt x="38" y="144"/>
                    </a:cubicBezTo>
                    <a:cubicBezTo>
                      <a:pt x="46" y="152"/>
                      <a:pt x="58" y="158"/>
                      <a:pt x="64" y="170"/>
                    </a:cubicBezTo>
                    <a:cubicBezTo>
                      <a:pt x="70" y="185"/>
                      <a:pt x="72" y="203"/>
                      <a:pt x="72" y="220"/>
                    </a:cubicBezTo>
                    <a:cubicBezTo>
                      <a:pt x="72" y="231"/>
                      <a:pt x="66" y="198"/>
                      <a:pt x="64" y="187"/>
                    </a:cubicBezTo>
                    <a:cubicBezTo>
                      <a:pt x="78" y="124"/>
                      <a:pt x="84" y="73"/>
                      <a:pt x="64" y="10"/>
                    </a:cubicBezTo>
                    <a:cubicBezTo>
                      <a:pt x="58" y="18"/>
                      <a:pt x="54" y="28"/>
                      <a:pt x="47" y="35"/>
                    </a:cubicBezTo>
                    <a:cubicBezTo>
                      <a:pt x="40" y="40"/>
                      <a:pt x="23" y="34"/>
                      <a:pt x="22" y="43"/>
                    </a:cubicBezTo>
                    <a:cubicBezTo>
                      <a:pt x="19" y="60"/>
                      <a:pt x="38" y="94"/>
                      <a:pt x="38" y="94"/>
                    </a:cubicBezTo>
                    <a:cubicBezTo>
                      <a:pt x="57" y="39"/>
                      <a:pt x="38" y="80"/>
                      <a:pt x="55" y="136"/>
                    </a:cubicBezTo>
                    <a:cubicBezTo>
                      <a:pt x="57" y="143"/>
                      <a:pt x="66" y="147"/>
                      <a:pt x="72" y="153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4" name="Freeform 74">
                <a:extLst>
                  <a:ext uri="{FF2B5EF4-FFF2-40B4-BE49-F238E27FC236}">
                    <a16:creationId xmlns:a16="http://schemas.microsoft.com/office/drawing/2014/main" id="{EF864603-31E9-F1C3-AC9D-75772AC21A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5" y="2647"/>
                <a:ext cx="109" cy="309"/>
              </a:xfrm>
              <a:custGeom>
                <a:avLst/>
                <a:gdLst>
                  <a:gd name="T0" fmla="*/ 1 w 105"/>
                  <a:gd name="T1" fmla="*/ 0 h 354"/>
                  <a:gd name="T2" fmla="*/ 96 w 105"/>
                  <a:gd name="T3" fmla="*/ 4 h 354"/>
                  <a:gd name="T4" fmla="*/ 76 w 105"/>
                  <a:gd name="T5" fmla="*/ 25 h 354"/>
                  <a:gd name="T6" fmla="*/ 87 w 105"/>
                  <a:gd name="T7" fmla="*/ 53 h 354"/>
                  <a:gd name="T8" fmla="*/ 87 w 105"/>
                  <a:gd name="T9" fmla="*/ 127 h 354"/>
                  <a:gd name="T10" fmla="*/ 101 w 105"/>
                  <a:gd name="T11" fmla="*/ 147 h 354"/>
                  <a:gd name="T12" fmla="*/ 101 w 105"/>
                  <a:gd name="T13" fmla="*/ 209 h 354"/>
                  <a:gd name="T14" fmla="*/ 87 w 105"/>
                  <a:gd name="T15" fmla="*/ 293 h 354"/>
                  <a:gd name="T16" fmla="*/ 71 w 105"/>
                  <a:gd name="T17" fmla="*/ 309 h 354"/>
                  <a:gd name="T18" fmla="*/ 15 w 105"/>
                  <a:gd name="T19" fmla="*/ 279 h 354"/>
                  <a:gd name="T20" fmla="*/ 12 w 105"/>
                  <a:gd name="T21" fmla="*/ 246 h 354"/>
                  <a:gd name="T22" fmla="*/ 15 w 105"/>
                  <a:gd name="T23" fmla="*/ 214 h 354"/>
                  <a:gd name="T24" fmla="*/ 9 w 105"/>
                  <a:gd name="T25" fmla="*/ 86 h 354"/>
                  <a:gd name="T26" fmla="*/ 21 w 105"/>
                  <a:gd name="T27" fmla="*/ 39 h 354"/>
                  <a:gd name="T28" fmla="*/ 6 w 105"/>
                  <a:gd name="T29" fmla="*/ 11 h 354"/>
                  <a:gd name="T30" fmla="*/ 1 w 105"/>
                  <a:gd name="T31" fmla="*/ 0 h 354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05" h="354">
                    <a:moveTo>
                      <a:pt x="1" y="0"/>
                    </a:moveTo>
                    <a:cubicBezTo>
                      <a:pt x="19" y="11"/>
                      <a:pt x="67" y="3"/>
                      <a:pt x="92" y="5"/>
                    </a:cubicBezTo>
                    <a:cubicBezTo>
                      <a:pt x="87" y="16"/>
                      <a:pt x="83" y="22"/>
                      <a:pt x="73" y="29"/>
                    </a:cubicBezTo>
                    <a:cubicBezTo>
                      <a:pt x="76" y="39"/>
                      <a:pt x="80" y="50"/>
                      <a:pt x="84" y="61"/>
                    </a:cubicBezTo>
                    <a:cubicBezTo>
                      <a:pt x="80" y="89"/>
                      <a:pt x="73" y="118"/>
                      <a:pt x="84" y="146"/>
                    </a:cubicBezTo>
                    <a:cubicBezTo>
                      <a:pt x="86" y="158"/>
                      <a:pt x="89" y="158"/>
                      <a:pt x="97" y="168"/>
                    </a:cubicBezTo>
                    <a:cubicBezTo>
                      <a:pt x="101" y="194"/>
                      <a:pt x="99" y="212"/>
                      <a:pt x="97" y="240"/>
                    </a:cubicBezTo>
                    <a:cubicBezTo>
                      <a:pt x="103" y="261"/>
                      <a:pt x="105" y="319"/>
                      <a:pt x="84" y="336"/>
                    </a:cubicBezTo>
                    <a:cubicBezTo>
                      <a:pt x="80" y="347"/>
                      <a:pt x="79" y="351"/>
                      <a:pt x="68" y="354"/>
                    </a:cubicBezTo>
                    <a:cubicBezTo>
                      <a:pt x="38" y="351"/>
                      <a:pt x="24" y="348"/>
                      <a:pt x="14" y="320"/>
                    </a:cubicBezTo>
                    <a:cubicBezTo>
                      <a:pt x="12" y="307"/>
                      <a:pt x="7" y="294"/>
                      <a:pt x="12" y="282"/>
                    </a:cubicBezTo>
                    <a:cubicBezTo>
                      <a:pt x="7" y="269"/>
                      <a:pt x="10" y="257"/>
                      <a:pt x="14" y="245"/>
                    </a:cubicBezTo>
                    <a:cubicBezTo>
                      <a:pt x="2" y="199"/>
                      <a:pt x="13" y="146"/>
                      <a:pt x="9" y="98"/>
                    </a:cubicBezTo>
                    <a:cubicBezTo>
                      <a:pt x="11" y="79"/>
                      <a:pt x="13" y="62"/>
                      <a:pt x="20" y="45"/>
                    </a:cubicBezTo>
                    <a:cubicBezTo>
                      <a:pt x="17" y="29"/>
                      <a:pt x="20" y="18"/>
                      <a:pt x="6" y="13"/>
                    </a:cubicBezTo>
                    <a:cubicBezTo>
                      <a:pt x="0" y="3"/>
                      <a:pt x="1" y="8"/>
                      <a:pt x="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5" name="Freeform 75">
                <a:extLst>
                  <a:ext uri="{FF2B5EF4-FFF2-40B4-BE49-F238E27FC236}">
                    <a16:creationId xmlns:a16="http://schemas.microsoft.com/office/drawing/2014/main" id="{1A10F61B-816C-886F-EA37-5664F23378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8" y="2583"/>
                <a:ext cx="155" cy="328"/>
              </a:xfrm>
              <a:custGeom>
                <a:avLst/>
                <a:gdLst>
                  <a:gd name="T0" fmla="*/ 147 w 149"/>
                  <a:gd name="T1" fmla="*/ 17 h 376"/>
                  <a:gd name="T2" fmla="*/ 138 w 149"/>
                  <a:gd name="T3" fmla="*/ 90 h 376"/>
                  <a:gd name="T4" fmla="*/ 130 w 149"/>
                  <a:gd name="T5" fmla="*/ 113 h 376"/>
                  <a:gd name="T6" fmla="*/ 127 w 149"/>
                  <a:gd name="T7" fmla="*/ 122 h 376"/>
                  <a:gd name="T8" fmla="*/ 108 w 149"/>
                  <a:gd name="T9" fmla="*/ 213 h 376"/>
                  <a:gd name="T10" fmla="*/ 85 w 149"/>
                  <a:gd name="T11" fmla="*/ 274 h 376"/>
                  <a:gd name="T12" fmla="*/ 69 w 149"/>
                  <a:gd name="T13" fmla="*/ 316 h 376"/>
                  <a:gd name="T14" fmla="*/ 58 w 149"/>
                  <a:gd name="T15" fmla="*/ 318 h 376"/>
                  <a:gd name="T16" fmla="*/ 19 w 149"/>
                  <a:gd name="T17" fmla="*/ 323 h 376"/>
                  <a:gd name="T18" fmla="*/ 2 w 149"/>
                  <a:gd name="T19" fmla="*/ 306 h 376"/>
                  <a:gd name="T20" fmla="*/ 5 w 149"/>
                  <a:gd name="T21" fmla="*/ 276 h 376"/>
                  <a:gd name="T22" fmla="*/ 8 w 149"/>
                  <a:gd name="T23" fmla="*/ 192 h 376"/>
                  <a:gd name="T24" fmla="*/ 22 w 149"/>
                  <a:gd name="T25" fmla="*/ 174 h 376"/>
                  <a:gd name="T26" fmla="*/ 35 w 149"/>
                  <a:gd name="T27" fmla="*/ 92 h 376"/>
                  <a:gd name="T28" fmla="*/ 44 w 149"/>
                  <a:gd name="T29" fmla="*/ 65 h 376"/>
                  <a:gd name="T30" fmla="*/ 83 w 149"/>
                  <a:gd name="T31" fmla="*/ 16 h 376"/>
                  <a:gd name="T32" fmla="*/ 127 w 149"/>
                  <a:gd name="T33" fmla="*/ 16 h 376"/>
                  <a:gd name="T34" fmla="*/ 147 w 149"/>
                  <a:gd name="T35" fmla="*/ 17 h 37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49" h="376">
                    <a:moveTo>
                      <a:pt x="141" y="20"/>
                    </a:moveTo>
                    <a:cubicBezTo>
                      <a:pt x="135" y="47"/>
                      <a:pt x="136" y="74"/>
                      <a:pt x="133" y="103"/>
                    </a:cubicBezTo>
                    <a:cubicBezTo>
                      <a:pt x="131" y="112"/>
                      <a:pt x="127" y="120"/>
                      <a:pt x="125" y="130"/>
                    </a:cubicBezTo>
                    <a:cubicBezTo>
                      <a:pt x="124" y="133"/>
                      <a:pt x="122" y="140"/>
                      <a:pt x="122" y="140"/>
                    </a:cubicBezTo>
                    <a:cubicBezTo>
                      <a:pt x="126" y="171"/>
                      <a:pt x="121" y="215"/>
                      <a:pt x="104" y="244"/>
                    </a:cubicBezTo>
                    <a:cubicBezTo>
                      <a:pt x="98" y="263"/>
                      <a:pt x="102" y="306"/>
                      <a:pt x="82" y="314"/>
                    </a:cubicBezTo>
                    <a:cubicBezTo>
                      <a:pt x="78" y="326"/>
                      <a:pt x="66" y="361"/>
                      <a:pt x="66" y="362"/>
                    </a:cubicBezTo>
                    <a:cubicBezTo>
                      <a:pt x="62" y="362"/>
                      <a:pt x="59" y="363"/>
                      <a:pt x="56" y="364"/>
                    </a:cubicBezTo>
                    <a:cubicBezTo>
                      <a:pt x="43" y="376"/>
                      <a:pt x="36" y="371"/>
                      <a:pt x="18" y="370"/>
                    </a:cubicBezTo>
                    <a:cubicBezTo>
                      <a:pt x="12" y="363"/>
                      <a:pt x="8" y="356"/>
                      <a:pt x="2" y="351"/>
                    </a:cubicBezTo>
                    <a:cubicBezTo>
                      <a:pt x="0" y="336"/>
                      <a:pt x="0" y="329"/>
                      <a:pt x="5" y="316"/>
                    </a:cubicBezTo>
                    <a:cubicBezTo>
                      <a:pt x="7" y="287"/>
                      <a:pt x="1" y="247"/>
                      <a:pt x="8" y="220"/>
                    </a:cubicBezTo>
                    <a:cubicBezTo>
                      <a:pt x="9" y="211"/>
                      <a:pt x="21" y="199"/>
                      <a:pt x="21" y="199"/>
                    </a:cubicBezTo>
                    <a:cubicBezTo>
                      <a:pt x="22" y="168"/>
                      <a:pt x="17" y="133"/>
                      <a:pt x="34" y="106"/>
                    </a:cubicBezTo>
                    <a:cubicBezTo>
                      <a:pt x="36" y="95"/>
                      <a:pt x="42" y="74"/>
                      <a:pt x="42" y="74"/>
                    </a:cubicBezTo>
                    <a:cubicBezTo>
                      <a:pt x="45" y="3"/>
                      <a:pt x="33" y="0"/>
                      <a:pt x="80" y="18"/>
                    </a:cubicBezTo>
                    <a:cubicBezTo>
                      <a:pt x="108" y="14"/>
                      <a:pt x="99" y="13"/>
                      <a:pt x="122" y="18"/>
                    </a:cubicBezTo>
                    <a:cubicBezTo>
                      <a:pt x="144" y="22"/>
                      <a:pt x="149" y="28"/>
                      <a:pt x="141" y="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6" name="Freeform 76">
                <a:extLst>
                  <a:ext uri="{FF2B5EF4-FFF2-40B4-BE49-F238E27FC236}">
                    <a16:creationId xmlns:a16="http://schemas.microsoft.com/office/drawing/2014/main" id="{E6840F45-C48E-E214-C220-417648550F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1020"/>
                <a:ext cx="99" cy="440"/>
              </a:xfrm>
              <a:custGeom>
                <a:avLst/>
                <a:gdLst>
                  <a:gd name="T0" fmla="*/ 27 w 96"/>
                  <a:gd name="T1" fmla="*/ 424 h 504"/>
                  <a:gd name="T2" fmla="*/ 63 w 96"/>
                  <a:gd name="T3" fmla="*/ 431 h 504"/>
                  <a:gd name="T4" fmla="*/ 74 w 96"/>
                  <a:gd name="T5" fmla="*/ 394 h 504"/>
                  <a:gd name="T6" fmla="*/ 74 w 96"/>
                  <a:gd name="T7" fmla="*/ 282 h 504"/>
                  <a:gd name="T8" fmla="*/ 91 w 96"/>
                  <a:gd name="T9" fmla="*/ 187 h 504"/>
                  <a:gd name="T10" fmla="*/ 99 w 96"/>
                  <a:gd name="T11" fmla="*/ 152 h 504"/>
                  <a:gd name="T12" fmla="*/ 91 w 96"/>
                  <a:gd name="T13" fmla="*/ 45 h 504"/>
                  <a:gd name="T14" fmla="*/ 79 w 96"/>
                  <a:gd name="T15" fmla="*/ 5 h 504"/>
                  <a:gd name="T16" fmla="*/ 30 w 96"/>
                  <a:gd name="T17" fmla="*/ 22 h 504"/>
                  <a:gd name="T18" fmla="*/ 27 w 96"/>
                  <a:gd name="T19" fmla="*/ 106 h 504"/>
                  <a:gd name="T20" fmla="*/ 33 w 96"/>
                  <a:gd name="T21" fmla="*/ 317 h 504"/>
                  <a:gd name="T22" fmla="*/ 41 w 96"/>
                  <a:gd name="T23" fmla="*/ 354 h 504"/>
                  <a:gd name="T24" fmla="*/ 25 w 96"/>
                  <a:gd name="T25" fmla="*/ 413 h 504"/>
                  <a:gd name="T26" fmla="*/ 27 w 96"/>
                  <a:gd name="T27" fmla="*/ 424 h 50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96" h="504">
                    <a:moveTo>
                      <a:pt x="26" y="486"/>
                    </a:moveTo>
                    <a:cubicBezTo>
                      <a:pt x="50" y="492"/>
                      <a:pt x="38" y="489"/>
                      <a:pt x="61" y="494"/>
                    </a:cubicBezTo>
                    <a:cubicBezTo>
                      <a:pt x="69" y="480"/>
                      <a:pt x="66" y="465"/>
                      <a:pt x="72" y="451"/>
                    </a:cubicBezTo>
                    <a:cubicBezTo>
                      <a:pt x="77" y="408"/>
                      <a:pt x="82" y="366"/>
                      <a:pt x="72" y="323"/>
                    </a:cubicBezTo>
                    <a:cubicBezTo>
                      <a:pt x="73" y="288"/>
                      <a:pt x="75" y="247"/>
                      <a:pt x="88" y="214"/>
                    </a:cubicBezTo>
                    <a:cubicBezTo>
                      <a:pt x="93" y="179"/>
                      <a:pt x="89" y="192"/>
                      <a:pt x="96" y="174"/>
                    </a:cubicBezTo>
                    <a:cubicBezTo>
                      <a:pt x="94" y="116"/>
                      <a:pt x="92" y="96"/>
                      <a:pt x="88" y="51"/>
                    </a:cubicBezTo>
                    <a:cubicBezTo>
                      <a:pt x="90" y="21"/>
                      <a:pt x="89" y="26"/>
                      <a:pt x="77" y="6"/>
                    </a:cubicBezTo>
                    <a:cubicBezTo>
                      <a:pt x="43" y="8"/>
                      <a:pt x="39" y="0"/>
                      <a:pt x="29" y="25"/>
                    </a:cubicBezTo>
                    <a:cubicBezTo>
                      <a:pt x="31" y="56"/>
                      <a:pt x="37" y="90"/>
                      <a:pt x="26" y="121"/>
                    </a:cubicBezTo>
                    <a:cubicBezTo>
                      <a:pt x="49" y="199"/>
                      <a:pt x="0" y="279"/>
                      <a:pt x="32" y="363"/>
                    </a:cubicBezTo>
                    <a:cubicBezTo>
                      <a:pt x="33" y="379"/>
                      <a:pt x="34" y="390"/>
                      <a:pt x="40" y="406"/>
                    </a:cubicBezTo>
                    <a:cubicBezTo>
                      <a:pt x="34" y="428"/>
                      <a:pt x="29" y="450"/>
                      <a:pt x="24" y="473"/>
                    </a:cubicBezTo>
                    <a:cubicBezTo>
                      <a:pt x="25" y="479"/>
                      <a:pt x="44" y="504"/>
                      <a:pt x="26" y="48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37" name="Freeform 77">
                <a:extLst>
                  <a:ext uri="{FF2B5EF4-FFF2-40B4-BE49-F238E27FC236}">
                    <a16:creationId xmlns:a16="http://schemas.microsoft.com/office/drawing/2014/main" id="{BC514A1A-A6F8-3E42-707D-C798F387A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1" y="1007"/>
                <a:ext cx="156" cy="358"/>
              </a:xfrm>
              <a:custGeom>
                <a:avLst/>
                <a:gdLst>
                  <a:gd name="T0" fmla="*/ 5 w 150"/>
                  <a:gd name="T1" fmla="*/ 333 h 410"/>
                  <a:gd name="T2" fmla="*/ 42 w 150"/>
                  <a:gd name="T3" fmla="*/ 358 h 410"/>
                  <a:gd name="T4" fmla="*/ 83 w 150"/>
                  <a:gd name="T5" fmla="*/ 351 h 410"/>
                  <a:gd name="T6" fmla="*/ 97 w 150"/>
                  <a:gd name="T7" fmla="*/ 316 h 410"/>
                  <a:gd name="T8" fmla="*/ 119 w 150"/>
                  <a:gd name="T9" fmla="*/ 244 h 410"/>
                  <a:gd name="T10" fmla="*/ 133 w 150"/>
                  <a:gd name="T11" fmla="*/ 189 h 410"/>
                  <a:gd name="T12" fmla="*/ 141 w 150"/>
                  <a:gd name="T13" fmla="*/ 168 h 410"/>
                  <a:gd name="T14" fmla="*/ 144 w 150"/>
                  <a:gd name="T15" fmla="*/ 102 h 410"/>
                  <a:gd name="T16" fmla="*/ 150 w 150"/>
                  <a:gd name="T17" fmla="*/ 88 h 410"/>
                  <a:gd name="T18" fmla="*/ 152 w 150"/>
                  <a:gd name="T19" fmla="*/ 42 h 410"/>
                  <a:gd name="T20" fmla="*/ 135 w 150"/>
                  <a:gd name="T21" fmla="*/ 0 h 410"/>
                  <a:gd name="T22" fmla="*/ 97 w 150"/>
                  <a:gd name="T23" fmla="*/ 11 h 410"/>
                  <a:gd name="T24" fmla="*/ 80 w 150"/>
                  <a:gd name="T25" fmla="*/ 46 h 410"/>
                  <a:gd name="T26" fmla="*/ 69 w 150"/>
                  <a:gd name="T27" fmla="*/ 120 h 410"/>
                  <a:gd name="T28" fmla="*/ 60 w 150"/>
                  <a:gd name="T29" fmla="*/ 141 h 410"/>
                  <a:gd name="T30" fmla="*/ 44 w 150"/>
                  <a:gd name="T31" fmla="*/ 189 h 410"/>
                  <a:gd name="T32" fmla="*/ 42 w 150"/>
                  <a:gd name="T33" fmla="*/ 197 h 410"/>
                  <a:gd name="T34" fmla="*/ 35 w 150"/>
                  <a:gd name="T35" fmla="*/ 203 h 410"/>
                  <a:gd name="T36" fmla="*/ 33 w 150"/>
                  <a:gd name="T37" fmla="*/ 218 h 410"/>
                  <a:gd name="T38" fmla="*/ 30 w 150"/>
                  <a:gd name="T39" fmla="*/ 225 h 410"/>
                  <a:gd name="T40" fmla="*/ 17 w 150"/>
                  <a:gd name="T41" fmla="*/ 305 h 410"/>
                  <a:gd name="T42" fmla="*/ 10 w 150"/>
                  <a:gd name="T43" fmla="*/ 333 h 410"/>
                  <a:gd name="T44" fmla="*/ 2 w 150"/>
                  <a:gd name="T45" fmla="*/ 337 h 410"/>
                  <a:gd name="T46" fmla="*/ 5 w 150"/>
                  <a:gd name="T47" fmla="*/ 333 h 41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50" h="410">
                    <a:moveTo>
                      <a:pt x="5" y="381"/>
                    </a:moveTo>
                    <a:cubicBezTo>
                      <a:pt x="18" y="394"/>
                      <a:pt x="19" y="403"/>
                      <a:pt x="40" y="410"/>
                    </a:cubicBezTo>
                    <a:cubicBezTo>
                      <a:pt x="55" y="408"/>
                      <a:pt x="66" y="407"/>
                      <a:pt x="80" y="402"/>
                    </a:cubicBezTo>
                    <a:cubicBezTo>
                      <a:pt x="98" y="383"/>
                      <a:pt x="80" y="405"/>
                      <a:pt x="93" y="362"/>
                    </a:cubicBezTo>
                    <a:cubicBezTo>
                      <a:pt x="101" y="335"/>
                      <a:pt x="109" y="307"/>
                      <a:pt x="114" y="280"/>
                    </a:cubicBezTo>
                    <a:cubicBezTo>
                      <a:pt x="111" y="260"/>
                      <a:pt x="115" y="232"/>
                      <a:pt x="128" y="216"/>
                    </a:cubicBezTo>
                    <a:cubicBezTo>
                      <a:pt x="130" y="207"/>
                      <a:pt x="136" y="192"/>
                      <a:pt x="136" y="192"/>
                    </a:cubicBezTo>
                    <a:cubicBezTo>
                      <a:pt x="136" y="167"/>
                      <a:pt x="135" y="141"/>
                      <a:pt x="138" y="117"/>
                    </a:cubicBezTo>
                    <a:cubicBezTo>
                      <a:pt x="138" y="111"/>
                      <a:pt x="144" y="101"/>
                      <a:pt x="144" y="101"/>
                    </a:cubicBezTo>
                    <a:cubicBezTo>
                      <a:pt x="144" y="86"/>
                      <a:pt x="150" y="63"/>
                      <a:pt x="146" y="48"/>
                    </a:cubicBezTo>
                    <a:cubicBezTo>
                      <a:pt x="144" y="30"/>
                      <a:pt x="144" y="11"/>
                      <a:pt x="130" y="0"/>
                    </a:cubicBezTo>
                    <a:cubicBezTo>
                      <a:pt x="117" y="6"/>
                      <a:pt x="105" y="7"/>
                      <a:pt x="93" y="13"/>
                    </a:cubicBezTo>
                    <a:cubicBezTo>
                      <a:pt x="84" y="27"/>
                      <a:pt x="91" y="38"/>
                      <a:pt x="77" y="53"/>
                    </a:cubicBezTo>
                    <a:cubicBezTo>
                      <a:pt x="83" y="77"/>
                      <a:pt x="81" y="118"/>
                      <a:pt x="66" y="138"/>
                    </a:cubicBezTo>
                    <a:cubicBezTo>
                      <a:pt x="63" y="146"/>
                      <a:pt x="59" y="153"/>
                      <a:pt x="58" y="162"/>
                    </a:cubicBezTo>
                    <a:cubicBezTo>
                      <a:pt x="53" y="185"/>
                      <a:pt x="58" y="199"/>
                      <a:pt x="42" y="216"/>
                    </a:cubicBezTo>
                    <a:cubicBezTo>
                      <a:pt x="41" y="219"/>
                      <a:pt x="41" y="222"/>
                      <a:pt x="40" y="226"/>
                    </a:cubicBezTo>
                    <a:cubicBezTo>
                      <a:pt x="38" y="228"/>
                      <a:pt x="34" y="229"/>
                      <a:pt x="34" y="232"/>
                    </a:cubicBezTo>
                    <a:cubicBezTo>
                      <a:pt x="32" y="237"/>
                      <a:pt x="33" y="244"/>
                      <a:pt x="32" y="250"/>
                    </a:cubicBezTo>
                    <a:cubicBezTo>
                      <a:pt x="31" y="252"/>
                      <a:pt x="30" y="255"/>
                      <a:pt x="29" y="258"/>
                    </a:cubicBezTo>
                    <a:cubicBezTo>
                      <a:pt x="26" y="290"/>
                      <a:pt x="20" y="317"/>
                      <a:pt x="16" y="349"/>
                    </a:cubicBezTo>
                    <a:cubicBezTo>
                      <a:pt x="14" y="359"/>
                      <a:pt x="17" y="372"/>
                      <a:pt x="10" y="381"/>
                    </a:cubicBezTo>
                    <a:cubicBezTo>
                      <a:pt x="7" y="383"/>
                      <a:pt x="5" y="386"/>
                      <a:pt x="2" y="386"/>
                    </a:cubicBezTo>
                    <a:cubicBezTo>
                      <a:pt x="0" y="386"/>
                      <a:pt x="4" y="382"/>
                      <a:pt x="5" y="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329" name="Group 15">
              <a:extLst>
                <a:ext uri="{FF2B5EF4-FFF2-40B4-BE49-F238E27FC236}">
                  <a16:creationId xmlns:a16="http://schemas.microsoft.com/office/drawing/2014/main" id="{1998A84B-B778-A127-FDB2-F3A0F7DE10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2" y="967"/>
              <a:ext cx="614" cy="883"/>
              <a:chOff x="3888" y="970"/>
              <a:chExt cx="614" cy="883"/>
            </a:xfrm>
          </p:grpSpPr>
          <p:sp>
            <p:nvSpPr>
              <p:cNvPr id="12330" name="Rectangle 16">
                <a:extLst>
                  <a:ext uri="{FF2B5EF4-FFF2-40B4-BE49-F238E27FC236}">
                    <a16:creationId xmlns:a16="http://schemas.microsoft.com/office/drawing/2014/main" id="{68D25C2C-5C16-480C-AD02-8C300F702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5" y="970"/>
                <a:ext cx="527" cy="632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63500" dir="2212194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6000" i="1">
                    <a:solidFill>
                      <a:schemeClr val="tx1"/>
                    </a:solidFill>
                    <a:latin typeface="Kosher-Normal" charset="0"/>
                  </a:rPr>
                  <a:t>AC</a:t>
                </a:r>
                <a:endParaRPr lang="en-US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  <p:sp>
            <p:nvSpPr>
              <p:cNvPr id="12331" name="Rectangle 17">
                <a:extLst>
                  <a:ext uri="{FF2B5EF4-FFF2-40B4-BE49-F238E27FC236}">
                    <a16:creationId xmlns:a16="http://schemas.microsoft.com/office/drawing/2014/main" id="{BB65F1D4-A65A-9D72-D9C8-1C26872421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88" y="1277"/>
                <a:ext cx="116" cy="576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2363" dir="842175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id-ID" altLang="en-US" sz="5400" i="1">
                  <a:solidFill>
                    <a:schemeClr val="tx1"/>
                  </a:solidFill>
                  <a:latin typeface="Kosher-Normal" charset="0"/>
                </a:endParaRPr>
              </a:p>
            </p:txBody>
          </p:sp>
        </p:grpSp>
      </p:grpSp>
      <p:grpSp>
        <p:nvGrpSpPr>
          <p:cNvPr id="12315" name="Group 103">
            <a:extLst>
              <a:ext uri="{FF2B5EF4-FFF2-40B4-BE49-F238E27FC236}">
                <a16:creationId xmlns:a16="http://schemas.microsoft.com/office/drawing/2014/main" id="{669CBBAD-100B-5E07-B885-2FEA57B94A03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2794000" cy="1311275"/>
            <a:chOff x="0" y="1304"/>
            <a:chExt cx="1893" cy="1070"/>
          </a:xfrm>
        </p:grpSpPr>
        <p:grpSp>
          <p:nvGrpSpPr>
            <p:cNvPr id="12316" name="Group 79">
              <a:extLst>
                <a:ext uri="{FF2B5EF4-FFF2-40B4-BE49-F238E27FC236}">
                  <a16:creationId xmlns:a16="http://schemas.microsoft.com/office/drawing/2014/main" id="{C866A3BC-C088-61E2-EDB6-D3D64C6FCCB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304"/>
              <a:ext cx="1741" cy="846"/>
              <a:chOff x="2412" y="2052"/>
              <a:chExt cx="1741" cy="846"/>
            </a:xfrm>
          </p:grpSpPr>
          <p:sp>
            <p:nvSpPr>
              <p:cNvPr id="12323" name="Rectangle 80">
                <a:extLst>
                  <a:ext uri="{FF2B5EF4-FFF2-40B4-BE49-F238E27FC236}">
                    <a16:creationId xmlns:a16="http://schemas.microsoft.com/office/drawing/2014/main" id="{05C59523-9DCA-12F7-E3B2-FD0D863D8D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24" name="AutoShape 81">
                <a:extLst>
                  <a:ext uri="{FF2B5EF4-FFF2-40B4-BE49-F238E27FC236}">
                    <a16:creationId xmlns:a16="http://schemas.microsoft.com/office/drawing/2014/main" id="{39C24CED-3EDA-DABE-B007-D87AE44C1D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25" name="Rectangle 82">
                <a:extLst>
                  <a:ext uri="{FF2B5EF4-FFF2-40B4-BE49-F238E27FC236}">
                    <a16:creationId xmlns:a16="http://schemas.microsoft.com/office/drawing/2014/main" id="{DA17CD3A-3D9C-C588-7B60-6671362F49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2259" name="Rectangle 83">
                <a:extLst>
                  <a:ext uri="{FF2B5EF4-FFF2-40B4-BE49-F238E27FC236}">
                    <a16:creationId xmlns:a16="http://schemas.microsoft.com/office/drawing/2014/main" id="{BE822CFD-1B56-BFD6-2FBC-4B5258173F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8" y="2078"/>
                <a:ext cx="675" cy="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2327" name="Line 84">
                <a:extLst>
                  <a:ext uri="{FF2B5EF4-FFF2-40B4-BE49-F238E27FC236}">
                    <a16:creationId xmlns:a16="http://schemas.microsoft.com/office/drawing/2014/main" id="{34DAB854-2C61-0E9F-2642-50CA4508C2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17" name="Group 85">
              <a:extLst>
                <a:ext uri="{FF2B5EF4-FFF2-40B4-BE49-F238E27FC236}">
                  <a16:creationId xmlns:a16="http://schemas.microsoft.com/office/drawing/2014/main" id="{2E88F73D-2F65-FAE7-0C96-5AC3E9A70B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2" y="1528"/>
              <a:ext cx="1741" cy="846"/>
              <a:chOff x="2412" y="2052"/>
              <a:chExt cx="1741" cy="846"/>
            </a:xfrm>
          </p:grpSpPr>
          <p:sp>
            <p:nvSpPr>
              <p:cNvPr id="12318" name="Rectangle 86">
                <a:extLst>
                  <a:ext uri="{FF2B5EF4-FFF2-40B4-BE49-F238E27FC236}">
                    <a16:creationId xmlns:a16="http://schemas.microsoft.com/office/drawing/2014/main" id="{47174209-63C4-5CFD-5214-DCFAC6C978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19" name="AutoShape 87">
                <a:extLst>
                  <a:ext uri="{FF2B5EF4-FFF2-40B4-BE49-F238E27FC236}">
                    <a16:creationId xmlns:a16="http://schemas.microsoft.com/office/drawing/2014/main" id="{CC5C11FE-02E2-83A5-6DFC-B2042DC6CC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2320" name="Rectangle 88">
                <a:extLst>
                  <a:ext uri="{FF2B5EF4-FFF2-40B4-BE49-F238E27FC236}">
                    <a16:creationId xmlns:a16="http://schemas.microsoft.com/office/drawing/2014/main" id="{E7481A0F-AC2D-AFEC-7A5B-86CC9F675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562265" name="Rectangle 89">
                <a:extLst>
                  <a:ext uri="{FF2B5EF4-FFF2-40B4-BE49-F238E27FC236}">
                    <a16:creationId xmlns:a16="http://schemas.microsoft.com/office/drawing/2014/main" id="{AA0AA594-A295-ED6C-77BA-E25452A8C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06" y="2078"/>
                <a:ext cx="720" cy="2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2322" name="Line 90">
                <a:extLst>
                  <a:ext uri="{FF2B5EF4-FFF2-40B4-BE49-F238E27FC236}">
                    <a16:creationId xmlns:a16="http://schemas.microsoft.com/office/drawing/2014/main" id="{97669FCA-8B17-2AAF-A049-A05C6871B3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2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62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2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2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62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62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2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82" grpId="0" autoUpdateAnimBg="0"/>
      <p:bldP spid="562183" grpId="0" autoUpdateAnimBg="0"/>
      <p:bldP spid="562184" grpId="0" autoUpdateAnimBg="0"/>
      <p:bldP spid="562185" grpId="0" autoUpdateAnimBg="0"/>
      <p:bldP spid="562186" grpId="0" autoUpdateAnimBg="0"/>
      <p:bldP spid="562194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44">
            <a:extLst>
              <a:ext uri="{FF2B5EF4-FFF2-40B4-BE49-F238E27FC236}">
                <a16:creationId xmlns:a16="http://schemas.microsoft.com/office/drawing/2014/main" id="{876F7BAE-6898-0E36-8493-1D2314A40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9"/>
          <a:stretch>
            <a:fillRect/>
          </a:stretch>
        </p:blipFill>
        <p:spPr bwMode="auto">
          <a:xfrm>
            <a:off x="415925" y="317500"/>
            <a:ext cx="8326438" cy="617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AutoShape 1137">
            <a:extLst>
              <a:ext uri="{FF2B5EF4-FFF2-40B4-BE49-F238E27FC236}">
                <a16:creationId xmlns:a16="http://schemas.microsoft.com/office/drawing/2014/main" id="{AD5587B1-03D1-E2C3-D8B1-DE427833E7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950" y="1003300"/>
            <a:ext cx="1663700" cy="10731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ffectLst>
            <a:outerShdw dist="96720" dir="1391915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6" name="Rectangle 1138">
            <a:extLst>
              <a:ext uri="{FF2B5EF4-FFF2-40B4-BE49-F238E27FC236}">
                <a16:creationId xmlns:a16="http://schemas.microsoft.com/office/drawing/2014/main" id="{E1ADBA5F-2872-8F36-26C4-E1C50BFE58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9600" y="1384300"/>
            <a:ext cx="2901950" cy="1408113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3317" name="Rectangle 1031">
            <a:extLst>
              <a:ext uri="{FF2B5EF4-FFF2-40B4-BE49-F238E27FC236}">
                <a16:creationId xmlns:a16="http://schemas.microsoft.com/office/drawing/2014/main" id="{62001135-B2BF-7655-C35D-51734809C0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2600" y="965200"/>
            <a:ext cx="2181225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accent2"/>
                </a:solidFill>
              </a:rPr>
              <a:t>   </a:t>
            </a:r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çÏÞçØËíå</a:t>
            </a:r>
          </a:p>
        </p:txBody>
      </p:sp>
      <p:sp>
        <p:nvSpPr>
          <p:cNvPr id="485387" name="Rectangle 1035">
            <a:extLst>
              <a:ext uri="{FF2B5EF4-FFF2-40B4-BE49-F238E27FC236}">
                <a16:creationId xmlns:a16="http://schemas.microsoft.com/office/drawing/2014/main" id="{9A38485B-0D14-51B4-6523-586718765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6713" y="2073275"/>
            <a:ext cx="776287" cy="515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</a:rPr>
              <a:t>430</a:t>
            </a:r>
          </a:p>
        </p:txBody>
      </p:sp>
      <p:sp>
        <p:nvSpPr>
          <p:cNvPr id="13319" name="Text Box 1113">
            <a:extLst>
              <a:ext uri="{FF2B5EF4-FFF2-40B4-BE49-F238E27FC236}">
                <a16:creationId xmlns:a16="http://schemas.microsoft.com/office/drawing/2014/main" id="{9E47B425-91A5-B825-E384-20F20052E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0"/>
            <a:ext cx="38608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FFFF00"/>
                </a:solidFill>
                <a:latin typeface="Kerala" pitchFamily="2" charset="0"/>
              </a:rPr>
              <a:t>©ÜíÉJß</a:t>
            </a:r>
            <a:r>
              <a:rPr lang="en-US" altLang="en-US" sz="1200">
                <a:solidFill>
                  <a:srgbClr val="FFFF00"/>
                </a:solidFill>
                <a:latin typeface="Comic Sans MS" panose="030F0902030302020204" pitchFamily="66" charset="0"/>
              </a:rPr>
              <a:t> 37-50</a:t>
            </a:r>
          </a:p>
        </p:txBody>
      </p:sp>
      <p:sp>
        <p:nvSpPr>
          <p:cNvPr id="13320" name="Line 1121">
            <a:extLst>
              <a:ext uri="{FF2B5EF4-FFF2-40B4-BE49-F238E27FC236}">
                <a16:creationId xmlns:a16="http://schemas.microsoft.com/office/drawing/2014/main" id="{503E0C91-5374-F18F-BC02-831A67E13E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343275" y="20193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Text Box 1134">
            <a:extLst>
              <a:ext uri="{FF2B5EF4-FFF2-40B4-BE49-F238E27FC236}">
                <a16:creationId xmlns:a16="http://schemas.microsoft.com/office/drawing/2014/main" id="{A34D95E1-2835-170F-25EC-493328E28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8550" y="80963"/>
            <a:ext cx="260350" cy="446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13322" name="Line 1139">
            <a:extLst>
              <a:ext uri="{FF2B5EF4-FFF2-40B4-BE49-F238E27FC236}">
                <a16:creationId xmlns:a16="http://schemas.microsoft.com/office/drawing/2014/main" id="{B21644AE-FB02-AE54-CAAD-51FB76AB13B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25813" y="2514600"/>
            <a:ext cx="2463800" cy="0"/>
          </a:xfrm>
          <a:prstGeom prst="line">
            <a:avLst/>
          </a:prstGeom>
          <a:noFill/>
          <a:ln w="5080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Text Box 1141">
            <a:extLst>
              <a:ext uri="{FF2B5EF4-FFF2-40B4-BE49-F238E27FC236}">
                <a16:creationId xmlns:a16="http://schemas.microsoft.com/office/drawing/2014/main" id="{714361F0-1A41-456C-E1C6-C70343F09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313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485494" name="Rectangle 1142">
            <a:extLst>
              <a:ext uri="{FF2B5EF4-FFF2-40B4-BE49-F238E27FC236}">
                <a16:creationId xmlns:a16="http://schemas.microsoft.com/office/drawing/2014/main" id="{BBF1A227-0E6D-E37C-78E6-5D60D4209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0388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08</a:t>
            </a:r>
          </a:p>
        </p:txBody>
      </p:sp>
      <p:sp>
        <p:nvSpPr>
          <p:cNvPr id="13325" name="Text Box 1143">
            <a:extLst>
              <a:ext uri="{FF2B5EF4-FFF2-40B4-BE49-F238E27FC236}">
                <a16:creationId xmlns:a16="http://schemas.microsoft.com/office/drawing/2014/main" id="{7CF80966-FA2D-6AE7-61DB-A6CEC3E019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75" y="6170613"/>
            <a:ext cx="20986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400" b="0">
                <a:solidFill>
                  <a:schemeClr val="tx1"/>
                </a:solidFill>
                <a:latin typeface="Kerala" pitchFamily="2" charset="0"/>
              </a:rPr>
              <a:t>ÙÞXÁí ÌáAí çÉ¼í</a:t>
            </a:r>
            <a:r>
              <a:rPr lang="en-US" altLang="en-US" sz="1200">
                <a:solidFill>
                  <a:schemeClr val="tx1"/>
                </a:solidFill>
              </a:rPr>
              <a:t>. 42-45</a:t>
            </a:r>
          </a:p>
        </p:txBody>
      </p:sp>
      <p:sp>
        <p:nvSpPr>
          <p:cNvPr id="13326" name="Rectangle 1146">
            <a:extLst>
              <a:ext uri="{FF2B5EF4-FFF2-40B4-BE49-F238E27FC236}">
                <a16:creationId xmlns:a16="http://schemas.microsoft.com/office/drawing/2014/main" id="{7BE725DB-1B79-C762-B841-25A330E56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525" y="331788"/>
            <a:ext cx="8340725" cy="6132512"/>
          </a:xfrm>
          <a:prstGeom prst="rect">
            <a:avLst/>
          </a:prstGeom>
          <a:noFill/>
          <a:ln w="1270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485499" name="Rectangle 1147">
            <a:extLst>
              <a:ext uri="{FF2B5EF4-FFF2-40B4-BE49-F238E27FC236}">
                <a16:creationId xmlns:a16="http://schemas.microsoft.com/office/drawing/2014/main" id="{49D2B09E-6F06-D6B8-095D-38A1117801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63" y="1576388"/>
            <a:ext cx="1500187" cy="515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chemeClr val="accent2"/>
                </a:solidFill>
                <a:latin typeface="Kerala" pitchFamily="2" charset="0"/>
              </a:rPr>
              <a:t>¥¿ßÎJ¢</a:t>
            </a:r>
          </a:p>
        </p:txBody>
      </p:sp>
      <p:sp>
        <p:nvSpPr>
          <p:cNvPr id="485500" name="Rectangle 1148">
            <a:extLst>
              <a:ext uri="{FF2B5EF4-FFF2-40B4-BE49-F238E27FC236}">
                <a16:creationId xmlns:a16="http://schemas.microsoft.com/office/drawing/2014/main" id="{16436FB3-260F-30E8-3BB7-FBF9954FAF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088" y="1017588"/>
            <a:ext cx="2498725" cy="3937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00DFCA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>
                <a:solidFill>
                  <a:schemeClr val="tx1"/>
                </a:solidFill>
              </a:rPr>
              <a:t>ca. 2000 B.C.</a:t>
            </a:r>
            <a:endParaRPr lang="en-US" altLang="en-US">
              <a:solidFill>
                <a:schemeClr val="tx1"/>
              </a:solidFill>
            </a:endParaRPr>
          </a:p>
        </p:txBody>
      </p:sp>
      <p:grpSp>
        <p:nvGrpSpPr>
          <p:cNvPr id="13329" name="Group 1175">
            <a:extLst>
              <a:ext uri="{FF2B5EF4-FFF2-40B4-BE49-F238E27FC236}">
                <a16:creationId xmlns:a16="http://schemas.microsoft.com/office/drawing/2014/main" id="{FD63A980-1484-0390-DF94-42AE22975580}"/>
              </a:ext>
            </a:extLst>
          </p:cNvPr>
          <p:cNvGrpSpPr>
            <a:grpSpLocks/>
          </p:cNvGrpSpPr>
          <p:nvPr/>
        </p:nvGrpSpPr>
        <p:grpSpPr bwMode="auto">
          <a:xfrm>
            <a:off x="153988" y="2303463"/>
            <a:ext cx="2670175" cy="1443037"/>
            <a:chOff x="144" y="1337"/>
            <a:chExt cx="2069" cy="1286"/>
          </a:xfrm>
        </p:grpSpPr>
        <p:grpSp>
          <p:nvGrpSpPr>
            <p:cNvPr id="13330" name="Group 1150">
              <a:extLst>
                <a:ext uri="{FF2B5EF4-FFF2-40B4-BE49-F238E27FC236}">
                  <a16:creationId xmlns:a16="http://schemas.microsoft.com/office/drawing/2014/main" id="{3DD71574-4ABF-1A00-0855-5B41B9DD02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337"/>
              <a:ext cx="1741" cy="846"/>
              <a:chOff x="2412" y="2052"/>
              <a:chExt cx="1741" cy="846"/>
            </a:xfrm>
          </p:grpSpPr>
          <p:sp>
            <p:nvSpPr>
              <p:cNvPr id="13343" name="Rectangle 1151">
                <a:extLst>
                  <a:ext uri="{FF2B5EF4-FFF2-40B4-BE49-F238E27FC236}">
                    <a16:creationId xmlns:a16="http://schemas.microsoft.com/office/drawing/2014/main" id="{38EC0F5A-148F-3891-EDFD-BA755DC90C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44" name="AutoShape 1152">
                <a:extLst>
                  <a:ext uri="{FF2B5EF4-FFF2-40B4-BE49-F238E27FC236}">
                    <a16:creationId xmlns:a16="http://schemas.microsoft.com/office/drawing/2014/main" id="{4309B49A-66E9-B93E-0A7B-53C8DA657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45" name="Rectangle 1153">
                <a:extLst>
                  <a:ext uri="{FF2B5EF4-FFF2-40B4-BE49-F238E27FC236}">
                    <a16:creationId xmlns:a16="http://schemas.microsoft.com/office/drawing/2014/main" id="{DCB2F1B4-13CA-A298-4849-2B789444D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5506" name="Rectangle 1154">
                <a:extLst>
                  <a:ext uri="{FF2B5EF4-FFF2-40B4-BE49-F238E27FC236}">
                    <a16:creationId xmlns:a16="http://schemas.microsoft.com/office/drawing/2014/main" id="{C9B9F28C-DD3F-6594-7459-5BC47380C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80" y="2077"/>
                <a:ext cx="771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Øã×í¿ßMí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3347" name="Line 1155">
                <a:extLst>
                  <a:ext uri="{FF2B5EF4-FFF2-40B4-BE49-F238E27FC236}">
                    <a16:creationId xmlns:a16="http://schemas.microsoft.com/office/drawing/2014/main" id="{57CA6DDD-CDF0-5FE8-EB0F-F43188833E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31" name="Group 1156">
              <a:extLst>
                <a:ext uri="{FF2B5EF4-FFF2-40B4-BE49-F238E27FC236}">
                  <a16:creationId xmlns:a16="http://schemas.microsoft.com/office/drawing/2014/main" id="{345803E7-7438-A57F-9A79-F0AF448E06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6" y="1561"/>
              <a:ext cx="1741" cy="846"/>
              <a:chOff x="2412" y="2052"/>
              <a:chExt cx="1741" cy="846"/>
            </a:xfrm>
          </p:grpSpPr>
          <p:sp>
            <p:nvSpPr>
              <p:cNvPr id="13338" name="Rectangle 1157">
                <a:extLst>
                  <a:ext uri="{FF2B5EF4-FFF2-40B4-BE49-F238E27FC236}">
                    <a16:creationId xmlns:a16="http://schemas.microsoft.com/office/drawing/2014/main" id="{ADC285C2-BBCC-4E13-6DDA-B816AE243B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39" name="AutoShape 1158">
                <a:extLst>
                  <a:ext uri="{FF2B5EF4-FFF2-40B4-BE49-F238E27FC236}">
                    <a16:creationId xmlns:a16="http://schemas.microsoft.com/office/drawing/2014/main" id="{E50F791B-4640-2006-46EF-4DFF0B00C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40" name="Rectangle 1159">
                <a:extLst>
                  <a:ext uri="{FF2B5EF4-FFF2-40B4-BE49-F238E27FC236}">
                    <a16:creationId xmlns:a16="http://schemas.microsoft.com/office/drawing/2014/main" id="{A2F2114E-9C16-70AF-8E2C-14FC6AAE5B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5512" name="Rectangle 1160">
                <a:extLst>
                  <a:ext uri="{FF2B5EF4-FFF2-40B4-BE49-F238E27FC236}">
                    <a16:creationId xmlns:a16="http://schemas.microsoft.com/office/drawing/2014/main" id="{883D4AF6-C07D-69D1-4267-59633A0E6C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57" y="2077"/>
                <a:ext cx="820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¥dÌÙÞ¢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3342" name="Line 1161">
                <a:extLst>
                  <a:ext uri="{FF2B5EF4-FFF2-40B4-BE49-F238E27FC236}">
                    <a16:creationId xmlns:a16="http://schemas.microsoft.com/office/drawing/2014/main" id="{7F7F5A48-0EF1-AC95-0F72-11FB9727C08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3332" name="Group 1162">
              <a:extLst>
                <a:ext uri="{FF2B5EF4-FFF2-40B4-BE49-F238E27FC236}">
                  <a16:creationId xmlns:a16="http://schemas.microsoft.com/office/drawing/2014/main" id="{CD18A095-FF93-CEDE-4D09-B48CCD77B7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" y="1777"/>
              <a:ext cx="1741" cy="846"/>
              <a:chOff x="2412" y="2052"/>
              <a:chExt cx="1741" cy="846"/>
            </a:xfrm>
          </p:grpSpPr>
          <p:sp>
            <p:nvSpPr>
              <p:cNvPr id="13333" name="Rectangle 1163">
                <a:extLst>
                  <a:ext uri="{FF2B5EF4-FFF2-40B4-BE49-F238E27FC236}">
                    <a16:creationId xmlns:a16="http://schemas.microsoft.com/office/drawing/2014/main" id="{9459885F-02AF-67B9-4231-0F4CE6B934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331"/>
                <a:ext cx="1741" cy="567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34" name="AutoShape 1164">
                <a:extLst>
                  <a:ext uri="{FF2B5EF4-FFF2-40B4-BE49-F238E27FC236}">
                    <a16:creationId xmlns:a16="http://schemas.microsoft.com/office/drawing/2014/main" id="{DA098359-B4FD-78B8-3607-CEC7F5A0A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12" y="2052"/>
                <a:ext cx="1024" cy="728"/>
              </a:xfrm>
              <a:prstGeom prst="roundRect">
                <a:avLst>
                  <a:gd name="adj" fmla="val 10495"/>
                </a:avLst>
              </a:prstGeom>
              <a:solidFill>
                <a:srgbClr val="FFD34A"/>
              </a:solidFill>
              <a:ln w="31750">
                <a:solidFill>
                  <a:srgbClr val="1A0004"/>
                </a:solidFill>
                <a:round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13335" name="Rectangle 1165">
                <a:extLst>
                  <a:ext uri="{FF2B5EF4-FFF2-40B4-BE49-F238E27FC236}">
                    <a16:creationId xmlns:a16="http://schemas.microsoft.com/office/drawing/2014/main" id="{D8A6DCC8-4C75-04B3-3B09-D27E9D79A2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8" y="2352"/>
                <a:ext cx="1246" cy="502"/>
              </a:xfrm>
              <a:prstGeom prst="rect">
                <a:avLst/>
              </a:prstGeom>
              <a:solidFill>
                <a:srgbClr val="FFD34A"/>
              </a:solidFill>
              <a:ln w="31750">
                <a:solidFill>
                  <a:srgbClr val="FFD34A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 b="1">
                    <a:solidFill>
                      <a:srgbClr val="00DFCA"/>
                    </a:solidFill>
                    <a:latin typeface="Arial" panose="020B0604020202020204" pitchFamily="34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485518" name="Rectangle 1166">
                <a:extLst>
                  <a:ext uri="{FF2B5EF4-FFF2-40B4-BE49-F238E27FC236}">
                    <a16:creationId xmlns:a16="http://schemas.microsoft.com/office/drawing/2014/main" id="{BF15F0C1-285E-6446-DB7B-02DBAE55F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5" y="2077"/>
                <a:ext cx="744" cy="24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>
                <a:spAutoFit/>
              </a:bodyPr>
              <a:lstStyle/>
              <a:p>
                <a:pPr algn="ctr">
                  <a:defRPr/>
                </a:pPr>
                <a:r>
                  <a:rPr lang="en-US" altLang="en-US" sz="1800">
                    <a:solidFill>
                      <a:srgbClr val="790015"/>
                    </a:solidFill>
                    <a:latin typeface="Helvetica" panose="020B0604020202020204" pitchFamily="34" charset="0"/>
                  </a:rPr>
                  <a:t>   </a:t>
                </a:r>
                <a:r>
                  <a:rPr lang="en-US" altLang="en-US" sz="1800" b="0">
                    <a:solidFill>
                      <a:schemeClr val="accent2"/>
                    </a:solidFill>
                    <a:latin typeface="Kerala" panose="020B0604020202020204" pitchFamily="2" charset="0"/>
                  </a:rPr>
                  <a:t>ç¼ÞØËí</a:t>
                </a:r>
                <a:endParaRPr lang="en-US" altLang="en-US" sz="2800">
                  <a:solidFill>
                    <a:srgbClr val="FFA27C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Helvetica" panose="020B0604020202020204" pitchFamily="34" charset="0"/>
                </a:endParaRPr>
              </a:p>
            </p:txBody>
          </p:sp>
          <p:sp>
            <p:nvSpPr>
              <p:cNvPr id="13337" name="Line 1167">
                <a:extLst>
                  <a:ext uri="{FF2B5EF4-FFF2-40B4-BE49-F238E27FC236}">
                    <a16:creationId xmlns:a16="http://schemas.microsoft.com/office/drawing/2014/main" id="{01EEFBA9-4CBE-AEEE-57B0-30A382362EF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12" y="2271"/>
                <a:ext cx="2" cy="550"/>
              </a:xfrm>
              <a:prstGeom prst="line">
                <a:avLst/>
              </a:prstGeom>
              <a:noFill/>
              <a:ln w="31750">
                <a:solidFill>
                  <a:srgbClr val="1A0004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5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5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85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387" grpId="0" autoUpdateAnimBg="0"/>
      <p:bldP spid="485499" grpId="0" autoUpdateAnimBg="0"/>
      <p:bldP spid="485500" grpId="0" autoUpdateAnimBg="0"/>
    </p:bldLst>
  </p:timing>
</p:sld>
</file>

<file path=ppt/theme/theme1.xml><?xml version="1.0" encoding="utf-8"?>
<a:theme xmlns:a="http://schemas.openxmlformats.org/drawingml/2006/main" name="untitled 3">
  <a:themeElements>
    <a:clrScheme name="">
      <a:dk1>
        <a:srgbClr val="1A0004"/>
      </a:dk1>
      <a:lt1>
        <a:srgbClr val="FFFFFF"/>
      </a:lt1>
      <a:dk2>
        <a:srgbClr val="474747"/>
      </a:dk2>
      <a:lt2>
        <a:srgbClr val="FFD34A"/>
      </a:lt2>
      <a:accent1>
        <a:srgbClr val="114FFB"/>
      </a:accent1>
      <a:accent2>
        <a:srgbClr val="790015"/>
      </a:accent2>
      <a:accent3>
        <a:srgbClr val="B1B1B1"/>
      </a:accent3>
      <a:accent4>
        <a:srgbClr val="DADADA"/>
      </a:accent4>
      <a:accent5>
        <a:srgbClr val="AAB2FD"/>
      </a:accent5>
      <a:accent6>
        <a:srgbClr val="6D0012"/>
      </a:accent6>
      <a:hlink>
        <a:srgbClr val="FFFFFF"/>
      </a:hlink>
      <a:folHlink>
        <a:srgbClr val="CECECE"/>
      </a:folHlink>
    </a:clrScheme>
    <a:fontScheme name="untitled 3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1" i="0" u="none" strike="noStrike" cap="none" normalizeH="0" baseline="0" smtClean="0">
            <a:ln>
              <a:noFill/>
            </a:ln>
            <a:solidFill>
              <a:srgbClr val="00DFCA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untitled 3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untitled 3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untitled 3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Office:Microsoft PowerPoint 4:Templates:On Screen &amp; 35mm Slides:marbles.ppt - Marble</Template>
  <TotalTime>7077</TotalTime>
  <Pages>52</Pages>
  <Words>977</Words>
  <Application>Microsoft Macintosh PowerPoint</Application>
  <PresentationFormat>On-screen Show (4:3)</PresentationFormat>
  <Paragraphs>271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Comic Sans MS</vt:lpstr>
      <vt:lpstr>Arial</vt:lpstr>
      <vt:lpstr>Helvetica</vt:lpstr>
      <vt:lpstr>Times New Roman</vt:lpstr>
      <vt:lpstr>Webdings</vt:lpstr>
      <vt:lpstr>B VAG Rounded Bold</vt:lpstr>
      <vt:lpstr>Monotype Sorts</vt:lpstr>
      <vt:lpstr>Times</vt:lpstr>
      <vt:lpstr>Kerala</vt:lpstr>
      <vt:lpstr>Kosher-Normal</vt:lpstr>
      <vt:lpstr>untitled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subject>slide show seminar presentation</dc:subject>
  <dc:creator>JOHN FRYMAN</dc:creator>
  <cp:keywords/>
  <dc:description/>
  <cp:lastModifiedBy>Rick Griffith</cp:lastModifiedBy>
  <cp:revision>379</cp:revision>
  <cp:lastPrinted>1997-02-12T13:49:34Z</cp:lastPrinted>
  <dcterms:created xsi:type="dcterms:W3CDTF">1999-07-29T18:12:04Z</dcterms:created>
  <dcterms:modified xsi:type="dcterms:W3CDTF">2024-11-30T20:38:39Z</dcterms:modified>
</cp:coreProperties>
</file>