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90"/>
  </p:notesMasterIdLst>
  <p:handoutMasterIdLst>
    <p:handoutMasterId r:id="rId91"/>
  </p:handoutMasterIdLst>
  <p:sldIdLst>
    <p:sldId id="541" r:id="rId3"/>
    <p:sldId id="444" r:id="rId4"/>
    <p:sldId id="433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262" r:id="rId16"/>
    <p:sldId id="263" r:id="rId17"/>
    <p:sldId id="264" r:id="rId18"/>
    <p:sldId id="396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440" r:id="rId76"/>
    <p:sldId id="439" r:id="rId77"/>
    <p:sldId id="441" r:id="rId78"/>
    <p:sldId id="442" r:id="rId79"/>
    <p:sldId id="434" r:id="rId80"/>
    <p:sldId id="443" r:id="rId81"/>
    <p:sldId id="437" r:id="rId82"/>
    <p:sldId id="438" r:id="rId83"/>
    <p:sldId id="382" r:id="rId84"/>
    <p:sldId id="381" r:id="rId85"/>
    <p:sldId id="427" r:id="rId86"/>
    <p:sldId id="445" r:id="rId87"/>
    <p:sldId id="412" r:id="rId88"/>
    <p:sldId id="540" r:id="rId89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92"/>
    </p:embeddedFont>
    <p:embeddedFont>
      <p:font typeface="Book Antiqua" panose="02040602050305030304" pitchFamily="18" charset="0"/>
      <p:regular r:id="rId93"/>
      <p:bold r:id="rId94"/>
      <p:italic r:id="rId95"/>
      <p:boldItalic r:id="rId96"/>
    </p:embeddedFont>
    <p:embeddedFont>
      <p:font typeface="Comic Sans MS" panose="030F0702030302020204" pitchFamily="66" charset="0"/>
      <p:regular r:id="rId97"/>
      <p:bold r:id="rId98"/>
      <p:italic r:id="rId99"/>
      <p:boldItalic r:id="rId100"/>
    </p:embeddedFont>
    <p:embeddedFont>
      <p:font typeface="Helvetica" panose="020B0604020202020204" pitchFamily="34" charset="0"/>
      <p:regular r:id="rId101"/>
      <p:bold r:id="rId102"/>
      <p:italic r:id="rId103"/>
      <p:boldItalic r:id="rId104"/>
    </p:embeddedFont>
    <p:embeddedFont>
      <p:font typeface="Kerala" panose="020B0604020202020204"/>
      <p:regular r:id="rId105"/>
    </p:embeddedFont>
    <p:embeddedFont>
      <p:font typeface="Monotype Sorts" panose="020B0604020202020204" charset="2"/>
      <p:regular r:id="rId106"/>
    </p:embeddedFont>
    <p:embeddedFont>
      <p:font typeface="Times" panose="02020603050405020304" pitchFamily="18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2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orient="horz" pos="2655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4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43" autoAdjust="0"/>
    <p:restoredTop sz="90945"/>
  </p:normalViewPr>
  <p:slideViewPr>
    <p:cSldViewPr snapToGrid="0">
      <p:cViewPr varScale="1">
        <p:scale>
          <a:sx n="54" d="100"/>
          <a:sy n="54" d="100"/>
        </p:scale>
        <p:origin x="786" y="78"/>
      </p:cViewPr>
      <p:guideLst>
        <p:guide orient="horz" pos="4182"/>
        <p:guide orient="horz" pos="599"/>
        <p:guide orient="horz" pos="2655"/>
        <p:guide pos="5155"/>
        <p:guide pos="5607"/>
        <p:guide pos="2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font" Target="fonts/font16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1.fntdata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5.fntdata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8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422FAA-D001-AF4F-B886-32BF591B2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B313FCE3-276B-2445-9CBD-2CD3DE7B8EC9}" type="slidenum">
              <a:rPr lang="en-US" altLang="en-US" sz="1400" i="0">
                <a:solidFill>
                  <a:schemeClr val="tx1"/>
                </a:solidFill>
                <a:effectLst/>
                <a:latin typeface="Times" pitchFamily="2" charset="0"/>
              </a:rPr>
              <a:pPr algn="r"/>
              <a:t>‹#›</a:t>
            </a:fld>
            <a:endParaRPr lang="en-US" altLang="en-US" sz="1400" i="0"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493949B-D87C-1A49-88DE-3D865435BB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0F19A44-9234-0F48-8420-082D3B1C53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823AC50-1473-7C44-8E86-2ADEDB10D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306DF73-BC11-804F-B86C-CB8080C71CCA}" type="slidenum">
              <a:rPr lang="en-US" altLang="en-US" sz="1400" i="0">
                <a:solidFill>
                  <a:schemeClr val="tx1"/>
                </a:solidFill>
                <a:effectLst/>
                <a:latin typeface="Times" pitchFamily="2" charset="0"/>
              </a:rPr>
              <a:pPr algn="r"/>
              <a:t>‹#›</a:t>
            </a:fld>
            <a:endParaRPr lang="en-US" altLang="en-US" sz="1400" i="0"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928B35E-BEC9-6847-BAE0-E63A8391D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3595170-AD70-EF45-A217-7D9C65394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33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928B35E-BEC9-6847-BAE0-E63A8391D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3595170-AD70-EF45-A217-7D9C65394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69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1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34B10DB-0426-F04F-AD24-657FAD3EE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B3C58C6-D7BD-8B4F-9C71-C2EB76801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5FD8201-158C-DA4F-B503-931D6E624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D789093-BBED-C347-811C-D81613024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5234733-D882-FD4A-B295-1BC9ECABC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CFF1FCA-7F69-6043-A58A-0983BB2D1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2A48E2A5-F178-B745-A606-B8BC67AA7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214019" name="Rectangle 1027">
            <a:extLst>
              <a:ext uri="{FF2B5EF4-FFF2-40B4-BE49-F238E27FC236}">
                <a16:creationId xmlns:a16="http://schemas.microsoft.com/office/drawing/2014/main" id="{7954DADE-FDFE-934A-A673-9EA206E66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0540E5E-CDFC-0E48-B46A-60DB47F14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C4FD702-AAED-0843-A82F-C8B9DE079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8C949CE0-F11B-C843-B63C-33671BF0C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984A95B-693A-4C4F-B807-C0D417681D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51ED661C-A650-3844-ACAD-A63CA563D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F77CC328-C323-C34B-AF38-8B8487C9D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801F822A-8BBD-4D40-8806-2A7DA294A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95DE2E82-C95F-C343-8B3F-3CA99F177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1026">
            <a:extLst>
              <a:ext uri="{FF2B5EF4-FFF2-40B4-BE49-F238E27FC236}">
                <a16:creationId xmlns:a16="http://schemas.microsoft.com/office/drawing/2014/main" id="{C570C218-1A22-C54F-BB69-0EB0E1984F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1027">
              <a:extLst>
                <a:ext uri="{FF2B5EF4-FFF2-40B4-BE49-F238E27FC236}">
                  <a16:creationId xmlns:a16="http://schemas.microsoft.com/office/drawing/2014/main" id="{5D67A959-97AB-C04E-9457-A697489FA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1028">
              <a:extLst>
                <a:ext uri="{FF2B5EF4-FFF2-40B4-BE49-F238E27FC236}">
                  <a16:creationId xmlns:a16="http://schemas.microsoft.com/office/drawing/2014/main" id="{932E726A-5A17-C54C-8C31-303EBE092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1029">
                <a:extLst>
                  <a:ext uri="{FF2B5EF4-FFF2-40B4-BE49-F238E27FC236}">
                    <a16:creationId xmlns:a16="http://schemas.microsoft.com/office/drawing/2014/main" id="{68BAF073-B1B2-4B4E-9634-394090ACB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1030">
                <a:extLst>
                  <a:ext uri="{FF2B5EF4-FFF2-40B4-BE49-F238E27FC236}">
                    <a16:creationId xmlns:a16="http://schemas.microsoft.com/office/drawing/2014/main" id="{EC00DE30-CDF7-E743-82FE-BD03CDEFD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1031">
                <a:extLst>
                  <a:ext uri="{FF2B5EF4-FFF2-40B4-BE49-F238E27FC236}">
                    <a16:creationId xmlns:a16="http://schemas.microsoft.com/office/drawing/2014/main" id="{7CE2E485-4C5D-0947-9C8D-C1C7E2E53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1032">
                <a:extLst>
                  <a:ext uri="{FF2B5EF4-FFF2-40B4-BE49-F238E27FC236}">
                    <a16:creationId xmlns:a16="http://schemas.microsoft.com/office/drawing/2014/main" id="{482DC525-3959-6F48-BFD2-7D146F695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1033">
                <a:extLst>
                  <a:ext uri="{FF2B5EF4-FFF2-40B4-BE49-F238E27FC236}">
                    <a16:creationId xmlns:a16="http://schemas.microsoft.com/office/drawing/2014/main" id="{314746C9-AC83-734B-81C0-1F45F15D4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1034">
                <a:extLst>
                  <a:ext uri="{FF2B5EF4-FFF2-40B4-BE49-F238E27FC236}">
                    <a16:creationId xmlns:a16="http://schemas.microsoft.com/office/drawing/2014/main" id="{554FC71F-E5C6-1B4F-A5C5-91376FD2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1035">
                <a:extLst>
                  <a:ext uri="{FF2B5EF4-FFF2-40B4-BE49-F238E27FC236}">
                    <a16:creationId xmlns:a16="http://schemas.microsoft.com/office/drawing/2014/main" id="{7DE6BF3A-4107-6047-B0B4-5E844C3B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1036">
                <a:extLst>
                  <a:ext uri="{FF2B5EF4-FFF2-40B4-BE49-F238E27FC236}">
                    <a16:creationId xmlns:a16="http://schemas.microsoft.com/office/drawing/2014/main" id="{F2373C84-DE55-E64C-9042-ACA3C1BDC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1037">
                <a:extLst>
                  <a:ext uri="{FF2B5EF4-FFF2-40B4-BE49-F238E27FC236}">
                    <a16:creationId xmlns:a16="http://schemas.microsoft.com/office/drawing/2014/main" id="{8C1FC6B2-F721-6946-87ED-3DA774895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1038">
                <a:extLst>
                  <a:ext uri="{FF2B5EF4-FFF2-40B4-BE49-F238E27FC236}">
                    <a16:creationId xmlns:a16="http://schemas.microsoft.com/office/drawing/2014/main" id="{BE5FC562-05A7-B84B-83BF-36D103245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1039">
                <a:extLst>
                  <a:ext uri="{FF2B5EF4-FFF2-40B4-BE49-F238E27FC236}">
                    <a16:creationId xmlns:a16="http://schemas.microsoft.com/office/drawing/2014/main" id="{D19413C1-7A40-2D45-9D2E-D6381B6B9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1040">
                <a:extLst>
                  <a:ext uri="{FF2B5EF4-FFF2-40B4-BE49-F238E27FC236}">
                    <a16:creationId xmlns:a16="http://schemas.microsoft.com/office/drawing/2014/main" id="{7BCA6BEF-623A-1547-B004-6BAA5137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1041">
                <a:extLst>
                  <a:ext uri="{FF2B5EF4-FFF2-40B4-BE49-F238E27FC236}">
                    <a16:creationId xmlns:a16="http://schemas.microsoft.com/office/drawing/2014/main" id="{533B7FB7-1EF6-6B4E-B24D-EEBED289A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1042">
                <a:extLst>
                  <a:ext uri="{FF2B5EF4-FFF2-40B4-BE49-F238E27FC236}">
                    <a16:creationId xmlns:a16="http://schemas.microsoft.com/office/drawing/2014/main" id="{8EDC60B6-7266-7641-BED8-3E3FCA9F9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1043">
                <a:extLst>
                  <a:ext uri="{FF2B5EF4-FFF2-40B4-BE49-F238E27FC236}">
                    <a16:creationId xmlns:a16="http://schemas.microsoft.com/office/drawing/2014/main" id="{A1744ED5-4A01-E441-8813-FB76041EC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1044">
                <a:extLst>
                  <a:ext uri="{FF2B5EF4-FFF2-40B4-BE49-F238E27FC236}">
                    <a16:creationId xmlns:a16="http://schemas.microsoft.com/office/drawing/2014/main" id="{BF6609E3-7AA3-334F-94E6-601036A35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1045">
                <a:extLst>
                  <a:ext uri="{FF2B5EF4-FFF2-40B4-BE49-F238E27FC236}">
                    <a16:creationId xmlns:a16="http://schemas.microsoft.com/office/drawing/2014/main" id="{61E04FFD-2DBD-F34F-8F55-0800B9741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1046">
                <a:extLst>
                  <a:ext uri="{FF2B5EF4-FFF2-40B4-BE49-F238E27FC236}">
                    <a16:creationId xmlns:a16="http://schemas.microsoft.com/office/drawing/2014/main" id="{234ECEF4-DE9D-D342-804B-BAB0B1E4C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1047">
                <a:extLst>
                  <a:ext uri="{FF2B5EF4-FFF2-40B4-BE49-F238E27FC236}">
                    <a16:creationId xmlns:a16="http://schemas.microsoft.com/office/drawing/2014/main" id="{3B10A07D-A2EC-EB48-BDFF-D1D4BE652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1048">
                <a:extLst>
                  <a:ext uri="{FF2B5EF4-FFF2-40B4-BE49-F238E27FC236}">
                    <a16:creationId xmlns:a16="http://schemas.microsoft.com/office/drawing/2014/main" id="{CC4AED9E-F7EC-3F41-B93D-04AE700EE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1049">
                <a:extLst>
                  <a:ext uri="{FF2B5EF4-FFF2-40B4-BE49-F238E27FC236}">
                    <a16:creationId xmlns:a16="http://schemas.microsoft.com/office/drawing/2014/main" id="{B8815D88-0C9A-6647-9776-9D69E882E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1050">
                <a:extLst>
                  <a:ext uri="{FF2B5EF4-FFF2-40B4-BE49-F238E27FC236}">
                    <a16:creationId xmlns:a16="http://schemas.microsoft.com/office/drawing/2014/main" id="{320B4D33-9E34-C049-872A-758C1636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1051">
                <a:extLst>
                  <a:ext uri="{FF2B5EF4-FFF2-40B4-BE49-F238E27FC236}">
                    <a16:creationId xmlns:a16="http://schemas.microsoft.com/office/drawing/2014/main" id="{2BEC01DE-F7B2-9042-8156-7C92BB8AD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1052">
              <a:extLst>
                <a:ext uri="{FF2B5EF4-FFF2-40B4-BE49-F238E27FC236}">
                  <a16:creationId xmlns:a16="http://schemas.microsoft.com/office/drawing/2014/main" id="{22B377F0-9CEF-F94E-9268-7EB6F0F73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1053">
                <a:extLst>
                  <a:ext uri="{FF2B5EF4-FFF2-40B4-BE49-F238E27FC236}">
                    <a16:creationId xmlns:a16="http://schemas.microsoft.com/office/drawing/2014/main" id="{1A0E95DD-9B4F-4542-A5C3-83C96754E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1054">
                <a:extLst>
                  <a:ext uri="{FF2B5EF4-FFF2-40B4-BE49-F238E27FC236}">
                    <a16:creationId xmlns:a16="http://schemas.microsoft.com/office/drawing/2014/main" id="{4EDF925A-BF76-3B40-86A2-410DB7E29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1055">
                <a:extLst>
                  <a:ext uri="{FF2B5EF4-FFF2-40B4-BE49-F238E27FC236}">
                    <a16:creationId xmlns:a16="http://schemas.microsoft.com/office/drawing/2014/main" id="{B0F9B635-A8F8-BE43-9592-15AFD1616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1056">
            <a:extLst>
              <a:ext uri="{FF2B5EF4-FFF2-40B4-BE49-F238E27FC236}">
                <a16:creationId xmlns:a16="http://schemas.microsoft.com/office/drawing/2014/main" id="{EC803365-56D9-6E4D-AEC1-9A3EF66A7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1057">
            <a:extLst>
              <a:ext uri="{FF2B5EF4-FFF2-40B4-BE49-F238E27FC236}">
                <a16:creationId xmlns:a16="http://schemas.microsoft.com/office/drawing/2014/main" id="{0E54BF2D-C4B3-F746-87FF-BF27BA2DB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1058">
            <a:extLst>
              <a:ext uri="{FF2B5EF4-FFF2-40B4-BE49-F238E27FC236}">
                <a16:creationId xmlns:a16="http://schemas.microsoft.com/office/drawing/2014/main" id="{9228F322-2348-9E4B-892D-79ABB2FE1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1059">
            <a:extLst>
              <a:ext uri="{FF2B5EF4-FFF2-40B4-BE49-F238E27FC236}">
                <a16:creationId xmlns:a16="http://schemas.microsoft.com/office/drawing/2014/main" id="{57258FBC-85A9-A946-B40A-6E606EA7D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1060">
            <a:extLst>
              <a:ext uri="{FF2B5EF4-FFF2-40B4-BE49-F238E27FC236}">
                <a16:creationId xmlns:a16="http://schemas.microsoft.com/office/drawing/2014/main" id="{1D6D5641-B891-BB40-BFC9-87A42DBA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DRESSING</a:t>
            </a:r>
          </a:p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      THE                                    </a:t>
            </a:r>
          </a:p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 STAGE</a:t>
            </a:r>
          </a:p>
        </p:txBody>
      </p:sp>
      <p:sp>
        <p:nvSpPr>
          <p:cNvPr id="85029" name="Line 1061">
            <a:extLst>
              <a:ext uri="{FF2B5EF4-FFF2-40B4-BE49-F238E27FC236}">
                <a16:creationId xmlns:a16="http://schemas.microsoft.com/office/drawing/2014/main" id="{B047AA02-594C-8446-8E06-14741C02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4556-811F-2243-8200-57DB0D08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6B56A5-51E2-3B4E-B23B-1B056575B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250214"/>
      </p:ext>
    </p:extLst>
  </p:cSld>
  <p:clrMapOvr>
    <a:masterClrMapping/>
  </p:clrMapOvr>
  <p:transition spd="med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FCC60B-9298-AF4D-8AF8-B9227FB82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0F9F2-D91B-954D-98AC-084CC7A72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270602"/>
      </p:ext>
    </p:extLst>
  </p:cSld>
  <p:clrMapOvr>
    <a:masterClrMapping/>
  </p:clrMapOvr>
  <p:transition spd="med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530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29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48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76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5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068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55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1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6F80-509E-9949-9371-ADDD89DF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1ED8-516B-4345-A5A3-9A6D4F2FF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3270"/>
      </p:ext>
    </p:extLst>
  </p:cSld>
  <p:clrMapOvr>
    <a:masterClrMapping/>
  </p:clrMapOvr>
  <p:transition spd="med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499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81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16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B78B0-6E28-6F40-A85D-9FE896C0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F6AF5-0F94-7B43-90AC-4A392FF8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77383"/>
      </p:ext>
    </p:extLst>
  </p:cSld>
  <p:clrMapOvr>
    <a:masterClrMapping/>
  </p:clrMapOvr>
  <p:transition spd="med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98B8-304D-3B47-B063-6F2DF51D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A0025-0F83-914A-A606-BCF8F4AF9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D3D1D-C505-6340-A0B9-C895E6942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23255"/>
      </p:ext>
    </p:extLst>
  </p:cSld>
  <p:clrMapOvr>
    <a:masterClrMapping/>
  </p:clrMapOvr>
  <p:transition spd="med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BAD0-6AB9-BA40-A494-8EF50D60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2A57-4838-0B45-87D8-AB68B1BF9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B256D-6D7D-B14B-80CD-4F6CE01D7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A600-FC2F-F646-9F13-D8FFD065E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EEC72-FA1D-B748-B3C3-177733FCF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967294"/>
      </p:ext>
    </p:extLst>
  </p:cSld>
  <p:clrMapOvr>
    <a:masterClrMapping/>
  </p:clrMapOvr>
  <p:transition spd="med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CA46-AC71-BC4F-AB9F-5746F12E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371543"/>
      </p:ext>
    </p:extLst>
  </p:cSld>
  <p:clrMapOvr>
    <a:masterClrMapping/>
  </p:clrMapOvr>
  <p:transition spd="med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99729"/>
      </p:ext>
    </p:extLst>
  </p:cSld>
  <p:clrMapOvr>
    <a:masterClrMapping/>
  </p:clrMapOvr>
  <p:transition spd="med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3ADC-B6E4-9A47-ACE8-BBD3DFCD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FAC8-9B11-5A41-AF41-E47767D3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80197-B731-9E4E-9AC0-F0C4A4988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62504"/>
      </p:ext>
    </p:extLst>
  </p:cSld>
  <p:clrMapOvr>
    <a:masterClrMapping/>
  </p:clrMapOvr>
  <p:transition spd="med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9574-B923-E749-84B4-3002E74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42F91-1899-4948-89CA-FF489CC68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23D42-C85E-2A4D-87AF-D4A0192AE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334374"/>
      </p:ext>
    </p:extLst>
  </p:cSld>
  <p:clrMapOvr>
    <a:masterClrMapping/>
  </p:clrMapOvr>
  <p:transition spd="med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>
            <a:extLst>
              <a:ext uri="{FF2B5EF4-FFF2-40B4-BE49-F238E27FC236}">
                <a16:creationId xmlns:a16="http://schemas.microsoft.com/office/drawing/2014/main" id="{678D1DE4-BF4A-0347-B9C1-65E271DE0B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>
              <a:extLst>
                <a:ext uri="{FF2B5EF4-FFF2-40B4-BE49-F238E27FC236}">
                  <a16:creationId xmlns:a16="http://schemas.microsoft.com/office/drawing/2014/main" id="{F17112CA-285E-8945-981E-06F0293AF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>
              <a:extLst>
                <a:ext uri="{FF2B5EF4-FFF2-40B4-BE49-F238E27FC236}">
                  <a16:creationId xmlns:a16="http://schemas.microsoft.com/office/drawing/2014/main" id="{9256E1FE-D5D3-AA44-BF2C-2A772BFA50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582A4EF2-9E7A-4C48-AAE1-C57ACDBF3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3E256DDC-4F79-6649-99BC-92AEF435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9A894462-7FA1-8447-8925-2EE8BDD26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84F53DB8-732C-3D43-A071-A29221A62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B21841F9-43AF-B540-B922-11300A039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7A7536F3-1B3B-3844-A6D7-D080DEC6E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02072EDF-5F11-BD42-9669-E4A7588A2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C32EA085-B45E-F04A-AF2E-356AEA595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C267CFE3-3D86-8B48-AC99-A799559E1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FE6E193B-79FE-394A-BE75-CAAFAE94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02CCF74B-379A-3C4D-8D71-A82B8C51A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5DB20B36-D9DE-0C4E-A6B3-81E6B9BA9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0A59DDD3-AAF1-4A4B-82BC-C8DF9ACFA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A0EEDC31-0469-5641-92DD-45C6B497A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DF3A44E4-CE21-8945-808A-E5D8A9350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1A7AA65B-2854-6146-A664-613621E11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34DF8D07-18A9-7741-94FE-D74C16CA8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05B93664-D1FE-1044-A411-C8EB95D9F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96FC6F5A-3F7D-5849-9BA7-AF7618370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FF3CAC5D-0047-1A47-BAA1-CC8923E9C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86501EB2-05F9-4242-9A4E-7A16DAE23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9592DCD4-39FA-3D4D-9858-BD0200BA7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B599725F-E83A-9A44-A885-F98C30F1F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>
              <a:extLst>
                <a:ext uri="{FF2B5EF4-FFF2-40B4-BE49-F238E27FC236}">
                  <a16:creationId xmlns:a16="http://schemas.microsoft.com/office/drawing/2014/main" id="{F8098C50-3A86-C444-84D6-1AD50D3536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73080DC8-A309-734D-9F27-BFAB61DCE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672CBF74-4AE1-9740-9B0D-BE739D476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01EF24BC-5634-264E-A793-A9D41825C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Rectangle 35">
            <a:extLst>
              <a:ext uri="{FF2B5EF4-FFF2-40B4-BE49-F238E27FC236}">
                <a16:creationId xmlns:a16="http://schemas.microsoft.com/office/drawing/2014/main" id="{1CEE4FD1-43B7-C54D-924D-95D59622F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>
            <a:extLst>
              <a:ext uri="{FF2B5EF4-FFF2-40B4-BE49-F238E27FC236}">
                <a16:creationId xmlns:a16="http://schemas.microsoft.com/office/drawing/2014/main" id="{8CCC310A-3806-B14E-B65D-1CAC30745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>
            <a:extLst>
              <a:ext uri="{FF2B5EF4-FFF2-40B4-BE49-F238E27FC236}">
                <a16:creationId xmlns:a16="http://schemas.microsoft.com/office/drawing/2014/main" id="{336484CE-ED5E-054E-95A1-A59AA138F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>
            <a:extLst>
              <a:ext uri="{FF2B5EF4-FFF2-40B4-BE49-F238E27FC236}">
                <a16:creationId xmlns:a16="http://schemas.microsoft.com/office/drawing/2014/main" id="{D8C4A85F-702B-D647-9B0E-A160F5D3E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116DEF9A-0ECF-C443-86C2-2967C487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DRESSING</a:t>
            </a:r>
          </a:p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      THE                                    </a:t>
            </a:r>
          </a:p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 STAGE</a:t>
            </a:r>
          </a:p>
        </p:txBody>
      </p:sp>
      <p:sp>
        <p:nvSpPr>
          <p:cNvPr id="1067" name="Line 43">
            <a:extLst>
              <a:ext uri="{FF2B5EF4-FFF2-40B4-BE49-F238E27FC236}">
                <a16:creationId xmlns:a16="http://schemas.microsoft.com/office/drawing/2014/main" id="{2FA260EA-ED02-614E-9223-1B031B476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>
            <a:extLst>
              <a:ext uri="{FF2B5EF4-FFF2-40B4-BE49-F238E27FC236}">
                <a16:creationId xmlns:a16="http://schemas.microsoft.com/office/drawing/2014/main" id="{959B2B8E-AA4E-A64C-B5C4-7D6BFDBA32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75" name="Rectangle 51">
            <a:extLst>
              <a:ext uri="{FF2B5EF4-FFF2-40B4-BE49-F238E27FC236}">
                <a16:creationId xmlns:a16="http://schemas.microsoft.com/office/drawing/2014/main" id="{B3EEB3D6-BA35-E642-9F8E-E67D5DB52C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00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4.png"/><Relationship Id="rId4" Type="http://schemas.openxmlformats.org/officeDocument/2006/relationships/image" Target="../media/image45.emf"/><Relationship Id="rId9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29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28" Type="http://schemas.openxmlformats.org/officeDocument/2006/relationships/image" Target="../media/image31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31" Type="http://schemas.openxmlformats.org/officeDocument/2006/relationships/image" Target="../media/image34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Relationship Id="rId27" Type="http://schemas.openxmlformats.org/officeDocument/2006/relationships/image" Target="../media/image30.emf"/><Relationship Id="rId30" Type="http://schemas.openxmlformats.org/officeDocument/2006/relationships/image" Target="../media/image3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5A7E9-86AB-ED8A-39B6-55420D45F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4E0EF6F3-34EF-BE70-39A6-23CC2CE1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5D5EA3D2-2A54-5C9A-7335-4BA2302A4EFF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B96D08CC-D4A8-C1FC-E36F-1E880E234C02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26FE888B-96DB-92E3-0142-0159384EA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C9CA6DB2-88F8-6ECC-2DF8-C3D67D583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587BAB4D-D294-7415-BC37-09D416A55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DBE9840D-53D8-3722-B740-24BAB06F6A43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C93F498B-8095-2103-3F23-92FD07EE9F28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F4F8C6DF-0428-2332-4A2C-890C23B14893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B0E97B62-B4CD-F4DA-224E-6EED0EAFB611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3FFF1E8B-CF46-1D55-7D30-37AA028DCE54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6B1B4C63-A4B6-FBC2-1E03-66D580AE83E6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4FFA861F-7D90-BC38-9DFC-B47C2722E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913A1D8A-21BB-1A35-17AD-DF9FB6C5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26539C49-5278-B3C9-B01C-FCC0E000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3A18CBCC-9F27-C049-E0D8-B713F4A12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0">
                <a:solidFill>
                  <a:srgbClr val="99CCFF"/>
                </a:solidFill>
                <a:effectLst/>
                <a:latin typeface="Kerala" pitchFamily="2" charset="0"/>
              </a:rPr>
              <a:t>·ZËí ³Ëí ¥¶Ì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6E4F32CB-5D9D-5A0F-0969-56164A44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i="0">
                <a:solidFill>
                  <a:srgbClr val="FF0000"/>
                </a:solidFill>
                <a:effectLst/>
                <a:latin typeface="Kerala" pitchFamily="2" charset="0"/>
              </a:rPr>
              <a:t>ç¼ÞVgÞX</a:t>
            </a:r>
            <a:endParaRPr lang="en-US" alt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20DBF93F-4162-870B-C3F8-10213202F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B33AA17F-DE09-B9E4-D267-AAC22032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0">
                <a:solidFill>
                  <a:srgbClr val="FF0000"/>
                </a:solidFill>
                <a:effectLst/>
                <a:latin typeface="Kerala" pitchFamily="2" charset="0"/>
              </a:rPr>
              <a:t>§ùÞ¶í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6C1E794F-E36B-0A13-6089-50CBC5199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ØßùßÏ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D60F2A3E-C1FB-0C99-11D4-2B6645904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æÜÌçÈÞX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855C2E43-2063-B5F6-9824-42ACEED06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8246B061-7FE6-E34E-2D18-FD2A182F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ØìÆß ¥çùÌc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D9068312-13BD-7E58-5A20-BF1898130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i="0">
                <a:solidFill>
                  <a:srgbClr val="FAF200"/>
                </a:solidFill>
                <a:effectLst/>
                <a:latin typeface="Kerala" pitchFamily="2" charset="0"/>
              </a:rPr>
              <a:t>¥NÞX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6DB43DCC-0979-7D95-379F-AD2C06E43E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71C9ACF6-2BD0-FD31-F75E-C7365C0FA3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17841C93-D676-B6E8-64BA-503993F49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AB280173-A47C-4F00-8FF6-173971995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172B1630-3E7C-0363-577B-6E81A13F53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1EEC4765-126F-7A86-54D5-368AAA1851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61943E30-E542-9B43-3F37-A792C3EADD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B53AD508-839D-574E-37A6-25C1C28F7A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206F3E9D-D8CA-E087-0172-7CEF75AE51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A458AA07-FF21-D913-C7AA-FA07CC1718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A3F934AC-A1B2-4B08-C27C-C419452818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26A9CCA2-06DD-74D5-0752-1488DB39AD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B9BE9DA9-538C-E758-8991-52EFB88DA5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319C14E9-36C9-87FB-4E7F-DD466C018DE7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E8B46E1C-0249-BA8F-37DF-DB6DC0D45312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BC00814C-A012-B666-0992-0B2450239980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69192263-1F90-5DAB-4FDC-34851C59FAC4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008676CA-B693-A052-FD2B-96600FB2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>
              <a:extLst>
                <a:ext uri="{FF2B5EF4-FFF2-40B4-BE49-F238E27FC236}">
                  <a16:creationId xmlns:a16="http://schemas.microsoft.com/office/drawing/2014/main" id="{85A2094E-079D-69FC-DD59-370EF33BC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582D716D-361A-419F-E43B-BFA7FAD0A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50E61EF6-4ED2-9378-D347-652E9A237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>
            <a:extLst>
              <a:ext uri="{FF2B5EF4-FFF2-40B4-BE49-F238E27FC236}">
                <a16:creationId xmlns:a16="http://schemas.microsoft.com/office/drawing/2014/main" id="{15868BEA-7978-1771-F0D3-2402C15588CB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D5DC19A0-4770-BAAF-FFC3-20CB32644C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 i="0">
                  <a:solidFill>
                    <a:srgbClr val="FAF200"/>
                  </a:solidFill>
                  <a:effectLst/>
                  <a:latin typeface="Kerala" pitchFamily="2" charset="0"/>
                </a:rPr>
                <a:t>æÏøßçÙÞ</a:t>
              </a:r>
            </a:p>
          </p:txBody>
        </p:sp>
        <p:grpSp>
          <p:nvGrpSpPr>
            <p:cNvPr id="218281" name="Group 169">
              <a:extLst>
                <a:ext uri="{FF2B5EF4-FFF2-40B4-BE49-F238E27FC236}">
                  <a16:creationId xmlns:a16="http://schemas.microsoft.com/office/drawing/2014/main" id="{C8D6006F-4793-A09E-42A4-AC5896FEA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3DD8D262-678E-1809-28D3-619B1AE47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72129036-52AC-283D-24C3-7A01D7176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F44A5375-C589-52B4-2377-0599FB5A40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anose="02040602050305030304" pitchFamily="18" charset="0"/>
                  </a:rPr>
                  <a:t> </a:t>
                </a:r>
                <a:r>
                  <a:rPr lang="en-US" altLang="en-US" sz="1400" b="1" i="0">
                    <a:solidFill>
                      <a:schemeClr val="tx2"/>
                    </a:solidFill>
                    <a:effectLst/>
                    <a:latin typeface="Kerala" pitchFamily="2" charset="0"/>
                  </a:rPr>
                  <a:t>ºÞÕá µ¿W</a:t>
                </a: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B0765395-F571-07AA-20DA-2911CE02CF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æÙçdÌÞX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8C06E7BD-5C6B-F1F1-AA60-344F4EAE93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i="0">
                    <a:solidFill>
                      <a:schemeClr val="tx1"/>
                    </a:solidFill>
                    <a:effectLst/>
                    <a:latin typeface="Kerala" pitchFamily="2" charset="0"/>
                  </a:rPr>
                  <a:t>·ÜàÜÞA¿W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8F0FF36D-E02D-A57E-658F-65703C040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æ®ÜÞxí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4BCDDC08-686C-EA7E-2ABB-EE946CFCFA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¥W ¥·ÞÌÞ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5A8FB372-666E-3B59-685A-838D7EC7A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70D84B6C-F2CB-12DF-A267-0557461D5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C9AA91F2-C51B-DC71-C471-BC3F82642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936DC630-5C8C-528F-1E28-F5A1700DD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4DF1D349-3211-46A6-4432-11390904F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77B153AC-EB02-322A-110F-40971EB4C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FA380694-E445-EEC3-D4C8-ED1E9B5D2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C434D5D1-95A4-80A5-45FC-E88E12C68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8D2A5BA4-A2A5-D70C-61BF-2B5CFAE3CC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èÙË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25DEEAAD-2B24-0E75-AB59-03B4112D23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ÈØçùJí</a:t>
                </a:r>
              </a:p>
              <a:p>
                <a:pPr>
                  <a:spcBef>
                    <a:spcPct val="50000"/>
                  </a:spcBef>
                </a:pP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01BBFB72-A563-ACC2-4EF8-C73283A2E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æÈÄÞÈc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F17D1688-4EFE-724A-C691-DD8F814EF4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æ¿W_¥ÕàÕí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1CB99D08-2E54-AD9C-F920-A590710CCB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æÏøáÖçÜ¢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87929024-772C-2403-3213-AFC2DF09D6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çÌVç×ÌÞ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1194073D-4255-6F40-98BF-16D4929309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chemeClr val="tx2"/>
                    </a:solidFill>
                    <a:effectLst/>
                    <a:latin typeface="Kerala" pitchFamily="2" charset="0"/>
                  </a:rPr>
                  <a:t>·ÞØÞ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E4AC4107-AB85-9CFE-8112-DFFBE296CA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i="0">
                    <a:solidFill>
                      <a:srgbClr val="FF0000"/>
                    </a:solidFill>
                    <a:effectLst/>
                    <a:latin typeface="Kerala" pitchFamily="2" charset="0"/>
                  </a:rPr>
                  <a:t>ÏßdØÞçÏW</a:t>
                </a:r>
                <a:endParaRPr lang="en-US" altLang="en-US" sz="1600" b="1" i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03872DDF-1033-9548-77A2-F48820717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DBD86D5E-19E9-4167-4CA4-BB0ECB62F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>
            <a:extLst>
              <a:ext uri="{FF2B5EF4-FFF2-40B4-BE49-F238E27FC236}">
                <a16:creationId xmlns:a16="http://schemas.microsoft.com/office/drawing/2014/main" id="{B9A87976-03A8-C991-DA46-0FC6AA6AE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>
            <a:extLst>
              <a:ext uri="{FF2B5EF4-FFF2-40B4-BE49-F238E27FC236}">
                <a16:creationId xmlns:a16="http://schemas.microsoft.com/office/drawing/2014/main" id="{9F540823-4F9B-BA23-1D60-DBA170CF5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>
            <a:extLst>
              <a:ext uri="{FF2B5EF4-FFF2-40B4-BE49-F238E27FC236}">
                <a16:creationId xmlns:a16="http://schemas.microsoft.com/office/drawing/2014/main" id="{DDE076A6-48E9-3E70-9FBE-4C1685A2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8320" name="Rectangle 208">
            <a:extLst>
              <a:ext uri="{FF2B5EF4-FFF2-40B4-BE49-F238E27FC236}">
                <a16:creationId xmlns:a16="http://schemas.microsoft.com/office/drawing/2014/main" id="{ECA53572-1C07-898E-7CAE-ACA6A3C5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41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58587"/>
      </p:ext>
    </p:extLst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>
            <a:extLst>
              <a:ext uri="{FF2B5EF4-FFF2-40B4-BE49-F238E27FC236}">
                <a16:creationId xmlns:a16="http://schemas.microsoft.com/office/drawing/2014/main" id="{27259241-D60C-C54D-9B12-D297EA5D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>
            <a:extLst>
              <a:ext uri="{FF2B5EF4-FFF2-40B4-BE49-F238E27FC236}">
                <a16:creationId xmlns:a16="http://schemas.microsoft.com/office/drawing/2014/main" id="{A1405C19-E452-0F4A-919E-01019E292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6">
            <a:extLst>
              <a:ext uri="{FF2B5EF4-FFF2-40B4-BE49-F238E27FC236}">
                <a16:creationId xmlns:a16="http://schemas.microsoft.com/office/drawing/2014/main" id="{4812AB3C-EB55-524D-80D8-847D33AAA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7">
            <a:extLst>
              <a:ext uri="{FF2B5EF4-FFF2-40B4-BE49-F238E27FC236}">
                <a16:creationId xmlns:a16="http://schemas.microsoft.com/office/drawing/2014/main" id="{3C4E2F6D-FE0B-584C-B4BF-CEBF27F63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8">
            <a:extLst>
              <a:ext uri="{FF2B5EF4-FFF2-40B4-BE49-F238E27FC236}">
                <a16:creationId xmlns:a16="http://schemas.microsoft.com/office/drawing/2014/main" id="{2C691FD7-999F-BA47-8B46-E14703F84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0" name="Line 10">
            <a:extLst>
              <a:ext uri="{FF2B5EF4-FFF2-40B4-BE49-F238E27FC236}">
                <a16:creationId xmlns:a16="http://schemas.microsoft.com/office/drawing/2014/main" id="{4C787181-6415-C344-8F91-17725089B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3">
            <a:extLst>
              <a:ext uri="{FF2B5EF4-FFF2-40B4-BE49-F238E27FC236}">
                <a16:creationId xmlns:a16="http://schemas.microsoft.com/office/drawing/2014/main" id="{C88A0FD5-403D-CE44-BF97-45566684F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101725"/>
            <a:ext cx="5257800" cy="14843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4800" i="0">
                <a:solidFill>
                  <a:srgbClr val="0DEDCD"/>
                </a:solidFill>
                <a:effectLst/>
                <a:latin typeface="Kerala" pitchFamily="2" charset="0"/>
              </a:rPr>
              <a:t>²KÞÎÄí</a:t>
            </a:r>
            <a:r>
              <a:rPr lang="en-US" altLang="en-US" sz="4800" i="0">
                <a:solidFill>
                  <a:srgbClr val="27D3A2"/>
                </a:solidFill>
                <a:effectLst/>
                <a:latin typeface="Kerala" pitchFamily="2" charset="0"/>
              </a:rPr>
              <a:t>:</a:t>
            </a:r>
            <a:r>
              <a:rPr lang="en-US" altLang="en-US" sz="48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4800" i="0">
                <a:solidFill>
                  <a:srgbClr val="FAF200"/>
                </a:solidFill>
                <a:effectLst/>
                <a:latin typeface="Kerala" pitchFamily="2" charset="0"/>
              </a:rPr>
              <a:t>6 ¼ÜÞÖÏBZ</a:t>
            </a:r>
          </a:p>
        </p:txBody>
      </p:sp>
      <p:sp>
        <p:nvSpPr>
          <p:cNvPr id="209934" name="Text Box 14">
            <a:extLst>
              <a:ext uri="{FF2B5EF4-FFF2-40B4-BE49-F238E27FC236}">
                <a16:creationId xmlns:a16="http://schemas.microsoft.com/office/drawing/2014/main" id="{B06A3869-C10F-7241-810D-0B03A248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41613"/>
            <a:ext cx="6019800" cy="1371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i="0">
                <a:solidFill>
                  <a:srgbClr val="0DEDCD"/>
                </a:solidFill>
                <a:effectLst/>
                <a:latin typeface="Kerala" pitchFamily="2" charset="0"/>
              </a:rPr>
              <a:t>øIÞÎÄí:</a:t>
            </a:r>
            <a:r>
              <a:rPr lang="en-US" altLang="en-US" sz="40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i="0">
                <a:solidFill>
                  <a:srgbClr val="FAF200"/>
                </a:solidFill>
                <a:effectLst/>
                <a:latin typeface="Kerala" pitchFamily="2" charset="0"/>
              </a:rPr>
              <a:t>10 µø dÉçÆÖBZ</a:t>
            </a:r>
            <a:endParaRPr lang="en-US" altLang="en-US" sz="40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5" name="Text Box 15">
            <a:extLst>
              <a:ext uri="{FF2B5EF4-FFF2-40B4-BE49-F238E27FC236}">
                <a16:creationId xmlns:a16="http://schemas.microsoft.com/office/drawing/2014/main" id="{CAF56F19-1101-2649-A2AA-98CA090F7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298950"/>
            <a:ext cx="6019800" cy="1616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i="0">
                <a:solidFill>
                  <a:srgbClr val="0DEDCD"/>
                </a:solidFill>
                <a:effectLst/>
                <a:latin typeface="Kerala" pitchFamily="2" charset="0"/>
              </a:rPr>
              <a:t>ÎâKÞÎÄí:</a:t>
            </a:r>
            <a:r>
              <a:rPr lang="en-US" altLang="en-US" sz="40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 i="0">
                <a:solidFill>
                  <a:srgbClr val="FAF200"/>
                </a:solidFill>
                <a:effectLst/>
                <a:latin typeface="Kerala" pitchFamily="2" charset="0"/>
              </a:rPr>
              <a:t>ÄNßÜáU Æâø¢</a:t>
            </a:r>
          </a:p>
        </p:txBody>
      </p:sp>
      <p:sp>
        <p:nvSpPr>
          <p:cNvPr id="209936" name="Text Box 16">
            <a:extLst>
              <a:ext uri="{FF2B5EF4-FFF2-40B4-BE49-F238E27FC236}">
                <a16:creationId xmlns:a16="http://schemas.microsoft.com/office/drawing/2014/main" id="{CF1F55D2-A502-4A4E-AC69-D5D836BB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20">
            <a:extLst>
              <a:ext uri="{FF2B5EF4-FFF2-40B4-BE49-F238E27FC236}">
                <a16:creationId xmlns:a16="http://schemas.microsoft.com/office/drawing/2014/main" id="{3CCA7281-E57F-314D-9B8A-EB203C486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 b="1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941" name="Rectangle 21">
            <a:extLst>
              <a:ext uri="{FF2B5EF4-FFF2-40B4-BE49-F238E27FC236}">
                <a16:creationId xmlns:a16="http://schemas.microsoft.com/office/drawing/2014/main" id="{0E0EB70E-817A-F340-B768-066E65DC8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22">
            <a:extLst>
              <a:ext uri="{FF2B5EF4-FFF2-40B4-BE49-F238E27FC236}">
                <a16:creationId xmlns:a16="http://schemas.microsoft.com/office/drawing/2014/main" id="{71D9A4AC-2A57-2D44-B3B7-3C54CEB09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9943" name="Text Box 23">
            <a:extLst>
              <a:ext uri="{FF2B5EF4-FFF2-40B4-BE49-F238E27FC236}">
                <a16:creationId xmlns:a16="http://schemas.microsoft.com/office/drawing/2014/main" id="{D4009726-A234-5343-B75C-0D0297F1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09944" name="Rectangle 24">
            <a:extLst>
              <a:ext uri="{FF2B5EF4-FFF2-40B4-BE49-F238E27FC236}">
                <a16:creationId xmlns:a16="http://schemas.microsoft.com/office/drawing/2014/main" id="{AEA464F9-CF15-3342-997E-C9BCBEFBA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09945" name="Rectangle 25">
            <a:extLst>
              <a:ext uri="{FF2B5EF4-FFF2-40B4-BE49-F238E27FC236}">
                <a16:creationId xmlns:a16="http://schemas.microsoft.com/office/drawing/2014/main" id="{90E55838-C0D7-CA45-B978-7FB69CA1C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1026">
            <a:extLst>
              <a:ext uri="{FF2B5EF4-FFF2-40B4-BE49-F238E27FC236}">
                <a16:creationId xmlns:a16="http://schemas.microsoft.com/office/drawing/2014/main" id="{80B5753E-F6E5-FE4F-A116-865A51CA5B2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1027">
            <a:extLst>
              <a:ext uri="{FF2B5EF4-FFF2-40B4-BE49-F238E27FC236}">
                <a16:creationId xmlns:a16="http://schemas.microsoft.com/office/drawing/2014/main" id="{FA6FE8D6-ED8A-284D-8D95-2A4D5591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1028">
            <a:extLst>
              <a:ext uri="{FF2B5EF4-FFF2-40B4-BE49-F238E27FC236}">
                <a16:creationId xmlns:a16="http://schemas.microsoft.com/office/drawing/2014/main" id="{CCB220E7-8325-2048-8F0D-0C05553B0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1029">
            <a:extLst>
              <a:ext uri="{FF2B5EF4-FFF2-40B4-BE49-F238E27FC236}">
                <a16:creationId xmlns:a16="http://schemas.microsoft.com/office/drawing/2014/main" id="{9DBAC705-56C6-A342-991C-A4C92AE9604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1030">
            <a:extLst>
              <a:ext uri="{FF2B5EF4-FFF2-40B4-BE49-F238E27FC236}">
                <a16:creationId xmlns:a16="http://schemas.microsoft.com/office/drawing/2014/main" id="{41693619-E257-4947-AA43-5FA0AC69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1031">
            <a:extLst>
              <a:ext uri="{FF2B5EF4-FFF2-40B4-BE49-F238E27FC236}">
                <a16:creationId xmlns:a16="http://schemas.microsoft.com/office/drawing/2014/main" id="{D165F872-F075-B04D-9280-4CFE7F460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1032">
            <a:extLst>
              <a:ext uri="{FF2B5EF4-FFF2-40B4-BE49-F238E27FC236}">
                <a16:creationId xmlns:a16="http://schemas.microsoft.com/office/drawing/2014/main" id="{C1629488-1C59-394C-A096-E2CF747AE2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4" name="Line 1034">
            <a:extLst>
              <a:ext uri="{FF2B5EF4-FFF2-40B4-BE49-F238E27FC236}">
                <a16:creationId xmlns:a16="http://schemas.microsoft.com/office/drawing/2014/main" id="{1315D0C4-CA25-1346-8D3E-82DE9A2B8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036">
            <a:extLst>
              <a:ext uri="{FF2B5EF4-FFF2-40B4-BE49-F238E27FC236}">
                <a16:creationId xmlns:a16="http://schemas.microsoft.com/office/drawing/2014/main" id="{015CBD02-7758-5B4A-ADA8-060E80B71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041">
            <a:extLst>
              <a:ext uri="{FF2B5EF4-FFF2-40B4-BE49-F238E27FC236}">
                <a16:creationId xmlns:a16="http://schemas.microsoft.com/office/drawing/2014/main" id="{5D9D5550-AF86-434C-B858-4F25880A7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042">
            <a:extLst>
              <a:ext uri="{FF2B5EF4-FFF2-40B4-BE49-F238E27FC236}">
                <a16:creationId xmlns:a16="http://schemas.microsoft.com/office/drawing/2014/main" id="{34FCF3A7-4A7A-D541-801C-D7AFC3C74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1203" name="Text Box 1043">
            <a:extLst>
              <a:ext uri="{FF2B5EF4-FFF2-40B4-BE49-F238E27FC236}">
                <a16:creationId xmlns:a16="http://schemas.microsoft.com/office/drawing/2014/main" id="{4F4E9F41-B399-6844-BF88-EDE42F22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21204" name="Rectangle 1044">
            <a:extLst>
              <a:ext uri="{FF2B5EF4-FFF2-40B4-BE49-F238E27FC236}">
                <a16:creationId xmlns:a16="http://schemas.microsoft.com/office/drawing/2014/main" id="{55E8D931-76D3-8E49-BA3F-1D27051BA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21206" name="Rectangle 1046">
            <a:extLst>
              <a:ext uri="{FF2B5EF4-FFF2-40B4-BE49-F238E27FC236}">
                <a16:creationId xmlns:a16="http://schemas.microsoft.com/office/drawing/2014/main" id="{F0729FA4-E840-714D-B588-4C57DA9E9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>
            <a:extLst>
              <a:ext uri="{FF2B5EF4-FFF2-40B4-BE49-F238E27FC236}">
                <a16:creationId xmlns:a16="http://schemas.microsoft.com/office/drawing/2014/main" id="{E96DFE45-C739-3340-9990-8F0F5635FE8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>
            <a:extLst>
              <a:ext uri="{FF2B5EF4-FFF2-40B4-BE49-F238E27FC236}">
                <a16:creationId xmlns:a16="http://schemas.microsoft.com/office/drawing/2014/main" id="{317B861F-B084-4E44-AA2B-D148BC4116E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D58F6CC-8477-D84F-86F9-E426D6896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39F886A-B2DA-694F-B5EC-05074634E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>
            <a:extLst>
              <a:ext uri="{FF2B5EF4-FFF2-40B4-BE49-F238E27FC236}">
                <a16:creationId xmlns:a16="http://schemas.microsoft.com/office/drawing/2014/main" id="{688466DE-12A0-B14F-94C6-ABE98DEF0F5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3BAA946C-2D49-2D48-AAEB-2EE5B5C9E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F57B8960-339F-0E49-B306-EC62CA5B2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AE5F88E6-D0E4-354E-8617-7AB3CB79EB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CF525F81-B1CF-144A-8658-4D72423CE1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B67C1585-491E-484C-8668-87A46F23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>
            <a:extLst>
              <a:ext uri="{FF2B5EF4-FFF2-40B4-BE49-F238E27FC236}">
                <a16:creationId xmlns:a16="http://schemas.microsoft.com/office/drawing/2014/main" id="{B14A66FA-995D-884F-9407-0CDD39515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>
            <a:extLst>
              <a:ext uri="{FF2B5EF4-FFF2-40B4-BE49-F238E27FC236}">
                <a16:creationId xmlns:a16="http://schemas.microsoft.com/office/drawing/2014/main" id="{C7D12B2D-C7AC-A946-AA71-D55AF829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8213" name="Rectangle 21">
            <a:extLst>
              <a:ext uri="{FF2B5EF4-FFF2-40B4-BE49-F238E27FC236}">
                <a16:creationId xmlns:a16="http://schemas.microsoft.com/office/drawing/2014/main" id="{6BEBC3D3-5ECB-714E-8DC9-ABD0AE129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8214" name="Rectangle 22">
            <a:extLst>
              <a:ext uri="{FF2B5EF4-FFF2-40B4-BE49-F238E27FC236}">
                <a16:creationId xmlns:a16="http://schemas.microsoft.com/office/drawing/2014/main" id="{EBA31CB7-F468-9A46-B94F-F2866200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>
            <a:extLst>
              <a:ext uri="{FF2B5EF4-FFF2-40B4-BE49-F238E27FC236}">
                <a16:creationId xmlns:a16="http://schemas.microsoft.com/office/drawing/2014/main" id="{E5ABBC9F-CE57-F242-885E-F40010DF44C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>
            <a:extLst>
              <a:ext uri="{FF2B5EF4-FFF2-40B4-BE49-F238E27FC236}">
                <a16:creationId xmlns:a16="http://schemas.microsoft.com/office/drawing/2014/main" id="{58EBE9E6-3519-1B4D-816B-06BB554327D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165A8BC-DDFD-E64B-A5C0-FE749919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74C930E-3DD8-F74E-BD50-413F635E0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>
            <a:extLst>
              <a:ext uri="{FF2B5EF4-FFF2-40B4-BE49-F238E27FC236}">
                <a16:creationId xmlns:a16="http://schemas.microsoft.com/office/drawing/2014/main" id="{96FB5384-D44E-EF48-937D-93FC6498A96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2B6A47C5-397B-C34A-B271-9A364EE51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C198A2EC-2548-074C-9D95-2C9785859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4C5B3425-5546-E140-9E02-0D70B4DA1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8A276499-F918-5D40-9EBA-0FE1B6B57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>
            <a:extLst>
              <a:ext uri="{FF2B5EF4-FFF2-40B4-BE49-F238E27FC236}">
                <a16:creationId xmlns:a16="http://schemas.microsoft.com/office/drawing/2014/main" id="{06FFD3B6-656F-D543-9BC6-4D4A9D3B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2133600"/>
            <a:ext cx="8004175" cy="2355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55000"/>
              </a:lnSpc>
            </a:pPr>
            <a:r>
              <a:rPr lang="en-US" altLang="en-US" b="1" i="0">
                <a:solidFill>
                  <a:srgbClr val="F6FE0A"/>
                </a:solidFill>
                <a:effectLst/>
                <a:latin typeface="Kerala" pitchFamily="2" charset="0"/>
              </a:rPr>
              <a:t>ØíÅÜçÉøáµZ ©ÉçÏÞ·ßAøáÄí…</a:t>
            </a:r>
          </a:p>
          <a:p>
            <a:pPr>
              <a:lnSpc>
                <a:spcPct val="155000"/>
              </a:lnSpc>
            </a:pPr>
            <a:r>
              <a:rPr lang="en-US" altLang="en-US" b="1" i="0">
                <a:solidFill>
                  <a:srgbClr val="F6FE0A"/>
                </a:solidFill>
                <a:effectLst/>
                <a:latin typeface="Kerala" pitchFamily="2" charset="0"/>
              </a:rPr>
              <a:t>çÉøáµ{áæ¿ ¦ÆcføBZ ÎÞdÄ¢ ©ÉçÏÞ·ßAáµ</a:t>
            </a:r>
          </a:p>
          <a:p>
            <a:pPr>
              <a:lnSpc>
                <a:spcPct val="155000"/>
              </a:lnSpc>
            </a:pPr>
            <a:r>
              <a:rPr lang="en-US" altLang="en-US" b="1" i="0">
                <a:solidFill>
                  <a:srgbClr val="F6FE0A"/>
                </a:solidFill>
                <a:effectLst/>
                <a:latin typeface="Kerala" pitchFamily="2" charset="0"/>
              </a:rPr>
              <a:t>ÉâVHÎÞÏ çÉøáÉçÏÞ·ßAøáÄí</a:t>
            </a:r>
            <a:r>
              <a:rPr lang="en-US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429EBC03-9B69-D44C-8162-F1E73EF0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>
            <a:extLst>
              <a:ext uri="{FF2B5EF4-FFF2-40B4-BE49-F238E27FC236}">
                <a16:creationId xmlns:a16="http://schemas.microsoft.com/office/drawing/2014/main" id="{142551BC-5318-484D-B2CF-AA04055F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F2C3399A-4095-BA4C-B80E-F9D6064B2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CF6916D5-2940-8846-99C6-0B31ED9DA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239" name="Rectangle 23">
            <a:extLst>
              <a:ext uri="{FF2B5EF4-FFF2-40B4-BE49-F238E27FC236}">
                <a16:creationId xmlns:a16="http://schemas.microsoft.com/office/drawing/2014/main" id="{B63AF519-8688-9043-9556-36453AE5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Freeform 26">
            <a:extLst>
              <a:ext uri="{FF2B5EF4-FFF2-40B4-BE49-F238E27FC236}">
                <a16:creationId xmlns:a16="http://schemas.microsoft.com/office/drawing/2014/main" id="{C96D3C51-5A58-0648-AF5F-E107BAD7B99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Rectangle 28">
            <a:extLst>
              <a:ext uri="{FF2B5EF4-FFF2-40B4-BE49-F238E27FC236}">
                <a16:creationId xmlns:a16="http://schemas.microsoft.com/office/drawing/2014/main" id="{F7FED4BE-DF88-8D44-998F-771C3511E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293" name="Oval 29">
            <a:extLst>
              <a:ext uri="{FF2B5EF4-FFF2-40B4-BE49-F238E27FC236}">
                <a16:creationId xmlns:a16="http://schemas.microsoft.com/office/drawing/2014/main" id="{05717364-F086-444B-8FCA-CC2841C76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94" name="Picture 30">
            <a:extLst>
              <a:ext uri="{FF2B5EF4-FFF2-40B4-BE49-F238E27FC236}">
                <a16:creationId xmlns:a16="http://schemas.microsoft.com/office/drawing/2014/main" id="{D766BA91-0FD3-1F4D-A33C-F344D337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1676400" y="3371850"/>
            <a:ext cx="4810125" cy="3267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5" name="Rectangle 31">
            <a:extLst>
              <a:ext uri="{FF2B5EF4-FFF2-40B4-BE49-F238E27FC236}">
                <a16:creationId xmlns:a16="http://schemas.microsoft.com/office/drawing/2014/main" id="{F69F7215-629F-E641-9AF0-F70CC9701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1296" name="Rectangle 32">
            <a:extLst>
              <a:ext uri="{FF2B5EF4-FFF2-40B4-BE49-F238E27FC236}">
                <a16:creationId xmlns:a16="http://schemas.microsoft.com/office/drawing/2014/main" id="{EB148A96-EAF7-6E49-A3AD-EA763FE4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291" name="Freeform 27">
            <a:extLst>
              <a:ext uri="{FF2B5EF4-FFF2-40B4-BE49-F238E27FC236}">
                <a16:creationId xmlns:a16="http://schemas.microsoft.com/office/drawing/2014/main" id="{6D1A4F68-2906-1A4F-8C46-02EE0E6CBC8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5">
            <a:extLst>
              <a:ext uri="{FF2B5EF4-FFF2-40B4-BE49-F238E27FC236}">
                <a16:creationId xmlns:a16="http://schemas.microsoft.com/office/drawing/2014/main" id="{1399A2E1-3C3A-D240-BED6-87680E4C3E58}"/>
              </a:ext>
            </a:extLst>
          </p:cNvPr>
          <p:cNvSpPr>
            <a:spLocks/>
          </p:cNvSpPr>
          <p:nvPr/>
        </p:nvSpPr>
        <p:spPr bwMode="auto">
          <a:xfrm>
            <a:off x="1616075" y="976313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Rectangle 35">
            <a:extLst>
              <a:ext uri="{FF2B5EF4-FFF2-40B4-BE49-F238E27FC236}">
                <a16:creationId xmlns:a16="http://schemas.microsoft.com/office/drawing/2014/main" id="{2FB646E7-EE66-D848-91F9-263295D8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A879F321-B83F-C642-BFA2-F9609F6C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0F19A9FB-0F1E-2E4A-9E1A-E844879B9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Freeform 6">
            <a:extLst>
              <a:ext uri="{FF2B5EF4-FFF2-40B4-BE49-F238E27FC236}">
                <a16:creationId xmlns:a16="http://schemas.microsoft.com/office/drawing/2014/main" id="{8FF3FDCC-7A26-B24A-A28A-44C17E5D9FF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922ECCA7-1F90-634F-9168-B15A16CE0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8">
            <a:extLst>
              <a:ext uri="{FF2B5EF4-FFF2-40B4-BE49-F238E27FC236}">
                <a16:creationId xmlns:a16="http://schemas.microsoft.com/office/drawing/2014/main" id="{FD922212-EC2E-704A-AD64-AF5884A12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63848E3D-68A3-CD40-A3BD-8551D1C72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595A5D78-6DC8-DD4D-98C2-D970BBDB6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3">
            <a:extLst>
              <a:ext uri="{FF2B5EF4-FFF2-40B4-BE49-F238E27FC236}">
                <a16:creationId xmlns:a16="http://schemas.microsoft.com/office/drawing/2014/main" id="{0800FB96-789E-FD4E-9B9C-0FA436AF7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F1AC8ED5-99AC-3541-8E15-D2367F7F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10" name="Rectangle 22">
            <a:extLst>
              <a:ext uri="{FF2B5EF4-FFF2-40B4-BE49-F238E27FC236}">
                <a16:creationId xmlns:a16="http://schemas.microsoft.com/office/drawing/2014/main" id="{6248EBAF-9703-8349-B943-F732AB742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2311" name="Text Box 23">
            <a:extLst>
              <a:ext uri="{FF2B5EF4-FFF2-40B4-BE49-F238E27FC236}">
                <a16:creationId xmlns:a16="http://schemas.microsoft.com/office/drawing/2014/main" id="{CC18E10B-D861-C045-82B9-ECBBDF70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312" name="Rectangle 24">
            <a:extLst>
              <a:ext uri="{FF2B5EF4-FFF2-40B4-BE49-F238E27FC236}">
                <a16:creationId xmlns:a16="http://schemas.microsoft.com/office/drawing/2014/main" id="{18C7095D-2C4E-1B4B-9FFE-3CF9E3DCE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12313" name="Picture 25" descr="euphrates_large.jpg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B04047CB-3423-6147-A6AD-A3348A83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676400" y="3371850"/>
            <a:ext cx="4810125" cy="325278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Freeform 14">
            <a:extLst>
              <a:ext uri="{FF2B5EF4-FFF2-40B4-BE49-F238E27FC236}">
                <a16:creationId xmlns:a16="http://schemas.microsoft.com/office/drawing/2014/main" id="{C357D026-8DE4-B342-93E4-FBBC892EBCB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Freeform 3">
            <a:extLst>
              <a:ext uri="{FF2B5EF4-FFF2-40B4-BE49-F238E27FC236}">
                <a16:creationId xmlns:a16="http://schemas.microsoft.com/office/drawing/2014/main" id="{DB1F605F-9980-3448-BA15-8BECE1FD7D6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Rectangle 26">
            <a:extLst>
              <a:ext uri="{FF2B5EF4-FFF2-40B4-BE49-F238E27FC236}">
                <a16:creationId xmlns:a16="http://schemas.microsoft.com/office/drawing/2014/main" id="{17C45566-3A41-0A4D-B26D-4C99D839F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315" name="Rectangle 27">
            <a:extLst>
              <a:ext uri="{FF2B5EF4-FFF2-40B4-BE49-F238E27FC236}">
                <a16:creationId xmlns:a16="http://schemas.microsoft.com/office/drawing/2014/main" id="{8135880F-B954-7D4F-BD5B-A636B4C21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316" name="Oval 28">
            <a:extLst>
              <a:ext uri="{FF2B5EF4-FFF2-40B4-BE49-F238E27FC236}">
                <a16:creationId xmlns:a16="http://schemas.microsoft.com/office/drawing/2014/main" id="{44504AA4-55EE-204F-8B91-126B7929A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B284CC58-6F2F-E142-8367-5CFFEAFD1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843087" cy="77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FF0B34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b="1" i="0">
              <a:solidFill>
                <a:srgbClr val="FF0B34"/>
              </a:solidFill>
              <a:effectLst/>
              <a:latin typeface="Times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A83FDF28-4610-4F41-9788-CFED56EB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618D359B-9F4F-7043-BF4D-D1BA1C736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Freeform 6">
            <a:extLst>
              <a:ext uri="{FF2B5EF4-FFF2-40B4-BE49-F238E27FC236}">
                <a16:creationId xmlns:a16="http://schemas.microsoft.com/office/drawing/2014/main" id="{55C937C9-1D03-864C-88D2-21C67EF55B0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0C71B23D-ED73-484E-9EFC-3F2493FD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AEDB0BF6-EF34-AD49-847C-E8ED51687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7D05F962-CF42-164C-B26D-679519D20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A29B9A6E-13F2-1343-84BC-9CDCBC373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Oval 14">
            <a:extLst>
              <a:ext uri="{FF2B5EF4-FFF2-40B4-BE49-F238E27FC236}">
                <a16:creationId xmlns:a16="http://schemas.microsoft.com/office/drawing/2014/main" id="{1AC39388-97F2-4D4C-A169-87756FCCA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1816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AF2E2FCB-29F0-4E43-9A30-2BDB007A5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98208C7E-0062-064B-A3B2-451F33FC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4360" name="Text Box 24">
            <a:extLst>
              <a:ext uri="{FF2B5EF4-FFF2-40B4-BE49-F238E27FC236}">
                <a16:creationId xmlns:a16="http://schemas.microsoft.com/office/drawing/2014/main" id="{7A78A7AC-52E4-F846-9A0C-E703C4BB9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4361" name="Rectangle 25">
            <a:extLst>
              <a:ext uri="{FF2B5EF4-FFF2-40B4-BE49-F238E27FC236}">
                <a16:creationId xmlns:a16="http://schemas.microsoft.com/office/drawing/2014/main" id="{2681C669-E52F-994D-BEB6-32B6A50DB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14362" name="Picture 26" descr="PERSIAN GULF.JPEG  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0A213787-F4C2-0842-A869-68FA8DC7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354388"/>
            <a:ext cx="4824413" cy="3287712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1" name="Freeform 15">
            <a:extLst>
              <a:ext uri="{FF2B5EF4-FFF2-40B4-BE49-F238E27FC236}">
                <a16:creationId xmlns:a16="http://schemas.microsoft.com/office/drawing/2014/main" id="{A578695C-DB17-7F42-AD24-39D2B1B7521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Freeform 3">
            <a:extLst>
              <a:ext uri="{FF2B5EF4-FFF2-40B4-BE49-F238E27FC236}">
                <a16:creationId xmlns:a16="http://schemas.microsoft.com/office/drawing/2014/main" id="{8A78970E-E356-424A-891D-F97472F209A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Rectangle 27">
            <a:extLst>
              <a:ext uri="{FF2B5EF4-FFF2-40B4-BE49-F238E27FC236}">
                <a16:creationId xmlns:a16="http://schemas.microsoft.com/office/drawing/2014/main" id="{A78D4D20-61E6-8047-AA9E-069AC9C86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97DF72E4-14DB-7444-BFA7-C887E277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4365" name="Oval 29">
            <a:extLst>
              <a:ext uri="{FF2B5EF4-FFF2-40B4-BE49-F238E27FC236}">
                <a16:creationId xmlns:a16="http://schemas.microsoft.com/office/drawing/2014/main" id="{5303E43D-71AF-F04D-B2D0-8D22C230D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Rectangle 31">
            <a:extLst>
              <a:ext uri="{FF2B5EF4-FFF2-40B4-BE49-F238E27FC236}">
                <a16:creationId xmlns:a16="http://schemas.microsoft.com/office/drawing/2014/main" id="{78687C1B-A3D7-D140-BEAC-3E7C2CD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14368" name="Rectangle 32">
            <a:extLst>
              <a:ext uri="{FF2B5EF4-FFF2-40B4-BE49-F238E27FC236}">
                <a16:creationId xmlns:a16="http://schemas.microsoft.com/office/drawing/2014/main" id="{FF17C02C-23F1-F646-A130-44030034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843087" cy="77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00" name="Picture 32" descr="PERSIAN GULF.JPEG  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F6C6F3BC-A4EB-AE48-B081-667BDCB6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4370388"/>
            <a:ext cx="2371725" cy="1616075"/>
          </a:xfrm>
          <a:prstGeom prst="rect">
            <a:avLst/>
          </a:prstGeom>
          <a:noFill/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98" name="Picture 30">
            <a:extLst>
              <a:ext uri="{FF2B5EF4-FFF2-40B4-BE49-F238E27FC236}">
                <a16:creationId xmlns:a16="http://schemas.microsoft.com/office/drawing/2014/main" id="{6AED433F-8595-274E-BCD4-93F97070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284788" y="539750"/>
            <a:ext cx="3255962" cy="2211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9" name="Picture 31" descr="euphrates_large.jpg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A7CE33B1-AC5D-9740-AC06-79762C09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920875" y="2828925"/>
            <a:ext cx="2462213" cy="166528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0" name="Freeform 2">
            <a:extLst>
              <a:ext uri="{FF2B5EF4-FFF2-40B4-BE49-F238E27FC236}">
                <a16:creationId xmlns:a16="http://schemas.microsoft.com/office/drawing/2014/main" id="{62B47E2F-8EDB-E547-8F79-B33907DBF2E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B29CF2D1-08E4-3E4D-97D3-836DD4A4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2" name="Rectangle 4">
            <a:extLst>
              <a:ext uri="{FF2B5EF4-FFF2-40B4-BE49-F238E27FC236}">
                <a16:creationId xmlns:a16="http://schemas.microsoft.com/office/drawing/2014/main" id="{A5938CB3-0256-9641-907A-C90085F1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3" name="Freeform 5">
            <a:extLst>
              <a:ext uri="{FF2B5EF4-FFF2-40B4-BE49-F238E27FC236}">
                <a16:creationId xmlns:a16="http://schemas.microsoft.com/office/drawing/2014/main" id="{D68793DD-61A9-FF41-A16D-5739A61F49D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4" name="Rectangle 6">
            <a:extLst>
              <a:ext uri="{FF2B5EF4-FFF2-40B4-BE49-F238E27FC236}">
                <a16:creationId xmlns:a16="http://schemas.microsoft.com/office/drawing/2014/main" id="{6D070B7D-46A1-BC4D-900E-36EF9C66E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5" name="Line 7">
            <a:extLst>
              <a:ext uri="{FF2B5EF4-FFF2-40B4-BE49-F238E27FC236}">
                <a16:creationId xmlns:a16="http://schemas.microsoft.com/office/drawing/2014/main" id="{EF107934-D32B-CF4A-B77E-BF412FBC4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6" name="Line 8">
            <a:extLst>
              <a:ext uri="{FF2B5EF4-FFF2-40B4-BE49-F238E27FC236}">
                <a16:creationId xmlns:a16="http://schemas.microsoft.com/office/drawing/2014/main" id="{4E4E78BC-01E0-9747-8ED7-BF5CE753D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8" name="Line 10">
            <a:extLst>
              <a:ext uri="{FF2B5EF4-FFF2-40B4-BE49-F238E27FC236}">
                <a16:creationId xmlns:a16="http://schemas.microsoft.com/office/drawing/2014/main" id="{A5189283-48D9-AF43-907C-501446D2B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82" name="Freeform 14">
            <a:extLst>
              <a:ext uri="{FF2B5EF4-FFF2-40B4-BE49-F238E27FC236}">
                <a16:creationId xmlns:a16="http://schemas.microsoft.com/office/drawing/2014/main" id="{85F614A6-94EE-E348-A9A2-B40419E3445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9" name="Text Box 21">
            <a:extLst>
              <a:ext uri="{FF2B5EF4-FFF2-40B4-BE49-F238E27FC236}">
                <a16:creationId xmlns:a16="http://schemas.microsoft.com/office/drawing/2014/main" id="{0ED9C7AB-85CD-2F42-87CA-EB3F4AA5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1994" name="Rectangle 26">
            <a:extLst>
              <a:ext uri="{FF2B5EF4-FFF2-40B4-BE49-F238E27FC236}">
                <a16:creationId xmlns:a16="http://schemas.microsoft.com/office/drawing/2014/main" id="{DB5D4411-4821-5F4E-85B5-F37BD99A5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11995" name="Text Box 27">
            <a:extLst>
              <a:ext uri="{FF2B5EF4-FFF2-40B4-BE49-F238E27FC236}">
                <a16:creationId xmlns:a16="http://schemas.microsoft.com/office/drawing/2014/main" id="{1911100D-A798-724D-BBD9-B87FF213F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1996" name="Text Box 28">
            <a:extLst>
              <a:ext uri="{FF2B5EF4-FFF2-40B4-BE49-F238E27FC236}">
                <a16:creationId xmlns:a16="http://schemas.microsoft.com/office/drawing/2014/main" id="{8B13ACAF-2C82-EA45-AD24-693C50903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11997" name="Rectangle 29">
            <a:extLst>
              <a:ext uri="{FF2B5EF4-FFF2-40B4-BE49-F238E27FC236}">
                <a16:creationId xmlns:a16="http://schemas.microsoft.com/office/drawing/2014/main" id="{33E44543-865A-9446-85DF-B1C5EACA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12001" name="Rectangle 33">
            <a:extLst>
              <a:ext uri="{FF2B5EF4-FFF2-40B4-BE49-F238E27FC236}">
                <a16:creationId xmlns:a16="http://schemas.microsoft.com/office/drawing/2014/main" id="{C2AD20FB-9326-6C4B-84C3-E0C4DF50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12002" name="Rectangle 34">
            <a:extLst>
              <a:ext uri="{FF2B5EF4-FFF2-40B4-BE49-F238E27FC236}">
                <a16:creationId xmlns:a16="http://schemas.microsoft.com/office/drawing/2014/main" id="{384BA1C0-32A5-8948-8EDF-55A6ABF75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12003" name="Oval 35">
            <a:extLst>
              <a:ext uri="{FF2B5EF4-FFF2-40B4-BE49-F238E27FC236}">
                <a16:creationId xmlns:a16="http://schemas.microsoft.com/office/drawing/2014/main" id="{A27ABF3B-D020-4A49-96F7-BC9DA595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005" name="Rectangle 37">
            <a:extLst>
              <a:ext uri="{FF2B5EF4-FFF2-40B4-BE49-F238E27FC236}">
                <a16:creationId xmlns:a16="http://schemas.microsoft.com/office/drawing/2014/main" id="{213E4A59-94AB-DE4F-B9AF-01C8858E5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12006" name="Rectangle 38">
            <a:extLst>
              <a:ext uri="{FF2B5EF4-FFF2-40B4-BE49-F238E27FC236}">
                <a16:creationId xmlns:a16="http://schemas.microsoft.com/office/drawing/2014/main" id="{F4D00A01-BEC7-3A4E-BD5F-9D923BE4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843087" cy="77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>
            <a:extLst>
              <a:ext uri="{FF2B5EF4-FFF2-40B4-BE49-F238E27FC236}">
                <a16:creationId xmlns:a16="http://schemas.microsoft.com/office/drawing/2014/main" id="{4520A104-8DC3-A44B-BD5F-F8A9F4C6117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4612965-B745-8E4A-A132-CAD8CCA78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5CAAC808-FD71-EA43-8B87-2BC0BF32C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>
            <a:extLst>
              <a:ext uri="{FF2B5EF4-FFF2-40B4-BE49-F238E27FC236}">
                <a16:creationId xmlns:a16="http://schemas.microsoft.com/office/drawing/2014/main" id="{5C63952F-9A59-274B-B243-8654683768DC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>
            <a:extLst>
              <a:ext uri="{FF2B5EF4-FFF2-40B4-BE49-F238E27FC236}">
                <a16:creationId xmlns:a16="http://schemas.microsoft.com/office/drawing/2014/main" id="{AB1B3755-4892-0848-AEA4-F162B7FAC89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CA5D239E-C1A6-044D-A8DC-28231F836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9C520972-2E8C-4445-8714-59C121CD9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BAFA4A55-A5EE-4249-8FC4-E86AA98CA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C47D795C-53AF-CF42-ABBB-4D0D86562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C272FFCC-BA1C-FB47-ADEE-C94267481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15376" name="Freeform 16">
            <a:extLst>
              <a:ext uri="{FF2B5EF4-FFF2-40B4-BE49-F238E27FC236}">
                <a16:creationId xmlns:a16="http://schemas.microsoft.com/office/drawing/2014/main" id="{78C2AE8E-BEDC-5244-9708-B8EB45E653C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Oval 17">
            <a:extLst>
              <a:ext uri="{FF2B5EF4-FFF2-40B4-BE49-F238E27FC236}">
                <a16:creationId xmlns:a16="http://schemas.microsoft.com/office/drawing/2014/main" id="{6BB241D0-BE4A-2645-B8B7-AB0AD198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CA3D7BFC-109B-F442-8EF0-FD46CDBE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>
            <a:extLst>
              <a:ext uri="{FF2B5EF4-FFF2-40B4-BE49-F238E27FC236}">
                <a16:creationId xmlns:a16="http://schemas.microsoft.com/office/drawing/2014/main" id="{B7DCECC4-483F-E144-B633-374E9EEB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>
            <a:extLst>
              <a:ext uri="{FF2B5EF4-FFF2-40B4-BE49-F238E27FC236}">
                <a16:creationId xmlns:a16="http://schemas.microsoft.com/office/drawing/2014/main" id="{9DBF02C2-A68A-C647-9CCE-C8DD61A34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5386" name="Rectangle 26">
            <a:extLst>
              <a:ext uri="{FF2B5EF4-FFF2-40B4-BE49-F238E27FC236}">
                <a16:creationId xmlns:a16="http://schemas.microsoft.com/office/drawing/2014/main" id="{A1E69D2A-C84C-9D4A-8E47-A979065F2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15388" name="Picture 28" descr="E:\Todd Sites\6 Egypt\Egypt keepers sr\Sinai sr\Coral Island from coast, tb n030300 sr.jpg">
            <a:extLst>
              <a:ext uri="{FF2B5EF4-FFF2-40B4-BE49-F238E27FC236}">
                <a16:creationId xmlns:a16="http://schemas.microsoft.com/office/drawing/2014/main" id="{49D90403-F2C6-D84D-A411-5A8424C4A3C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9" name="Rectangle 29">
            <a:extLst>
              <a:ext uri="{FF2B5EF4-FFF2-40B4-BE49-F238E27FC236}">
                <a16:creationId xmlns:a16="http://schemas.microsoft.com/office/drawing/2014/main" id="{E32E7CDF-29D3-2F42-9058-169D12EDC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5390" name="Rectangle 30">
            <a:extLst>
              <a:ext uri="{FF2B5EF4-FFF2-40B4-BE49-F238E27FC236}">
                <a16:creationId xmlns:a16="http://schemas.microsoft.com/office/drawing/2014/main" id="{662AC235-F554-6248-BF05-11BE9D6C0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5391" name="Oval 31">
            <a:extLst>
              <a:ext uri="{FF2B5EF4-FFF2-40B4-BE49-F238E27FC236}">
                <a16:creationId xmlns:a16="http://schemas.microsoft.com/office/drawing/2014/main" id="{6A4C84FD-1ACB-2049-BDA7-C88D2A3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Rectangle 33">
            <a:extLst>
              <a:ext uri="{FF2B5EF4-FFF2-40B4-BE49-F238E27FC236}">
                <a16:creationId xmlns:a16="http://schemas.microsoft.com/office/drawing/2014/main" id="{8EC32ACA-234C-9147-AC12-74EC3F4AD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>
            <a:extLst>
              <a:ext uri="{FF2B5EF4-FFF2-40B4-BE49-F238E27FC236}">
                <a16:creationId xmlns:a16="http://schemas.microsoft.com/office/drawing/2014/main" id="{D218980D-ABCA-8346-B11F-C6165CB1FF4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A6B3F82-AD0E-C541-AC07-C50153AE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9120355-A012-214C-83C7-AB034D4C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>
            <a:extLst>
              <a:ext uri="{FF2B5EF4-FFF2-40B4-BE49-F238E27FC236}">
                <a16:creationId xmlns:a16="http://schemas.microsoft.com/office/drawing/2014/main" id="{787DF24E-EDD1-464D-984D-4D5C68C9607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>
            <a:extLst>
              <a:ext uri="{FF2B5EF4-FFF2-40B4-BE49-F238E27FC236}">
                <a16:creationId xmlns:a16="http://schemas.microsoft.com/office/drawing/2014/main" id="{AFC79C4E-3B6E-C743-9BCE-8EE541E1987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65BF6739-1064-F04A-A1B6-0D3A7E741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76685DC2-596D-0548-8C07-0F7F76D5E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65F8E7F3-0B7E-484D-853D-D1F6E4F10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B06D2730-7753-5445-BBAB-C8504B435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8109A09B-77B6-074F-8F57-ACCB48F9C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16400" name="Freeform 16">
            <a:extLst>
              <a:ext uri="{FF2B5EF4-FFF2-40B4-BE49-F238E27FC236}">
                <a16:creationId xmlns:a16="http://schemas.microsoft.com/office/drawing/2014/main" id="{07FCEFEF-B1E3-B74A-B3B5-3A49C2360EA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Oval 18">
            <a:extLst>
              <a:ext uri="{FF2B5EF4-FFF2-40B4-BE49-F238E27FC236}">
                <a16:creationId xmlns:a16="http://schemas.microsoft.com/office/drawing/2014/main" id="{DEA543F5-202B-7447-9F78-D7DBC042F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09D04C28-3B33-ED4D-9CED-DE510A183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>
            <a:extLst>
              <a:ext uri="{FF2B5EF4-FFF2-40B4-BE49-F238E27FC236}">
                <a16:creationId xmlns:a16="http://schemas.microsoft.com/office/drawing/2014/main" id="{54743198-55C6-CD47-8E67-6C3974574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>
            <a:extLst>
              <a:ext uri="{FF2B5EF4-FFF2-40B4-BE49-F238E27FC236}">
                <a16:creationId xmlns:a16="http://schemas.microsoft.com/office/drawing/2014/main" id="{A19C2FEE-9297-3D41-8E4E-576ECC610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6411" name="Rectangle 27">
            <a:extLst>
              <a:ext uri="{FF2B5EF4-FFF2-40B4-BE49-F238E27FC236}">
                <a16:creationId xmlns:a16="http://schemas.microsoft.com/office/drawing/2014/main" id="{9AC1C3A1-E1CC-684A-AA9D-60DB52AD5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16413" name="Picture 29" descr="E:\Todd Sites\6 Egypt\Egypt keepers sr\Sinai sr\Coral Island from coast, tb n030300 sr.jpg">
            <a:extLst>
              <a:ext uri="{FF2B5EF4-FFF2-40B4-BE49-F238E27FC236}">
                <a16:creationId xmlns:a16="http://schemas.microsoft.com/office/drawing/2014/main" id="{316EF6D1-44BD-6C4E-A1D1-778D3E712F6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Rectangle 30">
            <a:extLst>
              <a:ext uri="{FF2B5EF4-FFF2-40B4-BE49-F238E27FC236}">
                <a16:creationId xmlns:a16="http://schemas.microsoft.com/office/drawing/2014/main" id="{D153D936-3934-2943-A58B-886E394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6417" name="Rectangle 33">
            <a:extLst>
              <a:ext uri="{FF2B5EF4-FFF2-40B4-BE49-F238E27FC236}">
                <a16:creationId xmlns:a16="http://schemas.microsoft.com/office/drawing/2014/main" id="{79300A79-E792-0F41-A125-2E6E124A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6418" name="Rectangle 34">
            <a:extLst>
              <a:ext uri="{FF2B5EF4-FFF2-40B4-BE49-F238E27FC236}">
                <a16:creationId xmlns:a16="http://schemas.microsoft.com/office/drawing/2014/main" id="{16A1619C-7829-4E4A-9C7C-C41EBAF51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513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6419" name="Rectangle 35">
            <a:extLst>
              <a:ext uri="{FF2B5EF4-FFF2-40B4-BE49-F238E27FC236}">
                <a16:creationId xmlns:a16="http://schemas.microsoft.com/office/drawing/2014/main" id="{7FF4A360-4F8D-BC43-B92B-3434ED320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16420" name="Oval 36">
            <a:extLst>
              <a:ext uri="{FF2B5EF4-FFF2-40B4-BE49-F238E27FC236}">
                <a16:creationId xmlns:a16="http://schemas.microsoft.com/office/drawing/2014/main" id="{CA400918-C39E-E340-8FDC-D0B6F50F6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771525"/>
            <a:ext cx="12557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AA58962-EB73-BE41-8ACF-FCDEA929980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>
            <a:extLst>
              <a:ext uri="{FF2B5EF4-FFF2-40B4-BE49-F238E27FC236}">
                <a16:creationId xmlns:a16="http://schemas.microsoft.com/office/drawing/2014/main" id="{1844EDD8-582E-304D-8169-F411115D357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38948" name="Text Box 4">
              <a:extLst>
                <a:ext uri="{FF2B5EF4-FFF2-40B4-BE49-F238E27FC236}">
                  <a16:creationId xmlns:a16="http://schemas.microsoft.com/office/drawing/2014/main" id="{A4F228E6-4792-9240-8B36-24245A565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</a:endParaRPr>
            </a:p>
          </p:txBody>
        </p:sp>
        <p:sp>
          <p:nvSpPr>
            <p:cNvPr id="338949" name="Text Box 5">
              <a:extLst>
                <a:ext uri="{FF2B5EF4-FFF2-40B4-BE49-F238E27FC236}">
                  <a16:creationId xmlns:a16="http://schemas.microsoft.com/office/drawing/2014/main" id="{F30C9680-CE86-3045-97E2-81202EE70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dirty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>
              <a:extLst>
                <a:ext uri="{FF2B5EF4-FFF2-40B4-BE49-F238E27FC236}">
                  <a16:creationId xmlns:a16="http://schemas.microsoft.com/office/drawing/2014/main" id="{368DEDF4-2D9C-7D4A-B67B-F0B39738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FB0C"/>
                  </a:solidFill>
                  <a:latin typeface="Helvetica" pitchFamily="-107" charset="0"/>
                </a:rPr>
                <a:t>www.biblebasically.org</a:t>
              </a:r>
            </a:p>
          </p:txBody>
        </p:sp>
      </p:grpSp>
      <p:sp>
        <p:nvSpPr>
          <p:cNvPr id="9220" name="Text Box 8">
            <a:extLst>
              <a:ext uri="{FF2B5EF4-FFF2-40B4-BE49-F238E27FC236}">
                <a16:creationId xmlns:a16="http://schemas.microsoft.com/office/drawing/2014/main" id="{C85546AE-A061-0D47-BC9D-BFE2008F1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ea typeface="MS PGothic" panose="020B0600070205080204" pitchFamily="34" charset="-128"/>
              </a:rPr>
              <a:t>©2006 TBBMI</a:t>
            </a:r>
          </a:p>
        </p:txBody>
      </p:sp>
      <p:sp>
        <p:nvSpPr>
          <p:cNvPr id="338955" name="Text Box 11">
            <a:extLst>
              <a:ext uri="{FF2B5EF4-FFF2-40B4-BE49-F238E27FC236}">
                <a16:creationId xmlns:a16="http://schemas.microsoft.com/office/drawing/2014/main" id="{DB63939D-F3A7-E44F-8E29-1E1D03AB0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98438"/>
            <a:ext cx="4718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00"/>
                </a:solidFill>
                <a:latin typeface="Arial" pitchFamily="-107" charset="0"/>
              </a:rPr>
              <a:t>VERSION 9.65</a:t>
            </a: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1A223692-4B14-2243-8429-AE01AE8B7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9.65.01.</a:t>
            </a: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A3FC1BA6-D227-BF42-84DC-652D3229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6523038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pic>
        <p:nvPicPr>
          <p:cNvPr id="9224" name="Picture 2" descr="BACKGR~1">
            <a:extLst>
              <a:ext uri="{FF2B5EF4-FFF2-40B4-BE49-F238E27FC236}">
                <a16:creationId xmlns:a16="http://schemas.microsoft.com/office/drawing/2014/main" id="{7D5F4E2C-3355-224E-8406-92F4485C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3E4AD343-093E-E245-ABDA-91BB0C7A450A}"/>
              </a:ext>
            </a:extLst>
          </p:cNvPr>
          <p:cNvSpPr txBox="1">
            <a:spLocks noChangeArrowheads="1"/>
          </p:cNvSpPr>
          <p:nvPr/>
        </p:nvSpPr>
        <p:spPr bwMode="auto">
          <a:xfrm rot="21121774">
            <a:off x="-167871" y="2290582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ml-IN" sz="6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ബൈബിള്‍...........</a:t>
            </a:r>
          </a:p>
          <a:p>
            <a:pPr>
              <a:defRPr/>
            </a:pPr>
            <a:r>
              <a:rPr lang="ml-IN" sz="6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അടിസ്ഥാനപരമായി</a:t>
            </a:r>
            <a:endParaRPr lang="en-US" sz="6000" b="1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56492"/>
      </p:ext>
    </p:extLst>
  </p:cSld>
  <p:clrMapOvr>
    <a:masterClrMapping/>
  </p:clrMapOvr>
  <p:transition spd="med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>
            <a:extLst>
              <a:ext uri="{FF2B5EF4-FFF2-40B4-BE49-F238E27FC236}">
                <a16:creationId xmlns:a16="http://schemas.microsoft.com/office/drawing/2014/main" id="{DDB500F6-AAD1-4441-BCEB-31321AF4CC7F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36C294FB-495C-4847-8F5E-C14451CBF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EF8BBE98-6CFF-604E-920F-34136949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>
            <a:extLst>
              <a:ext uri="{FF2B5EF4-FFF2-40B4-BE49-F238E27FC236}">
                <a16:creationId xmlns:a16="http://schemas.microsoft.com/office/drawing/2014/main" id="{AB2C9C9F-B556-5648-9938-A4324E4FCB4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>
            <a:extLst>
              <a:ext uri="{FF2B5EF4-FFF2-40B4-BE49-F238E27FC236}">
                <a16:creationId xmlns:a16="http://schemas.microsoft.com/office/drawing/2014/main" id="{5CDFB89A-E1AB-8F4F-84B7-0F20E2143B2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5A30C47A-BAEA-F549-A1ED-874C23E33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0B85F7DF-6E70-C44B-84F1-A45D341CA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0D920C31-B324-EA40-8820-AB9A2A33F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2">
            <a:extLst>
              <a:ext uri="{FF2B5EF4-FFF2-40B4-BE49-F238E27FC236}">
                <a16:creationId xmlns:a16="http://schemas.microsoft.com/office/drawing/2014/main" id="{17E2290E-6CF0-7E42-860B-F9EE4AB51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38BEFEFE-DDFD-C547-9A69-EDC580A4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18448" name="Freeform 16">
            <a:extLst>
              <a:ext uri="{FF2B5EF4-FFF2-40B4-BE49-F238E27FC236}">
                <a16:creationId xmlns:a16="http://schemas.microsoft.com/office/drawing/2014/main" id="{6A751B60-BFF8-C540-841E-02CCEA0C4AE6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Freeform 19">
            <a:extLst>
              <a:ext uri="{FF2B5EF4-FFF2-40B4-BE49-F238E27FC236}">
                <a16:creationId xmlns:a16="http://schemas.microsoft.com/office/drawing/2014/main" id="{AE872899-2C62-EA43-A52F-FA2C826AA44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>
            <a:extLst>
              <a:ext uri="{FF2B5EF4-FFF2-40B4-BE49-F238E27FC236}">
                <a16:creationId xmlns:a16="http://schemas.microsoft.com/office/drawing/2014/main" id="{4DA7F493-8491-6147-8D64-7747AF0AA1D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>
            <a:extLst>
              <a:ext uri="{FF2B5EF4-FFF2-40B4-BE49-F238E27FC236}">
                <a16:creationId xmlns:a16="http://schemas.microsoft.com/office/drawing/2014/main" id="{E845F131-FCD5-7645-92DB-ACB999CCE88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88EF0DCD-5C09-6A45-9695-90070553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>
            <a:extLst>
              <a:ext uri="{FF2B5EF4-FFF2-40B4-BE49-F238E27FC236}">
                <a16:creationId xmlns:a16="http://schemas.microsoft.com/office/drawing/2014/main" id="{DAAE3DDA-97A7-0544-804E-BE3026CBD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>
            <a:extLst>
              <a:ext uri="{FF2B5EF4-FFF2-40B4-BE49-F238E27FC236}">
                <a16:creationId xmlns:a16="http://schemas.microsoft.com/office/drawing/2014/main" id="{BC817E23-4E42-DB43-9420-27B68012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8462" name="Rectangle 30">
            <a:extLst>
              <a:ext uri="{FF2B5EF4-FFF2-40B4-BE49-F238E27FC236}">
                <a16:creationId xmlns:a16="http://schemas.microsoft.com/office/drawing/2014/main" id="{0632DAF7-FE34-B04E-811E-9B72B4DB8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43971A4-9CCC-4D4D-9D58-F737FF40D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 descr="SEA GAL                                                        0005A8B1a-BIGMAC                       ABA78158:">
            <a:extLst>
              <a:ext uri="{FF2B5EF4-FFF2-40B4-BE49-F238E27FC236}">
                <a16:creationId xmlns:a16="http://schemas.microsoft.com/office/drawing/2014/main" id="{C209D595-AAA2-9C4A-B750-D53CD7D9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8" name="Rectangle 36">
            <a:extLst>
              <a:ext uri="{FF2B5EF4-FFF2-40B4-BE49-F238E27FC236}">
                <a16:creationId xmlns:a16="http://schemas.microsoft.com/office/drawing/2014/main" id="{C27B664C-29F0-4447-8038-0D9BAFFA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8469" name="Rectangle 37">
            <a:extLst>
              <a:ext uri="{FF2B5EF4-FFF2-40B4-BE49-F238E27FC236}">
                <a16:creationId xmlns:a16="http://schemas.microsoft.com/office/drawing/2014/main" id="{09694C2E-57FF-854E-A702-AE795CF3B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8470" name="Oval 38">
            <a:extLst>
              <a:ext uri="{FF2B5EF4-FFF2-40B4-BE49-F238E27FC236}">
                <a16:creationId xmlns:a16="http://schemas.microsoft.com/office/drawing/2014/main" id="{77D13099-F0B2-974B-8490-46A91B113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Rectangle 39">
            <a:extLst>
              <a:ext uri="{FF2B5EF4-FFF2-40B4-BE49-F238E27FC236}">
                <a16:creationId xmlns:a16="http://schemas.microsoft.com/office/drawing/2014/main" id="{F02A84D2-8EF6-0F4C-939E-4678B896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513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8472" name="Rectangle 40">
            <a:extLst>
              <a:ext uri="{FF2B5EF4-FFF2-40B4-BE49-F238E27FC236}">
                <a16:creationId xmlns:a16="http://schemas.microsoft.com/office/drawing/2014/main" id="{497FE13C-42F2-C743-8F3D-6B3192580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>
            <a:extLst>
              <a:ext uri="{FF2B5EF4-FFF2-40B4-BE49-F238E27FC236}">
                <a16:creationId xmlns:a16="http://schemas.microsoft.com/office/drawing/2014/main" id="{97EDB1D7-E66B-2C4A-AA44-286D96844FA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B3E4B01B-A9E3-D04B-A473-A5F8A4601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8979F59A-7E27-6243-9276-89B767AD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>
            <a:extLst>
              <a:ext uri="{FF2B5EF4-FFF2-40B4-BE49-F238E27FC236}">
                <a16:creationId xmlns:a16="http://schemas.microsoft.com/office/drawing/2014/main" id="{04E59C43-C16B-BC43-A2D8-660D903A93EC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>
            <a:extLst>
              <a:ext uri="{FF2B5EF4-FFF2-40B4-BE49-F238E27FC236}">
                <a16:creationId xmlns:a16="http://schemas.microsoft.com/office/drawing/2014/main" id="{876AFA12-626A-6042-AD0B-0429B867B97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EE979212-8D72-C141-8B6A-90CC96E5B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398445AE-1F91-4E45-9895-9736A029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>
            <a:extLst>
              <a:ext uri="{FF2B5EF4-FFF2-40B4-BE49-F238E27FC236}">
                <a16:creationId xmlns:a16="http://schemas.microsoft.com/office/drawing/2014/main" id="{B8D3DB6D-32E7-804D-ABD0-AD623425D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2">
            <a:extLst>
              <a:ext uri="{FF2B5EF4-FFF2-40B4-BE49-F238E27FC236}">
                <a16:creationId xmlns:a16="http://schemas.microsoft.com/office/drawing/2014/main" id="{7500BCDF-6AAD-1D41-9A0E-302E87BA1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Freeform 16">
            <a:extLst>
              <a:ext uri="{FF2B5EF4-FFF2-40B4-BE49-F238E27FC236}">
                <a16:creationId xmlns:a16="http://schemas.microsoft.com/office/drawing/2014/main" id="{17DFF3FB-C4CE-3B47-B75C-5896FB31382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4" name="Oval 18">
            <a:extLst>
              <a:ext uri="{FF2B5EF4-FFF2-40B4-BE49-F238E27FC236}">
                <a16:creationId xmlns:a16="http://schemas.microsoft.com/office/drawing/2014/main" id="{62FAAF50-C4DC-514B-88ED-6A4C70F79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>
            <a:extLst>
              <a:ext uri="{FF2B5EF4-FFF2-40B4-BE49-F238E27FC236}">
                <a16:creationId xmlns:a16="http://schemas.microsoft.com/office/drawing/2014/main" id="{DD88A9A4-16AB-D145-9BAD-4B65FC22D07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>
            <a:extLst>
              <a:ext uri="{FF2B5EF4-FFF2-40B4-BE49-F238E27FC236}">
                <a16:creationId xmlns:a16="http://schemas.microsoft.com/office/drawing/2014/main" id="{1BBA7111-F059-074C-8B2F-C0614CF2549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>
            <a:extLst>
              <a:ext uri="{FF2B5EF4-FFF2-40B4-BE49-F238E27FC236}">
                <a16:creationId xmlns:a16="http://schemas.microsoft.com/office/drawing/2014/main" id="{FA2FDD53-AA0C-734D-B10D-0003EC8AF43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>
            <a:extLst>
              <a:ext uri="{FF2B5EF4-FFF2-40B4-BE49-F238E27FC236}">
                <a16:creationId xmlns:a16="http://schemas.microsoft.com/office/drawing/2014/main" id="{E6CC2772-4582-B545-9B78-E867928C3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>
            <a:extLst>
              <a:ext uri="{FF2B5EF4-FFF2-40B4-BE49-F238E27FC236}">
                <a16:creationId xmlns:a16="http://schemas.microsoft.com/office/drawing/2014/main" id="{4D52A37B-1175-0843-B681-71BE6605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859C91D2-06E8-1B46-93E0-48B7588A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9486" name="Rectangle 30">
            <a:extLst>
              <a:ext uri="{FF2B5EF4-FFF2-40B4-BE49-F238E27FC236}">
                <a16:creationId xmlns:a16="http://schemas.microsoft.com/office/drawing/2014/main" id="{9AF4D789-DDBE-0D4B-BCBC-BE942A2E1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9490" name="Rectangle 34">
            <a:extLst>
              <a:ext uri="{FF2B5EF4-FFF2-40B4-BE49-F238E27FC236}">
                <a16:creationId xmlns:a16="http://schemas.microsoft.com/office/drawing/2014/main" id="{2C2233E9-F9B4-B946-9006-4A435F2A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9491" name="Rectangle 35">
            <a:extLst>
              <a:ext uri="{FF2B5EF4-FFF2-40B4-BE49-F238E27FC236}">
                <a16:creationId xmlns:a16="http://schemas.microsoft.com/office/drawing/2014/main" id="{6B38670E-4801-A34C-87AE-87999026E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9492" name="Oval 36">
            <a:extLst>
              <a:ext uri="{FF2B5EF4-FFF2-40B4-BE49-F238E27FC236}">
                <a16:creationId xmlns:a16="http://schemas.microsoft.com/office/drawing/2014/main" id="{AD0E169F-923D-8A41-B6D3-31F19DFC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Rectangle 37">
            <a:extLst>
              <a:ext uri="{FF2B5EF4-FFF2-40B4-BE49-F238E27FC236}">
                <a16:creationId xmlns:a16="http://schemas.microsoft.com/office/drawing/2014/main" id="{93AFAA93-3C47-1A4D-A523-AA7DA57B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513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9494" name="Rectangle 38">
            <a:extLst>
              <a:ext uri="{FF2B5EF4-FFF2-40B4-BE49-F238E27FC236}">
                <a16:creationId xmlns:a16="http://schemas.microsoft.com/office/drawing/2014/main" id="{F6874E3F-6B0A-8F4F-A14E-8876364D6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19495" name="Rectangle 39">
            <a:extLst>
              <a:ext uri="{FF2B5EF4-FFF2-40B4-BE49-F238E27FC236}">
                <a16:creationId xmlns:a16="http://schemas.microsoft.com/office/drawing/2014/main" id="{81D189D8-C4CA-F748-B618-898BC0D6B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843087" cy="7715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pic>
        <p:nvPicPr>
          <p:cNvPr id="19488" name="Picture 32">
            <a:extLst>
              <a:ext uri="{FF2B5EF4-FFF2-40B4-BE49-F238E27FC236}">
                <a16:creationId xmlns:a16="http://schemas.microsoft.com/office/drawing/2014/main" id="{296FB3AF-0E5E-7E49-B0E9-1061AAD5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>
            <a:extLst>
              <a:ext uri="{FF2B5EF4-FFF2-40B4-BE49-F238E27FC236}">
                <a16:creationId xmlns:a16="http://schemas.microsoft.com/office/drawing/2014/main" id="{989EDF8E-B09A-B14F-B1DB-BBD9D4160FE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687B8603-6CD7-8F40-8899-592A69370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D4E59F1F-B5BC-0741-BA3C-E224C2B2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>
            <a:extLst>
              <a:ext uri="{FF2B5EF4-FFF2-40B4-BE49-F238E27FC236}">
                <a16:creationId xmlns:a16="http://schemas.microsoft.com/office/drawing/2014/main" id="{ED3D9E33-DD15-A84D-A15F-935DC1974F3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>
            <a:extLst>
              <a:ext uri="{FF2B5EF4-FFF2-40B4-BE49-F238E27FC236}">
                <a16:creationId xmlns:a16="http://schemas.microsoft.com/office/drawing/2014/main" id="{936A7FD6-23FD-394D-92D3-7317468A920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27D757F6-F028-DD40-9D64-278072DCB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494D966F-0384-D043-808E-A53701DBC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896F8569-F2C0-0241-951D-A31E97F82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Line 12">
            <a:extLst>
              <a:ext uri="{FF2B5EF4-FFF2-40B4-BE49-F238E27FC236}">
                <a16:creationId xmlns:a16="http://schemas.microsoft.com/office/drawing/2014/main" id="{3EC15000-E208-254A-BC57-EFF6E300A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>
            <a:extLst>
              <a:ext uri="{FF2B5EF4-FFF2-40B4-BE49-F238E27FC236}">
                <a16:creationId xmlns:a16="http://schemas.microsoft.com/office/drawing/2014/main" id="{D60124DA-ED2A-324E-B421-C17BC49B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20496" name="Freeform 16">
            <a:extLst>
              <a:ext uri="{FF2B5EF4-FFF2-40B4-BE49-F238E27FC236}">
                <a16:creationId xmlns:a16="http://schemas.microsoft.com/office/drawing/2014/main" id="{000ED15F-F25F-564D-99E8-28FC6E8895D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Freeform 18">
            <a:extLst>
              <a:ext uri="{FF2B5EF4-FFF2-40B4-BE49-F238E27FC236}">
                <a16:creationId xmlns:a16="http://schemas.microsoft.com/office/drawing/2014/main" id="{D1998652-6A4B-9B40-AE64-4B1639FF35D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>
            <a:extLst>
              <a:ext uri="{FF2B5EF4-FFF2-40B4-BE49-F238E27FC236}">
                <a16:creationId xmlns:a16="http://schemas.microsoft.com/office/drawing/2014/main" id="{65C71299-E84B-D443-811F-5ED51015285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>
            <a:extLst>
              <a:ext uri="{FF2B5EF4-FFF2-40B4-BE49-F238E27FC236}">
                <a16:creationId xmlns:a16="http://schemas.microsoft.com/office/drawing/2014/main" id="{70F8F964-223E-7B4A-A1AD-48E2AF21E45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id="{909F4412-5763-E843-95F8-3E92E0276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id="{80CEF1AC-B2FD-5841-B6D8-83D962E5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>
            <a:extLst>
              <a:ext uri="{FF2B5EF4-FFF2-40B4-BE49-F238E27FC236}">
                <a16:creationId xmlns:a16="http://schemas.microsoft.com/office/drawing/2014/main" id="{C989172E-4CC0-0946-9A29-63171F96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0512" name="Rectangle 32">
            <a:extLst>
              <a:ext uri="{FF2B5EF4-FFF2-40B4-BE49-F238E27FC236}">
                <a16:creationId xmlns:a16="http://schemas.microsoft.com/office/drawing/2014/main" id="{EA3488E3-AD68-7343-90FE-99A557079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id="{7674F99A-9758-014A-B95E-F1DE599CB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600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0502" name="Oval 22">
            <a:extLst>
              <a:ext uri="{FF2B5EF4-FFF2-40B4-BE49-F238E27FC236}">
                <a16:creationId xmlns:a16="http://schemas.microsoft.com/office/drawing/2014/main" id="{4C6A9F2F-F126-D849-9049-DC7041AA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2251075"/>
            <a:ext cx="1022350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 descr="SEA GAL                                                        0005A8B1a-BIGMAC                       ABA78158:">
            <a:extLst>
              <a:ext uri="{FF2B5EF4-FFF2-40B4-BE49-F238E27FC236}">
                <a16:creationId xmlns:a16="http://schemas.microsoft.com/office/drawing/2014/main" id="{2E8A56F5-A88D-DD4A-B167-BBC43A47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Rectangle 36">
            <a:extLst>
              <a:ext uri="{FF2B5EF4-FFF2-40B4-BE49-F238E27FC236}">
                <a16:creationId xmlns:a16="http://schemas.microsoft.com/office/drawing/2014/main" id="{96AD336C-1FF3-4040-98F4-A4F438595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0517" name="Rectangle 37">
            <a:extLst>
              <a:ext uri="{FF2B5EF4-FFF2-40B4-BE49-F238E27FC236}">
                <a16:creationId xmlns:a16="http://schemas.microsoft.com/office/drawing/2014/main" id="{27AFB2F2-0942-E34B-B66D-15576A4AA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0518" name="Oval 38">
            <a:extLst>
              <a:ext uri="{FF2B5EF4-FFF2-40B4-BE49-F238E27FC236}">
                <a16:creationId xmlns:a16="http://schemas.microsoft.com/office/drawing/2014/main" id="{E2761E49-0B88-F74C-9B83-FDB7A6836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id="{59656411-60DF-EE4F-BD6B-7B1430D6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0520" name="Rectangle 40">
            <a:extLst>
              <a:ext uri="{FF2B5EF4-FFF2-40B4-BE49-F238E27FC236}">
                <a16:creationId xmlns:a16="http://schemas.microsoft.com/office/drawing/2014/main" id="{C00F2A39-059A-6C47-8550-B4E74A61A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>
            <a:extLst>
              <a:ext uri="{FF2B5EF4-FFF2-40B4-BE49-F238E27FC236}">
                <a16:creationId xmlns:a16="http://schemas.microsoft.com/office/drawing/2014/main" id="{6282E70C-4309-774E-AF95-18D5C3793F7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15E47D95-E997-2046-A109-49BE6632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6C4C3C49-7197-474F-A7DA-590C9D1BA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E00DE355-F6F4-1C4A-A0BE-CFB60EA03DA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>
            <a:extLst>
              <a:ext uri="{FF2B5EF4-FFF2-40B4-BE49-F238E27FC236}">
                <a16:creationId xmlns:a16="http://schemas.microsoft.com/office/drawing/2014/main" id="{8DC32AE0-F9F4-5A44-817E-6A6723C87C8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4DD98DAF-0C13-9C45-9287-039503F12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B37CFDB-AE29-9A48-8C7B-19D544D92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19D9E984-AC38-2A47-8D04-773FBF4B2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C193EDA4-8E16-A04C-BAAD-3D0694BD9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93696E54-D6D7-4F4F-BCB1-3AED2AB5A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21520" name="Freeform 16">
            <a:extLst>
              <a:ext uri="{FF2B5EF4-FFF2-40B4-BE49-F238E27FC236}">
                <a16:creationId xmlns:a16="http://schemas.microsoft.com/office/drawing/2014/main" id="{4721F90E-922A-4143-AE75-3AC9A59D14D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Freeform 18">
            <a:extLst>
              <a:ext uri="{FF2B5EF4-FFF2-40B4-BE49-F238E27FC236}">
                <a16:creationId xmlns:a16="http://schemas.microsoft.com/office/drawing/2014/main" id="{D2CA75EB-7BB3-4F40-B195-11838584310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>
            <a:extLst>
              <a:ext uri="{FF2B5EF4-FFF2-40B4-BE49-F238E27FC236}">
                <a16:creationId xmlns:a16="http://schemas.microsoft.com/office/drawing/2014/main" id="{C384BE4A-F505-1940-9E08-C69F797AEA9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>
            <a:extLst>
              <a:ext uri="{FF2B5EF4-FFF2-40B4-BE49-F238E27FC236}">
                <a16:creationId xmlns:a16="http://schemas.microsoft.com/office/drawing/2014/main" id="{EC35376E-E23F-E94D-960E-2C1924483FC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>
            <a:extLst>
              <a:ext uri="{FF2B5EF4-FFF2-40B4-BE49-F238E27FC236}">
                <a16:creationId xmlns:a16="http://schemas.microsoft.com/office/drawing/2014/main" id="{62558DEE-31F0-574F-A191-675F79BA3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201738" cy="67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ºÞÕá µ¿W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1527" name="Oval 23">
            <a:extLst>
              <a:ext uri="{FF2B5EF4-FFF2-40B4-BE49-F238E27FC236}">
                <a16:creationId xmlns:a16="http://schemas.microsoft.com/office/drawing/2014/main" id="{B0370107-253C-4F4C-A349-21DFB37A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3486150"/>
            <a:ext cx="1087437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>
            <a:extLst>
              <a:ext uri="{FF2B5EF4-FFF2-40B4-BE49-F238E27FC236}">
                <a16:creationId xmlns:a16="http://schemas.microsoft.com/office/drawing/2014/main" id="{020C91A9-04C4-164B-8791-0BCAA9452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>
            <a:extLst>
              <a:ext uri="{FF2B5EF4-FFF2-40B4-BE49-F238E27FC236}">
                <a16:creationId xmlns:a16="http://schemas.microsoft.com/office/drawing/2014/main" id="{FB08E16D-91B7-8D4B-BE03-AE1599C17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>
            <a:extLst>
              <a:ext uri="{FF2B5EF4-FFF2-40B4-BE49-F238E27FC236}">
                <a16:creationId xmlns:a16="http://schemas.microsoft.com/office/drawing/2014/main" id="{52E555D9-6798-F741-8076-447D2925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1536" name="Rectangle 32">
            <a:extLst>
              <a:ext uri="{FF2B5EF4-FFF2-40B4-BE49-F238E27FC236}">
                <a16:creationId xmlns:a16="http://schemas.microsoft.com/office/drawing/2014/main" id="{F47CB3A0-C25D-084B-9E71-89C6F6533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21538" name="Picture 34">
            <a:extLst>
              <a:ext uri="{FF2B5EF4-FFF2-40B4-BE49-F238E27FC236}">
                <a16:creationId xmlns:a16="http://schemas.microsoft.com/office/drawing/2014/main" id="{573AD241-4AA3-DB46-93EB-A2EF2186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>
            <a:extLst>
              <a:ext uri="{FF2B5EF4-FFF2-40B4-BE49-F238E27FC236}">
                <a16:creationId xmlns:a16="http://schemas.microsoft.com/office/drawing/2014/main" id="{67BD5388-24A5-784C-A237-EC32CB46C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pic>
        <p:nvPicPr>
          <p:cNvPr id="21539" name="Picture 35" descr="SEA GAL                                                        0005A8B1a-BIGMAC                       ABA78158:">
            <a:extLst>
              <a:ext uri="{FF2B5EF4-FFF2-40B4-BE49-F238E27FC236}">
                <a16:creationId xmlns:a16="http://schemas.microsoft.com/office/drawing/2014/main" id="{822AB481-1FE0-F240-AC16-38381C69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Rectangle 36">
            <a:extLst>
              <a:ext uri="{FF2B5EF4-FFF2-40B4-BE49-F238E27FC236}">
                <a16:creationId xmlns:a16="http://schemas.microsoft.com/office/drawing/2014/main" id="{F705707B-AF6F-8A49-B801-10C660A7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1541" name="Rectangle 37">
            <a:extLst>
              <a:ext uri="{FF2B5EF4-FFF2-40B4-BE49-F238E27FC236}">
                <a16:creationId xmlns:a16="http://schemas.microsoft.com/office/drawing/2014/main" id="{3A8A78C6-88C8-A84D-BCDF-65E013B01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1542" name="Oval 38">
            <a:extLst>
              <a:ext uri="{FF2B5EF4-FFF2-40B4-BE49-F238E27FC236}">
                <a16:creationId xmlns:a16="http://schemas.microsoft.com/office/drawing/2014/main" id="{162F3BC3-AE7F-8B49-9246-AC3EBC0D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45" name="Rectangle 41">
            <a:extLst>
              <a:ext uri="{FF2B5EF4-FFF2-40B4-BE49-F238E27FC236}">
                <a16:creationId xmlns:a16="http://schemas.microsoft.com/office/drawing/2014/main" id="{796BBFD1-62DF-5A4E-A361-03916FEF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1546" name="Rectangle 42">
            <a:extLst>
              <a:ext uri="{FF2B5EF4-FFF2-40B4-BE49-F238E27FC236}">
                <a16:creationId xmlns:a16="http://schemas.microsoft.com/office/drawing/2014/main" id="{EDFF2DBA-81E7-6846-8D2F-E10C944A2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>
            <a:extLst>
              <a:ext uri="{FF2B5EF4-FFF2-40B4-BE49-F238E27FC236}">
                <a16:creationId xmlns:a16="http://schemas.microsoft.com/office/drawing/2014/main" id="{12EB74B0-519D-0847-853F-7712A5B976D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1EF46A9C-1E5A-BF42-97B0-4CE03C65A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F6DCB913-A90A-6A4C-926E-5373E33C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>
            <a:extLst>
              <a:ext uri="{FF2B5EF4-FFF2-40B4-BE49-F238E27FC236}">
                <a16:creationId xmlns:a16="http://schemas.microsoft.com/office/drawing/2014/main" id="{66E6E156-802B-5943-9EF4-0B3D8C983E2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>
            <a:extLst>
              <a:ext uri="{FF2B5EF4-FFF2-40B4-BE49-F238E27FC236}">
                <a16:creationId xmlns:a16="http://schemas.microsoft.com/office/drawing/2014/main" id="{2227B744-BC7E-DF4F-915A-B23FA51C630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>
            <a:extLst>
              <a:ext uri="{FF2B5EF4-FFF2-40B4-BE49-F238E27FC236}">
                <a16:creationId xmlns:a16="http://schemas.microsoft.com/office/drawing/2014/main" id="{0AA46D91-20ED-904D-AEE4-49C281DF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1DD6C375-CE61-584D-B913-14110C195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>
            <a:extLst>
              <a:ext uri="{FF2B5EF4-FFF2-40B4-BE49-F238E27FC236}">
                <a16:creationId xmlns:a16="http://schemas.microsoft.com/office/drawing/2014/main" id="{98E0F2F0-B7C5-9444-A88A-D927D903F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F2B40C9F-8A3C-2B45-B90F-E54B6718E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>
            <a:extLst>
              <a:ext uri="{FF2B5EF4-FFF2-40B4-BE49-F238E27FC236}">
                <a16:creationId xmlns:a16="http://schemas.microsoft.com/office/drawing/2014/main" id="{907F0C42-9B87-294F-9568-F1DD83C13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29712" name="Freeform 16">
            <a:extLst>
              <a:ext uri="{FF2B5EF4-FFF2-40B4-BE49-F238E27FC236}">
                <a16:creationId xmlns:a16="http://schemas.microsoft.com/office/drawing/2014/main" id="{92B9B4CA-9165-F745-8AC0-79850D60E9A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Freeform 18">
            <a:extLst>
              <a:ext uri="{FF2B5EF4-FFF2-40B4-BE49-F238E27FC236}">
                <a16:creationId xmlns:a16="http://schemas.microsoft.com/office/drawing/2014/main" id="{AF5B2565-74DB-EC48-AC01-D3045214D63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>
            <a:extLst>
              <a:ext uri="{FF2B5EF4-FFF2-40B4-BE49-F238E27FC236}">
                <a16:creationId xmlns:a16="http://schemas.microsoft.com/office/drawing/2014/main" id="{5F718A2C-16D1-F943-A3AF-D640A176651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>
            <a:extLst>
              <a:ext uri="{FF2B5EF4-FFF2-40B4-BE49-F238E27FC236}">
                <a16:creationId xmlns:a16="http://schemas.microsoft.com/office/drawing/2014/main" id="{E28F8448-503B-2245-AE6C-22028FC2C99A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>
            <a:extLst>
              <a:ext uri="{FF2B5EF4-FFF2-40B4-BE49-F238E27FC236}">
                <a16:creationId xmlns:a16="http://schemas.microsoft.com/office/drawing/2014/main" id="{8EFDCA63-CAEA-A147-BEAC-4EA6925D0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600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9723" name="Text Box 27">
            <a:extLst>
              <a:ext uri="{FF2B5EF4-FFF2-40B4-BE49-F238E27FC236}">
                <a16:creationId xmlns:a16="http://schemas.microsoft.com/office/drawing/2014/main" id="{1C608F28-B5E9-754E-B36B-53B5CA41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>
            <a:extLst>
              <a:ext uri="{FF2B5EF4-FFF2-40B4-BE49-F238E27FC236}">
                <a16:creationId xmlns:a16="http://schemas.microsoft.com/office/drawing/2014/main" id="{31EB68BD-1C58-AC43-9BA1-E140730F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>
            <a:extLst>
              <a:ext uri="{FF2B5EF4-FFF2-40B4-BE49-F238E27FC236}">
                <a16:creationId xmlns:a16="http://schemas.microsoft.com/office/drawing/2014/main" id="{108C58FB-4931-3E4E-A133-86E5C826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9730" name="Rectangle 34">
            <a:extLst>
              <a:ext uri="{FF2B5EF4-FFF2-40B4-BE49-F238E27FC236}">
                <a16:creationId xmlns:a16="http://schemas.microsoft.com/office/drawing/2014/main" id="{E56BFD25-F8A4-D74C-8267-F5F16E28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29731" name="Picture 35">
            <a:extLst>
              <a:ext uri="{FF2B5EF4-FFF2-40B4-BE49-F238E27FC236}">
                <a16:creationId xmlns:a16="http://schemas.microsoft.com/office/drawing/2014/main" id="{96E9BE4D-BE44-5A43-97A5-ABE6C3AA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1466850"/>
            <a:ext cx="4368800" cy="3251200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>
            <a:extLst>
              <a:ext uri="{FF2B5EF4-FFF2-40B4-BE49-F238E27FC236}">
                <a16:creationId xmlns:a16="http://schemas.microsoft.com/office/drawing/2014/main" id="{8B4FD5CF-CFE5-4544-BC44-1DEB1B6D8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3" y="3557588"/>
            <a:ext cx="214947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0">
                <a:solidFill>
                  <a:srgbClr val="FAF200"/>
                </a:solidFill>
                <a:effectLst/>
                <a:latin typeface="Kerala" pitchFamily="2" charset="0"/>
              </a:rPr>
              <a:t>çÏÞVgÞX ÈÆß</a:t>
            </a:r>
          </a:p>
        </p:txBody>
      </p:sp>
      <p:sp>
        <p:nvSpPr>
          <p:cNvPr id="29720" name="Line 24">
            <a:extLst>
              <a:ext uri="{FF2B5EF4-FFF2-40B4-BE49-F238E27FC236}">
                <a16:creationId xmlns:a16="http://schemas.microsoft.com/office/drawing/2014/main" id="{24B81AA6-B3F3-264E-B8CA-EE90FBB5F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>
            <a:extLst>
              <a:ext uri="{FF2B5EF4-FFF2-40B4-BE49-F238E27FC236}">
                <a16:creationId xmlns:a16="http://schemas.microsoft.com/office/drawing/2014/main" id="{1FB5A4A2-CEFB-8C4D-866A-06CAF2E44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9732" name="Rectangle 36">
            <a:extLst>
              <a:ext uri="{FF2B5EF4-FFF2-40B4-BE49-F238E27FC236}">
                <a16:creationId xmlns:a16="http://schemas.microsoft.com/office/drawing/2014/main" id="{247D53A8-8DD3-C348-B59C-846540E05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9735" name="Rectangle 39">
            <a:extLst>
              <a:ext uri="{FF2B5EF4-FFF2-40B4-BE49-F238E27FC236}">
                <a16:creationId xmlns:a16="http://schemas.microsoft.com/office/drawing/2014/main" id="{1F7E4826-95F2-0945-8391-A6015FFD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9736" name="Oval 40">
            <a:extLst>
              <a:ext uri="{FF2B5EF4-FFF2-40B4-BE49-F238E27FC236}">
                <a16:creationId xmlns:a16="http://schemas.microsoft.com/office/drawing/2014/main" id="{89EB5843-F4E6-7C43-8ED6-8A46546C8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Rectangle 41">
            <a:extLst>
              <a:ext uri="{FF2B5EF4-FFF2-40B4-BE49-F238E27FC236}">
                <a16:creationId xmlns:a16="http://schemas.microsoft.com/office/drawing/2014/main" id="{BC2484CA-FF49-1B45-A5D7-7F6A3B2B9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9738" name="Rectangle 42">
            <a:extLst>
              <a:ext uri="{FF2B5EF4-FFF2-40B4-BE49-F238E27FC236}">
                <a16:creationId xmlns:a16="http://schemas.microsoft.com/office/drawing/2014/main" id="{B90286F5-17BB-B348-B0AB-79D33315B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>
            <a:extLst>
              <a:ext uri="{FF2B5EF4-FFF2-40B4-BE49-F238E27FC236}">
                <a16:creationId xmlns:a16="http://schemas.microsoft.com/office/drawing/2014/main" id="{A834A736-EAA6-C44A-9B9C-EA13DB867DF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E4B5FDAB-DA7E-0A46-B71B-BC955A2CF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375BF499-BC0C-8242-AA4C-4FEFEDC3E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>
            <a:extLst>
              <a:ext uri="{FF2B5EF4-FFF2-40B4-BE49-F238E27FC236}">
                <a16:creationId xmlns:a16="http://schemas.microsoft.com/office/drawing/2014/main" id="{3745DA1F-E916-BE4D-8B9F-6275C5B2C0C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>
            <a:extLst>
              <a:ext uri="{FF2B5EF4-FFF2-40B4-BE49-F238E27FC236}">
                <a16:creationId xmlns:a16="http://schemas.microsoft.com/office/drawing/2014/main" id="{A09519F4-180C-1740-84A2-38EF8B56A42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DC458FF3-BB2E-D74B-857F-47C6F8CEE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5638EAB8-33E4-FF47-A8D2-EA3068C28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8C35EFBE-4AB8-884B-8BAD-C94B3FD46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C99AE46B-D990-BB4F-A027-B54E9AE4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DDA270D0-7A44-7E46-97D3-48197FA2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2544" name="Freeform 16">
            <a:extLst>
              <a:ext uri="{FF2B5EF4-FFF2-40B4-BE49-F238E27FC236}">
                <a16:creationId xmlns:a16="http://schemas.microsoft.com/office/drawing/2014/main" id="{4DBA6432-65F2-2E43-880E-AF2EA09D7A0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Freeform 18">
            <a:extLst>
              <a:ext uri="{FF2B5EF4-FFF2-40B4-BE49-F238E27FC236}">
                <a16:creationId xmlns:a16="http://schemas.microsoft.com/office/drawing/2014/main" id="{E3CD256D-AB8C-4D48-8E8D-E30C7675E71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>
            <a:extLst>
              <a:ext uri="{FF2B5EF4-FFF2-40B4-BE49-F238E27FC236}">
                <a16:creationId xmlns:a16="http://schemas.microsoft.com/office/drawing/2014/main" id="{5EB6FDB6-DB97-3949-965A-E2BAF1D47B1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>
            <a:extLst>
              <a:ext uri="{FF2B5EF4-FFF2-40B4-BE49-F238E27FC236}">
                <a16:creationId xmlns:a16="http://schemas.microsoft.com/office/drawing/2014/main" id="{82F5B88C-5DAD-A64A-8BCA-7A69607EFE8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173B018C-F9F3-CF42-8C5D-7866A159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D29166BD-D2C8-A343-8367-14AAF7F6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22559" name="Text Box 31">
            <a:extLst>
              <a:ext uri="{FF2B5EF4-FFF2-40B4-BE49-F238E27FC236}">
                <a16:creationId xmlns:a16="http://schemas.microsoft.com/office/drawing/2014/main" id="{1B72F149-EDEB-4646-AB43-A98BFFB4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>
            <a:extLst>
              <a:ext uri="{FF2B5EF4-FFF2-40B4-BE49-F238E27FC236}">
                <a16:creationId xmlns:a16="http://schemas.microsoft.com/office/drawing/2014/main" id="{9F910180-674A-2D48-ADED-1463CDEB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>
            <a:extLst>
              <a:ext uri="{FF2B5EF4-FFF2-40B4-BE49-F238E27FC236}">
                <a16:creationId xmlns:a16="http://schemas.microsoft.com/office/drawing/2014/main" id="{E7986204-360D-0441-8AC5-E401CC77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2568" name="Text Box 40">
            <a:extLst>
              <a:ext uri="{FF2B5EF4-FFF2-40B4-BE49-F238E27FC236}">
                <a16:creationId xmlns:a16="http://schemas.microsoft.com/office/drawing/2014/main" id="{F484576F-55E4-C248-8F47-C3F7F751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2569" name="Rectangle 41">
            <a:extLst>
              <a:ext uri="{FF2B5EF4-FFF2-40B4-BE49-F238E27FC236}">
                <a16:creationId xmlns:a16="http://schemas.microsoft.com/office/drawing/2014/main" id="{168F6278-ED11-7742-B034-E604B163C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22571" name="Picture 43" descr="euphrates_large.jpg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C94CADD8-2503-EF4E-9464-E49BB9B6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>
            <a:extLst>
              <a:ext uri="{FF2B5EF4-FFF2-40B4-BE49-F238E27FC236}">
                <a16:creationId xmlns:a16="http://schemas.microsoft.com/office/drawing/2014/main" id="{A7D0F279-6903-514B-BEAE-551C26BC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 descr="SEA GAL                                                        0005A8B1a-BIGMAC                       ABA78158:">
            <a:extLst>
              <a:ext uri="{FF2B5EF4-FFF2-40B4-BE49-F238E27FC236}">
                <a16:creationId xmlns:a16="http://schemas.microsoft.com/office/drawing/2014/main" id="{E48AB34A-C663-7547-B4EC-B9324D0D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E:\Todd Sites\6 Egypt\Egypt keepers sr\Sinai sr\Coral Island from coast, tb n030300 sr.jpg">
            <a:extLst>
              <a:ext uri="{FF2B5EF4-FFF2-40B4-BE49-F238E27FC236}">
                <a16:creationId xmlns:a16="http://schemas.microsoft.com/office/drawing/2014/main" id="{4D840DC2-45B6-F941-A65A-00DD56A1F5F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 descr="PERSIAN GULF.JPEG  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0251244B-3C86-6148-8A3C-B1FC6031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5" name="Oval 27">
            <a:extLst>
              <a:ext uri="{FF2B5EF4-FFF2-40B4-BE49-F238E27FC236}">
                <a16:creationId xmlns:a16="http://schemas.microsoft.com/office/drawing/2014/main" id="{A3EDF397-0244-454E-B542-337A8FBB7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>
            <a:extLst>
              <a:ext uri="{FF2B5EF4-FFF2-40B4-BE49-F238E27FC236}">
                <a16:creationId xmlns:a16="http://schemas.microsoft.com/office/drawing/2014/main" id="{0E3C44FF-2C26-7B4D-A5CA-2261A3F55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>
            <a:extLst>
              <a:ext uri="{FF2B5EF4-FFF2-40B4-BE49-F238E27FC236}">
                <a16:creationId xmlns:a16="http://schemas.microsoft.com/office/drawing/2014/main" id="{B792BD5A-EDF3-6348-9BC8-7347062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80" name="Rectangle 52">
            <a:extLst>
              <a:ext uri="{FF2B5EF4-FFF2-40B4-BE49-F238E27FC236}">
                <a16:creationId xmlns:a16="http://schemas.microsoft.com/office/drawing/2014/main" id="{B13B6274-18CD-384A-AB96-38954A2F6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pic>
        <p:nvPicPr>
          <p:cNvPr id="22570" name="Picture 42">
            <a:extLst>
              <a:ext uri="{FF2B5EF4-FFF2-40B4-BE49-F238E27FC236}">
                <a16:creationId xmlns:a16="http://schemas.microsoft.com/office/drawing/2014/main" id="{E580768E-A8AB-6D4C-9F9B-4C226EA7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1" name="Rectangle 53">
            <a:extLst>
              <a:ext uri="{FF2B5EF4-FFF2-40B4-BE49-F238E27FC236}">
                <a16:creationId xmlns:a16="http://schemas.microsoft.com/office/drawing/2014/main" id="{C0893F8D-B95B-2342-8B04-628FF8070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2582" name="Oval 54">
            <a:extLst>
              <a:ext uri="{FF2B5EF4-FFF2-40B4-BE49-F238E27FC236}">
                <a16:creationId xmlns:a16="http://schemas.microsoft.com/office/drawing/2014/main" id="{ECE16837-FC8B-2346-86A4-AD655830A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83" name="Rectangle 55">
            <a:extLst>
              <a:ext uri="{FF2B5EF4-FFF2-40B4-BE49-F238E27FC236}">
                <a16:creationId xmlns:a16="http://schemas.microsoft.com/office/drawing/2014/main" id="{D6B10996-ECBD-4D48-A466-041742B7F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2584" name="Rectangle 56">
            <a:extLst>
              <a:ext uri="{FF2B5EF4-FFF2-40B4-BE49-F238E27FC236}">
                <a16:creationId xmlns:a16="http://schemas.microsoft.com/office/drawing/2014/main" id="{B4CD383C-41F4-C24C-8A4B-58A9C38DA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2585" name="Oval 57">
            <a:extLst>
              <a:ext uri="{FF2B5EF4-FFF2-40B4-BE49-F238E27FC236}">
                <a16:creationId xmlns:a16="http://schemas.microsoft.com/office/drawing/2014/main" id="{1CE6E0B3-2254-5046-8CEA-C85C42CEF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5410200"/>
            <a:ext cx="133191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86" name="Oval 58">
            <a:extLst>
              <a:ext uri="{FF2B5EF4-FFF2-40B4-BE49-F238E27FC236}">
                <a16:creationId xmlns:a16="http://schemas.microsoft.com/office/drawing/2014/main" id="{1EA5185B-9417-264B-8F5E-309A4F2C6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0" y="514032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7" name="Group 49">
            <a:extLst>
              <a:ext uri="{FF2B5EF4-FFF2-40B4-BE49-F238E27FC236}">
                <a16:creationId xmlns:a16="http://schemas.microsoft.com/office/drawing/2014/main" id="{4291BD79-3D28-574F-BDF6-636B7E87218F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153988"/>
            <a:ext cx="5376862" cy="6075362"/>
            <a:chOff x="1450" y="-287"/>
            <a:chExt cx="3387" cy="3827"/>
          </a:xfrm>
        </p:grpSpPr>
        <p:sp>
          <p:nvSpPr>
            <p:cNvPr id="22578" name="Text Box 50">
              <a:extLst>
                <a:ext uri="{FF2B5EF4-FFF2-40B4-BE49-F238E27FC236}">
                  <a16:creationId xmlns:a16="http://schemas.microsoft.com/office/drawing/2014/main" id="{5B9A04C8-A264-DB48-B1C6-22EA2396D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FFCC7695-C10F-DC49-9E62-9D2FC5BA3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692"/>
            </a:xfrm>
            <a:prstGeom prst="rect">
              <a:avLst/>
            </a:prstGeom>
            <a:noFill/>
            <a:ln>
              <a:noFill/>
            </a:ln>
            <a:effectLst>
              <a:outerShdw dist="109250" dir="3267739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6600" i="0">
                  <a:solidFill>
                    <a:srgbClr val="00FF00"/>
                  </a:solidFill>
                  <a:effectLst/>
                  <a:latin typeface="Kerala" pitchFamily="2" charset="0"/>
                </a:rPr>
                <a:t>¼ÜÞÖÏBZ</a:t>
              </a: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>
            <a:extLst>
              <a:ext uri="{FF2B5EF4-FFF2-40B4-BE49-F238E27FC236}">
                <a16:creationId xmlns:a16="http://schemas.microsoft.com/office/drawing/2014/main" id="{993BF811-8DE7-FD41-A809-131ABDCBB02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F1A30F09-A717-4C4C-8981-003B8A71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3ED1038A-D382-0643-831D-2E97A054D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Freeform 6">
            <a:extLst>
              <a:ext uri="{FF2B5EF4-FFF2-40B4-BE49-F238E27FC236}">
                <a16:creationId xmlns:a16="http://schemas.microsoft.com/office/drawing/2014/main" id="{A758CF93-842E-F449-A673-DF4BE2B8BCA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>
            <a:extLst>
              <a:ext uri="{FF2B5EF4-FFF2-40B4-BE49-F238E27FC236}">
                <a16:creationId xmlns:a16="http://schemas.microsoft.com/office/drawing/2014/main" id="{AF81C571-A6DE-AC47-9612-C603EF1E0C3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>
            <a:extLst>
              <a:ext uri="{FF2B5EF4-FFF2-40B4-BE49-F238E27FC236}">
                <a16:creationId xmlns:a16="http://schemas.microsoft.com/office/drawing/2014/main" id="{9769A20D-6413-8F4F-97E5-CE62A07AA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30729" name="Freeform 9">
            <a:extLst>
              <a:ext uri="{FF2B5EF4-FFF2-40B4-BE49-F238E27FC236}">
                <a16:creationId xmlns:a16="http://schemas.microsoft.com/office/drawing/2014/main" id="{074C6FEC-6211-7341-8347-C5DF33541947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>
            <a:extLst>
              <a:ext uri="{FF2B5EF4-FFF2-40B4-BE49-F238E27FC236}">
                <a16:creationId xmlns:a16="http://schemas.microsoft.com/office/drawing/2014/main" id="{50A3DD07-473D-EC49-B929-E16A3F6F9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PG</a:t>
            </a:r>
          </a:p>
        </p:txBody>
      </p:sp>
      <p:sp>
        <p:nvSpPr>
          <p:cNvPr id="30731" name="Freeform 11">
            <a:extLst>
              <a:ext uri="{FF2B5EF4-FFF2-40B4-BE49-F238E27FC236}">
                <a16:creationId xmlns:a16="http://schemas.microsoft.com/office/drawing/2014/main" id="{4FE3BBA7-301C-CC46-A82B-9EDBB3149D0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>
            <a:extLst>
              <a:ext uri="{FF2B5EF4-FFF2-40B4-BE49-F238E27FC236}">
                <a16:creationId xmlns:a16="http://schemas.microsoft.com/office/drawing/2014/main" id="{57AA20D0-D2D3-4849-B154-D1716B403A5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>
            <a:extLst>
              <a:ext uri="{FF2B5EF4-FFF2-40B4-BE49-F238E27FC236}">
                <a16:creationId xmlns:a16="http://schemas.microsoft.com/office/drawing/2014/main" id="{234C4A15-A629-4B40-BAF8-C8A64F53336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4">
            <a:extLst>
              <a:ext uri="{FF2B5EF4-FFF2-40B4-BE49-F238E27FC236}">
                <a16:creationId xmlns:a16="http://schemas.microsoft.com/office/drawing/2014/main" id="{3CE1476E-1FD5-F142-B903-19975BBDB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SG</a:t>
            </a:r>
          </a:p>
        </p:txBody>
      </p:sp>
      <p:sp>
        <p:nvSpPr>
          <p:cNvPr id="30735" name="Rectangle 15">
            <a:extLst>
              <a:ext uri="{FF2B5EF4-FFF2-40B4-BE49-F238E27FC236}">
                <a16:creationId xmlns:a16="http://schemas.microsoft.com/office/drawing/2014/main" id="{A29C430E-8106-B243-91AE-BFF390A8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RS</a:t>
            </a:r>
          </a:p>
        </p:txBody>
      </p:sp>
      <p:sp>
        <p:nvSpPr>
          <p:cNvPr id="30736" name="Rectangle 16">
            <a:extLst>
              <a:ext uri="{FF2B5EF4-FFF2-40B4-BE49-F238E27FC236}">
                <a16:creationId xmlns:a16="http://schemas.microsoft.com/office/drawing/2014/main" id="{22FBF55C-EA22-0A4B-9511-95AE2A7BF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MS</a:t>
            </a:r>
          </a:p>
        </p:txBody>
      </p:sp>
      <p:sp>
        <p:nvSpPr>
          <p:cNvPr id="30737" name="Rectangle 17">
            <a:extLst>
              <a:ext uri="{FF2B5EF4-FFF2-40B4-BE49-F238E27FC236}">
                <a16:creationId xmlns:a16="http://schemas.microsoft.com/office/drawing/2014/main" id="{2295DEF4-5214-2F42-BE9A-6E8D62DD0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F2CF7FB3-CC59-6943-A1A1-55CF065CC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>
            <a:extLst>
              <a:ext uri="{FF2B5EF4-FFF2-40B4-BE49-F238E27FC236}">
                <a16:creationId xmlns:a16="http://schemas.microsoft.com/office/drawing/2014/main" id="{8F15896D-49B7-634F-89EF-0B690E1BD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Rectangle 21">
            <a:extLst>
              <a:ext uri="{FF2B5EF4-FFF2-40B4-BE49-F238E27FC236}">
                <a16:creationId xmlns:a16="http://schemas.microsoft.com/office/drawing/2014/main" id="{18C36489-7DDC-1C4E-A8AF-107B607F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DS</a:t>
            </a:r>
          </a:p>
        </p:txBody>
      </p:sp>
      <p:sp>
        <p:nvSpPr>
          <p:cNvPr id="30742" name="Line 22">
            <a:extLst>
              <a:ext uri="{FF2B5EF4-FFF2-40B4-BE49-F238E27FC236}">
                <a16:creationId xmlns:a16="http://schemas.microsoft.com/office/drawing/2014/main" id="{631D46DE-587F-0345-9987-7799093A0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Freeform 27">
            <a:extLst>
              <a:ext uri="{FF2B5EF4-FFF2-40B4-BE49-F238E27FC236}">
                <a16:creationId xmlns:a16="http://schemas.microsoft.com/office/drawing/2014/main" id="{3C8447AF-7FBA-DF47-B223-4C9708632897}"/>
              </a:ext>
            </a:extLst>
          </p:cNvPr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Text Box 28">
            <a:extLst>
              <a:ext uri="{FF2B5EF4-FFF2-40B4-BE49-F238E27FC236}">
                <a16:creationId xmlns:a16="http://schemas.microsoft.com/office/drawing/2014/main" id="{BC196E8C-4762-3249-9092-DC9EC6743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753" name="Text Box 33">
            <a:extLst>
              <a:ext uri="{FF2B5EF4-FFF2-40B4-BE49-F238E27FC236}">
                <a16:creationId xmlns:a16="http://schemas.microsoft.com/office/drawing/2014/main" id="{8D75771E-4846-CD4A-8297-5E4C261F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“THE LAND”</a:t>
            </a:r>
          </a:p>
        </p:txBody>
      </p:sp>
      <p:sp>
        <p:nvSpPr>
          <p:cNvPr id="30754" name="Rectangle 34">
            <a:extLst>
              <a:ext uri="{FF2B5EF4-FFF2-40B4-BE49-F238E27FC236}">
                <a16:creationId xmlns:a16="http://schemas.microsoft.com/office/drawing/2014/main" id="{6AAE4C7F-943F-1D4A-B5E8-BC4C9664E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55" name="Text Box 35">
            <a:extLst>
              <a:ext uri="{FF2B5EF4-FFF2-40B4-BE49-F238E27FC236}">
                <a16:creationId xmlns:a16="http://schemas.microsoft.com/office/drawing/2014/main" id="{A76987FF-A375-8143-AC2B-BB61F281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0756" name="Rectangle 36">
            <a:extLst>
              <a:ext uri="{FF2B5EF4-FFF2-40B4-BE49-F238E27FC236}">
                <a16:creationId xmlns:a16="http://schemas.microsoft.com/office/drawing/2014/main" id="{487845B8-98D2-364F-BD99-5B529CFB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30757" name="Picture 37" descr="near_east_satellite.jpg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DAB89CEB-0108-6B45-8449-6F10EDFC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>
            <a:extLst>
              <a:ext uri="{FF2B5EF4-FFF2-40B4-BE49-F238E27FC236}">
                <a16:creationId xmlns:a16="http://schemas.microsoft.com/office/drawing/2014/main" id="{23BF7DBA-22F8-5340-ACD7-C708BF3BC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0759" name="Rectangle 39">
            <a:extLst>
              <a:ext uri="{FF2B5EF4-FFF2-40B4-BE49-F238E27FC236}">
                <a16:creationId xmlns:a16="http://schemas.microsoft.com/office/drawing/2014/main" id="{159C975B-7E52-9A4B-BA23-EB187660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>
            <a:extLst>
              <a:ext uri="{FF2B5EF4-FFF2-40B4-BE49-F238E27FC236}">
                <a16:creationId xmlns:a16="http://schemas.microsoft.com/office/drawing/2014/main" id="{9B9B678E-1E68-D24E-BC7D-28854D9B32A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44ABCA2F-9D8C-D44F-90D1-E8307C807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Rectangle 4">
            <a:extLst>
              <a:ext uri="{FF2B5EF4-FFF2-40B4-BE49-F238E27FC236}">
                <a16:creationId xmlns:a16="http://schemas.microsoft.com/office/drawing/2014/main" id="{863FA9B5-200B-F747-B74C-71ACC7537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5">
            <a:extLst>
              <a:ext uri="{FF2B5EF4-FFF2-40B4-BE49-F238E27FC236}">
                <a16:creationId xmlns:a16="http://schemas.microsoft.com/office/drawing/2014/main" id="{4D2FB948-8371-8844-98CF-4BF8D0C7C7D1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6">
            <a:extLst>
              <a:ext uri="{FF2B5EF4-FFF2-40B4-BE49-F238E27FC236}">
                <a16:creationId xmlns:a16="http://schemas.microsoft.com/office/drawing/2014/main" id="{BD095A91-9952-5649-AA23-963BA9FC383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7">
            <a:extLst>
              <a:ext uri="{FF2B5EF4-FFF2-40B4-BE49-F238E27FC236}">
                <a16:creationId xmlns:a16="http://schemas.microsoft.com/office/drawing/2014/main" id="{C5529C03-1D42-9B4E-B0C9-2AB95BC72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13000" name="Freeform 8">
            <a:extLst>
              <a:ext uri="{FF2B5EF4-FFF2-40B4-BE49-F238E27FC236}">
                <a16:creationId xmlns:a16="http://schemas.microsoft.com/office/drawing/2014/main" id="{50C497CC-9032-3842-922E-7D1C32E8D25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2" name="Freeform 10">
            <a:extLst>
              <a:ext uri="{FF2B5EF4-FFF2-40B4-BE49-F238E27FC236}">
                <a16:creationId xmlns:a16="http://schemas.microsoft.com/office/drawing/2014/main" id="{7EC35FF0-805B-1C4E-A345-5F04DF86CC3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1">
            <a:extLst>
              <a:ext uri="{FF2B5EF4-FFF2-40B4-BE49-F238E27FC236}">
                <a16:creationId xmlns:a16="http://schemas.microsoft.com/office/drawing/2014/main" id="{473C2173-1D67-8346-868E-0DCA5E32E6A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2">
            <a:extLst>
              <a:ext uri="{FF2B5EF4-FFF2-40B4-BE49-F238E27FC236}">
                <a16:creationId xmlns:a16="http://schemas.microsoft.com/office/drawing/2014/main" id="{DCF83E0E-8D78-994D-8B5C-3FBD2F47CE61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3">
            <a:extLst>
              <a:ext uri="{FF2B5EF4-FFF2-40B4-BE49-F238E27FC236}">
                <a16:creationId xmlns:a16="http://schemas.microsoft.com/office/drawing/2014/main" id="{4789C56D-115C-F74E-BB84-7B0B2A859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13008" name="Rectangle 16">
            <a:extLst>
              <a:ext uri="{FF2B5EF4-FFF2-40B4-BE49-F238E27FC236}">
                <a16:creationId xmlns:a16="http://schemas.microsoft.com/office/drawing/2014/main" id="{63547707-4421-2B44-9F90-6567302A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7">
            <a:extLst>
              <a:ext uri="{FF2B5EF4-FFF2-40B4-BE49-F238E27FC236}">
                <a16:creationId xmlns:a16="http://schemas.microsoft.com/office/drawing/2014/main" id="{BDF3757A-3809-8146-B057-79D3CC023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8">
            <a:extLst>
              <a:ext uri="{FF2B5EF4-FFF2-40B4-BE49-F238E27FC236}">
                <a16:creationId xmlns:a16="http://schemas.microsoft.com/office/drawing/2014/main" id="{C1789E85-C61A-744C-952F-98E30AAA4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2" name="Rectangle 20">
            <a:extLst>
              <a:ext uri="{FF2B5EF4-FFF2-40B4-BE49-F238E27FC236}">
                <a16:creationId xmlns:a16="http://schemas.microsoft.com/office/drawing/2014/main" id="{421DF80C-6AFE-CE43-92A8-AE13BD2C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213013" name="Line 21">
            <a:extLst>
              <a:ext uri="{FF2B5EF4-FFF2-40B4-BE49-F238E27FC236}">
                <a16:creationId xmlns:a16="http://schemas.microsoft.com/office/drawing/2014/main" id="{48E050E1-3008-3C4E-832A-28FC7E03F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25">
            <a:extLst>
              <a:ext uri="{FF2B5EF4-FFF2-40B4-BE49-F238E27FC236}">
                <a16:creationId xmlns:a16="http://schemas.microsoft.com/office/drawing/2014/main" id="{2A039CA5-2DCA-414D-BEFA-E548CDCB58E2}"/>
              </a:ext>
            </a:extLst>
          </p:cNvPr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>
              <a:extLst>
                <a:ext uri="{FF2B5EF4-FFF2-40B4-BE49-F238E27FC236}">
                  <a16:creationId xmlns:a16="http://schemas.microsoft.com/office/drawing/2014/main" id="{6EBC3685-9558-E849-8991-241A26C28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en-US" sz="2400" b="1" i="0">
                  <a:solidFill>
                    <a:srgbClr val="FAF200"/>
                  </a:solidFill>
                  <a:effectLst/>
                  <a:latin typeface="Times" pitchFamily="2" charset="0"/>
                </a:rPr>
                <a:t>10 </a:t>
              </a:r>
              <a:r>
                <a:rPr lang="en-US" altLang="en-US" sz="2400" i="0">
                  <a:solidFill>
                    <a:srgbClr val="FAF200"/>
                  </a:solidFill>
                  <a:effectLst/>
                  <a:latin typeface="Kerala" pitchFamily="2" charset="0"/>
                </a:rPr>
                <a:t>ØíÅÜBZ</a:t>
              </a:r>
              <a:endPara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endParaRPr>
            </a:p>
          </p:txBody>
        </p:sp>
        <p:sp>
          <p:nvSpPr>
            <p:cNvPr id="213015" name="Oval 23">
              <a:extLst>
                <a:ext uri="{FF2B5EF4-FFF2-40B4-BE49-F238E27FC236}">
                  <a16:creationId xmlns:a16="http://schemas.microsoft.com/office/drawing/2014/main" id="{138744E6-0F8B-0A48-B3C3-2962AA9E3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27">
            <a:extLst>
              <a:ext uri="{FF2B5EF4-FFF2-40B4-BE49-F238E27FC236}">
                <a16:creationId xmlns:a16="http://schemas.microsoft.com/office/drawing/2014/main" id="{D02386FA-F899-5B42-9A7D-6119CEEFA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3028" name="Rectangle 36">
            <a:extLst>
              <a:ext uri="{FF2B5EF4-FFF2-40B4-BE49-F238E27FC236}">
                <a16:creationId xmlns:a16="http://schemas.microsoft.com/office/drawing/2014/main" id="{5B478865-7F99-9F46-A3A4-73019131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37">
            <a:extLst>
              <a:ext uri="{FF2B5EF4-FFF2-40B4-BE49-F238E27FC236}">
                <a16:creationId xmlns:a16="http://schemas.microsoft.com/office/drawing/2014/main" id="{4032A3BE-C07B-A141-B7C7-D13D8C1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13030" name="Rectangle 38">
            <a:extLst>
              <a:ext uri="{FF2B5EF4-FFF2-40B4-BE49-F238E27FC236}">
                <a16:creationId xmlns:a16="http://schemas.microsoft.com/office/drawing/2014/main" id="{6D2A842C-0A4B-5D4D-8226-BF715F13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13031" name="Text Box 39">
            <a:extLst>
              <a:ext uri="{FF2B5EF4-FFF2-40B4-BE49-F238E27FC236}">
                <a16:creationId xmlns:a16="http://schemas.microsoft.com/office/drawing/2014/main" id="{02B73A7A-35EC-B34E-96B0-D5C562818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3032" name="Rectangle 40">
            <a:extLst>
              <a:ext uri="{FF2B5EF4-FFF2-40B4-BE49-F238E27FC236}">
                <a16:creationId xmlns:a16="http://schemas.microsoft.com/office/drawing/2014/main" id="{7BF01D42-3FDF-7045-8B77-24F6ABE8C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13034" name="Rectangle 42">
            <a:extLst>
              <a:ext uri="{FF2B5EF4-FFF2-40B4-BE49-F238E27FC236}">
                <a16:creationId xmlns:a16="http://schemas.microsoft.com/office/drawing/2014/main" id="{34997FB1-1B33-E748-9BB5-59A890A0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13036" name="Rectangle 44">
            <a:extLst>
              <a:ext uri="{FF2B5EF4-FFF2-40B4-BE49-F238E27FC236}">
                <a16:creationId xmlns:a16="http://schemas.microsoft.com/office/drawing/2014/main" id="{DD06815D-7B22-D940-B394-ADC7D0BF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13037" name="Rectangle 45">
            <a:extLst>
              <a:ext uri="{FF2B5EF4-FFF2-40B4-BE49-F238E27FC236}">
                <a16:creationId xmlns:a16="http://schemas.microsoft.com/office/drawing/2014/main" id="{8E0EE963-7548-EC46-8F68-EB95E14BC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grpSp>
        <p:nvGrpSpPr>
          <p:cNvPr id="213027" name="Group 35">
            <a:extLst>
              <a:ext uri="{FF2B5EF4-FFF2-40B4-BE49-F238E27FC236}">
                <a16:creationId xmlns:a16="http://schemas.microsoft.com/office/drawing/2014/main" id="{7F407737-9BF7-1E4F-B675-BC5A5E6443BD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1400175"/>
            <a:ext cx="5737225" cy="5033963"/>
            <a:chOff x="1378" y="336"/>
            <a:chExt cx="3614" cy="3171"/>
          </a:xfrm>
        </p:grpSpPr>
        <p:sp>
          <p:nvSpPr>
            <p:cNvPr id="213025" name="Text Box 33">
              <a:extLst>
                <a:ext uri="{FF2B5EF4-FFF2-40B4-BE49-F238E27FC236}">
                  <a16:creationId xmlns:a16="http://schemas.microsoft.com/office/drawing/2014/main" id="{DF6F3DE1-2F45-8348-945A-1BB78D8B3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>
              <a:extLst>
                <a:ext uri="{FF2B5EF4-FFF2-40B4-BE49-F238E27FC236}">
                  <a16:creationId xmlns:a16="http://schemas.microsoft.com/office/drawing/2014/main" id="{C748045B-AC9D-404A-AD61-9BE96C2BB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dist="109250" dir="3267739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6600" i="0">
                  <a:solidFill>
                    <a:srgbClr val="00FF00"/>
                  </a:solidFill>
                  <a:effectLst/>
                  <a:latin typeface="Kerala" pitchFamily="2" charset="0"/>
                </a:rPr>
                <a:t>µø dÉçÆÖBZ</a:t>
              </a: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>
            <a:extLst>
              <a:ext uri="{FF2B5EF4-FFF2-40B4-BE49-F238E27FC236}">
                <a16:creationId xmlns:a16="http://schemas.microsoft.com/office/drawing/2014/main" id="{EBF5A1A2-D82E-CE43-901E-A5E3094C4D6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E3E80AC7-756F-3B46-9784-E0E8461C0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2F173F26-699D-544C-9F85-B91274C2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>
            <a:extLst>
              <a:ext uri="{FF2B5EF4-FFF2-40B4-BE49-F238E27FC236}">
                <a16:creationId xmlns:a16="http://schemas.microsoft.com/office/drawing/2014/main" id="{01004BD8-B914-A148-86A9-D1A04C05B990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>
            <a:extLst>
              <a:ext uri="{FF2B5EF4-FFF2-40B4-BE49-F238E27FC236}">
                <a16:creationId xmlns:a16="http://schemas.microsoft.com/office/drawing/2014/main" id="{ECC2AD07-3D25-934F-8BD2-0AE2F664F85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06B6DB3D-F669-AE41-86C0-FCB42003E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2777" name="Freeform 9">
            <a:extLst>
              <a:ext uri="{FF2B5EF4-FFF2-40B4-BE49-F238E27FC236}">
                <a16:creationId xmlns:a16="http://schemas.microsoft.com/office/drawing/2014/main" id="{DB3B2F53-CB83-D149-9FF7-2F82F5FA4A5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Freeform 11">
            <a:extLst>
              <a:ext uri="{FF2B5EF4-FFF2-40B4-BE49-F238E27FC236}">
                <a16:creationId xmlns:a16="http://schemas.microsoft.com/office/drawing/2014/main" id="{40E38038-3711-5045-B9F4-CF8F00D4DD1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>
            <a:extLst>
              <a:ext uri="{FF2B5EF4-FFF2-40B4-BE49-F238E27FC236}">
                <a16:creationId xmlns:a16="http://schemas.microsoft.com/office/drawing/2014/main" id="{0F8085F8-B33D-E54B-867F-A08E629DEEF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>
            <a:extLst>
              <a:ext uri="{FF2B5EF4-FFF2-40B4-BE49-F238E27FC236}">
                <a16:creationId xmlns:a16="http://schemas.microsoft.com/office/drawing/2014/main" id="{2C61F974-6A7F-684D-9C43-2EADA614C6D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>
            <a:extLst>
              <a:ext uri="{FF2B5EF4-FFF2-40B4-BE49-F238E27FC236}">
                <a16:creationId xmlns:a16="http://schemas.microsoft.com/office/drawing/2014/main" id="{6C43F92D-4F2F-BA4B-A847-4E90CF30C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2784" name="AutoShape 16">
            <a:extLst>
              <a:ext uri="{FF2B5EF4-FFF2-40B4-BE49-F238E27FC236}">
                <a16:creationId xmlns:a16="http://schemas.microsoft.com/office/drawing/2014/main" id="{11FD3A3A-7281-1742-BBA0-4311C6C10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Rectangle 18">
            <a:extLst>
              <a:ext uri="{FF2B5EF4-FFF2-40B4-BE49-F238E27FC236}">
                <a16:creationId xmlns:a16="http://schemas.microsoft.com/office/drawing/2014/main" id="{A46E409D-A2D2-EB47-957E-C8CA7806B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>
            <a:extLst>
              <a:ext uri="{FF2B5EF4-FFF2-40B4-BE49-F238E27FC236}">
                <a16:creationId xmlns:a16="http://schemas.microsoft.com/office/drawing/2014/main" id="{349AE89D-C6ED-A144-91CD-A543706EB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>
            <a:extLst>
              <a:ext uri="{FF2B5EF4-FFF2-40B4-BE49-F238E27FC236}">
                <a16:creationId xmlns:a16="http://schemas.microsoft.com/office/drawing/2014/main" id="{B322FD34-E408-D64D-B4D5-189A799493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22">
            <a:extLst>
              <a:ext uri="{FF2B5EF4-FFF2-40B4-BE49-F238E27FC236}">
                <a16:creationId xmlns:a16="http://schemas.microsoft.com/office/drawing/2014/main" id="{F3CCE00F-B1C9-E34C-A43E-8F5621E5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32791" name="Line 23">
            <a:extLst>
              <a:ext uri="{FF2B5EF4-FFF2-40B4-BE49-F238E27FC236}">
                <a16:creationId xmlns:a16="http://schemas.microsoft.com/office/drawing/2014/main" id="{36F6D840-6BA9-B04D-8D42-7CF6527C6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>
            <a:extLst>
              <a:ext uri="{FF2B5EF4-FFF2-40B4-BE49-F238E27FC236}">
                <a16:creationId xmlns:a16="http://schemas.microsoft.com/office/drawing/2014/main" id="{E6F9B290-F624-D248-8FCB-A5DBFFBC3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>
            <a:extLst>
              <a:ext uri="{FF2B5EF4-FFF2-40B4-BE49-F238E27FC236}">
                <a16:creationId xmlns:a16="http://schemas.microsoft.com/office/drawing/2014/main" id="{BB3408D7-1B54-7746-8D31-A5062F4B2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  <a:endParaRPr lang="en-US" altLang="en-US" sz="24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2794" name="Oval 26">
            <a:extLst>
              <a:ext uri="{FF2B5EF4-FFF2-40B4-BE49-F238E27FC236}">
                <a16:creationId xmlns:a16="http://schemas.microsoft.com/office/drawing/2014/main" id="{6EE64E1F-7580-0B4D-8A23-AC5DF43FE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>
            <a:extLst>
              <a:ext uri="{FF2B5EF4-FFF2-40B4-BE49-F238E27FC236}">
                <a16:creationId xmlns:a16="http://schemas.microsoft.com/office/drawing/2014/main" id="{73B43170-4CC4-EE41-9700-B42389EE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    </a:t>
            </a: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         </a:t>
            </a:r>
          </a:p>
        </p:txBody>
      </p:sp>
      <p:sp>
        <p:nvSpPr>
          <p:cNvPr id="32796" name="Rectangle 28">
            <a:extLst>
              <a:ext uri="{FF2B5EF4-FFF2-40B4-BE49-F238E27FC236}">
                <a16:creationId xmlns:a16="http://schemas.microsoft.com/office/drawing/2014/main" id="{26BD25B6-7E31-224F-B070-899B4F0D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2798" name="Text Box 30">
            <a:extLst>
              <a:ext uri="{FF2B5EF4-FFF2-40B4-BE49-F238E27FC236}">
                <a16:creationId xmlns:a16="http://schemas.microsoft.com/office/drawing/2014/main" id="{80CABA38-6C3B-6D4D-B7F6-5447454C0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>
            <a:extLst>
              <a:ext uri="{FF2B5EF4-FFF2-40B4-BE49-F238E27FC236}">
                <a16:creationId xmlns:a16="http://schemas.microsoft.com/office/drawing/2014/main" id="{88C85E80-9B2E-2C4E-90B6-F049EB0C5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>
            <a:extLst>
              <a:ext uri="{FF2B5EF4-FFF2-40B4-BE49-F238E27FC236}">
                <a16:creationId xmlns:a16="http://schemas.microsoft.com/office/drawing/2014/main" id="{42D72A91-705C-4846-B113-EE8183F0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2805" name="Rectangle 37">
            <a:extLst>
              <a:ext uri="{FF2B5EF4-FFF2-40B4-BE49-F238E27FC236}">
                <a16:creationId xmlns:a16="http://schemas.microsoft.com/office/drawing/2014/main" id="{74A05471-D5F7-B542-91C7-DBF362089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2806" name="Rectangle 38">
            <a:extLst>
              <a:ext uri="{FF2B5EF4-FFF2-40B4-BE49-F238E27FC236}">
                <a16:creationId xmlns:a16="http://schemas.microsoft.com/office/drawing/2014/main" id="{76E776B1-58E5-DA4B-991B-9545E8716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2807" name="Rectangle 39">
            <a:extLst>
              <a:ext uri="{FF2B5EF4-FFF2-40B4-BE49-F238E27FC236}">
                <a16:creationId xmlns:a16="http://schemas.microsoft.com/office/drawing/2014/main" id="{85FD3099-A7DE-1A45-94A9-DF9E01B59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2809" name="Rectangle 41">
            <a:extLst>
              <a:ext uri="{FF2B5EF4-FFF2-40B4-BE49-F238E27FC236}">
                <a16:creationId xmlns:a16="http://schemas.microsoft.com/office/drawing/2014/main" id="{3E00040F-0E33-B645-B7BB-6AF08CC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2810" name="Rectangle 42">
            <a:extLst>
              <a:ext uri="{FF2B5EF4-FFF2-40B4-BE49-F238E27FC236}">
                <a16:creationId xmlns:a16="http://schemas.microsoft.com/office/drawing/2014/main" id="{E74E814D-CE5B-3241-9806-AAF5676C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>
            <a:extLst>
              <a:ext uri="{FF2B5EF4-FFF2-40B4-BE49-F238E27FC236}">
                <a16:creationId xmlns:a16="http://schemas.microsoft.com/office/drawing/2014/main" id="{622EB0F1-A976-5948-BB8E-B96A648832D6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0A4CA7FC-3BED-5644-B0E1-CA784D7DD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FCCC47A1-3214-1F4C-9858-485535635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>
            <a:extLst>
              <a:ext uri="{FF2B5EF4-FFF2-40B4-BE49-F238E27FC236}">
                <a16:creationId xmlns:a16="http://schemas.microsoft.com/office/drawing/2014/main" id="{3DF7B176-7E5D-4B49-A89C-4B773154E25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>
            <a:extLst>
              <a:ext uri="{FF2B5EF4-FFF2-40B4-BE49-F238E27FC236}">
                <a16:creationId xmlns:a16="http://schemas.microsoft.com/office/drawing/2014/main" id="{7F28F2AF-4F8D-6C42-8F67-49B07F80C28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15C90C70-FA7A-BC4F-BA75-F02FD4EC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3801" name="Freeform 9">
            <a:extLst>
              <a:ext uri="{FF2B5EF4-FFF2-40B4-BE49-F238E27FC236}">
                <a16:creationId xmlns:a16="http://schemas.microsoft.com/office/drawing/2014/main" id="{E17CBCFD-2969-F74B-9840-11C9356DC16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Freeform 11">
            <a:extLst>
              <a:ext uri="{FF2B5EF4-FFF2-40B4-BE49-F238E27FC236}">
                <a16:creationId xmlns:a16="http://schemas.microsoft.com/office/drawing/2014/main" id="{D2D9992D-D3CE-3947-9E28-8559E0F48B82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>
            <a:extLst>
              <a:ext uri="{FF2B5EF4-FFF2-40B4-BE49-F238E27FC236}">
                <a16:creationId xmlns:a16="http://schemas.microsoft.com/office/drawing/2014/main" id="{AE44C7D2-A2C6-5E4D-9C9A-5BBA24C24CC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>
            <a:extLst>
              <a:ext uri="{FF2B5EF4-FFF2-40B4-BE49-F238E27FC236}">
                <a16:creationId xmlns:a16="http://schemas.microsoft.com/office/drawing/2014/main" id="{EC602E8F-E7AC-A642-81CA-2468CFE96B5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>
            <a:extLst>
              <a:ext uri="{FF2B5EF4-FFF2-40B4-BE49-F238E27FC236}">
                <a16:creationId xmlns:a16="http://schemas.microsoft.com/office/drawing/2014/main" id="{4E536F5F-7AB2-7C47-9699-80B522202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3808" name="AutoShape 16">
            <a:extLst>
              <a:ext uri="{FF2B5EF4-FFF2-40B4-BE49-F238E27FC236}">
                <a16:creationId xmlns:a16="http://schemas.microsoft.com/office/drawing/2014/main" id="{38F05A53-62DC-9E48-A544-4F8201498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>
            <a:extLst>
              <a:ext uri="{FF2B5EF4-FFF2-40B4-BE49-F238E27FC236}">
                <a16:creationId xmlns:a16="http://schemas.microsoft.com/office/drawing/2014/main" id="{46E1E7D2-408B-2147-AD53-4AD574C424FE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Rectangle 19">
            <a:extLst>
              <a:ext uri="{FF2B5EF4-FFF2-40B4-BE49-F238E27FC236}">
                <a16:creationId xmlns:a16="http://schemas.microsoft.com/office/drawing/2014/main" id="{7268370F-4026-1A4C-8444-6FFD483C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>
            <a:extLst>
              <a:ext uri="{FF2B5EF4-FFF2-40B4-BE49-F238E27FC236}">
                <a16:creationId xmlns:a16="http://schemas.microsoft.com/office/drawing/2014/main" id="{FDFFEA7A-096A-F743-A330-9A99EB6F9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>
            <a:extLst>
              <a:ext uri="{FF2B5EF4-FFF2-40B4-BE49-F238E27FC236}">
                <a16:creationId xmlns:a16="http://schemas.microsoft.com/office/drawing/2014/main" id="{23C31793-B3BE-3B49-BBE4-C88F47B1F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Rectangle 23">
            <a:extLst>
              <a:ext uri="{FF2B5EF4-FFF2-40B4-BE49-F238E27FC236}">
                <a16:creationId xmlns:a16="http://schemas.microsoft.com/office/drawing/2014/main" id="{EB4739C7-E175-7B4D-8878-54ADDA4EB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33816" name="Line 24">
            <a:extLst>
              <a:ext uri="{FF2B5EF4-FFF2-40B4-BE49-F238E27FC236}">
                <a16:creationId xmlns:a16="http://schemas.microsoft.com/office/drawing/2014/main" id="{46262055-3CF5-2A4B-8AA6-4B8F95753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>
            <a:extLst>
              <a:ext uri="{FF2B5EF4-FFF2-40B4-BE49-F238E27FC236}">
                <a16:creationId xmlns:a16="http://schemas.microsoft.com/office/drawing/2014/main" id="{A1AAE51C-A538-7743-BB2B-56437F58A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>
            <a:extLst>
              <a:ext uri="{FF2B5EF4-FFF2-40B4-BE49-F238E27FC236}">
                <a16:creationId xmlns:a16="http://schemas.microsoft.com/office/drawing/2014/main" id="{421CC31C-4307-5F41-A1FA-AD87CE4D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3819" name="Oval 27">
            <a:extLst>
              <a:ext uri="{FF2B5EF4-FFF2-40B4-BE49-F238E27FC236}">
                <a16:creationId xmlns:a16="http://schemas.microsoft.com/office/drawing/2014/main" id="{7565DA5B-53DF-4543-84C4-49CA62537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>
            <a:extLst>
              <a:ext uri="{FF2B5EF4-FFF2-40B4-BE49-F238E27FC236}">
                <a16:creationId xmlns:a16="http://schemas.microsoft.com/office/drawing/2014/main" id="{AE350249-05E9-B747-A570-B9B4F2ED3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3821" name="Rectangle 29">
            <a:extLst>
              <a:ext uri="{FF2B5EF4-FFF2-40B4-BE49-F238E27FC236}">
                <a16:creationId xmlns:a16="http://schemas.microsoft.com/office/drawing/2014/main" id="{3CC00641-67F8-8B49-A5B1-032233F75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3823" name="Text Box 31">
            <a:extLst>
              <a:ext uri="{FF2B5EF4-FFF2-40B4-BE49-F238E27FC236}">
                <a16:creationId xmlns:a16="http://schemas.microsoft.com/office/drawing/2014/main" id="{26AC49C4-9E5E-F742-876F-7D85332F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>
            <a:extLst>
              <a:ext uri="{FF2B5EF4-FFF2-40B4-BE49-F238E27FC236}">
                <a16:creationId xmlns:a16="http://schemas.microsoft.com/office/drawing/2014/main" id="{A8F755BE-0BEB-924F-AC80-40072D3FC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>
            <a:extLst>
              <a:ext uri="{FF2B5EF4-FFF2-40B4-BE49-F238E27FC236}">
                <a16:creationId xmlns:a16="http://schemas.microsoft.com/office/drawing/2014/main" id="{8FEEA4D8-7FEE-E04D-B6EB-1CC1772AC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4641F9EF-C6B7-884B-9C20-4F22ECC1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E388876C-7005-9F40-995D-63501A980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3832" name="Rectangle 40">
            <a:extLst>
              <a:ext uri="{FF2B5EF4-FFF2-40B4-BE49-F238E27FC236}">
                <a16:creationId xmlns:a16="http://schemas.microsoft.com/office/drawing/2014/main" id="{0254F267-9A2A-5346-8E3E-0916C08FB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3834" name="Rectangle 42">
            <a:extLst>
              <a:ext uri="{FF2B5EF4-FFF2-40B4-BE49-F238E27FC236}">
                <a16:creationId xmlns:a16="http://schemas.microsoft.com/office/drawing/2014/main" id="{218B29F6-2688-E24C-A85F-E70D91015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3835" name="Rectangle 43">
            <a:extLst>
              <a:ext uri="{FF2B5EF4-FFF2-40B4-BE49-F238E27FC236}">
                <a16:creationId xmlns:a16="http://schemas.microsoft.com/office/drawing/2014/main" id="{605C4F86-8087-BE49-BA46-04AFD01C8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3E76B988-5ACA-4F41-9087-8A47D4CC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D0B62FE4-8698-EE43-B2B8-5B016DF9C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484" name="Picture 4" descr="DCP_0115.JPG                                                   00017A42MAGNUM                         B64EDBC4:">
            <a:extLst>
              <a:ext uri="{FF2B5EF4-FFF2-40B4-BE49-F238E27FC236}">
                <a16:creationId xmlns:a16="http://schemas.microsoft.com/office/drawing/2014/main" id="{E506645A-CD4E-C74F-AAB8-081DDF5E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276485" name="Rectangle 5">
            <a:extLst>
              <a:ext uri="{FF2B5EF4-FFF2-40B4-BE49-F238E27FC236}">
                <a16:creationId xmlns:a16="http://schemas.microsoft.com/office/drawing/2014/main" id="{AF371022-7836-1448-9C8D-A8F510C30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486" name="Picture 6" descr="DCP_0115.JPG                                                   00017A42MAGNUM                         B64EDBC4:">
            <a:extLst>
              <a:ext uri="{FF2B5EF4-FFF2-40B4-BE49-F238E27FC236}">
                <a16:creationId xmlns:a16="http://schemas.microsoft.com/office/drawing/2014/main" id="{8E1CFA02-7E21-504E-8266-FDE25759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68338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276487" name="Rectangle 7">
            <a:extLst>
              <a:ext uri="{FF2B5EF4-FFF2-40B4-BE49-F238E27FC236}">
                <a16:creationId xmlns:a16="http://schemas.microsoft.com/office/drawing/2014/main" id="{579A5F53-3962-3A40-B744-1F160882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666750"/>
            <a:ext cx="7859713" cy="564991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88" name="Text Box 8">
            <a:extLst>
              <a:ext uri="{FF2B5EF4-FFF2-40B4-BE49-F238E27FC236}">
                <a16:creationId xmlns:a16="http://schemas.microsoft.com/office/drawing/2014/main" id="{C649B02F-87C7-8F4D-89FA-F93207EC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627438"/>
            <a:ext cx="8618537" cy="11890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FFFFF"/>
                </a:solidFill>
                <a:effectLst/>
                <a:latin typeface="Kerala" pitchFamily="2" charset="0"/>
              </a:rPr>
              <a:t>ÍÞ·¢ øIí</a:t>
            </a:r>
          </a:p>
          <a:p>
            <a:r>
              <a:rPr lang="en-US" altLang="en-US" sz="4000" b="1" i="0">
                <a:solidFill>
                  <a:srgbClr val="00FF00"/>
                </a:solidFill>
                <a:effectLst/>
                <a:latin typeface="Times" pitchFamily="2" charset="0"/>
              </a:rPr>
              <a:t> </a:t>
            </a:r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ø¢·ÞÕß×íµÞø¢</a:t>
            </a:r>
          </a:p>
        </p:txBody>
      </p:sp>
      <p:grpSp>
        <p:nvGrpSpPr>
          <p:cNvPr id="276489" name="Group 9">
            <a:extLst>
              <a:ext uri="{FF2B5EF4-FFF2-40B4-BE49-F238E27FC236}">
                <a16:creationId xmlns:a16="http://schemas.microsoft.com/office/drawing/2014/main" id="{E3C9BBBF-2C01-B347-BFC1-9C8B301259D6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2028825"/>
            <a:ext cx="7696200" cy="1243013"/>
            <a:chOff x="434" y="1278"/>
            <a:chExt cx="4848" cy="783"/>
          </a:xfrm>
        </p:grpSpPr>
        <p:sp>
          <p:nvSpPr>
            <p:cNvPr id="276490" name="Text Box 10">
              <a:extLst>
                <a:ext uri="{FF2B5EF4-FFF2-40B4-BE49-F238E27FC236}">
                  <a16:creationId xmlns:a16="http://schemas.microsoft.com/office/drawing/2014/main" id="{96F7C6FC-5B08-3B44-B68F-781B20458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1388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FC1E"/>
                  </a:solidFill>
                  <a:effectLst/>
                  <a:latin typeface="Arial" panose="020B0604020202020204" pitchFamily="34" charset="0"/>
                </a:rPr>
                <a:t>®</a:t>
              </a:r>
            </a:p>
          </p:txBody>
        </p:sp>
        <p:sp>
          <p:nvSpPr>
            <p:cNvPr id="276491" name="Text Box 11">
              <a:extLst>
                <a:ext uri="{FF2B5EF4-FFF2-40B4-BE49-F238E27FC236}">
                  <a16:creationId xmlns:a16="http://schemas.microsoft.com/office/drawing/2014/main" id="{759981F5-DC17-3148-B60C-C754B720F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" y="1278"/>
              <a:ext cx="4848" cy="78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en-US" sz="5400" i="0">
                  <a:solidFill>
                    <a:srgbClr val="FFED3D"/>
                  </a:solidFill>
                  <a:effectLst/>
                  <a:latin typeface="Kerala" pitchFamily="2" charset="0"/>
                </a:rPr>
                <a:t>Æß èÌÌßZ çÌØßAÜß</a:t>
              </a:r>
            </a:p>
          </p:txBody>
        </p:sp>
      </p:grpSp>
      <p:sp>
        <p:nvSpPr>
          <p:cNvPr id="276492" name="Rectangle 12">
            <a:extLst>
              <a:ext uri="{FF2B5EF4-FFF2-40B4-BE49-F238E27FC236}">
                <a16:creationId xmlns:a16="http://schemas.microsoft.com/office/drawing/2014/main" id="{3F6193E7-C0B6-A546-8D7F-780503574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3" name="Text Box 13">
            <a:extLst>
              <a:ext uri="{FF2B5EF4-FFF2-40B4-BE49-F238E27FC236}">
                <a16:creationId xmlns:a16="http://schemas.microsoft.com/office/drawing/2014/main" id="{A6AFD81A-0D5C-DF4E-8089-B8A495826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76494" name="Rectangle 14">
            <a:extLst>
              <a:ext uri="{FF2B5EF4-FFF2-40B4-BE49-F238E27FC236}">
                <a16:creationId xmlns:a16="http://schemas.microsoft.com/office/drawing/2014/main" id="{64571359-8976-2F41-B2DE-C76B6C1B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  <p:sp>
        <p:nvSpPr>
          <p:cNvPr id="276495" name="Rectangle 15">
            <a:extLst>
              <a:ext uri="{FF2B5EF4-FFF2-40B4-BE49-F238E27FC236}">
                <a16:creationId xmlns:a16="http://schemas.microsoft.com/office/drawing/2014/main" id="{CCAC374B-C837-0D47-9910-182DD8D6C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76496" name="Text Box 16">
            <a:extLst>
              <a:ext uri="{FF2B5EF4-FFF2-40B4-BE49-F238E27FC236}">
                <a16:creationId xmlns:a16="http://schemas.microsoft.com/office/drawing/2014/main" id="{8D066F39-6CAB-534B-BF77-ECB8DBDE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065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en-US" sz="3000" b="1" i="0">
                <a:solidFill>
                  <a:schemeClr val="tx1"/>
                </a:solidFill>
                <a:effectLst/>
                <a:latin typeface="Kerala" pitchFamily="2" charset="0"/>
              </a:rPr>
              <a:t>®LÞÏÞÜá¢ ¦ ØíÅÜæÎÕß¿ÞÃí</a:t>
            </a:r>
            <a:r>
              <a:rPr lang="en-US" alt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8" grpId="0" autoUpdateAnimBg="0"/>
      <p:bldP spid="27649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>
            <a:extLst>
              <a:ext uri="{FF2B5EF4-FFF2-40B4-BE49-F238E27FC236}">
                <a16:creationId xmlns:a16="http://schemas.microsoft.com/office/drawing/2014/main" id="{D5502801-2BD8-BA49-9F3C-3C74503569F0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1FD007D3-2F46-F749-A049-A689A654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4AC1256-3C34-0D48-9C37-8D937141D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>
            <a:extLst>
              <a:ext uri="{FF2B5EF4-FFF2-40B4-BE49-F238E27FC236}">
                <a16:creationId xmlns:a16="http://schemas.microsoft.com/office/drawing/2014/main" id="{77D713A1-309E-1641-B2C0-AA6F487CBFB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>
            <a:extLst>
              <a:ext uri="{FF2B5EF4-FFF2-40B4-BE49-F238E27FC236}">
                <a16:creationId xmlns:a16="http://schemas.microsoft.com/office/drawing/2014/main" id="{98631263-F6E8-3D47-8F38-8EDF083FF74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FFA54614-6169-B145-8D0D-A81A8C454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5849" name="Freeform 9">
            <a:extLst>
              <a:ext uri="{FF2B5EF4-FFF2-40B4-BE49-F238E27FC236}">
                <a16:creationId xmlns:a16="http://schemas.microsoft.com/office/drawing/2014/main" id="{4E602181-8207-9248-8FC7-AD89050858B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Freeform 11">
            <a:extLst>
              <a:ext uri="{FF2B5EF4-FFF2-40B4-BE49-F238E27FC236}">
                <a16:creationId xmlns:a16="http://schemas.microsoft.com/office/drawing/2014/main" id="{360F2891-19CC-2841-84F8-91C262F20C2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>
            <a:extLst>
              <a:ext uri="{FF2B5EF4-FFF2-40B4-BE49-F238E27FC236}">
                <a16:creationId xmlns:a16="http://schemas.microsoft.com/office/drawing/2014/main" id="{5B096797-76BA-0A41-8602-C959414AD0E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>
            <a:extLst>
              <a:ext uri="{FF2B5EF4-FFF2-40B4-BE49-F238E27FC236}">
                <a16:creationId xmlns:a16="http://schemas.microsoft.com/office/drawing/2014/main" id="{C489DD1D-A155-7847-9FAD-8768EA50DA0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>
            <a:extLst>
              <a:ext uri="{FF2B5EF4-FFF2-40B4-BE49-F238E27FC236}">
                <a16:creationId xmlns:a16="http://schemas.microsoft.com/office/drawing/2014/main" id="{D6A395D7-A70B-8542-8D13-C22B7296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5857" name="Rectangle 17">
            <a:extLst>
              <a:ext uri="{FF2B5EF4-FFF2-40B4-BE49-F238E27FC236}">
                <a16:creationId xmlns:a16="http://schemas.microsoft.com/office/drawing/2014/main" id="{02C07844-9FAF-DD4C-AD22-E28EA8A06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89813A8C-7859-D44F-A349-0E6B0D6A3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>
            <a:extLst>
              <a:ext uri="{FF2B5EF4-FFF2-40B4-BE49-F238E27FC236}">
                <a16:creationId xmlns:a16="http://schemas.microsoft.com/office/drawing/2014/main" id="{7364D873-3D4E-4F42-8FE3-470B932FD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Rectangle 21">
            <a:extLst>
              <a:ext uri="{FF2B5EF4-FFF2-40B4-BE49-F238E27FC236}">
                <a16:creationId xmlns:a16="http://schemas.microsoft.com/office/drawing/2014/main" id="{FB74F0D0-B1E6-864A-905A-DD98E5704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DS</a:t>
            </a:r>
          </a:p>
        </p:txBody>
      </p:sp>
      <p:sp>
        <p:nvSpPr>
          <p:cNvPr id="35862" name="Line 22">
            <a:extLst>
              <a:ext uri="{FF2B5EF4-FFF2-40B4-BE49-F238E27FC236}">
                <a16:creationId xmlns:a16="http://schemas.microsoft.com/office/drawing/2014/main" id="{21437E9C-04CF-1347-A806-8B9D652E3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>
            <a:extLst>
              <a:ext uri="{FF2B5EF4-FFF2-40B4-BE49-F238E27FC236}">
                <a16:creationId xmlns:a16="http://schemas.microsoft.com/office/drawing/2014/main" id="{5D8BD3D0-951E-684E-B704-59413E878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>
            <a:extLst>
              <a:ext uri="{FF2B5EF4-FFF2-40B4-BE49-F238E27FC236}">
                <a16:creationId xmlns:a16="http://schemas.microsoft.com/office/drawing/2014/main" id="{2787733D-ACF2-C248-905C-AC1C551CE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>
            <a:extLst>
              <a:ext uri="{FF2B5EF4-FFF2-40B4-BE49-F238E27FC236}">
                <a16:creationId xmlns:a16="http://schemas.microsoft.com/office/drawing/2014/main" id="{7311588F-BD93-6A42-933E-0BC8E97DB6DB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>
            <a:extLst>
              <a:ext uri="{FF2B5EF4-FFF2-40B4-BE49-F238E27FC236}">
                <a16:creationId xmlns:a16="http://schemas.microsoft.com/office/drawing/2014/main" id="{B2EF26A2-F582-0D47-A7CF-E9D99E00B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>
            <a:extLst>
              <a:ext uri="{FF2B5EF4-FFF2-40B4-BE49-F238E27FC236}">
                <a16:creationId xmlns:a16="http://schemas.microsoft.com/office/drawing/2014/main" id="{E4902C48-2EAE-6445-95CB-EB3F6A507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60E1E3EF-AEE4-EB41-8D62-840F88DE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5869" name="Rectangle 29">
            <a:extLst>
              <a:ext uri="{FF2B5EF4-FFF2-40B4-BE49-F238E27FC236}">
                <a16:creationId xmlns:a16="http://schemas.microsoft.com/office/drawing/2014/main" id="{320918B7-8FD8-994A-8A84-BC7929557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5870" name="Oval 30">
            <a:extLst>
              <a:ext uri="{FF2B5EF4-FFF2-40B4-BE49-F238E27FC236}">
                <a16:creationId xmlns:a16="http://schemas.microsoft.com/office/drawing/2014/main" id="{333D166E-01AD-3341-9311-290E89D3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>
            <a:extLst>
              <a:ext uri="{FF2B5EF4-FFF2-40B4-BE49-F238E27FC236}">
                <a16:creationId xmlns:a16="http://schemas.microsoft.com/office/drawing/2014/main" id="{93FC2A0F-47A4-B346-B597-DF055E012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338" y="4448175"/>
            <a:ext cx="925512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35871" name="Oval 31">
            <a:extLst>
              <a:ext uri="{FF2B5EF4-FFF2-40B4-BE49-F238E27FC236}">
                <a16:creationId xmlns:a16="http://schemas.microsoft.com/office/drawing/2014/main" id="{A0F80467-8BD4-874C-A7B1-E1E52D95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4298950"/>
            <a:ext cx="819150" cy="809625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>
            <a:extLst>
              <a:ext uri="{FF2B5EF4-FFF2-40B4-BE49-F238E27FC236}">
                <a16:creationId xmlns:a16="http://schemas.microsoft.com/office/drawing/2014/main" id="{739467F6-6531-0D4A-975D-5E9A89363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>
            <a:extLst>
              <a:ext uri="{FF2B5EF4-FFF2-40B4-BE49-F238E27FC236}">
                <a16:creationId xmlns:a16="http://schemas.microsoft.com/office/drawing/2014/main" id="{985A841A-9D8C-D542-8540-0858B5F4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>
            <a:extLst>
              <a:ext uri="{FF2B5EF4-FFF2-40B4-BE49-F238E27FC236}">
                <a16:creationId xmlns:a16="http://schemas.microsoft.com/office/drawing/2014/main" id="{C2CFC34C-6BC4-6740-A578-B8D58C4E6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5881" name="Rectangle 41">
            <a:extLst>
              <a:ext uri="{FF2B5EF4-FFF2-40B4-BE49-F238E27FC236}">
                <a16:creationId xmlns:a16="http://schemas.microsoft.com/office/drawing/2014/main" id="{962875FC-43FD-DC43-81C0-766A3B4C6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5883" name="Rectangle 43">
            <a:extLst>
              <a:ext uri="{FF2B5EF4-FFF2-40B4-BE49-F238E27FC236}">
                <a16:creationId xmlns:a16="http://schemas.microsoft.com/office/drawing/2014/main" id="{F91C195E-6EC3-0C42-9581-88A5CE5D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5884" name="Rectangle 44">
            <a:extLst>
              <a:ext uri="{FF2B5EF4-FFF2-40B4-BE49-F238E27FC236}">
                <a16:creationId xmlns:a16="http://schemas.microsoft.com/office/drawing/2014/main" id="{4AD93173-0442-E04A-9741-CFF57D0AF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5886" name="Rectangle 46">
            <a:extLst>
              <a:ext uri="{FF2B5EF4-FFF2-40B4-BE49-F238E27FC236}">
                <a16:creationId xmlns:a16="http://schemas.microsoft.com/office/drawing/2014/main" id="{0EE84E35-C36F-7443-B059-86C6CED59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5887" name="Rectangle 47">
            <a:extLst>
              <a:ext uri="{FF2B5EF4-FFF2-40B4-BE49-F238E27FC236}">
                <a16:creationId xmlns:a16="http://schemas.microsoft.com/office/drawing/2014/main" id="{ED3852D8-B138-114C-B15C-FD01411A8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pic>
        <p:nvPicPr>
          <p:cNvPr id="35882" name="Picture 42" descr="Ur-Nammu's_Ziggurat.jpg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AD1E0CE8-4F69-5249-B96E-55202059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5"/>
          <a:stretch>
            <a:fillRect/>
          </a:stretch>
        </p:blipFill>
        <p:spPr bwMode="auto">
          <a:xfrm>
            <a:off x="2586038" y="3690938"/>
            <a:ext cx="3106737" cy="2308225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>
            <a:extLst>
              <a:ext uri="{FF2B5EF4-FFF2-40B4-BE49-F238E27FC236}">
                <a16:creationId xmlns:a16="http://schemas.microsoft.com/office/drawing/2014/main" id="{54F3759D-668C-6C41-8C8D-0A4D2FDDF1E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2A24295-9DAD-524E-AD47-48E3CD92A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1541F715-895F-ED4E-ABDC-A65B62C5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>
            <a:extLst>
              <a:ext uri="{FF2B5EF4-FFF2-40B4-BE49-F238E27FC236}">
                <a16:creationId xmlns:a16="http://schemas.microsoft.com/office/drawing/2014/main" id="{A008D51A-D8DB-104F-95EA-5AF95C7A69B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>
            <a:extLst>
              <a:ext uri="{FF2B5EF4-FFF2-40B4-BE49-F238E27FC236}">
                <a16:creationId xmlns:a16="http://schemas.microsoft.com/office/drawing/2014/main" id="{E54D5547-3D8E-1146-AF63-88518226617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794F2761-A1E5-7042-9278-60679C4AC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6873" name="Freeform 9">
            <a:extLst>
              <a:ext uri="{FF2B5EF4-FFF2-40B4-BE49-F238E27FC236}">
                <a16:creationId xmlns:a16="http://schemas.microsoft.com/office/drawing/2014/main" id="{F9C0BC90-56A1-CB4F-81ED-2E74281C27F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Freeform 11">
            <a:extLst>
              <a:ext uri="{FF2B5EF4-FFF2-40B4-BE49-F238E27FC236}">
                <a16:creationId xmlns:a16="http://schemas.microsoft.com/office/drawing/2014/main" id="{50B93084-DE19-2741-ADC0-FB56E1DD06E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>
            <a:extLst>
              <a:ext uri="{FF2B5EF4-FFF2-40B4-BE49-F238E27FC236}">
                <a16:creationId xmlns:a16="http://schemas.microsoft.com/office/drawing/2014/main" id="{5DAE3A49-F6F4-2742-858D-916C846B467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>
            <a:extLst>
              <a:ext uri="{FF2B5EF4-FFF2-40B4-BE49-F238E27FC236}">
                <a16:creationId xmlns:a16="http://schemas.microsoft.com/office/drawing/2014/main" id="{279C28A5-A3DA-1541-9C3F-924123BD391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>
            <a:extLst>
              <a:ext uri="{FF2B5EF4-FFF2-40B4-BE49-F238E27FC236}">
                <a16:creationId xmlns:a16="http://schemas.microsoft.com/office/drawing/2014/main" id="{C42138B6-24B4-CE4C-A50A-BD64558A1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6881" name="Rectangle 17">
            <a:extLst>
              <a:ext uri="{FF2B5EF4-FFF2-40B4-BE49-F238E27FC236}">
                <a16:creationId xmlns:a16="http://schemas.microsoft.com/office/drawing/2014/main" id="{E25F26F5-20E5-854A-82E8-577CA8B02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>
            <a:extLst>
              <a:ext uri="{FF2B5EF4-FFF2-40B4-BE49-F238E27FC236}">
                <a16:creationId xmlns:a16="http://schemas.microsoft.com/office/drawing/2014/main" id="{56203B9D-7B76-7F42-9884-EE5055605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>
            <a:extLst>
              <a:ext uri="{FF2B5EF4-FFF2-40B4-BE49-F238E27FC236}">
                <a16:creationId xmlns:a16="http://schemas.microsoft.com/office/drawing/2014/main" id="{684CFDA9-3C56-894F-81DA-F32EE7B23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Rectangle 21">
            <a:extLst>
              <a:ext uri="{FF2B5EF4-FFF2-40B4-BE49-F238E27FC236}">
                <a16:creationId xmlns:a16="http://schemas.microsoft.com/office/drawing/2014/main" id="{9CA160EF-A729-144A-B504-05BED8A0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DS</a:t>
            </a:r>
          </a:p>
        </p:txBody>
      </p:sp>
      <p:sp>
        <p:nvSpPr>
          <p:cNvPr id="36886" name="Line 22">
            <a:extLst>
              <a:ext uri="{FF2B5EF4-FFF2-40B4-BE49-F238E27FC236}">
                <a16:creationId xmlns:a16="http://schemas.microsoft.com/office/drawing/2014/main" id="{640F3AFC-F678-BB48-8D3E-0DA1C989D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>
            <a:extLst>
              <a:ext uri="{FF2B5EF4-FFF2-40B4-BE49-F238E27FC236}">
                <a16:creationId xmlns:a16="http://schemas.microsoft.com/office/drawing/2014/main" id="{B292F122-4570-3049-8E1B-640FDE2C9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>
            <a:extLst>
              <a:ext uri="{FF2B5EF4-FFF2-40B4-BE49-F238E27FC236}">
                <a16:creationId xmlns:a16="http://schemas.microsoft.com/office/drawing/2014/main" id="{5A7EEB42-12EC-FC40-9884-5007D64C9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>
            <a:extLst>
              <a:ext uri="{FF2B5EF4-FFF2-40B4-BE49-F238E27FC236}">
                <a16:creationId xmlns:a16="http://schemas.microsoft.com/office/drawing/2014/main" id="{B28A1422-DFF8-4A40-9502-43E2A055940C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>
            <a:extLst>
              <a:ext uri="{FF2B5EF4-FFF2-40B4-BE49-F238E27FC236}">
                <a16:creationId xmlns:a16="http://schemas.microsoft.com/office/drawing/2014/main" id="{F3FF850E-21AB-7748-964C-A016987D8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>
            <a:extLst>
              <a:ext uri="{FF2B5EF4-FFF2-40B4-BE49-F238E27FC236}">
                <a16:creationId xmlns:a16="http://schemas.microsoft.com/office/drawing/2014/main" id="{F9D142B3-61FE-DF41-981A-C6DCFCEA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6892" name="Rectangle 28">
            <a:extLst>
              <a:ext uri="{FF2B5EF4-FFF2-40B4-BE49-F238E27FC236}">
                <a16:creationId xmlns:a16="http://schemas.microsoft.com/office/drawing/2014/main" id="{064D97BE-0DF3-9F46-9537-9A4104E54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6893" name="Rectangle 29">
            <a:extLst>
              <a:ext uri="{FF2B5EF4-FFF2-40B4-BE49-F238E27FC236}">
                <a16:creationId xmlns:a16="http://schemas.microsoft.com/office/drawing/2014/main" id="{133B476D-84C0-1D42-9CC3-2E9A2D682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6894" name="Oval 30">
            <a:extLst>
              <a:ext uri="{FF2B5EF4-FFF2-40B4-BE49-F238E27FC236}">
                <a16:creationId xmlns:a16="http://schemas.microsoft.com/office/drawing/2014/main" id="{9BCB9565-7A23-FF45-8F1C-502E1C36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>
            <a:extLst>
              <a:ext uri="{FF2B5EF4-FFF2-40B4-BE49-F238E27FC236}">
                <a16:creationId xmlns:a16="http://schemas.microsoft.com/office/drawing/2014/main" id="{839A1BD0-0DEE-2A4F-849F-15BADAD69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36896" name="Rectangle 32">
            <a:extLst>
              <a:ext uri="{FF2B5EF4-FFF2-40B4-BE49-F238E27FC236}">
                <a16:creationId xmlns:a16="http://schemas.microsoft.com/office/drawing/2014/main" id="{6909FE29-3CE8-B345-9F01-2B456E84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3025775"/>
            <a:ext cx="2352675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36897" name="Oval 33">
            <a:extLst>
              <a:ext uri="{FF2B5EF4-FFF2-40B4-BE49-F238E27FC236}">
                <a16:creationId xmlns:a16="http://schemas.microsoft.com/office/drawing/2014/main" id="{B6F72202-953D-B049-9CB7-D58357B2A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>
            <a:extLst>
              <a:ext uri="{FF2B5EF4-FFF2-40B4-BE49-F238E27FC236}">
                <a16:creationId xmlns:a16="http://schemas.microsoft.com/office/drawing/2014/main" id="{8D8F5528-44C3-4145-93EE-105C27990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>
            <a:extLst>
              <a:ext uri="{FF2B5EF4-FFF2-40B4-BE49-F238E27FC236}">
                <a16:creationId xmlns:a16="http://schemas.microsoft.com/office/drawing/2014/main" id="{A5B9FEA6-6B1E-A244-BB24-5950442BC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>
            <a:extLst>
              <a:ext uri="{FF2B5EF4-FFF2-40B4-BE49-F238E27FC236}">
                <a16:creationId xmlns:a16="http://schemas.microsoft.com/office/drawing/2014/main" id="{1FE0B6F1-2724-014A-AAF3-4D4003F5F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>
            <a:extLst>
              <a:ext uri="{FF2B5EF4-FFF2-40B4-BE49-F238E27FC236}">
                <a16:creationId xmlns:a16="http://schemas.microsoft.com/office/drawing/2014/main" id="{92AB568F-0A51-2E48-9245-C07BED26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6907" name="Rectangle 43">
            <a:extLst>
              <a:ext uri="{FF2B5EF4-FFF2-40B4-BE49-F238E27FC236}">
                <a16:creationId xmlns:a16="http://schemas.microsoft.com/office/drawing/2014/main" id="{394B64E3-98BE-2B4E-BCF7-FEE9B9C3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6909" name="Rectangle 45">
            <a:extLst>
              <a:ext uri="{FF2B5EF4-FFF2-40B4-BE49-F238E27FC236}">
                <a16:creationId xmlns:a16="http://schemas.microsoft.com/office/drawing/2014/main" id="{22E8FB91-660C-AE48-B346-0537745EC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6910" name="Rectangle 46">
            <a:extLst>
              <a:ext uri="{FF2B5EF4-FFF2-40B4-BE49-F238E27FC236}">
                <a16:creationId xmlns:a16="http://schemas.microsoft.com/office/drawing/2014/main" id="{5EDE85CA-3FAF-CB45-BE96-135BA69B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6912" name="Rectangle 48">
            <a:extLst>
              <a:ext uri="{FF2B5EF4-FFF2-40B4-BE49-F238E27FC236}">
                <a16:creationId xmlns:a16="http://schemas.microsoft.com/office/drawing/2014/main" id="{40E8E323-007C-2748-8C97-9088254AD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6913" name="Rectangle 49">
            <a:extLst>
              <a:ext uri="{FF2B5EF4-FFF2-40B4-BE49-F238E27FC236}">
                <a16:creationId xmlns:a16="http://schemas.microsoft.com/office/drawing/2014/main" id="{0852A40F-FBED-5D4E-8694-6617AC2B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pic>
        <p:nvPicPr>
          <p:cNvPr id="36908" name="Picture 44" descr="babylon-gate-ishtar.jpg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45BB1AA0-1D60-B342-BCD7-AA245FEC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240088"/>
            <a:ext cx="3983038" cy="2954337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>
            <a:extLst>
              <a:ext uri="{FF2B5EF4-FFF2-40B4-BE49-F238E27FC236}">
                <a16:creationId xmlns:a16="http://schemas.microsoft.com/office/drawing/2014/main" id="{C8E48467-3EFB-384D-817D-3E5120F3E62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938F879-5F68-5E4C-9484-2248E2D14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0A7E8EBF-8C8A-CF42-B3D5-F0242D11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>
            <a:extLst>
              <a:ext uri="{FF2B5EF4-FFF2-40B4-BE49-F238E27FC236}">
                <a16:creationId xmlns:a16="http://schemas.microsoft.com/office/drawing/2014/main" id="{D3294F26-388C-4342-A16A-3B776605C23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>
            <a:extLst>
              <a:ext uri="{FF2B5EF4-FFF2-40B4-BE49-F238E27FC236}">
                <a16:creationId xmlns:a16="http://schemas.microsoft.com/office/drawing/2014/main" id="{DD1CF468-29C7-3749-8375-F220F503B53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B52D38C2-A2E7-C140-AACE-3FC449C98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7897" name="Freeform 9">
            <a:extLst>
              <a:ext uri="{FF2B5EF4-FFF2-40B4-BE49-F238E27FC236}">
                <a16:creationId xmlns:a16="http://schemas.microsoft.com/office/drawing/2014/main" id="{033A239D-D7DA-654A-B215-E77901E6489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Freeform 11">
            <a:extLst>
              <a:ext uri="{FF2B5EF4-FFF2-40B4-BE49-F238E27FC236}">
                <a16:creationId xmlns:a16="http://schemas.microsoft.com/office/drawing/2014/main" id="{0BA728BA-8DDC-8F4B-9E41-2ED64FBAC3A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>
            <a:extLst>
              <a:ext uri="{FF2B5EF4-FFF2-40B4-BE49-F238E27FC236}">
                <a16:creationId xmlns:a16="http://schemas.microsoft.com/office/drawing/2014/main" id="{F2E58DC0-B9DD-214C-90CD-D07B1173C71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>
            <a:extLst>
              <a:ext uri="{FF2B5EF4-FFF2-40B4-BE49-F238E27FC236}">
                <a16:creationId xmlns:a16="http://schemas.microsoft.com/office/drawing/2014/main" id="{23013265-7F7E-5E4F-8897-F66BFE53C5F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>
            <a:extLst>
              <a:ext uri="{FF2B5EF4-FFF2-40B4-BE49-F238E27FC236}">
                <a16:creationId xmlns:a16="http://schemas.microsoft.com/office/drawing/2014/main" id="{D4E0460B-C3E2-4942-A501-1A3765DD0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7903" name="Rectangle 15">
            <a:extLst>
              <a:ext uri="{FF2B5EF4-FFF2-40B4-BE49-F238E27FC236}">
                <a16:creationId xmlns:a16="http://schemas.microsoft.com/office/drawing/2014/main" id="{5FF21F73-1A45-A34E-9FBC-2985D3C00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RS</a:t>
            </a:r>
          </a:p>
        </p:txBody>
      </p:sp>
      <p:sp>
        <p:nvSpPr>
          <p:cNvPr id="37905" name="Rectangle 17">
            <a:extLst>
              <a:ext uri="{FF2B5EF4-FFF2-40B4-BE49-F238E27FC236}">
                <a16:creationId xmlns:a16="http://schemas.microsoft.com/office/drawing/2014/main" id="{172AB387-3144-B047-9B54-AD69DC6D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id="{5A3FAB65-D9F2-2240-922C-26AFD999B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>
            <a:extLst>
              <a:ext uri="{FF2B5EF4-FFF2-40B4-BE49-F238E27FC236}">
                <a16:creationId xmlns:a16="http://schemas.microsoft.com/office/drawing/2014/main" id="{64FAA2F4-2F4E-6E4E-B5E8-B8F406123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id="{6B927BC9-ED43-7D4A-8300-082D624C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DS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:a16="http://schemas.microsoft.com/office/drawing/2014/main" id="{BB690108-527C-D746-BAE0-D1D42843C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>
            <a:extLst>
              <a:ext uri="{FF2B5EF4-FFF2-40B4-BE49-F238E27FC236}">
                <a16:creationId xmlns:a16="http://schemas.microsoft.com/office/drawing/2014/main" id="{02B6D18D-DF6A-2845-B075-6F8108196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>
            <a:extLst>
              <a:ext uri="{FF2B5EF4-FFF2-40B4-BE49-F238E27FC236}">
                <a16:creationId xmlns:a16="http://schemas.microsoft.com/office/drawing/2014/main" id="{3E3BA70F-016A-F742-B635-828A7DA9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>
            <a:extLst>
              <a:ext uri="{FF2B5EF4-FFF2-40B4-BE49-F238E27FC236}">
                <a16:creationId xmlns:a16="http://schemas.microsoft.com/office/drawing/2014/main" id="{4B1F21EA-172F-1D45-ACDA-C3976CA60738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>
            <a:extLst>
              <a:ext uri="{FF2B5EF4-FFF2-40B4-BE49-F238E27FC236}">
                <a16:creationId xmlns:a16="http://schemas.microsoft.com/office/drawing/2014/main" id="{7E8EEDD5-B090-8F4C-892C-C81713DAA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>
            <a:extLst>
              <a:ext uri="{FF2B5EF4-FFF2-40B4-BE49-F238E27FC236}">
                <a16:creationId xmlns:a16="http://schemas.microsoft.com/office/drawing/2014/main" id="{D2AC6416-563C-F64B-BD10-E8B9D6286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7916" name="Rectangle 28">
            <a:extLst>
              <a:ext uri="{FF2B5EF4-FFF2-40B4-BE49-F238E27FC236}">
                <a16:creationId xmlns:a16="http://schemas.microsoft.com/office/drawing/2014/main" id="{6B904EAA-BF47-D64B-BC75-995AD248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7917" name="Rectangle 29">
            <a:extLst>
              <a:ext uri="{FF2B5EF4-FFF2-40B4-BE49-F238E27FC236}">
                <a16:creationId xmlns:a16="http://schemas.microsoft.com/office/drawing/2014/main" id="{F77BE884-2699-EF4E-93E4-A5CF7DC99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7919" name="Rectangle 31">
            <a:extLst>
              <a:ext uri="{FF2B5EF4-FFF2-40B4-BE49-F238E27FC236}">
                <a16:creationId xmlns:a16="http://schemas.microsoft.com/office/drawing/2014/main" id="{338B553D-66C2-F84C-9868-9E86AF221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37920" name="Rectangle 32">
            <a:extLst>
              <a:ext uri="{FF2B5EF4-FFF2-40B4-BE49-F238E27FC236}">
                <a16:creationId xmlns:a16="http://schemas.microsoft.com/office/drawing/2014/main" id="{27D6C8EF-8132-734A-BF75-01A09966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37921" name="Oval 33">
            <a:extLst>
              <a:ext uri="{FF2B5EF4-FFF2-40B4-BE49-F238E27FC236}">
                <a16:creationId xmlns:a16="http://schemas.microsoft.com/office/drawing/2014/main" id="{9C6BB9FD-60E4-B14B-ACFF-F9C7FA58A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>
            <a:extLst>
              <a:ext uri="{FF2B5EF4-FFF2-40B4-BE49-F238E27FC236}">
                <a16:creationId xmlns:a16="http://schemas.microsoft.com/office/drawing/2014/main" id="{C37A9EBE-79E5-8543-9DFF-22882C41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543050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37923" name="Oval 35">
            <a:extLst>
              <a:ext uri="{FF2B5EF4-FFF2-40B4-BE49-F238E27FC236}">
                <a16:creationId xmlns:a16="http://schemas.microsoft.com/office/drawing/2014/main" id="{32C15D1C-0214-C540-822E-BD3EE3E9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>
            <a:extLst>
              <a:ext uri="{FF2B5EF4-FFF2-40B4-BE49-F238E27FC236}">
                <a16:creationId xmlns:a16="http://schemas.microsoft.com/office/drawing/2014/main" id="{DA45657C-2099-EC48-9AD5-1F23DD16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>
            <a:extLst>
              <a:ext uri="{FF2B5EF4-FFF2-40B4-BE49-F238E27FC236}">
                <a16:creationId xmlns:a16="http://schemas.microsoft.com/office/drawing/2014/main" id="{0BDF93D4-A71F-5B45-9497-44C59E051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>
            <a:extLst>
              <a:ext uri="{FF2B5EF4-FFF2-40B4-BE49-F238E27FC236}">
                <a16:creationId xmlns:a16="http://schemas.microsoft.com/office/drawing/2014/main" id="{B0FA2972-BCB4-F44B-8349-4623B506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>
            <a:extLst>
              <a:ext uri="{FF2B5EF4-FFF2-40B4-BE49-F238E27FC236}">
                <a16:creationId xmlns:a16="http://schemas.microsoft.com/office/drawing/2014/main" id="{A49F1793-58DE-CD41-9A9B-FEC828C2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>
            <a:extLst>
              <a:ext uri="{FF2B5EF4-FFF2-40B4-BE49-F238E27FC236}">
                <a16:creationId xmlns:a16="http://schemas.microsoft.com/office/drawing/2014/main" id="{336E21A1-ED30-5349-AE73-9932F9CA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7933" name="Rectangle 45">
            <a:extLst>
              <a:ext uri="{FF2B5EF4-FFF2-40B4-BE49-F238E27FC236}">
                <a16:creationId xmlns:a16="http://schemas.microsoft.com/office/drawing/2014/main" id="{68D76353-9C34-5B4E-8ACB-D69B19B6E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7935" name="Rectangle 47">
            <a:extLst>
              <a:ext uri="{FF2B5EF4-FFF2-40B4-BE49-F238E27FC236}">
                <a16:creationId xmlns:a16="http://schemas.microsoft.com/office/drawing/2014/main" id="{8B907AE9-F68D-8C49-8B4E-2F82BC27E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7936" name="Rectangle 48">
            <a:extLst>
              <a:ext uri="{FF2B5EF4-FFF2-40B4-BE49-F238E27FC236}">
                <a16:creationId xmlns:a16="http://schemas.microsoft.com/office/drawing/2014/main" id="{ABF63375-4AE4-5645-81AD-EB39662F6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7938" name="Rectangle 50">
            <a:extLst>
              <a:ext uri="{FF2B5EF4-FFF2-40B4-BE49-F238E27FC236}">
                <a16:creationId xmlns:a16="http://schemas.microsoft.com/office/drawing/2014/main" id="{57E5F3EA-C8B7-884C-9B2C-4BA6CBED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7939" name="Rectangle 51">
            <a:extLst>
              <a:ext uri="{FF2B5EF4-FFF2-40B4-BE49-F238E27FC236}">
                <a16:creationId xmlns:a16="http://schemas.microsoft.com/office/drawing/2014/main" id="{51BBCADC-A983-C24D-BFED-2CB0CCFFC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pic>
        <p:nvPicPr>
          <p:cNvPr id="37934" name="Picture 46" descr="Typical houses, Harran, Urfa.jp                                00000010a-BIGMAC                       ABA78158:">
            <a:extLst>
              <a:ext uri="{FF2B5EF4-FFF2-40B4-BE49-F238E27FC236}">
                <a16:creationId xmlns:a16="http://schemas.microsoft.com/office/drawing/2014/main" id="{78A3988C-0C0F-D840-B807-6E3E6FCB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>
            <a:extLst>
              <a:ext uri="{FF2B5EF4-FFF2-40B4-BE49-F238E27FC236}">
                <a16:creationId xmlns:a16="http://schemas.microsoft.com/office/drawing/2014/main" id="{2E7E5C60-D278-1949-AD1B-EB2D17C0A15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DEDCE04B-83E2-E648-944D-07DD2CE7B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CA0FDC06-5833-DB40-8972-67A558774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>
            <a:extLst>
              <a:ext uri="{FF2B5EF4-FFF2-40B4-BE49-F238E27FC236}">
                <a16:creationId xmlns:a16="http://schemas.microsoft.com/office/drawing/2014/main" id="{382F16AE-7B37-1E42-B54E-1343EEE2B2E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>
            <a:extLst>
              <a:ext uri="{FF2B5EF4-FFF2-40B4-BE49-F238E27FC236}">
                <a16:creationId xmlns:a16="http://schemas.microsoft.com/office/drawing/2014/main" id="{2C26978E-A675-A84C-8A33-D82DE9B2C02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DDFB7E73-0593-8D4A-9A34-1D098F678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8921" name="Freeform 9">
            <a:extLst>
              <a:ext uri="{FF2B5EF4-FFF2-40B4-BE49-F238E27FC236}">
                <a16:creationId xmlns:a16="http://schemas.microsoft.com/office/drawing/2014/main" id="{6DCCCE8A-52F0-574B-B1A1-D14EF419ACE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1">
            <a:extLst>
              <a:ext uri="{FF2B5EF4-FFF2-40B4-BE49-F238E27FC236}">
                <a16:creationId xmlns:a16="http://schemas.microsoft.com/office/drawing/2014/main" id="{1400C422-8179-6140-8D4A-2A8FD5FA9E6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>
            <a:extLst>
              <a:ext uri="{FF2B5EF4-FFF2-40B4-BE49-F238E27FC236}">
                <a16:creationId xmlns:a16="http://schemas.microsoft.com/office/drawing/2014/main" id="{CF24F1D3-7005-894B-BDE2-368B602226F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>
            <a:extLst>
              <a:ext uri="{FF2B5EF4-FFF2-40B4-BE49-F238E27FC236}">
                <a16:creationId xmlns:a16="http://schemas.microsoft.com/office/drawing/2014/main" id="{7B4A5078-F21D-D341-ACDE-1E4037E69FB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>
            <a:extLst>
              <a:ext uri="{FF2B5EF4-FFF2-40B4-BE49-F238E27FC236}">
                <a16:creationId xmlns:a16="http://schemas.microsoft.com/office/drawing/2014/main" id="{C601DFCF-324C-3D45-AF51-2148801A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6B39334F-6E17-AC4D-8D26-6D9647F9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RS</a:t>
            </a: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FDDF8168-8AD3-AB49-B425-704849004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>
            <a:extLst>
              <a:ext uri="{FF2B5EF4-FFF2-40B4-BE49-F238E27FC236}">
                <a16:creationId xmlns:a16="http://schemas.microsoft.com/office/drawing/2014/main" id="{F553A5F3-F6F0-5148-BFA2-F6E72230D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>
            <a:extLst>
              <a:ext uri="{FF2B5EF4-FFF2-40B4-BE49-F238E27FC236}">
                <a16:creationId xmlns:a16="http://schemas.microsoft.com/office/drawing/2014/main" id="{D2F14D5F-9FA7-6046-BEC8-85BFC3BBC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B36C8695-A8E6-894E-BCD8-80506EFD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DS</a:t>
            </a:r>
          </a:p>
        </p:txBody>
      </p:sp>
      <p:sp>
        <p:nvSpPr>
          <p:cNvPr id="38934" name="Line 22">
            <a:extLst>
              <a:ext uri="{FF2B5EF4-FFF2-40B4-BE49-F238E27FC236}">
                <a16:creationId xmlns:a16="http://schemas.microsoft.com/office/drawing/2014/main" id="{88605ED5-60CC-8247-B593-1BD14B37E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>
            <a:extLst>
              <a:ext uri="{FF2B5EF4-FFF2-40B4-BE49-F238E27FC236}">
                <a16:creationId xmlns:a16="http://schemas.microsoft.com/office/drawing/2014/main" id="{81D30BAB-39CA-6C4D-ACB0-9810AAB64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>
            <a:extLst>
              <a:ext uri="{FF2B5EF4-FFF2-40B4-BE49-F238E27FC236}">
                <a16:creationId xmlns:a16="http://schemas.microsoft.com/office/drawing/2014/main" id="{EEB50090-BCD5-094A-A30B-00215FA4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>
            <a:extLst>
              <a:ext uri="{FF2B5EF4-FFF2-40B4-BE49-F238E27FC236}">
                <a16:creationId xmlns:a16="http://schemas.microsoft.com/office/drawing/2014/main" id="{D5A2ACDE-2649-1749-8A34-67A8C55CA3AD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0971AE2E-FA5C-724E-A3B2-F1DA9A6D6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>
            <a:extLst>
              <a:ext uri="{FF2B5EF4-FFF2-40B4-BE49-F238E27FC236}">
                <a16:creationId xmlns:a16="http://schemas.microsoft.com/office/drawing/2014/main" id="{24458DB0-796C-A540-BAB2-A0E1E8802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8940" name="Rectangle 28">
            <a:extLst>
              <a:ext uri="{FF2B5EF4-FFF2-40B4-BE49-F238E27FC236}">
                <a16:creationId xmlns:a16="http://schemas.microsoft.com/office/drawing/2014/main" id="{B52D59ED-2ABE-7C41-A43B-7671934DD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8941" name="Rectangle 29">
            <a:extLst>
              <a:ext uri="{FF2B5EF4-FFF2-40B4-BE49-F238E27FC236}">
                <a16:creationId xmlns:a16="http://schemas.microsoft.com/office/drawing/2014/main" id="{62F27BDF-CA75-0444-A7EA-B3E12DF42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8942" name="Oval 30">
            <a:extLst>
              <a:ext uri="{FF2B5EF4-FFF2-40B4-BE49-F238E27FC236}">
                <a16:creationId xmlns:a16="http://schemas.microsoft.com/office/drawing/2014/main" id="{297BA250-C814-FE4D-8748-CDA54B389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417638"/>
            <a:ext cx="1974850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>
            <a:extLst>
              <a:ext uri="{FF2B5EF4-FFF2-40B4-BE49-F238E27FC236}">
                <a16:creationId xmlns:a16="http://schemas.microsoft.com/office/drawing/2014/main" id="{38C69869-09C8-934B-81B1-E324755A4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>
            <a:extLst>
              <a:ext uri="{FF2B5EF4-FFF2-40B4-BE49-F238E27FC236}">
                <a16:creationId xmlns:a16="http://schemas.microsoft.com/office/drawing/2014/main" id="{EFE5E304-48CF-BD49-A43D-C9C1F873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38947" name="Oval 35">
            <a:extLst>
              <a:ext uri="{FF2B5EF4-FFF2-40B4-BE49-F238E27FC236}">
                <a16:creationId xmlns:a16="http://schemas.microsoft.com/office/drawing/2014/main" id="{4093B94B-EB8C-0641-A000-B53C41A2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>
            <a:extLst>
              <a:ext uri="{FF2B5EF4-FFF2-40B4-BE49-F238E27FC236}">
                <a16:creationId xmlns:a16="http://schemas.microsoft.com/office/drawing/2014/main" id="{4751BF13-E5BD-0641-8D15-DFC090C54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812925" cy="67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38949" name="Oval 37">
            <a:extLst>
              <a:ext uri="{FF2B5EF4-FFF2-40B4-BE49-F238E27FC236}">
                <a16:creationId xmlns:a16="http://schemas.microsoft.com/office/drawing/2014/main" id="{E91AB735-3AD4-EC4E-AC50-17549A31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>
            <a:extLst>
              <a:ext uri="{FF2B5EF4-FFF2-40B4-BE49-F238E27FC236}">
                <a16:creationId xmlns:a16="http://schemas.microsoft.com/office/drawing/2014/main" id="{DF0B674B-E0C7-0640-A190-5F02509B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>
            <a:extLst>
              <a:ext uri="{FF2B5EF4-FFF2-40B4-BE49-F238E27FC236}">
                <a16:creationId xmlns:a16="http://schemas.microsoft.com/office/drawing/2014/main" id="{2D84F623-F759-8044-B009-140E184D2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>
            <a:extLst>
              <a:ext uri="{FF2B5EF4-FFF2-40B4-BE49-F238E27FC236}">
                <a16:creationId xmlns:a16="http://schemas.microsoft.com/office/drawing/2014/main" id="{4F1B701B-95AC-7748-8BC6-221DD34B7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>
            <a:extLst>
              <a:ext uri="{FF2B5EF4-FFF2-40B4-BE49-F238E27FC236}">
                <a16:creationId xmlns:a16="http://schemas.microsoft.com/office/drawing/2014/main" id="{F229F6B0-AB9C-CD46-9CB9-717E464B0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8959" name="Rectangle 47">
            <a:extLst>
              <a:ext uri="{FF2B5EF4-FFF2-40B4-BE49-F238E27FC236}">
                <a16:creationId xmlns:a16="http://schemas.microsoft.com/office/drawing/2014/main" id="{A3BDB887-21F8-714B-8597-0655ACA43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8961" name="Rectangle 49">
            <a:extLst>
              <a:ext uri="{FF2B5EF4-FFF2-40B4-BE49-F238E27FC236}">
                <a16:creationId xmlns:a16="http://schemas.microsoft.com/office/drawing/2014/main" id="{DDA78BEF-2CA0-974A-B7E1-D84920BF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8962" name="Rectangle 50">
            <a:extLst>
              <a:ext uri="{FF2B5EF4-FFF2-40B4-BE49-F238E27FC236}">
                <a16:creationId xmlns:a16="http://schemas.microsoft.com/office/drawing/2014/main" id="{3D112D29-32E6-3E47-B54D-A92442E90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8964" name="Rectangle 52">
            <a:extLst>
              <a:ext uri="{FF2B5EF4-FFF2-40B4-BE49-F238E27FC236}">
                <a16:creationId xmlns:a16="http://schemas.microsoft.com/office/drawing/2014/main" id="{B2BCF023-D981-FE43-BF1E-C47F5F1D6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8965" name="Rectangle 53">
            <a:extLst>
              <a:ext uri="{FF2B5EF4-FFF2-40B4-BE49-F238E27FC236}">
                <a16:creationId xmlns:a16="http://schemas.microsoft.com/office/drawing/2014/main" id="{9580CA37-B7D6-114B-A18D-B426B9733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pic>
        <p:nvPicPr>
          <p:cNvPr id="38960" name="Picture 48" descr="nineveh.jpg        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078CEF44-BE76-EB48-9F4A-784428A3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"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6" name="Rectangle 54">
            <a:extLst>
              <a:ext uri="{FF2B5EF4-FFF2-40B4-BE49-F238E27FC236}">
                <a16:creationId xmlns:a16="http://schemas.microsoft.com/office/drawing/2014/main" id="{D23BE832-40F6-A64C-BA4E-3BC5160DB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38967" name="Rectangle 55">
            <a:extLst>
              <a:ext uri="{FF2B5EF4-FFF2-40B4-BE49-F238E27FC236}">
                <a16:creationId xmlns:a16="http://schemas.microsoft.com/office/drawing/2014/main" id="{06E37810-8CD0-9E41-BCEF-FEE4CF511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>
            <a:extLst>
              <a:ext uri="{FF2B5EF4-FFF2-40B4-BE49-F238E27FC236}">
                <a16:creationId xmlns:a16="http://schemas.microsoft.com/office/drawing/2014/main" id="{D43CF25B-8D45-8F44-8EE4-C23FA12215B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A0E09AC0-EA16-9945-A711-24EAB6EF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1A9D0214-BA3C-C24D-B9F9-59EFB9022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>
            <a:extLst>
              <a:ext uri="{FF2B5EF4-FFF2-40B4-BE49-F238E27FC236}">
                <a16:creationId xmlns:a16="http://schemas.microsoft.com/office/drawing/2014/main" id="{50B0C5FC-5AEF-854F-8CCA-A4982DD2D3F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>
            <a:extLst>
              <a:ext uri="{FF2B5EF4-FFF2-40B4-BE49-F238E27FC236}">
                <a16:creationId xmlns:a16="http://schemas.microsoft.com/office/drawing/2014/main" id="{E4383F98-B250-7D4F-9190-4040032F970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Freeform 9">
            <a:extLst>
              <a:ext uri="{FF2B5EF4-FFF2-40B4-BE49-F238E27FC236}">
                <a16:creationId xmlns:a16="http://schemas.microsoft.com/office/drawing/2014/main" id="{3B9C7D28-6E55-364B-A063-975AD531481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Freeform 11">
            <a:extLst>
              <a:ext uri="{FF2B5EF4-FFF2-40B4-BE49-F238E27FC236}">
                <a16:creationId xmlns:a16="http://schemas.microsoft.com/office/drawing/2014/main" id="{5A3FC640-8C4B-104A-9FD7-DE8E0611D27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>
            <a:extLst>
              <a:ext uri="{FF2B5EF4-FFF2-40B4-BE49-F238E27FC236}">
                <a16:creationId xmlns:a16="http://schemas.microsoft.com/office/drawing/2014/main" id="{1858FA47-A3A0-1943-812F-197BB5DE672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>
            <a:extLst>
              <a:ext uri="{FF2B5EF4-FFF2-40B4-BE49-F238E27FC236}">
                <a16:creationId xmlns:a16="http://schemas.microsoft.com/office/drawing/2014/main" id="{6A214334-4DBF-9A45-8193-F96D295DC8C0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Rectangle 17">
            <a:extLst>
              <a:ext uri="{FF2B5EF4-FFF2-40B4-BE49-F238E27FC236}">
                <a16:creationId xmlns:a16="http://schemas.microsoft.com/office/drawing/2014/main" id="{EA15908D-46A4-F245-87BA-53ADB01E3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FBB2ECB7-F6A8-6047-BD36-1BFA4BBF6B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>
            <a:extLst>
              <a:ext uri="{FF2B5EF4-FFF2-40B4-BE49-F238E27FC236}">
                <a16:creationId xmlns:a16="http://schemas.microsoft.com/office/drawing/2014/main" id="{7F520D3C-463F-5F40-956F-8D7B9D58F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Line 22">
            <a:extLst>
              <a:ext uri="{FF2B5EF4-FFF2-40B4-BE49-F238E27FC236}">
                <a16:creationId xmlns:a16="http://schemas.microsoft.com/office/drawing/2014/main" id="{6275A573-8842-8C44-92DC-18D49ABF4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>
            <a:extLst>
              <a:ext uri="{FF2B5EF4-FFF2-40B4-BE49-F238E27FC236}">
                <a16:creationId xmlns:a16="http://schemas.microsoft.com/office/drawing/2014/main" id="{1B8EC1D7-642E-4E47-B7B9-B45C91361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>
            <a:extLst>
              <a:ext uri="{FF2B5EF4-FFF2-40B4-BE49-F238E27FC236}">
                <a16:creationId xmlns:a16="http://schemas.microsoft.com/office/drawing/2014/main" id="{C5F9C160-320B-5349-8017-974CB7C36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>
            <a:extLst>
              <a:ext uri="{FF2B5EF4-FFF2-40B4-BE49-F238E27FC236}">
                <a16:creationId xmlns:a16="http://schemas.microsoft.com/office/drawing/2014/main" id="{AC7E894A-C7A2-B449-913A-4FCB0A63E901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>
            <a:extLst>
              <a:ext uri="{FF2B5EF4-FFF2-40B4-BE49-F238E27FC236}">
                <a16:creationId xmlns:a16="http://schemas.microsoft.com/office/drawing/2014/main" id="{2CD50CB1-8816-1941-B676-52E91E6CE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>
            <a:extLst>
              <a:ext uri="{FF2B5EF4-FFF2-40B4-BE49-F238E27FC236}">
                <a16:creationId xmlns:a16="http://schemas.microsoft.com/office/drawing/2014/main" id="{59ADAC61-9D61-2841-BEAF-1B7B3638C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39964" name="Rectangle 28">
            <a:extLst>
              <a:ext uri="{FF2B5EF4-FFF2-40B4-BE49-F238E27FC236}">
                <a16:creationId xmlns:a16="http://schemas.microsoft.com/office/drawing/2014/main" id="{07123BA7-6E5D-4F4C-8438-F48CF43C1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39965" name="Rectangle 29">
            <a:extLst>
              <a:ext uri="{FF2B5EF4-FFF2-40B4-BE49-F238E27FC236}">
                <a16:creationId xmlns:a16="http://schemas.microsoft.com/office/drawing/2014/main" id="{A5782A9F-161F-FA40-9DD9-FC5395221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39968" name="Oval 32">
            <a:extLst>
              <a:ext uri="{FF2B5EF4-FFF2-40B4-BE49-F238E27FC236}">
                <a16:creationId xmlns:a16="http://schemas.microsoft.com/office/drawing/2014/main" id="{5EB02441-8554-6D4F-8131-19243090A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>
            <a:extLst>
              <a:ext uri="{FF2B5EF4-FFF2-40B4-BE49-F238E27FC236}">
                <a16:creationId xmlns:a16="http://schemas.microsoft.com/office/drawing/2014/main" id="{7BDB2D52-8C48-C14B-AA4C-445139BF6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>
            <a:extLst>
              <a:ext uri="{FF2B5EF4-FFF2-40B4-BE49-F238E27FC236}">
                <a16:creationId xmlns:a16="http://schemas.microsoft.com/office/drawing/2014/main" id="{8D06CB5A-8BDA-EC47-9FDF-EB7951821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67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39972" name="Oval 36">
            <a:extLst>
              <a:ext uri="{FF2B5EF4-FFF2-40B4-BE49-F238E27FC236}">
                <a16:creationId xmlns:a16="http://schemas.microsoft.com/office/drawing/2014/main" id="{DC7B3AA0-F7CF-0B47-9469-BB59A958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>
            <a:extLst>
              <a:ext uri="{FF2B5EF4-FFF2-40B4-BE49-F238E27FC236}">
                <a16:creationId xmlns:a16="http://schemas.microsoft.com/office/drawing/2014/main" id="{0A0B22DA-B082-1441-A930-F8B9B92F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>
            <a:extLst>
              <a:ext uri="{FF2B5EF4-FFF2-40B4-BE49-F238E27FC236}">
                <a16:creationId xmlns:a16="http://schemas.microsoft.com/office/drawing/2014/main" id="{AEA72DE5-A746-E941-B3BC-067661EDD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>
            <a:extLst>
              <a:ext uri="{FF2B5EF4-FFF2-40B4-BE49-F238E27FC236}">
                <a16:creationId xmlns:a16="http://schemas.microsoft.com/office/drawing/2014/main" id="{F9D7A771-18E0-9148-AED1-2EE854A83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>
            <a:extLst>
              <a:ext uri="{FF2B5EF4-FFF2-40B4-BE49-F238E27FC236}">
                <a16:creationId xmlns:a16="http://schemas.microsoft.com/office/drawing/2014/main" id="{E0221AF9-4FFC-BE44-B460-89AF1E233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>
            <a:extLst>
              <a:ext uri="{FF2B5EF4-FFF2-40B4-BE49-F238E27FC236}">
                <a16:creationId xmlns:a16="http://schemas.microsoft.com/office/drawing/2014/main" id="{FB2EEBA9-5040-894F-84E3-8355A0E1B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>
            <a:extLst>
              <a:ext uri="{FF2B5EF4-FFF2-40B4-BE49-F238E27FC236}">
                <a16:creationId xmlns:a16="http://schemas.microsoft.com/office/drawing/2014/main" id="{B48C6D13-9B98-2648-9E18-D709B7866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>
            <a:extLst>
              <a:ext uri="{FF2B5EF4-FFF2-40B4-BE49-F238E27FC236}">
                <a16:creationId xmlns:a16="http://schemas.microsoft.com/office/drawing/2014/main" id="{79684A13-8C53-8F41-9B0F-A58CC18A7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>
            <a:extLst>
              <a:ext uri="{FF2B5EF4-FFF2-40B4-BE49-F238E27FC236}">
                <a16:creationId xmlns:a16="http://schemas.microsoft.com/office/drawing/2014/main" id="{39793ADE-B576-204E-92F5-0D114FFD1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9987" name="Rectangle 51">
            <a:extLst>
              <a:ext uri="{FF2B5EF4-FFF2-40B4-BE49-F238E27FC236}">
                <a16:creationId xmlns:a16="http://schemas.microsoft.com/office/drawing/2014/main" id="{E97B3539-6C94-1843-961C-3F0E0F88D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39988" name="Rectangle 52">
            <a:extLst>
              <a:ext uri="{FF2B5EF4-FFF2-40B4-BE49-F238E27FC236}">
                <a16:creationId xmlns:a16="http://schemas.microsoft.com/office/drawing/2014/main" id="{9AF07A59-2EDA-4C43-87E0-01A6F3D6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39989" name="Rectangle 53">
            <a:extLst>
              <a:ext uri="{FF2B5EF4-FFF2-40B4-BE49-F238E27FC236}">
                <a16:creationId xmlns:a16="http://schemas.microsoft.com/office/drawing/2014/main" id="{77D7470D-94B7-0142-9AFE-E42EA8C4D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39991" name="Rectangle 55">
            <a:extLst>
              <a:ext uri="{FF2B5EF4-FFF2-40B4-BE49-F238E27FC236}">
                <a16:creationId xmlns:a16="http://schemas.microsoft.com/office/drawing/2014/main" id="{CCD5C59E-22F4-304F-A595-A9064051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39992" name="Rectangle 56">
            <a:extLst>
              <a:ext uri="{FF2B5EF4-FFF2-40B4-BE49-F238E27FC236}">
                <a16:creationId xmlns:a16="http://schemas.microsoft.com/office/drawing/2014/main" id="{66388C06-C3F3-864D-8EA3-04C1E61F6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39993" name="Rectangle 57">
            <a:extLst>
              <a:ext uri="{FF2B5EF4-FFF2-40B4-BE49-F238E27FC236}">
                <a16:creationId xmlns:a16="http://schemas.microsoft.com/office/drawing/2014/main" id="{3D799C57-BE7B-1848-9DE1-166116FA4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39994" name="Rectangle 58">
            <a:extLst>
              <a:ext uri="{FF2B5EF4-FFF2-40B4-BE49-F238E27FC236}">
                <a16:creationId xmlns:a16="http://schemas.microsoft.com/office/drawing/2014/main" id="{488F1817-3430-E84B-826A-8A475AA07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39995" name="Rectangle 59">
            <a:extLst>
              <a:ext uri="{FF2B5EF4-FFF2-40B4-BE49-F238E27FC236}">
                <a16:creationId xmlns:a16="http://schemas.microsoft.com/office/drawing/2014/main" id="{C5FD04CB-CDD9-5A44-A16E-72520F57A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39996" name="Rectangle 60">
            <a:extLst>
              <a:ext uri="{FF2B5EF4-FFF2-40B4-BE49-F238E27FC236}">
                <a16:creationId xmlns:a16="http://schemas.microsoft.com/office/drawing/2014/main" id="{B7D9DE8B-7A24-724A-A45A-B084E79F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39997" name="Rectangle 61">
            <a:extLst>
              <a:ext uri="{FF2B5EF4-FFF2-40B4-BE49-F238E27FC236}">
                <a16:creationId xmlns:a16="http://schemas.microsoft.com/office/drawing/2014/main" id="{6CC20F3C-1875-CA43-8A07-5A06F69E6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39998" name="Rectangle 62">
            <a:extLst>
              <a:ext uri="{FF2B5EF4-FFF2-40B4-BE49-F238E27FC236}">
                <a16:creationId xmlns:a16="http://schemas.microsoft.com/office/drawing/2014/main" id="{4266440D-9524-A44E-8E4B-729645D93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>
            <a:extLst>
              <a:ext uri="{FF2B5EF4-FFF2-40B4-BE49-F238E27FC236}">
                <a16:creationId xmlns:a16="http://schemas.microsoft.com/office/drawing/2014/main" id="{797B0525-B29B-2D4E-846E-C61FA1C6BD6F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77821F6F-6621-F042-A1BE-14FDEAF1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1D874D3A-E96D-EF41-90E0-13B6323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>
            <a:extLst>
              <a:ext uri="{FF2B5EF4-FFF2-40B4-BE49-F238E27FC236}">
                <a16:creationId xmlns:a16="http://schemas.microsoft.com/office/drawing/2014/main" id="{3C95D3C2-5F4E-254F-A738-ACF69890F96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>
            <a:extLst>
              <a:ext uri="{FF2B5EF4-FFF2-40B4-BE49-F238E27FC236}">
                <a16:creationId xmlns:a16="http://schemas.microsoft.com/office/drawing/2014/main" id="{5C33C0F7-32F9-8D4E-8378-A99FA5D5BB5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Freeform 9">
            <a:extLst>
              <a:ext uri="{FF2B5EF4-FFF2-40B4-BE49-F238E27FC236}">
                <a16:creationId xmlns:a16="http://schemas.microsoft.com/office/drawing/2014/main" id="{E28B6A3C-2955-1F41-A89B-540323B8D94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Freeform 11">
            <a:extLst>
              <a:ext uri="{FF2B5EF4-FFF2-40B4-BE49-F238E27FC236}">
                <a16:creationId xmlns:a16="http://schemas.microsoft.com/office/drawing/2014/main" id="{C5643E2B-EB83-1A4B-AEBC-84671F597237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>
            <a:extLst>
              <a:ext uri="{FF2B5EF4-FFF2-40B4-BE49-F238E27FC236}">
                <a16:creationId xmlns:a16="http://schemas.microsoft.com/office/drawing/2014/main" id="{1F4037ED-704D-FB42-8298-8F5FC028D8F6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>
            <a:extLst>
              <a:ext uri="{FF2B5EF4-FFF2-40B4-BE49-F238E27FC236}">
                <a16:creationId xmlns:a16="http://schemas.microsoft.com/office/drawing/2014/main" id="{2CC3119C-FF08-6C46-8C7E-DC1BA862A0E1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5ED60547-A1D1-8E44-B923-45AEC8E4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>
            <a:extLst>
              <a:ext uri="{FF2B5EF4-FFF2-40B4-BE49-F238E27FC236}">
                <a16:creationId xmlns:a16="http://schemas.microsoft.com/office/drawing/2014/main" id="{175F067A-68E3-1E43-8873-5C18ED6DF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DFEF46EB-6C9A-9545-98AE-783ED9501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2">
            <a:extLst>
              <a:ext uri="{FF2B5EF4-FFF2-40B4-BE49-F238E27FC236}">
                <a16:creationId xmlns:a16="http://schemas.microsoft.com/office/drawing/2014/main" id="{8C87B1B2-F6FF-D34B-9053-83419307A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>
            <a:extLst>
              <a:ext uri="{FF2B5EF4-FFF2-40B4-BE49-F238E27FC236}">
                <a16:creationId xmlns:a16="http://schemas.microsoft.com/office/drawing/2014/main" id="{56514A64-27A8-7B47-A3D6-42CE977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>
            <a:extLst>
              <a:ext uri="{FF2B5EF4-FFF2-40B4-BE49-F238E27FC236}">
                <a16:creationId xmlns:a16="http://schemas.microsoft.com/office/drawing/2014/main" id="{ADEDA4BF-C2A5-1A4C-957D-FDF8E08B8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>
            <a:extLst>
              <a:ext uri="{FF2B5EF4-FFF2-40B4-BE49-F238E27FC236}">
                <a16:creationId xmlns:a16="http://schemas.microsoft.com/office/drawing/2014/main" id="{7997431B-209E-5F46-85EB-7A916B968283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>
            <a:extLst>
              <a:ext uri="{FF2B5EF4-FFF2-40B4-BE49-F238E27FC236}">
                <a16:creationId xmlns:a16="http://schemas.microsoft.com/office/drawing/2014/main" id="{3279F06E-D9D3-2F48-8F39-FEDCD4062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>
            <a:extLst>
              <a:ext uri="{FF2B5EF4-FFF2-40B4-BE49-F238E27FC236}">
                <a16:creationId xmlns:a16="http://schemas.microsoft.com/office/drawing/2014/main" id="{693009A6-CE29-6E47-8574-9843C8AEC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0988" name="Rectangle 28">
            <a:extLst>
              <a:ext uri="{FF2B5EF4-FFF2-40B4-BE49-F238E27FC236}">
                <a16:creationId xmlns:a16="http://schemas.microsoft.com/office/drawing/2014/main" id="{5085A58B-0007-0A4C-B1B2-2B59A8B1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0989" name="Rectangle 29">
            <a:extLst>
              <a:ext uri="{FF2B5EF4-FFF2-40B4-BE49-F238E27FC236}">
                <a16:creationId xmlns:a16="http://schemas.microsoft.com/office/drawing/2014/main" id="{55F5F24D-D210-3E47-8ECE-C1157F94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0992" name="Oval 32">
            <a:extLst>
              <a:ext uri="{FF2B5EF4-FFF2-40B4-BE49-F238E27FC236}">
                <a16:creationId xmlns:a16="http://schemas.microsoft.com/office/drawing/2014/main" id="{6C531B18-E3F3-354C-9A7E-84485BA71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>
            <a:extLst>
              <a:ext uri="{FF2B5EF4-FFF2-40B4-BE49-F238E27FC236}">
                <a16:creationId xmlns:a16="http://schemas.microsoft.com/office/drawing/2014/main" id="{E2D6BCAF-099C-124F-905C-282F5C412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>
            <a:extLst>
              <a:ext uri="{FF2B5EF4-FFF2-40B4-BE49-F238E27FC236}">
                <a16:creationId xmlns:a16="http://schemas.microsoft.com/office/drawing/2014/main" id="{28619C64-D003-A24B-B010-26CF3040E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0996" name="Oval 36">
            <a:extLst>
              <a:ext uri="{FF2B5EF4-FFF2-40B4-BE49-F238E27FC236}">
                <a16:creationId xmlns:a16="http://schemas.microsoft.com/office/drawing/2014/main" id="{915380D4-971B-7F4D-8DE3-1EE4EA06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>
            <a:extLst>
              <a:ext uri="{FF2B5EF4-FFF2-40B4-BE49-F238E27FC236}">
                <a16:creationId xmlns:a16="http://schemas.microsoft.com/office/drawing/2014/main" id="{E2988553-ACCD-C740-A7A5-182C188C0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>
            <a:extLst>
              <a:ext uri="{FF2B5EF4-FFF2-40B4-BE49-F238E27FC236}">
                <a16:creationId xmlns:a16="http://schemas.microsoft.com/office/drawing/2014/main" id="{9E5BD8F3-6A13-B34D-A126-43DCF2EDB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>
            <a:extLst>
              <a:ext uri="{FF2B5EF4-FFF2-40B4-BE49-F238E27FC236}">
                <a16:creationId xmlns:a16="http://schemas.microsoft.com/office/drawing/2014/main" id="{EAEFFEF9-3118-094D-8099-B6FA491DE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>
            <a:extLst>
              <a:ext uri="{FF2B5EF4-FFF2-40B4-BE49-F238E27FC236}">
                <a16:creationId xmlns:a16="http://schemas.microsoft.com/office/drawing/2014/main" id="{36B23DCC-FB0E-1949-A269-931B98C01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>
            <a:extLst>
              <a:ext uri="{FF2B5EF4-FFF2-40B4-BE49-F238E27FC236}">
                <a16:creationId xmlns:a16="http://schemas.microsoft.com/office/drawing/2014/main" id="{4A1348BE-CCC7-584F-A1D1-96D516CF7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>
            <a:extLst>
              <a:ext uri="{FF2B5EF4-FFF2-40B4-BE49-F238E27FC236}">
                <a16:creationId xmlns:a16="http://schemas.microsoft.com/office/drawing/2014/main" id="{A03F59CC-87DC-4B46-A460-3429DD2A0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1009" name="Rectangle 49">
            <a:extLst>
              <a:ext uri="{FF2B5EF4-FFF2-40B4-BE49-F238E27FC236}">
                <a16:creationId xmlns:a16="http://schemas.microsoft.com/office/drawing/2014/main" id="{BB0D97DA-924F-A243-8247-B47B00DD6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1013" name="Text Box 53">
            <a:extLst>
              <a:ext uri="{FF2B5EF4-FFF2-40B4-BE49-F238E27FC236}">
                <a16:creationId xmlns:a16="http://schemas.microsoft.com/office/drawing/2014/main" id="{9B23E500-0C45-CE49-AF62-68E744020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1014" name="Rectangle 54">
            <a:extLst>
              <a:ext uri="{FF2B5EF4-FFF2-40B4-BE49-F238E27FC236}">
                <a16:creationId xmlns:a16="http://schemas.microsoft.com/office/drawing/2014/main" id="{B47A59DD-8F5B-1645-86A2-732FC0A4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1015" name="Rectangle 55">
            <a:extLst>
              <a:ext uri="{FF2B5EF4-FFF2-40B4-BE49-F238E27FC236}">
                <a16:creationId xmlns:a16="http://schemas.microsoft.com/office/drawing/2014/main" id="{ADDB3436-AF47-CD49-B506-4FA219C9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1017" name="Rectangle 57">
            <a:extLst>
              <a:ext uri="{FF2B5EF4-FFF2-40B4-BE49-F238E27FC236}">
                <a16:creationId xmlns:a16="http://schemas.microsoft.com/office/drawing/2014/main" id="{FA833507-080A-174B-8628-772595939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1018" name="Rectangle 58">
            <a:extLst>
              <a:ext uri="{FF2B5EF4-FFF2-40B4-BE49-F238E27FC236}">
                <a16:creationId xmlns:a16="http://schemas.microsoft.com/office/drawing/2014/main" id="{76CCF06A-FC07-3A4E-9C85-334125723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52085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1019" name="Rectangle 59">
            <a:extLst>
              <a:ext uri="{FF2B5EF4-FFF2-40B4-BE49-F238E27FC236}">
                <a16:creationId xmlns:a16="http://schemas.microsoft.com/office/drawing/2014/main" id="{BF1ACDAF-1E6E-C94D-8048-C4E85F30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1020" name="Rectangle 60">
            <a:extLst>
              <a:ext uri="{FF2B5EF4-FFF2-40B4-BE49-F238E27FC236}">
                <a16:creationId xmlns:a16="http://schemas.microsoft.com/office/drawing/2014/main" id="{A2491717-CD2D-2E4F-986D-28473D5F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41022" name="Rectangle 62">
            <a:extLst>
              <a:ext uri="{FF2B5EF4-FFF2-40B4-BE49-F238E27FC236}">
                <a16:creationId xmlns:a16="http://schemas.microsoft.com/office/drawing/2014/main" id="{0DDC204C-88B6-E74C-8C27-6DB41B8D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07BECAA1-112D-1C48-B4BA-13DEEA9F8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5" y="2606675"/>
            <a:ext cx="1220788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µÈÞX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1024" name="Rectangle 64">
            <a:extLst>
              <a:ext uri="{FF2B5EF4-FFF2-40B4-BE49-F238E27FC236}">
                <a16:creationId xmlns:a16="http://schemas.microsoft.com/office/drawing/2014/main" id="{68A689EE-5E6E-F84E-A195-3ABE9B5BD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41027" name="Rectangle 67">
            <a:extLst>
              <a:ext uri="{FF2B5EF4-FFF2-40B4-BE49-F238E27FC236}">
                <a16:creationId xmlns:a16="http://schemas.microsoft.com/office/drawing/2014/main" id="{DF701341-71EB-5943-8E44-5CF06061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41028" name="Rectangle 68">
            <a:extLst>
              <a:ext uri="{FF2B5EF4-FFF2-40B4-BE49-F238E27FC236}">
                <a16:creationId xmlns:a16="http://schemas.microsoft.com/office/drawing/2014/main" id="{7406EF00-D0F3-EE44-8441-57EA10137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pic>
        <p:nvPicPr>
          <p:cNvPr id="41012" name="Picture 52">
            <a:extLst>
              <a:ext uri="{FF2B5EF4-FFF2-40B4-BE49-F238E27FC236}">
                <a16:creationId xmlns:a16="http://schemas.microsoft.com/office/drawing/2014/main" id="{DFBB550D-01D2-074C-91D1-1395928D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2646363"/>
            <a:ext cx="4903788" cy="35226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>
            <a:extLst>
              <a:ext uri="{FF2B5EF4-FFF2-40B4-BE49-F238E27FC236}">
                <a16:creationId xmlns:a16="http://schemas.microsoft.com/office/drawing/2014/main" id="{9BEEE621-A3EA-1040-A20E-310C0512B23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1309FE67-5B99-7043-AE99-C76C364CE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772B5ED3-3F2D-5A4A-B5B0-7EAB0722E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>
            <a:extLst>
              <a:ext uri="{FF2B5EF4-FFF2-40B4-BE49-F238E27FC236}">
                <a16:creationId xmlns:a16="http://schemas.microsoft.com/office/drawing/2014/main" id="{DF36FD1F-F4E7-0047-BFA1-7746230A703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>
            <a:extLst>
              <a:ext uri="{FF2B5EF4-FFF2-40B4-BE49-F238E27FC236}">
                <a16:creationId xmlns:a16="http://schemas.microsoft.com/office/drawing/2014/main" id="{4FDC1DFC-76FF-B744-837C-ABBEB2B8499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67EF50E7-50C1-584C-9F0C-3661BC083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41993" name="Freeform 9">
            <a:extLst>
              <a:ext uri="{FF2B5EF4-FFF2-40B4-BE49-F238E27FC236}">
                <a16:creationId xmlns:a16="http://schemas.microsoft.com/office/drawing/2014/main" id="{F936F603-F3EE-8A45-8E82-157A71A7DC70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>
            <a:extLst>
              <a:ext uri="{FF2B5EF4-FFF2-40B4-BE49-F238E27FC236}">
                <a16:creationId xmlns:a16="http://schemas.microsoft.com/office/drawing/2014/main" id="{8293E4C5-78C7-BB4E-9015-0B1BA98C0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PG</a:t>
            </a:r>
          </a:p>
        </p:txBody>
      </p:sp>
      <p:sp>
        <p:nvSpPr>
          <p:cNvPr id="41995" name="Freeform 11">
            <a:extLst>
              <a:ext uri="{FF2B5EF4-FFF2-40B4-BE49-F238E27FC236}">
                <a16:creationId xmlns:a16="http://schemas.microsoft.com/office/drawing/2014/main" id="{79DC3ADB-8EA0-0146-929B-4587955820E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>
            <a:extLst>
              <a:ext uri="{FF2B5EF4-FFF2-40B4-BE49-F238E27FC236}">
                <a16:creationId xmlns:a16="http://schemas.microsoft.com/office/drawing/2014/main" id="{A2032103-0C35-9E4E-A2A8-EEAC938F32F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>
            <a:extLst>
              <a:ext uri="{FF2B5EF4-FFF2-40B4-BE49-F238E27FC236}">
                <a16:creationId xmlns:a16="http://schemas.microsoft.com/office/drawing/2014/main" id="{35873390-8C86-6543-A2F1-96EEAF5735C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Rectangle 17">
            <a:extLst>
              <a:ext uri="{FF2B5EF4-FFF2-40B4-BE49-F238E27FC236}">
                <a16:creationId xmlns:a16="http://schemas.microsoft.com/office/drawing/2014/main" id="{1AD0F8A2-782F-EA44-820A-2A98C5E32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>
            <a:extLst>
              <a:ext uri="{FF2B5EF4-FFF2-40B4-BE49-F238E27FC236}">
                <a16:creationId xmlns:a16="http://schemas.microsoft.com/office/drawing/2014/main" id="{0D8593AE-3CC3-8449-B618-D8A803C8C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>
            <a:extLst>
              <a:ext uri="{FF2B5EF4-FFF2-40B4-BE49-F238E27FC236}">
                <a16:creationId xmlns:a16="http://schemas.microsoft.com/office/drawing/2014/main" id="{9E900473-CF4A-484F-AE0A-4A13AA015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Line 22">
            <a:extLst>
              <a:ext uri="{FF2B5EF4-FFF2-40B4-BE49-F238E27FC236}">
                <a16:creationId xmlns:a16="http://schemas.microsoft.com/office/drawing/2014/main" id="{08A2A47C-1FCA-124B-A647-27097610F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>
            <a:extLst>
              <a:ext uri="{FF2B5EF4-FFF2-40B4-BE49-F238E27FC236}">
                <a16:creationId xmlns:a16="http://schemas.microsoft.com/office/drawing/2014/main" id="{B31A0C0D-C300-FF40-B2F9-CFEF8233D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>
            <a:extLst>
              <a:ext uri="{FF2B5EF4-FFF2-40B4-BE49-F238E27FC236}">
                <a16:creationId xmlns:a16="http://schemas.microsoft.com/office/drawing/2014/main" id="{C636686F-B93D-094E-9D9B-2FDD4D059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>
            <a:extLst>
              <a:ext uri="{FF2B5EF4-FFF2-40B4-BE49-F238E27FC236}">
                <a16:creationId xmlns:a16="http://schemas.microsoft.com/office/drawing/2014/main" id="{99F4D63F-1A33-664E-A83C-3832FC48D2BF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>
            <a:extLst>
              <a:ext uri="{FF2B5EF4-FFF2-40B4-BE49-F238E27FC236}">
                <a16:creationId xmlns:a16="http://schemas.microsoft.com/office/drawing/2014/main" id="{2C9FD9BC-A35D-5F49-8A54-77EA42230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>
            <a:extLst>
              <a:ext uri="{FF2B5EF4-FFF2-40B4-BE49-F238E27FC236}">
                <a16:creationId xmlns:a16="http://schemas.microsoft.com/office/drawing/2014/main" id="{F576569C-DE38-7941-9877-DAC94017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2012" name="Rectangle 28">
            <a:extLst>
              <a:ext uri="{FF2B5EF4-FFF2-40B4-BE49-F238E27FC236}">
                <a16:creationId xmlns:a16="http://schemas.microsoft.com/office/drawing/2014/main" id="{F32E9981-2C18-1545-B4DB-B3A599642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2013" name="Rectangle 29">
            <a:extLst>
              <a:ext uri="{FF2B5EF4-FFF2-40B4-BE49-F238E27FC236}">
                <a16:creationId xmlns:a16="http://schemas.microsoft.com/office/drawing/2014/main" id="{3646AC38-1AB0-FA4C-847D-1B06CFC7D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2014" name="Rectangle 30">
            <a:extLst>
              <a:ext uri="{FF2B5EF4-FFF2-40B4-BE49-F238E27FC236}">
                <a16:creationId xmlns:a16="http://schemas.microsoft.com/office/drawing/2014/main" id="{971ED7C8-A8E1-BF41-8A21-4EB91E9A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U</a:t>
            </a: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3948DCE4-7A40-4944-B2B0-09F277C20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B</a:t>
            </a:r>
          </a:p>
        </p:txBody>
      </p:sp>
      <p:sp>
        <p:nvSpPr>
          <p:cNvPr id="42016" name="Oval 32">
            <a:extLst>
              <a:ext uri="{FF2B5EF4-FFF2-40B4-BE49-F238E27FC236}">
                <a16:creationId xmlns:a16="http://schemas.microsoft.com/office/drawing/2014/main" id="{B8A207F6-452C-CA49-9796-3E633D2AB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Oval 34">
            <a:extLst>
              <a:ext uri="{FF2B5EF4-FFF2-40B4-BE49-F238E27FC236}">
                <a16:creationId xmlns:a16="http://schemas.microsoft.com/office/drawing/2014/main" id="{5FC9AF0D-4101-2F45-919D-E7FB9FF8C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>
            <a:extLst>
              <a:ext uri="{FF2B5EF4-FFF2-40B4-BE49-F238E27FC236}">
                <a16:creationId xmlns:a16="http://schemas.microsoft.com/office/drawing/2014/main" id="{8842D337-05C1-4842-9E74-66E81F599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2020" name="Oval 36">
            <a:extLst>
              <a:ext uri="{FF2B5EF4-FFF2-40B4-BE49-F238E27FC236}">
                <a16:creationId xmlns:a16="http://schemas.microsoft.com/office/drawing/2014/main" id="{D89E6DF1-74BF-654A-A7C3-1D7D8D1ED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>
            <a:extLst>
              <a:ext uri="{FF2B5EF4-FFF2-40B4-BE49-F238E27FC236}">
                <a16:creationId xmlns:a16="http://schemas.microsoft.com/office/drawing/2014/main" id="{17A88454-E4CD-E147-9D15-B0694CFF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>
            <a:extLst>
              <a:ext uri="{FF2B5EF4-FFF2-40B4-BE49-F238E27FC236}">
                <a16:creationId xmlns:a16="http://schemas.microsoft.com/office/drawing/2014/main" id="{0DFC7166-4270-DD4D-BE1A-863E74581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>
            <a:extLst>
              <a:ext uri="{FF2B5EF4-FFF2-40B4-BE49-F238E27FC236}">
                <a16:creationId xmlns:a16="http://schemas.microsoft.com/office/drawing/2014/main" id="{6FE85844-2E01-1D40-8569-A7F90F544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2024" name="Oval 40">
            <a:extLst>
              <a:ext uri="{FF2B5EF4-FFF2-40B4-BE49-F238E27FC236}">
                <a16:creationId xmlns:a16="http://schemas.microsoft.com/office/drawing/2014/main" id="{234A3912-BBE0-2A4F-8A54-88ADDB30B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>
            <a:extLst>
              <a:ext uri="{FF2B5EF4-FFF2-40B4-BE49-F238E27FC236}">
                <a16:creationId xmlns:a16="http://schemas.microsoft.com/office/drawing/2014/main" id="{1CD92F36-21BA-5F48-828D-1C9768AD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2987675"/>
            <a:ext cx="1676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çÏÞVgÞX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8E237728-5465-B841-89A0-C903FBA5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334BFBCC-4415-0D45-8634-E895C05DA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>
            <a:extLst>
              <a:ext uri="{FF2B5EF4-FFF2-40B4-BE49-F238E27FC236}">
                <a16:creationId xmlns:a16="http://schemas.microsoft.com/office/drawing/2014/main" id="{59937CBA-8F93-074A-9CF2-DA2CE437A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>
            <a:extLst>
              <a:ext uri="{FF2B5EF4-FFF2-40B4-BE49-F238E27FC236}">
                <a16:creationId xmlns:a16="http://schemas.microsoft.com/office/drawing/2014/main" id="{21844F07-EF82-094C-B173-7969475C4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>
            <a:extLst>
              <a:ext uri="{FF2B5EF4-FFF2-40B4-BE49-F238E27FC236}">
                <a16:creationId xmlns:a16="http://schemas.microsoft.com/office/drawing/2014/main" id="{E03697CD-062E-7E41-BF50-4D67241E7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2035" name="Rectangle 51">
            <a:extLst>
              <a:ext uri="{FF2B5EF4-FFF2-40B4-BE49-F238E27FC236}">
                <a16:creationId xmlns:a16="http://schemas.microsoft.com/office/drawing/2014/main" id="{CE37D85B-B69F-1D47-B712-94EC04C5B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2041" name="Rectangle 57">
            <a:extLst>
              <a:ext uri="{FF2B5EF4-FFF2-40B4-BE49-F238E27FC236}">
                <a16:creationId xmlns:a16="http://schemas.microsoft.com/office/drawing/2014/main" id="{DAE82599-DB88-2C4C-B126-8B4E20B34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2042" name="Rectangle 58">
            <a:extLst>
              <a:ext uri="{FF2B5EF4-FFF2-40B4-BE49-F238E27FC236}">
                <a16:creationId xmlns:a16="http://schemas.microsoft.com/office/drawing/2014/main" id="{164941A6-F33D-5D4B-890D-6C8BEE30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2044" name="Rectangle 60">
            <a:extLst>
              <a:ext uri="{FF2B5EF4-FFF2-40B4-BE49-F238E27FC236}">
                <a16:creationId xmlns:a16="http://schemas.microsoft.com/office/drawing/2014/main" id="{3463EA52-0B0F-E642-9A71-EA0245630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2045" name="Rectangle 61">
            <a:extLst>
              <a:ext uri="{FF2B5EF4-FFF2-40B4-BE49-F238E27FC236}">
                <a16:creationId xmlns:a16="http://schemas.microsoft.com/office/drawing/2014/main" id="{1BF9F714-4269-684F-818A-1109CF582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2046" name="Rectangle 62">
            <a:extLst>
              <a:ext uri="{FF2B5EF4-FFF2-40B4-BE49-F238E27FC236}">
                <a16:creationId xmlns:a16="http://schemas.microsoft.com/office/drawing/2014/main" id="{F8F6419F-475D-EE4A-A156-97DF25C3D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2047" name="Rectangle 63">
            <a:extLst>
              <a:ext uri="{FF2B5EF4-FFF2-40B4-BE49-F238E27FC236}">
                <a16:creationId xmlns:a16="http://schemas.microsoft.com/office/drawing/2014/main" id="{156C9692-3FBE-7C4B-971E-498F1A2B9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pic>
        <p:nvPicPr>
          <p:cNvPr id="42040" name="Picture 56">
            <a:extLst>
              <a:ext uri="{FF2B5EF4-FFF2-40B4-BE49-F238E27FC236}">
                <a16:creationId xmlns:a16="http://schemas.microsoft.com/office/drawing/2014/main" id="{A8B74992-5414-9E42-BCB7-38D70FA6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48" name="Rectangle 64">
            <a:extLst>
              <a:ext uri="{FF2B5EF4-FFF2-40B4-BE49-F238E27FC236}">
                <a16:creationId xmlns:a16="http://schemas.microsoft.com/office/drawing/2014/main" id="{7118242B-4F36-1A4C-8FC1-7C675846E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42049" name="Rectangle 65">
            <a:extLst>
              <a:ext uri="{FF2B5EF4-FFF2-40B4-BE49-F238E27FC236}">
                <a16:creationId xmlns:a16="http://schemas.microsoft.com/office/drawing/2014/main" id="{609A6AB2-8F99-354D-B2A2-82B61347B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>
            <a:extLst>
              <a:ext uri="{FF2B5EF4-FFF2-40B4-BE49-F238E27FC236}">
                <a16:creationId xmlns:a16="http://schemas.microsoft.com/office/drawing/2014/main" id="{42B5CE74-7717-0147-9C5B-10ECB10444C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E4C89E94-BF50-464F-8369-D451D4B9E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070ECEB9-AB83-0D4C-AE30-B87EA3D37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>
            <a:extLst>
              <a:ext uri="{FF2B5EF4-FFF2-40B4-BE49-F238E27FC236}">
                <a16:creationId xmlns:a16="http://schemas.microsoft.com/office/drawing/2014/main" id="{E3C023FA-D45F-6B4D-A62B-A1D85ACF6E0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>
            <a:extLst>
              <a:ext uri="{FF2B5EF4-FFF2-40B4-BE49-F238E27FC236}">
                <a16:creationId xmlns:a16="http://schemas.microsoft.com/office/drawing/2014/main" id="{547363E8-3CEA-9E4C-A0D5-A4A011E1E80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Freeform 9">
            <a:extLst>
              <a:ext uri="{FF2B5EF4-FFF2-40B4-BE49-F238E27FC236}">
                <a16:creationId xmlns:a16="http://schemas.microsoft.com/office/drawing/2014/main" id="{01D44765-8F11-3F4A-A7A8-91241D1AC4E7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B5C92254-2397-0C40-AD68-15349F2C4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PG</a:t>
            </a:r>
          </a:p>
        </p:txBody>
      </p:sp>
      <p:sp>
        <p:nvSpPr>
          <p:cNvPr id="43019" name="Freeform 11">
            <a:extLst>
              <a:ext uri="{FF2B5EF4-FFF2-40B4-BE49-F238E27FC236}">
                <a16:creationId xmlns:a16="http://schemas.microsoft.com/office/drawing/2014/main" id="{D2A503CB-C9AF-4C40-93FB-3DAA9615BC7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>
            <a:extLst>
              <a:ext uri="{FF2B5EF4-FFF2-40B4-BE49-F238E27FC236}">
                <a16:creationId xmlns:a16="http://schemas.microsoft.com/office/drawing/2014/main" id="{14B09538-968E-D043-8A86-8AAF775AD300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>
            <a:extLst>
              <a:ext uri="{FF2B5EF4-FFF2-40B4-BE49-F238E27FC236}">
                <a16:creationId xmlns:a16="http://schemas.microsoft.com/office/drawing/2014/main" id="{FDB012DA-6D7B-2B49-B2C4-947020953D4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>
            <a:extLst>
              <a:ext uri="{FF2B5EF4-FFF2-40B4-BE49-F238E27FC236}">
                <a16:creationId xmlns:a16="http://schemas.microsoft.com/office/drawing/2014/main" id="{3E452061-E381-6A46-9007-A9278D74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3025" name="Rectangle 17">
            <a:extLst>
              <a:ext uri="{FF2B5EF4-FFF2-40B4-BE49-F238E27FC236}">
                <a16:creationId xmlns:a16="http://schemas.microsoft.com/office/drawing/2014/main" id="{6D8076BB-8171-F541-B594-A2128593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>
            <a:extLst>
              <a:ext uri="{FF2B5EF4-FFF2-40B4-BE49-F238E27FC236}">
                <a16:creationId xmlns:a16="http://schemas.microsoft.com/office/drawing/2014/main" id="{FC25CA03-B121-B74B-8A40-AA2464E2C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>
            <a:extLst>
              <a:ext uri="{FF2B5EF4-FFF2-40B4-BE49-F238E27FC236}">
                <a16:creationId xmlns:a16="http://schemas.microsoft.com/office/drawing/2014/main" id="{4D7179CE-873C-984A-B9D9-1FFF05CCD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21">
            <a:extLst>
              <a:ext uri="{FF2B5EF4-FFF2-40B4-BE49-F238E27FC236}">
                <a16:creationId xmlns:a16="http://schemas.microsoft.com/office/drawing/2014/main" id="{8F3B6B70-2D22-604D-A00B-54BA9C15B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3030" name="Line 22">
            <a:extLst>
              <a:ext uri="{FF2B5EF4-FFF2-40B4-BE49-F238E27FC236}">
                <a16:creationId xmlns:a16="http://schemas.microsoft.com/office/drawing/2014/main" id="{F30FB9BC-0F0E-4549-AA45-D0F5D929C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>
            <a:extLst>
              <a:ext uri="{FF2B5EF4-FFF2-40B4-BE49-F238E27FC236}">
                <a16:creationId xmlns:a16="http://schemas.microsoft.com/office/drawing/2014/main" id="{6CF0985E-6D8B-6C45-A4AE-7CB937AF4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>
            <a:extLst>
              <a:ext uri="{FF2B5EF4-FFF2-40B4-BE49-F238E27FC236}">
                <a16:creationId xmlns:a16="http://schemas.microsoft.com/office/drawing/2014/main" id="{554C1EBF-F203-0F4E-BB8A-F431F92C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>
            <a:extLst>
              <a:ext uri="{FF2B5EF4-FFF2-40B4-BE49-F238E27FC236}">
                <a16:creationId xmlns:a16="http://schemas.microsoft.com/office/drawing/2014/main" id="{0F13CF6F-D2CF-4E4F-8F48-4C439F30A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>
            <a:extLst>
              <a:ext uri="{FF2B5EF4-FFF2-40B4-BE49-F238E27FC236}">
                <a16:creationId xmlns:a16="http://schemas.microsoft.com/office/drawing/2014/main" id="{456F3657-5C2C-5244-881E-A781F32D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U</a:t>
            </a:r>
          </a:p>
        </p:txBody>
      </p:sp>
      <p:sp>
        <p:nvSpPr>
          <p:cNvPr id="43035" name="Rectangle 27">
            <a:extLst>
              <a:ext uri="{FF2B5EF4-FFF2-40B4-BE49-F238E27FC236}">
                <a16:creationId xmlns:a16="http://schemas.microsoft.com/office/drawing/2014/main" id="{1CEF5CA5-019D-F14C-8AC3-0382C587B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B</a:t>
            </a:r>
          </a:p>
        </p:txBody>
      </p:sp>
      <p:sp>
        <p:nvSpPr>
          <p:cNvPr id="43036" name="Oval 28">
            <a:extLst>
              <a:ext uri="{FF2B5EF4-FFF2-40B4-BE49-F238E27FC236}">
                <a16:creationId xmlns:a16="http://schemas.microsoft.com/office/drawing/2014/main" id="{CB772DDE-2E57-5845-AA1C-7B15C2A8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>
            <a:extLst>
              <a:ext uri="{FF2B5EF4-FFF2-40B4-BE49-F238E27FC236}">
                <a16:creationId xmlns:a16="http://schemas.microsoft.com/office/drawing/2014/main" id="{2A5E7078-CC39-9448-A71B-8430764BC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3038" name="Oval 30">
            <a:extLst>
              <a:ext uri="{FF2B5EF4-FFF2-40B4-BE49-F238E27FC236}">
                <a16:creationId xmlns:a16="http://schemas.microsoft.com/office/drawing/2014/main" id="{E36FE6DB-21F0-6242-B450-D6C239320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>
            <a:extLst>
              <a:ext uri="{FF2B5EF4-FFF2-40B4-BE49-F238E27FC236}">
                <a16:creationId xmlns:a16="http://schemas.microsoft.com/office/drawing/2014/main" id="{E8FBC501-124F-504E-B17D-C1578F1A9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3040" name="Oval 32">
            <a:extLst>
              <a:ext uri="{FF2B5EF4-FFF2-40B4-BE49-F238E27FC236}">
                <a16:creationId xmlns:a16="http://schemas.microsoft.com/office/drawing/2014/main" id="{F657310D-CAC1-9843-BA28-00F37A3E0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>
            <a:extLst>
              <a:ext uri="{FF2B5EF4-FFF2-40B4-BE49-F238E27FC236}">
                <a16:creationId xmlns:a16="http://schemas.microsoft.com/office/drawing/2014/main" id="{D5CAAF30-FD71-0C45-9D16-DC7A3FFF0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>
            <a:extLst>
              <a:ext uri="{FF2B5EF4-FFF2-40B4-BE49-F238E27FC236}">
                <a16:creationId xmlns:a16="http://schemas.microsoft.com/office/drawing/2014/main" id="{4D0A7226-FEC0-9F4E-AAD0-DB0ACED1F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C</a:t>
            </a:r>
          </a:p>
        </p:txBody>
      </p:sp>
      <p:sp>
        <p:nvSpPr>
          <p:cNvPr id="43043" name="Oval 35">
            <a:extLst>
              <a:ext uri="{FF2B5EF4-FFF2-40B4-BE49-F238E27FC236}">
                <a16:creationId xmlns:a16="http://schemas.microsoft.com/office/drawing/2014/main" id="{50BC1E85-E873-4E47-8375-F5764D97D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5" name="Oval 37">
            <a:extLst>
              <a:ext uri="{FF2B5EF4-FFF2-40B4-BE49-F238E27FC236}">
                <a16:creationId xmlns:a16="http://schemas.microsoft.com/office/drawing/2014/main" id="{3ED238BB-B0EB-A943-80B7-EC76EDA9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>
            <a:extLst>
              <a:ext uri="{FF2B5EF4-FFF2-40B4-BE49-F238E27FC236}">
                <a16:creationId xmlns:a16="http://schemas.microsoft.com/office/drawing/2014/main" id="{443B61C7-BC74-F743-AFEE-4777B4E86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>
            <a:extLst>
              <a:ext uri="{FF2B5EF4-FFF2-40B4-BE49-F238E27FC236}">
                <a16:creationId xmlns:a16="http://schemas.microsoft.com/office/drawing/2014/main" id="{89515416-7AD9-794A-B0CA-1FC1871B832C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>
            <a:extLst>
              <a:ext uri="{FF2B5EF4-FFF2-40B4-BE49-F238E27FC236}">
                <a16:creationId xmlns:a16="http://schemas.microsoft.com/office/drawing/2014/main" id="{AEDD52B6-5F0D-A046-A854-DC7B20028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>
            <a:extLst>
              <a:ext uri="{FF2B5EF4-FFF2-40B4-BE49-F238E27FC236}">
                <a16:creationId xmlns:a16="http://schemas.microsoft.com/office/drawing/2014/main" id="{01443723-8365-9C4C-9E4B-32471CA6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3052" name="Rectangle 44">
            <a:extLst>
              <a:ext uri="{FF2B5EF4-FFF2-40B4-BE49-F238E27FC236}">
                <a16:creationId xmlns:a16="http://schemas.microsoft.com/office/drawing/2014/main" id="{E53011EB-AA33-4C4D-8842-4408965E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3053" name="Rectangle 45">
            <a:extLst>
              <a:ext uri="{FF2B5EF4-FFF2-40B4-BE49-F238E27FC236}">
                <a16:creationId xmlns:a16="http://schemas.microsoft.com/office/drawing/2014/main" id="{FABECEB1-4B2C-CF4C-AE36-7411C406A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3054" name="Oval 46">
            <a:extLst>
              <a:ext uri="{FF2B5EF4-FFF2-40B4-BE49-F238E27FC236}">
                <a16:creationId xmlns:a16="http://schemas.microsoft.com/office/drawing/2014/main" id="{7BB522E1-F63B-1B4B-A3F0-24D333AF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>
            <a:extLst>
              <a:ext uri="{FF2B5EF4-FFF2-40B4-BE49-F238E27FC236}">
                <a16:creationId xmlns:a16="http://schemas.microsoft.com/office/drawing/2014/main" id="{B3034EB0-CF51-4D40-95B3-4D7DE64FB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>
            <a:extLst>
              <a:ext uri="{FF2B5EF4-FFF2-40B4-BE49-F238E27FC236}">
                <a16:creationId xmlns:a16="http://schemas.microsoft.com/office/drawing/2014/main" id="{A3607E30-672D-7641-BAAC-A0BB961F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>
            <a:extLst>
              <a:ext uri="{FF2B5EF4-FFF2-40B4-BE49-F238E27FC236}">
                <a16:creationId xmlns:a16="http://schemas.microsoft.com/office/drawing/2014/main" id="{3C96929A-8C7A-834C-A274-D7380CBF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3063" name="Rectangle 55">
            <a:extLst>
              <a:ext uri="{FF2B5EF4-FFF2-40B4-BE49-F238E27FC236}">
                <a16:creationId xmlns:a16="http://schemas.microsoft.com/office/drawing/2014/main" id="{3DCB893C-6DBF-6A4A-B759-6A03478C0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3047" name="Oval 39">
            <a:extLst>
              <a:ext uri="{FF2B5EF4-FFF2-40B4-BE49-F238E27FC236}">
                <a16:creationId xmlns:a16="http://schemas.microsoft.com/office/drawing/2014/main" id="{035F92EE-0BC0-354D-B1EA-CBEDA61E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3224213"/>
            <a:ext cx="1260475" cy="7953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Rectangle 57">
            <a:extLst>
              <a:ext uri="{FF2B5EF4-FFF2-40B4-BE49-F238E27FC236}">
                <a16:creationId xmlns:a16="http://schemas.microsoft.com/office/drawing/2014/main" id="{C99ACD6F-D4C1-C846-897B-50982F729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3066" name="Rectangle 58">
            <a:extLst>
              <a:ext uri="{FF2B5EF4-FFF2-40B4-BE49-F238E27FC236}">
                <a16:creationId xmlns:a16="http://schemas.microsoft.com/office/drawing/2014/main" id="{46558506-DEFD-F341-A50B-EDEDB120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3067" name="Oval 59">
            <a:extLst>
              <a:ext uri="{FF2B5EF4-FFF2-40B4-BE49-F238E27FC236}">
                <a16:creationId xmlns:a16="http://schemas.microsoft.com/office/drawing/2014/main" id="{63B83B13-6592-6E49-9E02-29778B501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8" name="Rectangle 60">
            <a:extLst>
              <a:ext uri="{FF2B5EF4-FFF2-40B4-BE49-F238E27FC236}">
                <a16:creationId xmlns:a16="http://schemas.microsoft.com/office/drawing/2014/main" id="{A24EEE6B-ACDB-404E-A408-5F58B0105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3069" name="Rectangle 61">
            <a:extLst>
              <a:ext uri="{FF2B5EF4-FFF2-40B4-BE49-F238E27FC236}">
                <a16:creationId xmlns:a16="http://schemas.microsoft.com/office/drawing/2014/main" id="{26944DDC-2F24-2545-B640-394CB6F53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3070" name="Rectangle 62">
            <a:extLst>
              <a:ext uri="{FF2B5EF4-FFF2-40B4-BE49-F238E27FC236}">
                <a16:creationId xmlns:a16="http://schemas.microsoft.com/office/drawing/2014/main" id="{12B6405B-B0C2-EE44-9645-3DF62E06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3071" name="Rectangle 63">
            <a:extLst>
              <a:ext uri="{FF2B5EF4-FFF2-40B4-BE49-F238E27FC236}">
                <a16:creationId xmlns:a16="http://schemas.microsoft.com/office/drawing/2014/main" id="{134B2F74-7983-3D47-8CBE-B2E492AE0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987675"/>
            <a:ext cx="10207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18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43072" name="Rectangle 64">
            <a:extLst>
              <a:ext uri="{FF2B5EF4-FFF2-40B4-BE49-F238E27FC236}">
                <a16:creationId xmlns:a16="http://schemas.microsoft.com/office/drawing/2014/main" id="{256739F4-7904-1A42-9D7F-91760E39E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3073" name="Rectangle 65">
            <a:extLst>
              <a:ext uri="{FF2B5EF4-FFF2-40B4-BE49-F238E27FC236}">
                <a16:creationId xmlns:a16="http://schemas.microsoft.com/office/drawing/2014/main" id="{B903DBFC-4E5C-DC44-89CB-155B64D87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3074" name="Rectangle 66">
            <a:extLst>
              <a:ext uri="{FF2B5EF4-FFF2-40B4-BE49-F238E27FC236}">
                <a16:creationId xmlns:a16="http://schemas.microsoft.com/office/drawing/2014/main" id="{720A4C89-F178-D84F-9887-112B1F73E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43076" name="Rectangle 68">
            <a:extLst>
              <a:ext uri="{FF2B5EF4-FFF2-40B4-BE49-F238E27FC236}">
                <a16:creationId xmlns:a16="http://schemas.microsoft.com/office/drawing/2014/main" id="{D4E70110-AD58-1E45-8515-53E43A1EE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3077" name="Rectangle 69">
            <a:extLst>
              <a:ext uri="{FF2B5EF4-FFF2-40B4-BE49-F238E27FC236}">
                <a16:creationId xmlns:a16="http://schemas.microsoft.com/office/drawing/2014/main" id="{100E734C-001E-2A46-98E2-4090A4F91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43046" name="Rectangle 38">
            <a:extLst>
              <a:ext uri="{FF2B5EF4-FFF2-40B4-BE49-F238E27FC236}">
                <a16:creationId xmlns:a16="http://schemas.microsoft.com/office/drawing/2014/main" id="{5E97F182-440C-5F44-A63E-3A34118B0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pic>
        <p:nvPicPr>
          <p:cNvPr id="43064" name="Picture 56">
            <a:extLst>
              <a:ext uri="{FF2B5EF4-FFF2-40B4-BE49-F238E27FC236}">
                <a16:creationId xmlns:a16="http://schemas.microsoft.com/office/drawing/2014/main" id="{C40F28B0-25C4-3D45-AC87-574ED4A7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>
            <a:extLst>
              <a:ext uri="{FF2B5EF4-FFF2-40B4-BE49-F238E27FC236}">
                <a16:creationId xmlns:a16="http://schemas.microsoft.com/office/drawing/2014/main" id="{7FDCB55C-38D4-9D48-9064-CAA9DDE6DCB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C134236A-D034-654B-A3F9-704783FFB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58FDE03F-7C07-5A4B-BD49-C87A4F19E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>
            <a:extLst>
              <a:ext uri="{FF2B5EF4-FFF2-40B4-BE49-F238E27FC236}">
                <a16:creationId xmlns:a16="http://schemas.microsoft.com/office/drawing/2014/main" id="{26F25CCB-7B58-3B46-BBD7-35B85713570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>
            <a:extLst>
              <a:ext uri="{FF2B5EF4-FFF2-40B4-BE49-F238E27FC236}">
                <a16:creationId xmlns:a16="http://schemas.microsoft.com/office/drawing/2014/main" id="{C110DB9E-8E56-A24E-9809-A1F7F5DAC09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94376D36-BFC3-5F44-B2AE-989884003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44041" name="Freeform 9">
            <a:extLst>
              <a:ext uri="{FF2B5EF4-FFF2-40B4-BE49-F238E27FC236}">
                <a16:creationId xmlns:a16="http://schemas.microsoft.com/office/drawing/2014/main" id="{36083243-B1DD-5449-8B7D-B97732251F7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Freeform 11">
            <a:extLst>
              <a:ext uri="{FF2B5EF4-FFF2-40B4-BE49-F238E27FC236}">
                <a16:creationId xmlns:a16="http://schemas.microsoft.com/office/drawing/2014/main" id="{8CC086A5-5312-8241-9B54-8BC738C6EE5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>
            <a:extLst>
              <a:ext uri="{FF2B5EF4-FFF2-40B4-BE49-F238E27FC236}">
                <a16:creationId xmlns:a16="http://schemas.microsoft.com/office/drawing/2014/main" id="{B9FF4843-8A9E-FD48-AF5D-112657909CA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>
            <a:extLst>
              <a:ext uri="{FF2B5EF4-FFF2-40B4-BE49-F238E27FC236}">
                <a16:creationId xmlns:a16="http://schemas.microsoft.com/office/drawing/2014/main" id="{C6DA9018-852C-2340-A099-F36F0FDB1ADD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42E81D1A-96F2-F449-80F5-CA061B300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BC20FC5A-CCA2-C345-B960-8F87CD68C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>
            <a:extLst>
              <a:ext uri="{FF2B5EF4-FFF2-40B4-BE49-F238E27FC236}">
                <a16:creationId xmlns:a16="http://schemas.microsoft.com/office/drawing/2014/main" id="{75990606-0AB1-7244-BCCD-B03D8E73A1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>
            <a:extLst>
              <a:ext uri="{FF2B5EF4-FFF2-40B4-BE49-F238E27FC236}">
                <a16:creationId xmlns:a16="http://schemas.microsoft.com/office/drawing/2014/main" id="{4D1029C4-EB9A-A84F-8E52-57D9AF304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653E5ACE-A6AB-DB47-989B-D277BB128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54" name="Line 22">
            <a:extLst>
              <a:ext uri="{FF2B5EF4-FFF2-40B4-BE49-F238E27FC236}">
                <a16:creationId xmlns:a16="http://schemas.microsoft.com/office/drawing/2014/main" id="{BE3FF660-5626-0440-9018-D37C282EC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>
            <a:extLst>
              <a:ext uri="{FF2B5EF4-FFF2-40B4-BE49-F238E27FC236}">
                <a16:creationId xmlns:a16="http://schemas.microsoft.com/office/drawing/2014/main" id="{D7D513E2-967B-9641-B6AB-BDF4E12F4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>
            <a:extLst>
              <a:ext uri="{FF2B5EF4-FFF2-40B4-BE49-F238E27FC236}">
                <a16:creationId xmlns:a16="http://schemas.microsoft.com/office/drawing/2014/main" id="{974E6782-6737-574D-B76A-976F7F127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3F5AC06B-9F4E-944C-8F11-9DA9B1019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>
            <a:extLst>
              <a:ext uri="{FF2B5EF4-FFF2-40B4-BE49-F238E27FC236}">
                <a16:creationId xmlns:a16="http://schemas.microsoft.com/office/drawing/2014/main" id="{51C8EB3D-1146-144A-AFC6-DD1C2C8AE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U</a:t>
            </a:r>
          </a:p>
        </p:txBody>
      </p:sp>
      <p:sp>
        <p:nvSpPr>
          <p:cNvPr id="44059" name="Rectangle 27">
            <a:extLst>
              <a:ext uri="{FF2B5EF4-FFF2-40B4-BE49-F238E27FC236}">
                <a16:creationId xmlns:a16="http://schemas.microsoft.com/office/drawing/2014/main" id="{9C6DFF7E-4F6E-8141-AA6D-E3CE87F13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B</a:t>
            </a:r>
          </a:p>
        </p:txBody>
      </p:sp>
      <p:sp>
        <p:nvSpPr>
          <p:cNvPr id="44060" name="Oval 28">
            <a:extLst>
              <a:ext uri="{FF2B5EF4-FFF2-40B4-BE49-F238E27FC236}">
                <a16:creationId xmlns:a16="http://schemas.microsoft.com/office/drawing/2014/main" id="{BCC5A818-BF6B-B84F-9669-AE1275C53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>
            <a:extLst>
              <a:ext uri="{FF2B5EF4-FFF2-40B4-BE49-F238E27FC236}">
                <a16:creationId xmlns:a16="http://schemas.microsoft.com/office/drawing/2014/main" id="{C3EF4681-EE3A-3F49-A132-89F858ECD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H</a:t>
            </a:r>
          </a:p>
        </p:txBody>
      </p:sp>
      <p:sp>
        <p:nvSpPr>
          <p:cNvPr id="44062" name="Oval 30">
            <a:extLst>
              <a:ext uri="{FF2B5EF4-FFF2-40B4-BE49-F238E27FC236}">
                <a16:creationId xmlns:a16="http://schemas.microsoft.com/office/drawing/2014/main" id="{96E1014B-6BE2-2641-B186-56E529BED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B3B6B932-BBA4-AF43-88BA-203FC2B3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64" name="Oval 32">
            <a:extLst>
              <a:ext uri="{FF2B5EF4-FFF2-40B4-BE49-F238E27FC236}">
                <a16:creationId xmlns:a16="http://schemas.microsoft.com/office/drawing/2014/main" id="{C7F7E614-ACFF-D04E-9AAD-4698160A4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>
            <a:extLst>
              <a:ext uri="{FF2B5EF4-FFF2-40B4-BE49-F238E27FC236}">
                <a16:creationId xmlns:a16="http://schemas.microsoft.com/office/drawing/2014/main" id="{58700552-B701-7A48-8425-2D2CF5374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>
            <a:extLst>
              <a:ext uri="{FF2B5EF4-FFF2-40B4-BE49-F238E27FC236}">
                <a16:creationId xmlns:a16="http://schemas.microsoft.com/office/drawing/2014/main" id="{F4CDB10C-6351-194B-A78B-714A349D2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2568575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67" name="Oval 35">
            <a:extLst>
              <a:ext uri="{FF2B5EF4-FFF2-40B4-BE49-F238E27FC236}">
                <a16:creationId xmlns:a16="http://schemas.microsoft.com/office/drawing/2014/main" id="{9AFEF458-2DD8-D74F-B073-D1B769FD4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10E39517-A1FC-CD47-8090-E93CD4B8D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69" name="Oval 37">
            <a:extLst>
              <a:ext uri="{FF2B5EF4-FFF2-40B4-BE49-F238E27FC236}">
                <a16:creationId xmlns:a16="http://schemas.microsoft.com/office/drawing/2014/main" id="{7B696FE2-194D-784F-A4C9-392F6C9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1" name="Oval 39">
            <a:extLst>
              <a:ext uri="{FF2B5EF4-FFF2-40B4-BE49-F238E27FC236}">
                <a16:creationId xmlns:a16="http://schemas.microsoft.com/office/drawing/2014/main" id="{54E5109B-36F6-CF4E-B131-943ACAC2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>
            <a:extLst>
              <a:ext uri="{FF2B5EF4-FFF2-40B4-BE49-F238E27FC236}">
                <a16:creationId xmlns:a16="http://schemas.microsoft.com/office/drawing/2014/main" id="{A5EE7453-E471-0D4D-B1B7-3867DF271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4360863"/>
            <a:ext cx="2524125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µÞçÆÖí ÌVK</a:t>
            </a:r>
          </a:p>
        </p:txBody>
      </p:sp>
      <p:sp>
        <p:nvSpPr>
          <p:cNvPr id="44073" name="Oval 41">
            <a:extLst>
              <a:ext uri="{FF2B5EF4-FFF2-40B4-BE49-F238E27FC236}">
                <a16:creationId xmlns:a16="http://schemas.microsoft.com/office/drawing/2014/main" id="{A3D00795-50B5-F143-8E2B-44BA0A26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>
            <a:extLst>
              <a:ext uri="{FF2B5EF4-FFF2-40B4-BE49-F238E27FC236}">
                <a16:creationId xmlns:a16="http://schemas.microsoft.com/office/drawing/2014/main" id="{D201E568-821F-3342-AA72-0C2E136D0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>
            <a:extLst>
              <a:ext uri="{FF2B5EF4-FFF2-40B4-BE49-F238E27FC236}">
                <a16:creationId xmlns:a16="http://schemas.microsoft.com/office/drawing/2014/main" id="{7C3107BB-FF93-9C4F-8C4F-E65E0A650D00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>
            <a:extLst>
              <a:ext uri="{FF2B5EF4-FFF2-40B4-BE49-F238E27FC236}">
                <a16:creationId xmlns:a16="http://schemas.microsoft.com/office/drawing/2014/main" id="{375FD41A-599D-7043-97CF-2CC069797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>
            <a:extLst>
              <a:ext uri="{FF2B5EF4-FFF2-40B4-BE49-F238E27FC236}">
                <a16:creationId xmlns:a16="http://schemas.microsoft.com/office/drawing/2014/main" id="{E812CAE4-47B1-DB47-A5C6-EE4E2938E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1001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4078" name="Rectangle 46">
            <a:extLst>
              <a:ext uri="{FF2B5EF4-FFF2-40B4-BE49-F238E27FC236}">
                <a16:creationId xmlns:a16="http://schemas.microsoft.com/office/drawing/2014/main" id="{6A36B5CB-AD9B-184D-A918-6EB6144FC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4079" name="Rectangle 47">
            <a:extLst>
              <a:ext uri="{FF2B5EF4-FFF2-40B4-BE49-F238E27FC236}">
                <a16:creationId xmlns:a16="http://schemas.microsoft.com/office/drawing/2014/main" id="{3BB4C49E-52FD-1046-BB31-92B0D45CD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4080" name="Oval 48">
            <a:extLst>
              <a:ext uri="{FF2B5EF4-FFF2-40B4-BE49-F238E27FC236}">
                <a16:creationId xmlns:a16="http://schemas.microsoft.com/office/drawing/2014/main" id="{F20F791E-92E6-8548-8969-FCDF4CF04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>
            <a:extLst>
              <a:ext uri="{FF2B5EF4-FFF2-40B4-BE49-F238E27FC236}">
                <a16:creationId xmlns:a16="http://schemas.microsoft.com/office/drawing/2014/main" id="{B77F4C8A-CB39-4444-8622-85AEAB6B8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>
            <a:extLst>
              <a:ext uri="{FF2B5EF4-FFF2-40B4-BE49-F238E27FC236}">
                <a16:creationId xmlns:a16="http://schemas.microsoft.com/office/drawing/2014/main" id="{D5AC9EC0-EDEE-CA45-A59E-EFE5E71F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>
            <a:extLst>
              <a:ext uri="{FF2B5EF4-FFF2-40B4-BE49-F238E27FC236}">
                <a16:creationId xmlns:a16="http://schemas.microsoft.com/office/drawing/2014/main" id="{000A88E8-564F-264F-8549-F2A4D104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4089" name="Rectangle 57">
            <a:extLst>
              <a:ext uri="{FF2B5EF4-FFF2-40B4-BE49-F238E27FC236}">
                <a16:creationId xmlns:a16="http://schemas.microsoft.com/office/drawing/2014/main" id="{99589954-F6F1-3B45-B3B5-C38A495A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4091" name="Rectangle 59">
            <a:extLst>
              <a:ext uri="{FF2B5EF4-FFF2-40B4-BE49-F238E27FC236}">
                <a16:creationId xmlns:a16="http://schemas.microsoft.com/office/drawing/2014/main" id="{579CABBE-C72E-0F47-9704-1E5D2416A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4092" name="Rectangle 60">
            <a:extLst>
              <a:ext uri="{FF2B5EF4-FFF2-40B4-BE49-F238E27FC236}">
                <a16:creationId xmlns:a16="http://schemas.microsoft.com/office/drawing/2014/main" id="{3A3D8E06-7E6E-364D-A2B3-6BB2CD97E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4094" name="Rectangle 62">
            <a:extLst>
              <a:ext uri="{FF2B5EF4-FFF2-40B4-BE49-F238E27FC236}">
                <a16:creationId xmlns:a16="http://schemas.microsoft.com/office/drawing/2014/main" id="{CDBED309-EE3B-D74E-B763-7B7565CC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4095" name="Rectangle 63">
            <a:extLst>
              <a:ext uri="{FF2B5EF4-FFF2-40B4-BE49-F238E27FC236}">
                <a16:creationId xmlns:a16="http://schemas.microsoft.com/office/drawing/2014/main" id="{27C26EB1-D8A9-0442-9B2F-E866A14C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4096" name="Rectangle 64">
            <a:extLst>
              <a:ext uri="{FF2B5EF4-FFF2-40B4-BE49-F238E27FC236}">
                <a16:creationId xmlns:a16="http://schemas.microsoft.com/office/drawing/2014/main" id="{FB2C8839-01AE-FF4A-988E-B84BC8917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4097" name="Rectangle 65">
            <a:extLst>
              <a:ext uri="{FF2B5EF4-FFF2-40B4-BE49-F238E27FC236}">
                <a16:creationId xmlns:a16="http://schemas.microsoft.com/office/drawing/2014/main" id="{B10D79B8-01DA-1B43-81B8-F271C783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987675"/>
            <a:ext cx="10207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18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44098" name="Rectangle 66">
            <a:extLst>
              <a:ext uri="{FF2B5EF4-FFF2-40B4-BE49-F238E27FC236}">
                <a16:creationId xmlns:a16="http://schemas.microsoft.com/office/drawing/2014/main" id="{DE4FF113-F6FE-0446-A9DE-76166AEAD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4099" name="Rectangle 67">
            <a:extLst>
              <a:ext uri="{FF2B5EF4-FFF2-40B4-BE49-F238E27FC236}">
                <a16:creationId xmlns:a16="http://schemas.microsoft.com/office/drawing/2014/main" id="{A8259F95-BFCC-5448-B37D-EA20C72CB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4101" name="Rectangle 69">
            <a:extLst>
              <a:ext uri="{FF2B5EF4-FFF2-40B4-BE49-F238E27FC236}">
                <a16:creationId xmlns:a16="http://schemas.microsoft.com/office/drawing/2014/main" id="{4AB7020B-36C3-BD40-9618-32C94888D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4102" name="Rectangle 70">
            <a:extLst>
              <a:ext uri="{FF2B5EF4-FFF2-40B4-BE49-F238E27FC236}">
                <a16:creationId xmlns:a16="http://schemas.microsoft.com/office/drawing/2014/main" id="{49AAEE9E-21CB-3A4E-9A84-C310263EF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pic>
        <p:nvPicPr>
          <p:cNvPr id="44090" name="Picture 58" descr="KADESH BARNEA.GIF                                              00000010a-BIGMAC                       ABA78158:">
            <a:extLst>
              <a:ext uri="{FF2B5EF4-FFF2-40B4-BE49-F238E27FC236}">
                <a16:creationId xmlns:a16="http://schemas.microsoft.com/office/drawing/2014/main" id="{63CD8092-A956-5D42-9AA4-5636C266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1662113"/>
            <a:ext cx="3146425" cy="4395787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>
            <a:extLst>
              <a:ext uri="{FF2B5EF4-FFF2-40B4-BE49-F238E27FC236}">
                <a16:creationId xmlns:a16="http://schemas.microsoft.com/office/drawing/2014/main" id="{F4784211-B38D-554E-ABA7-B168109FB0E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A05D4CA-E663-754E-8879-669999550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6">
            <a:extLst>
              <a:ext uri="{FF2B5EF4-FFF2-40B4-BE49-F238E27FC236}">
                <a16:creationId xmlns:a16="http://schemas.microsoft.com/office/drawing/2014/main" id="{14662D9F-160D-1947-BB18-928CC301EA4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7">
            <a:extLst>
              <a:ext uri="{FF2B5EF4-FFF2-40B4-BE49-F238E27FC236}">
                <a16:creationId xmlns:a16="http://schemas.microsoft.com/office/drawing/2014/main" id="{517AA2CF-BCE1-2C4F-8480-505032306C7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CB24DFE2-3008-C949-89CD-2AF751B2F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46089" name="Freeform 9">
            <a:extLst>
              <a:ext uri="{FF2B5EF4-FFF2-40B4-BE49-F238E27FC236}">
                <a16:creationId xmlns:a16="http://schemas.microsoft.com/office/drawing/2014/main" id="{7B4F0D69-42C6-AD4D-9D4D-E7CEB587FD5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">
            <a:extLst>
              <a:ext uri="{FF2B5EF4-FFF2-40B4-BE49-F238E27FC236}">
                <a16:creationId xmlns:a16="http://schemas.microsoft.com/office/drawing/2014/main" id="{17440013-613C-5240-AD2D-AA546B5C3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PG</a:t>
            </a:r>
          </a:p>
        </p:txBody>
      </p:sp>
      <p:sp>
        <p:nvSpPr>
          <p:cNvPr id="46091" name="Freeform 11">
            <a:extLst>
              <a:ext uri="{FF2B5EF4-FFF2-40B4-BE49-F238E27FC236}">
                <a16:creationId xmlns:a16="http://schemas.microsoft.com/office/drawing/2014/main" id="{AF859ABB-9924-7E42-8C2D-7FBF9DC7F24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2">
            <a:extLst>
              <a:ext uri="{FF2B5EF4-FFF2-40B4-BE49-F238E27FC236}">
                <a16:creationId xmlns:a16="http://schemas.microsoft.com/office/drawing/2014/main" id="{51C2237E-A6F8-AA40-AE61-F9D5649922B6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3">
            <a:extLst>
              <a:ext uri="{FF2B5EF4-FFF2-40B4-BE49-F238E27FC236}">
                <a16:creationId xmlns:a16="http://schemas.microsoft.com/office/drawing/2014/main" id="{DE4BF030-8BD0-3E4A-9F82-1401898DC99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E69B8D9F-223F-CA44-8BD5-81BC0E04D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SG</a:t>
            </a:r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BAA80EC9-2213-EA40-9D5A-1D1158B8C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AF5EBF0E-9C40-2D4B-A1A2-CA4631A13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20">
            <a:extLst>
              <a:ext uri="{FF2B5EF4-FFF2-40B4-BE49-F238E27FC236}">
                <a16:creationId xmlns:a16="http://schemas.microsoft.com/office/drawing/2014/main" id="{B67E5CDB-0076-FE46-8530-45AC3C163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6101" name="Line 21">
            <a:extLst>
              <a:ext uri="{FF2B5EF4-FFF2-40B4-BE49-F238E27FC236}">
                <a16:creationId xmlns:a16="http://schemas.microsoft.com/office/drawing/2014/main" id="{36E0116E-4C0D-8F4B-90D6-8FECC79B5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22">
            <a:extLst>
              <a:ext uri="{FF2B5EF4-FFF2-40B4-BE49-F238E27FC236}">
                <a16:creationId xmlns:a16="http://schemas.microsoft.com/office/drawing/2014/main" id="{073C1D80-F2EC-1246-BDDF-5CF505433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23">
            <a:extLst>
              <a:ext uri="{FF2B5EF4-FFF2-40B4-BE49-F238E27FC236}">
                <a16:creationId xmlns:a16="http://schemas.microsoft.com/office/drawing/2014/main" id="{7FD52728-6D06-9641-A259-A217C8122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24">
            <a:extLst>
              <a:ext uri="{FF2B5EF4-FFF2-40B4-BE49-F238E27FC236}">
                <a16:creationId xmlns:a16="http://schemas.microsoft.com/office/drawing/2014/main" id="{94B153DA-4546-1647-B827-9D904C8E90A1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>
            <a:extLst>
              <a:ext uri="{FF2B5EF4-FFF2-40B4-BE49-F238E27FC236}">
                <a16:creationId xmlns:a16="http://schemas.microsoft.com/office/drawing/2014/main" id="{99C36957-143B-9E4A-A968-35C090B87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6">
            <a:extLst>
              <a:ext uri="{FF2B5EF4-FFF2-40B4-BE49-F238E27FC236}">
                <a16:creationId xmlns:a16="http://schemas.microsoft.com/office/drawing/2014/main" id="{50DC391C-0CDA-174C-BF5D-30FC5EEBB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6107" name="Rectangle 27">
            <a:extLst>
              <a:ext uri="{FF2B5EF4-FFF2-40B4-BE49-F238E27FC236}">
                <a16:creationId xmlns:a16="http://schemas.microsoft.com/office/drawing/2014/main" id="{369740B6-F843-F646-AE4C-609C55C3F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6108" name="Rectangle 28">
            <a:extLst>
              <a:ext uri="{FF2B5EF4-FFF2-40B4-BE49-F238E27FC236}">
                <a16:creationId xmlns:a16="http://schemas.microsoft.com/office/drawing/2014/main" id="{58700464-AE2B-6E4A-806A-7A5413572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6109" name="Rectangle 29">
            <a:extLst>
              <a:ext uri="{FF2B5EF4-FFF2-40B4-BE49-F238E27FC236}">
                <a16:creationId xmlns:a16="http://schemas.microsoft.com/office/drawing/2014/main" id="{DCC67EB9-8865-AC46-B59A-56751D84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U</a:t>
            </a:r>
          </a:p>
        </p:txBody>
      </p:sp>
      <p:sp>
        <p:nvSpPr>
          <p:cNvPr id="46110" name="Rectangle 30">
            <a:extLst>
              <a:ext uri="{FF2B5EF4-FFF2-40B4-BE49-F238E27FC236}">
                <a16:creationId xmlns:a16="http://schemas.microsoft.com/office/drawing/2014/main" id="{A3A44456-6E47-7640-9B0C-CC2BBC06E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B</a:t>
            </a:r>
          </a:p>
        </p:txBody>
      </p:sp>
      <p:sp>
        <p:nvSpPr>
          <p:cNvPr id="46111" name="Oval 31">
            <a:extLst>
              <a:ext uri="{FF2B5EF4-FFF2-40B4-BE49-F238E27FC236}">
                <a16:creationId xmlns:a16="http://schemas.microsoft.com/office/drawing/2014/main" id="{D2952893-3206-0E45-87BD-A448C3BDD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2">
            <a:extLst>
              <a:ext uri="{FF2B5EF4-FFF2-40B4-BE49-F238E27FC236}">
                <a16:creationId xmlns:a16="http://schemas.microsoft.com/office/drawing/2014/main" id="{093755A5-B5EB-D246-9E8E-8F7C234BD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H</a:t>
            </a:r>
          </a:p>
        </p:txBody>
      </p:sp>
      <p:sp>
        <p:nvSpPr>
          <p:cNvPr id="46113" name="Oval 33">
            <a:extLst>
              <a:ext uri="{FF2B5EF4-FFF2-40B4-BE49-F238E27FC236}">
                <a16:creationId xmlns:a16="http://schemas.microsoft.com/office/drawing/2014/main" id="{F72F5A35-FCAD-4E42-8D2E-C32B8D3A4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Oval 35">
            <a:extLst>
              <a:ext uri="{FF2B5EF4-FFF2-40B4-BE49-F238E27FC236}">
                <a16:creationId xmlns:a16="http://schemas.microsoft.com/office/drawing/2014/main" id="{DB5D8F92-26F5-9948-B150-D37CAD662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36">
            <a:extLst>
              <a:ext uri="{FF2B5EF4-FFF2-40B4-BE49-F238E27FC236}">
                <a16:creationId xmlns:a16="http://schemas.microsoft.com/office/drawing/2014/main" id="{A29F6501-0CBE-C148-9E10-A18D46A7E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37">
            <a:extLst>
              <a:ext uri="{FF2B5EF4-FFF2-40B4-BE49-F238E27FC236}">
                <a16:creationId xmlns:a16="http://schemas.microsoft.com/office/drawing/2014/main" id="{2E4D376C-6D0F-5144-AA95-57AEBF57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38">
            <a:extLst>
              <a:ext uri="{FF2B5EF4-FFF2-40B4-BE49-F238E27FC236}">
                <a16:creationId xmlns:a16="http://schemas.microsoft.com/office/drawing/2014/main" id="{71069271-2287-D14F-B40C-44776F383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2568575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6119" name="Oval 39">
            <a:extLst>
              <a:ext uri="{FF2B5EF4-FFF2-40B4-BE49-F238E27FC236}">
                <a16:creationId xmlns:a16="http://schemas.microsoft.com/office/drawing/2014/main" id="{F7A27595-9A49-6443-AA05-F831EB93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40">
            <a:extLst>
              <a:ext uri="{FF2B5EF4-FFF2-40B4-BE49-F238E27FC236}">
                <a16:creationId xmlns:a16="http://schemas.microsoft.com/office/drawing/2014/main" id="{0D6B6432-BE0C-7141-911F-92D4DF9BE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6121" name="Oval 41">
            <a:extLst>
              <a:ext uri="{FF2B5EF4-FFF2-40B4-BE49-F238E27FC236}">
                <a16:creationId xmlns:a16="http://schemas.microsoft.com/office/drawing/2014/main" id="{D5A2DBF9-46CA-034D-81D0-DD58C96BB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43">
            <a:extLst>
              <a:ext uri="{FF2B5EF4-FFF2-40B4-BE49-F238E27FC236}">
                <a16:creationId xmlns:a16="http://schemas.microsoft.com/office/drawing/2014/main" id="{B9769BAD-5075-2143-B431-D269FF225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4297363"/>
            <a:ext cx="19383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</a:t>
            </a:r>
          </a:p>
        </p:txBody>
      </p:sp>
      <p:sp>
        <p:nvSpPr>
          <p:cNvPr id="46126" name="Oval 46">
            <a:extLst>
              <a:ext uri="{FF2B5EF4-FFF2-40B4-BE49-F238E27FC236}">
                <a16:creationId xmlns:a16="http://schemas.microsoft.com/office/drawing/2014/main" id="{AB4A40BA-FE17-034C-A733-6C3056B1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47">
            <a:extLst>
              <a:ext uri="{FF2B5EF4-FFF2-40B4-BE49-F238E27FC236}">
                <a16:creationId xmlns:a16="http://schemas.microsoft.com/office/drawing/2014/main" id="{9C3C7177-3F05-1E48-91AA-3C50CEA3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422751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24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6128" name="Oval 48">
            <a:extLst>
              <a:ext uri="{FF2B5EF4-FFF2-40B4-BE49-F238E27FC236}">
                <a16:creationId xmlns:a16="http://schemas.microsoft.com/office/drawing/2014/main" id="{0E5DCFD3-F70D-2541-B0D5-8DD95DFB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49">
            <a:extLst>
              <a:ext uri="{FF2B5EF4-FFF2-40B4-BE49-F238E27FC236}">
                <a16:creationId xmlns:a16="http://schemas.microsoft.com/office/drawing/2014/main" id="{919CF1F2-5257-B042-BB3E-8BD5DFEC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MN</a:t>
            </a:r>
          </a:p>
        </p:txBody>
      </p:sp>
      <p:sp>
        <p:nvSpPr>
          <p:cNvPr id="46130" name="Oval 50">
            <a:extLst>
              <a:ext uri="{FF2B5EF4-FFF2-40B4-BE49-F238E27FC236}">
                <a16:creationId xmlns:a16="http://schemas.microsoft.com/office/drawing/2014/main" id="{1C88CE8B-A5FD-E54E-8810-9ADC23DD8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52">
            <a:extLst>
              <a:ext uri="{FF2B5EF4-FFF2-40B4-BE49-F238E27FC236}">
                <a16:creationId xmlns:a16="http://schemas.microsoft.com/office/drawing/2014/main" id="{EC314277-0B5E-624F-A9F8-D3549301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57">
            <a:extLst>
              <a:ext uri="{FF2B5EF4-FFF2-40B4-BE49-F238E27FC236}">
                <a16:creationId xmlns:a16="http://schemas.microsoft.com/office/drawing/2014/main" id="{E7251C63-8D11-7945-A9C0-12F8EA080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58">
            <a:extLst>
              <a:ext uri="{FF2B5EF4-FFF2-40B4-BE49-F238E27FC236}">
                <a16:creationId xmlns:a16="http://schemas.microsoft.com/office/drawing/2014/main" id="{65B38F09-D44F-2544-9C69-6200F6D46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6139" name="Rectangle 59">
            <a:extLst>
              <a:ext uri="{FF2B5EF4-FFF2-40B4-BE49-F238E27FC236}">
                <a16:creationId xmlns:a16="http://schemas.microsoft.com/office/drawing/2014/main" id="{82646FBF-4981-C546-81FC-48753282E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6142" name="Rectangle 62">
            <a:extLst>
              <a:ext uri="{FF2B5EF4-FFF2-40B4-BE49-F238E27FC236}">
                <a16:creationId xmlns:a16="http://schemas.microsoft.com/office/drawing/2014/main" id="{423659E1-48EB-8C4A-B4FA-AB320B435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6143" name="Rectangle 63">
            <a:extLst>
              <a:ext uri="{FF2B5EF4-FFF2-40B4-BE49-F238E27FC236}">
                <a16:creationId xmlns:a16="http://schemas.microsoft.com/office/drawing/2014/main" id="{0C1C30FE-FF7E-3D4D-BCD2-0E2E7FA26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6145" name="Rectangle 65">
            <a:extLst>
              <a:ext uri="{FF2B5EF4-FFF2-40B4-BE49-F238E27FC236}">
                <a16:creationId xmlns:a16="http://schemas.microsoft.com/office/drawing/2014/main" id="{C2105EDE-E546-F047-8DD8-5D1ECF859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6146" name="Rectangle 66">
            <a:extLst>
              <a:ext uri="{FF2B5EF4-FFF2-40B4-BE49-F238E27FC236}">
                <a16:creationId xmlns:a16="http://schemas.microsoft.com/office/drawing/2014/main" id="{F5D2AF20-9A70-2540-BE3C-45CE6925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6147" name="Rectangle 67">
            <a:extLst>
              <a:ext uri="{FF2B5EF4-FFF2-40B4-BE49-F238E27FC236}">
                <a16:creationId xmlns:a16="http://schemas.microsoft.com/office/drawing/2014/main" id="{BC31744A-F318-E240-8E09-7431F90A9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6148" name="Rectangle 68">
            <a:extLst>
              <a:ext uri="{FF2B5EF4-FFF2-40B4-BE49-F238E27FC236}">
                <a16:creationId xmlns:a16="http://schemas.microsoft.com/office/drawing/2014/main" id="{867B760C-DF22-E649-8C82-BC7BA351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987675"/>
            <a:ext cx="10207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18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46149" name="Rectangle 69">
            <a:extLst>
              <a:ext uri="{FF2B5EF4-FFF2-40B4-BE49-F238E27FC236}">
                <a16:creationId xmlns:a16="http://schemas.microsoft.com/office/drawing/2014/main" id="{C5637C41-6FEF-8148-B599-8E216FED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6152" name="Rectangle 72">
            <a:extLst>
              <a:ext uri="{FF2B5EF4-FFF2-40B4-BE49-F238E27FC236}">
                <a16:creationId xmlns:a16="http://schemas.microsoft.com/office/drawing/2014/main" id="{5B60B5F2-E114-A441-B856-D81745C20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pic>
        <p:nvPicPr>
          <p:cNvPr id="46141" name="Picture 61">
            <a:extLst>
              <a:ext uri="{FF2B5EF4-FFF2-40B4-BE49-F238E27FC236}">
                <a16:creationId xmlns:a16="http://schemas.microsoft.com/office/drawing/2014/main" id="{9B97440A-4353-2742-8722-5939E51A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>
            <a:extLst>
              <a:ext uri="{FF2B5EF4-FFF2-40B4-BE49-F238E27FC236}">
                <a16:creationId xmlns:a16="http://schemas.microsoft.com/office/drawing/2014/main" id="{E2F8C7C5-BCEB-1445-BF9B-7EA62D46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>
            <a:extLst>
              <a:ext uri="{FF2B5EF4-FFF2-40B4-BE49-F238E27FC236}">
                <a16:creationId xmlns:a16="http://schemas.microsoft.com/office/drawing/2014/main" id="{93E86BB3-7C2D-1F41-801A-016A7FD2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6" name="Rectangle 4">
            <a:extLst>
              <a:ext uri="{FF2B5EF4-FFF2-40B4-BE49-F238E27FC236}">
                <a16:creationId xmlns:a16="http://schemas.microsoft.com/office/drawing/2014/main" id="{8735D500-F650-4346-B855-ED63E7BF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>
            <a:extLst>
              <a:ext uri="{FF2B5EF4-FFF2-40B4-BE49-F238E27FC236}">
                <a16:creationId xmlns:a16="http://schemas.microsoft.com/office/drawing/2014/main" id="{D530F03B-5E66-4F46-A6A4-1463D4212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>
            <a:extLst>
              <a:ext uri="{FF2B5EF4-FFF2-40B4-BE49-F238E27FC236}">
                <a16:creationId xmlns:a16="http://schemas.microsoft.com/office/drawing/2014/main" id="{4FE30847-444B-3148-A3EE-014F817A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>
            <a:extLst>
              <a:ext uri="{FF2B5EF4-FFF2-40B4-BE49-F238E27FC236}">
                <a16:creationId xmlns:a16="http://schemas.microsoft.com/office/drawing/2014/main" id="{AD19386E-5BFA-064F-B139-19E0EDB29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>
            <a:extLst>
              <a:ext uri="{FF2B5EF4-FFF2-40B4-BE49-F238E27FC236}">
                <a16:creationId xmlns:a16="http://schemas.microsoft.com/office/drawing/2014/main" id="{EB912887-9A30-FC4E-84B7-E7261F5C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28713"/>
            <a:ext cx="11001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200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grpSp>
        <p:nvGrpSpPr>
          <p:cNvPr id="228483" name="Group 131">
            <a:extLst>
              <a:ext uri="{FF2B5EF4-FFF2-40B4-BE49-F238E27FC236}">
                <a16:creationId xmlns:a16="http://schemas.microsoft.com/office/drawing/2014/main" id="{3CBC2A12-C0F1-1146-9E1C-892946D6C4C0}"/>
              </a:ext>
            </a:extLst>
          </p:cNvPr>
          <p:cNvGrpSpPr>
            <a:grpSpLocks/>
          </p:cNvGrpSpPr>
          <p:nvPr/>
        </p:nvGrpSpPr>
        <p:grpSpPr bwMode="auto">
          <a:xfrm>
            <a:off x="1603375" y="976313"/>
            <a:ext cx="6845300" cy="5280025"/>
            <a:chOff x="-460" y="1244"/>
            <a:chExt cx="4312" cy="3350"/>
          </a:xfrm>
        </p:grpSpPr>
        <p:pic>
          <p:nvPicPr>
            <p:cNvPr id="228440" name="Picture 88">
              <a:extLst>
                <a:ext uri="{FF2B5EF4-FFF2-40B4-BE49-F238E27FC236}">
                  <a16:creationId xmlns:a16="http://schemas.microsoft.com/office/drawing/2014/main" id="{AEB5AD98-2EEF-E441-AE9E-48206FC3C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>
              <a:extLst>
                <a:ext uri="{FF2B5EF4-FFF2-40B4-BE49-F238E27FC236}">
                  <a16:creationId xmlns:a16="http://schemas.microsoft.com/office/drawing/2014/main" id="{9A84FB90-CFBF-F045-9E4E-EF9C7448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>
              <a:extLst>
                <a:ext uri="{FF2B5EF4-FFF2-40B4-BE49-F238E27FC236}">
                  <a16:creationId xmlns:a16="http://schemas.microsoft.com/office/drawing/2014/main" id="{3A2938DE-36A8-4D42-A4F1-E77BFAF37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>
              <a:extLst>
                <a:ext uri="{FF2B5EF4-FFF2-40B4-BE49-F238E27FC236}">
                  <a16:creationId xmlns:a16="http://schemas.microsoft.com/office/drawing/2014/main" id="{637BEDEF-3F00-844E-ADEF-6E233A0405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>
                <a:extLst>
                  <a:ext uri="{FF2B5EF4-FFF2-40B4-BE49-F238E27FC236}">
                    <a16:creationId xmlns:a16="http://schemas.microsoft.com/office/drawing/2014/main" id="{1CF30B32-8A37-DD41-B803-96FCF1CB1B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>
                  <a:extLst>
                    <a:ext uri="{FF2B5EF4-FFF2-40B4-BE49-F238E27FC236}">
                      <a16:creationId xmlns:a16="http://schemas.microsoft.com/office/drawing/2014/main" id="{F2461A2B-0D4B-3147-BAB5-EBE517A1E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 descr="GLOBE XX                                                       00006D96Macintosh HD                   ABA78158:">
                  <a:extLst>
                    <a:ext uri="{FF2B5EF4-FFF2-40B4-BE49-F238E27FC236}">
                      <a16:creationId xmlns:a16="http://schemas.microsoft.com/office/drawing/2014/main" id="{8DC50F07-C93B-1048-9B41-5447E36497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>
                <a:extLst>
                  <a:ext uri="{FF2B5EF4-FFF2-40B4-BE49-F238E27FC236}">
                    <a16:creationId xmlns:a16="http://schemas.microsoft.com/office/drawing/2014/main" id="{9FA37CFB-F23A-A447-8C69-5E9B724649A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>
                <a:extLst>
                  <a:ext uri="{FF2B5EF4-FFF2-40B4-BE49-F238E27FC236}">
                    <a16:creationId xmlns:a16="http://schemas.microsoft.com/office/drawing/2014/main" id="{BF08743E-1BC7-C648-9EF9-D8C5352B2C8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>
                <a:extLst>
                  <a:ext uri="{FF2B5EF4-FFF2-40B4-BE49-F238E27FC236}">
                    <a16:creationId xmlns:a16="http://schemas.microsoft.com/office/drawing/2014/main" id="{F2367906-5A84-CE4D-BEFF-D11FBC88BC25}"/>
                  </a:ext>
                </a:extLst>
              </p:cNvPr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>
                <a:extLst>
                  <a:ext uri="{FF2B5EF4-FFF2-40B4-BE49-F238E27FC236}">
                    <a16:creationId xmlns:a16="http://schemas.microsoft.com/office/drawing/2014/main" id="{A198FD52-FC5D-2E4F-86AB-871A0AFCE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>
              <a:extLst>
                <a:ext uri="{FF2B5EF4-FFF2-40B4-BE49-F238E27FC236}">
                  <a16:creationId xmlns:a16="http://schemas.microsoft.com/office/drawing/2014/main" id="{001ACD91-2342-BC45-9EDC-E4505559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>
              <a:extLst>
                <a:ext uri="{FF2B5EF4-FFF2-40B4-BE49-F238E27FC236}">
                  <a16:creationId xmlns:a16="http://schemas.microsoft.com/office/drawing/2014/main" id="{FBCB53AB-648D-B342-B772-525794122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>
              <a:extLst>
                <a:ext uri="{FF2B5EF4-FFF2-40B4-BE49-F238E27FC236}">
                  <a16:creationId xmlns:a16="http://schemas.microsoft.com/office/drawing/2014/main" id="{2D6AB4F0-77F6-6648-B2F6-27088B842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>
              <a:extLst>
                <a:ext uri="{FF2B5EF4-FFF2-40B4-BE49-F238E27FC236}">
                  <a16:creationId xmlns:a16="http://schemas.microsoft.com/office/drawing/2014/main" id="{28076C0A-66AB-C64A-A8ED-CB389458E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>
              <a:extLst>
                <a:ext uri="{FF2B5EF4-FFF2-40B4-BE49-F238E27FC236}">
                  <a16:creationId xmlns:a16="http://schemas.microsoft.com/office/drawing/2014/main" id="{2858EF20-FFD9-4543-9298-6BA11535C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>
              <a:extLst>
                <a:ext uri="{FF2B5EF4-FFF2-40B4-BE49-F238E27FC236}">
                  <a16:creationId xmlns:a16="http://schemas.microsoft.com/office/drawing/2014/main" id="{0F44A83B-0ADA-1D4D-9A68-2A910FB83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>
              <a:extLst>
                <a:ext uri="{FF2B5EF4-FFF2-40B4-BE49-F238E27FC236}">
                  <a16:creationId xmlns:a16="http://schemas.microsoft.com/office/drawing/2014/main" id="{0653D889-B274-5340-AE43-35A4CF116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>
              <a:extLst>
                <a:ext uri="{FF2B5EF4-FFF2-40B4-BE49-F238E27FC236}">
                  <a16:creationId xmlns:a16="http://schemas.microsoft.com/office/drawing/2014/main" id="{0670AFC9-7555-C24E-9D7E-EBDAEDB56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>
              <a:extLst>
                <a:ext uri="{FF2B5EF4-FFF2-40B4-BE49-F238E27FC236}">
                  <a16:creationId xmlns:a16="http://schemas.microsoft.com/office/drawing/2014/main" id="{77B5F915-A947-7040-B45E-3596FEACB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>
              <a:extLst>
                <a:ext uri="{FF2B5EF4-FFF2-40B4-BE49-F238E27FC236}">
                  <a16:creationId xmlns:a16="http://schemas.microsoft.com/office/drawing/2014/main" id="{C4FFEB0D-2F65-5E4C-8784-A2E602F25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>
              <a:extLst>
                <a:ext uri="{FF2B5EF4-FFF2-40B4-BE49-F238E27FC236}">
                  <a16:creationId xmlns:a16="http://schemas.microsoft.com/office/drawing/2014/main" id="{252410DB-49FE-6544-A50B-C0B3134E8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>
              <a:extLst>
                <a:ext uri="{FF2B5EF4-FFF2-40B4-BE49-F238E27FC236}">
                  <a16:creationId xmlns:a16="http://schemas.microsoft.com/office/drawing/2014/main" id="{A22C14E8-5796-444A-B762-F83D4F14D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>
              <a:extLst>
                <a:ext uri="{FF2B5EF4-FFF2-40B4-BE49-F238E27FC236}">
                  <a16:creationId xmlns:a16="http://schemas.microsoft.com/office/drawing/2014/main" id="{DB14E591-6D1D-EA4A-A2A9-D825DFC2C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>
              <a:extLst>
                <a:ext uri="{FF2B5EF4-FFF2-40B4-BE49-F238E27FC236}">
                  <a16:creationId xmlns:a16="http://schemas.microsoft.com/office/drawing/2014/main" id="{F6B7A42B-C7B4-414D-8AFD-F0E5A5CDC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>
              <a:extLst>
                <a:ext uri="{FF2B5EF4-FFF2-40B4-BE49-F238E27FC236}">
                  <a16:creationId xmlns:a16="http://schemas.microsoft.com/office/drawing/2014/main" id="{4EF2EE2D-1CBD-F442-AF1F-4C0BF38BC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>
              <a:extLst>
                <a:ext uri="{FF2B5EF4-FFF2-40B4-BE49-F238E27FC236}">
                  <a16:creationId xmlns:a16="http://schemas.microsoft.com/office/drawing/2014/main" id="{F4B15B7D-E063-2441-973F-6B0B4C678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>
              <a:extLst>
                <a:ext uri="{FF2B5EF4-FFF2-40B4-BE49-F238E27FC236}">
                  <a16:creationId xmlns:a16="http://schemas.microsoft.com/office/drawing/2014/main" id="{464C28B1-1E9E-8A44-878D-A0D254334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>
              <a:extLst>
                <a:ext uri="{FF2B5EF4-FFF2-40B4-BE49-F238E27FC236}">
                  <a16:creationId xmlns:a16="http://schemas.microsoft.com/office/drawing/2014/main" id="{09DD4E87-37D1-F946-9D3F-531AEA89A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>
              <a:extLst>
                <a:ext uri="{FF2B5EF4-FFF2-40B4-BE49-F238E27FC236}">
                  <a16:creationId xmlns:a16="http://schemas.microsoft.com/office/drawing/2014/main" id="{C98D1431-1AEE-154D-B039-B5320D68D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>
              <a:extLst>
                <a:ext uri="{FF2B5EF4-FFF2-40B4-BE49-F238E27FC236}">
                  <a16:creationId xmlns:a16="http://schemas.microsoft.com/office/drawing/2014/main" id="{5E0DE6C0-8C3E-B440-B767-DA5ADFF3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>
              <a:extLst>
                <a:ext uri="{FF2B5EF4-FFF2-40B4-BE49-F238E27FC236}">
                  <a16:creationId xmlns:a16="http://schemas.microsoft.com/office/drawing/2014/main" id="{E2AAB806-4067-BD44-B7C5-DBBF69EC8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>
              <a:extLst>
                <a:ext uri="{FF2B5EF4-FFF2-40B4-BE49-F238E27FC236}">
                  <a16:creationId xmlns:a16="http://schemas.microsoft.com/office/drawing/2014/main" id="{409631A3-B996-8248-B55C-D016EB4EA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>
              <a:extLst>
                <a:ext uri="{FF2B5EF4-FFF2-40B4-BE49-F238E27FC236}">
                  <a16:creationId xmlns:a16="http://schemas.microsoft.com/office/drawing/2014/main" id="{19322871-64E4-E347-BE3B-84235BA9C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>
              <a:extLst>
                <a:ext uri="{FF2B5EF4-FFF2-40B4-BE49-F238E27FC236}">
                  <a16:creationId xmlns:a16="http://schemas.microsoft.com/office/drawing/2014/main" id="{315A711A-E3F6-3F41-BDFB-C49237E2A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>
              <a:extLst>
                <a:ext uri="{FF2B5EF4-FFF2-40B4-BE49-F238E27FC236}">
                  <a16:creationId xmlns:a16="http://schemas.microsoft.com/office/drawing/2014/main" id="{B0415790-831B-7E44-A8AE-AA81A867D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>
              <a:extLst>
                <a:ext uri="{FF2B5EF4-FFF2-40B4-BE49-F238E27FC236}">
                  <a16:creationId xmlns:a16="http://schemas.microsoft.com/office/drawing/2014/main" id="{1E1F41B1-8430-FA44-AD05-B5ACA5FC1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>
              <a:extLst>
                <a:ext uri="{FF2B5EF4-FFF2-40B4-BE49-F238E27FC236}">
                  <a16:creationId xmlns:a16="http://schemas.microsoft.com/office/drawing/2014/main" id="{288FF79F-8A01-E848-8886-A961DC580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>
              <a:extLst>
                <a:ext uri="{FF2B5EF4-FFF2-40B4-BE49-F238E27FC236}">
                  <a16:creationId xmlns:a16="http://schemas.microsoft.com/office/drawing/2014/main" id="{A9735AA6-837F-844C-9C7D-8EE768468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>
              <a:extLst>
                <a:ext uri="{FF2B5EF4-FFF2-40B4-BE49-F238E27FC236}">
                  <a16:creationId xmlns:a16="http://schemas.microsoft.com/office/drawing/2014/main" id="{77C2844E-1D5F-2445-87DF-58C560736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>
            <a:extLst>
              <a:ext uri="{FF2B5EF4-FFF2-40B4-BE49-F238E27FC236}">
                <a16:creationId xmlns:a16="http://schemas.microsoft.com/office/drawing/2014/main" id="{DF4AF612-F272-0643-B794-B5C8004BE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91" name="Rectangle 139">
            <a:extLst>
              <a:ext uri="{FF2B5EF4-FFF2-40B4-BE49-F238E27FC236}">
                <a16:creationId xmlns:a16="http://schemas.microsoft.com/office/drawing/2014/main" id="{5A8927F2-73A2-9249-9C4D-45882CE92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>
            <a:extLst>
              <a:ext uri="{FF2B5EF4-FFF2-40B4-BE49-F238E27FC236}">
                <a16:creationId xmlns:a16="http://schemas.microsoft.com/office/drawing/2014/main" id="{8D6646E0-E74F-844F-B6A5-E4ADC83C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28484" name="Oval 132">
            <a:extLst>
              <a:ext uri="{FF2B5EF4-FFF2-40B4-BE49-F238E27FC236}">
                <a16:creationId xmlns:a16="http://schemas.microsoft.com/office/drawing/2014/main" id="{70859AD6-B6A0-5943-B46E-8A1A8090E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8" name="Text Box 146">
            <a:extLst>
              <a:ext uri="{FF2B5EF4-FFF2-40B4-BE49-F238E27FC236}">
                <a16:creationId xmlns:a16="http://schemas.microsoft.com/office/drawing/2014/main" id="{6DD6A382-B721-4447-9AF4-47F4A0A49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4921250"/>
            <a:ext cx="4683125" cy="11906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0">
                <a:solidFill>
                  <a:srgbClr val="FFEA18"/>
                </a:solidFill>
                <a:effectLst/>
                <a:latin typeface="Kerala" pitchFamily="2" charset="0"/>
              </a:rPr>
              <a:t>çÕÆÉáØíÄµ µÅÏáæ¿ æÎÁßxçùÈßÏX Øíçx¼í</a:t>
            </a:r>
          </a:p>
        </p:txBody>
      </p:sp>
      <p:sp>
        <p:nvSpPr>
          <p:cNvPr id="228499" name="Oval 147">
            <a:extLst>
              <a:ext uri="{FF2B5EF4-FFF2-40B4-BE49-F238E27FC236}">
                <a16:creationId xmlns:a16="http://schemas.microsoft.com/office/drawing/2014/main" id="{CDBD9168-9406-E746-882F-F4C80B2E3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2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>
            <a:extLst>
              <a:ext uri="{FF2B5EF4-FFF2-40B4-BE49-F238E27FC236}">
                <a16:creationId xmlns:a16="http://schemas.microsoft.com/office/drawing/2014/main" id="{AB491A73-5AFD-0346-BA34-D9604F3DD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>
            <a:extLst>
              <a:ext uri="{FF2B5EF4-FFF2-40B4-BE49-F238E27FC236}">
                <a16:creationId xmlns:a16="http://schemas.microsoft.com/office/drawing/2014/main" id="{CA8748AC-7297-A84F-B011-5FB7B7C54619}"/>
              </a:ext>
            </a:extLst>
          </p:cNvPr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dist="141990" dir="478170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3" name="Rectangle 151">
            <a:extLst>
              <a:ext uri="{FF2B5EF4-FFF2-40B4-BE49-F238E27FC236}">
                <a16:creationId xmlns:a16="http://schemas.microsoft.com/office/drawing/2014/main" id="{E2498854-24AA-8440-B84A-9D18FB3D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28488" name="Oval 136">
            <a:extLst>
              <a:ext uri="{FF2B5EF4-FFF2-40B4-BE49-F238E27FC236}">
                <a16:creationId xmlns:a16="http://schemas.microsoft.com/office/drawing/2014/main" id="{E1FD18FF-39BE-F848-9C36-81E645A74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20574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82" grpId="0" autoUpdateAnimBg="0"/>
      <p:bldP spid="228498" grpId="0" autoUpdateAnimBg="0"/>
      <p:bldP spid="22849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>
            <a:extLst>
              <a:ext uri="{FF2B5EF4-FFF2-40B4-BE49-F238E27FC236}">
                <a16:creationId xmlns:a16="http://schemas.microsoft.com/office/drawing/2014/main" id="{4A8CA1E7-9F3B-2B43-82D7-8400C7DF8BCD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CC232147-DA29-6E49-A7F2-28DBE2D3F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>
            <a:extLst>
              <a:ext uri="{FF2B5EF4-FFF2-40B4-BE49-F238E27FC236}">
                <a16:creationId xmlns:a16="http://schemas.microsoft.com/office/drawing/2014/main" id="{FFF5DA10-157E-BA4F-9491-CE0E01AD9181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>
            <a:extLst>
              <a:ext uri="{FF2B5EF4-FFF2-40B4-BE49-F238E27FC236}">
                <a16:creationId xmlns:a16="http://schemas.microsoft.com/office/drawing/2014/main" id="{EEB92485-302F-9A44-8ECA-3AB339698F85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74865A80-784D-6D43-B61E-E3BF1D9D2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ER</a:t>
            </a:r>
          </a:p>
        </p:txBody>
      </p:sp>
      <p:sp>
        <p:nvSpPr>
          <p:cNvPr id="45065" name="Freeform 9">
            <a:extLst>
              <a:ext uri="{FF2B5EF4-FFF2-40B4-BE49-F238E27FC236}">
                <a16:creationId xmlns:a16="http://schemas.microsoft.com/office/drawing/2014/main" id="{8E616678-B14E-AF4B-8439-968FA5625E2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Freeform 11">
            <a:extLst>
              <a:ext uri="{FF2B5EF4-FFF2-40B4-BE49-F238E27FC236}">
                <a16:creationId xmlns:a16="http://schemas.microsoft.com/office/drawing/2014/main" id="{7B37B608-1A46-0C4C-A265-3B88DAB2B20A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>
            <a:extLst>
              <a:ext uri="{FF2B5EF4-FFF2-40B4-BE49-F238E27FC236}">
                <a16:creationId xmlns:a16="http://schemas.microsoft.com/office/drawing/2014/main" id="{4A96239C-64B9-A645-A9A0-1BB3F93149F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>
            <a:extLst>
              <a:ext uri="{FF2B5EF4-FFF2-40B4-BE49-F238E27FC236}">
                <a16:creationId xmlns:a16="http://schemas.microsoft.com/office/drawing/2014/main" id="{1BBE909E-F60D-1448-84DF-4793DDEAC0A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59D85E5E-A79F-4442-AAE6-641173565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73" name="Rectangle 17">
            <a:extLst>
              <a:ext uri="{FF2B5EF4-FFF2-40B4-BE49-F238E27FC236}">
                <a16:creationId xmlns:a16="http://schemas.microsoft.com/office/drawing/2014/main" id="{00B3F752-2605-7645-BF2D-E4AE5FB81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>
            <a:extLst>
              <a:ext uri="{FF2B5EF4-FFF2-40B4-BE49-F238E27FC236}">
                <a16:creationId xmlns:a16="http://schemas.microsoft.com/office/drawing/2014/main" id="{780EDB19-C0DB-444C-8B06-69E232CAF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>
            <a:extLst>
              <a:ext uri="{FF2B5EF4-FFF2-40B4-BE49-F238E27FC236}">
                <a16:creationId xmlns:a16="http://schemas.microsoft.com/office/drawing/2014/main" id="{A4F40340-02D1-EB47-B14E-CEE454D11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21">
            <a:extLst>
              <a:ext uri="{FF2B5EF4-FFF2-40B4-BE49-F238E27FC236}">
                <a16:creationId xmlns:a16="http://schemas.microsoft.com/office/drawing/2014/main" id="{06168C07-6C34-B444-8226-8CC8B32CF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78" name="Line 22">
            <a:extLst>
              <a:ext uri="{FF2B5EF4-FFF2-40B4-BE49-F238E27FC236}">
                <a16:creationId xmlns:a16="http://schemas.microsoft.com/office/drawing/2014/main" id="{92A4232D-A635-7D44-84AC-22DD31984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>
            <a:extLst>
              <a:ext uri="{FF2B5EF4-FFF2-40B4-BE49-F238E27FC236}">
                <a16:creationId xmlns:a16="http://schemas.microsoft.com/office/drawing/2014/main" id="{123AF09D-925D-0844-8CC6-5BC2DB392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>
            <a:extLst>
              <a:ext uri="{FF2B5EF4-FFF2-40B4-BE49-F238E27FC236}">
                <a16:creationId xmlns:a16="http://schemas.microsoft.com/office/drawing/2014/main" id="{B9221064-3D6E-E34E-9412-4C2A49A5E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>
            <a:extLst>
              <a:ext uri="{FF2B5EF4-FFF2-40B4-BE49-F238E27FC236}">
                <a16:creationId xmlns:a16="http://schemas.microsoft.com/office/drawing/2014/main" id="{101FEC84-9BA8-2F4E-876C-03C00B637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>
            <a:extLst>
              <a:ext uri="{FF2B5EF4-FFF2-40B4-BE49-F238E27FC236}">
                <a16:creationId xmlns:a16="http://schemas.microsoft.com/office/drawing/2014/main" id="{ACF1EA05-0E5C-034F-ABF5-A0CF7D42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U</a:t>
            </a:r>
          </a:p>
        </p:txBody>
      </p:sp>
      <p:sp>
        <p:nvSpPr>
          <p:cNvPr id="45083" name="Rectangle 27">
            <a:extLst>
              <a:ext uri="{FF2B5EF4-FFF2-40B4-BE49-F238E27FC236}">
                <a16:creationId xmlns:a16="http://schemas.microsoft.com/office/drawing/2014/main" id="{71B74EED-45AD-2440-BF9F-2A4243CEA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B</a:t>
            </a:r>
          </a:p>
        </p:txBody>
      </p:sp>
      <p:sp>
        <p:nvSpPr>
          <p:cNvPr id="45084" name="Oval 28">
            <a:extLst>
              <a:ext uri="{FF2B5EF4-FFF2-40B4-BE49-F238E27FC236}">
                <a16:creationId xmlns:a16="http://schemas.microsoft.com/office/drawing/2014/main" id="{573B7899-1A5B-4D49-9506-86CCDE3C6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>
            <a:extLst>
              <a:ext uri="{FF2B5EF4-FFF2-40B4-BE49-F238E27FC236}">
                <a16:creationId xmlns:a16="http://schemas.microsoft.com/office/drawing/2014/main" id="{0350473F-BEB7-184E-98A0-948B27450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86" name="Oval 30">
            <a:extLst>
              <a:ext uri="{FF2B5EF4-FFF2-40B4-BE49-F238E27FC236}">
                <a16:creationId xmlns:a16="http://schemas.microsoft.com/office/drawing/2014/main" id="{5676B073-27F0-7C48-8D2E-A5D43887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>
            <a:extLst>
              <a:ext uri="{FF2B5EF4-FFF2-40B4-BE49-F238E27FC236}">
                <a16:creationId xmlns:a16="http://schemas.microsoft.com/office/drawing/2014/main" id="{86A72966-0690-1E44-8917-DA912520C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88" name="Oval 32">
            <a:extLst>
              <a:ext uri="{FF2B5EF4-FFF2-40B4-BE49-F238E27FC236}">
                <a16:creationId xmlns:a16="http://schemas.microsoft.com/office/drawing/2014/main" id="{0A0B214C-44E4-134D-B441-E3A876A8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>
            <a:extLst>
              <a:ext uri="{FF2B5EF4-FFF2-40B4-BE49-F238E27FC236}">
                <a16:creationId xmlns:a16="http://schemas.microsoft.com/office/drawing/2014/main" id="{9FFB0028-9C6A-EB4C-8198-4863C4E5C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>
            <a:extLst>
              <a:ext uri="{FF2B5EF4-FFF2-40B4-BE49-F238E27FC236}">
                <a16:creationId xmlns:a16="http://schemas.microsoft.com/office/drawing/2014/main" id="{5432EBA7-5C8B-6E4A-8E65-C2A296CCA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2568575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91" name="Oval 35">
            <a:extLst>
              <a:ext uri="{FF2B5EF4-FFF2-40B4-BE49-F238E27FC236}">
                <a16:creationId xmlns:a16="http://schemas.microsoft.com/office/drawing/2014/main" id="{C46BEDF0-2EE3-FE4C-BA67-04E211AC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>
            <a:extLst>
              <a:ext uri="{FF2B5EF4-FFF2-40B4-BE49-F238E27FC236}">
                <a16:creationId xmlns:a16="http://schemas.microsoft.com/office/drawing/2014/main" id="{480B2143-0AC5-9148-85F1-79BC315A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093" name="Oval 37">
            <a:extLst>
              <a:ext uri="{FF2B5EF4-FFF2-40B4-BE49-F238E27FC236}">
                <a16:creationId xmlns:a16="http://schemas.microsoft.com/office/drawing/2014/main" id="{512FBCE4-0F8A-A64D-A8EB-598F6574D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>
            <a:extLst>
              <a:ext uri="{FF2B5EF4-FFF2-40B4-BE49-F238E27FC236}">
                <a16:creationId xmlns:a16="http://schemas.microsoft.com/office/drawing/2014/main" id="{C7424BE2-D0E8-8F41-9D3B-3A864163B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>
            <a:extLst>
              <a:ext uri="{FF2B5EF4-FFF2-40B4-BE49-F238E27FC236}">
                <a16:creationId xmlns:a16="http://schemas.microsoft.com/office/drawing/2014/main" id="{72CA20F9-5B06-CE44-87F4-94BBBAB4C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4451350"/>
            <a:ext cx="19383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</a:t>
            </a:r>
          </a:p>
        </p:txBody>
      </p:sp>
      <p:sp>
        <p:nvSpPr>
          <p:cNvPr id="45096" name="Oval 40">
            <a:extLst>
              <a:ext uri="{FF2B5EF4-FFF2-40B4-BE49-F238E27FC236}">
                <a16:creationId xmlns:a16="http://schemas.microsoft.com/office/drawing/2014/main" id="{95821B14-7319-754B-B98D-95129F3DA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8" name="Oval 42">
            <a:extLst>
              <a:ext uri="{FF2B5EF4-FFF2-40B4-BE49-F238E27FC236}">
                <a16:creationId xmlns:a16="http://schemas.microsoft.com/office/drawing/2014/main" id="{5165D921-393B-CE47-AFAF-BE3F154D6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5046663"/>
            <a:ext cx="1389063" cy="108108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>
            <a:extLst>
              <a:ext uri="{FF2B5EF4-FFF2-40B4-BE49-F238E27FC236}">
                <a16:creationId xmlns:a16="http://schemas.microsoft.com/office/drawing/2014/main" id="{93920B63-E375-E04C-8B73-C8650663F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>
            <a:extLst>
              <a:ext uri="{FF2B5EF4-FFF2-40B4-BE49-F238E27FC236}">
                <a16:creationId xmlns:a16="http://schemas.microsoft.com/office/drawing/2014/main" id="{A7697E4F-405B-F941-BEDB-9160B7E2042A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>
            <a:extLst>
              <a:ext uri="{FF2B5EF4-FFF2-40B4-BE49-F238E27FC236}">
                <a16:creationId xmlns:a16="http://schemas.microsoft.com/office/drawing/2014/main" id="{CE34FAEB-44E8-9148-AC18-BAD02DDB0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>
            <a:extLst>
              <a:ext uri="{FF2B5EF4-FFF2-40B4-BE49-F238E27FC236}">
                <a16:creationId xmlns:a16="http://schemas.microsoft.com/office/drawing/2014/main" id="{436C3924-ED3B-934A-A3DD-B0E2B4A48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5103" name="Rectangle 47">
            <a:extLst>
              <a:ext uri="{FF2B5EF4-FFF2-40B4-BE49-F238E27FC236}">
                <a16:creationId xmlns:a16="http://schemas.microsoft.com/office/drawing/2014/main" id="{B29DDB36-7868-1745-A680-E9C2BBD72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5104" name="Rectangle 48">
            <a:extLst>
              <a:ext uri="{FF2B5EF4-FFF2-40B4-BE49-F238E27FC236}">
                <a16:creationId xmlns:a16="http://schemas.microsoft.com/office/drawing/2014/main" id="{5395F189-841D-2A4D-982B-DBB1D518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5105" name="Oval 49">
            <a:extLst>
              <a:ext uri="{FF2B5EF4-FFF2-40B4-BE49-F238E27FC236}">
                <a16:creationId xmlns:a16="http://schemas.microsoft.com/office/drawing/2014/main" id="{692C7481-5761-EC42-B316-732A54CAF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8" name="Oval 52">
            <a:extLst>
              <a:ext uri="{FF2B5EF4-FFF2-40B4-BE49-F238E27FC236}">
                <a16:creationId xmlns:a16="http://schemas.microsoft.com/office/drawing/2014/main" id="{66075F65-8966-1742-B556-96C584DF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1" name="Text Box 55">
            <a:extLst>
              <a:ext uri="{FF2B5EF4-FFF2-40B4-BE49-F238E27FC236}">
                <a16:creationId xmlns:a16="http://schemas.microsoft.com/office/drawing/2014/main" id="{48F819A1-E3D5-AF49-B9AE-11F934993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>
            <a:extLst>
              <a:ext uri="{FF2B5EF4-FFF2-40B4-BE49-F238E27FC236}">
                <a16:creationId xmlns:a16="http://schemas.microsoft.com/office/drawing/2014/main" id="{61BFF3D9-98D8-4941-9B09-FCD19608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>
            <a:extLst>
              <a:ext uri="{FF2B5EF4-FFF2-40B4-BE49-F238E27FC236}">
                <a16:creationId xmlns:a16="http://schemas.microsoft.com/office/drawing/2014/main" id="{23BBE728-F7BE-914E-98AD-F20517CDE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5118" name="Rectangle 62">
            <a:extLst>
              <a:ext uri="{FF2B5EF4-FFF2-40B4-BE49-F238E27FC236}">
                <a16:creationId xmlns:a16="http://schemas.microsoft.com/office/drawing/2014/main" id="{4916EF95-69C4-9440-90C6-2EA36380C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5121" name="Rectangle 65">
            <a:extLst>
              <a:ext uri="{FF2B5EF4-FFF2-40B4-BE49-F238E27FC236}">
                <a16:creationId xmlns:a16="http://schemas.microsoft.com/office/drawing/2014/main" id="{FB16094B-6A20-854F-B1E0-D4B3AAF08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5122" name="Rectangle 66">
            <a:extLst>
              <a:ext uri="{FF2B5EF4-FFF2-40B4-BE49-F238E27FC236}">
                <a16:creationId xmlns:a16="http://schemas.microsoft.com/office/drawing/2014/main" id="{6295A947-5DEB-A94F-83C4-F0C9E70C9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5124" name="Rectangle 68">
            <a:extLst>
              <a:ext uri="{FF2B5EF4-FFF2-40B4-BE49-F238E27FC236}">
                <a16:creationId xmlns:a16="http://schemas.microsoft.com/office/drawing/2014/main" id="{9DFAB27D-008E-7A48-8204-8F347EAA6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5125" name="Rectangle 69">
            <a:extLst>
              <a:ext uri="{FF2B5EF4-FFF2-40B4-BE49-F238E27FC236}">
                <a16:creationId xmlns:a16="http://schemas.microsoft.com/office/drawing/2014/main" id="{6D8D16EE-EA04-CB45-8FB4-29675CC8B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5126" name="Rectangle 70">
            <a:extLst>
              <a:ext uri="{FF2B5EF4-FFF2-40B4-BE49-F238E27FC236}">
                <a16:creationId xmlns:a16="http://schemas.microsoft.com/office/drawing/2014/main" id="{F69F4E27-FED6-E041-95B8-3063E5AB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5127" name="Rectangle 71">
            <a:extLst>
              <a:ext uri="{FF2B5EF4-FFF2-40B4-BE49-F238E27FC236}">
                <a16:creationId xmlns:a16="http://schemas.microsoft.com/office/drawing/2014/main" id="{73F26057-754C-0F48-8B0F-30E21DD6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987675"/>
            <a:ext cx="11128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20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45128" name="Rectangle 72">
            <a:extLst>
              <a:ext uri="{FF2B5EF4-FFF2-40B4-BE49-F238E27FC236}">
                <a16:creationId xmlns:a16="http://schemas.microsoft.com/office/drawing/2014/main" id="{5724BC94-55CE-6E45-999F-C973DC330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5129" name="Rectangle 73">
            <a:extLst>
              <a:ext uri="{FF2B5EF4-FFF2-40B4-BE49-F238E27FC236}">
                <a16:creationId xmlns:a16="http://schemas.microsoft.com/office/drawing/2014/main" id="{05045CDD-DE39-4B42-8DC0-C57414650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5130" name="Rectangle 74">
            <a:extLst>
              <a:ext uri="{FF2B5EF4-FFF2-40B4-BE49-F238E27FC236}">
                <a16:creationId xmlns:a16="http://schemas.microsoft.com/office/drawing/2014/main" id="{83DE931D-20AF-0E4D-9E4A-59A2F0178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45131" name="Rectangle 75">
            <a:extLst>
              <a:ext uri="{FF2B5EF4-FFF2-40B4-BE49-F238E27FC236}">
                <a16:creationId xmlns:a16="http://schemas.microsoft.com/office/drawing/2014/main" id="{86CB2C36-A168-6E42-B704-E014E95AC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5132" name="Rectangle 76">
            <a:extLst>
              <a:ext uri="{FF2B5EF4-FFF2-40B4-BE49-F238E27FC236}">
                <a16:creationId xmlns:a16="http://schemas.microsoft.com/office/drawing/2014/main" id="{E1BFB172-223B-6A43-AD54-AB056A3FC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æÈçÌÞ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ÉVÕîÄ¢</a:t>
            </a:r>
          </a:p>
        </p:txBody>
      </p:sp>
      <p:pic>
        <p:nvPicPr>
          <p:cNvPr id="45119" name="Picture 63">
            <a:extLst>
              <a:ext uri="{FF2B5EF4-FFF2-40B4-BE49-F238E27FC236}">
                <a16:creationId xmlns:a16="http://schemas.microsoft.com/office/drawing/2014/main" id="{F6D0BF16-0810-8F45-8925-ADD17509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33" name="Rectangle 77">
            <a:extLst>
              <a:ext uri="{FF2B5EF4-FFF2-40B4-BE49-F238E27FC236}">
                <a16:creationId xmlns:a16="http://schemas.microsoft.com/office/drawing/2014/main" id="{69FD4FF5-5883-664A-9FC6-54A1C09B9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25" y="4054475"/>
            <a:ext cx="111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0"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45097" name="Rectangle 41">
            <a:extLst>
              <a:ext uri="{FF2B5EF4-FFF2-40B4-BE49-F238E27FC236}">
                <a16:creationId xmlns:a16="http://schemas.microsoft.com/office/drawing/2014/main" id="{EE3D59CD-81FE-9941-ADBF-12BE9A583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5357813"/>
            <a:ext cx="1671637" cy="673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ØàÈÞÏí ÎÜ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>
            <a:extLst>
              <a:ext uri="{FF2B5EF4-FFF2-40B4-BE49-F238E27FC236}">
                <a16:creationId xmlns:a16="http://schemas.microsoft.com/office/drawing/2014/main" id="{79F511BD-8E5B-0A4D-9004-B2008750CC0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64A69EDA-43E2-5B4B-9FD6-44FD5A67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8E6F1B6F-E528-8B47-A5F1-24329D495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>
            <a:extLst>
              <a:ext uri="{FF2B5EF4-FFF2-40B4-BE49-F238E27FC236}">
                <a16:creationId xmlns:a16="http://schemas.microsoft.com/office/drawing/2014/main" id="{5752421F-53C2-CB43-84C6-D7B6D46EE1B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>
            <a:extLst>
              <a:ext uri="{FF2B5EF4-FFF2-40B4-BE49-F238E27FC236}">
                <a16:creationId xmlns:a16="http://schemas.microsoft.com/office/drawing/2014/main" id="{0DC181E2-3FEF-CF47-8E5E-1FDB0BD89F6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Freeform 9">
            <a:extLst>
              <a:ext uri="{FF2B5EF4-FFF2-40B4-BE49-F238E27FC236}">
                <a16:creationId xmlns:a16="http://schemas.microsoft.com/office/drawing/2014/main" id="{CB69A578-037C-584C-A1B7-24B3E771BA02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Freeform 11">
            <a:extLst>
              <a:ext uri="{FF2B5EF4-FFF2-40B4-BE49-F238E27FC236}">
                <a16:creationId xmlns:a16="http://schemas.microsoft.com/office/drawing/2014/main" id="{2FBF75F9-4686-8441-B570-B403E6DBFFE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>
            <a:extLst>
              <a:ext uri="{FF2B5EF4-FFF2-40B4-BE49-F238E27FC236}">
                <a16:creationId xmlns:a16="http://schemas.microsoft.com/office/drawing/2014/main" id="{345F0B02-DE4E-8B41-BA1F-3BA6AA6A0C5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>
            <a:extLst>
              <a:ext uri="{FF2B5EF4-FFF2-40B4-BE49-F238E27FC236}">
                <a16:creationId xmlns:a16="http://schemas.microsoft.com/office/drawing/2014/main" id="{FC1E1AE1-A0E9-4C4F-95A1-A49147DE368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1" name="Rectangle 17">
            <a:extLst>
              <a:ext uri="{FF2B5EF4-FFF2-40B4-BE49-F238E27FC236}">
                <a16:creationId xmlns:a16="http://schemas.microsoft.com/office/drawing/2014/main" id="{48EDBE07-778F-4444-8044-2BA60074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>
            <a:extLst>
              <a:ext uri="{FF2B5EF4-FFF2-40B4-BE49-F238E27FC236}">
                <a16:creationId xmlns:a16="http://schemas.microsoft.com/office/drawing/2014/main" id="{AC399214-ADD5-4141-99FC-6E6A197552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>
            <a:extLst>
              <a:ext uri="{FF2B5EF4-FFF2-40B4-BE49-F238E27FC236}">
                <a16:creationId xmlns:a16="http://schemas.microsoft.com/office/drawing/2014/main" id="{0BB5305D-6CB8-0B4B-B236-D9EE0D2D2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Line 22">
            <a:extLst>
              <a:ext uri="{FF2B5EF4-FFF2-40B4-BE49-F238E27FC236}">
                <a16:creationId xmlns:a16="http://schemas.microsoft.com/office/drawing/2014/main" id="{1EC10681-7626-1B4D-A78D-D3314EC39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>
            <a:extLst>
              <a:ext uri="{FF2B5EF4-FFF2-40B4-BE49-F238E27FC236}">
                <a16:creationId xmlns:a16="http://schemas.microsoft.com/office/drawing/2014/main" id="{66830532-0550-7241-9834-2948F18D8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>
            <a:extLst>
              <a:ext uri="{FF2B5EF4-FFF2-40B4-BE49-F238E27FC236}">
                <a16:creationId xmlns:a16="http://schemas.microsoft.com/office/drawing/2014/main" id="{4BC072EC-5F3B-B543-83DA-963DB539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>
            <a:extLst>
              <a:ext uri="{FF2B5EF4-FFF2-40B4-BE49-F238E27FC236}">
                <a16:creationId xmlns:a16="http://schemas.microsoft.com/office/drawing/2014/main" id="{7B9CED51-DF3F-F641-B800-D408CC045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Oval 28">
            <a:extLst>
              <a:ext uri="{FF2B5EF4-FFF2-40B4-BE49-F238E27FC236}">
                <a16:creationId xmlns:a16="http://schemas.microsoft.com/office/drawing/2014/main" id="{799AA847-C547-AD41-9425-1708AD4F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Oval 30">
            <a:extLst>
              <a:ext uri="{FF2B5EF4-FFF2-40B4-BE49-F238E27FC236}">
                <a16:creationId xmlns:a16="http://schemas.microsoft.com/office/drawing/2014/main" id="{4D110BD7-BFA9-C241-9F71-528C7A17D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Oval 32">
            <a:extLst>
              <a:ext uri="{FF2B5EF4-FFF2-40B4-BE49-F238E27FC236}">
                <a16:creationId xmlns:a16="http://schemas.microsoft.com/office/drawing/2014/main" id="{76B821DB-75EA-294C-A380-34F25850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>
            <a:extLst>
              <a:ext uri="{FF2B5EF4-FFF2-40B4-BE49-F238E27FC236}">
                <a16:creationId xmlns:a16="http://schemas.microsoft.com/office/drawing/2014/main" id="{754B90E4-3CF6-6943-93FC-1372A35E6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Oval 35">
            <a:extLst>
              <a:ext uri="{FF2B5EF4-FFF2-40B4-BE49-F238E27FC236}">
                <a16:creationId xmlns:a16="http://schemas.microsoft.com/office/drawing/2014/main" id="{4F10AD62-7326-7140-AA52-1AF3B5BD2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Oval 37">
            <a:extLst>
              <a:ext uri="{FF2B5EF4-FFF2-40B4-BE49-F238E27FC236}">
                <a16:creationId xmlns:a16="http://schemas.microsoft.com/office/drawing/2014/main" id="{B6FD8D11-445F-AC4F-8B0F-C90B8ED9F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>
            <a:extLst>
              <a:ext uri="{FF2B5EF4-FFF2-40B4-BE49-F238E27FC236}">
                <a16:creationId xmlns:a16="http://schemas.microsoft.com/office/drawing/2014/main" id="{64BF8D5C-E1A5-B543-A1C5-DD99D698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>
            <a:extLst>
              <a:ext uri="{FF2B5EF4-FFF2-40B4-BE49-F238E27FC236}">
                <a16:creationId xmlns:a16="http://schemas.microsoft.com/office/drawing/2014/main" id="{51F29AEE-6333-DE43-A8F4-85EA47ED6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4451350"/>
            <a:ext cx="19383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</a:t>
            </a:r>
          </a:p>
        </p:txBody>
      </p:sp>
      <p:sp>
        <p:nvSpPr>
          <p:cNvPr id="47144" name="Oval 40">
            <a:extLst>
              <a:ext uri="{FF2B5EF4-FFF2-40B4-BE49-F238E27FC236}">
                <a16:creationId xmlns:a16="http://schemas.microsoft.com/office/drawing/2014/main" id="{9519A59C-45B1-2840-80A5-9FC451D3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>
            <a:extLst>
              <a:ext uri="{FF2B5EF4-FFF2-40B4-BE49-F238E27FC236}">
                <a16:creationId xmlns:a16="http://schemas.microsoft.com/office/drawing/2014/main" id="{4AE81470-1CFC-504D-943E-6715E503C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MS</a:t>
            </a:r>
          </a:p>
        </p:txBody>
      </p:sp>
      <p:sp>
        <p:nvSpPr>
          <p:cNvPr id="47146" name="Oval 42">
            <a:extLst>
              <a:ext uri="{FF2B5EF4-FFF2-40B4-BE49-F238E27FC236}">
                <a16:creationId xmlns:a16="http://schemas.microsoft.com/office/drawing/2014/main" id="{D3B59EE1-FA63-0E43-9F4C-248D6FBE4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8" name="AutoShape 44">
            <a:extLst>
              <a:ext uri="{FF2B5EF4-FFF2-40B4-BE49-F238E27FC236}">
                <a16:creationId xmlns:a16="http://schemas.microsoft.com/office/drawing/2014/main" id="{09207A66-B577-5840-9C15-3D6281FA9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>
            <a:extLst>
              <a:ext uri="{FF2B5EF4-FFF2-40B4-BE49-F238E27FC236}">
                <a16:creationId xmlns:a16="http://schemas.microsoft.com/office/drawing/2014/main" id="{A9344FBB-DFE6-2E42-B677-83A450816E5A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>
            <a:extLst>
              <a:ext uri="{FF2B5EF4-FFF2-40B4-BE49-F238E27FC236}">
                <a16:creationId xmlns:a16="http://schemas.microsoft.com/office/drawing/2014/main" id="{40CB13D5-9ED8-B644-B2F0-5FFD48AD5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>
            <a:extLst>
              <a:ext uri="{FF2B5EF4-FFF2-40B4-BE49-F238E27FC236}">
                <a16:creationId xmlns:a16="http://schemas.microsoft.com/office/drawing/2014/main" id="{4DC41DD6-0C57-F244-BFF5-4C38856D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47152" name="Rectangle 48">
            <a:extLst>
              <a:ext uri="{FF2B5EF4-FFF2-40B4-BE49-F238E27FC236}">
                <a16:creationId xmlns:a16="http://schemas.microsoft.com/office/drawing/2014/main" id="{35AB3F27-8791-6544-A456-36323676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47153" name="Rectangle 49">
            <a:extLst>
              <a:ext uri="{FF2B5EF4-FFF2-40B4-BE49-F238E27FC236}">
                <a16:creationId xmlns:a16="http://schemas.microsoft.com/office/drawing/2014/main" id="{ED8E3930-1488-294C-AB5D-871CD56EF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47154" name="Oval 50">
            <a:extLst>
              <a:ext uri="{FF2B5EF4-FFF2-40B4-BE49-F238E27FC236}">
                <a16:creationId xmlns:a16="http://schemas.microsoft.com/office/drawing/2014/main" id="{CFD80820-FF9A-6A43-BDBF-CD1FE97C4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7" name="Oval 53">
            <a:extLst>
              <a:ext uri="{FF2B5EF4-FFF2-40B4-BE49-F238E27FC236}">
                <a16:creationId xmlns:a16="http://schemas.microsoft.com/office/drawing/2014/main" id="{C8EB9AF1-8B72-5E4B-9F4B-EFBDFBEFB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>
            <a:extLst>
              <a:ext uri="{FF2B5EF4-FFF2-40B4-BE49-F238E27FC236}">
                <a16:creationId xmlns:a16="http://schemas.microsoft.com/office/drawing/2014/main" id="{F4B07902-8952-2449-A3CE-37521AA66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>
            <a:extLst>
              <a:ext uri="{FF2B5EF4-FFF2-40B4-BE49-F238E27FC236}">
                <a16:creationId xmlns:a16="http://schemas.microsoft.com/office/drawing/2014/main" id="{6E3012DE-811D-F54C-8347-B12955183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>
            <a:extLst>
              <a:ext uri="{FF2B5EF4-FFF2-40B4-BE49-F238E27FC236}">
                <a16:creationId xmlns:a16="http://schemas.microsoft.com/office/drawing/2014/main" id="{EF27B714-C279-CD4D-B0E4-9B88A1C1B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>
            <a:extLst>
              <a:ext uri="{FF2B5EF4-FFF2-40B4-BE49-F238E27FC236}">
                <a16:creationId xmlns:a16="http://schemas.microsoft.com/office/drawing/2014/main" id="{0C80BEA8-7A2F-A144-B277-90C9DAF21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>
            <a:extLst>
              <a:ext uri="{FF2B5EF4-FFF2-40B4-BE49-F238E27FC236}">
                <a16:creationId xmlns:a16="http://schemas.microsoft.com/office/drawing/2014/main" id="{824494FC-BA03-1648-8860-71E1EB2FB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>
            <a:extLst>
              <a:ext uri="{FF2B5EF4-FFF2-40B4-BE49-F238E27FC236}">
                <a16:creationId xmlns:a16="http://schemas.microsoft.com/office/drawing/2014/main" id="{A4ECBDD6-97BC-C044-A952-DD46E1C5B89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>
              <a:extLst>
                <a:ext uri="{FF2B5EF4-FFF2-40B4-BE49-F238E27FC236}">
                  <a16:creationId xmlns:a16="http://schemas.microsoft.com/office/drawing/2014/main" id="{6D7C3127-D5A9-CC45-854C-2C8366C2F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>
              <a:extLst>
                <a:ext uri="{FF2B5EF4-FFF2-40B4-BE49-F238E27FC236}">
                  <a16:creationId xmlns:a16="http://schemas.microsoft.com/office/drawing/2014/main" id="{E801A7D9-ADB7-5D4F-8AA2-3FEA95698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>
              <a:extLst>
                <a:ext uri="{FF2B5EF4-FFF2-40B4-BE49-F238E27FC236}">
                  <a16:creationId xmlns:a16="http://schemas.microsoft.com/office/drawing/2014/main" id="{DF7B2A8F-DCF8-0846-AE68-1D292D8EF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>
              <a:extLst>
                <a:ext uri="{FF2B5EF4-FFF2-40B4-BE49-F238E27FC236}">
                  <a16:creationId xmlns:a16="http://schemas.microsoft.com/office/drawing/2014/main" id="{01F4030D-9B4C-8043-A0A9-F321B6946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8" name="Text Box 64">
            <a:extLst>
              <a:ext uri="{FF2B5EF4-FFF2-40B4-BE49-F238E27FC236}">
                <a16:creationId xmlns:a16="http://schemas.microsoft.com/office/drawing/2014/main" id="{62CC8CC1-586B-E443-89F9-EEA1BF7B2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1433513"/>
            <a:ext cx="60547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   </a:t>
            </a:r>
            <a:r>
              <a:rPr lang="en-US" altLang="en-US" sz="8000" i="0">
                <a:solidFill>
                  <a:srgbClr val="FFFF00"/>
                </a:solidFill>
                <a:effectLst/>
                <a:latin typeface="Kerala" pitchFamily="2" charset="0"/>
              </a:rPr>
              <a:t>µø dÉçÆÖBZ</a:t>
            </a:r>
          </a:p>
        </p:txBody>
      </p:sp>
      <p:sp>
        <p:nvSpPr>
          <p:cNvPr id="47169" name="Text Box 65">
            <a:extLst>
              <a:ext uri="{FF2B5EF4-FFF2-40B4-BE49-F238E27FC236}">
                <a16:creationId xmlns:a16="http://schemas.microsoft.com/office/drawing/2014/main" id="{F6CFF43D-E9C1-DB46-B57F-954A40BD1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>
            <a:extLst>
              <a:ext uri="{FF2B5EF4-FFF2-40B4-BE49-F238E27FC236}">
                <a16:creationId xmlns:a16="http://schemas.microsoft.com/office/drawing/2014/main" id="{A08472AD-4C5B-834F-977B-3CD454E1D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>
            <a:extLst>
              <a:ext uri="{FF2B5EF4-FFF2-40B4-BE49-F238E27FC236}">
                <a16:creationId xmlns:a16="http://schemas.microsoft.com/office/drawing/2014/main" id="{008CB300-23EF-BF4A-9A2B-328A5FDB9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7176" name="Text Box 72">
            <a:extLst>
              <a:ext uri="{FF2B5EF4-FFF2-40B4-BE49-F238E27FC236}">
                <a16:creationId xmlns:a16="http://schemas.microsoft.com/office/drawing/2014/main" id="{DC724A89-B08D-E147-9078-3D7DEB14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7177" name="Rectangle 73">
            <a:extLst>
              <a:ext uri="{FF2B5EF4-FFF2-40B4-BE49-F238E27FC236}">
                <a16:creationId xmlns:a16="http://schemas.microsoft.com/office/drawing/2014/main" id="{208DBFBB-75DB-CC4B-A877-79B64B4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47178" name="Rectangle 74">
            <a:extLst>
              <a:ext uri="{FF2B5EF4-FFF2-40B4-BE49-F238E27FC236}">
                <a16:creationId xmlns:a16="http://schemas.microsoft.com/office/drawing/2014/main" id="{3BD77526-2A8E-564F-9669-7C71CBD8C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47179" name="Rectangle 75">
            <a:extLst>
              <a:ext uri="{FF2B5EF4-FFF2-40B4-BE49-F238E27FC236}">
                <a16:creationId xmlns:a16="http://schemas.microsoft.com/office/drawing/2014/main" id="{B8ECC5D8-1359-B147-8A57-C15E98FE9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47181" name="Rectangle 77">
            <a:extLst>
              <a:ext uri="{FF2B5EF4-FFF2-40B4-BE49-F238E27FC236}">
                <a16:creationId xmlns:a16="http://schemas.microsoft.com/office/drawing/2014/main" id="{CE5A6AF1-0323-184D-8BAA-C257CCB87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47182" name="Rectangle 78">
            <a:extLst>
              <a:ext uri="{FF2B5EF4-FFF2-40B4-BE49-F238E27FC236}">
                <a16:creationId xmlns:a16="http://schemas.microsoft.com/office/drawing/2014/main" id="{AC36CA4B-57CB-0043-A315-69E242B8E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47185" name="Rectangle 81">
            <a:extLst>
              <a:ext uri="{FF2B5EF4-FFF2-40B4-BE49-F238E27FC236}">
                <a16:creationId xmlns:a16="http://schemas.microsoft.com/office/drawing/2014/main" id="{C4FBF499-ED63-3A49-B007-5D238D4A6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4392613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47188" name="Rectangle 84">
            <a:extLst>
              <a:ext uri="{FF2B5EF4-FFF2-40B4-BE49-F238E27FC236}">
                <a16:creationId xmlns:a16="http://schemas.microsoft.com/office/drawing/2014/main" id="{4A55788C-B990-2D4A-B92D-323078466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47189" name="Rectangle 85">
            <a:extLst>
              <a:ext uri="{FF2B5EF4-FFF2-40B4-BE49-F238E27FC236}">
                <a16:creationId xmlns:a16="http://schemas.microsoft.com/office/drawing/2014/main" id="{3AC61628-9E8F-8944-9D68-812579DB4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47190" name="Rectangle 86">
            <a:extLst>
              <a:ext uri="{FF2B5EF4-FFF2-40B4-BE49-F238E27FC236}">
                <a16:creationId xmlns:a16="http://schemas.microsoft.com/office/drawing/2014/main" id="{DCD30B51-1388-AF44-AA57-5D827A60A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1447800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47191" name="Rectangle 87">
            <a:extLst>
              <a:ext uri="{FF2B5EF4-FFF2-40B4-BE49-F238E27FC236}">
                <a16:creationId xmlns:a16="http://schemas.microsoft.com/office/drawing/2014/main" id="{391F6968-E825-3947-AA5E-2CDBC1B76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47192" name="Rectangle 88">
            <a:extLst>
              <a:ext uri="{FF2B5EF4-FFF2-40B4-BE49-F238E27FC236}">
                <a16:creationId xmlns:a16="http://schemas.microsoft.com/office/drawing/2014/main" id="{A43C0EAF-527D-C549-B5E9-554520B2B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47193" name="Rectangle 89">
            <a:extLst>
              <a:ext uri="{FF2B5EF4-FFF2-40B4-BE49-F238E27FC236}">
                <a16:creationId xmlns:a16="http://schemas.microsoft.com/office/drawing/2014/main" id="{55851BA0-CA07-4C46-A1BB-6446A0423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47194" name="Rectangle 90">
            <a:extLst>
              <a:ext uri="{FF2B5EF4-FFF2-40B4-BE49-F238E27FC236}">
                <a16:creationId xmlns:a16="http://schemas.microsoft.com/office/drawing/2014/main" id="{02462F0B-1087-DC43-A8F9-74267899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987675"/>
            <a:ext cx="11128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20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47195" name="Rectangle 91">
            <a:extLst>
              <a:ext uri="{FF2B5EF4-FFF2-40B4-BE49-F238E27FC236}">
                <a16:creationId xmlns:a16="http://schemas.microsoft.com/office/drawing/2014/main" id="{BC9456B5-0BB6-534D-8867-B45A7F4F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568575"/>
            <a:ext cx="83026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47196" name="Rectangle 92">
            <a:extLst>
              <a:ext uri="{FF2B5EF4-FFF2-40B4-BE49-F238E27FC236}">
                <a16:creationId xmlns:a16="http://schemas.microsoft.com/office/drawing/2014/main" id="{CA02145C-BF87-424D-BE2A-907533E26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47197" name="Rectangle 93">
            <a:extLst>
              <a:ext uri="{FF2B5EF4-FFF2-40B4-BE49-F238E27FC236}">
                <a16:creationId xmlns:a16="http://schemas.microsoft.com/office/drawing/2014/main" id="{34283F89-28CF-A34C-974B-C21B1E1C6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4029075"/>
            <a:ext cx="111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0">
                <a:effectLst>
                  <a:outerShdw blurRad="38100" dist="38100" dir="2700000" algn="tl">
                    <a:srgbClr val="000000"/>
                  </a:outerShdw>
                </a:effectLst>
                <a:latin typeface="Kerala" pitchFamily="2" charset="0"/>
              </a:rPr>
              <a:t>¨¼ßÉíÄí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Freeform 4">
            <a:extLst>
              <a:ext uri="{FF2B5EF4-FFF2-40B4-BE49-F238E27FC236}">
                <a16:creationId xmlns:a16="http://schemas.microsoft.com/office/drawing/2014/main" id="{D3A714F0-0CD9-9446-8A5A-799DD7F5182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8A81F826-1A15-B24A-B702-760BE1AC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7">
            <a:extLst>
              <a:ext uri="{FF2B5EF4-FFF2-40B4-BE49-F238E27FC236}">
                <a16:creationId xmlns:a16="http://schemas.microsoft.com/office/drawing/2014/main" id="{67B52FA0-79A0-EF47-ACC3-BECAB359DCD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8">
            <a:extLst>
              <a:ext uri="{FF2B5EF4-FFF2-40B4-BE49-F238E27FC236}">
                <a16:creationId xmlns:a16="http://schemas.microsoft.com/office/drawing/2014/main" id="{2FBC6E67-152A-A942-BCB1-0E124E020A3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Freeform 10">
            <a:extLst>
              <a:ext uri="{FF2B5EF4-FFF2-40B4-BE49-F238E27FC236}">
                <a16:creationId xmlns:a16="http://schemas.microsoft.com/office/drawing/2014/main" id="{CD817C27-6DBD-BE4A-B961-B96A9D8603F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Freeform 12">
            <a:extLst>
              <a:ext uri="{FF2B5EF4-FFF2-40B4-BE49-F238E27FC236}">
                <a16:creationId xmlns:a16="http://schemas.microsoft.com/office/drawing/2014/main" id="{16C7E1CA-326F-654C-BF0F-07636B5296D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3">
            <a:extLst>
              <a:ext uri="{FF2B5EF4-FFF2-40B4-BE49-F238E27FC236}">
                <a16:creationId xmlns:a16="http://schemas.microsoft.com/office/drawing/2014/main" id="{99770517-DA6A-7249-93E4-72334D51138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4">
            <a:extLst>
              <a:ext uri="{FF2B5EF4-FFF2-40B4-BE49-F238E27FC236}">
                <a16:creationId xmlns:a16="http://schemas.microsoft.com/office/drawing/2014/main" id="{DF83A659-64EA-8747-AA79-676BDB9B5A6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BFFD6B27-0527-8941-BA61-A2E6A971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>
            <a:extLst>
              <a:ext uri="{FF2B5EF4-FFF2-40B4-BE49-F238E27FC236}">
                <a16:creationId xmlns:a16="http://schemas.microsoft.com/office/drawing/2014/main" id="{DD0710D8-5388-5746-8896-513ECAA9B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5091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Line 22">
            <a:extLst>
              <a:ext uri="{FF2B5EF4-FFF2-40B4-BE49-F238E27FC236}">
                <a16:creationId xmlns:a16="http://schemas.microsoft.com/office/drawing/2014/main" id="{36D9418E-DE9B-C744-92F1-8FD8F7861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>
            <a:extLst>
              <a:ext uri="{FF2B5EF4-FFF2-40B4-BE49-F238E27FC236}">
                <a16:creationId xmlns:a16="http://schemas.microsoft.com/office/drawing/2014/main" id="{703FABEF-D349-3344-85BD-BBF780214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AutoShape 24">
            <a:extLst>
              <a:ext uri="{FF2B5EF4-FFF2-40B4-BE49-F238E27FC236}">
                <a16:creationId xmlns:a16="http://schemas.microsoft.com/office/drawing/2014/main" id="{2F7BFFBA-3231-A141-9C96-32DE11CB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AutoShape 25">
            <a:extLst>
              <a:ext uri="{FF2B5EF4-FFF2-40B4-BE49-F238E27FC236}">
                <a16:creationId xmlns:a16="http://schemas.microsoft.com/office/drawing/2014/main" id="{7B964119-CDFB-FA46-9568-0B147D997D6D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>
            <a:extLst>
              <a:ext uri="{FF2B5EF4-FFF2-40B4-BE49-F238E27FC236}">
                <a16:creationId xmlns:a16="http://schemas.microsoft.com/office/drawing/2014/main" id="{851685FF-B969-C34B-B903-8EB979A55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7">
            <a:extLst>
              <a:ext uri="{FF2B5EF4-FFF2-40B4-BE49-F238E27FC236}">
                <a16:creationId xmlns:a16="http://schemas.microsoft.com/office/drawing/2014/main" id="{E76A63B5-1318-2545-84A9-1DDF5B1AB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919191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8AB5DC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50204" name="Rectangle 28">
            <a:extLst>
              <a:ext uri="{FF2B5EF4-FFF2-40B4-BE49-F238E27FC236}">
                <a16:creationId xmlns:a16="http://schemas.microsoft.com/office/drawing/2014/main" id="{21929131-80EF-144A-A91E-D8EE2F7E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50205" name="Rectangle 29">
            <a:extLst>
              <a:ext uri="{FF2B5EF4-FFF2-40B4-BE49-F238E27FC236}">
                <a16:creationId xmlns:a16="http://schemas.microsoft.com/office/drawing/2014/main" id="{02A872AD-B4FB-2946-9B27-99B052BCF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50208" name="Oval 32">
            <a:extLst>
              <a:ext uri="{FF2B5EF4-FFF2-40B4-BE49-F238E27FC236}">
                <a16:creationId xmlns:a16="http://schemas.microsoft.com/office/drawing/2014/main" id="{C2EE2E86-A8B6-C24F-AD16-12A580F69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>
            <a:extLst>
              <a:ext uri="{FF2B5EF4-FFF2-40B4-BE49-F238E27FC236}">
                <a16:creationId xmlns:a16="http://schemas.microsoft.com/office/drawing/2014/main" id="{6DA07226-D6B8-F04E-BC42-88EE7380F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0210" name="Oval 34">
            <a:extLst>
              <a:ext uri="{FF2B5EF4-FFF2-40B4-BE49-F238E27FC236}">
                <a16:creationId xmlns:a16="http://schemas.microsoft.com/office/drawing/2014/main" id="{07BCFAB8-3D4A-4D48-892A-FF5C7AD13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6B2C225E-916D-0F42-BA2F-5D57D162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0212" name="Oval 36">
            <a:extLst>
              <a:ext uri="{FF2B5EF4-FFF2-40B4-BE49-F238E27FC236}">
                <a16:creationId xmlns:a16="http://schemas.microsoft.com/office/drawing/2014/main" id="{8A1AAB2E-B723-A84D-A7AE-F4E2AB9DB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Oval 37">
            <a:extLst>
              <a:ext uri="{FF2B5EF4-FFF2-40B4-BE49-F238E27FC236}">
                <a16:creationId xmlns:a16="http://schemas.microsoft.com/office/drawing/2014/main" id="{D5DB00CA-0772-4F4D-8ED5-C1EB843A3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5" name="Oval 39">
            <a:extLst>
              <a:ext uri="{FF2B5EF4-FFF2-40B4-BE49-F238E27FC236}">
                <a16:creationId xmlns:a16="http://schemas.microsoft.com/office/drawing/2014/main" id="{92F9E17A-DD5F-2B40-8139-2BCDF841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Rectangle 40">
            <a:extLst>
              <a:ext uri="{FF2B5EF4-FFF2-40B4-BE49-F238E27FC236}">
                <a16:creationId xmlns:a16="http://schemas.microsoft.com/office/drawing/2014/main" id="{8714625B-FEF8-6E4E-B9F0-5E716C11A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rgbClr val="9999FF"/>
              </a:solidFill>
              <a:effectLst/>
              <a:latin typeface="Times" pitchFamily="2" charset="0"/>
            </a:endParaRPr>
          </a:p>
        </p:txBody>
      </p:sp>
      <p:sp>
        <p:nvSpPr>
          <p:cNvPr id="50217" name="Oval 41">
            <a:extLst>
              <a:ext uri="{FF2B5EF4-FFF2-40B4-BE49-F238E27FC236}">
                <a16:creationId xmlns:a16="http://schemas.microsoft.com/office/drawing/2014/main" id="{57943D68-6877-5C4A-9150-3138DD96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>
            <a:extLst>
              <a:ext uri="{FF2B5EF4-FFF2-40B4-BE49-F238E27FC236}">
                <a16:creationId xmlns:a16="http://schemas.microsoft.com/office/drawing/2014/main" id="{9625D7BD-6C8A-9F40-89B9-5718D313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>
            <a:extLst>
              <a:ext uri="{FF2B5EF4-FFF2-40B4-BE49-F238E27FC236}">
                <a16:creationId xmlns:a16="http://schemas.microsoft.com/office/drawing/2014/main" id="{ADBD5C9B-DFA5-ED45-ABA7-6ED2ECAE7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4">
            <a:extLst>
              <a:ext uri="{FF2B5EF4-FFF2-40B4-BE49-F238E27FC236}">
                <a16:creationId xmlns:a16="http://schemas.microsoft.com/office/drawing/2014/main" id="{AA149BCD-E300-CD43-AC63-5AF7B48B5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MS</a:t>
            </a:r>
          </a:p>
        </p:txBody>
      </p:sp>
      <p:sp>
        <p:nvSpPr>
          <p:cNvPr id="50221" name="Oval 45">
            <a:extLst>
              <a:ext uri="{FF2B5EF4-FFF2-40B4-BE49-F238E27FC236}">
                <a16:creationId xmlns:a16="http://schemas.microsoft.com/office/drawing/2014/main" id="{F0E3008B-DD67-C348-A21A-99B458358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7" name="Line 51">
            <a:extLst>
              <a:ext uri="{FF2B5EF4-FFF2-40B4-BE49-F238E27FC236}">
                <a16:creationId xmlns:a16="http://schemas.microsoft.com/office/drawing/2014/main" id="{8203CE0E-1C61-3346-92F6-1DD5DC067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>
            <a:extLst>
              <a:ext uri="{FF2B5EF4-FFF2-40B4-BE49-F238E27FC236}">
                <a16:creationId xmlns:a16="http://schemas.microsoft.com/office/drawing/2014/main" id="{845788DB-AEB2-3B44-A862-EB7034BE3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>
            <a:extLst>
              <a:ext uri="{FF2B5EF4-FFF2-40B4-BE49-F238E27FC236}">
                <a16:creationId xmlns:a16="http://schemas.microsoft.com/office/drawing/2014/main" id="{AA47CE1C-10BC-F04B-BC5B-2281C8570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Text Box 59">
            <a:extLst>
              <a:ext uri="{FF2B5EF4-FFF2-40B4-BE49-F238E27FC236}">
                <a16:creationId xmlns:a16="http://schemas.microsoft.com/office/drawing/2014/main" id="{1F70D170-FF12-E84B-B02E-B1CCBF58B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grpSp>
        <p:nvGrpSpPr>
          <p:cNvPr id="50252" name="Group 76">
            <a:extLst>
              <a:ext uri="{FF2B5EF4-FFF2-40B4-BE49-F238E27FC236}">
                <a16:creationId xmlns:a16="http://schemas.microsoft.com/office/drawing/2014/main" id="{D989CB33-5255-2841-90D7-ED4E0197D625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505200"/>
            <a:ext cx="2514600" cy="2362200"/>
            <a:chOff x="2448" y="2208"/>
            <a:chExt cx="1584" cy="1488"/>
          </a:xfrm>
        </p:grpSpPr>
        <p:sp>
          <p:nvSpPr>
            <p:cNvPr id="50241" name="Text Box 65">
              <a:extLst>
                <a:ext uri="{FF2B5EF4-FFF2-40B4-BE49-F238E27FC236}">
                  <a16:creationId xmlns:a16="http://schemas.microsoft.com/office/drawing/2014/main" id="{0DBABCE2-5111-6443-B93F-B9884F81E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134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"</a:t>
              </a:r>
              <a:r>
                <a:rPr lang="en-US" altLang="en-US" sz="4000" i="0">
                  <a:solidFill>
                    <a:srgbClr val="FFFF00"/>
                  </a:solidFill>
                  <a:effectLst/>
                  <a:latin typeface="Kerala" pitchFamily="2" charset="0"/>
                </a:rPr>
                <a:t>ÆÞX ÎáÄW çÌVçÖÌÕæø</a:t>
              </a:r>
              <a:r>
                <a:rPr lang="en-US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</a:p>
          </p:txBody>
        </p:sp>
        <p:sp>
          <p:nvSpPr>
            <p:cNvPr id="50244" name="AutoShape 68">
              <a:extLst>
                <a:ext uri="{FF2B5EF4-FFF2-40B4-BE49-F238E27FC236}">
                  <a16:creationId xmlns:a16="http://schemas.microsoft.com/office/drawing/2014/main" id="{C561ECC4-00AB-564B-9AB4-7BF91C6AE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48" name="Text Box 72">
            <a:extLst>
              <a:ext uri="{FF2B5EF4-FFF2-40B4-BE49-F238E27FC236}">
                <a16:creationId xmlns:a16="http://schemas.microsoft.com/office/drawing/2014/main" id="{84AEC42F-6CF5-254C-9FFF-6437ECBF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5638800"/>
            <a:ext cx="1146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effectLst/>
                <a:latin typeface="Kerala" pitchFamily="2" charset="0"/>
              </a:rPr>
              <a:t>ÈcÞÏÞÇßÉzÞV</a:t>
            </a:r>
            <a:r>
              <a:rPr lang="en-US" altLang="en-US" sz="1600" i="0">
                <a:effectLst/>
                <a:latin typeface="Kerala" pitchFamily="2" charset="0"/>
              </a:rPr>
              <a:t> </a:t>
            </a:r>
            <a:r>
              <a:rPr lang="en-US" alt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50225" name="Line 49">
            <a:extLst>
              <a:ext uri="{FF2B5EF4-FFF2-40B4-BE49-F238E27FC236}">
                <a16:creationId xmlns:a16="http://schemas.microsoft.com/office/drawing/2014/main" id="{A1581AD5-0423-C04D-B214-570567881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Line 50">
            <a:extLst>
              <a:ext uri="{FF2B5EF4-FFF2-40B4-BE49-F238E27FC236}">
                <a16:creationId xmlns:a16="http://schemas.microsoft.com/office/drawing/2014/main" id="{A1168134-D6AC-8943-9F90-BBE9CCBF0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5" name="Oval 79">
            <a:extLst>
              <a:ext uri="{FF2B5EF4-FFF2-40B4-BE49-F238E27FC236}">
                <a16:creationId xmlns:a16="http://schemas.microsoft.com/office/drawing/2014/main" id="{4DACD634-A14E-514C-BE0C-1E0600AEA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5532438"/>
            <a:ext cx="1157287" cy="850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Text Box 80">
            <a:extLst>
              <a:ext uri="{FF2B5EF4-FFF2-40B4-BE49-F238E27FC236}">
                <a16:creationId xmlns:a16="http://schemas.microsoft.com/office/drawing/2014/main" id="{02201709-EBD8-154D-A414-CA4554262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0261" name="Rectangle 85">
            <a:extLst>
              <a:ext uri="{FF2B5EF4-FFF2-40B4-BE49-F238E27FC236}">
                <a16:creationId xmlns:a16="http://schemas.microsoft.com/office/drawing/2014/main" id="{8A0E9500-C09F-5D49-A476-DEA04843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0262" name="Text Box 86">
            <a:extLst>
              <a:ext uri="{FF2B5EF4-FFF2-40B4-BE49-F238E27FC236}">
                <a16:creationId xmlns:a16="http://schemas.microsoft.com/office/drawing/2014/main" id="{060FCB84-4AF7-754D-BE13-7F3448ED8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50263" name="Rectangle 87">
            <a:extLst>
              <a:ext uri="{FF2B5EF4-FFF2-40B4-BE49-F238E27FC236}">
                <a16:creationId xmlns:a16="http://schemas.microsoft.com/office/drawing/2014/main" id="{CF051761-B854-744E-82D0-C025F889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50264" name="Text Box 88">
            <a:extLst>
              <a:ext uri="{FF2B5EF4-FFF2-40B4-BE49-F238E27FC236}">
                <a16:creationId xmlns:a16="http://schemas.microsoft.com/office/drawing/2014/main" id="{494116AE-B53F-4B43-825D-8650FD9B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0265" name="Rectangle 89">
            <a:extLst>
              <a:ext uri="{FF2B5EF4-FFF2-40B4-BE49-F238E27FC236}">
                <a16:creationId xmlns:a16="http://schemas.microsoft.com/office/drawing/2014/main" id="{96B84B62-BE3C-1043-82CD-9B7698913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50266" name="Rectangle 90">
            <a:extLst>
              <a:ext uri="{FF2B5EF4-FFF2-40B4-BE49-F238E27FC236}">
                <a16:creationId xmlns:a16="http://schemas.microsoft.com/office/drawing/2014/main" id="{2CEBC133-6F9C-EA49-BEB9-285F5CD03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50267" name="Oval 91">
            <a:extLst>
              <a:ext uri="{FF2B5EF4-FFF2-40B4-BE49-F238E27FC236}">
                <a16:creationId xmlns:a16="http://schemas.microsoft.com/office/drawing/2014/main" id="{596D9B4A-1C0B-2C48-A287-1E0A93CD6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68" name="Rectangle 92">
            <a:extLst>
              <a:ext uri="{FF2B5EF4-FFF2-40B4-BE49-F238E27FC236}">
                <a16:creationId xmlns:a16="http://schemas.microsoft.com/office/drawing/2014/main" id="{B17EFAA8-F1D3-7C4A-8B37-7E260404F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50269" name="Rectangle 93">
            <a:extLst>
              <a:ext uri="{FF2B5EF4-FFF2-40B4-BE49-F238E27FC236}">
                <a16:creationId xmlns:a16="http://schemas.microsoft.com/office/drawing/2014/main" id="{E58FD34C-5BB0-C240-ACB6-3D6F8645B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grpSp>
        <p:nvGrpSpPr>
          <p:cNvPr id="50254" name="Group 78">
            <a:extLst>
              <a:ext uri="{FF2B5EF4-FFF2-40B4-BE49-F238E27FC236}">
                <a16:creationId xmlns:a16="http://schemas.microsoft.com/office/drawing/2014/main" id="{D7E96C1B-EB52-124E-8EB6-EDC40DAFA78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4213"/>
            <a:ext cx="925512" cy="3757612"/>
            <a:chOff x="1017" y="431"/>
            <a:chExt cx="583" cy="2367"/>
          </a:xfrm>
        </p:grpSpPr>
        <p:sp>
          <p:nvSpPr>
            <p:cNvPr id="50250" name="Oval 74">
              <a:extLst>
                <a:ext uri="{FF2B5EF4-FFF2-40B4-BE49-F238E27FC236}">
                  <a16:creationId xmlns:a16="http://schemas.microsoft.com/office/drawing/2014/main" id="{15B898C6-9AE3-9C41-99BD-72624A775D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Rectangle 48">
              <a:extLst>
                <a:ext uri="{FF2B5EF4-FFF2-40B4-BE49-F238E27FC236}">
                  <a16:creationId xmlns:a16="http://schemas.microsoft.com/office/drawing/2014/main" id="{4312D6A0-5EAE-5F4B-8E12-1EE28FB7E7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99" y="1354"/>
              <a:ext cx="2323" cy="47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400" i="0">
                  <a:solidFill>
                    <a:srgbClr val="FAF200"/>
                  </a:solidFill>
                  <a:effectLst/>
                  <a:latin typeface="Kerala" pitchFamily="2" charset="0"/>
                </a:rPr>
                <a:t>çÆÖ¢</a:t>
              </a:r>
            </a:p>
          </p:txBody>
        </p:sp>
      </p:grpSp>
      <p:sp>
        <p:nvSpPr>
          <p:cNvPr id="50272" name="Rectangle 96">
            <a:extLst>
              <a:ext uri="{FF2B5EF4-FFF2-40B4-BE49-F238E27FC236}">
                <a16:creationId xmlns:a16="http://schemas.microsoft.com/office/drawing/2014/main" id="{4C86CF81-C108-054D-9574-C6167E775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50273" name="Rectangle 97">
            <a:extLst>
              <a:ext uri="{FF2B5EF4-FFF2-40B4-BE49-F238E27FC236}">
                <a16:creationId xmlns:a16="http://schemas.microsoft.com/office/drawing/2014/main" id="{05A0E005-F416-394C-913C-41915A04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50274" name="Rectangle 98">
            <a:extLst>
              <a:ext uri="{FF2B5EF4-FFF2-40B4-BE49-F238E27FC236}">
                <a16:creationId xmlns:a16="http://schemas.microsoft.com/office/drawing/2014/main" id="{AB5EF478-D676-A046-9011-E8213FEEA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987675"/>
            <a:ext cx="11128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20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50275" name="Rectangle 99">
            <a:extLst>
              <a:ext uri="{FF2B5EF4-FFF2-40B4-BE49-F238E27FC236}">
                <a16:creationId xmlns:a16="http://schemas.microsoft.com/office/drawing/2014/main" id="{A9E131F2-F63D-7841-9B28-E937D182F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50276" name="Rectangle 100">
            <a:extLst>
              <a:ext uri="{FF2B5EF4-FFF2-40B4-BE49-F238E27FC236}">
                <a16:creationId xmlns:a16="http://schemas.microsoft.com/office/drawing/2014/main" id="{AD4D482D-4E57-A648-BC66-7650C6253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50277" name="Rectangle 101">
            <a:extLst>
              <a:ext uri="{FF2B5EF4-FFF2-40B4-BE49-F238E27FC236}">
                <a16:creationId xmlns:a16="http://schemas.microsoft.com/office/drawing/2014/main" id="{FD82E6EA-6619-934C-9D38-7B624831F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50278" name="Rectangle 102">
            <a:extLst>
              <a:ext uri="{FF2B5EF4-FFF2-40B4-BE49-F238E27FC236}">
                <a16:creationId xmlns:a16="http://schemas.microsoft.com/office/drawing/2014/main" id="{82CC9D6D-E98A-DA41-8351-BFDD285CD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50279" name="Rectangle 103">
            <a:extLst>
              <a:ext uri="{FF2B5EF4-FFF2-40B4-BE49-F238E27FC236}">
                <a16:creationId xmlns:a16="http://schemas.microsoft.com/office/drawing/2014/main" id="{00C62123-90FA-704F-A8BE-DC7E209C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3" y="3967163"/>
            <a:ext cx="1855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i="0"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50280" name="Rectangle 104">
            <a:extLst>
              <a:ext uri="{FF2B5EF4-FFF2-40B4-BE49-F238E27FC236}">
                <a16:creationId xmlns:a16="http://schemas.microsoft.com/office/drawing/2014/main" id="{B2751EDB-3A45-574D-AC3D-496096CE9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0247" name="AutoShape 71">
            <a:extLst>
              <a:ext uri="{FF2B5EF4-FFF2-40B4-BE49-F238E27FC236}">
                <a16:creationId xmlns:a16="http://schemas.microsoft.com/office/drawing/2014/main" id="{5BCF4FBC-917E-6B4A-A713-EEA674ED54BA}"/>
              </a:ext>
            </a:extLst>
          </p:cNvPr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endParaRPr lang="en-US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50284" name="Rectangle 108">
            <a:extLst>
              <a:ext uri="{FF2B5EF4-FFF2-40B4-BE49-F238E27FC236}">
                <a16:creationId xmlns:a16="http://schemas.microsoft.com/office/drawing/2014/main" id="{FC4E39E1-7714-2040-895F-E813D2A4D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50285" name="Rectangle 109">
            <a:extLst>
              <a:ext uri="{FF2B5EF4-FFF2-40B4-BE49-F238E27FC236}">
                <a16:creationId xmlns:a16="http://schemas.microsoft.com/office/drawing/2014/main" id="{1BE25909-6AC6-E341-96AD-C8037C207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8" grpId="0" autoUpdateAnimBg="0"/>
      <p:bldP spid="50247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>
            <a:extLst>
              <a:ext uri="{FF2B5EF4-FFF2-40B4-BE49-F238E27FC236}">
                <a16:creationId xmlns:a16="http://schemas.microsoft.com/office/drawing/2014/main" id="{97AC9DE4-3029-7644-BB30-67D90CF89A0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2BA617FA-036A-734E-BF0C-2025F7F07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A9D67E06-1314-0C4D-8568-6E843531E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>
            <a:extLst>
              <a:ext uri="{FF2B5EF4-FFF2-40B4-BE49-F238E27FC236}">
                <a16:creationId xmlns:a16="http://schemas.microsoft.com/office/drawing/2014/main" id="{0F37440A-71B7-D142-A24A-8612685FDAA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>
            <a:extLst>
              <a:ext uri="{FF2B5EF4-FFF2-40B4-BE49-F238E27FC236}">
                <a16:creationId xmlns:a16="http://schemas.microsoft.com/office/drawing/2014/main" id="{387904E2-CA84-8E49-807D-7E121F4CDF26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Freeform 9">
            <a:extLst>
              <a:ext uri="{FF2B5EF4-FFF2-40B4-BE49-F238E27FC236}">
                <a16:creationId xmlns:a16="http://schemas.microsoft.com/office/drawing/2014/main" id="{966569CB-D810-A14A-B3EF-5B2729CF5ABA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Freeform 11">
            <a:extLst>
              <a:ext uri="{FF2B5EF4-FFF2-40B4-BE49-F238E27FC236}">
                <a16:creationId xmlns:a16="http://schemas.microsoft.com/office/drawing/2014/main" id="{E8C99489-6DC3-464E-941D-8340FB14740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>
            <a:extLst>
              <a:ext uri="{FF2B5EF4-FFF2-40B4-BE49-F238E27FC236}">
                <a16:creationId xmlns:a16="http://schemas.microsoft.com/office/drawing/2014/main" id="{864DFADB-3AC6-714F-9650-8B7BF3FC91A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>
            <a:extLst>
              <a:ext uri="{FF2B5EF4-FFF2-40B4-BE49-F238E27FC236}">
                <a16:creationId xmlns:a16="http://schemas.microsoft.com/office/drawing/2014/main" id="{D9C90AB7-1C1B-9846-A214-AC620914CB1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>
            <a:extLst>
              <a:ext uri="{FF2B5EF4-FFF2-40B4-BE49-F238E27FC236}">
                <a16:creationId xmlns:a16="http://schemas.microsoft.com/office/drawing/2014/main" id="{B8B30DFB-B0AE-344E-8B56-B2871E67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17" name="Rectangle 17">
            <a:extLst>
              <a:ext uri="{FF2B5EF4-FFF2-40B4-BE49-F238E27FC236}">
                <a16:creationId xmlns:a16="http://schemas.microsoft.com/office/drawing/2014/main" id="{1F87273E-2531-244D-9155-A4E5B712D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23B97B15-E664-6F48-AD29-8C9A93A7F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C1F50BF5-8213-E54C-A3EA-47F54A6FF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Rectangle 21">
            <a:extLst>
              <a:ext uri="{FF2B5EF4-FFF2-40B4-BE49-F238E27FC236}">
                <a16:creationId xmlns:a16="http://schemas.microsoft.com/office/drawing/2014/main" id="{020F7953-DA14-4D49-8D8F-E9E10233F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22" name="Line 22">
            <a:extLst>
              <a:ext uri="{FF2B5EF4-FFF2-40B4-BE49-F238E27FC236}">
                <a16:creationId xmlns:a16="http://schemas.microsoft.com/office/drawing/2014/main" id="{E7D6F1A0-066D-8042-9A9B-5F1332219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>
            <a:extLst>
              <a:ext uri="{FF2B5EF4-FFF2-40B4-BE49-F238E27FC236}">
                <a16:creationId xmlns:a16="http://schemas.microsoft.com/office/drawing/2014/main" id="{B691EDF0-1317-B54E-A6E7-7F2CFEE84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1789884C-3973-B54E-AE5A-1E80C14A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Oval 27">
            <a:extLst>
              <a:ext uri="{FF2B5EF4-FFF2-40B4-BE49-F238E27FC236}">
                <a16:creationId xmlns:a16="http://schemas.microsoft.com/office/drawing/2014/main" id="{B7B3A318-9744-6C4E-8452-7D2E836B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>
            <a:extLst>
              <a:ext uri="{FF2B5EF4-FFF2-40B4-BE49-F238E27FC236}">
                <a16:creationId xmlns:a16="http://schemas.microsoft.com/office/drawing/2014/main" id="{A5EDCEA5-C49C-5B4A-8BC3-79A2BAAAD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29" name="Oval 29">
            <a:extLst>
              <a:ext uri="{FF2B5EF4-FFF2-40B4-BE49-F238E27FC236}">
                <a16:creationId xmlns:a16="http://schemas.microsoft.com/office/drawing/2014/main" id="{39104CA4-F054-5B46-8AA2-81479A32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>
            <a:extLst>
              <a:ext uri="{FF2B5EF4-FFF2-40B4-BE49-F238E27FC236}">
                <a16:creationId xmlns:a16="http://schemas.microsoft.com/office/drawing/2014/main" id="{A3111716-4B3F-8A49-8859-100033257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31" name="Oval 31">
            <a:extLst>
              <a:ext uri="{FF2B5EF4-FFF2-40B4-BE49-F238E27FC236}">
                <a16:creationId xmlns:a16="http://schemas.microsoft.com/office/drawing/2014/main" id="{FD3C5C57-0008-564D-8358-7670BA509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>
            <a:extLst>
              <a:ext uri="{FF2B5EF4-FFF2-40B4-BE49-F238E27FC236}">
                <a16:creationId xmlns:a16="http://schemas.microsoft.com/office/drawing/2014/main" id="{ECBA1D9F-9B4A-8442-8BEF-5953D7AF5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>
            <a:extLst>
              <a:ext uri="{FF2B5EF4-FFF2-40B4-BE49-F238E27FC236}">
                <a16:creationId xmlns:a16="http://schemas.microsoft.com/office/drawing/2014/main" id="{B8F923DD-80C3-564B-AC9F-8ABC635EF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2568575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34" name="Oval 34">
            <a:extLst>
              <a:ext uri="{FF2B5EF4-FFF2-40B4-BE49-F238E27FC236}">
                <a16:creationId xmlns:a16="http://schemas.microsoft.com/office/drawing/2014/main" id="{CECA3711-3CB3-8346-85A1-C063A42A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>
            <a:extLst>
              <a:ext uri="{FF2B5EF4-FFF2-40B4-BE49-F238E27FC236}">
                <a16:creationId xmlns:a16="http://schemas.microsoft.com/office/drawing/2014/main" id="{2903E959-E15C-404C-A8C8-AA98FEB51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36" name="Oval 36">
            <a:extLst>
              <a:ext uri="{FF2B5EF4-FFF2-40B4-BE49-F238E27FC236}">
                <a16:creationId xmlns:a16="http://schemas.microsoft.com/office/drawing/2014/main" id="{9A9C03CB-E566-9C4B-8E3C-C5BDC9319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>
            <a:extLst>
              <a:ext uri="{FF2B5EF4-FFF2-40B4-BE49-F238E27FC236}">
                <a16:creationId xmlns:a16="http://schemas.microsoft.com/office/drawing/2014/main" id="{5A374B1F-9A5B-3546-8891-5E82758B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Oval 39">
            <a:extLst>
              <a:ext uri="{FF2B5EF4-FFF2-40B4-BE49-F238E27FC236}">
                <a16:creationId xmlns:a16="http://schemas.microsoft.com/office/drawing/2014/main" id="{043F7277-5026-4846-A2D7-431C1CCD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Oval 41">
            <a:extLst>
              <a:ext uri="{FF2B5EF4-FFF2-40B4-BE49-F238E27FC236}">
                <a16:creationId xmlns:a16="http://schemas.microsoft.com/office/drawing/2014/main" id="{4AC460F7-CF9F-5B48-AE33-C461A5C96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>
            <a:extLst>
              <a:ext uri="{FF2B5EF4-FFF2-40B4-BE49-F238E27FC236}">
                <a16:creationId xmlns:a16="http://schemas.microsoft.com/office/drawing/2014/main" id="{499E9467-D06F-4547-BB6C-58DA26640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4081463"/>
            <a:ext cx="1023937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i="0">
                <a:solidFill>
                  <a:schemeClr val="folHlink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18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44" name="Text Box 44">
            <a:extLst>
              <a:ext uri="{FF2B5EF4-FFF2-40B4-BE49-F238E27FC236}">
                <a16:creationId xmlns:a16="http://schemas.microsoft.com/office/drawing/2014/main" id="{667BCC48-03C6-D442-A8BB-B5FE34CF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836863"/>
            <a:ext cx="3352800" cy="2754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US" sz="6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en-US" sz="6600" i="0">
                <a:solidFill>
                  <a:srgbClr val="FFFA35"/>
                </a:solidFill>
                <a:effectLst/>
                <a:latin typeface="Kerala" pitchFamily="2" charset="0"/>
              </a:rPr>
              <a:t>È¿È çÕÆß!</a:t>
            </a:r>
            <a:r>
              <a:rPr lang="en-US" altLang="en-US" sz="6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</p:txBody>
      </p:sp>
      <p:sp>
        <p:nvSpPr>
          <p:cNvPr id="51246" name="Text Box 46">
            <a:extLst>
              <a:ext uri="{FF2B5EF4-FFF2-40B4-BE49-F238E27FC236}">
                <a16:creationId xmlns:a16="http://schemas.microsoft.com/office/drawing/2014/main" id="{5B0FC5D8-1DF0-F84C-9477-AFC68D91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>
            <a:extLst>
              <a:ext uri="{FF2B5EF4-FFF2-40B4-BE49-F238E27FC236}">
                <a16:creationId xmlns:a16="http://schemas.microsoft.com/office/drawing/2014/main" id="{EE6BA495-C74F-0943-952B-3F33EFB4B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>
            <a:extLst>
              <a:ext uri="{FF2B5EF4-FFF2-40B4-BE49-F238E27FC236}">
                <a16:creationId xmlns:a16="http://schemas.microsoft.com/office/drawing/2014/main" id="{19119552-EFE8-4F45-A9E9-C3D95D27D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51253" name="Rectangle 53">
            <a:extLst>
              <a:ext uri="{FF2B5EF4-FFF2-40B4-BE49-F238E27FC236}">
                <a16:creationId xmlns:a16="http://schemas.microsoft.com/office/drawing/2014/main" id="{B9908074-5B96-0440-8948-824B8825C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51254" name="Rectangle 54">
            <a:extLst>
              <a:ext uri="{FF2B5EF4-FFF2-40B4-BE49-F238E27FC236}">
                <a16:creationId xmlns:a16="http://schemas.microsoft.com/office/drawing/2014/main" id="{69E5B81D-4AB7-BE4A-BC1A-00E679C09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51255" name="Rectangle 55">
            <a:extLst>
              <a:ext uri="{FF2B5EF4-FFF2-40B4-BE49-F238E27FC236}">
                <a16:creationId xmlns:a16="http://schemas.microsoft.com/office/drawing/2014/main" id="{8E78ECAD-8263-5544-8032-66F7BBE6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51257" name="Rectangle 57">
            <a:extLst>
              <a:ext uri="{FF2B5EF4-FFF2-40B4-BE49-F238E27FC236}">
                <a16:creationId xmlns:a16="http://schemas.microsoft.com/office/drawing/2014/main" id="{3180F2E3-C262-3742-8F14-45D7D7E5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51258" name="Rectangle 58">
            <a:extLst>
              <a:ext uri="{FF2B5EF4-FFF2-40B4-BE49-F238E27FC236}">
                <a16:creationId xmlns:a16="http://schemas.microsoft.com/office/drawing/2014/main" id="{8C405168-B15C-BB49-9A70-4EA113C65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51259" name="Rectangle 59">
            <a:extLst>
              <a:ext uri="{FF2B5EF4-FFF2-40B4-BE49-F238E27FC236}">
                <a16:creationId xmlns:a16="http://schemas.microsoft.com/office/drawing/2014/main" id="{32CA9939-5763-A44D-9E56-0ADE1F5E3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51260" name="Rectangle 60">
            <a:extLst>
              <a:ext uri="{FF2B5EF4-FFF2-40B4-BE49-F238E27FC236}">
                <a16:creationId xmlns:a16="http://schemas.microsoft.com/office/drawing/2014/main" id="{AC27343D-144A-A84A-AA7E-E3E2B2D11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2987675"/>
            <a:ext cx="1676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çÏÞVgÞX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51261" name="Rectangle 61">
            <a:extLst>
              <a:ext uri="{FF2B5EF4-FFF2-40B4-BE49-F238E27FC236}">
                <a16:creationId xmlns:a16="http://schemas.microsoft.com/office/drawing/2014/main" id="{5A251F51-4840-0641-A9FE-AFE3214A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51262" name="Rectangle 62">
            <a:extLst>
              <a:ext uri="{FF2B5EF4-FFF2-40B4-BE49-F238E27FC236}">
                <a16:creationId xmlns:a16="http://schemas.microsoft.com/office/drawing/2014/main" id="{BBFE80AC-734E-9E45-B70F-F839D6B0C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51263" name="Rectangle 63">
            <a:extLst>
              <a:ext uri="{FF2B5EF4-FFF2-40B4-BE49-F238E27FC236}">
                <a16:creationId xmlns:a16="http://schemas.microsoft.com/office/drawing/2014/main" id="{0554E365-15D1-0840-8FF7-032B7D02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51264" name="Rectangle 64">
            <a:extLst>
              <a:ext uri="{FF2B5EF4-FFF2-40B4-BE49-F238E27FC236}">
                <a16:creationId xmlns:a16="http://schemas.microsoft.com/office/drawing/2014/main" id="{DABC054E-2F8E-7C43-824D-E4F976BB2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51265" name="Rectangle 65">
            <a:extLst>
              <a:ext uri="{FF2B5EF4-FFF2-40B4-BE49-F238E27FC236}">
                <a16:creationId xmlns:a16="http://schemas.microsoft.com/office/drawing/2014/main" id="{E50CD949-4625-CE4A-A640-18D4108E4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51266" name="Rectangle 66">
            <a:extLst>
              <a:ext uri="{FF2B5EF4-FFF2-40B4-BE49-F238E27FC236}">
                <a16:creationId xmlns:a16="http://schemas.microsoft.com/office/drawing/2014/main" id="{9C044149-ED13-FC45-A4A6-142E74642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51267" name="Rectangle 67">
            <a:extLst>
              <a:ext uri="{FF2B5EF4-FFF2-40B4-BE49-F238E27FC236}">
                <a16:creationId xmlns:a16="http://schemas.microsoft.com/office/drawing/2014/main" id="{9381F60F-8E9E-5F4C-A235-EAEE4D7DF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51268" name="Rectangle 68">
            <a:extLst>
              <a:ext uri="{FF2B5EF4-FFF2-40B4-BE49-F238E27FC236}">
                <a16:creationId xmlns:a16="http://schemas.microsoft.com/office/drawing/2014/main" id="{FEA5275A-FF8A-2A4D-B102-0A4C7D7F8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æÈçÌÞ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ÉVÕîÄ¢</a:t>
            </a:r>
          </a:p>
        </p:txBody>
      </p:sp>
      <p:sp>
        <p:nvSpPr>
          <p:cNvPr id="51271" name="Rectangle 71">
            <a:extLst>
              <a:ext uri="{FF2B5EF4-FFF2-40B4-BE49-F238E27FC236}">
                <a16:creationId xmlns:a16="http://schemas.microsoft.com/office/drawing/2014/main" id="{30717C81-99DE-BD4F-A1E8-88D5BDC52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478631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µÞçÆÖí ÌVK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>
            <a:extLst>
              <a:ext uri="{FF2B5EF4-FFF2-40B4-BE49-F238E27FC236}">
                <a16:creationId xmlns:a16="http://schemas.microsoft.com/office/drawing/2014/main" id="{F3925004-B805-5F45-B42D-60781EA9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E47463B3-9FDE-7C4E-8EA4-386B34A7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Line 21">
            <a:extLst>
              <a:ext uri="{FF2B5EF4-FFF2-40B4-BE49-F238E27FC236}">
                <a16:creationId xmlns:a16="http://schemas.microsoft.com/office/drawing/2014/main" id="{2A07121F-0DEC-254C-9CA8-B81B7CB3F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>
            <a:extLst>
              <a:ext uri="{FF2B5EF4-FFF2-40B4-BE49-F238E27FC236}">
                <a16:creationId xmlns:a16="http://schemas.microsoft.com/office/drawing/2014/main" id="{3C752184-655B-4B49-88FC-93A303183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2720975"/>
            <a:ext cx="5516562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i="0">
                <a:solidFill>
                  <a:srgbClr val="FFFA35"/>
                </a:solidFill>
                <a:effectLst/>
                <a:latin typeface="Kerala" pitchFamily="2" charset="0"/>
              </a:rPr>
              <a:t>§çMÞZ ²øá ÉáÈøÕçÜÞµÈ¢…</a:t>
            </a:r>
          </a:p>
        </p:txBody>
      </p:sp>
      <p:sp>
        <p:nvSpPr>
          <p:cNvPr id="86062" name="Text Box 46">
            <a:extLst>
              <a:ext uri="{FF2B5EF4-FFF2-40B4-BE49-F238E27FC236}">
                <a16:creationId xmlns:a16="http://schemas.microsoft.com/office/drawing/2014/main" id="{55ABD888-A2CC-7B46-AB27-F9F57EEF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>
            <a:extLst>
              <a:ext uri="{FF2B5EF4-FFF2-40B4-BE49-F238E27FC236}">
                <a16:creationId xmlns:a16="http://schemas.microsoft.com/office/drawing/2014/main" id="{4D7FF0FE-181C-6D4E-A4A8-EE1EA1F4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>
            <a:extLst>
              <a:ext uri="{FF2B5EF4-FFF2-40B4-BE49-F238E27FC236}">
                <a16:creationId xmlns:a16="http://schemas.microsoft.com/office/drawing/2014/main" id="{89079D31-E136-8249-AD31-A79D1C72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86070" name="Rectangle 54">
            <a:extLst>
              <a:ext uri="{FF2B5EF4-FFF2-40B4-BE49-F238E27FC236}">
                <a16:creationId xmlns:a16="http://schemas.microsoft.com/office/drawing/2014/main" id="{2C18F9CD-9257-B744-A64F-89F749882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86071" name="Rectangle 55">
            <a:extLst>
              <a:ext uri="{FF2B5EF4-FFF2-40B4-BE49-F238E27FC236}">
                <a16:creationId xmlns:a16="http://schemas.microsoft.com/office/drawing/2014/main" id="{2EB67143-ECD8-CB41-9D9E-7C6FA78D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0F998CF-4D78-D042-AB34-3D9FD250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295E15F5-5B78-3349-99B6-93B559072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7DE52C62-E584-784D-A2F8-D121BF69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>
            <a:extLst>
              <a:ext uri="{FF2B5EF4-FFF2-40B4-BE49-F238E27FC236}">
                <a16:creationId xmlns:a16="http://schemas.microsoft.com/office/drawing/2014/main" id="{C949095C-CDEA-5E4F-A06B-84B290699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>
            <a:extLst>
              <a:ext uri="{FF2B5EF4-FFF2-40B4-BE49-F238E27FC236}">
                <a16:creationId xmlns:a16="http://schemas.microsoft.com/office/drawing/2014/main" id="{DBB9295B-930E-9347-92A7-21EF757A5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Line 8">
            <a:extLst>
              <a:ext uri="{FF2B5EF4-FFF2-40B4-BE49-F238E27FC236}">
                <a16:creationId xmlns:a16="http://schemas.microsoft.com/office/drawing/2014/main" id="{AC736EFA-F1B7-DF4C-9230-6B7AB5C0F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>
            <a:extLst>
              <a:ext uri="{FF2B5EF4-FFF2-40B4-BE49-F238E27FC236}">
                <a16:creationId xmlns:a16="http://schemas.microsoft.com/office/drawing/2014/main" id="{1F8A952A-29A0-AD4D-A336-A21A00E941DA}"/>
              </a:ext>
            </a:extLst>
          </p:cNvPr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>
            <a:extLst>
              <a:ext uri="{FF2B5EF4-FFF2-40B4-BE49-F238E27FC236}">
                <a16:creationId xmlns:a16="http://schemas.microsoft.com/office/drawing/2014/main" id="{8953089E-2B26-6146-B4D7-2BA04C311391}"/>
              </a:ext>
            </a:extLst>
          </p:cNvPr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>
            <a:extLst>
              <a:ext uri="{FF2B5EF4-FFF2-40B4-BE49-F238E27FC236}">
                <a16:creationId xmlns:a16="http://schemas.microsoft.com/office/drawing/2014/main" id="{00FCC8EE-50C1-8C44-B0FB-A20A710D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>
            <a:extLst>
              <a:ext uri="{FF2B5EF4-FFF2-40B4-BE49-F238E27FC236}">
                <a16:creationId xmlns:a16="http://schemas.microsoft.com/office/drawing/2014/main" id="{05B38369-CEB5-254F-8EE5-2FB01FAD9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>
            <a:extLst>
              <a:ext uri="{FF2B5EF4-FFF2-40B4-BE49-F238E27FC236}">
                <a16:creationId xmlns:a16="http://schemas.microsoft.com/office/drawing/2014/main" id="{0A30C157-01CA-6046-823C-544129C8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87059" name="Rectangle 19">
            <a:extLst>
              <a:ext uri="{FF2B5EF4-FFF2-40B4-BE49-F238E27FC236}">
                <a16:creationId xmlns:a16="http://schemas.microsoft.com/office/drawing/2014/main" id="{92511D48-4272-7740-A890-56819CBF6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87060" name="Rectangle 20">
            <a:extLst>
              <a:ext uri="{FF2B5EF4-FFF2-40B4-BE49-F238E27FC236}">
                <a16:creationId xmlns:a16="http://schemas.microsoft.com/office/drawing/2014/main" id="{620904D3-8BB7-0F41-B99D-8AF90AF2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>
            <a:extLst>
              <a:ext uri="{FF2B5EF4-FFF2-40B4-BE49-F238E27FC236}">
                <a16:creationId xmlns:a16="http://schemas.microsoft.com/office/drawing/2014/main" id="{2AB8E5C9-E202-BC43-9BF5-B20D40CF065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BBDA781-9707-9845-B364-A9EE87449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76868523-3480-0044-B0A9-1B6C1028D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663D7AE5-B653-0B45-9FB6-5872B59CF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>
            <a:extLst>
              <a:ext uri="{FF2B5EF4-FFF2-40B4-BE49-F238E27FC236}">
                <a16:creationId xmlns:a16="http://schemas.microsoft.com/office/drawing/2014/main" id="{BE443605-536A-414B-AC2F-50274B93E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>
            <a:extLst>
              <a:ext uri="{FF2B5EF4-FFF2-40B4-BE49-F238E27FC236}">
                <a16:creationId xmlns:a16="http://schemas.microsoft.com/office/drawing/2014/main" id="{C726749A-00C0-5D42-ADFC-EA809714D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Line 10">
            <a:extLst>
              <a:ext uri="{FF2B5EF4-FFF2-40B4-BE49-F238E27FC236}">
                <a16:creationId xmlns:a16="http://schemas.microsoft.com/office/drawing/2014/main" id="{736B6ED1-416A-DB44-80AE-F9370A30E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>
            <a:extLst>
              <a:ext uri="{FF2B5EF4-FFF2-40B4-BE49-F238E27FC236}">
                <a16:creationId xmlns:a16="http://schemas.microsoft.com/office/drawing/2014/main" id="{AEDFE5FD-33B8-0441-BCA7-559F57522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>
            <a:extLst>
              <a:ext uri="{FF2B5EF4-FFF2-40B4-BE49-F238E27FC236}">
                <a16:creationId xmlns:a16="http://schemas.microsoft.com/office/drawing/2014/main" id="{6322C705-19A0-1649-9A3D-8441C2B8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>
            <a:extLst>
              <a:ext uri="{FF2B5EF4-FFF2-40B4-BE49-F238E27FC236}">
                <a16:creationId xmlns:a16="http://schemas.microsoft.com/office/drawing/2014/main" id="{166F0B88-2F50-E742-A063-22D399AA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89107" name="Rectangle 19">
            <a:extLst>
              <a:ext uri="{FF2B5EF4-FFF2-40B4-BE49-F238E27FC236}">
                <a16:creationId xmlns:a16="http://schemas.microsoft.com/office/drawing/2014/main" id="{E103452B-9BC3-1C4A-B99D-54AEBCD14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89108" name="Rectangle 20">
            <a:extLst>
              <a:ext uri="{FF2B5EF4-FFF2-40B4-BE49-F238E27FC236}">
                <a16:creationId xmlns:a16="http://schemas.microsoft.com/office/drawing/2014/main" id="{A8414E9B-3A36-CE43-9078-F69AB5A8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1026">
            <a:extLst>
              <a:ext uri="{FF2B5EF4-FFF2-40B4-BE49-F238E27FC236}">
                <a16:creationId xmlns:a16="http://schemas.microsoft.com/office/drawing/2014/main" id="{70F8F13A-0812-6C4D-82AF-A4B14968B39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1027">
            <a:extLst>
              <a:ext uri="{FF2B5EF4-FFF2-40B4-BE49-F238E27FC236}">
                <a16:creationId xmlns:a16="http://schemas.microsoft.com/office/drawing/2014/main" id="{BB40CFD1-53C0-744D-9A38-DA068BD8D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1028">
            <a:extLst>
              <a:ext uri="{FF2B5EF4-FFF2-40B4-BE49-F238E27FC236}">
                <a16:creationId xmlns:a16="http://schemas.microsoft.com/office/drawing/2014/main" id="{589FC181-B36C-EA43-BAE0-B465D4BD8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1029">
            <a:extLst>
              <a:ext uri="{FF2B5EF4-FFF2-40B4-BE49-F238E27FC236}">
                <a16:creationId xmlns:a16="http://schemas.microsoft.com/office/drawing/2014/main" id="{03170100-CC40-5A45-98BE-D7F78A45ED7C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1030">
            <a:extLst>
              <a:ext uri="{FF2B5EF4-FFF2-40B4-BE49-F238E27FC236}">
                <a16:creationId xmlns:a16="http://schemas.microsoft.com/office/drawing/2014/main" id="{5EE06A35-5B50-CA43-B221-6036ED3B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1031">
            <a:extLst>
              <a:ext uri="{FF2B5EF4-FFF2-40B4-BE49-F238E27FC236}">
                <a16:creationId xmlns:a16="http://schemas.microsoft.com/office/drawing/2014/main" id="{14EC9A83-75ED-1B48-BD0D-831CAFC1C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1032">
            <a:extLst>
              <a:ext uri="{FF2B5EF4-FFF2-40B4-BE49-F238E27FC236}">
                <a16:creationId xmlns:a16="http://schemas.microsoft.com/office/drawing/2014/main" id="{7C374211-B4CA-F54D-8DC8-5D78386E2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0" name="Line 1034">
            <a:extLst>
              <a:ext uri="{FF2B5EF4-FFF2-40B4-BE49-F238E27FC236}">
                <a16:creationId xmlns:a16="http://schemas.microsoft.com/office/drawing/2014/main" id="{3899606A-E1C8-B54C-B8B9-8B058C127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036">
            <a:extLst>
              <a:ext uri="{FF2B5EF4-FFF2-40B4-BE49-F238E27FC236}">
                <a16:creationId xmlns:a16="http://schemas.microsoft.com/office/drawing/2014/main" id="{5759BA32-AFB0-D647-945C-67AAC63E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041">
            <a:extLst>
              <a:ext uri="{FF2B5EF4-FFF2-40B4-BE49-F238E27FC236}">
                <a16:creationId xmlns:a16="http://schemas.microsoft.com/office/drawing/2014/main" id="{C03B7AC7-EEF1-0741-B149-8F2612F9A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042">
            <a:extLst>
              <a:ext uri="{FF2B5EF4-FFF2-40B4-BE49-F238E27FC236}">
                <a16:creationId xmlns:a16="http://schemas.microsoft.com/office/drawing/2014/main" id="{D2B6EE61-0F5C-8F4A-9D9E-D9704F338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15059" name="Rectangle 1043">
            <a:extLst>
              <a:ext uri="{FF2B5EF4-FFF2-40B4-BE49-F238E27FC236}">
                <a16:creationId xmlns:a16="http://schemas.microsoft.com/office/drawing/2014/main" id="{A0E16B93-5614-7742-B519-D4289B12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15060" name="Rectangle 1044">
            <a:extLst>
              <a:ext uri="{FF2B5EF4-FFF2-40B4-BE49-F238E27FC236}">
                <a16:creationId xmlns:a16="http://schemas.microsoft.com/office/drawing/2014/main" id="{1F7A5FD9-FCB0-9540-B86D-5D956414D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>
            <a:extLst>
              <a:ext uri="{FF2B5EF4-FFF2-40B4-BE49-F238E27FC236}">
                <a16:creationId xmlns:a16="http://schemas.microsoft.com/office/drawing/2014/main" id="{95678B98-57C2-7A4A-9AF2-784C323DC92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>
            <a:extLst>
              <a:ext uri="{FF2B5EF4-FFF2-40B4-BE49-F238E27FC236}">
                <a16:creationId xmlns:a16="http://schemas.microsoft.com/office/drawing/2014/main" id="{1AEFB545-C654-F643-AD2F-655EC1AB9E1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EF1C0D43-ABC4-AF4C-8EF5-3199A9754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0A19EB82-6646-DD47-8931-A13E4C949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>
            <a:extLst>
              <a:ext uri="{FF2B5EF4-FFF2-40B4-BE49-F238E27FC236}">
                <a16:creationId xmlns:a16="http://schemas.microsoft.com/office/drawing/2014/main" id="{FB441EDB-8FD5-514B-A0E2-34EC34B02B9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1BF0C79D-3245-704D-94B5-F1695176F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>
            <a:extLst>
              <a:ext uri="{FF2B5EF4-FFF2-40B4-BE49-F238E27FC236}">
                <a16:creationId xmlns:a16="http://schemas.microsoft.com/office/drawing/2014/main" id="{D125FAA9-391C-BB45-8F0A-4BB69F6C9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>
            <a:extLst>
              <a:ext uri="{FF2B5EF4-FFF2-40B4-BE49-F238E27FC236}">
                <a16:creationId xmlns:a16="http://schemas.microsoft.com/office/drawing/2014/main" id="{C47CBD6E-F119-B841-AA36-AD454BD3E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1">
            <a:extLst>
              <a:ext uri="{FF2B5EF4-FFF2-40B4-BE49-F238E27FC236}">
                <a16:creationId xmlns:a16="http://schemas.microsoft.com/office/drawing/2014/main" id="{D5E3CC04-C405-0248-B96C-721FBFFF6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Text Box 13">
            <a:extLst>
              <a:ext uri="{FF2B5EF4-FFF2-40B4-BE49-F238E27FC236}">
                <a16:creationId xmlns:a16="http://schemas.microsoft.com/office/drawing/2014/main" id="{3C25F999-3A35-5248-965F-A42305072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>
            <a:extLst>
              <a:ext uri="{FF2B5EF4-FFF2-40B4-BE49-F238E27FC236}">
                <a16:creationId xmlns:a16="http://schemas.microsoft.com/office/drawing/2014/main" id="{4490E269-3086-3441-8400-AA3030F3A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>
            <a:extLst>
              <a:ext uri="{FF2B5EF4-FFF2-40B4-BE49-F238E27FC236}">
                <a16:creationId xmlns:a16="http://schemas.microsoft.com/office/drawing/2014/main" id="{57865BF8-49D6-D144-ACE1-4D15E7E5C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0132" name="Rectangle 20">
            <a:extLst>
              <a:ext uri="{FF2B5EF4-FFF2-40B4-BE49-F238E27FC236}">
                <a16:creationId xmlns:a16="http://schemas.microsoft.com/office/drawing/2014/main" id="{285326A0-3876-CB4C-AD24-436BF0BF2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0134" name="Rectangle 22">
            <a:extLst>
              <a:ext uri="{FF2B5EF4-FFF2-40B4-BE49-F238E27FC236}">
                <a16:creationId xmlns:a16="http://schemas.microsoft.com/office/drawing/2014/main" id="{4B639D71-2AB6-3444-A85D-71B46428D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>
            <a:extLst>
              <a:ext uri="{FF2B5EF4-FFF2-40B4-BE49-F238E27FC236}">
                <a16:creationId xmlns:a16="http://schemas.microsoft.com/office/drawing/2014/main" id="{E4B5734B-1CF9-FE4E-9B89-E6FBCB0412A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E9B9CB9-7064-DC4F-9F7C-A0ABA9FF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552821C4-45C7-C446-85DC-6E0B17477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>
            <a:extLst>
              <a:ext uri="{FF2B5EF4-FFF2-40B4-BE49-F238E27FC236}">
                <a16:creationId xmlns:a16="http://schemas.microsoft.com/office/drawing/2014/main" id="{F8C8393F-E5DB-E246-9ED1-3C84A1F2A18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D6577FC2-61B7-034F-AD7E-4AF1B4E9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>
            <a:extLst>
              <a:ext uri="{FF2B5EF4-FFF2-40B4-BE49-F238E27FC236}">
                <a16:creationId xmlns:a16="http://schemas.microsoft.com/office/drawing/2014/main" id="{77540329-FA8E-B645-8112-A2B51B31E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>
            <a:extLst>
              <a:ext uri="{FF2B5EF4-FFF2-40B4-BE49-F238E27FC236}">
                <a16:creationId xmlns:a16="http://schemas.microsoft.com/office/drawing/2014/main" id="{9C71A9FA-1702-0140-9BAE-9DF3FA741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Line 10">
            <a:extLst>
              <a:ext uri="{FF2B5EF4-FFF2-40B4-BE49-F238E27FC236}">
                <a16:creationId xmlns:a16="http://schemas.microsoft.com/office/drawing/2014/main" id="{B0CFEE27-68C1-8B45-86C5-5420E5B37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>
            <a:extLst>
              <a:ext uri="{FF2B5EF4-FFF2-40B4-BE49-F238E27FC236}">
                <a16:creationId xmlns:a16="http://schemas.microsoft.com/office/drawing/2014/main" id="{648E236E-13D7-5243-845F-B5C945E2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793875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93196" name="Oval 12">
            <a:extLst>
              <a:ext uri="{FF2B5EF4-FFF2-40B4-BE49-F238E27FC236}">
                <a16:creationId xmlns:a16="http://schemas.microsoft.com/office/drawing/2014/main" id="{D68CC666-F53A-E447-9400-534AD0E0D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>
            <a:extLst>
              <a:ext uri="{FF2B5EF4-FFF2-40B4-BE49-F238E27FC236}">
                <a16:creationId xmlns:a16="http://schemas.microsoft.com/office/drawing/2014/main" id="{565A1451-A70B-144D-9C9E-1EAF302363A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>
            <a:extLst>
              <a:ext uri="{FF2B5EF4-FFF2-40B4-BE49-F238E27FC236}">
                <a16:creationId xmlns:a16="http://schemas.microsoft.com/office/drawing/2014/main" id="{7623B0BD-C321-3D44-A273-72272718D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>
            <a:extLst>
              <a:ext uri="{FF2B5EF4-FFF2-40B4-BE49-F238E27FC236}">
                <a16:creationId xmlns:a16="http://schemas.microsoft.com/office/drawing/2014/main" id="{F0581DA1-6C77-C045-A663-B38BCBF9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>
            <a:extLst>
              <a:ext uri="{FF2B5EF4-FFF2-40B4-BE49-F238E27FC236}">
                <a16:creationId xmlns:a16="http://schemas.microsoft.com/office/drawing/2014/main" id="{525AC9CB-AAFF-A14E-8225-664ABD663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3206" name="Rectangle 22">
            <a:extLst>
              <a:ext uri="{FF2B5EF4-FFF2-40B4-BE49-F238E27FC236}">
                <a16:creationId xmlns:a16="http://schemas.microsoft.com/office/drawing/2014/main" id="{5A14AA5C-DFEB-3F4C-8758-40FC756A9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3207" name="Rectangle 23">
            <a:extLst>
              <a:ext uri="{FF2B5EF4-FFF2-40B4-BE49-F238E27FC236}">
                <a16:creationId xmlns:a16="http://schemas.microsoft.com/office/drawing/2014/main" id="{2C02E7FF-0CC0-D441-A212-E60A23D2F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0847A13A-AF7E-B046-9B20-4A71D9B09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5A236101-E310-EB4A-B0D1-2F7A72BEF3D7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98A96460-BCFC-674E-98E0-5A9144A0BA37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0A2531F7-BB22-B74D-98CA-B98B772F4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90BE30BF-D26F-6441-B36F-09C2135A14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A370AEB7-956A-F94E-A709-0FEA259131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907EA171-43A9-D948-8F25-2A868FFD3D7F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BE776484-CC85-5647-8874-859E580F0EE9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FC6B68F3-010E-4046-8C51-F0A53BD7D19B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562E732C-091A-014F-935E-D05946D73DE7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02BF2362-8831-FE45-A40E-24A4FB2DE7E1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1CD0E390-DF60-B14C-B2CA-BE76C3EC3467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6A10BE79-8ED7-F741-B554-7CCFB2F4C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F70B8B1F-E627-9A44-A4A9-58A4F66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D6B4FFAD-19C8-A64D-BD1B-57CD21ED4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E5B27BE3-19B8-C042-95CC-B1EFC67AA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0">
                <a:solidFill>
                  <a:srgbClr val="99CCFF"/>
                </a:solidFill>
                <a:effectLst/>
                <a:latin typeface="Kerala" pitchFamily="2" charset="0"/>
              </a:rPr>
              <a:t>·ZËí ³Ëí ¥¶Ì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F68A8301-E4F4-104F-B4BF-CF52A721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i="0">
                <a:solidFill>
                  <a:srgbClr val="FF0000"/>
                </a:solidFill>
                <a:effectLst/>
                <a:latin typeface="Kerala" pitchFamily="2" charset="0"/>
              </a:rPr>
              <a:t>ç¼ÞVgÞX</a:t>
            </a:r>
            <a:endParaRPr lang="en-US" alt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D4F0DF1B-AAD7-9048-A429-3055505C3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9F6EDF4D-435E-E745-8F54-8D3DB89AE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0">
                <a:solidFill>
                  <a:srgbClr val="FF0000"/>
                </a:solidFill>
                <a:effectLst/>
                <a:latin typeface="Kerala" pitchFamily="2" charset="0"/>
              </a:rPr>
              <a:t>§ùÞ¶í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697699D9-6731-8C4A-823E-32A31ABD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ØßùßÏ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3FA582F2-58E0-534A-9443-C8AD38B64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æÜÌçÈÞX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86EA223F-D3D9-194A-944D-27966907B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E4A43A7E-3339-5441-9276-AAA92949C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solidFill>
                  <a:srgbClr val="FF0000"/>
                </a:solidFill>
                <a:effectLst/>
                <a:latin typeface="Kerala" pitchFamily="2" charset="0"/>
              </a:rPr>
              <a:t>ØìÆß ¥çùÌc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F57BE941-EBFC-C94F-AD0A-CA053AE0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i="0">
                <a:solidFill>
                  <a:srgbClr val="FAF200"/>
                </a:solidFill>
                <a:effectLst/>
                <a:latin typeface="Kerala" pitchFamily="2" charset="0"/>
              </a:rPr>
              <a:t>¥NÞX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39867140-4D33-6443-9BD6-669FCF589F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7DB8D63D-4496-4849-86A5-E783B5E49D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19084554-18FE-DC40-AF29-3F1C206EF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3BC3E94E-FCBF-774A-B844-967D1557D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7633C086-6572-EC48-BB3B-82CDDEE6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B826CC78-5C4A-754D-85D7-720A944946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822252F9-5BAA-5746-8D80-85C0D451C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C75B49AE-D756-9749-8CFC-28D7E3684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17C55D92-3641-394C-BB46-883CE2BA3A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44B3F083-3BE4-D248-AE08-72DF548C2F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1B54852D-741F-2942-8919-185EAE3060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157A54F3-7A42-4446-9E5A-1133B3454D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811FACCC-6A71-9D43-826E-84C9CB8EBB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7516BE35-CC1F-4946-A0AC-C7B9754094ED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C23C2B2C-328E-F346-ACCB-4F7D32EED69A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398C67AF-AD48-2A45-9978-5EB18261CEB4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1DF89FB9-79C4-6340-AB76-65C3BEDE8099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463FB09B-523F-FA4D-8BC2-F9064070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>
              <a:extLst>
                <a:ext uri="{FF2B5EF4-FFF2-40B4-BE49-F238E27FC236}">
                  <a16:creationId xmlns:a16="http://schemas.microsoft.com/office/drawing/2014/main" id="{2618D990-1EC9-6049-A360-999A0CAEA8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51461B4E-9258-264D-8D07-D4EC1BEF0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57D7C393-0F41-544F-8DD2-549ED8DD5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>
            <a:extLst>
              <a:ext uri="{FF2B5EF4-FFF2-40B4-BE49-F238E27FC236}">
                <a16:creationId xmlns:a16="http://schemas.microsoft.com/office/drawing/2014/main" id="{A157E29D-E0BD-C843-95BC-C67929833973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44FEA7E1-3E50-3A47-8359-2C339E59B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 i="0">
                  <a:solidFill>
                    <a:srgbClr val="FAF200"/>
                  </a:solidFill>
                  <a:effectLst/>
                  <a:latin typeface="Kerala" pitchFamily="2" charset="0"/>
                </a:rPr>
                <a:t>æÏøßçÙÞ</a:t>
              </a:r>
            </a:p>
          </p:txBody>
        </p:sp>
        <p:grpSp>
          <p:nvGrpSpPr>
            <p:cNvPr id="218281" name="Group 169">
              <a:extLst>
                <a:ext uri="{FF2B5EF4-FFF2-40B4-BE49-F238E27FC236}">
                  <a16:creationId xmlns:a16="http://schemas.microsoft.com/office/drawing/2014/main" id="{6DA89F75-8602-1D4A-8833-200570F451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882B2422-541D-9F47-9D6A-14C8F149E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435BED4A-7403-7B4B-B3B0-66F1755B0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F8F3873B-CD97-BE4D-B904-74A9D7628F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anose="02040602050305030304" pitchFamily="18" charset="0"/>
                  </a:rPr>
                  <a:t> </a:t>
                </a:r>
                <a:r>
                  <a:rPr lang="en-US" altLang="en-US" sz="1400" b="1" i="0">
                    <a:solidFill>
                      <a:schemeClr val="tx2"/>
                    </a:solidFill>
                    <a:effectLst/>
                    <a:latin typeface="Kerala" pitchFamily="2" charset="0"/>
                  </a:rPr>
                  <a:t>ºÞÕá µ¿W</a:t>
                </a: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1E03BE96-5158-0E40-85CB-C126D8D13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æÙçdÌÞX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264249FF-5A50-1641-84F5-50381E77B9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i="0">
                    <a:solidFill>
                      <a:schemeClr val="tx1"/>
                    </a:solidFill>
                    <a:effectLst/>
                    <a:latin typeface="Kerala" pitchFamily="2" charset="0"/>
                  </a:rPr>
                  <a:t>·ÜàÜÞA¿W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EF69B1BA-1848-EA4B-A02E-B6B41020F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æ®ÜÞxí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DFB6265A-4FAA-8D48-82E1-0344F543BA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¥W ¥·ÞÌÞ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CC49F19C-D9F9-E44C-BC63-68101F20C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9C9623DA-2871-D849-86A6-E3F765D5C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88C6B298-7FF5-B040-A0E6-0F8435E1D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B45037CF-0DF0-C344-B014-9A17E26BD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7E4D151F-6D90-954A-9B67-F007E5A38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1C3971A1-9D00-FE45-A036-BC33F2561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A02E27A4-E485-734A-BF25-23DA83A12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53F7F252-38F0-6B47-B0B0-2B21857E9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8F8A43CD-9D30-F440-AB36-1BD47C909E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èÙË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256FF68C-DE68-7C48-B2F5-B6DB6EE354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ÈØçùJí</a:t>
                </a:r>
              </a:p>
              <a:p>
                <a:pPr>
                  <a:spcBef>
                    <a:spcPct val="50000"/>
                  </a:spcBef>
                </a:pP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C4C1FF19-3B2A-9C40-ADBE-86D9DA260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æÈÄÞÈc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C2746434-7C60-484C-8216-9B71C29156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æ¿W_¥ÕàÕí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131C54F1-970C-2C48-8013-D1FD6CA0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4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æÏøáÖçÜ¢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8BF47BB0-A7DF-8749-B7BC-A97257357D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rgbClr val="FAF200"/>
                    </a:solidFill>
                    <a:effectLst/>
                    <a:latin typeface="Kerala" pitchFamily="2" charset="0"/>
                  </a:rPr>
                  <a:t>çÌVç×ÌÞ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6697CFC0-D85F-F94F-BA1F-0B320ADE59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 i="0">
                    <a:solidFill>
                      <a:schemeClr val="tx2"/>
                    </a:solidFill>
                    <a:effectLst/>
                    <a:latin typeface="Kerala" pitchFamily="2" charset="0"/>
                  </a:rPr>
                  <a:t>·ÞØÞ</a:t>
                </a:r>
                <a:endParaRPr lang="en-US" alt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95A041C7-B2DD-FA45-828D-4C105E6D84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i="0">
                    <a:solidFill>
                      <a:srgbClr val="FF0000"/>
                    </a:solidFill>
                    <a:effectLst/>
                    <a:latin typeface="Kerala" pitchFamily="2" charset="0"/>
                  </a:rPr>
                  <a:t>ÏßdØÞçÏW</a:t>
                </a:r>
                <a:endParaRPr lang="en-US" altLang="en-US" sz="1600" b="1" i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F857A02E-ACE7-D94E-8736-65919B5ED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CD19EE6C-8EF0-B148-949A-666D980A1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>
            <a:extLst>
              <a:ext uri="{FF2B5EF4-FFF2-40B4-BE49-F238E27FC236}">
                <a16:creationId xmlns:a16="http://schemas.microsoft.com/office/drawing/2014/main" id="{587CAC8B-2D2C-FB49-B70C-DEC9C778B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>
            <a:extLst>
              <a:ext uri="{FF2B5EF4-FFF2-40B4-BE49-F238E27FC236}">
                <a16:creationId xmlns:a16="http://schemas.microsoft.com/office/drawing/2014/main" id="{12591AB5-428A-6049-BD68-0D3E168F6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>
            <a:extLst>
              <a:ext uri="{FF2B5EF4-FFF2-40B4-BE49-F238E27FC236}">
                <a16:creationId xmlns:a16="http://schemas.microsoft.com/office/drawing/2014/main" id="{50B56830-9716-C84C-981F-3E2762762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8320" name="Rectangle 208">
            <a:extLst>
              <a:ext uri="{FF2B5EF4-FFF2-40B4-BE49-F238E27FC236}">
                <a16:creationId xmlns:a16="http://schemas.microsoft.com/office/drawing/2014/main" id="{BC8D6968-F05B-B049-836C-61726383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41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>
            <a:extLst>
              <a:ext uri="{FF2B5EF4-FFF2-40B4-BE49-F238E27FC236}">
                <a16:creationId xmlns:a16="http://schemas.microsoft.com/office/drawing/2014/main" id="{978E86C9-BA84-4240-B701-A96CF7395B32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4E4A2F19-C72E-3F4D-B6E4-0E50AB344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>
            <a:extLst>
              <a:ext uri="{FF2B5EF4-FFF2-40B4-BE49-F238E27FC236}">
                <a16:creationId xmlns:a16="http://schemas.microsoft.com/office/drawing/2014/main" id="{45479B81-E220-374B-B4CE-CF312AC8E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>
            <a:extLst>
              <a:ext uri="{FF2B5EF4-FFF2-40B4-BE49-F238E27FC236}">
                <a16:creationId xmlns:a16="http://schemas.microsoft.com/office/drawing/2014/main" id="{B941D1C1-15EA-384A-8BE2-0800702D55F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8E50BF90-8067-CB4A-8B97-52251E3FE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>
            <a:extLst>
              <a:ext uri="{FF2B5EF4-FFF2-40B4-BE49-F238E27FC236}">
                <a16:creationId xmlns:a16="http://schemas.microsoft.com/office/drawing/2014/main" id="{13620317-67E5-5045-9939-8D9CDE37B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>
            <a:extLst>
              <a:ext uri="{FF2B5EF4-FFF2-40B4-BE49-F238E27FC236}">
                <a16:creationId xmlns:a16="http://schemas.microsoft.com/office/drawing/2014/main" id="{D186BF7C-FC7D-7B4F-B452-D45D92CD9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0">
            <a:extLst>
              <a:ext uri="{FF2B5EF4-FFF2-40B4-BE49-F238E27FC236}">
                <a16:creationId xmlns:a16="http://schemas.microsoft.com/office/drawing/2014/main" id="{0665B15C-5583-7040-A405-F1B6D5A45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id="{A7C6B73C-7758-F847-862D-05211F907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14271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94221" name="Freeform 13">
            <a:extLst>
              <a:ext uri="{FF2B5EF4-FFF2-40B4-BE49-F238E27FC236}">
                <a16:creationId xmlns:a16="http://schemas.microsoft.com/office/drawing/2014/main" id="{03D1EB38-DD22-DB46-8FC7-4D42293599F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>
            <a:extLst>
              <a:ext uri="{FF2B5EF4-FFF2-40B4-BE49-F238E27FC236}">
                <a16:creationId xmlns:a16="http://schemas.microsoft.com/office/drawing/2014/main" id="{C35218E4-717B-2649-98F1-C2F40D020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2667000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94220" name="Oval 12">
            <a:extLst>
              <a:ext uri="{FF2B5EF4-FFF2-40B4-BE49-F238E27FC236}">
                <a16:creationId xmlns:a16="http://schemas.microsoft.com/office/drawing/2014/main" id="{6D593776-1CD4-B74B-889A-9E9816CF4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>
            <a:extLst>
              <a:ext uri="{FF2B5EF4-FFF2-40B4-BE49-F238E27FC236}">
                <a16:creationId xmlns:a16="http://schemas.microsoft.com/office/drawing/2014/main" id="{8D135ADA-1A78-2C4A-8DF3-9C10B58C5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>
            <a:extLst>
              <a:ext uri="{FF2B5EF4-FFF2-40B4-BE49-F238E27FC236}">
                <a16:creationId xmlns:a16="http://schemas.microsoft.com/office/drawing/2014/main" id="{915C7470-B2C2-AC42-8D10-7E96A621B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>
            <a:extLst>
              <a:ext uri="{FF2B5EF4-FFF2-40B4-BE49-F238E27FC236}">
                <a16:creationId xmlns:a16="http://schemas.microsoft.com/office/drawing/2014/main" id="{C0455995-28F7-CD48-9B4B-C708096F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4231" name="Rectangle 23">
            <a:extLst>
              <a:ext uri="{FF2B5EF4-FFF2-40B4-BE49-F238E27FC236}">
                <a16:creationId xmlns:a16="http://schemas.microsoft.com/office/drawing/2014/main" id="{99BC62D1-B91E-BB46-8DB8-4DA98D8E5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4232" name="Rectangle 24">
            <a:extLst>
              <a:ext uri="{FF2B5EF4-FFF2-40B4-BE49-F238E27FC236}">
                <a16:creationId xmlns:a16="http://schemas.microsoft.com/office/drawing/2014/main" id="{9227A0DB-C483-834A-96A2-30D445962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>
            <a:extLst>
              <a:ext uri="{FF2B5EF4-FFF2-40B4-BE49-F238E27FC236}">
                <a16:creationId xmlns:a16="http://schemas.microsoft.com/office/drawing/2014/main" id="{FEF40691-34BF-D749-8FF1-5FE4EB9D228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7FD0C52-E6D6-D642-83EF-7BECA9A9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8E8011BB-2068-BD4A-A517-655AE6F20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>
            <a:extLst>
              <a:ext uri="{FF2B5EF4-FFF2-40B4-BE49-F238E27FC236}">
                <a16:creationId xmlns:a16="http://schemas.microsoft.com/office/drawing/2014/main" id="{41573070-F2B6-A442-9786-3BC852C20B1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E24947B5-4691-9247-8910-8F0EEC8B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>
            <a:extLst>
              <a:ext uri="{FF2B5EF4-FFF2-40B4-BE49-F238E27FC236}">
                <a16:creationId xmlns:a16="http://schemas.microsoft.com/office/drawing/2014/main" id="{7DB8DB9F-E4A1-B049-B167-B4BFC3FE6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>
            <a:extLst>
              <a:ext uri="{FF2B5EF4-FFF2-40B4-BE49-F238E27FC236}">
                <a16:creationId xmlns:a16="http://schemas.microsoft.com/office/drawing/2014/main" id="{D5E26E87-5F71-844F-BD79-047AFD401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20388366-B3F5-D340-9915-48E2A339F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8" name="Rectangle 12">
            <a:extLst>
              <a:ext uri="{FF2B5EF4-FFF2-40B4-BE49-F238E27FC236}">
                <a16:creationId xmlns:a16="http://schemas.microsoft.com/office/drawing/2014/main" id="{A092B5FB-4C5E-DE40-90BC-3D01581E3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30130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96269" name="Oval 13">
            <a:extLst>
              <a:ext uri="{FF2B5EF4-FFF2-40B4-BE49-F238E27FC236}">
                <a16:creationId xmlns:a16="http://schemas.microsoft.com/office/drawing/2014/main" id="{B8ADFFA7-79C5-AB49-9BEE-1172919D9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>
            <a:extLst>
              <a:ext uri="{FF2B5EF4-FFF2-40B4-BE49-F238E27FC236}">
                <a16:creationId xmlns:a16="http://schemas.microsoft.com/office/drawing/2014/main" id="{CBF8CEEB-AD90-A147-AD2B-311EDD9A508D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>
            <a:extLst>
              <a:ext uri="{FF2B5EF4-FFF2-40B4-BE49-F238E27FC236}">
                <a16:creationId xmlns:a16="http://schemas.microsoft.com/office/drawing/2014/main" id="{350B7DE6-7B0B-4E49-BE1D-F0DEA750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96273" name="Text Box 17">
            <a:extLst>
              <a:ext uri="{FF2B5EF4-FFF2-40B4-BE49-F238E27FC236}">
                <a16:creationId xmlns:a16="http://schemas.microsoft.com/office/drawing/2014/main" id="{9552C01B-A6DE-0248-859E-88832A52A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>
            <a:extLst>
              <a:ext uri="{FF2B5EF4-FFF2-40B4-BE49-F238E27FC236}">
                <a16:creationId xmlns:a16="http://schemas.microsoft.com/office/drawing/2014/main" id="{33105ECE-8C31-EE43-BDB9-CD6C1DF18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>
            <a:extLst>
              <a:ext uri="{FF2B5EF4-FFF2-40B4-BE49-F238E27FC236}">
                <a16:creationId xmlns:a16="http://schemas.microsoft.com/office/drawing/2014/main" id="{17DF1CEA-741E-F841-851F-D4C308B2E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6280" name="Rectangle 24">
            <a:extLst>
              <a:ext uri="{FF2B5EF4-FFF2-40B4-BE49-F238E27FC236}">
                <a16:creationId xmlns:a16="http://schemas.microsoft.com/office/drawing/2014/main" id="{17C8292B-0CCC-D74D-A522-5826BE8AF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6281" name="Rectangle 25">
            <a:extLst>
              <a:ext uri="{FF2B5EF4-FFF2-40B4-BE49-F238E27FC236}">
                <a16:creationId xmlns:a16="http://schemas.microsoft.com/office/drawing/2014/main" id="{32B9DD53-E095-4F48-A64C-A2966A06B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96283" name="Rectangle 27">
            <a:extLst>
              <a:ext uri="{FF2B5EF4-FFF2-40B4-BE49-F238E27FC236}">
                <a16:creationId xmlns:a16="http://schemas.microsoft.com/office/drawing/2014/main" id="{2DD168E6-830E-4146-8825-BAF280538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3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1026">
            <a:extLst>
              <a:ext uri="{FF2B5EF4-FFF2-40B4-BE49-F238E27FC236}">
                <a16:creationId xmlns:a16="http://schemas.microsoft.com/office/drawing/2014/main" id="{9C663D05-7B8D-3648-A1BB-884AEA430C4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1027">
            <a:extLst>
              <a:ext uri="{FF2B5EF4-FFF2-40B4-BE49-F238E27FC236}">
                <a16:creationId xmlns:a16="http://schemas.microsoft.com/office/drawing/2014/main" id="{2E4F44F9-5E32-0347-8016-D0CA09F5D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1028">
            <a:extLst>
              <a:ext uri="{FF2B5EF4-FFF2-40B4-BE49-F238E27FC236}">
                <a16:creationId xmlns:a16="http://schemas.microsoft.com/office/drawing/2014/main" id="{34A52D1C-EDF0-BD44-A743-9ED738058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1029">
            <a:extLst>
              <a:ext uri="{FF2B5EF4-FFF2-40B4-BE49-F238E27FC236}">
                <a16:creationId xmlns:a16="http://schemas.microsoft.com/office/drawing/2014/main" id="{B6BFEB4C-7570-8148-BA84-5D481DB7400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1030">
            <a:extLst>
              <a:ext uri="{FF2B5EF4-FFF2-40B4-BE49-F238E27FC236}">
                <a16:creationId xmlns:a16="http://schemas.microsoft.com/office/drawing/2014/main" id="{3D3E1ADB-9843-9640-AEF6-2FC50DDB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1031">
            <a:extLst>
              <a:ext uri="{FF2B5EF4-FFF2-40B4-BE49-F238E27FC236}">
                <a16:creationId xmlns:a16="http://schemas.microsoft.com/office/drawing/2014/main" id="{F9F07EEA-B205-3A4C-BED4-17050E6A8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1032">
            <a:extLst>
              <a:ext uri="{FF2B5EF4-FFF2-40B4-BE49-F238E27FC236}">
                <a16:creationId xmlns:a16="http://schemas.microsoft.com/office/drawing/2014/main" id="{82F701E8-DB94-8945-BBDC-C74DF4E6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4" name="Line 1034">
            <a:extLst>
              <a:ext uri="{FF2B5EF4-FFF2-40B4-BE49-F238E27FC236}">
                <a16:creationId xmlns:a16="http://schemas.microsoft.com/office/drawing/2014/main" id="{A60FA3C5-8E08-2245-8B46-6D9A8D22E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8" name="Freeform 1038">
            <a:extLst>
              <a:ext uri="{FF2B5EF4-FFF2-40B4-BE49-F238E27FC236}">
                <a16:creationId xmlns:a16="http://schemas.microsoft.com/office/drawing/2014/main" id="{6A82AA00-5233-444E-9589-E0371431401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85" name="Text Box 1045">
            <a:extLst>
              <a:ext uri="{FF2B5EF4-FFF2-40B4-BE49-F238E27FC236}">
                <a16:creationId xmlns:a16="http://schemas.microsoft.com/office/drawing/2014/main" id="{ADFE0D86-035F-2348-9517-C14086E43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1050">
            <a:extLst>
              <a:ext uri="{FF2B5EF4-FFF2-40B4-BE49-F238E27FC236}">
                <a16:creationId xmlns:a16="http://schemas.microsoft.com/office/drawing/2014/main" id="{C7B5C270-D925-D441-B1A4-73F03B28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1051">
            <a:extLst>
              <a:ext uri="{FF2B5EF4-FFF2-40B4-BE49-F238E27FC236}">
                <a16:creationId xmlns:a16="http://schemas.microsoft.com/office/drawing/2014/main" id="{1109AF78-377B-7B46-9742-8F67284A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16092" name="Rectangle 1052">
            <a:extLst>
              <a:ext uri="{FF2B5EF4-FFF2-40B4-BE49-F238E27FC236}">
                <a16:creationId xmlns:a16="http://schemas.microsoft.com/office/drawing/2014/main" id="{CECB5485-681D-394D-BFFA-5BF828576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16093" name="Rectangle 1053">
            <a:extLst>
              <a:ext uri="{FF2B5EF4-FFF2-40B4-BE49-F238E27FC236}">
                <a16:creationId xmlns:a16="http://schemas.microsoft.com/office/drawing/2014/main" id="{F97C6E87-34E3-714F-B3B8-F7B759DD0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16094" name="Rectangle 1054">
            <a:extLst>
              <a:ext uri="{FF2B5EF4-FFF2-40B4-BE49-F238E27FC236}">
                <a16:creationId xmlns:a16="http://schemas.microsoft.com/office/drawing/2014/main" id="{868D5EED-D7C0-7B4D-A1FE-91A351906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301307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</a:p>
        </p:txBody>
      </p:sp>
      <p:sp>
        <p:nvSpPr>
          <p:cNvPr id="216095" name="Rectangle 1055">
            <a:extLst>
              <a:ext uri="{FF2B5EF4-FFF2-40B4-BE49-F238E27FC236}">
                <a16:creationId xmlns:a16="http://schemas.microsoft.com/office/drawing/2014/main" id="{00CC6184-ABB8-A840-B1F5-9AD0B1A0D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16096" name="Rectangle 1056">
            <a:extLst>
              <a:ext uri="{FF2B5EF4-FFF2-40B4-BE49-F238E27FC236}">
                <a16:creationId xmlns:a16="http://schemas.microsoft.com/office/drawing/2014/main" id="{3C4DA67A-134D-C443-8219-B7762514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3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>
            <a:extLst>
              <a:ext uri="{FF2B5EF4-FFF2-40B4-BE49-F238E27FC236}">
                <a16:creationId xmlns:a16="http://schemas.microsoft.com/office/drawing/2014/main" id="{16B24B8C-2E33-DF4A-901E-D783C303388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E493CF9B-7A2D-7A47-8A32-56E6CDEE1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35214950-B72E-5D4A-9E63-87C24B59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>
            <a:extLst>
              <a:ext uri="{FF2B5EF4-FFF2-40B4-BE49-F238E27FC236}">
                <a16:creationId xmlns:a16="http://schemas.microsoft.com/office/drawing/2014/main" id="{E000F06F-7969-9348-BBF3-149EF160B4F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>
            <a:extLst>
              <a:ext uri="{FF2B5EF4-FFF2-40B4-BE49-F238E27FC236}">
                <a16:creationId xmlns:a16="http://schemas.microsoft.com/office/drawing/2014/main" id="{2989A96A-4325-CB49-BCB0-A141E01EA0C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>
            <a:extLst>
              <a:ext uri="{FF2B5EF4-FFF2-40B4-BE49-F238E27FC236}">
                <a16:creationId xmlns:a16="http://schemas.microsoft.com/office/drawing/2014/main" id="{6AAB0987-890F-D449-BD03-86FD8D65C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994DD091-E302-B041-9700-91849C611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1D2BD15B-3B08-F045-A4B9-01DFD3961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53BBC586-F566-4147-8CC3-AE07B07E4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7EFA896D-F1B9-5847-A746-202D233E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97295" name="Freeform 15">
            <a:extLst>
              <a:ext uri="{FF2B5EF4-FFF2-40B4-BE49-F238E27FC236}">
                <a16:creationId xmlns:a16="http://schemas.microsoft.com/office/drawing/2014/main" id="{471DB707-3E61-A14F-AC0D-AEAB1012270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>
            <a:extLst>
              <a:ext uri="{FF2B5EF4-FFF2-40B4-BE49-F238E27FC236}">
                <a16:creationId xmlns:a16="http://schemas.microsoft.com/office/drawing/2014/main" id="{0DD638E8-6CFC-9B40-9CE4-4E88B6A5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>
            <a:extLst>
              <a:ext uri="{FF2B5EF4-FFF2-40B4-BE49-F238E27FC236}">
                <a16:creationId xmlns:a16="http://schemas.microsoft.com/office/drawing/2014/main" id="{2049FF99-15F9-6A4F-9233-BA43A3D0E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>
            <a:extLst>
              <a:ext uri="{FF2B5EF4-FFF2-40B4-BE49-F238E27FC236}">
                <a16:creationId xmlns:a16="http://schemas.microsoft.com/office/drawing/2014/main" id="{5C265117-F795-994D-94DD-183EBBFF7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>
            <a:extLst>
              <a:ext uri="{FF2B5EF4-FFF2-40B4-BE49-F238E27FC236}">
                <a16:creationId xmlns:a16="http://schemas.microsoft.com/office/drawing/2014/main" id="{431FC9EF-7CDA-BF48-8054-B1FF73BB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7305" name="Rectangle 25">
            <a:extLst>
              <a:ext uri="{FF2B5EF4-FFF2-40B4-BE49-F238E27FC236}">
                <a16:creationId xmlns:a16="http://schemas.microsoft.com/office/drawing/2014/main" id="{A2B7BCC2-BA7D-1E41-A25F-CCC4FC50D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7306" name="Rectangle 26">
            <a:extLst>
              <a:ext uri="{FF2B5EF4-FFF2-40B4-BE49-F238E27FC236}">
                <a16:creationId xmlns:a16="http://schemas.microsoft.com/office/drawing/2014/main" id="{EA9CCA7B-9D39-B34E-948D-467FE07BA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97307" name="Rectangle 27">
            <a:extLst>
              <a:ext uri="{FF2B5EF4-FFF2-40B4-BE49-F238E27FC236}">
                <a16:creationId xmlns:a16="http://schemas.microsoft.com/office/drawing/2014/main" id="{B6F231D6-BF0C-A549-9508-61D3B4A40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97310" name="Rectangle 30">
            <a:extLst>
              <a:ext uri="{FF2B5EF4-FFF2-40B4-BE49-F238E27FC236}">
                <a16:creationId xmlns:a16="http://schemas.microsoft.com/office/drawing/2014/main" id="{B06FA3F3-4244-624F-A4A6-58EBFAF0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>
            <a:extLst>
              <a:ext uri="{FF2B5EF4-FFF2-40B4-BE49-F238E27FC236}">
                <a16:creationId xmlns:a16="http://schemas.microsoft.com/office/drawing/2014/main" id="{E9BD5B88-EF6C-004E-9A49-3DC80CB0B956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38AA5C4-7812-3841-83B3-B983CC62A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7EFA2F96-382D-9A44-BF10-8AA19E98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>
            <a:extLst>
              <a:ext uri="{FF2B5EF4-FFF2-40B4-BE49-F238E27FC236}">
                <a16:creationId xmlns:a16="http://schemas.microsoft.com/office/drawing/2014/main" id="{64D8655F-F93E-E847-8F64-9D6B096261DF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>
            <a:extLst>
              <a:ext uri="{FF2B5EF4-FFF2-40B4-BE49-F238E27FC236}">
                <a16:creationId xmlns:a16="http://schemas.microsoft.com/office/drawing/2014/main" id="{08F07A8D-7393-BF46-BBDA-6B6B57A4E98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B4DA27B2-5D4D-9747-959B-F0F4F08B2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>
            <a:extLst>
              <a:ext uri="{FF2B5EF4-FFF2-40B4-BE49-F238E27FC236}">
                <a16:creationId xmlns:a16="http://schemas.microsoft.com/office/drawing/2014/main" id="{AC85FB92-283A-0F40-863F-EAD3EEC0F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>
            <a:extLst>
              <a:ext uri="{FF2B5EF4-FFF2-40B4-BE49-F238E27FC236}">
                <a16:creationId xmlns:a16="http://schemas.microsoft.com/office/drawing/2014/main" id="{287FFB93-CE39-6B4E-A407-753036611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Line 11">
            <a:extLst>
              <a:ext uri="{FF2B5EF4-FFF2-40B4-BE49-F238E27FC236}">
                <a16:creationId xmlns:a16="http://schemas.microsoft.com/office/drawing/2014/main" id="{E00113D2-7432-9C4C-AA3C-FB9A65A73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>
            <a:extLst>
              <a:ext uri="{FF2B5EF4-FFF2-40B4-BE49-F238E27FC236}">
                <a16:creationId xmlns:a16="http://schemas.microsoft.com/office/drawing/2014/main" id="{3A11AD0F-9941-704F-BDC2-54CD4FB01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98319" name="Freeform 15">
            <a:extLst>
              <a:ext uri="{FF2B5EF4-FFF2-40B4-BE49-F238E27FC236}">
                <a16:creationId xmlns:a16="http://schemas.microsoft.com/office/drawing/2014/main" id="{992349EC-AED7-814D-A536-81528CD1135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3" name="Text Box 19">
            <a:extLst>
              <a:ext uri="{FF2B5EF4-FFF2-40B4-BE49-F238E27FC236}">
                <a16:creationId xmlns:a16="http://schemas.microsoft.com/office/drawing/2014/main" id="{F8EAD314-FBA2-444A-98F1-90C026EAD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>
            <a:extLst>
              <a:ext uri="{FF2B5EF4-FFF2-40B4-BE49-F238E27FC236}">
                <a16:creationId xmlns:a16="http://schemas.microsoft.com/office/drawing/2014/main" id="{14229161-53C8-1744-9B53-5284CBC8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>
            <a:extLst>
              <a:ext uri="{FF2B5EF4-FFF2-40B4-BE49-F238E27FC236}">
                <a16:creationId xmlns:a16="http://schemas.microsoft.com/office/drawing/2014/main" id="{5C99C1D1-1718-974C-9698-FBD44049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8330" name="Rectangle 26">
            <a:extLst>
              <a:ext uri="{FF2B5EF4-FFF2-40B4-BE49-F238E27FC236}">
                <a16:creationId xmlns:a16="http://schemas.microsoft.com/office/drawing/2014/main" id="{AB9358BE-25F3-E44B-AFA6-946AA5A68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8331" name="Rectangle 27">
            <a:extLst>
              <a:ext uri="{FF2B5EF4-FFF2-40B4-BE49-F238E27FC236}">
                <a16:creationId xmlns:a16="http://schemas.microsoft.com/office/drawing/2014/main" id="{DC1775A3-84EF-A749-8ED5-8B55BD689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98332" name="Rectangle 28">
            <a:extLst>
              <a:ext uri="{FF2B5EF4-FFF2-40B4-BE49-F238E27FC236}">
                <a16:creationId xmlns:a16="http://schemas.microsoft.com/office/drawing/2014/main" id="{16831706-86FB-E54A-AAD6-C531243E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98333" name="Oval 29">
            <a:extLst>
              <a:ext uri="{FF2B5EF4-FFF2-40B4-BE49-F238E27FC236}">
                <a16:creationId xmlns:a16="http://schemas.microsoft.com/office/drawing/2014/main" id="{8B2DF3BB-506E-D340-98B4-F11271AE0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5" y="5283200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Rectangle 30">
            <a:extLst>
              <a:ext uri="{FF2B5EF4-FFF2-40B4-BE49-F238E27FC236}">
                <a16:creationId xmlns:a16="http://schemas.microsoft.com/office/drawing/2014/main" id="{6B8CB045-0A6C-F84D-BF18-DC0CC63D7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98335" name="Rectangle 31">
            <a:extLst>
              <a:ext uri="{FF2B5EF4-FFF2-40B4-BE49-F238E27FC236}">
                <a16:creationId xmlns:a16="http://schemas.microsoft.com/office/drawing/2014/main" id="{32228259-4F8C-9540-A2C3-6BE2615B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>
            <a:extLst>
              <a:ext uri="{FF2B5EF4-FFF2-40B4-BE49-F238E27FC236}">
                <a16:creationId xmlns:a16="http://schemas.microsoft.com/office/drawing/2014/main" id="{C2B392C4-D42E-D44F-9FD3-81E88A07ED5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AE8376A-0873-4D43-8439-A5234A734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0B717ECD-1ED8-B541-8E60-3D6E9325D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>
            <a:extLst>
              <a:ext uri="{FF2B5EF4-FFF2-40B4-BE49-F238E27FC236}">
                <a16:creationId xmlns:a16="http://schemas.microsoft.com/office/drawing/2014/main" id="{58E26D28-5F5B-CC4B-AFC3-5F28CDA2052E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>
            <a:extLst>
              <a:ext uri="{FF2B5EF4-FFF2-40B4-BE49-F238E27FC236}">
                <a16:creationId xmlns:a16="http://schemas.microsoft.com/office/drawing/2014/main" id="{DC3E94ED-6FFC-514C-9394-F807401805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AE38D035-DD5C-B249-A2E6-29ABF2557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>
            <a:extLst>
              <a:ext uri="{FF2B5EF4-FFF2-40B4-BE49-F238E27FC236}">
                <a16:creationId xmlns:a16="http://schemas.microsoft.com/office/drawing/2014/main" id="{9371EA28-A2E3-F24C-A473-C201C4D7D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>
            <a:extLst>
              <a:ext uri="{FF2B5EF4-FFF2-40B4-BE49-F238E27FC236}">
                <a16:creationId xmlns:a16="http://schemas.microsoft.com/office/drawing/2014/main" id="{A1F2E4C3-87C1-6F4C-916E-9404AEE86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Line 11">
            <a:extLst>
              <a:ext uri="{FF2B5EF4-FFF2-40B4-BE49-F238E27FC236}">
                <a16:creationId xmlns:a16="http://schemas.microsoft.com/office/drawing/2014/main" id="{1DB309F9-1B6D-CC45-B629-FEFD8F65F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>
            <a:extLst>
              <a:ext uri="{FF2B5EF4-FFF2-40B4-BE49-F238E27FC236}">
                <a16:creationId xmlns:a16="http://schemas.microsoft.com/office/drawing/2014/main" id="{2E1F6CCF-F2F4-EB49-BCCF-23A92D63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99343" name="Freeform 15">
            <a:extLst>
              <a:ext uri="{FF2B5EF4-FFF2-40B4-BE49-F238E27FC236}">
                <a16:creationId xmlns:a16="http://schemas.microsoft.com/office/drawing/2014/main" id="{7CE20C0A-2AA2-1C4D-8A3C-517A726CEB1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5" name="Freeform 17">
            <a:extLst>
              <a:ext uri="{FF2B5EF4-FFF2-40B4-BE49-F238E27FC236}">
                <a16:creationId xmlns:a16="http://schemas.microsoft.com/office/drawing/2014/main" id="{E4E5C03F-2F2F-CD49-9684-8AE457ABEB2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>
            <a:extLst>
              <a:ext uri="{FF2B5EF4-FFF2-40B4-BE49-F238E27FC236}">
                <a16:creationId xmlns:a16="http://schemas.microsoft.com/office/drawing/2014/main" id="{90A04B28-76BB-8D48-AB77-F58CC7087DD0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>
            <a:extLst>
              <a:ext uri="{FF2B5EF4-FFF2-40B4-BE49-F238E27FC236}">
                <a16:creationId xmlns:a16="http://schemas.microsoft.com/office/drawing/2014/main" id="{41C886AA-3973-974D-9BCF-07F1CB66CD3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>
            <a:extLst>
              <a:ext uri="{FF2B5EF4-FFF2-40B4-BE49-F238E27FC236}">
                <a16:creationId xmlns:a16="http://schemas.microsoft.com/office/drawing/2014/main" id="{D37DB31A-7363-5240-BF47-D27104500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>
            <a:extLst>
              <a:ext uri="{FF2B5EF4-FFF2-40B4-BE49-F238E27FC236}">
                <a16:creationId xmlns:a16="http://schemas.microsoft.com/office/drawing/2014/main" id="{4554A8F4-00F1-084E-9D71-C271189F5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>
            <a:extLst>
              <a:ext uri="{FF2B5EF4-FFF2-40B4-BE49-F238E27FC236}">
                <a16:creationId xmlns:a16="http://schemas.microsoft.com/office/drawing/2014/main" id="{050230A4-C0C2-6E49-9F69-253883D29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>
            <a:extLst>
              <a:ext uri="{FF2B5EF4-FFF2-40B4-BE49-F238E27FC236}">
                <a16:creationId xmlns:a16="http://schemas.microsoft.com/office/drawing/2014/main" id="{3DB0E65E-A5C5-EA4A-9C82-ABA492ABE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9357" name="Rectangle 29">
            <a:extLst>
              <a:ext uri="{FF2B5EF4-FFF2-40B4-BE49-F238E27FC236}">
                <a16:creationId xmlns:a16="http://schemas.microsoft.com/office/drawing/2014/main" id="{8EE632BA-7420-0E43-B0F0-7627E757E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99358" name="Rectangle 30">
            <a:extLst>
              <a:ext uri="{FF2B5EF4-FFF2-40B4-BE49-F238E27FC236}">
                <a16:creationId xmlns:a16="http://schemas.microsoft.com/office/drawing/2014/main" id="{893A0590-C21C-DF4F-89C9-9422FB56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99359" name="Rectangle 31">
            <a:extLst>
              <a:ext uri="{FF2B5EF4-FFF2-40B4-BE49-F238E27FC236}">
                <a16:creationId xmlns:a16="http://schemas.microsoft.com/office/drawing/2014/main" id="{1648EDD5-1CD6-9F4D-A155-0545C3452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99361" name="Rectangle 33">
            <a:extLst>
              <a:ext uri="{FF2B5EF4-FFF2-40B4-BE49-F238E27FC236}">
                <a16:creationId xmlns:a16="http://schemas.microsoft.com/office/drawing/2014/main" id="{5608A900-7D32-CD4F-8484-0A11DE3B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99362" name="Rectangle 34">
            <a:extLst>
              <a:ext uri="{FF2B5EF4-FFF2-40B4-BE49-F238E27FC236}">
                <a16:creationId xmlns:a16="http://schemas.microsoft.com/office/drawing/2014/main" id="{49EBB0A8-CEAF-C34B-9072-6CBF8F04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>
            <a:extLst>
              <a:ext uri="{FF2B5EF4-FFF2-40B4-BE49-F238E27FC236}">
                <a16:creationId xmlns:a16="http://schemas.microsoft.com/office/drawing/2014/main" id="{01045D91-14B3-3441-A3EA-CD2B7449114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4FC74F3-8CE9-8347-B25F-00375803F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4A0B6EA6-747C-AD40-B203-E5469F4B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>
            <a:extLst>
              <a:ext uri="{FF2B5EF4-FFF2-40B4-BE49-F238E27FC236}">
                <a16:creationId xmlns:a16="http://schemas.microsoft.com/office/drawing/2014/main" id="{8817D6A1-9811-F84F-8DE9-D3B3B61E7E6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>
            <a:extLst>
              <a:ext uri="{FF2B5EF4-FFF2-40B4-BE49-F238E27FC236}">
                <a16:creationId xmlns:a16="http://schemas.microsoft.com/office/drawing/2014/main" id="{FCB28FD6-64EE-A74A-9EF0-94AF3733A9A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E78B4119-4A63-BC47-BBE1-7BAC4B6B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>
            <a:extLst>
              <a:ext uri="{FF2B5EF4-FFF2-40B4-BE49-F238E27FC236}">
                <a16:creationId xmlns:a16="http://schemas.microsoft.com/office/drawing/2014/main" id="{4A30101D-AF73-094D-B6CF-AB120C691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8474C97B-BED1-3846-8F8A-FEB0BEDB2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Line 11">
            <a:extLst>
              <a:ext uri="{FF2B5EF4-FFF2-40B4-BE49-F238E27FC236}">
                <a16:creationId xmlns:a16="http://schemas.microsoft.com/office/drawing/2014/main" id="{B94E3BBF-4FF5-C54C-A905-4571C9740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>
            <a:extLst>
              <a:ext uri="{FF2B5EF4-FFF2-40B4-BE49-F238E27FC236}">
                <a16:creationId xmlns:a16="http://schemas.microsoft.com/office/drawing/2014/main" id="{CD3A65F7-AA9A-494D-A7DF-8D513DDB1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00367" name="Freeform 15">
            <a:extLst>
              <a:ext uri="{FF2B5EF4-FFF2-40B4-BE49-F238E27FC236}">
                <a16:creationId xmlns:a16="http://schemas.microsoft.com/office/drawing/2014/main" id="{EEB819F1-9163-CA48-A276-2043D553987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9" name="Oval 17">
            <a:extLst>
              <a:ext uri="{FF2B5EF4-FFF2-40B4-BE49-F238E27FC236}">
                <a16:creationId xmlns:a16="http://schemas.microsoft.com/office/drawing/2014/main" id="{1C764990-DB4A-824F-88D3-2F8736E17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>
            <a:extLst>
              <a:ext uri="{FF2B5EF4-FFF2-40B4-BE49-F238E27FC236}">
                <a16:creationId xmlns:a16="http://schemas.microsoft.com/office/drawing/2014/main" id="{149F28B2-F57B-BC4D-98D0-158BB91FDA8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>
            <a:extLst>
              <a:ext uri="{FF2B5EF4-FFF2-40B4-BE49-F238E27FC236}">
                <a16:creationId xmlns:a16="http://schemas.microsoft.com/office/drawing/2014/main" id="{8F9A94F6-797A-D34E-9CCD-9551FF6A7CD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>
            <a:extLst>
              <a:ext uri="{FF2B5EF4-FFF2-40B4-BE49-F238E27FC236}">
                <a16:creationId xmlns:a16="http://schemas.microsoft.com/office/drawing/2014/main" id="{CA9BD50D-82EA-7142-AD15-051C71C3627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>
            <a:extLst>
              <a:ext uri="{FF2B5EF4-FFF2-40B4-BE49-F238E27FC236}">
                <a16:creationId xmlns:a16="http://schemas.microsoft.com/office/drawing/2014/main" id="{AB6D291F-631F-3A4C-9280-55A7AA9D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>
            <a:extLst>
              <a:ext uri="{FF2B5EF4-FFF2-40B4-BE49-F238E27FC236}">
                <a16:creationId xmlns:a16="http://schemas.microsoft.com/office/drawing/2014/main" id="{D82B3C47-EA90-7940-B64D-F5500E5C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>
            <a:extLst>
              <a:ext uri="{FF2B5EF4-FFF2-40B4-BE49-F238E27FC236}">
                <a16:creationId xmlns:a16="http://schemas.microsoft.com/office/drawing/2014/main" id="{7E23BE1F-53B4-EF4E-B2ED-1CE9CB09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00381" name="Rectangle 29">
            <a:extLst>
              <a:ext uri="{FF2B5EF4-FFF2-40B4-BE49-F238E27FC236}">
                <a16:creationId xmlns:a16="http://schemas.microsoft.com/office/drawing/2014/main" id="{E0F86AD3-5FC4-7D4D-B7C1-8705D162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00382" name="Rectangle 30">
            <a:extLst>
              <a:ext uri="{FF2B5EF4-FFF2-40B4-BE49-F238E27FC236}">
                <a16:creationId xmlns:a16="http://schemas.microsoft.com/office/drawing/2014/main" id="{95AF0F96-57B1-4243-98F0-C13FCFA38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00383" name="Rectangle 31">
            <a:extLst>
              <a:ext uri="{FF2B5EF4-FFF2-40B4-BE49-F238E27FC236}">
                <a16:creationId xmlns:a16="http://schemas.microsoft.com/office/drawing/2014/main" id="{9621BCA5-D8DE-3140-B3F5-2FDA9F61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00384" name="Rectangle 32">
            <a:extLst>
              <a:ext uri="{FF2B5EF4-FFF2-40B4-BE49-F238E27FC236}">
                <a16:creationId xmlns:a16="http://schemas.microsoft.com/office/drawing/2014/main" id="{DD93F118-C9BB-FB44-93BB-1A105F2EF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00385" name="Rectangle 33">
            <a:extLst>
              <a:ext uri="{FF2B5EF4-FFF2-40B4-BE49-F238E27FC236}">
                <a16:creationId xmlns:a16="http://schemas.microsoft.com/office/drawing/2014/main" id="{96B95B2B-A504-944A-B35B-14DA39C6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>
            <a:extLst>
              <a:ext uri="{FF2B5EF4-FFF2-40B4-BE49-F238E27FC236}">
                <a16:creationId xmlns:a16="http://schemas.microsoft.com/office/drawing/2014/main" id="{340361E0-0017-0842-AED1-57E6CDF3C64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104A6C3-780A-1C4A-87EC-392ADB599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984093E-0F9E-9E40-8A18-14A4BE4DC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>
            <a:extLst>
              <a:ext uri="{FF2B5EF4-FFF2-40B4-BE49-F238E27FC236}">
                <a16:creationId xmlns:a16="http://schemas.microsoft.com/office/drawing/2014/main" id="{8AC047BB-9041-3B43-828D-7E7D96A7252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>
            <a:extLst>
              <a:ext uri="{FF2B5EF4-FFF2-40B4-BE49-F238E27FC236}">
                <a16:creationId xmlns:a16="http://schemas.microsoft.com/office/drawing/2014/main" id="{A4283413-4F31-3247-98CB-9BF5BC8724B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6807F8D5-AFA6-314C-8B59-3532D1DD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3B6BA844-481A-F844-936B-B327E1F05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>
            <a:extLst>
              <a:ext uri="{FF2B5EF4-FFF2-40B4-BE49-F238E27FC236}">
                <a16:creationId xmlns:a16="http://schemas.microsoft.com/office/drawing/2014/main" id="{014B0953-4E7F-D342-8887-33B679C03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9D7497AB-B23F-1F48-95D6-78148A4B4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32E5EC54-7005-3542-B69D-6755403BA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01391" name="Freeform 15">
            <a:extLst>
              <a:ext uri="{FF2B5EF4-FFF2-40B4-BE49-F238E27FC236}">
                <a16:creationId xmlns:a16="http://schemas.microsoft.com/office/drawing/2014/main" id="{B61A1E79-8A20-B544-9B53-D7308E4BB8E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705EA95F-8518-4444-847F-D1F6E8D5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>
            <a:extLst>
              <a:ext uri="{FF2B5EF4-FFF2-40B4-BE49-F238E27FC236}">
                <a16:creationId xmlns:a16="http://schemas.microsoft.com/office/drawing/2014/main" id="{09D20D98-AA15-CA47-B319-864DA0A068C5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>
            <a:extLst>
              <a:ext uri="{FF2B5EF4-FFF2-40B4-BE49-F238E27FC236}">
                <a16:creationId xmlns:a16="http://schemas.microsoft.com/office/drawing/2014/main" id="{CE26CAFB-1877-C141-BD39-9FC3BFE3C80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>
            <a:extLst>
              <a:ext uri="{FF2B5EF4-FFF2-40B4-BE49-F238E27FC236}">
                <a16:creationId xmlns:a16="http://schemas.microsoft.com/office/drawing/2014/main" id="{064689B5-4382-FD4A-89C4-B29E3E24604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>
            <a:extLst>
              <a:ext uri="{FF2B5EF4-FFF2-40B4-BE49-F238E27FC236}">
                <a16:creationId xmlns:a16="http://schemas.microsoft.com/office/drawing/2014/main" id="{0226DF4F-CADB-0A40-A4D9-3810AACB6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44A1664E-2841-E346-A91A-53118FF3A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>
            <a:extLst>
              <a:ext uri="{FF2B5EF4-FFF2-40B4-BE49-F238E27FC236}">
                <a16:creationId xmlns:a16="http://schemas.microsoft.com/office/drawing/2014/main" id="{88A0B98B-E00B-F441-AED6-18740AC9A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4DEFDBB2-BE6E-4048-975D-F15BBDBA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01406" name="Rectangle 30">
            <a:extLst>
              <a:ext uri="{FF2B5EF4-FFF2-40B4-BE49-F238E27FC236}">
                <a16:creationId xmlns:a16="http://schemas.microsoft.com/office/drawing/2014/main" id="{A3A537FC-1613-6845-8346-780A7973A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01407" name="Rectangle 31">
            <a:extLst>
              <a:ext uri="{FF2B5EF4-FFF2-40B4-BE49-F238E27FC236}">
                <a16:creationId xmlns:a16="http://schemas.microsoft.com/office/drawing/2014/main" id="{1163AA19-6FEE-D141-9D6B-818150F6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01408" name="Rectangle 32">
            <a:extLst>
              <a:ext uri="{FF2B5EF4-FFF2-40B4-BE49-F238E27FC236}">
                <a16:creationId xmlns:a16="http://schemas.microsoft.com/office/drawing/2014/main" id="{B6BEA93C-1756-A845-BB9D-5D51FCE0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01409" name="Rectangle 33">
            <a:extLst>
              <a:ext uri="{FF2B5EF4-FFF2-40B4-BE49-F238E27FC236}">
                <a16:creationId xmlns:a16="http://schemas.microsoft.com/office/drawing/2014/main" id="{5F554BC0-DFCA-6F42-BADD-C9A2C6121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>
            <a:extLst>
              <a:ext uri="{FF2B5EF4-FFF2-40B4-BE49-F238E27FC236}">
                <a16:creationId xmlns:a16="http://schemas.microsoft.com/office/drawing/2014/main" id="{4C465CA2-F61D-3542-9499-8610A650915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FA7B751-5339-B74C-8A62-4263A088C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10F47438-24F7-EE48-84CE-B988F4F7D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>
            <a:extLst>
              <a:ext uri="{FF2B5EF4-FFF2-40B4-BE49-F238E27FC236}">
                <a16:creationId xmlns:a16="http://schemas.microsoft.com/office/drawing/2014/main" id="{88964278-F48B-8A4B-A68E-1145D6D6D3F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>
            <a:extLst>
              <a:ext uri="{FF2B5EF4-FFF2-40B4-BE49-F238E27FC236}">
                <a16:creationId xmlns:a16="http://schemas.microsoft.com/office/drawing/2014/main" id="{047DBDDB-542F-0B4C-997F-3E44A8E3F48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0C4A3E0E-9E60-5545-8BDD-0FBCB07E0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>
            <a:extLst>
              <a:ext uri="{FF2B5EF4-FFF2-40B4-BE49-F238E27FC236}">
                <a16:creationId xmlns:a16="http://schemas.microsoft.com/office/drawing/2014/main" id="{66C77851-B382-1248-865B-071A273D4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>
            <a:extLst>
              <a:ext uri="{FF2B5EF4-FFF2-40B4-BE49-F238E27FC236}">
                <a16:creationId xmlns:a16="http://schemas.microsoft.com/office/drawing/2014/main" id="{6F64BECB-FFD7-B14F-8DEA-44693C930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Line 11">
            <a:extLst>
              <a:ext uri="{FF2B5EF4-FFF2-40B4-BE49-F238E27FC236}">
                <a16:creationId xmlns:a16="http://schemas.microsoft.com/office/drawing/2014/main" id="{55174A46-B48C-F34C-AEFB-C94B5BFF0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>
            <a:extLst>
              <a:ext uri="{FF2B5EF4-FFF2-40B4-BE49-F238E27FC236}">
                <a16:creationId xmlns:a16="http://schemas.microsoft.com/office/drawing/2014/main" id="{B7E2CBCA-9BB9-7443-B2E4-E9B82F98A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02415" name="Freeform 15">
            <a:extLst>
              <a:ext uri="{FF2B5EF4-FFF2-40B4-BE49-F238E27FC236}">
                <a16:creationId xmlns:a16="http://schemas.microsoft.com/office/drawing/2014/main" id="{945B4412-0CEB-B544-B136-FF97C68A4C2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7" name="Freeform 17">
            <a:extLst>
              <a:ext uri="{FF2B5EF4-FFF2-40B4-BE49-F238E27FC236}">
                <a16:creationId xmlns:a16="http://schemas.microsoft.com/office/drawing/2014/main" id="{405180DB-FFC9-3E45-AA4B-6D5C5D9FDAB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>
            <a:extLst>
              <a:ext uri="{FF2B5EF4-FFF2-40B4-BE49-F238E27FC236}">
                <a16:creationId xmlns:a16="http://schemas.microsoft.com/office/drawing/2014/main" id="{E268B7FC-B0C1-9044-92AD-6DC7E7C3D45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>
            <a:extLst>
              <a:ext uri="{FF2B5EF4-FFF2-40B4-BE49-F238E27FC236}">
                <a16:creationId xmlns:a16="http://schemas.microsoft.com/office/drawing/2014/main" id="{4388D157-E992-684E-BA15-A32F52A0AF27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>
            <a:extLst>
              <a:ext uri="{FF2B5EF4-FFF2-40B4-BE49-F238E27FC236}">
                <a16:creationId xmlns:a16="http://schemas.microsoft.com/office/drawing/2014/main" id="{1B17225F-56A7-1546-BBD6-5DB5D04E3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572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altLang="en-US" sz="4000" i="0">
                <a:solidFill>
                  <a:srgbClr val="E9FD29"/>
                </a:solidFill>
                <a:effectLst/>
                <a:latin typeface="Kerala" pitchFamily="2" charset="0"/>
              </a:rPr>
              <a:t>·</a:t>
            </a:r>
            <a:r>
              <a:rPr lang="en-US" altLang="en-US" i="0">
                <a:solidFill>
                  <a:srgbClr val="E9FD29"/>
                </a:solidFill>
                <a:effectLst/>
                <a:latin typeface="Kerala" pitchFamily="2" charset="0"/>
              </a:rPr>
              <a:t>ÜàÜ µ¿W</a:t>
            </a:r>
            <a:endParaRPr lang="en-US" altLang="en-US" b="1" i="0">
              <a:solidFill>
                <a:srgbClr val="E9FD29"/>
              </a:solidFill>
              <a:effectLst/>
              <a:latin typeface="Times" pitchFamily="2" charset="0"/>
            </a:endParaRPr>
          </a:p>
        </p:txBody>
      </p:sp>
      <p:sp>
        <p:nvSpPr>
          <p:cNvPr id="102421" name="Oval 21">
            <a:extLst>
              <a:ext uri="{FF2B5EF4-FFF2-40B4-BE49-F238E27FC236}">
                <a16:creationId xmlns:a16="http://schemas.microsoft.com/office/drawing/2014/main" id="{9152AC8A-8EF7-D54B-B034-63604A544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2251075"/>
            <a:ext cx="1254125" cy="10239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>
            <a:extLst>
              <a:ext uri="{FF2B5EF4-FFF2-40B4-BE49-F238E27FC236}">
                <a16:creationId xmlns:a16="http://schemas.microsoft.com/office/drawing/2014/main" id="{32BD7211-FA95-824E-8DFC-C3DA1B2F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>
            <a:extLst>
              <a:ext uri="{FF2B5EF4-FFF2-40B4-BE49-F238E27FC236}">
                <a16:creationId xmlns:a16="http://schemas.microsoft.com/office/drawing/2014/main" id="{DFD9D0F1-1B21-7247-97CA-C7226CAB7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>
            <a:extLst>
              <a:ext uri="{FF2B5EF4-FFF2-40B4-BE49-F238E27FC236}">
                <a16:creationId xmlns:a16="http://schemas.microsoft.com/office/drawing/2014/main" id="{ED88E14B-B473-5B4F-ACE3-4B0B7D303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02430" name="Rectangle 30">
            <a:extLst>
              <a:ext uri="{FF2B5EF4-FFF2-40B4-BE49-F238E27FC236}">
                <a16:creationId xmlns:a16="http://schemas.microsoft.com/office/drawing/2014/main" id="{FFD6CD7D-0E4F-E84A-B726-241029307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02431" name="Rectangle 31">
            <a:extLst>
              <a:ext uri="{FF2B5EF4-FFF2-40B4-BE49-F238E27FC236}">
                <a16:creationId xmlns:a16="http://schemas.microsoft.com/office/drawing/2014/main" id="{96382C71-9CAA-2F41-B608-B9169E686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02432" name="Rectangle 32">
            <a:extLst>
              <a:ext uri="{FF2B5EF4-FFF2-40B4-BE49-F238E27FC236}">
                <a16:creationId xmlns:a16="http://schemas.microsoft.com/office/drawing/2014/main" id="{25C0C3A3-C4E8-7A41-8BFC-0FB13BE2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02433" name="Rectangle 33">
            <a:extLst>
              <a:ext uri="{FF2B5EF4-FFF2-40B4-BE49-F238E27FC236}">
                <a16:creationId xmlns:a16="http://schemas.microsoft.com/office/drawing/2014/main" id="{0BA2716C-6C49-0C4D-A65F-EDC885615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02434" name="Rectangle 34">
            <a:extLst>
              <a:ext uri="{FF2B5EF4-FFF2-40B4-BE49-F238E27FC236}">
                <a16:creationId xmlns:a16="http://schemas.microsoft.com/office/drawing/2014/main" id="{9C735FD9-5786-1246-A2F6-E8BF116B3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>
            <a:extLst>
              <a:ext uri="{FF2B5EF4-FFF2-40B4-BE49-F238E27FC236}">
                <a16:creationId xmlns:a16="http://schemas.microsoft.com/office/drawing/2014/main" id="{0ACB09F4-161F-D849-A230-E5255B9C7F5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5A13B7A-014B-E548-A099-95C757A06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C96F7EE1-B94B-4A48-89D8-60DE0583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>
            <a:extLst>
              <a:ext uri="{FF2B5EF4-FFF2-40B4-BE49-F238E27FC236}">
                <a16:creationId xmlns:a16="http://schemas.microsoft.com/office/drawing/2014/main" id="{D78C70F9-BF86-D742-BB3D-F6547D352F60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>
            <a:extLst>
              <a:ext uri="{FF2B5EF4-FFF2-40B4-BE49-F238E27FC236}">
                <a16:creationId xmlns:a16="http://schemas.microsoft.com/office/drawing/2014/main" id="{97C26B07-79CE-594D-9F3A-F18E417BB5A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>
            <a:extLst>
              <a:ext uri="{FF2B5EF4-FFF2-40B4-BE49-F238E27FC236}">
                <a16:creationId xmlns:a16="http://schemas.microsoft.com/office/drawing/2014/main" id="{62F0713C-3467-D64D-A3F1-FA6A2AB42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>
            <a:extLst>
              <a:ext uri="{FF2B5EF4-FFF2-40B4-BE49-F238E27FC236}">
                <a16:creationId xmlns:a16="http://schemas.microsoft.com/office/drawing/2014/main" id="{24797AB2-9142-F842-84A7-7D0E66826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>
            <a:extLst>
              <a:ext uri="{FF2B5EF4-FFF2-40B4-BE49-F238E27FC236}">
                <a16:creationId xmlns:a16="http://schemas.microsoft.com/office/drawing/2014/main" id="{6A8CE466-A640-E449-BCF2-F89AC979F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Line 11">
            <a:extLst>
              <a:ext uri="{FF2B5EF4-FFF2-40B4-BE49-F238E27FC236}">
                <a16:creationId xmlns:a16="http://schemas.microsoft.com/office/drawing/2014/main" id="{E535F48F-3B10-854D-9090-998CD7E41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>
            <a:extLst>
              <a:ext uri="{FF2B5EF4-FFF2-40B4-BE49-F238E27FC236}">
                <a16:creationId xmlns:a16="http://schemas.microsoft.com/office/drawing/2014/main" id="{D6D08BE1-3091-3A41-83D7-0ABCD996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03439" name="Freeform 15">
            <a:extLst>
              <a:ext uri="{FF2B5EF4-FFF2-40B4-BE49-F238E27FC236}">
                <a16:creationId xmlns:a16="http://schemas.microsoft.com/office/drawing/2014/main" id="{C53DB45B-5150-E34D-BAA2-AA28A98985A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Freeform 17">
            <a:extLst>
              <a:ext uri="{FF2B5EF4-FFF2-40B4-BE49-F238E27FC236}">
                <a16:creationId xmlns:a16="http://schemas.microsoft.com/office/drawing/2014/main" id="{3EB82F52-5236-284B-92E5-6C27F0CD460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>
            <a:extLst>
              <a:ext uri="{FF2B5EF4-FFF2-40B4-BE49-F238E27FC236}">
                <a16:creationId xmlns:a16="http://schemas.microsoft.com/office/drawing/2014/main" id="{FEB3BABD-6C4A-F44F-82EA-FDF0A8050C1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>
            <a:extLst>
              <a:ext uri="{FF2B5EF4-FFF2-40B4-BE49-F238E27FC236}">
                <a16:creationId xmlns:a16="http://schemas.microsoft.com/office/drawing/2014/main" id="{ABE4BE9F-AD78-8F45-9535-10C2F635B5B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>
            <a:extLst>
              <a:ext uri="{FF2B5EF4-FFF2-40B4-BE49-F238E27FC236}">
                <a16:creationId xmlns:a16="http://schemas.microsoft.com/office/drawing/2014/main" id="{AC03CAFC-BB3E-3848-A058-642A6A2B3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03445" name="Rectangle 21">
            <a:extLst>
              <a:ext uri="{FF2B5EF4-FFF2-40B4-BE49-F238E27FC236}">
                <a16:creationId xmlns:a16="http://schemas.microsoft.com/office/drawing/2014/main" id="{5C9B546A-1285-ED40-A5B2-16472AB98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2349500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E9FD29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03446" name="Oval 22">
            <a:extLst>
              <a:ext uri="{FF2B5EF4-FFF2-40B4-BE49-F238E27FC236}">
                <a16:creationId xmlns:a16="http://schemas.microsoft.com/office/drawing/2014/main" id="{F6F8AAB5-6FCD-1E4B-8D02-09BB75EDB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>
            <a:extLst>
              <a:ext uri="{FF2B5EF4-FFF2-40B4-BE49-F238E27FC236}">
                <a16:creationId xmlns:a16="http://schemas.microsoft.com/office/drawing/2014/main" id="{27BA533A-B61C-694D-A860-02CCC7A5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>
            <a:extLst>
              <a:ext uri="{FF2B5EF4-FFF2-40B4-BE49-F238E27FC236}">
                <a16:creationId xmlns:a16="http://schemas.microsoft.com/office/drawing/2014/main" id="{EE22B126-84D0-454D-8263-37CE011CC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>
            <a:extLst>
              <a:ext uri="{FF2B5EF4-FFF2-40B4-BE49-F238E27FC236}">
                <a16:creationId xmlns:a16="http://schemas.microsoft.com/office/drawing/2014/main" id="{9996ABED-944C-AA4F-9F24-20E2CFA4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03455" name="Rectangle 31">
            <a:extLst>
              <a:ext uri="{FF2B5EF4-FFF2-40B4-BE49-F238E27FC236}">
                <a16:creationId xmlns:a16="http://schemas.microsoft.com/office/drawing/2014/main" id="{151FD5F6-14DA-6444-A542-C7B9AF3B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03456" name="Rectangle 32">
            <a:extLst>
              <a:ext uri="{FF2B5EF4-FFF2-40B4-BE49-F238E27FC236}">
                <a16:creationId xmlns:a16="http://schemas.microsoft.com/office/drawing/2014/main" id="{6A232EEA-B1DC-A44E-BA8A-1D973B6B0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03457" name="Rectangle 33">
            <a:extLst>
              <a:ext uri="{FF2B5EF4-FFF2-40B4-BE49-F238E27FC236}">
                <a16:creationId xmlns:a16="http://schemas.microsoft.com/office/drawing/2014/main" id="{F9105A27-DCD4-6542-841D-303128090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03458" name="Rectangle 34">
            <a:extLst>
              <a:ext uri="{FF2B5EF4-FFF2-40B4-BE49-F238E27FC236}">
                <a16:creationId xmlns:a16="http://schemas.microsoft.com/office/drawing/2014/main" id="{3DB77ACD-732F-E341-B6EA-538604C67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03459" name="Rectangle 35">
            <a:extLst>
              <a:ext uri="{FF2B5EF4-FFF2-40B4-BE49-F238E27FC236}">
                <a16:creationId xmlns:a16="http://schemas.microsoft.com/office/drawing/2014/main" id="{77F1CFE6-710A-9741-8B07-CD9EC51C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>
            <a:extLst>
              <a:ext uri="{FF2B5EF4-FFF2-40B4-BE49-F238E27FC236}">
                <a16:creationId xmlns:a16="http://schemas.microsoft.com/office/drawing/2014/main" id="{A9734E90-7210-AF46-9E9B-8B7C453A845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654DAD52-11CA-DD49-AB8E-AC429B5B9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221038D1-798E-1040-97CA-FCD02C960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>
            <a:extLst>
              <a:ext uri="{FF2B5EF4-FFF2-40B4-BE49-F238E27FC236}">
                <a16:creationId xmlns:a16="http://schemas.microsoft.com/office/drawing/2014/main" id="{A34FEE7D-62CD-9646-814B-395FBA29470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>
            <a:extLst>
              <a:ext uri="{FF2B5EF4-FFF2-40B4-BE49-F238E27FC236}">
                <a16:creationId xmlns:a16="http://schemas.microsoft.com/office/drawing/2014/main" id="{BF51679B-2F84-5647-84D7-965D50C5058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B598777E-07B9-4447-BE49-2C3A216EA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sz="1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880" name="Freeform 8">
            <a:extLst>
              <a:ext uri="{FF2B5EF4-FFF2-40B4-BE49-F238E27FC236}">
                <a16:creationId xmlns:a16="http://schemas.microsoft.com/office/drawing/2014/main" id="{818303B7-E6F0-A445-ADA5-C21C461DBE5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2A2F20D4-02B1-C04E-A0F7-9C1605248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07882" name="Freeform 10">
            <a:extLst>
              <a:ext uri="{FF2B5EF4-FFF2-40B4-BE49-F238E27FC236}">
                <a16:creationId xmlns:a16="http://schemas.microsoft.com/office/drawing/2014/main" id="{E37BCC7B-5D6F-C34B-AECB-D492CEAD9ED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>
            <a:extLst>
              <a:ext uri="{FF2B5EF4-FFF2-40B4-BE49-F238E27FC236}">
                <a16:creationId xmlns:a16="http://schemas.microsoft.com/office/drawing/2014/main" id="{FB37DFAF-7FE8-F14F-90C8-6D57377CA4A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>
            <a:extLst>
              <a:ext uri="{FF2B5EF4-FFF2-40B4-BE49-F238E27FC236}">
                <a16:creationId xmlns:a16="http://schemas.microsoft.com/office/drawing/2014/main" id="{F7975415-FA4F-CD45-B9D5-90F10B8FA96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Rectangle 13">
            <a:extLst>
              <a:ext uri="{FF2B5EF4-FFF2-40B4-BE49-F238E27FC236}">
                <a16:creationId xmlns:a16="http://schemas.microsoft.com/office/drawing/2014/main" id="{F579B58E-15C9-EA4C-9B9C-65E761771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chemeClr val="folHlink"/>
                </a:solidFill>
                <a:effectLst/>
                <a:latin typeface="Kerala" pitchFamily="2" charset="0"/>
              </a:rPr>
              <a:t>·ÜàÜÞ µ¿W 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886" name="Rectangle 14">
            <a:extLst>
              <a:ext uri="{FF2B5EF4-FFF2-40B4-BE49-F238E27FC236}">
                <a16:creationId xmlns:a16="http://schemas.microsoft.com/office/drawing/2014/main" id="{53EE0100-DECD-7A4E-A1EF-AA90DB4F8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298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07887" name="Rectangle 15">
            <a:extLst>
              <a:ext uri="{FF2B5EF4-FFF2-40B4-BE49-F238E27FC236}">
                <a16:creationId xmlns:a16="http://schemas.microsoft.com/office/drawing/2014/main" id="{66BC2987-6A17-3542-864F-0FA8747AE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888" name="Rectangle 16">
            <a:extLst>
              <a:ext uri="{FF2B5EF4-FFF2-40B4-BE49-F238E27FC236}">
                <a16:creationId xmlns:a16="http://schemas.microsoft.com/office/drawing/2014/main" id="{65D17C43-D3D0-FC47-A007-89464F81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>
            <a:extLst>
              <a:ext uri="{FF2B5EF4-FFF2-40B4-BE49-F238E27FC236}">
                <a16:creationId xmlns:a16="http://schemas.microsoft.com/office/drawing/2014/main" id="{F63216D3-2CC4-D44B-A17E-5131D28FB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>
            <a:extLst>
              <a:ext uri="{FF2B5EF4-FFF2-40B4-BE49-F238E27FC236}">
                <a16:creationId xmlns:a16="http://schemas.microsoft.com/office/drawing/2014/main" id="{B561CF22-AFE2-1840-AF77-7E37F3FB0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2" name="Rectangle 20">
            <a:extLst>
              <a:ext uri="{FF2B5EF4-FFF2-40B4-BE49-F238E27FC236}">
                <a16:creationId xmlns:a16="http://schemas.microsoft.com/office/drawing/2014/main" id="{FF5B4A41-5B6C-2C4F-B4EF-D9070126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i="0">
                <a:solidFill>
                  <a:schemeClr val="tx2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893" name="Line 21">
            <a:extLst>
              <a:ext uri="{FF2B5EF4-FFF2-40B4-BE49-F238E27FC236}">
                <a16:creationId xmlns:a16="http://schemas.microsoft.com/office/drawing/2014/main" id="{8E5BD512-0296-4644-B3B7-C0D39B29D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>
            <a:extLst>
              <a:ext uri="{FF2B5EF4-FFF2-40B4-BE49-F238E27FC236}">
                <a16:creationId xmlns:a16="http://schemas.microsoft.com/office/drawing/2014/main" id="{C01FE449-2BA2-2542-A8B6-086C4060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>
            <a:extLst>
              <a:ext uri="{FF2B5EF4-FFF2-40B4-BE49-F238E27FC236}">
                <a16:creationId xmlns:a16="http://schemas.microsoft.com/office/drawing/2014/main" id="{0265A58A-AB1F-174B-8C6C-961CA27D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00FF00"/>
                </a:solidFill>
                <a:effectLst/>
                <a:latin typeface="Kerala" pitchFamily="2" charset="0"/>
              </a:rPr>
              <a:t>ªV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897" name="Rectangle 25">
            <a:extLst>
              <a:ext uri="{FF2B5EF4-FFF2-40B4-BE49-F238E27FC236}">
                <a16:creationId xmlns:a16="http://schemas.microsoft.com/office/drawing/2014/main" id="{68E077EF-ADF5-BA4A-9E45-E9547196F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rgbClr val="00FF00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07899" name="Rectangle 27">
            <a:extLst>
              <a:ext uri="{FF2B5EF4-FFF2-40B4-BE49-F238E27FC236}">
                <a16:creationId xmlns:a16="http://schemas.microsoft.com/office/drawing/2014/main" id="{71696A55-A47F-8F47-9091-C0AD2C6B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0144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07901" name="Rectangle 29">
            <a:extLst>
              <a:ext uri="{FF2B5EF4-FFF2-40B4-BE49-F238E27FC236}">
                <a16:creationId xmlns:a16="http://schemas.microsoft.com/office/drawing/2014/main" id="{20DC6AA2-71B5-BD47-A8D0-B4E81F656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ÈßÈæÕ (¥ÛâV)</a:t>
            </a:r>
          </a:p>
        </p:txBody>
      </p:sp>
      <p:sp>
        <p:nvSpPr>
          <p:cNvPr id="207902" name="Oval 30">
            <a:extLst>
              <a:ext uri="{FF2B5EF4-FFF2-40B4-BE49-F238E27FC236}">
                <a16:creationId xmlns:a16="http://schemas.microsoft.com/office/drawing/2014/main" id="{9A3ADE6A-442D-7542-8C6D-8E61D04C0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>
            <a:extLst>
              <a:ext uri="{FF2B5EF4-FFF2-40B4-BE49-F238E27FC236}">
                <a16:creationId xmlns:a16="http://schemas.microsoft.com/office/drawing/2014/main" id="{57E62042-72EF-FE4A-9C62-617EF512C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07906" name="Rectangle 34">
            <a:extLst>
              <a:ext uri="{FF2B5EF4-FFF2-40B4-BE49-F238E27FC236}">
                <a16:creationId xmlns:a16="http://schemas.microsoft.com/office/drawing/2014/main" id="{7BC0BFBB-58A9-C44E-93BE-AFE8A5BE7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78163"/>
            <a:ext cx="13700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æÏøáÖçÜ</a:t>
            </a:r>
          </a:p>
        </p:txBody>
      </p:sp>
      <p:sp>
        <p:nvSpPr>
          <p:cNvPr id="207909" name="Rectangle 37">
            <a:extLst>
              <a:ext uri="{FF2B5EF4-FFF2-40B4-BE49-F238E27FC236}">
                <a16:creationId xmlns:a16="http://schemas.microsoft.com/office/drawing/2014/main" id="{1BE8A118-CA5D-6046-AED0-081495206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4451350"/>
            <a:ext cx="1431925" cy="333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ÌVKÞ</a:t>
            </a:r>
          </a:p>
        </p:txBody>
      </p:sp>
      <p:sp>
        <p:nvSpPr>
          <p:cNvPr id="207911" name="Rectangle 39">
            <a:extLst>
              <a:ext uri="{FF2B5EF4-FFF2-40B4-BE49-F238E27FC236}">
                <a16:creationId xmlns:a16="http://schemas.microsoft.com/office/drawing/2014/main" id="{CD4B0499-5F0F-C344-BEC0-0E35BB317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MS</a:t>
            </a:r>
          </a:p>
        </p:txBody>
      </p:sp>
      <p:sp>
        <p:nvSpPr>
          <p:cNvPr id="207913" name="Rectangle 41">
            <a:extLst>
              <a:ext uri="{FF2B5EF4-FFF2-40B4-BE49-F238E27FC236}">
                <a16:creationId xmlns:a16="http://schemas.microsoft.com/office/drawing/2014/main" id="{88D34560-9D43-7247-A894-16E6F58B4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07914" name="Rectangle 42">
            <a:extLst>
              <a:ext uri="{FF2B5EF4-FFF2-40B4-BE49-F238E27FC236}">
                <a16:creationId xmlns:a16="http://schemas.microsoft.com/office/drawing/2014/main" id="{9B0FA8DE-D329-0E49-BF58-14C70D038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3078163"/>
            <a:ext cx="13366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207915" name="Freeform 43">
            <a:extLst>
              <a:ext uri="{FF2B5EF4-FFF2-40B4-BE49-F238E27FC236}">
                <a16:creationId xmlns:a16="http://schemas.microsoft.com/office/drawing/2014/main" id="{19A71868-DCED-FB48-806E-E0267C72FC31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>
            <a:extLst>
              <a:ext uri="{FF2B5EF4-FFF2-40B4-BE49-F238E27FC236}">
                <a16:creationId xmlns:a16="http://schemas.microsoft.com/office/drawing/2014/main" id="{010247AC-ACF9-6946-BC72-4C71CAC271D4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>
            <a:extLst>
              <a:ext uri="{FF2B5EF4-FFF2-40B4-BE49-F238E27FC236}">
                <a16:creationId xmlns:a16="http://schemas.microsoft.com/office/drawing/2014/main" id="{8B6267F1-15B0-C14B-8828-622736DEB47F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>
            <a:extLst>
              <a:ext uri="{FF2B5EF4-FFF2-40B4-BE49-F238E27FC236}">
                <a16:creationId xmlns:a16="http://schemas.microsoft.com/office/drawing/2014/main" id="{D3C695DF-C2C1-934D-96CA-237D65418A2D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>
            <a:extLst>
              <a:ext uri="{FF2B5EF4-FFF2-40B4-BE49-F238E27FC236}">
                <a16:creationId xmlns:a16="http://schemas.microsoft.com/office/drawing/2014/main" id="{D9C2B046-04F1-FF43-8B83-A4EAFB5AAD51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>
            <a:extLst>
              <a:ext uri="{FF2B5EF4-FFF2-40B4-BE49-F238E27FC236}">
                <a16:creationId xmlns:a16="http://schemas.microsoft.com/office/drawing/2014/main" id="{66F0BC1F-C256-8B4A-9597-8CFDF0866295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>
            <a:extLst>
              <a:ext uri="{FF2B5EF4-FFF2-40B4-BE49-F238E27FC236}">
                <a16:creationId xmlns:a16="http://schemas.microsoft.com/office/drawing/2014/main" id="{86542D84-CEF5-5443-9165-1500BD16E6E8}"/>
              </a:ext>
            </a:extLst>
          </p:cNvPr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>
            <a:extLst>
              <a:ext uri="{FF2B5EF4-FFF2-40B4-BE49-F238E27FC236}">
                <a16:creationId xmlns:a16="http://schemas.microsoft.com/office/drawing/2014/main" id="{9303316D-DB8E-034F-86FA-60CF927C1EF1}"/>
              </a:ext>
            </a:extLst>
          </p:cNvPr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>
            <a:extLst>
              <a:ext uri="{FF2B5EF4-FFF2-40B4-BE49-F238E27FC236}">
                <a16:creationId xmlns:a16="http://schemas.microsoft.com/office/drawing/2014/main" id="{5312286C-43F2-F048-9A51-B6C9E2626345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>
              <a:extLst>
                <a:ext uri="{FF2B5EF4-FFF2-40B4-BE49-F238E27FC236}">
                  <a16:creationId xmlns:a16="http://schemas.microsoft.com/office/drawing/2014/main" id="{C5A7C7EC-F00B-7643-88E7-4FB872F96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>
              <a:extLst>
                <a:ext uri="{FF2B5EF4-FFF2-40B4-BE49-F238E27FC236}">
                  <a16:creationId xmlns:a16="http://schemas.microsoft.com/office/drawing/2014/main" id="{3D74039F-AB2F-FD4C-953D-FA19C7491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>
              <a:extLst>
                <a:ext uri="{FF2B5EF4-FFF2-40B4-BE49-F238E27FC236}">
                  <a16:creationId xmlns:a16="http://schemas.microsoft.com/office/drawing/2014/main" id="{3A086200-C706-9040-9671-AFA75FEF8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>
              <a:extLst>
                <a:ext uri="{FF2B5EF4-FFF2-40B4-BE49-F238E27FC236}">
                  <a16:creationId xmlns:a16="http://schemas.microsoft.com/office/drawing/2014/main" id="{7AC17665-CA4B-0049-96AB-30522B9ED5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>
            <a:extLst>
              <a:ext uri="{FF2B5EF4-FFF2-40B4-BE49-F238E27FC236}">
                <a16:creationId xmlns:a16="http://schemas.microsoft.com/office/drawing/2014/main" id="{29BDD151-4DE9-4940-835C-66203BD57DB1}"/>
              </a:ext>
            </a:extLst>
          </p:cNvPr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9" name="Freeform 57">
            <a:extLst>
              <a:ext uri="{FF2B5EF4-FFF2-40B4-BE49-F238E27FC236}">
                <a16:creationId xmlns:a16="http://schemas.microsoft.com/office/drawing/2014/main" id="{E3F7E2D5-4C6E-3D4C-94E0-034C7BB1847C}"/>
              </a:ext>
            </a:extLst>
          </p:cNvPr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>
            <a:extLst>
              <a:ext uri="{FF2B5EF4-FFF2-40B4-BE49-F238E27FC236}">
                <a16:creationId xmlns:a16="http://schemas.microsoft.com/office/drawing/2014/main" id="{FAEF97FA-ECE1-0346-84A3-1C5988E1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>
            <a:extLst>
              <a:ext uri="{FF2B5EF4-FFF2-40B4-BE49-F238E27FC236}">
                <a16:creationId xmlns:a16="http://schemas.microsoft.com/office/drawing/2014/main" id="{24FE1E7F-E8B9-0947-AABE-238650071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>
            <a:extLst>
              <a:ext uri="{FF2B5EF4-FFF2-40B4-BE49-F238E27FC236}">
                <a16:creationId xmlns:a16="http://schemas.microsoft.com/office/drawing/2014/main" id="{1E3658A1-D934-264B-BA33-E678BC81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>
            <a:extLst>
              <a:ext uri="{FF2B5EF4-FFF2-40B4-BE49-F238E27FC236}">
                <a16:creationId xmlns:a16="http://schemas.microsoft.com/office/drawing/2014/main" id="{74B56343-FC8E-1547-B45D-BFB1F2AC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>
            <a:extLst>
              <a:ext uri="{FF2B5EF4-FFF2-40B4-BE49-F238E27FC236}">
                <a16:creationId xmlns:a16="http://schemas.microsoft.com/office/drawing/2014/main" id="{3F9A12D6-5ED8-FB40-9A8B-FAD470874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>
            <a:extLst>
              <a:ext uri="{FF2B5EF4-FFF2-40B4-BE49-F238E27FC236}">
                <a16:creationId xmlns:a16="http://schemas.microsoft.com/office/drawing/2014/main" id="{6F02F694-2E35-5A48-8CC2-072723B0C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>
            <a:extLst>
              <a:ext uri="{FF2B5EF4-FFF2-40B4-BE49-F238E27FC236}">
                <a16:creationId xmlns:a16="http://schemas.microsoft.com/office/drawing/2014/main" id="{D0001536-5447-B24D-B559-727A5794C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>
            <a:extLst>
              <a:ext uri="{FF2B5EF4-FFF2-40B4-BE49-F238E27FC236}">
                <a16:creationId xmlns:a16="http://schemas.microsoft.com/office/drawing/2014/main" id="{85904B26-1569-3745-AEC1-53204F61A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>
            <a:extLst>
              <a:ext uri="{FF2B5EF4-FFF2-40B4-BE49-F238E27FC236}">
                <a16:creationId xmlns:a16="http://schemas.microsoft.com/office/drawing/2014/main" id="{BF7151AA-51B2-EE4E-9575-50ADACC9F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>
            <a:extLst>
              <a:ext uri="{FF2B5EF4-FFF2-40B4-BE49-F238E27FC236}">
                <a16:creationId xmlns:a16="http://schemas.microsoft.com/office/drawing/2014/main" id="{D2FD0F5A-CA33-414D-89DC-F394891E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>
            <a:extLst>
              <a:ext uri="{FF2B5EF4-FFF2-40B4-BE49-F238E27FC236}">
                <a16:creationId xmlns:a16="http://schemas.microsoft.com/office/drawing/2014/main" id="{AB208C5C-54B4-174E-BB32-0744D985B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>
            <a:extLst>
              <a:ext uri="{FF2B5EF4-FFF2-40B4-BE49-F238E27FC236}">
                <a16:creationId xmlns:a16="http://schemas.microsoft.com/office/drawing/2014/main" id="{B7C2CDD0-068B-1544-8FC2-93485B911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>
            <a:extLst>
              <a:ext uri="{FF2B5EF4-FFF2-40B4-BE49-F238E27FC236}">
                <a16:creationId xmlns:a16="http://schemas.microsoft.com/office/drawing/2014/main" id="{AC69BC60-C449-9B4A-BC95-3D4F9CCC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FFF00"/>
                </a:solidFill>
                <a:effectLst/>
                <a:latin typeface="Kerala" pitchFamily="2" charset="0"/>
              </a:rPr>
              <a:t>²øá ÍâÉ¿Jßæa ¦ÕÖc¢</a:t>
            </a:r>
          </a:p>
        </p:txBody>
      </p:sp>
      <p:sp>
        <p:nvSpPr>
          <p:cNvPr id="207940" name="Text Box 68">
            <a:extLst>
              <a:ext uri="{FF2B5EF4-FFF2-40B4-BE49-F238E27FC236}">
                <a16:creationId xmlns:a16="http://schemas.microsoft.com/office/drawing/2014/main" id="{BFB56BEA-397E-B64A-B066-B46DD528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07941" name="Rectangle 69">
            <a:extLst>
              <a:ext uri="{FF2B5EF4-FFF2-40B4-BE49-F238E27FC236}">
                <a16:creationId xmlns:a16="http://schemas.microsoft.com/office/drawing/2014/main" id="{D0E40352-D241-5F49-9963-7E8E2D6B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07942" name="Text Box 70">
            <a:extLst>
              <a:ext uri="{FF2B5EF4-FFF2-40B4-BE49-F238E27FC236}">
                <a16:creationId xmlns:a16="http://schemas.microsoft.com/office/drawing/2014/main" id="{79B38D6B-D689-494A-AED1-D8A771FA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7943" name="Rectangle 71">
            <a:extLst>
              <a:ext uri="{FF2B5EF4-FFF2-40B4-BE49-F238E27FC236}">
                <a16:creationId xmlns:a16="http://schemas.microsoft.com/office/drawing/2014/main" id="{2D93FDF7-1F8E-2548-8077-CEB192F5B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>
            <a:extLst>
              <a:ext uri="{FF2B5EF4-FFF2-40B4-BE49-F238E27FC236}">
                <a16:creationId xmlns:a16="http://schemas.microsoft.com/office/drawing/2014/main" id="{E7517FC1-983F-3942-AFA9-FA459456F57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FADA497-5116-BB48-A012-7242FAD7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1B366888-802E-E347-95B4-C58D95EAE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>
            <a:extLst>
              <a:ext uri="{FF2B5EF4-FFF2-40B4-BE49-F238E27FC236}">
                <a16:creationId xmlns:a16="http://schemas.microsoft.com/office/drawing/2014/main" id="{A9AE46AD-9BA8-E649-93D5-34BCAA225B2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>
            <a:extLst>
              <a:ext uri="{FF2B5EF4-FFF2-40B4-BE49-F238E27FC236}">
                <a16:creationId xmlns:a16="http://schemas.microsoft.com/office/drawing/2014/main" id="{1DCE64DC-495B-BE47-985E-10B9A73954E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E2DABCEF-C13F-1A4E-9AD8-7DA9E4EE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>
            <a:extLst>
              <a:ext uri="{FF2B5EF4-FFF2-40B4-BE49-F238E27FC236}">
                <a16:creationId xmlns:a16="http://schemas.microsoft.com/office/drawing/2014/main" id="{E702D74E-F748-504C-87D9-9F5EC5293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BE1EC0AB-AB2B-E347-9024-4257FF285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03223B2B-F033-3D4F-A0AC-DB3C85229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>
            <a:extLst>
              <a:ext uri="{FF2B5EF4-FFF2-40B4-BE49-F238E27FC236}">
                <a16:creationId xmlns:a16="http://schemas.microsoft.com/office/drawing/2014/main" id="{CF2417C0-0DA8-914E-B9B6-608C3BD76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1631" name="Freeform 15">
            <a:extLst>
              <a:ext uri="{FF2B5EF4-FFF2-40B4-BE49-F238E27FC236}">
                <a16:creationId xmlns:a16="http://schemas.microsoft.com/office/drawing/2014/main" id="{9B7C9CCA-CF4E-6E46-88C8-EF027982CAD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Freeform 17">
            <a:extLst>
              <a:ext uri="{FF2B5EF4-FFF2-40B4-BE49-F238E27FC236}">
                <a16:creationId xmlns:a16="http://schemas.microsoft.com/office/drawing/2014/main" id="{D558909F-E27A-B940-9DD9-CBCC90AAAE0E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>
            <a:extLst>
              <a:ext uri="{FF2B5EF4-FFF2-40B4-BE49-F238E27FC236}">
                <a16:creationId xmlns:a16="http://schemas.microsoft.com/office/drawing/2014/main" id="{3198EF5F-B6BA-6942-9335-9B19D3EC63E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>
            <a:extLst>
              <a:ext uri="{FF2B5EF4-FFF2-40B4-BE49-F238E27FC236}">
                <a16:creationId xmlns:a16="http://schemas.microsoft.com/office/drawing/2014/main" id="{FBDC3376-6133-7D48-9B14-F548BFE8772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>
            <a:extLst>
              <a:ext uri="{FF2B5EF4-FFF2-40B4-BE49-F238E27FC236}">
                <a16:creationId xmlns:a16="http://schemas.microsoft.com/office/drawing/2014/main" id="{7F3191E1-4E04-CD4C-B7D6-D09BDD73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1637" name="Rectangle 21">
            <a:extLst>
              <a:ext uri="{FF2B5EF4-FFF2-40B4-BE49-F238E27FC236}">
                <a16:creationId xmlns:a16="http://schemas.microsoft.com/office/drawing/2014/main" id="{876B6C6B-32EB-9D41-832C-3CFDBAEE1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1638" name="Rectangle 22">
            <a:extLst>
              <a:ext uri="{FF2B5EF4-FFF2-40B4-BE49-F238E27FC236}">
                <a16:creationId xmlns:a16="http://schemas.microsoft.com/office/drawing/2014/main" id="{CF73F8D6-C499-8D4B-9BAF-68280CC8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5" y="3130550"/>
            <a:ext cx="21494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 i="0">
                <a:solidFill>
                  <a:srgbClr val="FAF200"/>
                </a:solidFill>
                <a:effectLst/>
                <a:latin typeface="Kerala" pitchFamily="2" charset="0"/>
              </a:rPr>
              <a:t>çÏÞVgÞX ÈÆß</a:t>
            </a:r>
          </a:p>
        </p:txBody>
      </p:sp>
      <p:sp>
        <p:nvSpPr>
          <p:cNvPr id="111639" name="Line 23">
            <a:extLst>
              <a:ext uri="{FF2B5EF4-FFF2-40B4-BE49-F238E27FC236}">
                <a16:creationId xmlns:a16="http://schemas.microsoft.com/office/drawing/2014/main" id="{A3F9A678-498E-1B4D-BAFF-1B3A581B4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>
            <a:extLst>
              <a:ext uri="{FF2B5EF4-FFF2-40B4-BE49-F238E27FC236}">
                <a16:creationId xmlns:a16="http://schemas.microsoft.com/office/drawing/2014/main" id="{1435AF37-853F-6F4A-AD8E-D6C298EC4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>
            <a:extLst>
              <a:ext uri="{FF2B5EF4-FFF2-40B4-BE49-F238E27FC236}">
                <a16:creationId xmlns:a16="http://schemas.microsoft.com/office/drawing/2014/main" id="{D383A517-817F-F94E-B033-4B43BFAA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>
            <a:extLst>
              <a:ext uri="{FF2B5EF4-FFF2-40B4-BE49-F238E27FC236}">
                <a16:creationId xmlns:a16="http://schemas.microsoft.com/office/drawing/2014/main" id="{BE6C80EF-39EF-BE4A-ADED-E03392501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>
            <a:extLst>
              <a:ext uri="{FF2B5EF4-FFF2-40B4-BE49-F238E27FC236}">
                <a16:creationId xmlns:a16="http://schemas.microsoft.com/office/drawing/2014/main" id="{2FB215ED-81C4-1045-BF3F-C85D4DD3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>
            <a:extLst>
              <a:ext uri="{FF2B5EF4-FFF2-40B4-BE49-F238E27FC236}">
                <a16:creationId xmlns:a16="http://schemas.microsoft.com/office/drawing/2014/main" id="{30656CF6-5653-2B4C-9C55-6A776385B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>
            <a:extLst>
              <a:ext uri="{FF2B5EF4-FFF2-40B4-BE49-F238E27FC236}">
                <a16:creationId xmlns:a16="http://schemas.microsoft.com/office/drawing/2014/main" id="{ED1ADFC5-4961-E149-83B8-AAAC2D842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>
            <a:extLst>
              <a:ext uri="{FF2B5EF4-FFF2-40B4-BE49-F238E27FC236}">
                <a16:creationId xmlns:a16="http://schemas.microsoft.com/office/drawing/2014/main" id="{9C4219F9-424D-BE44-9B22-A44B8B65D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>
            <a:extLst>
              <a:ext uri="{FF2B5EF4-FFF2-40B4-BE49-F238E27FC236}">
                <a16:creationId xmlns:a16="http://schemas.microsoft.com/office/drawing/2014/main" id="{AB55287B-70FA-1C42-8D34-EFD31AE8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>
            <a:extLst>
              <a:ext uri="{FF2B5EF4-FFF2-40B4-BE49-F238E27FC236}">
                <a16:creationId xmlns:a16="http://schemas.microsoft.com/office/drawing/2014/main" id="{34F0F084-39E5-3845-B7FC-2A6C9FC0D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1654" name="Rectangle 38">
            <a:extLst>
              <a:ext uri="{FF2B5EF4-FFF2-40B4-BE49-F238E27FC236}">
                <a16:creationId xmlns:a16="http://schemas.microsoft.com/office/drawing/2014/main" id="{C46A91BC-3A06-3D47-8B7E-325004181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1655" name="Text Box 39">
            <a:extLst>
              <a:ext uri="{FF2B5EF4-FFF2-40B4-BE49-F238E27FC236}">
                <a16:creationId xmlns:a16="http://schemas.microsoft.com/office/drawing/2014/main" id="{F2C5E2A8-292C-7E48-B253-B204ABD0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1656" name="Rectangle 40">
            <a:extLst>
              <a:ext uri="{FF2B5EF4-FFF2-40B4-BE49-F238E27FC236}">
                <a16:creationId xmlns:a16="http://schemas.microsoft.com/office/drawing/2014/main" id="{00055AA1-FF3C-2F45-B100-39F80015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1657" name="Rectangle 41">
            <a:extLst>
              <a:ext uri="{FF2B5EF4-FFF2-40B4-BE49-F238E27FC236}">
                <a16:creationId xmlns:a16="http://schemas.microsoft.com/office/drawing/2014/main" id="{A1CE63EC-2803-3E4D-A566-B5C87EFD1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1658" name="Rectangle 42">
            <a:extLst>
              <a:ext uri="{FF2B5EF4-FFF2-40B4-BE49-F238E27FC236}">
                <a16:creationId xmlns:a16="http://schemas.microsoft.com/office/drawing/2014/main" id="{29C8C38E-2174-584A-8D20-7D79A70FE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1659" name="Rectangle 43">
            <a:extLst>
              <a:ext uri="{FF2B5EF4-FFF2-40B4-BE49-F238E27FC236}">
                <a16:creationId xmlns:a16="http://schemas.microsoft.com/office/drawing/2014/main" id="{7E035FDF-2280-3648-9461-34AA31264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>
            <a:extLst>
              <a:ext uri="{FF2B5EF4-FFF2-40B4-BE49-F238E27FC236}">
                <a16:creationId xmlns:a16="http://schemas.microsoft.com/office/drawing/2014/main" id="{16982DA5-A1DD-1846-8B38-0B7A1DF7F0F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B25377B-45CD-D341-A44F-DA745E4E3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DE20276C-6CF0-8C46-B71C-CB67E8C9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>
            <a:extLst>
              <a:ext uri="{FF2B5EF4-FFF2-40B4-BE49-F238E27FC236}">
                <a16:creationId xmlns:a16="http://schemas.microsoft.com/office/drawing/2014/main" id="{29CDFE66-84BD-084C-9C17-74FD8A1A1A0A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>
            <a:extLst>
              <a:ext uri="{FF2B5EF4-FFF2-40B4-BE49-F238E27FC236}">
                <a16:creationId xmlns:a16="http://schemas.microsoft.com/office/drawing/2014/main" id="{4C85052D-7158-664C-89C9-73BD644344B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48DD45C7-A44F-1841-8D4B-A24AA576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2648" name="Freeform 8">
            <a:extLst>
              <a:ext uri="{FF2B5EF4-FFF2-40B4-BE49-F238E27FC236}">
                <a16:creationId xmlns:a16="http://schemas.microsoft.com/office/drawing/2014/main" id="{FD83C9A7-45BC-3E47-8632-7829959B67E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Freeform 10">
            <a:extLst>
              <a:ext uri="{FF2B5EF4-FFF2-40B4-BE49-F238E27FC236}">
                <a16:creationId xmlns:a16="http://schemas.microsoft.com/office/drawing/2014/main" id="{AFE9381C-B986-E443-830D-43A071F5E4D3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>
            <a:extLst>
              <a:ext uri="{FF2B5EF4-FFF2-40B4-BE49-F238E27FC236}">
                <a16:creationId xmlns:a16="http://schemas.microsoft.com/office/drawing/2014/main" id="{89793DFE-3F37-2142-A348-851FD801B08D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>
            <a:extLst>
              <a:ext uri="{FF2B5EF4-FFF2-40B4-BE49-F238E27FC236}">
                <a16:creationId xmlns:a16="http://schemas.microsoft.com/office/drawing/2014/main" id="{AB827BDC-24B7-674C-BA65-988A94DC92E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>
            <a:extLst>
              <a:ext uri="{FF2B5EF4-FFF2-40B4-BE49-F238E27FC236}">
                <a16:creationId xmlns:a16="http://schemas.microsoft.com/office/drawing/2014/main" id="{38C1DECC-0012-8542-BBF6-7CA4C66AB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112656" name="Rectangle 16">
            <a:extLst>
              <a:ext uri="{FF2B5EF4-FFF2-40B4-BE49-F238E27FC236}">
                <a16:creationId xmlns:a16="http://schemas.microsoft.com/office/drawing/2014/main" id="{472FCA95-0209-3748-8D38-3AB30FAC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>
            <a:extLst>
              <a:ext uri="{FF2B5EF4-FFF2-40B4-BE49-F238E27FC236}">
                <a16:creationId xmlns:a16="http://schemas.microsoft.com/office/drawing/2014/main" id="{AD607106-A0B0-D34B-8A86-5B7F82EEC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>
            <a:extLst>
              <a:ext uri="{FF2B5EF4-FFF2-40B4-BE49-F238E27FC236}">
                <a16:creationId xmlns:a16="http://schemas.microsoft.com/office/drawing/2014/main" id="{ACC19605-1CFC-764B-B9EE-A2C9C4B38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0" name="Rectangle 20">
            <a:extLst>
              <a:ext uri="{FF2B5EF4-FFF2-40B4-BE49-F238E27FC236}">
                <a16:creationId xmlns:a16="http://schemas.microsoft.com/office/drawing/2014/main" id="{85489957-55D7-1A47-A71D-CCBF195E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12661" name="Line 21">
            <a:extLst>
              <a:ext uri="{FF2B5EF4-FFF2-40B4-BE49-F238E27FC236}">
                <a16:creationId xmlns:a16="http://schemas.microsoft.com/office/drawing/2014/main" id="{9A15AF0B-3BA0-8B4D-82E0-8BB205FC4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>
            <a:extLst>
              <a:ext uri="{FF2B5EF4-FFF2-40B4-BE49-F238E27FC236}">
                <a16:creationId xmlns:a16="http://schemas.microsoft.com/office/drawing/2014/main" id="{D505906F-1E86-684D-9A70-48F7D37F6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2663" name="Oval 23">
            <a:extLst>
              <a:ext uri="{FF2B5EF4-FFF2-40B4-BE49-F238E27FC236}">
                <a16:creationId xmlns:a16="http://schemas.microsoft.com/office/drawing/2014/main" id="{5821915D-4410-284F-91AC-8EE2F22B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>
            <a:extLst>
              <a:ext uri="{FF2B5EF4-FFF2-40B4-BE49-F238E27FC236}">
                <a16:creationId xmlns:a16="http://schemas.microsoft.com/office/drawing/2014/main" id="{E1BAB17E-B779-6644-8674-90B4B3D2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>
            <a:extLst>
              <a:ext uri="{FF2B5EF4-FFF2-40B4-BE49-F238E27FC236}">
                <a16:creationId xmlns:a16="http://schemas.microsoft.com/office/drawing/2014/main" id="{277AC457-3C53-2D41-BDD1-EFA725256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>
            <a:extLst>
              <a:ext uri="{FF2B5EF4-FFF2-40B4-BE49-F238E27FC236}">
                <a16:creationId xmlns:a16="http://schemas.microsoft.com/office/drawing/2014/main" id="{7A7BFB7A-43C4-4F4D-8DBD-CDE815BF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2672" name="Rectangle 32">
            <a:extLst>
              <a:ext uri="{FF2B5EF4-FFF2-40B4-BE49-F238E27FC236}">
                <a16:creationId xmlns:a16="http://schemas.microsoft.com/office/drawing/2014/main" id="{DF9442A7-1928-3648-B288-9C69435E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2673" name="Rectangle 33">
            <a:extLst>
              <a:ext uri="{FF2B5EF4-FFF2-40B4-BE49-F238E27FC236}">
                <a16:creationId xmlns:a16="http://schemas.microsoft.com/office/drawing/2014/main" id="{EE98B751-908D-EB46-BED1-4F2ED601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2674" name="Rectangle 34">
            <a:extLst>
              <a:ext uri="{FF2B5EF4-FFF2-40B4-BE49-F238E27FC236}">
                <a16:creationId xmlns:a16="http://schemas.microsoft.com/office/drawing/2014/main" id="{DA1B197D-B46A-4A40-807A-657D664C6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2675" name="Rectangle 35">
            <a:extLst>
              <a:ext uri="{FF2B5EF4-FFF2-40B4-BE49-F238E27FC236}">
                <a16:creationId xmlns:a16="http://schemas.microsoft.com/office/drawing/2014/main" id="{D5E419D8-FEB3-8744-9CCC-B0B6C6B24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2676" name="Rectangle 36">
            <a:extLst>
              <a:ext uri="{FF2B5EF4-FFF2-40B4-BE49-F238E27FC236}">
                <a16:creationId xmlns:a16="http://schemas.microsoft.com/office/drawing/2014/main" id="{C7E2D8F5-1487-AB46-A827-6D79C807F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>
            <a:extLst>
              <a:ext uri="{FF2B5EF4-FFF2-40B4-BE49-F238E27FC236}">
                <a16:creationId xmlns:a16="http://schemas.microsoft.com/office/drawing/2014/main" id="{6B415DB5-8824-EE40-8CF0-35B17827769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3F2E5B8F-D22D-0340-96EF-58AC8E61D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37B525E0-F982-364E-B616-473901C4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>
            <a:extLst>
              <a:ext uri="{FF2B5EF4-FFF2-40B4-BE49-F238E27FC236}">
                <a16:creationId xmlns:a16="http://schemas.microsoft.com/office/drawing/2014/main" id="{73517893-3975-4549-8AA8-8788AB745089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>
            <a:extLst>
              <a:ext uri="{FF2B5EF4-FFF2-40B4-BE49-F238E27FC236}">
                <a16:creationId xmlns:a16="http://schemas.microsoft.com/office/drawing/2014/main" id="{F2ACD093-CFAA-5E4E-8D65-849B03C8386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A65AA69D-9737-3340-8002-71CCE3D68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4696" name="Freeform 8">
            <a:extLst>
              <a:ext uri="{FF2B5EF4-FFF2-40B4-BE49-F238E27FC236}">
                <a16:creationId xmlns:a16="http://schemas.microsoft.com/office/drawing/2014/main" id="{B2C5AB8F-C975-984F-86A3-131BEAAB06AF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8" name="Freeform 10">
            <a:extLst>
              <a:ext uri="{FF2B5EF4-FFF2-40B4-BE49-F238E27FC236}">
                <a16:creationId xmlns:a16="http://schemas.microsoft.com/office/drawing/2014/main" id="{3C27A3E9-F224-554E-BEF0-781196A9A99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>
            <a:extLst>
              <a:ext uri="{FF2B5EF4-FFF2-40B4-BE49-F238E27FC236}">
                <a16:creationId xmlns:a16="http://schemas.microsoft.com/office/drawing/2014/main" id="{060760D4-9D1F-8949-B303-A2990389D206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>
            <a:extLst>
              <a:ext uri="{FF2B5EF4-FFF2-40B4-BE49-F238E27FC236}">
                <a16:creationId xmlns:a16="http://schemas.microsoft.com/office/drawing/2014/main" id="{BF69824F-9797-A244-BC28-FE90CD53E76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>
            <a:extLst>
              <a:ext uri="{FF2B5EF4-FFF2-40B4-BE49-F238E27FC236}">
                <a16:creationId xmlns:a16="http://schemas.microsoft.com/office/drawing/2014/main" id="{B48EF459-3D20-DD4C-B089-723454770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114703" name="AutoShape 15">
            <a:extLst>
              <a:ext uri="{FF2B5EF4-FFF2-40B4-BE49-F238E27FC236}">
                <a16:creationId xmlns:a16="http://schemas.microsoft.com/office/drawing/2014/main" id="{6788C033-0F18-FE4F-A9AF-1A898304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5" name="Rectangle 17">
            <a:extLst>
              <a:ext uri="{FF2B5EF4-FFF2-40B4-BE49-F238E27FC236}">
                <a16:creationId xmlns:a16="http://schemas.microsoft.com/office/drawing/2014/main" id="{5FC2A36E-8808-6F4A-840A-78BB21CE5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>
            <a:extLst>
              <a:ext uri="{FF2B5EF4-FFF2-40B4-BE49-F238E27FC236}">
                <a16:creationId xmlns:a16="http://schemas.microsoft.com/office/drawing/2014/main" id="{E22FA329-5788-3149-B40C-1CE4982FE8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>
            <a:extLst>
              <a:ext uri="{FF2B5EF4-FFF2-40B4-BE49-F238E27FC236}">
                <a16:creationId xmlns:a16="http://schemas.microsoft.com/office/drawing/2014/main" id="{2F2F7753-088C-B640-8871-B4B6938FC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9" name="Rectangle 21">
            <a:extLst>
              <a:ext uri="{FF2B5EF4-FFF2-40B4-BE49-F238E27FC236}">
                <a16:creationId xmlns:a16="http://schemas.microsoft.com/office/drawing/2014/main" id="{373EB48B-8781-A244-BAF9-8488CC743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4710" name="Line 22">
            <a:extLst>
              <a:ext uri="{FF2B5EF4-FFF2-40B4-BE49-F238E27FC236}">
                <a16:creationId xmlns:a16="http://schemas.microsoft.com/office/drawing/2014/main" id="{6769B6A0-B3D7-E145-BC3D-B2009617C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>
            <a:extLst>
              <a:ext uri="{FF2B5EF4-FFF2-40B4-BE49-F238E27FC236}">
                <a16:creationId xmlns:a16="http://schemas.microsoft.com/office/drawing/2014/main" id="{A2003C3A-2F85-0B40-BDE0-ECC54EAF0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>
            <a:extLst>
              <a:ext uri="{FF2B5EF4-FFF2-40B4-BE49-F238E27FC236}">
                <a16:creationId xmlns:a16="http://schemas.microsoft.com/office/drawing/2014/main" id="{87C45522-89BB-8546-9642-B21846117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4713" name="Oval 25">
            <a:extLst>
              <a:ext uri="{FF2B5EF4-FFF2-40B4-BE49-F238E27FC236}">
                <a16:creationId xmlns:a16="http://schemas.microsoft.com/office/drawing/2014/main" id="{833528AF-94AF-FB47-942A-366E1D5E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>
            <a:extLst>
              <a:ext uri="{FF2B5EF4-FFF2-40B4-BE49-F238E27FC236}">
                <a16:creationId xmlns:a16="http://schemas.microsoft.com/office/drawing/2014/main" id="{F6A44355-9E20-2744-8ECF-5CEEE5D6E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    </a:t>
            </a: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         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8C82C5B7-ED7D-1346-B626-19F0970A4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14717" name="Text Box 29">
            <a:extLst>
              <a:ext uri="{FF2B5EF4-FFF2-40B4-BE49-F238E27FC236}">
                <a16:creationId xmlns:a16="http://schemas.microsoft.com/office/drawing/2014/main" id="{F1522AAE-F6E9-664D-B2C9-421DAB4D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>
            <a:extLst>
              <a:ext uri="{FF2B5EF4-FFF2-40B4-BE49-F238E27FC236}">
                <a16:creationId xmlns:a16="http://schemas.microsoft.com/office/drawing/2014/main" id="{D1ECAE9D-DA21-2F4C-92F9-7588EF834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>
            <a:extLst>
              <a:ext uri="{FF2B5EF4-FFF2-40B4-BE49-F238E27FC236}">
                <a16:creationId xmlns:a16="http://schemas.microsoft.com/office/drawing/2014/main" id="{0D612C30-9736-004D-9E84-22B28893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4724" name="Rectangle 36">
            <a:extLst>
              <a:ext uri="{FF2B5EF4-FFF2-40B4-BE49-F238E27FC236}">
                <a16:creationId xmlns:a16="http://schemas.microsoft.com/office/drawing/2014/main" id="{FE8C74BA-88D7-7B40-86A5-1E3C02AD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4725" name="Rectangle 37">
            <a:extLst>
              <a:ext uri="{FF2B5EF4-FFF2-40B4-BE49-F238E27FC236}">
                <a16:creationId xmlns:a16="http://schemas.microsoft.com/office/drawing/2014/main" id="{4A942329-6FC4-9C4C-B854-90E1F26E7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4726" name="Rectangle 38">
            <a:extLst>
              <a:ext uri="{FF2B5EF4-FFF2-40B4-BE49-F238E27FC236}">
                <a16:creationId xmlns:a16="http://schemas.microsoft.com/office/drawing/2014/main" id="{556F5A4C-A2A9-A54D-A439-604E41F2D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4727" name="Rectangle 39">
            <a:extLst>
              <a:ext uri="{FF2B5EF4-FFF2-40B4-BE49-F238E27FC236}">
                <a16:creationId xmlns:a16="http://schemas.microsoft.com/office/drawing/2014/main" id="{1CEE99ED-9244-B34B-AD66-A61C0674A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4728" name="Rectangle 40">
            <a:extLst>
              <a:ext uri="{FF2B5EF4-FFF2-40B4-BE49-F238E27FC236}">
                <a16:creationId xmlns:a16="http://schemas.microsoft.com/office/drawing/2014/main" id="{55ED3BB8-57E0-B541-A398-7A975EE0F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>
            <a:extLst>
              <a:ext uri="{FF2B5EF4-FFF2-40B4-BE49-F238E27FC236}">
                <a16:creationId xmlns:a16="http://schemas.microsoft.com/office/drawing/2014/main" id="{5CC599F3-A51C-1E4E-B72C-C5C6A4509DA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C8977B6-3D67-4743-A940-DC42298F7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10A6E329-CEFF-2B4C-B78C-0C131916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>
            <a:extLst>
              <a:ext uri="{FF2B5EF4-FFF2-40B4-BE49-F238E27FC236}">
                <a16:creationId xmlns:a16="http://schemas.microsoft.com/office/drawing/2014/main" id="{F27F6A3E-6A02-5544-8E13-1068D971255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>
            <a:extLst>
              <a:ext uri="{FF2B5EF4-FFF2-40B4-BE49-F238E27FC236}">
                <a16:creationId xmlns:a16="http://schemas.microsoft.com/office/drawing/2014/main" id="{16656502-DB93-4342-B1F0-D7B79686909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>
            <a:extLst>
              <a:ext uri="{FF2B5EF4-FFF2-40B4-BE49-F238E27FC236}">
                <a16:creationId xmlns:a16="http://schemas.microsoft.com/office/drawing/2014/main" id="{3EF1575F-E96E-FA4F-93A6-2BE5FCD9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5720" name="Freeform 8">
            <a:extLst>
              <a:ext uri="{FF2B5EF4-FFF2-40B4-BE49-F238E27FC236}">
                <a16:creationId xmlns:a16="http://schemas.microsoft.com/office/drawing/2014/main" id="{E1E1FDC0-85E0-1349-A103-0D45D39E70EF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Freeform 10">
            <a:extLst>
              <a:ext uri="{FF2B5EF4-FFF2-40B4-BE49-F238E27FC236}">
                <a16:creationId xmlns:a16="http://schemas.microsoft.com/office/drawing/2014/main" id="{69AEE324-4083-D64B-8ADC-D59F1687108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>
            <a:extLst>
              <a:ext uri="{FF2B5EF4-FFF2-40B4-BE49-F238E27FC236}">
                <a16:creationId xmlns:a16="http://schemas.microsoft.com/office/drawing/2014/main" id="{C0F0F41B-080C-1540-B31E-27A0718C53A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>
            <a:extLst>
              <a:ext uri="{FF2B5EF4-FFF2-40B4-BE49-F238E27FC236}">
                <a16:creationId xmlns:a16="http://schemas.microsoft.com/office/drawing/2014/main" id="{E97406CA-FC9E-2444-A0DA-8D09D1EA75F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>
            <a:extLst>
              <a:ext uri="{FF2B5EF4-FFF2-40B4-BE49-F238E27FC236}">
                <a16:creationId xmlns:a16="http://schemas.microsoft.com/office/drawing/2014/main" id="{4A811EF0-9E73-2944-93FD-30220FB3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5727" name="AutoShape 15">
            <a:extLst>
              <a:ext uri="{FF2B5EF4-FFF2-40B4-BE49-F238E27FC236}">
                <a16:creationId xmlns:a16="http://schemas.microsoft.com/office/drawing/2014/main" id="{74C69902-B6BC-774D-8E56-1589E23DA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>
            <a:extLst>
              <a:ext uri="{FF2B5EF4-FFF2-40B4-BE49-F238E27FC236}">
                <a16:creationId xmlns:a16="http://schemas.microsoft.com/office/drawing/2014/main" id="{67C717D0-C48D-114E-AC02-296E1B75CAD8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0" name="Rectangle 18">
            <a:extLst>
              <a:ext uri="{FF2B5EF4-FFF2-40B4-BE49-F238E27FC236}">
                <a16:creationId xmlns:a16="http://schemas.microsoft.com/office/drawing/2014/main" id="{5AB0A19C-B096-A946-BEC3-70FBCDB3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>
            <a:extLst>
              <a:ext uri="{FF2B5EF4-FFF2-40B4-BE49-F238E27FC236}">
                <a16:creationId xmlns:a16="http://schemas.microsoft.com/office/drawing/2014/main" id="{942D2789-0252-6040-93BE-F43D539B4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>
            <a:extLst>
              <a:ext uri="{FF2B5EF4-FFF2-40B4-BE49-F238E27FC236}">
                <a16:creationId xmlns:a16="http://schemas.microsoft.com/office/drawing/2014/main" id="{F8D64889-5AB9-A445-A63C-22F67C6DF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Rectangle 22">
            <a:extLst>
              <a:ext uri="{FF2B5EF4-FFF2-40B4-BE49-F238E27FC236}">
                <a16:creationId xmlns:a16="http://schemas.microsoft.com/office/drawing/2014/main" id="{DDA21732-A905-7C46-841A-85BBC1EB6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5735" name="Line 23">
            <a:extLst>
              <a:ext uri="{FF2B5EF4-FFF2-40B4-BE49-F238E27FC236}">
                <a16:creationId xmlns:a16="http://schemas.microsoft.com/office/drawing/2014/main" id="{85690D9B-A7AD-A144-A4EB-957273670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>
            <a:extLst>
              <a:ext uri="{FF2B5EF4-FFF2-40B4-BE49-F238E27FC236}">
                <a16:creationId xmlns:a16="http://schemas.microsoft.com/office/drawing/2014/main" id="{7B3720E4-2401-F043-B609-81B592223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>
            <a:extLst>
              <a:ext uri="{FF2B5EF4-FFF2-40B4-BE49-F238E27FC236}">
                <a16:creationId xmlns:a16="http://schemas.microsoft.com/office/drawing/2014/main" id="{E0F09E76-D12B-0245-84E1-C65A85B6E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5738" name="Oval 26">
            <a:extLst>
              <a:ext uri="{FF2B5EF4-FFF2-40B4-BE49-F238E27FC236}">
                <a16:creationId xmlns:a16="http://schemas.microsoft.com/office/drawing/2014/main" id="{0F1F5313-B34A-2B4D-ACE3-4F3169B92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>
            <a:extLst>
              <a:ext uri="{FF2B5EF4-FFF2-40B4-BE49-F238E27FC236}">
                <a16:creationId xmlns:a16="http://schemas.microsoft.com/office/drawing/2014/main" id="{931310A2-343E-394F-AA9C-225AB6CD3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15740" name="Rectangle 28">
            <a:extLst>
              <a:ext uri="{FF2B5EF4-FFF2-40B4-BE49-F238E27FC236}">
                <a16:creationId xmlns:a16="http://schemas.microsoft.com/office/drawing/2014/main" id="{B106D7E1-5024-324A-8F47-5147D61A5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15742" name="Text Box 30">
            <a:extLst>
              <a:ext uri="{FF2B5EF4-FFF2-40B4-BE49-F238E27FC236}">
                <a16:creationId xmlns:a16="http://schemas.microsoft.com/office/drawing/2014/main" id="{CE990AD3-C2E8-7F41-A670-CD759F6B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>
            <a:extLst>
              <a:ext uri="{FF2B5EF4-FFF2-40B4-BE49-F238E27FC236}">
                <a16:creationId xmlns:a16="http://schemas.microsoft.com/office/drawing/2014/main" id="{0F70B6CD-8E9F-DB4A-BA24-50713AD14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>
            <a:extLst>
              <a:ext uri="{FF2B5EF4-FFF2-40B4-BE49-F238E27FC236}">
                <a16:creationId xmlns:a16="http://schemas.microsoft.com/office/drawing/2014/main" id="{D8712190-B7DA-5141-909F-ED0E5581F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5749" name="Rectangle 37">
            <a:extLst>
              <a:ext uri="{FF2B5EF4-FFF2-40B4-BE49-F238E27FC236}">
                <a16:creationId xmlns:a16="http://schemas.microsoft.com/office/drawing/2014/main" id="{DF4E3B89-266A-434D-BE03-9101E03D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5750" name="Rectangle 38">
            <a:extLst>
              <a:ext uri="{FF2B5EF4-FFF2-40B4-BE49-F238E27FC236}">
                <a16:creationId xmlns:a16="http://schemas.microsoft.com/office/drawing/2014/main" id="{B3854546-C170-4542-8A75-79E14124A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5751" name="Rectangle 39">
            <a:extLst>
              <a:ext uri="{FF2B5EF4-FFF2-40B4-BE49-F238E27FC236}">
                <a16:creationId xmlns:a16="http://schemas.microsoft.com/office/drawing/2014/main" id="{BF2EC92C-D9B7-2047-9E49-028DC4896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5752" name="Rectangle 40">
            <a:extLst>
              <a:ext uri="{FF2B5EF4-FFF2-40B4-BE49-F238E27FC236}">
                <a16:creationId xmlns:a16="http://schemas.microsoft.com/office/drawing/2014/main" id="{09200F69-D5FD-3B46-B9B5-C331F5E38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5753" name="Rectangle 41">
            <a:extLst>
              <a:ext uri="{FF2B5EF4-FFF2-40B4-BE49-F238E27FC236}">
                <a16:creationId xmlns:a16="http://schemas.microsoft.com/office/drawing/2014/main" id="{4FCEA2D0-E1FC-2540-8D89-30EA66169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>
            <a:extLst>
              <a:ext uri="{FF2B5EF4-FFF2-40B4-BE49-F238E27FC236}">
                <a16:creationId xmlns:a16="http://schemas.microsoft.com/office/drawing/2014/main" id="{E473DA3D-FD68-FF4A-ADE7-37616C9DD0E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77617DC7-39FD-184B-87E8-5DA48775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66972267-509E-3D41-A2F0-B4D7DF5C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>
            <a:extLst>
              <a:ext uri="{FF2B5EF4-FFF2-40B4-BE49-F238E27FC236}">
                <a16:creationId xmlns:a16="http://schemas.microsoft.com/office/drawing/2014/main" id="{43BBD6A4-80BF-1048-99F6-976CA5FB3B3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>
            <a:extLst>
              <a:ext uri="{FF2B5EF4-FFF2-40B4-BE49-F238E27FC236}">
                <a16:creationId xmlns:a16="http://schemas.microsoft.com/office/drawing/2014/main" id="{D53204AD-9D12-9C48-AD89-04BB014ED75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>
            <a:extLst>
              <a:ext uri="{FF2B5EF4-FFF2-40B4-BE49-F238E27FC236}">
                <a16:creationId xmlns:a16="http://schemas.microsoft.com/office/drawing/2014/main" id="{6AC8D62E-2E56-DA42-A61B-82503A501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7768" name="Freeform 8">
            <a:extLst>
              <a:ext uri="{FF2B5EF4-FFF2-40B4-BE49-F238E27FC236}">
                <a16:creationId xmlns:a16="http://schemas.microsoft.com/office/drawing/2014/main" id="{A7A7CE5E-EFCC-AC4C-B289-F224AE1034A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0" name="Freeform 10">
            <a:extLst>
              <a:ext uri="{FF2B5EF4-FFF2-40B4-BE49-F238E27FC236}">
                <a16:creationId xmlns:a16="http://schemas.microsoft.com/office/drawing/2014/main" id="{C7A513F9-26CA-2F4F-AE3D-DA9DF4F0DD42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>
            <a:extLst>
              <a:ext uri="{FF2B5EF4-FFF2-40B4-BE49-F238E27FC236}">
                <a16:creationId xmlns:a16="http://schemas.microsoft.com/office/drawing/2014/main" id="{22E23F20-E388-7844-9CBE-2ADB36843D0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>
            <a:extLst>
              <a:ext uri="{FF2B5EF4-FFF2-40B4-BE49-F238E27FC236}">
                <a16:creationId xmlns:a16="http://schemas.microsoft.com/office/drawing/2014/main" id="{71740473-9E75-DA40-851A-11BBB798645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>
            <a:extLst>
              <a:ext uri="{FF2B5EF4-FFF2-40B4-BE49-F238E27FC236}">
                <a16:creationId xmlns:a16="http://schemas.microsoft.com/office/drawing/2014/main" id="{3E14F6D2-7420-7141-B87F-3046E7CAF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7776" name="Rectangle 16">
            <a:extLst>
              <a:ext uri="{FF2B5EF4-FFF2-40B4-BE49-F238E27FC236}">
                <a16:creationId xmlns:a16="http://schemas.microsoft.com/office/drawing/2014/main" id="{094E19D0-FF1A-7948-8E78-BA4171E8F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>
            <a:extLst>
              <a:ext uri="{FF2B5EF4-FFF2-40B4-BE49-F238E27FC236}">
                <a16:creationId xmlns:a16="http://schemas.microsoft.com/office/drawing/2014/main" id="{855D3C83-A244-124B-BC18-CCF077311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>
            <a:extLst>
              <a:ext uri="{FF2B5EF4-FFF2-40B4-BE49-F238E27FC236}">
                <a16:creationId xmlns:a16="http://schemas.microsoft.com/office/drawing/2014/main" id="{DC0F6781-288B-504E-9862-483BA6974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0" name="Rectangle 20">
            <a:extLst>
              <a:ext uri="{FF2B5EF4-FFF2-40B4-BE49-F238E27FC236}">
                <a16:creationId xmlns:a16="http://schemas.microsoft.com/office/drawing/2014/main" id="{490DEE0D-8628-4E4E-88CE-A7FE00E45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7781" name="Line 21">
            <a:extLst>
              <a:ext uri="{FF2B5EF4-FFF2-40B4-BE49-F238E27FC236}">
                <a16:creationId xmlns:a16="http://schemas.microsoft.com/office/drawing/2014/main" id="{267F0A40-1816-4549-8561-8785FD461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>
            <a:extLst>
              <a:ext uri="{FF2B5EF4-FFF2-40B4-BE49-F238E27FC236}">
                <a16:creationId xmlns:a16="http://schemas.microsoft.com/office/drawing/2014/main" id="{8ED1C89C-EFC5-334C-A846-129094563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>
            <a:extLst>
              <a:ext uri="{FF2B5EF4-FFF2-40B4-BE49-F238E27FC236}">
                <a16:creationId xmlns:a16="http://schemas.microsoft.com/office/drawing/2014/main" id="{FBB8AFF0-B2E3-834D-95B8-359E0AF7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>
            <a:extLst>
              <a:ext uri="{FF2B5EF4-FFF2-40B4-BE49-F238E27FC236}">
                <a16:creationId xmlns:a16="http://schemas.microsoft.com/office/drawing/2014/main" id="{2F6DDF46-F8F3-CA4C-860D-1AAD7C6CC6AF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>
            <a:extLst>
              <a:ext uri="{FF2B5EF4-FFF2-40B4-BE49-F238E27FC236}">
                <a16:creationId xmlns:a16="http://schemas.microsoft.com/office/drawing/2014/main" id="{71758715-E9A3-A94B-BEB6-08FB773F1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>
            <a:extLst>
              <a:ext uri="{FF2B5EF4-FFF2-40B4-BE49-F238E27FC236}">
                <a16:creationId xmlns:a16="http://schemas.microsoft.com/office/drawing/2014/main" id="{9E7E8BE4-9C69-5D4E-BF51-EBA2D1A7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7787" name="Rectangle 27">
            <a:extLst>
              <a:ext uri="{FF2B5EF4-FFF2-40B4-BE49-F238E27FC236}">
                <a16:creationId xmlns:a16="http://schemas.microsoft.com/office/drawing/2014/main" id="{BD4BCB64-895B-0A43-833B-03EFCFEAB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17788" name="Rectangle 28">
            <a:extLst>
              <a:ext uri="{FF2B5EF4-FFF2-40B4-BE49-F238E27FC236}">
                <a16:creationId xmlns:a16="http://schemas.microsoft.com/office/drawing/2014/main" id="{D16D1A3B-9318-5D4F-BFA6-10EEB4A3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17789" name="Oval 29">
            <a:extLst>
              <a:ext uri="{FF2B5EF4-FFF2-40B4-BE49-F238E27FC236}">
                <a16:creationId xmlns:a16="http://schemas.microsoft.com/office/drawing/2014/main" id="{A3E006FE-9794-A842-9BC4-09A3E12AD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>
            <a:extLst>
              <a:ext uri="{FF2B5EF4-FFF2-40B4-BE49-F238E27FC236}">
                <a16:creationId xmlns:a16="http://schemas.microsoft.com/office/drawing/2014/main" id="{5B04C5C2-D889-B34B-835C-60290B0B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1287463" cy="1063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b="1" i="0">
                <a:solidFill>
                  <a:srgbClr val="E9FD29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b="1" i="0">
              <a:solidFill>
                <a:srgbClr val="E9FD29"/>
              </a:solidFill>
              <a:effectLst/>
              <a:latin typeface="Times" pitchFamily="2" charset="0"/>
            </a:endParaRPr>
          </a:p>
        </p:txBody>
      </p:sp>
      <p:sp>
        <p:nvSpPr>
          <p:cNvPr id="117793" name="Text Box 33">
            <a:extLst>
              <a:ext uri="{FF2B5EF4-FFF2-40B4-BE49-F238E27FC236}">
                <a16:creationId xmlns:a16="http://schemas.microsoft.com/office/drawing/2014/main" id="{35828922-37D0-604B-990C-03057971F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>
            <a:extLst>
              <a:ext uri="{FF2B5EF4-FFF2-40B4-BE49-F238E27FC236}">
                <a16:creationId xmlns:a16="http://schemas.microsoft.com/office/drawing/2014/main" id="{2BE7039E-57A6-CC47-B7D4-BCF88F8C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9250" dir="326773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>
            <a:extLst>
              <a:ext uri="{FF2B5EF4-FFF2-40B4-BE49-F238E27FC236}">
                <a16:creationId xmlns:a16="http://schemas.microsoft.com/office/drawing/2014/main" id="{9786005A-2B05-794C-B1B7-C3FE4FA0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>
            <a:extLst>
              <a:ext uri="{FF2B5EF4-FFF2-40B4-BE49-F238E27FC236}">
                <a16:creationId xmlns:a16="http://schemas.microsoft.com/office/drawing/2014/main" id="{10A4624F-E92B-C24C-BA35-1BC93A828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7800" name="Rectangle 40">
            <a:extLst>
              <a:ext uri="{FF2B5EF4-FFF2-40B4-BE49-F238E27FC236}">
                <a16:creationId xmlns:a16="http://schemas.microsoft.com/office/drawing/2014/main" id="{A93DED41-CA76-524B-BF06-0A2A7A962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7801" name="Rectangle 41">
            <a:extLst>
              <a:ext uri="{FF2B5EF4-FFF2-40B4-BE49-F238E27FC236}">
                <a16:creationId xmlns:a16="http://schemas.microsoft.com/office/drawing/2014/main" id="{DE6CDF17-6A56-AD4C-9880-B0AA3B044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7802" name="Rectangle 42">
            <a:extLst>
              <a:ext uri="{FF2B5EF4-FFF2-40B4-BE49-F238E27FC236}">
                <a16:creationId xmlns:a16="http://schemas.microsoft.com/office/drawing/2014/main" id="{89065E0C-D23D-F649-B100-E01C8F21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7803" name="Rectangle 43">
            <a:extLst>
              <a:ext uri="{FF2B5EF4-FFF2-40B4-BE49-F238E27FC236}">
                <a16:creationId xmlns:a16="http://schemas.microsoft.com/office/drawing/2014/main" id="{20F53A10-613F-3648-BA28-6A0D2FA72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7804" name="Rectangle 44">
            <a:extLst>
              <a:ext uri="{FF2B5EF4-FFF2-40B4-BE49-F238E27FC236}">
                <a16:creationId xmlns:a16="http://schemas.microsoft.com/office/drawing/2014/main" id="{2B369FC6-04EE-9C41-A981-4C3FF0888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>
            <a:extLst>
              <a:ext uri="{FF2B5EF4-FFF2-40B4-BE49-F238E27FC236}">
                <a16:creationId xmlns:a16="http://schemas.microsoft.com/office/drawing/2014/main" id="{59CAFFF3-D77F-5D4A-96AD-697D966B20B0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E37E017-4DE3-4644-839F-DC9242F22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7060439F-894F-6E41-B3CC-26BA1F76F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>
            <a:extLst>
              <a:ext uri="{FF2B5EF4-FFF2-40B4-BE49-F238E27FC236}">
                <a16:creationId xmlns:a16="http://schemas.microsoft.com/office/drawing/2014/main" id="{BD254092-ACCA-8244-BDB3-4EC1F523487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>
            <a:extLst>
              <a:ext uri="{FF2B5EF4-FFF2-40B4-BE49-F238E27FC236}">
                <a16:creationId xmlns:a16="http://schemas.microsoft.com/office/drawing/2014/main" id="{487DD537-7EA1-FA4C-BDBE-0123FB8DB73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>
            <a:extLst>
              <a:ext uri="{FF2B5EF4-FFF2-40B4-BE49-F238E27FC236}">
                <a16:creationId xmlns:a16="http://schemas.microsoft.com/office/drawing/2014/main" id="{759602D4-6F87-E64E-A156-35BB35356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8792" name="Freeform 8">
            <a:extLst>
              <a:ext uri="{FF2B5EF4-FFF2-40B4-BE49-F238E27FC236}">
                <a16:creationId xmlns:a16="http://schemas.microsoft.com/office/drawing/2014/main" id="{6EE7AB15-1FB6-D341-894C-AFB6DD0BCBA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4" name="Freeform 10">
            <a:extLst>
              <a:ext uri="{FF2B5EF4-FFF2-40B4-BE49-F238E27FC236}">
                <a16:creationId xmlns:a16="http://schemas.microsoft.com/office/drawing/2014/main" id="{A40DA3FA-9402-584A-8889-8A002C26C8F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>
            <a:extLst>
              <a:ext uri="{FF2B5EF4-FFF2-40B4-BE49-F238E27FC236}">
                <a16:creationId xmlns:a16="http://schemas.microsoft.com/office/drawing/2014/main" id="{0BF383F4-D71B-4648-A0BC-665BF181B1BD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>
            <a:extLst>
              <a:ext uri="{FF2B5EF4-FFF2-40B4-BE49-F238E27FC236}">
                <a16:creationId xmlns:a16="http://schemas.microsoft.com/office/drawing/2014/main" id="{6A6066CB-16F3-3A46-BFA1-1C6B580C9CC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>
            <a:extLst>
              <a:ext uri="{FF2B5EF4-FFF2-40B4-BE49-F238E27FC236}">
                <a16:creationId xmlns:a16="http://schemas.microsoft.com/office/drawing/2014/main" id="{AE975AD2-B5FC-A645-8E54-D8673B6A1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8800" name="Rectangle 16">
            <a:extLst>
              <a:ext uri="{FF2B5EF4-FFF2-40B4-BE49-F238E27FC236}">
                <a16:creationId xmlns:a16="http://schemas.microsoft.com/office/drawing/2014/main" id="{DB459C53-4545-B74C-87DB-19B92C915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>
            <a:extLst>
              <a:ext uri="{FF2B5EF4-FFF2-40B4-BE49-F238E27FC236}">
                <a16:creationId xmlns:a16="http://schemas.microsoft.com/office/drawing/2014/main" id="{A7C10892-CF12-D84C-A251-D1229ADC5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>
            <a:extLst>
              <a:ext uri="{FF2B5EF4-FFF2-40B4-BE49-F238E27FC236}">
                <a16:creationId xmlns:a16="http://schemas.microsoft.com/office/drawing/2014/main" id="{E416088C-737A-2746-B2F2-A9293BA5B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4" name="Rectangle 20">
            <a:extLst>
              <a:ext uri="{FF2B5EF4-FFF2-40B4-BE49-F238E27FC236}">
                <a16:creationId xmlns:a16="http://schemas.microsoft.com/office/drawing/2014/main" id="{C8F4E683-4A12-4448-9151-3AA39A3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8805" name="Line 21">
            <a:extLst>
              <a:ext uri="{FF2B5EF4-FFF2-40B4-BE49-F238E27FC236}">
                <a16:creationId xmlns:a16="http://schemas.microsoft.com/office/drawing/2014/main" id="{FB18F4E4-CC99-6846-AA17-02D42C127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>
            <a:extLst>
              <a:ext uri="{FF2B5EF4-FFF2-40B4-BE49-F238E27FC236}">
                <a16:creationId xmlns:a16="http://schemas.microsoft.com/office/drawing/2014/main" id="{FE6D05EC-7040-954B-9F59-2BC093404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>
            <a:extLst>
              <a:ext uri="{FF2B5EF4-FFF2-40B4-BE49-F238E27FC236}">
                <a16:creationId xmlns:a16="http://schemas.microsoft.com/office/drawing/2014/main" id="{24208327-F6E4-5146-91B0-EF4E48610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>
            <a:extLst>
              <a:ext uri="{FF2B5EF4-FFF2-40B4-BE49-F238E27FC236}">
                <a16:creationId xmlns:a16="http://schemas.microsoft.com/office/drawing/2014/main" id="{85B2F27D-FEC2-B045-99B4-91C04F07A467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>
            <a:extLst>
              <a:ext uri="{FF2B5EF4-FFF2-40B4-BE49-F238E27FC236}">
                <a16:creationId xmlns:a16="http://schemas.microsoft.com/office/drawing/2014/main" id="{3014E4C3-4C06-7849-B90B-41F5DF074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>
            <a:extLst>
              <a:ext uri="{FF2B5EF4-FFF2-40B4-BE49-F238E27FC236}">
                <a16:creationId xmlns:a16="http://schemas.microsoft.com/office/drawing/2014/main" id="{16A93F39-A08E-244B-9039-09650C0AD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8811" name="Rectangle 27">
            <a:extLst>
              <a:ext uri="{FF2B5EF4-FFF2-40B4-BE49-F238E27FC236}">
                <a16:creationId xmlns:a16="http://schemas.microsoft.com/office/drawing/2014/main" id="{6D802067-DC0A-3C4F-9EC4-275A2466C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18812" name="Rectangle 28">
            <a:extLst>
              <a:ext uri="{FF2B5EF4-FFF2-40B4-BE49-F238E27FC236}">
                <a16:creationId xmlns:a16="http://schemas.microsoft.com/office/drawing/2014/main" id="{8E3D0D14-A279-2F49-B5B5-27FF0FA4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18813" name="Oval 29">
            <a:extLst>
              <a:ext uri="{FF2B5EF4-FFF2-40B4-BE49-F238E27FC236}">
                <a16:creationId xmlns:a16="http://schemas.microsoft.com/office/drawing/2014/main" id="{87041FD0-B8D3-6941-B71F-1FE9A650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>
            <a:extLst>
              <a:ext uri="{FF2B5EF4-FFF2-40B4-BE49-F238E27FC236}">
                <a16:creationId xmlns:a16="http://schemas.microsoft.com/office/drawing/2014/main" id="{895F9B4E-BF3D-5E41-89F5-ECE1DCE36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rgbClr val="E9FD29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rgbClr val="E9FD29"/>
              </a:solidFill>
              <a:effectLst/>
              <a:latin typeface="Times" pitchFamily="2" charset="0"/>
            </a:endParaRPr>
          </a:p>
        </p:txBody>
      </p:sp>
      <p:sp>
        <p:nvSpPr>
          <p:cNvPr id="118815" name="Rectangle 31">
            <a:extLst>
              <a:ext uri="{FF2B5EF4-FFF2-40B4-BE49-F238E27FC236}">
                <a16:creationId xmlns:a16="http://schemas.microsoft.com/office/drawing/2014/main" id="{1F94D2C3-9EDF-1743-9E40-BA535048D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352675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18816" name="Oval 32">
            <a:extLst>
              <a:ext uri="{FF2B5EF4-FFF2-40B4-BE49-F238E27FC236}">
                <a16:creationId xmlns:a16="http://schemas.microsoft.com/office/drawing/2014/main" id="{E053FF38-8810-D64D-8A33-F5ABCCD9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>
            <a:extLst>
              <a:ext uri="{FF2B5EF4-FFF2-40B4-BE49-F238E27FC236}">
                <a16:creationId xmlns:a16="http://schemas.microsoft.com/office/drawing/2014/main" id="{6071797E-DFAE-9343-9AAC-5CF5A936D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>
            <a:extLst>
              <a:ext uri="{FF2B5EF4-FFF2-40B4-BE49-F238E27FC236}">
                <a16:creationId xmlns:a16="http://schemas.microsoft.com/office/drawing/2014/main" id="{0ABC5A75-453D-3945-8275-E52718AB8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>
            <a:extLst>
              <a:ext uri="{FF2B5EF4-FFF2-40B4-BE49-F238E27FC236}">
                <a16:creationId xmlns:a16="http://schemas.microsoft.com/office/drawing/2014/main" id="{B3384CA9-6A06-524B-A392-35137F6A4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>
            <a:extLst>
              <a:ext uri="{FF2B5EF4-FFF2-40B4-BE49-F238E27FC236}">
                <a16:creationId xmlns:a16="http://schemas.microsoft.com/office/drawing/2014/main" id="{2501A722-8714-1349-955A-17B434579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8826" name="Rectangle 42">
            <a:extLst>
              <a:ext uri="{FF2B5EF4-FFF2-40B4-BE49-F238E27FC236}">
                <a16:creationId xmlns:a16="http://schemas.microsoft.com/office/drawing/2014/main" id="{08BA53F8-1BF0-8C40-BBFA-AA98F51B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8827" name="Rectangle 43">
            <a:extLst>
              <a:ext uri="{FF2B5EF4-FFF2-40B4-BE49-F238E27FC236}">
                <a16:creationId xmlns:a16="http://schemas.microsoft.com/office/drawing/2014/main" id="{1FA963FC-4174-E147-AD73-DECD25EE6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8828" name="Rectangle 44">
            <a:extLst>
              <a:ext uri="{FF2B5EF4-FFF2-40B4-BE49-F238E27FC236}">
                <a16:creationId xmlns:a16="http://schemas.microsoft.com/office/drawing/2014/main" id="{E296F1BD-E8A4-0540-AC1C-640F190BF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8829" name="Rectangle 45">
            <a:extLst>
              <a:ext uri="{FF2B5EF4-FFF2-40B4-BE49-F238E27FC236}">
                <a16:creationId xmlns:a16="http://schemas.microsoft.com/office/drawing/2014/main" id="{97603E63-53E6-084A-BDFA-17696235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8830" name="Rectangle 46">
            <a:extLst>
              <a:ext uri="{FF2B5EF4-FFF2-40B4-BE49-F238E27FC236}">
                <a16:creationId xmlns:a16="http://schemas.microsoft.com/office/drawing/2014/main" id="{62B292D7-FC8F-9D4E-B8BC-BEDA40F3B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>
            <a:extLst>
              <a:ext uri="{FF2B5EF4-FFF2-40B4-BE49-F238E27FC236}">
                <a16:creationId xmlns:a16="http://schemas.microsoft.com/office/drawing/2014/main" id="{24BB53E8-6C58-3D4A-9D7E-245569834E18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0490F770-EF02-F242-8E10-F385693A9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837E28BA-BD1B-1240-8468-947E9D92F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>
            <a:extLst>
              <a:ext uri="{FF2B5EF4-FFF2-40B4-BE49-F238E27FC236}">
                <a16:creationId xmlns:a16="http://schemas.microsoft.com/office/drawing/2014/main" id="{19562B93-E0EE-0647-9776-352EF9733ED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>
            <a:extLst>
              <a:ext uri="{FF2B5EF4-FFF2-40B4-BE49-F238E27FC236}">
                <a16:creationId xmlns:a16="http://schemas.microsoft.com/office/drawing/2014/main" id="{5F30D7D0-6824-CB45-9EAC-9D9D6F687C2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>
            <a:extLst>
              <a:ext uri="{FF2B5EF4-FFF2-40B4-BE49-F238E27FC236}">
                <a16:creationId xmlns:a16="http://schemas.microsoft.com/office/drawing/2014/main" id="{A4B32D9E-C6EB-1D47-A95E-F8E16DE22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19816" name="Freeform 8">
            <a:extLst>
              <a:ext uri="{FF2B5EF4-FFF2-40B4-BE49-F238E27FC236}">
                <a16:creationId xmlns:a16="http://schemas.microsoft.com/office/drawing/2014/main" id="{BA3F8B64-D938-BF4B-A6BB-52DD2CF0DEDA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Freeform 10">
            <a:extLst>
              <a:ext uri="{FF2B5EF4-FFF2-40B4-BE49-F238E27FC236}">
                <a16:creationId xmlns:a16="http://schemas.microsoft.com/office/drawing/2014/main" id="{88E8FD7F-6775-FD40-8D1A-EF1926F8D8B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>
            <a:extLst>
              <a:ext uri="{FF2B5EF4-FFF2-40B4-BE49-F238E27FC236}">
                <a16:creationId xmlns:a16="http://schemas.microsoft.com/office/drawing/2014/main" id="{D87203AA-E864-1E48-A157-9267F6B845F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>
            <a:extLst>
              <a:ext uri="{FF2B5EF4-FFF2-40B4-BE49-F238E27FC236}">
                <a16:creationId xmlns:a16="http://schemas.microsoft.com/office/drawing/2014/main" id="{78135AA6-27E7-CE49-B783-DF404686FD2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>
            <a:extLst>
              <a:ext uri="{FF2B5EF4-FFF2-40B4-BE49-F238E27FC236}">
                <a16:creationId xmlns:a16="http://schemas.microsoft.com/office/drawing/2014/main" id="{A3084F4F-B04D-B04A-AB5A-892EA275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9824" name="Rectangle 16">
            <a:extLst>
              <a:ext uri="{FF2B5EF4-FFF2-40B4-BE49-F238E27FC236}">
                <a16:creationId xmlns:a16="http://schemas.microsoft.com/office/drawing/2014/main" id="{4B37E089-AE20-AB49-A011-CD69D360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>
            <a:extLst>
              <a:ext uri="{FF2B5EF4-FFF2-40B4-BE49-F238E27FC236}">
                <a16:creationId xmlns:a16="http://schemas.microsoft.com/office/drawing/2014/main" id="{E26E7E15-0BFE-E146-B111-747EDE5B9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>
            <a:extLst>
              <a:ext uri="{FF2B5EF4-FFF2-40B4-BE49-F238E27FC236}">
                <a16:creationId xmlns:a16="http://schemas.microsoft.com/office/drawing/2014/main" id="{98FC6418-E854-D545-92F1-BA9501620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8" name="Rectangle 20">
            <a:extLst>
              <a:ext uri="{FF2B5EF4-FFF2-40B4-BE49-F238E27FC236}">
                <a16:creationId xmlns:a16="http://schemas.microsoft.com/office/drawing/2014/main" id="{27C491C3-44B6-C644-871B-C7392501D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ºÞÕáµ¿W</a:t>
            </a:r>
          </a:p>
        </p:txBody>
      </p:sp>
      <p:sp>
        <p:nvSpPr>
          <p:cNvPr id="119829" name="Line 21">
            <a:extLst>
              <a:ext uri="{FF2B5EF4-FFF2-40B4-BE49-F238E27FC236}">
                <a16:creationId xmlns:a16="http://schemas.microsoft.com/office/drawing/2014/main" id="{0B86ABA8-4FE3-0C45-9B38-CCB6C7261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>
            <a:extLst>
              <a:ext uri="{FF2B5EF4-FFF2-40B4-BE49-F238E27FC236}">
                <a16:creationId xmlns:a16="http://schemas.microsoft.com/office/drawing/2014/main" id="{AD10C60D-437E-0D4F-B6AC-3F38E8BC6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>
            <a:extLst>
              <a:ext uri="{FF2B5EF4-FFF2-40B4-BE49-F238E27FC236}">
                <a16:creationId xmlns:a16="http://schemas.microsoft.com/office/drawing/2014/main" id="{D6D92360-96B9-A44A-ABB9-A040BCCEA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>
            <a:extLst>
              <a:ext uri="{FF2B5EF4-FFF2-40B4-BE49-F238E27FC236}">
                <a16:creationId xmlns:a16="http://schemas.microsoft.com/office/drawing/2014/main" id="{21011655-E3D4-9B41-8DA3-0FB4137B51DF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>
            <a:extLst>
              <a:ext uri="{FF2B5EF4-FFF2-40B4-BE49-F238E27FC236}">
                <a16:creationId xmlns:a16="http://schemas.microsoft.com/office/drawing/2014/main" id="{9BFDF290-3074-BE40-8390-6BCF5A576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>
            <a:extLst>
              <a:ext uri="{FF2B5EF4-FFF2-40B4-BE49-F238E27FC236}">
                <a16:creationId xmlns:a16="http://schemas.microsoft.com/office/drawing/2014/main" id="{98BBE26F-D6B4-7545-802E-E8FD7EA57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19835" name="Rectangle 27">
            <a:extLst>
              <a:ext uri="{FF2B5EF4-FFF2-40B4-BE49-F238E27FC236}">
                <a16:creationId xmlns:a16="http://schemas.microsoft.com/office/drawing/2014/main" id="{B75C9A84-5E70-3D42-B123-69B21367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19836" name="Rectangle 28">
            <a:extLst>
              <a:ext uri="{FF2B5EF4-FFF2-40B4-BE49-F238E27FC236}">
                <a16:creationId xmlns:a16="http://schemas.microsoft.com/office/drawing/2014/main" id="{F0A445E6-F2FE-1C45-AFDD-EF21611AE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19838" name="Rectangle 30">
            <a:extLst>
              <a:ext uri="{FF2B5EF4-FFF2-40B4-BE49-F238E27FC236}">
                <a16:creationId xmlns:a16="http://schemas.microsoft.com/office/drawing/2014/main" id="{7EC41BAF-54C4-F04A-BF0F-0350ADF1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19839" name="Rectangle 31">
            <a:extLst>
              <a:ext uri="{FF2B5EF4-FFF2-40B4-BE49-F238E27FC236}">
                <a16:creationId xmlns:a16="http://schemas.microsoft.com/office/drawing/2014/main" id="{9AF3867F-2298-264B-BE4B-0C44DB3C3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352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19840" name="Oval 32">
            <a:extLst>
              <a:ext uri="{FF2B5EF4-FFF2-40B4-BE49-F238E27FC236}">
                <a16:creationId xmlns:a16="http://schemas.microsoft.com/office/drawing/2014/main" id="{3F6D3D5D-016E-6844-BB80-CCA07352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A5EF39E5-0CCC-9245-9DB3-2D6B54F61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6335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19842" name="Oval 34">
            <a:extLst>
              <a:ext uri="{FF2B5EF4-FFF2-40B4-BE49-F238E27FC236}">
                <a16:creationId xmlns:a16="http://schemas.microsoft.com/office/drawing/2014/main" id="{24A3D032-4A06-754B-8AF5-5B49349C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>
            <a:extLst>
              <a:ext uri="{FF2B5EF4-FFF2-40B4-BE49-F238E27FC236}">
                <a16:creationId xmlns:a16="http://schemas.microsoft.com/office/drawing/2014/main" id="{57185FE0-4BEB-834A-B6E7-C7387858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>
            <a:extLst>
              <a:ext uri="{FF2B5EF4-FFF2-40B4-BE49-F238E27FC236}">
                <a16:creationId xmlns:a16="http://schemas.microsoft.com/office/drawing/2014/main" id="{963911A7-36E9-F045-8096-8AF68B1F0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>
            <a:extLst>
              <a:ext uri="{FF2B5EF4-FFF2-40B4-BE49-F238E27FC236}">
                <a16:creationId xmlns:a16="http://schemas.microsoft.com/office/drawing/2014/main" id="{FDAD1A2C-A33C-5847-8A17-C7BFACDD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>
            <a:extLst>
              <a:ext uri="{FF2B5EF4-FFF2-40B4-BE49-F238E27FC236}">
                <a16:creationId xmlns:a16="http://schemas.microsoft.com/office/drawing/2014/main" id="{A364DA8F-99A1-C843-A630-96329EEA0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>
            <a:extLst>
              <a:ext uri="{FF2B5EF4-FFF2-40B4-BE49-F238E27FC236}">
                <a16:creationId xmlns:a16="http://schemas.microsoft.com/office/drawing/2014/main" id="{F6699B15-7C34-7D4D-A712-9DC27030D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19852" name="Rectangle 44">
            <a:extLst>
              <a:ext uri="{FF2B5EF4-FFF2-40B4-BE49-F238E27FC236}">
                <a16:creationId xmlns:a16="http://schemas.microsoft.com/office/drawing/2014/main" id="{4C8D6F03-BB07-7944-BA54-12A9ABFC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19853" name="Rectangle 45">
            <a:extLst>
              <a:ext uri="{FF2B5EF4-FFF2-40B4-BE49-F238E27FC236}">
                <a16:creationId xmlns:a16="http://schemas.microsoft.com/office/drawing/2014/main" id="{20824DF8-CD27-F749-93AF-829CB1931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19854" name="Rectangle 46">
            <a:extLst>
              <a:ext uri="{FF2B5EF4-FFF2-40B4-BE49-F238E27FC236}">
                <a16:creationId xmlns:a16="http://schemas.microsoft.com/office/drawing/2014/main" id="{FC757FD8-44A2-5A4A-9758-050CCFF14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19855" name="Rectangle 47">
            <a:extLst>
              <a:ext uri="{FF2B5EF4-FFF2-40B4-BE49-F238E27FC236}">
                <a16:creationId xmlns:a16="http://schemas.microsoft.com/office/drawing/2014/main" id="{E6171047-3B98-D24C-B154-A79C3540B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19856" name="Rectangle 48">
            <a:extLst>
              <a:ext uri="{FF2B5EF4-FFF2-40B4-BE49-F238E27FC236}">
                <a16:creationId xmlns:a16="http://schemas.microsoft.com/office/drawing/2014/main" id="{D9BB3182-488D-F34D-970D-72AFBA323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>
            <a:extLst>
              <a:ext uri="{FF2B5EF4-FFF2-40B4-BE49-F238E27FC236}">
                <a16:creationId xmlns:a16="http://schemas.microsoft.com/office/drawing/2014/main" id="{9DBA7D9B-86D1-C54E-91A8-BE180708B00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BBC4D360-0047-A04A-9774-59592BCDE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B3E09B75-A69B-054A-BAA4-A79FC8CE4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>
            <a:extLst>
              <a:ext uri="{FF2B5EF4-FFF2-40B4-BE49-F238E27FC236}">
                <a16:creationId xmlns:a16="http://schemas.microsoft.com/office/drawing/2014/main" id="{2DE410AF-ABF7-5444-A40A-3125661E868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>
            <a:extLst>
              <a:ext uri="{FF2B5EF4-FFF2-40B4-BE49-F238E27FC236}">
                <a16:creationId xmlns:a16="http://schemas.microsoft.com/office/drawing/2014/main" id="{D9B6EAAD-F371-C94D-9506-D6E3FC362633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>
            <a:extLst>
              <a:ext uri="{FF2B5EF4-FFF2-40B4-BE49-F238E27FC236}">
                <a16:creationId xmlns:a16="http://schemas.microsoft.com/office/drawing/2014/main" id="{CF14C87C-3B2B-C14E-9614-83E560D8B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0840" name="Freeform 8">
            <a:extLst>
              <a:ext uri="{FF2B5EF4-FFF2-40B4-BE49-F238E27FC236}">
                <a16:creationId xmlns:a16="http://schemas.microsoft.com/office/drawing/2014/main" id="{E29B0001-8821-9E4D-8B81-D6B765E06F8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Freeform 10">
            <a:extLst>
              <a:ext uri="{FF2B5EF4-FFF2-40B4-BE49-F238E27FC236}">
                <a16:creationId xmlns:a16="http://schemas.microsoft.com/office/drawing/2014/main" id="{36380A93-7CAB-404C-85F3-92DAC20C36E7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>
            <a:extLst>
              <a:ext uri="{FF2B5EF4-FFF2-40B4-BE49-F238E27FC236}">
                <a16:creationId xmlns:a16="http://schemas.microsoft.com/office/drawing/2014/main" id="{859DE23A-023D-1C43-91D0-72E4D24722D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>
            <a:extLst>
              <a:ext uri="{FF2B5EF4-FFF2-40B4-BE49-F238E27FC236}">
                <a16:creationId xmlns:a16="http://schemas.microsoft.com/office/drawing/2014/main" id="{8F7FBD3D-3FAD-0542-8BB4-E66BD7940D20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>
            <a:extLst>
              <a:ext uri="{FF2B5EF4-FFF2-40B4-BE49-F238E27FC236}">
                <a16:creationId xmlns:a16="http://schemas.microsoft.com/office/drawing/2014/main" id="{CF343A1D-A373-4242-84AF-65ED9D9D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0848" name="Rectangle 16">
            <a:extLst>
              <a:ext uri="{FF2B5EF4-FFF2-40B4-BE49-F238E27FC236}">
                <a16:creationId xmlns:a16="http://schemas.microsoft.com/office/drawing/2014/main" id="{644096D5-AFDE-D94B-BFE1-A76DF811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>
            <a:extLst>
              <a:ext uri="{FF2B5EF4-FFF2-40B4-BE49-F238E27FC236}">
                <a16:creationId xmlns:a16="http://schemas.microsoft.com/office/drawing/2014/main" id="{7B72E65B-AD7C-2C41-A0F1-17051A7BA1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>
            <a:extLst>
              <a:ext uri="{FF2B5EF4-FFF2-40B4-BE49-F238E27FC236}">
                <a16:creationId xmlns:a16="http://schemas.microsoft.com/office/drawing/2014/main" id="{3C1D84C4-65E0-664D-8204-91C05E872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2" name="Rectangle 20">
            <a:extLst>
              <a:ext uri="{FF2B5EF4-FFF2-40B4-BE49-F238E27FC236}">
                <a16:creationId xmlns:a16="http://schemas.microsoft.com/office/drawing/2014/main" id="{9FC14B5F-8784-6546-B49D-3477B5ACE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0853" name="Line 21">
            <a:extLst>
              <a:ext uri="{FF2B5EF4-FFF2-40B4-BE49-F238E27FC236}">
                <a16:creationId xmlns:a16="http://schemas.microsoft.com/office/drawing/2014/main" id="{5AE1F17C-F735-8442-B216-20E3F4B5E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>
            <a:extLst>
              <a:ext uri="{FF2B5EF4-FFF2-40B4-BE49-F238E27FC236}">
                <a16:creationId xmlns:a16="http://schemas.microsoft.com/office/drawing/2014/main" id="{5CC3BF24-614A-E641-B0DC-8AC74482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>
            <a:extLst>
              <a:ext uri="{FF2B5EF4-FFF2-40B4-BE49-F238E27FC236}">
                <a16:creationId xmlns:a16="http://schemas.microsoft.com/office/drawing/2014/main" id="{3F78A681-9CCE-9141-83F1-A2B826222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>
            <a:extLst>
              <a:ext uri="{FF2B5EF4-FFF2-40B4-BE49-F238E27FC236}">
                <a16:creationId xmlns:a16="http://schemas.microsoft.com/office/drawing/2014/main" id="{6C2A5C32-4390-1C4D-927F-B885F305A9F8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>
            <a:extLst>
              <a:ext uri="{FF2B5EF4-FFF2-40B4-BE49-F238E27FC236}">
                <a16:creationId xmlns:a16="http://schemas.microsoft.com/office/drawing/2014/main" id="{1AA04348-955D-EB4A-B130-01E9E5A1C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>
            <a:extLst>
              <a:ext uri="{FF2B5EF4-FFF2-40B4-BE49-F238E27FC236}">
                <a16:creationId xmlns:a16="http://schemas.microsoft.com/office/drawing/2014/main" id="{BEC058D5-1953-9246-B20F-C01280382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0859" name="Rectangle 27">
            <a:extLst>
              <a:ext uri="{FF2B5EF4-FFF2-40B4-BE49-F238E27FC236}">
                <a16:creationId xmlns:a16="http://schemas.microsoft.com/office/drawing/2014/main" id="{FC0EEE84-6B69-7E4E-B802-0F9F4001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0860" name="Rectangle 28">
            <a:extLst>
              <a:ext uri="{FF2B5EF4-FFF2-40B4-BE49-F238E27FC236}">
                <a16:creationId xmlns:a16="http://schemas.microsoft.com/office/drawing/2014/main" id="{294BA1F6-0459-0344-AC8E-7CD8200B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0862" name="Rectangle 30">
            <a:extLst>
              <a:ext uri="{FF2B5EF4-FFF2-40B4-BE49-F238E27FC236}">
                <a16:creationId xmlns:a16="http://schemas.microsoft.com/office/drawing/2014/main" id="{42871A42-5C19-124A-8685-297E1E2D0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120863" name="Rectangle 31">
            <a:extLst>
              <a:ext uri="{FF2B5EF4-FFF2-40B4-BE49-F238E27FC236}">
                <a16:creationId xmlns:a16="http://schemas.microsoft.com/office/drawing/2014/main" id="{56DCC556-2C6F-0A4B-A683-E0576A87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272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0864" name="Oval 32">
            <a:extLst>
              <a:ext uri="{FF2B5EF4-FFF2-40B4-BE49-F238E27FC236}">
                <a16:creationId xmlns:a16="http://schemas.microsoft.com/office/drawing/2014/main" id="{1A7EF5CB-F7E6-544B-BFC0-D73417579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>
            <a:extLst>
              <a:ext uri="{FF2B5EF4-FFF2-40B4-BE49-F238E27FC236}">
                <a16:creationId xmlns:a16="http://schemas.microsoft.com/office/drawing/2014/main" id="{CF854AEA-A52D-FB43-9EFF-DED92FC96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0922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0866" name="Oval 34">
            <a:extLst>
              <a:ext uri="{FF2B5EF4-FFF2-40B4-BE49-F238E27FC236}">
                <a16:creationId xmlns:a16="http://schemas.microsoft.com/office/drawing/2014/main" id="{F3F3FD7B-CE7B-B740-BA2B-C1E61C8A5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>
            <a:extLst>
              <a:ext uri="{FF2B5EF4-FFF2-40B4-BE49-F238E27FC236}">
                <a16:creationId xmlns:a16="http://schemas.microsoft.com/office/drawing/2014/main" id="{A01C9394-26CA-7342-8D7D-1B87CB00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0868" name="Oval 36">
            <a:extLst>
              <a:ext uri="{FF2B5EF4-FFF2-40B4-BE49-F238E27FC236}">
                <a16:creationId xmlns:a16="http://schemas.microsoft.com/office/drawing/2014/main" id="{9C201DDA-BBCF-5E4F-BB25-B9A0BB4E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>
            <a:extLst>
              <a:ext uri="{FF2B5EF4-FFF2-40B4-BE49-F238E27FC236}">
                <a16:creationId xmlns:a16="http://schemas.microsoft.com/office/drawing/2014/main" id="{7CD851E6-1C17-4740-89E9-9A04BA5F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>
            <a:extLst>
              <a:ext uri="{FF2B5EF4-FFF2-40B4-BE49-F238E27FC236}">
                <a16:creationId xmlns:a16="http://schemas.microsoft.com/office/drawing/2014/main" id="{5524671E-AE02-9949-9055-975AE4988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>
            <a:extLst>
              <a:ext uri="{FF2B5EF4-FFF2-40B4-BE49-F238E27FC236}">
                <a16:creationId xmlns:a16="http://schemas.microsoft.com/office/drawing/2014/main" id="{3342A7F0-E21A-1142-AFEB-E8B5D427E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>
            <a:extLst>
              <a:ext uri="{FF2B5EF4-FFF2-40B4-BE49-F238E27FC236}">
                <a16:creationId xmlns:a16="http://schemas.microsoft.com/office/drawing/2014/main" id="{4728F1B2-BEB7-3F4E-BAD7-D3209264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>
            <a:extLst>
              <a:ext uri="{FF2B5EF4-FFF2-40B4-BE49-F238E27FC236}">
                <a16:creationId xmlns:a16="http://schemas.microsoft.com/office/drawing/2014/main" id="{E4F8F009-9116-5E44-86D6-E1DEAEF7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0878" name="Rectangle 46">
            <a:extLst>
              <a:ext uri="{FF2B5EF4-FFF2-40B4-BE49-F238E27FC236}">
                <a16:creationId xmlns:a16="http://schemas.microsoft.com/office/drawing/2014/main" id="{076217FA-B303-E449-808F-8BC77405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0879" name="Rectangle 47">
            <a:extLst>
              <a:ext uri="{FF2B5EF4-FFF2-40B4-BE49-F238E27FC236}">
                <a16:creationId xmlns:a16="http://schemas.microsoft.com/office/drawing/2014/main" id="{723E8C19-AC3A-B444-BCFE-4BF42328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0880" name="Rectangle 48">
            <a:extLst>
              <a:ext uri="{FF2B5EF4-FFF2-40B4-BE49-F238E27FC236}">
                <a16:creationId xmlns:a16="http://schemas.microsoft.com/office/drawing/2014/main" id="{734A909D-A598-2046-831B-AACD8A297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0881" name="Rectangle 49">
            <a:extLst>
              <a:ext uri="{FF2B5EF4-FFF2-40B4-BE49-F238E27FC236}">
                <a16:creationId xmlns:a16="http://schemas.microsoft.com/office/drawing/2014/main" id="{BC93C606-C001-5145-9536-D7A121DF6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20882" name="Rectangle 50">
            <a:extLst>
              <a:ext uri="{FF2B5EF4-FFF2-40B4-BE49-F238E27FC236}">
                <a16:creationId xmlns:a16="http://schemas.microsoft.com/office/drawing/2014/main" id="{FBE925D8-B5D9-7345-A364-984304078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>
            <a:extLst>
              <a:ext uri="{FF2B5EF4-FFF2-40B4-BE49-F238E27FC236}">
                <a16:creationId xmlns:a16="http://schemas.microsoft.com/office/drawing/2014/main" id="{F9ADC3C9-5840-0C47-B3E7-974F3A687150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30F3398-F252-5F4D-81CB-CF2DD465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BFD2942-99E1-6F4D-BF18-1DEA7A51C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>
            <a:extLst>
              <a:ext uri="{FF2B5EF4-FFF2-40B4-BE49-F238E27FC236}">
                <a16:creationId xmlns:a16="http://schemas.microsoft.com/office/drawing/2014/main" id="{B45F1B72-8390-1F44-AA87-ADD119F702E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>
            <a:extLst>
              <a:ext uri="{FF2B5EF4-FFF2-40B4-BE49-F238E27FC236}">
                <a16:creationId xmlns:a16="http://schemas.microsoft.com/office/drawing/2014/main" id="{7D28D2FD-F177-854E-BF14-8EBDA0FE1E3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084E087B-8451-174F-8C47-B069CF4B7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1864" name="Freeform 8">
            <a:extLst>
              <a:ext uri="{FF2B5EF4-FFF2-40B4-BE49-F238E27FC236}">
                <a16:creationId xmlns:a16="http://schemas.microsoft.com/office/drawing/2014/main" id="{9920A1B3-20DD-3449-9DD3-8DEA1965474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6" name="Freeform 10">
            <a:extLst>
              <a:ext uri="{FF2B5EF4-FFF2-40B4-BE49-F238E27FC236}">
                <a16:creationId xmlns:a16="http://schemas.microsoft.com/office/drawing/2014/main" id="{2588FE45-BEB0-3C48-86E9-EF806EF1E3F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>
            <a:extLst>
              <a:ext uri="{FF2B5EF4-FFF2-40B4-BE49-F238E27FC236}">
                <a16:creationId xmlns:a16="http://schemas.microsoft.com/office/drawing/2014/main" id="{06A00DD9-5843-D242-8310-55D1208E627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>
            <a:extLst>
              <a:ext uri="{FF2B5EF4-FFF2-40B4-BE49-F238E27FC236}">
                <a16:creationId xmlns:a16="http://schemas.microsoft.com/office/drawing/2014/main" id="{F59F4906-8D97-2648-B7B6-B628D800B5A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>
            <a:extLst>
              <a:ext uri="{FF2B5EF4-FFF2-40B4-BE49-F238E27FC236}">
                <a16:creationId xmlns:a16="http://schemas.microsoft.com/office/drawing/2014/main" id="{E9BC8A25-F599-294C-929E-CA571A228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1872" name="Rectangle 16">
            <a:extLst>
              <a:ext uri="{FF2B5EF4-FFF2-40B4-BE49-F238E27FC236}">
                <a16:creationId xmlns:a16="http://schemas.microsoft.com/office/drawing/2014/main" id="{A2F59C09-A58C-1E48-8559-DB6A4B03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>
            <a:extLst>
              <a:ext uri="{FF2B5EF4-FFF2-40B4-BE49-F238E27FC236}">
                <a16:creationId xmlns:a16="http://schemas.microsoft.com/office/drawing/2014/main" id="{3BB201EA-8F4A-8B45-B2DB-FC1C4D358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>
            <a:extLst>
              <a:ext uri="{FF2B5EF4-FFF2-40B4-BE49-F238E27FC236}">
                <a16:creationId xmlns:a16="http://schemas.microsoft.com/office/drawing/2014/main" id="{33B41570-BE31-9D40-B33A-AA4AABFD00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6" name="Rectangle 20">
            <a:extLst>
              <a:ext uri="{FF2B5EF4-FFF2-40B4-BE49-F238E27FC236}">
                <a16:creationId xmlns:a16="http://schemas.microsoft.com/office/drawing/2014/main" id="{A688F16D-D5A8-F94E-93D9-6B018C14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1877" name="Line 21">
            <a:extLst>
              <a:ext uri="{FF2B5EF4-FFF2-40B4-BE49-F238E27FC236}">
                <a16:creationId xmlns:a16="http://schemas.microsoft.com/office/drawing/2014/main" id="{28501F6D-CAE1-C747-9507-1582F2638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>
            <a:extLst>
              <a:ext uri="{FF2B5EF4-FFF2-40B4-BE49-F238E27FC236}">
                <a16:creationId xmlns:a16="http://schemas.microsoft.com/office/drawing/2014/main" id="{9892EAEF-0C13-6148-A42F-DC6196B9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>
            <a:extLst>
              <a:ext uri="{FF2B5EF4-FFF2-40B4-BE49-F238E27FC236}">
                <a16:creationId xmlns:a16="http://schemas.microsoft.com/office/drawing/2014/main" id="{41748BCC-1A2F-464E-A898-E6251BD58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>
            <a:extLst>
              <a:ext uri="{FF2B5EF4-FFF2-40B4-BE49-F238E27FC236}">
                <a16:creationId xmlns:a16="http://schemas.microsoft.com/office/drawing/2014/main" id="{3D0349FC-2CC2-EC4C-A188-5247F5EB5F6B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>
            <a:extLst>
              <a:ext uri="{FF2B5EF4-FFF2-40B4-BE49-F238E27FC236}">
                <a16:creationId xmlns:a16="http://schemas.microsoft.com/office/drawing/2014/main" id="{6BF90C17-FF51-1947-8E76-CA591FC6A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>
            <a:extLst>
              <a:ext uri="{FF2B5EF4-FFF2-40B4-BE49-F238E27FC236}">
                <a16:creationId xmlns:a16="http://schemas.microsoft.com/office/drawing/2014/main" id="{41CF314E-925B-0C4F-BB06-CEED70922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1883" name="Rectangle 27">
            <a:extLst>
              <a:ext uri="{FF2B5EF4-FFF2-40B4-BE49-F238E27FC236}">
                <a16:creationId xmlns:a16="http://schemas.microsoft.com/office/drawing/2014/main" id="{2123F654-32A6-434D-B587-6FFDEEF0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1884" name="Rectangle 28">
            <a:extLst>
              <a:ext uri="{FF2B5EF4-FFF2-40B4-BE49-F238E27FC236}">
                <a16:creationId xmlns:a16="http://schemas.microsoft.com/office/drawing/2014/main" id="{E9821547-7B5C-E146-B509-6CCC0E5E2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1885" name="Rectangle 29">
            <a:extLst>
              <a:ext uri="{FF2B5EF4-FFF2-40B4-BE49-F238E27FC236}">
                <a16:creationId xmlns:a16="http://schemas.microsoft.com/office/drawing/2014/main" id="{FAC33439-FD94-8D4C-9CB3-322AF57EF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1886" name="Rectangle 30">
            <a:extLst>
              <a:ext uri="{FF2B5EF4-FFF2-40B4-BE49-F238E27FC236}">
                <a16:creationId xmlns:a16="http://schemas.microsoft.com/office/drawing/2014/main" id="{E610A265-FA35-3345-9D59-09AB57DAD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0193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1887" name="Oval 31">
            <a:extLst>
              <a:ext uri="{FF2B5EF4-FFF2-40B4-BE49-F238E27FC236}">
                <a16:creationId xmlns:a16="http://schemas.microsoft.com/office/drawing/2014/main" id="{2ED95CC6-9F7A-3342-BF22-85BA2A2B6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>
            <a:extLst>
              <a:ext uri="{FF2B5EF4-FFF2-40B4-BE49-F238E27FC236}">
                <a16:creationId xmlns:a16="http://schemas.microsoft.com/office/drawing/2014/main" id="{08B83DE6-DC13-0D4B-B03B-CC81BB499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461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1889" name="Oval 33">
            <a:extLst>
              <a:ext uri="{FF2B5EF4-FFF2-40B4-BE49-F238E27FC236}">
                <a16:creationId xmlns:a16="http://schemas.microsoft.com/office/drawing/2014/main" id="{B3777843-6DBE-5949-91DB-86AA529C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>
            <a:extLst>
              <a:ext uri="{FF2B5EF4-FFF2-40B4-BE49-F238E27FC236}">
                <a16:creationId xmlns:a16="http://schemas.microsoft.com/office/drawing/2014/main" id="{2A09D8CF-0621-6941-A2C7-5898DE53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1891" name="Oval 35">
            <a:extLst>
              <a:ext uri="{FF2B5EF4-FFF2-40B4-BE49-F238E27FC236}">
                <a16:creationId xmlns:a16="http://schemas.microsoft.com/office/drawing/2014/main" id="{D32456B6-E3B4-8B4D-AAFD-29E9F2F8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>
            <a:extLst>
              <a:ext uri="{FF2B5EF4-FFF2-40B4-BE49-F238E27FC236}">
                <a16:creationId xmlns:a16="http://schemas.microsoft.com/office/drawing/2014/main" id="{8141C8C5-A214-0D4A-98B1-19505DB5B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>
            <a:extLst>
              <a:ext uri="{FF2B5EF4-FFF2-40B4-BE49-F238E27FC236}">
                <a16:creationId xmlns:a16="http://schemas.microsoft.com/office/drawing/2014/main" id="{1EC83E83-1474-F94C-9A08-A74A97119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>
            <a:extLst>
              <a:ext uri="{FF2B5EF4-FFF2-40B4-BE49-F238E27FC236}">
                <a16:creationId xmlns:a16="http://schemas.microsoft.com/office/drawing/2014/main" id="{7F78A7E7-35C6-D64A-8232-9EFEC64D9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>
            <a:extLst>
              <a:ext uri="{FF2B5EF4-FFF2-40B4-BE49-F238E27FC236}">
                <a16:creationId xmlns:a16="http://schemas.microsoft.com/office/drawing/2014/main" id="{D5A7E0F9-BBEF-5547-BA61-84BFC8E53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>
            <a:extLst>
              <a:ext uri="{FF2B5EF4-FFF2-40B4-BE49-F238E27FC236}">
                <a16:creationId xmlns:a16="http://schemas.microsoft.com/office/drawing/2014/main" id="{F798592E-B1B7-C84A-BFA2-B068DA9F7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>
            <a:extLst>
              <a:ext uri="{FF2B5EF4-FFF2-40B4-BE49-F238E27FC236}">
                <a16:creationId xmlns:a16="http://schemas.microsoft.com/office/drawing/2014/main" id="{44A11BEF-E25A-7046-B0E7-59E221FC4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>
            <a:extLst>
              <a:ext uri="{FF2B5EF4-FFF2-40B4-BE49-F238E27FC236}">
                <a16:creationId xmlns:a16="http://schemas.microsoft.com/office/drawing/2014/main" id="{ACEE18C4-B118-6B4C-A2D2-EBD3598F6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>
            <a:extLst>
              <a:ext uri="{FF2B5EF4-FFF2-40B4-BE49-F238E27FC236}">
                <a16:creationId xmlns:a16="http://schemas.microsoft.com/office/drawing/2014/main" id="{2526BEE8-7CC4-3342-A913-39CFCB2D5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>
            <a:extLst>
              <a:ext uri="{FF2B5EF4-FFF2-40B4-BE49-F238E27FC236}">
                <a16:creationId xmlns:a16="http://schemas.microsoft.com/office/drawing/2014/main" id="{DFEB13F6-7B5E-A147-8007-AAFAC4BA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1905" name="Rectangle 49">
            <a:extLst>
              <a:ext uri="{FF2B5EF4-FFF2-40B4-BE49-F238E27FC236}">
                <a16:creationId xmlns:a16="http://schemas.microsoft.com/office/drawing/2014/main" id="{638A70A6-6F31-D24D-8EA4-B2B0CCC74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1906" name="Rectangle 50">
            <a:extLst>
              <a:ext uri="{FF2B5EF4-FFF2-40B4-BE49-F238E27FC236}">
                <a16:creationId xmlns:a16="http://schemas.microsoft.com/office/drawing/2014/main" id="{624DF113-32EB-154C-9B81-22EC7F58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1907" name="Rectangle 51">
            <a:extLst>
              <a:ext uri="{FF2B5EF4-FFF2-40B4-BE49-F238E27FC236}">
                <a16:creationId xmlns:a16="http://schemas.microsoft.com/office/drawing/2014/main" id="{35E6982B-AC0A-374F-B164-FBE3C30D9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1908" name="Rectangle 52">
            <a:extLst>
              <a:ext uri="{FF2B5EF4-FFF2-40B4-BE49-F238E27FC236}">
                <a16:creationId xmlns:a16="http://schemas.microsoft.com/office/drawing/2014/main" id="{59C58E96-05D1-0A4C-ACD3-F833A88A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21909" name="Rectangle 53">
            <a:extLst>
              <a:ext uri="{FF2B5EF4-FFF2-40B4-BE49-F238E27FC236}">
                <a16:creationId xmlns:a16="http://schemas.microsoft.com/office/drawing/2014/main" id="{0FD21E6B-E9FB-EC40-83C9-55A942EE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>
            <a:extLst>
              <a:ext uri="{FF2B5EF4-FFF2-40B4-BE49-F238E27FC236}">
                <a16:creationId xmlns:a16="http://schemas.microsoft.com/office/drawing/2014/main" id="{22304B72-61A4-4D43-9580-C39F9B969E26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236D9FE4-2C48-FB41-82B1-9FB89D64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308F8C55-277D-8E40-8C68-43F11194C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>
            <a:extLst>
              <a:ext uri="{FF2B5EF4-FFF2-40B4-BE49-F238E27FC236}">
                <a16:creationId xmlns:a16="http://schemas.microsoft.com/office/drawing/2014/main" id="{C427B166-D4F9-2441-B157-FEECBC52EE0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>
            <a:extLst>
              <a:ext uri="{FF2B5EF4-FFF2-40B4-BE49-F238E27FC236}">
                <a16:creationId xmlns:a16="http://schemas.microsoft.com/office/drawing/2014/main" id="{AA58396F-01B2-7145-BA13-6DC289E6A5E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46DA9BE8-B94F-9A4C-9F03-FFAF81400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2888" name="Freeform 8">
            <a:extLst>
              <a:ext uri="{FF2B5EF4-FFF2-40B4-BE49-F238E27FC236}">
                <a16:creationId xmlns:a16="http://schemas.microsoft.com/office/drawing/2014/main" id="{45FD50A4-F9A6-5E4D-888C-605C863282C7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Freeform 10">
            <a:extLst>
              <a:ext uri="{FF2B5EF4-FFF2-40B4-BE49-F238E27FC236}">
                <a16:creationId xmlns:a16="http://schemas.microsoft.com/office/drawing/2014/main" id="{3B6DB244-5288-3740-B8E0-226FE958B7A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>
            <a:extLst>
              <a:ext uri="{FF2B5EF4-FFF2-40B4-BE49-F238E27FC236}">
                <a16:creationId xmlns:a16="http://schemas.microsoft.com/office/drawing/2014/main" id="{EF4523DD-CAD3-F141-A1F5-0F067648836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>
            <a:extLst>
              <a:ext uri="{FF2B5EF4-FFF2-40B4-BE49-F238E27FC236}">
                <a16:creationId xmlns:a16="http://schemas.microsoft.com/office/drawing/2014/main" id="{EC4E041D-888B-814D-9220-B8B09DAC357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393443B0-5FF7-3041-BE9C-57D8402F3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2896" name="Rectangle 16">
            <a:extLst>
              <a:ext uri="{FF2B5EF4-FFF2-40B4-BE49-F238E27FC236}">
                <a16:creationId xmlns:a16="http://schemas.microsoft.com/office/drawing/2014/main" id="{0C2EB256-630A-D749-A84E-664EB04F9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>
            <a:extLst>
              <a:ext uri="{FF2B5EF4-FFF2-40B4-BE49-F238E27FC236}">
                <a16:creationId xmlns:a16="http://schemas.microsoft.com/office/drawing/2014/main" id="{66CCE2D3-97AB-BB40-AC7B-8B7B7C38E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>
            <a:extLst>
              <a:ext uri="{FF2B5EF4-FFF2-40B4-BE49-F238E27FC236}">
                <a16:creationId xmlns:a16="http://schemas.microsoft.com/office/drawing/2014/main" id="{87A94AA8-ADAA-FF47-BC3C-E18A63B48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0" name="Rectangle 20">
            <a:extLst>
              <a:ext uri="{FF2B5EF4-FFF2-40B4-BE49-F238E27FC236}">
                <a16:creationId xmlns:a16="http://schemas.microsoft.com/office/drawing/2014/main" id="{16B3F726-ECA0-7944-8B8E-2ED08FAD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80E2BF71-CE6B-9044-96E4-5A78CE6B5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>
            <a:extLst>
              <a:ext uri="{FF2B5EF4-FFF2-40B4-BE49-F238E27FC236}">
                <a16:creationId xmlns:a16="http://schemas.microsoft.com/office/drawing/2014/main" id="{6AE036E1-4C9E-FC47-A910-296CF1AC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>
            <a:extLst>
              <a:ext uri="{FF2B5EF4-FFF2-40B4-BE49-F238E27FC236}">
                <a16:creationId xmlns:a16="http://schemas.microsoft.com/office/drawing/2014/main" id="{C17814BA-6D72-3F41-9D9C-7F1F2D559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>
            <a:extLst>
              <a:ext uri="{FF2B5EF4-FFF2-40B4-BE49-F238E27FC236}">
                <a16:creationId xmlns:a16="http://schemas.microsoft.com/office/drawing/2014/main" id="{DA317C17-A348-C548-9CD5-88CD856311E4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05943A88-56FE-4742-AE6D-DA7C9DF4A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>
            <a:extLst>
              <a:ext uri="{FF2B5EF4-FFF2-40B4-BE49-F238E27FC236}">
                <a16:creationId xmlns:a16="http://schemas.microsoft.com/office/drawing/2014/main" id="{AFE50A01-C577-8345-BDE3-7CA855189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2907" name="Rectangle 27">
            <a:extLst>
              <a:ext uri="{FF2B5EF4-FFF2-40B4-BE49-F238E27FC236}">
                <a16:creationId xmlns:a16="http://schemas.microsoft.com/office/drawing/2014/main" id="{F341E810-D61B-7349-BE49-E6011B5E7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2908" name="Rectangle 28">
            <a:extLst>
              <a:ext uri="{FF2B5EF4-FFF2-40B4-BE49-F238E27FC236}">
                <a16:creationId xmlns:a16="http://schemas.microsoft.com/office/drawing/2014/main" id="{73267918-0028-1E47-A992-0F002C24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2909" name="Rectangle 29">
            <a:extLst>
              <a:ext uri="{FF2B5EF4-FFF2-40B4-BE49-F238E27FC236}">
                <a16:creationId xmlns:a16="http://schemas.microsoft.com/office/drawing/2014/main" id="{8569247A-7645-5D4C-BBEF-875F6D3C9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2910" name="Rectangle 30">
            <a:extLst>
              <a:ext uri="{FF2B5EF4-FFF2-40B4-BE49-F238E27FC236}">
                <a16:creationId xmlns:a16="http://schemas.microsoft.com/office/drawing/2014/main" id="{3F443D54-277C-2C4E-902C-446AB97A8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304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2911" name="Oval 31">
            <a:extLst>
              <a:ext uri="{FF2B5EF4-FFF2-40B4-BE49-F238E27FC236}">
                <a16:creationId xmlns:a16="http://schemas.microsoft.com/office/drawing/2014/main" id="{857747A5-8F1E-6742-A3CB-796F1B59C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>
            <a:extLst>
              <a:ext uri="{FF2B5EF4-FFF2-40B4-BE49-F238E27FC236}">
                <a16:creationId xmlns:a16="http://schemas.microsoft.com/office/drawing/2014/main" id="{953484B2-A027-994D-A1CC-CEF4FE78E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2604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2913" name="Oval 33">
            <a:extLst>
              <a:ext uri="{FF2B5EF4-FFF2-40B4-BE49-F238E27FC236}">
                <a16:creationId xmlns:a16="http://schemas.microsoft.com/office/drawing/2014/main" id="{57D9F167-0D04-0943-901D-A5D115F74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>
            <a:extLst>
              <a:ext uri="{FF2B5EF4-FFF2-40B4-BE49-F238E27FC236}">
                <a16:creationId xmlns:a16="http://schemas.microsoft.com/office/drawing/2014/main" id="{26F81F57-2618-3545-BA1C-258D1C40A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2915" name="Oval 35">
            <a:extLst>
              <a:ext uri="{FF2B5EF4-FFF2-40B4-BE49-F238E27FC236}">
                <a16:creationId xmlns:a16="http://schemas.microsoft.com/office/drawing/2014/main" id="{D65A040B-5C9A-A345-BE5E-43D9C4431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>
            <a:extLst>
              <a:ext uri="{FF2B5EF4-FFF2-40B4-BE49-F238E27FC236}">
                <a16:creationId xmlns:a16="http://schemas.microsoft.com/office/drawing/2014/main" id="{0B796932-D97B-BA4F-BE95-0651F315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>
            <a:extLst>
              <a:ext uri="{FF2B5EF4-FFF2-40B4-BE49-F238E27FC236}">
                <a16:creationId xmlns:a16="http://schemas.microsoft.com/office/drawing/2014/main" id="{6ADD0E0A-41D1-A84E-BCFB-5E94F5F6E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>
            <a:extLst>
              <a:ext uri="{FF2B5EF4-FFF2-40B4-BE49-F238E27FC236}">
                <a16:creationId xmlns:a16="http://schemas.microsoft.com/office/drawing/2014/main" id="{9E41C489-B5A4-FE45-B31D-04F997708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275" y="2671763"/>
            <a:ext cx="1223963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0">
                <a:solidFill>
                  <a:srgbClr val="E9FD29"/>
                </a:solidFill>
                <a:effectLst/>
                <a:latin typeface="Kerala" pitchFamily="2" charset="0"/>
              </a:rPr>
              <a:t>µÈÞX</a:t>
            </a:r>
          </a:p>
          <a:p>
            <a:pPr>
              <a:spcBef>
                <a:spcPct val="50000"/>
              </a:spcBef>
            </a:pPr>
            <a:endParaRPr lang="en-US" altLang="en-US" b="1" i="0">
              <a:solidFill>
                <a:srgbClr val="E9FD29"/>
              </a:solidFill>
              <a:effectLst/>
              <a:latin typeface="Times" pitchFamily="2" charset="0"/>
            </a:endParaRPr>
          </a:p>
        </p:txBody>
      </p:sp>
      <p:sp>
        <p:nvSpPr>
          <p:cNvPr id="122919" name="Oval 39">
            <a:extLst>
              <a:ext uri="{FF2B5EF4-FFF2-40B4-BE49-F238E27FC236}">
                <a16:creationId xmlns:a16="http://schemas.microsoft.com/office/drawing/2014/main" id="{60119679-0331-DE4C-819E-5675FD58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>
            <a:extLst>
              <a:ext uri="{FF2B5EF4-FFF2-40B4-BE49-F238E27FC236}">
                <a16:creationId xmlns:a16="http://schemas.microsoft.com/office/drawing/2014/main" id="{CA855290-5979-3D46-854B-40B98D78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>
            <a:extLst>
              <a:ext uri="{FF2B5EF4-FFF2-40B4-BE49-F238E27FC236}">
                <a16:creationId xmlns:a16="http://schemas.microsoft.com/office/drawing/2014/main" id="{01B8263F-AB07-CB46-A815-99C4473A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>
            <a:extLst>
              <a:ext uri="{FF2B5EF4-FFF2-40B4-BE49-F238E27FC236}">
                <a16:creationId xmlns:a16="http://schemas.microsoft.com/office/drawing/2014/main" id="{2FF17A3D-20D3-B640-8590-79DD6945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2928" name="Rectangle 48">
            <a:extLst>
              <a:ext uri="{FF2B5EF4-FFF2-40B4-BE49-F238E27FC236}">
                <a16:creationId xmlns:a16="http://schemas.microsoft.com/office/drawing/2014/main" id="{A17C2D66-488F-0847-9247-2A4D5B60B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2929" name="Rectangle 49">
            <a:extLst>
              <a:ext uri="{FF2B5EF4-FFF2-40B4-BE49-F238E27FC236}">
                <a16:creationId xmlns:a16="http://schemas.microsoft.com/office/drawing/2014/main" id="{A23951EB-6AAC-014B-8C7E-DE5F5E615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0375D955-3BA7-8447-B1CD-C5BCCCD9E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6050F79-9143-014C-B454-1D9196181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2D55B5B-2291-B64F-9373-DE139CF49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BB5978DD-6530-F94F-B004-0C843C82D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E80A1080-15F4-B347-AD20-8E6CA660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 descr="DCP_0123.JPG                                                   000179EBMAGNUM                         B64EDBC4:">
            <a:extLst>
              <a:ext uri="{FF2B5EF4-FFF2-40B4-BE49-F238E27FC236}">
                <a16:creationId xmlns:a16="http://schemas.microsoft.com/office/drawing/2014/main" id="{B37C02D3-EB4D-FD4E-BCB5-26095141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CP_0122.JPG                                                   00000013KODAK DC4800                   B6B44CF0:">
            <a:extLst>
              <a:ext uri="{FF2B5EF4-FFF2-40B4-BE49-F238E27FC236}">
                <a16:creationId xmlns:a16="http://schemas.microsoft.com/office/drawing/2014/main" id="{A851BA92-896F-A84E-BA49-8CA784C7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>
            <a:extLst>
              <a:ext uri="{FF2B5EF4-FFF2-40B4-BE49-F238E27FC236}">
                <a16:creationId xmlns:a16="http://schemas.microsoft.com/office/drawing/2014/main" id="{9C5FCCC1-D7D1-614A-8E29-4849A952A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8534F57E-4FF9-0F42-AE32-7B9FBB469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>
            <a:extLst>
              <a:ext uri="{FF2B5EF4-FFF2-40B4-BE49-F238E27FC236}">
                <a16:creationId xmlns:a16="http://schemas.microsoft.com/office/drawing/2014/main" id="{181DB16C-C674-2642-8930-387DEAC9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5147" name="Rectangle 27">
            <a:extLst>
              <a:ext uri="{FF2B5EF4-FFF2-40B4-BE49-F238E27FC236}">
                <a16:creationId xmlns:a16="http://schemas.microsoft.com/office/drawing/2014/main" id="{7ABDBF38-5F9A-E549-B0FF-F26219636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5148" name="Rectangle 28">
            <a:extLst>
              <a:ext uri="{FF2B5EF4-FFF2-40B4-BE49-F238E27FC236}">
                <a16:creationId xmlns:a16="http://schemas.microsoft.com/office/drawing/2014/main" id="{D852C9BE-3D19-244A-B757-CAE6632C4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66F8BB91-96A3-C442-B621-B100DBE6C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60338"/>
            <a:ext cx="7797800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0">
                <a:solidFill>
                  <a:srgbClr val="FFFF00"/>
                </a:solidFill>
                <a:effectLst/>
                <a:latin typeface="Kerala" pitchFamily="2" charset="0"/>
              </a:rPr>
              <a:t>ÉÀÈ ØÙÞÏß</a:t>
            </a:r>
            <a:r>
              <a:rPr lang="en-US" altLang="en-US" sz="2400" i="0">
                <a:solidFill>
                  <a:srgbClr val="FFFF00"/>
                </a:solidFill>
                <a:effectLst/>
                <a:latin typeface="Kerala" pitchFamily="2" charset="0"/>
              </a:rPr>
              <a:t>  </a:t>
            </a:r>
            <a:r>
              <a:rPr lang="en-US" altLang="en-US" sz="2400" b="1" i="0">
                <a:solidFill>
                  <a:srgbClr val="FFFF00"/>
                </a:solidFill>
                <a:effectLst/>
              </a:rPr>
              <a:t>#03a; (</a:t>
            </a:r>
            <a:r>
              <a:rPr lang="en-US" altLang="en-US" sz="2800" b="1" i="0">
                <a:solidFill>
                  <a:srgbClr val="FFFF00"/>
                </a:solidFill>
                <a:effectLst/>
                <a:latin typeface="Kerala" pitchFamily="2" charset="0"/>
              </a:rPr>
              <a:t>çÉ¼í</a:t>
            </a:r>
            <a:r>
              <a:rPr lang="en-US" altLang="en-US" sz="2400" b="1" i="0">
                <a:solidFill>
                  <a:srgbClr val="FFFF00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2400" b="1" i="0">
                <a:solidFill>
                  <a:srgbClr val="FFFF00"/>
                </a:solidFill>
                <a:effectLst/>
              </a:rPr>
              <a:t>#03b)</a:t>
            </a:r>
          </a:p>
        </p:txBody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934C36F8-9022-094D-B95C-C157444F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157288"/>
            <a:ext cx="6977063" cy="2527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²øá </a:t>
            </a:r>
          </a:p>
          <a:p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µ×Ã¢</a:t>
            </a:r>
          </a:p>
          <a:p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 µ¿ÜÞØí</a:t>
            </a:r>
          </a:p>
          <a:p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4000" i="0">
                <a:solidFill>
                  <a:schemeClr val="tx1"/>
                </a:solidFill>
                <a:effectLst/>
                <a:latin typeface="Kerala" pitchFamily="2" charset="0"/>
              </a:rPr>
              <a:t>ÄßøÖíºàÈÎÞÏß</a:t>
            </a:r>
            <a:r>
              <a:rPr lang="en-US" altLang="en-US" sz="4000" i="0">
                <a:solidFill>
                  <a:srgbClr val="00FF00"/>
                </a:solidFill>
                <a:effectLst/>
                <a:latin typeface="Kerala" pitchFamily="2" charset="0"/>
              </a:rPr>
              <a:t> Éß¿ßÏíAáµ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>
            <a:extLst>
              <a:ext uri="{FF2B5EF4-FFF2-40B4-BE49-F238E27FC236}">
                <a16:creationId xmlns:a16="http://schemas.microsoft.com/office/drawing/2014/main" id="{F677BEDC-C1A0-E647-9E65-D6B0F827959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B1A0232-542A-D545-B9C5-3FC04EB3B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025B448F-C1E6-054B-83AC-223B9A48E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>
            <a:extLst>
              <a:ext uri="{FF2B5EF4-FFF2-40B4-BE49-F238E27FC236}">
                <a16:creationId xmlns:a16="http://schemas.microsoft.com/office/drawing/2014/main" id="{C4EEFFBE-797D-4445-B78E-4B65BB352CD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>
            <a:extLst>
              <a:ext uri="{FF2B5EF4-FFF2-40B4-BE49-F238E27FC236}">
                <a16:creationId xmlns:a16="http://schemas.microsoft.com/office/drawing/2014/main" id="{17EC197D-7917-734E-898E-EF524B0F5071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>
            <a:extLst>
              <a:ext uri="{FF2B5EF4-FFF2-40B4-BE49-F238E27FC236}">
                <a16:creationId xmlns:a16="http://schemas.microsoft.com/office/drawing/2014/main" id="{5E6163D6-F2A9-E743-81A9-46048CD30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3912" name="Freeform 8">
            <a:extLst>
              <a:ext uri="{FF2B5EF4-FFF2-40B4-BE49-F238E27FC236}">
                <a16:creationId xmlns:a16="http://schemas.microsoft.com/office/drawing/2014/main" id="{88F90000-6076-3B44-8D0B-7BFE6610A1A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4" name="Freeform 10">
            <a:extLst>
              <a:ext uri="{FF2B5EF4-FFF2-40B4-BE49-F238E27FC236}">
                <a16:creationId xmlns:a16="http://schemas.microsoft.com/office/drawing/2014/main" id="{3DC95EA0-B5B4-9847-86ED-F13D8DF7E82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>
            <a:extLst>
              <a:ext uri="{FF2B5EF4-FFF2-40B4-BE49-F238E27FC236}">
                <a16:creationId xmlns:a16="http://schemas.microsoft.com/office/drawing/2014/main" id="{EA3E7327-4666-954D-8A56-B67E63782A8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>
            <a:extLst>
              <a:ext uri="{FF2B5EF4-FFF2-40B4-BE49-F238E27FC236}">
                <a16:creationId xmlns:a16="http://schemas.microsoft.com/office/drawing/2014/main" id="{DB58A244-FBCA-0B4E-8079-6F1F49DCD3F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>
            <a:extLst>
              <a:ext uri="{FF2B5EF4-FFF2-40B4-BE49-F238E27FC236}">
                <a16:creationId xmlns:a16="http://schemas.microsoft.com/office/drawing/2014/main" id="{21AB753E-61F7-294A-864F-813A2A026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3920" name="Rectangle 16">
            <a:extLst>
              <a:ext uri="{FF2B5EF4-FFF2-40B4-BE49-F238E27FC236}">
                <a16:creationId xmlns:a16="http://schemas.microsoft.com/office/drawing/2014/main" id="{A71C5521-DD90-4242-AF69-5C0BA9C51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>
            <a:extLst>
              <a:ext uri="{FF2B5EF4-FFF2-40B4-BE49-F238E27FC236}">
                <a16:creationId xmlns:a16="http://schemas.microsoft.com/office/drawing/2014/main" id="{5A8F356A-5B34-1E45-B2B1-C97A30E57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>
            <a:extLst>
              <a:ext uri="{FF2B5EF4-FFF2-40B4-BE49-F238E27FC236}">
                <a16:creationId xmlns:a16="http://schemas.microsoft.com/office/drawing/2014/main" id="{667AC1B7-C780-EB44-9B6B-3352B651E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4" name="Rectangle 20">
            <a:extLst>
              <a:ext uri="{FF2B5EF4-FFF2-40B4-BE49-F238E27FC236}">
                <a16:creationId xmlns:a16="http://schemas.microsoft.com/office/drawing/2014/main" id="{EE19C864-FC07-EB48-B48E-4A4412425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3925" name="Line 21">
            <a:extLst>
              <a:ext uri="{FF2B5EF4-FFF2-40B4-BE49-F238E27FC236}">
                <a16:creationId xmlns:a16="http://schemas.microsoft.com/office/drawing/2014/main" id="{0B3C8F0E-45C4-8047-B6DA-4C4DAE2E6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>
            <a:extLst>
              <a:ext uri="{FF2B5EF4-FFF2-40B4-BE49-F238E27FC236}">
                <a16:creationId xmlns:a16="http://schemas.microsoft.com/office/drawing/2014/main" id="{419C9A47-6C01-5642-BCFB-2C0CB593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>
            <a:extLst>
              <a:ext uri="{FF2B5EF4-FFF2-40B4-BE49-F238E27FC236}">
                <a16:creationId xmlns:a16="http://schemas.microsoft.com/office/drawing/2014/main" id="{992171E2-10C3-EA44-9537-2E8FFB6CA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>
            <a:extLst>
              <a:ext uri="{FF2B5EF4-FFF2-40B4-BE49-F238E27FC236}">
                <a16:creationId xmlns:a16="http://schemas.microsoft.com/office/drawing/2014/main" id="{E591A471-1612-C54B-B69A-35594F314F49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>
            <a:extLst>
              <a:ext uri="{FF2B5EF4-FFF2-40B4-BE49-F238E27FC236}">
                <a16:creationId xmlns:a16="http://schemas.microsoft.com/office/drawing/2014/main" id="{4AABF1FE-D9BB-6149-8B6A-FE5F033BF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>
            <a:extLst>
              <a:ext uri="{FF2B5EF4-FFF2-40B4-BE49-F238E27FC236}">
                <a16:creationId xmlns:a16="http://schemas.microsoft.com/office/drawing/2014/main" id="{6ED5A5CF-C7D5-A24A-A864-E382E13C2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3931" name="Rectangle 27">
            <a:extLst>
              <a:ext uri="{FF2B5EF4-FFF2-40B4-BE49-F238E27FC236}">
                <a16:creationId xmlns:a16="http://schemas.microsoft.com/office/drawing/2014/main" id="{2DBAB5BF-0DF6-674E-BF2C-1C9839E5E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3932" name="Rectangle 28">
            <a:extLst>
              <a:ext uri="{FF2B5EF4-FFF2-40B4-BE49-F238E27FC236}">
                <a16:creationId xmlns:a16="http://schemas.microsoft.com/office/drawing/2014/main" id="{B13BC2F9-36AD-7E4B-BF70-E5FE89D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3933" name="Rectangle 29">
            <a:extLst>
              <a:ext uri="{FF2B5EF4-FFF2-40B4-BE49-F238E27FC236}">
                <a16:creationId xmlns:a16="http://schemas.microsoft.com/office/drawing/2014/main" id="{8316EBF1-8E4E-5A48-851C-3965E6FE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123934" name="Rectangle 30">
            <a:extLst>
              <a:ext uri="{FF2B5EF4-FFF2-40B4-BE49-F238E27FC236}">
                <a16:creationId xmlns:a16="http://schemas.microsoft.com/office/drawing/2014/main" id="{DF5F79BF-6610-444A-AED8-D30F18CE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812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3935" name="Oval 31">
            <a:extLst>
              <a:ext uri="{FF2B5EF4-FFF2-40B4-BE49-F238E27FC236}">
                <a16:creationId xmlns:a16="http://schemas.microsoft.com/office/drawing/2014/main" id="{1B2DACAB-8356-3C4C-9A43-9F6F82919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>
            <a:extLst>
              <a:ext uri="{FF2B5EF4-FFF2-40B4-BE49-F238E27FC236}">
                <a16:creationId xmlns:a16="http://schemas.microsoft.com/office/drawing/2014/main" id="{E72E6AB5-EE1B-6A4D-9E27-4A81D33D9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36366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3937" name="Oval 33">
            <a:extLst>
              <a:ext uri="{FF2B5EF4-FFF2-40B4-BE49-F238E27FC236}">
                <a16:creationId xmlns:a16="http://schemas.microsoft.com/office/drawing/2014/main" id="{AEB96F58-875D-0D48-B1C7-77375F35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>
            <a:extLst>
              <a:ext uri="{FF2B5EF4-FFF2-40B4-BE49-F238E27FC236}">
                <a16:creationId xmlns:a16="http://schemas.microsoft.com/office/drawing/2014/main" id="{2426AFCB-9048-4344-B8DE-81388A1F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3939" name="Oval 35">
            <a:extLst>
              <a:ext uri="{FF2B5EF4-FFF2-40B4-BE49-F238E27FC236}">
                <a16:creationId xmlns:a16="http://schemas.microsoft.com/office/drawing/2014/main" id="{A05105DC-5840-284D-8F08-7BAEA7C0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>
            <a:extLst>
              <a:ext uri="{FF2B5EF4-FFF2-40B4-BE49-F238E27FC236}">
                <a16:creationId xmlns:a16="http://schemas.microsoft.com/office/drawing/2014/main" id="{59D84A89-E656-DB4E-96C7-9DF7EC14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>
            <a:extLst>
              <a:ext uri="{FF2B5EF4-FFF2-40B4-BE49-F238E27FC236}">
                <a16:creationId xmlns:a16="http://schemas.microsoft.com/office/drawing/2014/main" id="{6A75E8D6-2091-8B49-BD6E-F0FB4C9D9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>
            <a:extLst>
              <a:ext uri="{FF2B5EF4-FFF2-40B4-BE49-F238E27FC236}">
                <a16:creationId xmlns:a16="http://schemas.microsoft.com/office/drawing/2014/main" id="{06879CE6-329E-9141-A582-0AEF98137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Times" pitchFamily="2" charset="0"/>
              </a:rPr>
              <a:t>C</a:t>
            </a:r>
          </a:p>
        </p:txBody>
      </p:sp>
      <p:sp>
        <p:nvSpPr>
          <p:cNvPr id="123943" name="Oval 39">
            <a:extLst>
              <a:ext uri="{FF2B5EF4-FFF2-40B4-BE49-F238E27FC236}">
                <a16:creationId xmlns:a16="http://schemas.microsoft.com/office/drawing/2014/main" id="{6668A604-BE41-4C46-9973-3194D79B0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>
            <a:extLst>
              <a:ext uri="{FF2B5EF4-FFF2-40B4-BE49-F238E27FC236}">
                <a16:creationId xmlns:a16="http://schemas.microsoft.com/office/drawing/2014/main" id="{02A32CBF-E87D-3A4C-8A5C-CC672F08E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363" y="3233738"/>
            <a:ext cx="1676400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E9FD29"/>
                </a:solidFill>
                <a:effectLst/>
                <a:latin typeface="Kerala" pitchFamily="2" charset="0"/>
              </a:rPr>
              <a:t>çÏÞVgÞX</a:t>
            </a:r>
          </a:p>
        </p:txBody>
      </p:sp>
      <p:sp>
        <p:nvSpPr>
          <p:cNvPr id="123945" name="Oval 41">
            <a:extLst>
              <a:ext uri="{FF2B5EF4-FFF2-40B4-BE49-F238E27FC236}">
                <a16:creationId xmlns:a16="http://schemas.microsoft.com/office/drawing/2014/main" id="{BCEC72F7-2790-A342-AA56-F63D973C9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>
            <a:extLst>
              <a:ext uri="{FF2B5EF4-FFF2-40B4-BE49-F238E27FC236}">
                <a16:creationId xmlns:a16="http://schemas.microsoft.com/office/drawing/2014/main" id="{96A182D8-39D5-AC41-84E4-A2B92C1F4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>
            <a:extLst>
              <a:ext uri="{FF2B5EF4-FFF2-40B4-BE49-F238E27FC236}">
                <a16:creationId xmlns:a16="http://schemas.microsoft.com/office/drawing/2014/main" id="{D2A322A2-27AF-CF4A-B542-DA8060FE8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>
            <a:extLst>
              <a:ext uri="{FF2B5EF4-FFF2-40B4-BE49-F238E27FC236}">
                <a16:creationId xmlns:a16="http://schemas.microsoft.com/office/drawing/2014/main" id="{7B8248FC-A474-A140-A6BC-E0492D0D8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3954" name="Rectangle 50">
            <a:extLst>
              <a:ext uri="{FF2B5EF4-FFF2-40B4-BE49-F238E27FC236}">
                <a16:creationId xmlns:a16="http://schemas.microsoft.com/office/drawing/2014/main" id="{072F54DD-54C2-1646-888A-4C8FC2CE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3955" name="Rectangle 51">
            <a:extLst>
              <a:ext uri="{FF2B5EF4-FFF2-40B4-BE49-F238E27FC236}">
                <a16:creationId xmlns:a16="http://schemas.microsoft.com/office/drawing/2014/main" id="{F8340525-4D0A-6145-9A4E-BE12361E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3956" name="Rectangle 52">
            <a:extLst>
              <a:ext uri="{FF2B5EF4-FFF2-40B4-BE49-F238E27FC236}">
                <a16:creationId xmlns:a16="http://schemas.microsoft.com/office/drawing/2014/main" id="{69A0E05C-1AAF-794C-AB84-2792C8DDA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3957" name="Rectangle 53">
            <a:extLst>
              <a:ext uri="{FF2B5EF4-FFF2-40B4-BE49-F238E27FC236}">
                <a16:creationId xmlns:a16="http://schemas.microsoft.com/office/drawing/2014/main" id="{87E5D6F6-FECF-3947-ABF1-AC451993D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23958" name="Rectangle 54">
            <a:extLst>
              <a:ext uri="{FF2B5EF4-FFF2-40B4-BE49-F238E27FC236}">
                <a16:creationId xmlns:a16="http://schemas.microsoft.com/office/drawing/2014/main" id="{06F46FFC-57BF-B247-8793-7B6DE93D0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>
            <a:extLst>
              <a:ext uri="{FF2B5EF4-FFF2-40B4-BE49-F238E27FC236}">
                <a16:creationId xmlns:a16="http://schemas.microsoft.com/office/drawing/2014/main" id="{18C3D2E0-6826-3A4D-B57C-337AA61BE285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5E2196A-084F-8E4B-BD1A-9CD04D282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58202D34-C192-6A45-8110-0610F49E7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>
            <a:extLst>
              <a:ext uri="{FF2B5EF4-FFF2-40B4-BE49-F238E27FC236}">
                <a16:creationId xmlns:a16="http://schemas.microsoft.com/office/drawing/2014/main" id="{84D89D86-FD99-4840-82F3-07D9C3B00E1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>
            <a:extLst>
              <a:ext uri="{FF2B5EF4-FFF2-40B4-BE49-F238E27FC236}">
                <a16:creationId xmlns:a16="http://schemas.microsoft.com/office/drawing/2014/main" id="{B5CBDE6E-D60C-3A41-B1DB-1D4982D83A4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>
            <a:extLst>
              <a:ext uri="{FF2B5EF4-FFF2-40B4-BE49-F238E27FC236}">
                <a16:creationId xmlns:a16="http://schemas.microsoft.com/office/drawing/2014/main" id="{3DBBDB39-942A-7D49-B569-170B03003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4936" name="Freeform 8">
            <a:extLst>
              <a:ext uri="{FF2B5EF4-FFF2-40B4-BE49-F238E27FC236}">
                <a16:creationId xmlns:a16="http://schemas.microsoft.com/office/drawing/2014/main" id="{9835D8DB-3796-9E49-A752-53EE4E2DA21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Freeform 10">
            <a:extLst>
              <a:ext uri="{FF2B5EF4-FFF2-40B4-BE49-F238E27FC236}">
                <a16:creationId xmlns:a16="http://schemas.microsoft.com/office/drawing/2014/main" id="{3B7318D1-AFA7-9348-900D-4BDAD02091B1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>
            <a:extLst>
              <a:ext uri="{FF2B5EF4-FFF2-40B4-BE49-F238E27FC236}">
                <a16:creationId xmlns:a16="http://schemas.microsoft.com/office/drawing/2014/main" id="{9A2200EE-4F08-E34B-AF91-03001169AE7D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>
            <a:extLst>
              <a:ext uri="{FF2B5EF4-FFF2-40B4-BE49-F238E27FC236}">
                <a16:creationId xmlns:a16="http://schemas.microsoft.com/office/drawing/2014/main" id="{91FF7570-AB48-AD45-A76C-1A6BD5F4978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>
            <a:extLst>
              <a:ext uri="{FF2B5EF4-FFF2-40B4-BE49-F238E27FC236}">
                <a16:creationId xmlns:a16="http://schemas.microsoft.com/office/drawing/2014/main" id="{94FA2575-CD2A-5941-A975-06693117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4944" name="Rectangle 16">
            <a:extLst>
              <a:ext uri="{FF2B5EF4-FFF2-40B4-BE49-F238E27FC236}">
                <a16:creationId xmlns:a16="http://schemas.microsoft.com/office/drawing/2014/main" id="{73E52C73-9727-CF47-A392-C4CE69B0E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>
            <a:extLst>
              <a:ext uri="{FF2B5EF4-FFF2-40B4-BE49-F238E27FC236}">
                <a16:creationId xmlns:a16="http://schemas.microsoft.com/office/drawing/2014/main" id="{AB66C803-2473-C44D-BA62-4D95C52D6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>
            <a:extLst>
              <a:ext uri="{FF2B5EF4-FFF2-40B4-BE49-F238E27FC236}">
                <a16:creationId xmlns:a16="http://schemas.microsoft.com/office/drawing/2014/main" id="{451D1F7D-3BA2-2A4E-8905-7DFFB92A9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8" name="Rectangle 20">
            <a:extLst>
              <a:ext uri="{FF2B5EF4-FFF2-40B4-BE49-F238E27FC236}">
                <a16:creationId xmlns:a16="http://schemas.microsoft.com/office/drawing/2014/main" id="{0D971C3B-B81E-D042-A866-0FAA8E110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4949" name="Line 21">
            <a:extLst>
              <a:ext uri="{FF2B5EF4-FFF2-40B4-BE49-F238E27FC236}">
                <a16:creationId xmlns:a16="http://schemas.microsoft.com/office/drawing/2014/main" id="{C7392A74-05C2-FB4F-973C-338FC6DE6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>
            <a:extLst>
              <a:ext uri="{FF2B5EF4-FFF2-40B4-BE49-F238E27FC236}">
                <a16:creationId xmlns:a16="http://schemas.microsoft.com/office/drawing/2014/main" id="{3BC50949-CE72-9949-A671-CDFBF367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>
            <a:extLst>
              <a:ext uri="{FF2B5EF4-FFF2-40B4-BE49-F238E27FC236}">
                <a16:creationId xmlns:a16="http://schemas.microsoft.com/office/drawing/2014/main" id="{0480DC1F-7DD9-4E4C-B4F8-49B50A57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>
            <a:extLst>
              <a:ext uri="{FF2B5EF4-FFF2-40B4-BE49-F238E27FC236}">
                <a16:creationId xmlns:a16="http://schemas.microsoft.com/office/drawing/2014/main" id="{6FEFA44D-DA23-5F4D-94BC-533DE24C0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>
            <a:extLst>
              <a:ext uri="{FF2B5EF4-FFF2-40B4-BE49-F238E27FC236}">
                <a16:creationId xmlns:a16="http://schemas.microsoft.com/office/drawing/2014/main" id="{788243A8-653F-0F4E-9292-246EC3B11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4954" name="Rectangle 26">
            <a:extLst>
              <a:ext uri="{FF2B5EF4-FFF2-40B4-BE49-F238E27FC236}">
                <a16:creationId xmlns:a16="http://schemas.microsoft.com/office/drawing/2014/main" id="{76AA23B3-3BBF-EA4C-BC9C-AB96207AA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21494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4955" name="Oval 27">
            <a:extLst>
              <a:ext uri="{FF2B5EF4-FFF2-40B4-BE49-F238E27FC236}">
                <a16:creationId xmlns:a16="http://schemas.microsoft.com/office/drawing/2014/main" id="{FAA934B2-1167-0946-81A2-611F7E9EA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>
            <a:extLst>
              <a:ext uri="{FF2B5EF4-FFF2-40B4-BE49-F238E27FC236}">
                <a16:creationId xmlns:a16="http://schemas.microsoft.com/office/drawing/2014/main" id="{7025B7FE-B629-1A4F-ACFC-E6D8D712E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349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4957" name="Oval 29">
            <a:extLst>
              <a:ext uri="{FF2B5EF4-FFF2-40B4-BE49-F238E27FC236}">
                <a16:creationId xmlns:a16="http://schemas.microsoft.com/office/drawing/2014/main" id="{37E9AABA-8062-1244-B45A-4D854AF8E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>
            <a:extLst>
              <a:ext uri="{FF2B5EF4-FFF2-40B4-BE49-F238E27FC236}">
                <a16:creationId xmlns:a16="http://schemas.microsoft.com/office/drawing/2014/main" id="{000656E2-1392-4544-BCD4-74BBA581B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4959" name="Oval 31">
            <a:extLst>
              <a:ext uri="{FF2B5EF4-FFF2-40B4-BE49-F238E27FC236}">
                <a16:creationId xmlns:a16="http://schemas.microsoft.com/office/drawing/2014/main" id="{A45C30E6-4804-4144-932F-6114C978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>
            <a:extLst>
              <a:ext uri="{FF2B5EF4-FFF2-40B4-BE49-F238E27FC236}">
                <a16:creationId xmlns:a16="http://schemas.microsoft.com/office/drawing/2014/main" id="{07BF85A0-FF40-7E42-A934-2F09A6E2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>
            <a:extLst>
              <a:ext uri="{FF2B5EF4-FFF2-40B4-BE49-F238E27FC236}">
                <a16:creationId xmlns:a16="http://schemas.microsoft.com/office/drawing/2014/main" id="{E3834620-558E-5343-9AAE-2685ECE7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1001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4962" name="Oval 34">
            <a:extLst>
              <a:ext uri="{FF2B5EF4-FFF2-40B4-BE49-F238E27FC236}">
                <a16:creationId xmlns:a16="http://schemas.microsoft.com/office/drawing/2014/main" id="{D6E5F24A-4926-CF44-A2C8-967030A3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>
            <a:extLst>
              <a:ext uri="{FF2B5EF4-FFF2-40B4-BE49-F238E27FC236}">
                <a16:creationId xmlns:a16="http://schemas.microsoft.com/office/drawing/2014/main" id="{9F22B06E-7743-4242-97F8-12A8F2BE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3078163"/>
            <a:ext cx="13017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</a:p>
        </p:txBody>
      </p:sp>
      <p:sp>
        <p:nvSpPr>
          <p:cNvPr id="124964" name="Oval 36">
            <a:extLst>
              <a:ext uri="{FF2B5EF4-FFF2-40B4-BE49-F238E27FC236}">
                <a16:creationId xmlns:a16="http://schemas.microsoft.com/office/drawing/2014/main" id="{BC743F07-1371-B74D-A3CA-6DD267BE1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>
            <a:extLst>
              <a:ext uri="{FF2B5EF4-FFF2-40B4-BE49-F238E27FC236}">
                <a16:creationId xmlns:a16="http://schemas.microsoft.com/office/drawing/2014/main" id="{B31F4CFF-0F9C-B644-950E-BD30C8674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3100388"/>
            <a:ext cx="2819400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æÈçÌÞ ÉVÕîÄ¢</a:t>
            </a:r>
          </a:p>
          <a:p>
            <a:pPr>
              <a:spcBef>
                <a:spcPct val="50000"/>
              </a:spcBef>
            </a:pP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4966" name="Oval 38">
            <a:extLst>
              <a:ext uri="{FF2B5EF4-FFF2-40B4-BE49-F238E27FC236}">
                <a16:creationId xmlns:a16="http://schemas.microsoft.com/office/drawing/2014/main" id="{EF3E2262-A6EB-5845-9E78-DE581BA75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>
            <a:extLst>
              <a:ext uri="{FF2B5EF4-FFF2-40B4-BE49-F238E27FC236}">
                <a16:creationId xmlns:a16="http://schemas.microsoft.com/office/drawing/2014/main" id="{61907651-FAD7-1A4B-8C26-8E39F212F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>
            <a:extLst>
              <a:ext uri="{FF2B5EF4-FFF2-40B4-BE49-F238E27FC236}">
                <a16:creationId xmlns:a16="http://schemas.microsoft.com/office/drawing/2014/main" id="{986AF17C-8143-6448-8279-3F36071FE4BD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>
            <a:extLst>
              <a:ext uri="{FF2B5EF4-FFF2-40B4-BE49-F238E27FC236}">
                <a16:creationId xmlns:a16="http://schemas.microsoft.com/office/drawing/2014/main" id="{238789C1-FC38-DA46-9F43-3A24BDEB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>
            <a:extLst>
              <a:ext uri="{FF2B5EF4-FFF2-40B4-BE49-F238E27FC236}">
                <a16:creationId xmlns:a16="http://schemas.microsoft.com/office/drawing/2014/main" id="{B229E2D9-E8FD-7E4B-93FF-B339A51D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4971" name="Rectangle 43">
            <a:extLst>
              <a:ext uri="{FF2B5EF4-FFF2-40B4-BE49-F238E27FC236}">
                <a16:creationId xmlns:a16="http://schemas.microsoft.com/office/drawing/2014/main" id="{1437E191-9A3A-5C44-8117-30B59C90A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4972" name="Rectangle 44">
            <a:extLst>
              <a:ext uri="{FF2B5EF4-FFF2-40B4-BE49-F238E27FC236}">
                <a16:creationId xmlns:a16="http://schemas.microsoft.com/office/drawing/2014/main" id="{65C8D87D-DB17-CE4C-B6C3-6D457845E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4973" name="Oval 45">
            <a:extLst>
              <a:ext uri="{FF2B5EF4-FFF2-40B4-BE49-F238E27FC236}">
                <a16:creationId xmlns:a16="http://schemas.microsoft.com/office/drawing/2014/main" id="{372C5B02-3BB3-BB45-A07F-B62C130DE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>
            <a:extLst>
              <a:ext uri="{FF2B5EF4-FFF2-40B4-BE49-F238E27FC236}">
                <a16:creationId xmlns:a16="http://schemas.microsoft.com/office/drawing/2014/main" id="{510ED056-FC15-BB4D-A41F-7AA27A746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>
            <a:extLst>
              <a:ext uri="{FF2B5EF4-FFF2-40B4-BE49-F238E27FC236}">
                <a16:creationId xmlns:a16="http://schemas.microsoft.com/office/drawing/2014/main" id="{B87C69CF-F0F0-114C-9CB6-B778A4F80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>
            <a:extLst>
              <a:ext uri="{FF2B5EF4-FFF2-40B4-BE49-F238E27FC236}">
                <a16:creationId xmlns:a16="http://schemas.microsoft.com/office/drawing/2014/main" id="{4F01B251-5C39-EA47-9D88-9EEBAD1BF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4982" name="Rectangle 54">
            <a:extLst>
              <a:ext uri="{FF2B5EF4-FFF2-40B4-BE49-F238E27FC236}">
                <a16:creationId xmlns:a16="http://schemas.microsoft.com/office/drawing/2014/main" id="{5C3CE090-8972-0B45-B97E-43E09C5E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4983" name="Rectangle 55">
            <a:extLst>
              <a:ext uri="{FF2B5EF4-FFF2-40B4-BE49-F238E27FC236}">
                <a16:creationId xmlns:a16="http://schemas.microsoft.com/office/drawing/2014/main" id="{55774652-A971-3C45-A678-62FBA5FA4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4984" name="Rectangle 56">
            <a:extLst>
              <a:ext uri="{FF2B5EF4-FFF2-40B4-BE49-F238E27FC236}">
                <a16:creationId xmlns:a16="http://schemas.microsoft.com/office/drawing/2014/main" id="{59D10708-9540-B843-9FE1-0E76CC3E4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4985" name="Rectangle 57">
            <a:extLst>
              <a:ext uri="{FF2B5EF4-FFF2-40B4-BE49-F238E27FC236}">
                <a16:creationId xmlns:a16="http://schemas.microsoft.com/office/drawing/2014/main" id="{2DFCBF55-E25F-C947-B2F9-B89AF22E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24986" name="Rectangle 58">
            <a:extLst>
              <a:ext uri="{FF2B5EF4-FFF2-40B4-BE49-F238E27FC236}">
                <a16:creationId xmlns:a16="http://schemas.microsoft.com/office/drawing/2014/main" id="{B2D0AF5F-ACBD-7542-904E-A03591A81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>
            <a:extLst>
              <a:ext uri="{FF2B5EF4-FFF2-40B4-BE49-F238E27FC236}">
                <a16:creationId xmlns:a16="http://schemas.microsoft.com/office/drawing/2014/main" id="{62D39C54-A637-DB42-ACBA-9F13688042D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4DE391F-5785-E44E-9B3A-3954402C9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43A84660-7A0C-CE44-B5C0-DAFD2F609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>
            <a:extLst>
              <a:ext uri="{FF2B5EF4-FFF2-40B4-BE49-F238E27FC236}">
                <a16:creationId xmlns:a16="http://schemas.microsoft.com/office/drawing/2014/main" id="{681BD6A0-8BCD-6F42-9511-2D57E60CA85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>
            <a:extLst>
              <a:ext uri="{FF2B5EF4-FFF2-40B4-BE49-F238E27FC236}">
                <a16:creationId xmlns:a16="http://schemas.microsoft.com/office/drawing/2014/main" id="{EAD9E926-852E-E145-A11A-410F20BBA4D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>
            <a:extLst>
              <a:ext uri="{FF2B5EF4-FFF2-40B4-BE49-F238E27FC236}">
                <a16:creationId xmlns:a16="http://schemas.microsoft.com/office/drawing/2014/main" id="{5E009786-E3C9-5947-AA52-58A5EAEA1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5960" name="Freeform 8">
            <a:extLst>
              <a:ext uri="{FF2B5EF4-FFF2-40B4-BE49-F238E27FC236}">
                <a16:creationId xmlns:a16="http://schemas.microsoft.com/office/drawing/2014/main" id="{C2454CBB-5171-DF45-A630-78C9C465DA5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2" name="Freeform 10">
            <a:extLst>
              <a:ext uri="{FF2B5EF4-FFF2-40B4-BE49-F238E27FC236}">
                <a16:creationId xmlns:a16="http://schemas.microsoft.com/office/drawing/2014/main" id="{68255C74-F29D-5247-A493-BF8EB98FE678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>
            <a:extLst>
              <a:ext uri="{FF2B5EF4-FFF2-40B4-BE49-F238E27FC236}">
                <a16:creationId xmlns:a16="http://schemas.microsoft.com/office/drawing/2014/main" id="{51C4AFA6-BB26-0F4A-A5C0-36E977F43CD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>
            <a:extLst>
              <a:ext uri="{FF2B5EF4-FFF2-40B4-BE49-F238E27FC236}">
                <a16:creationId xmlns:a16="http://schemas.microsoft.com/office/drawing/2014/main" id="{B461DB4E-7496-914A-BBBD-C2F9163889C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>
            <a:extLst>
              <a:ext uri="{FF2B5EF4-FFF2-40B4-BE49-F238E27FC236}">
                <a16:creationId xmlns:a16="http://schemas.microsoft.com/office/drawing/2014/main" id="{75D9E744-F107-9F4F-89EA-0B2995E6E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5968" name="Rectangle 16">
            <a:extLst>
              <a:ext uri="{FF2B5EF4-FFF2-40B4-BE49-F238E27FC236}">
                <a16:creationId xmlns:a16="http://schemas.microsoft.com/office/drawing/2014/main" id="{ADE59018-DF9D-2C4D-91C7-361438C5F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>
            <a:extLst>
              <a:ext uri="{FF2B5EF4-FFF2-40B4-BE49-F238E27FC236}">
                <a16:creationId xmlns:a16="http://schemas.microsoft.com/office/drawing/2014/main" id="{E0631960-B26A-EC41-A7DB-3F8E61B5B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>
            <a:extLst>
              <a:ext uri="{FF2B5EF4-FFF2-40B4-BE49-F238E27FC236}">
                <a16:creationId xmlns:a16="http://schemas.microsoft.com/office/drawing/2014/main" id="{4DC61018-0BAA-A842-8ED0-120B692C2A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Rectangle 20">
            <a:extLst>
              <a:ext uri="{FF2B5EF4-FFF2-40B4-BE49-F238E27FC236}">
                <a16:creationId xmlns:a16="http://schemas.microsoft.com/office/drawing/2014/main" id="{3864B40F-74B0-C343-B229-45946DADB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5973" name="Line 21">
            <a:extLst>
              <a:ext uri="{FF2B5EF4-FFF2-40B4-BE49-F238E27FC236}">
                <a16:creationId xmlns:a16="http://schemas.microsoft.com/office/drawing/2014/main" id="{A07FAC34-B4B1-C448-A7E2-7882516B3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>
            <a:extLst>
              <a:ext uri="{FF2B5EF4-FFF2-40B4-BE49-F238E27FC236}">
                <a16:creationId xmlns:a16="http://schemas.microsoft.com/office/drawing/2014/main" id="{B3F7FA72-525A-374F-853E-A72C7D3DE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>
            <a:extLst>
              <a:ext uri="{FF2B5EF4-FFF2-40B4-BE49-F238E27FC236}">
                <a16:creationId xmlns:a16="http://schemas.microsoft.com/office/drawing/2014/main" id="{4869DB2A-4698-D04A-AE08-DF054299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>
            <a:extLst>
              <a:ext uri="{FF2B5EF4-FFF2-40B4-BE49-F238E27FC236}">
                <a16:creationId xmlns:a16="http://schemas.microsoft.com/office/drawing/2014/main" id="{A37E3BAD-DA26-C74E-A156-77CFA524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>
            <a:extLst>
              <a:ext uri="{FF2B5EF4-FFF2-40B4-BE49-F238E27FC236}">
                <a16:creationId xmlns:a16="http://schemas.microsoft.com/office/drawing/2014/main" id="{8ED83541-7CEA-1C44-86EA-6C64243EA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5978" name="Rectangle 26">
            <a:extLst>
              <a:ext uri="{FF2B5EF4-FFF2-40B4-BE49-F238E27FC236}">
                <a16:creationId xmlns:a16="http://schemas.microsoft.com/office/drawing/2014/main" id="{E8A43CFF-5314-F948-B837-A16F691C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3040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5979" name="Oval 27">
            <a:extLst>
              <a:ext uri="{FF2B5EF4-FFF2-40B4-BE49-F238E27FC236}">
                <a16:creationId xmlns:a16="http://schemas.microsoft.com/office/drawing/2014/main" id="{2A86D1FB-669C-4248-A5DB-E55F7ADB9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>
            <a:extLst>
              <a:ext uri="{FF2B5EF4-FFF2-40B4-BE49-F238E27FC236}">
                <a16:creationId xmlns:a16="http://schemas.microsoft.com/office/drawing/2014/main" id="{E9DCAEC8-D914-8A4F-801D-E22DF54D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35096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5981" name="Oval 29">
            <a:extLst>
              <a:ext uri="{FF2B5EF4-FFF2-40B4-BE49-F238E27FC236}">
                <a16:creationId xmlns:a16="http://schemas.microsoft.com/office/drawing/2014/main" id="{25755165-6EF7-FF4E-A88F-629C70F8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>
            <a:extLst>
              <a:ext uri="{FF2B5EF4-FFF2-40B4-BE49-F238E27FC236}">
                <a16:creationId xmlns:a16="http://schemas.microsoft.com/office/drawing/2014/main" id="{5FEF0102-3B03-6C43-AF38-EE2935E40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5983" name="Oval 31">
            <a:extLst>
              <a:ext uri="{FF2B5EF4-FFF2-40B4-BE49-F238E27FC236}">
                <a16:creationId xmlns:a16="http://schemas.microsoft.com/office/drawing/2014/main" id="{6F11563A-9580-9049-B89F-582BD8D10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>
            <a:extLst>
              <a:ext uri="{FF2B5EF4-FFF2-40B4-BE49-F238E27FC236}">
                <a16:creationId xmlns:a16="http://schemas.microsoft.com/office/drawing/2014/main" id="{B2CEC371-99F6-4D43-A6A7-4EF8DEE17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>
            <a:extLst>
              <a:ext uri="{FF2B5EF4-FFF2-40B4-BE49-F238E27FC236}">
                <a16:creationId xmlns:a16="http://schemas.microsoft.com/office/drawing/2014/main" id="{062DF900-2FD8-AF48-92B1-E08E43DC0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1001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5986" name="Oval 34">
            <a:extLst>
              <a:ext uri="{FF2B5EF4-FFF2-40B4-BE49-F238E27FC236}">
                <a16:creationId xmlns:a16="http://schemas.microsoft.com/office/drawing/2014/main" id="{4490A85D-854A-194F-BBA7-7D19DC031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>
            <a:extLst>
              <a:ext uri="{FF2B5EF4-FFF2-40B4-BE49-F238E27FC236}">
                <a16:creationId xmlns:a16="http://schemas.microsoft.com/office/drawing/2014/main" id="{D243CF6A-DBA2-7F45-A048-9CCD78A0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3078163"/>
            <a:ext cx="13017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</a:p>
        </p:txBody>
      </p:sp>
      <p:sp>
        <p:nvSpPr>
          <p:cNvPr id="125988" name="Oval 36">
            <a:extLst>
              <a:ext uri="{FF2B5EF4-FFF2-40B4-BE49-F238E27FC236}">
                <a16:creationId xmlns:a16="http://schemas.microsoft.com/office/drawing/2014/main" id="{DDBA1CDB-6901-1248-B33A-1A3B2FFBB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>
            <a:extLst>
              <a:ext uri="{FF2B5EF4-FFF2-40B4-BE49-F238E27FC236}">
                <a16:creationId xmlns:a16="http://schemas.microsoft.com/office/drawing/2014/main" id="{C3C83CEF-C48F-BE41-96CA-4EAB53BBD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3078163"/>
            <a:ext cx="2162175" cy="1001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æÈçÌÞ ÉVÕîÄ¢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125990" name="Oval 38">
            <a:extLst>
              <a:ext uri="{FF2B5EF4-FFF2-40B4-BE49-F238E27FC236}">
                <a16:creationId xmlns:a16="http://schemas.microsoft.com/office/drawing/2014/main" id="{DD73BF97-3CCD-C84E-B3FB-4A0EBBBF4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>
            <a:extLst>
              <a:ext uri="{FF2B5EF4-FFF2-40B4-BE49-F238E27FC236}">
                <a16:creationId xmlns:a16="http://schemas.microsoft.com/office/drawing/2014/main" id="{1CA3C75B-D75C-A04B-B010-B37550898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4489450"/>
            <a:ext cx="2524125" cy="1308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µÞçÆÖí ÌVK</a:t>
            </a:r>
          </a:p>
          <a:p>
            <a:pPr>
              <a:spcBef>
                <a:spcPct val="50000"/>
              </a:spcBef>
            </a:pP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5992" name="Oval 40">
            <a:extLst>
              <a:ext uri="{FF2B5EF4-FFF2-40B4-BE49-F238E27FC236}">
                <a16:creationId xmlns:a16="http://schemas.microsoft.com/office/drawing/2014/main" id="{DBC8614D-2AEA-B042-AAED-DD9A51AB9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>
            <a:extLst>
              <a:ext uri="{FF2B5EF4-FFF2-40B4-BE49-F238E27FC236}">
                <a16:creationId xmlns:a16="http://schemas.microsoft.com/office/drawing/2014/main" id="{A3CCE0D4-3C25-6E46-B57F-C2C273BBB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>
            <a:extLst>
              <a:ext uri="{FF2B5EF4-FFF2-40B4-BE49-F238E27FC236}">
                <a16:creationId xmlns:a16="http://schemas.microsoft.com/office/drawing/2014/main" id="{1DD8540A-6CAB-9444-8598-86F08562629E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>
            <a:extLst>
              <a:ext uri="{FF2B5EF4-FFF2-40B4-BE49-F238E27FC236}">
                <a16:creationId xmlns:a16="http://schemas.microsoft.com/office/drawing/2014/main" id="{0E266BF6-575E-6341-8006-01015ECDA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>
            <a:extLst>
              <a:ext uri="{FF2B5EF4-FFF2-40B4-BE49-F238E27FC236}">
                <a16:creationId xmlns:a16="http://schemas.microsoft.com/office/drawing/2014/main" id="{43CBF324-7849-874C-A130-A27A5D88F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5997" name="Rectangle 45">
            <a:extLst>
              <a:ext uri="{FF2B5EF4-FFF2-40B4-BE49-F238E27FC236}">
                <a16:creationId xmlns:a16="http://schemas.microsoft.com/office/drawing/2014/main" id="{C4B79EB4-D0D0-4B44-B069-E1FD38D15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5998" name="Rectangle 46">
            <a:extLst>
              <a:ext uri="{FF2B5EF4-FFF2-40B4-BE49-F238E27FC236}">
                <a16:creationId xmlns:a16="http://schemas.microsoft.com/office/drawing/2014/main" id="{A2A1295B-BBE6-CF44-A70C-2AD78E96B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5999" name="Oval 47">
            <a:extLst>
              <a:ext uri="{FF2B5EF4-FFF2-40B4-BE49-F238E27FC236}">
                <a16:creationId xmlns:a16="http://schemas.microsoft.com/office/drawing/2014/main" id="{EF7BE9DB-95D5-5B4F-90EA-4314D9C91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>
            <a:extLst>
              <a:ext uri="{FF2B5EF4-FFF2-40B4-BE49-F238E27FC236}">
                <a16:creationId xmlns:a16="http://schemas.microsoft.com/office/drawing/2014/main" id="{CFD78D54-F594-2341-8DA4-DAB1CD80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>
            <a:extLst>
              <a:ext uri="{FF2B5EF4-FFF2-40B4-BE49-F238E27FC236}">
                <a16:creationId xmlns:a16="http://schemas.microsoft.com/office/drawing/2014/main" id="{48E7E323-5714-614A-87FB-B0DD3A29B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>
            <a:extLst>
              <a:ext uri="{FF2B5EF4-FFF2-40B4-BE49-F238E27FC236}">
                <a16:creationId xmlns:a16="http://schemas.microsoft.com/office/drawing/2014/main" id="{216FC206-DE11-EA4C-B517-D1FAA7863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6008" name="Rectangle 56">
            <a:extLst>
              <a:ext uri="{FF2B5EF4-FFF2-40B4-BE49-F238E27FC236}">
                <a16:creationId xmlns:a16="http://schemas.microsoft.com/office/drawing/2014/main" id="{F11F887A-591F-5347-8193-7E90F6DE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6009" name="Rectangle 57">
            <a:extLst>
              <a:ext uri="{FF2B5EF4-FFF2-40B4-BE49-F238E27FC236}">
                <a16:creationId xmlns:a16="http://schemas.microsoft.com/office/drawing/2014/main" id="{85958AB8-49B4-E84B-B405-05F2565B9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126010" name="Rectangle 58">
            <a:extLst>
              <a:ext uri="{FF2B5EF4-FFF2-40B4-BE49-F238E27FC236}">
                <a16:creationId xmlns:a16="http://schemas.microsoft.com/office/drawing/2014/main" id="{393DF2BE-BC81-404B-BEA6-3AA78488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126011" name="Rectangle 59">
            <a:extLst>
              <a:ext uri="{FF2B5EF4-FFF2-40B4-BE49-F238E27FC236}">
                <a16:creationId xmlns:a16="http://schemas.microsoft.com/office/drawing/2014/main" id="{479AC4E7-40EF-364F-B3FA-FB5230CEF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126012" name="Rectangle 60">
            <a:extLst>
              <a:ext uri="{FF2B5EF4-FFF2-40B4-BE49-F238E27FC236}">
                <a16:creationId xmlns:a16="http://schemas.microsoft.com/office/drawing/2014/main" id="{5C09779F-9B38-A44E-A7AD-F2834B448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</p:spTree>
  </p:cSld>
  <p:clrMapOvr>
    <a:masterClrMapping/>
  </p:clrMapOvr>
  <p:transition spd="med">
    <p:wheel spokes="0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1026">
            <a:extLst>
              <a:ext uri="{FF2B5EF4-FFF2-40B4-BE49-F238E27FC236}">
                <a16:creationId xmlns:a16="http://schemas.microsoft.com/office/drawing/2014/main" id="{B09A7F55-9F3B-C14E-B1C1-A9F176D3EB1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1027">
            <a:extLst>
              <a:ext uri="{FF2B5EF4-FFF2-40B4-BE49-F238E27FC236}">
                <a16:creationId xmlns:a16="http://schemas.microsoft.com/office/drawing/2014/main" id="{947714F4-9A26-BF4E-9C0D-94DA71117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1028">
            <a:extLst>
              <a:ext uri="{FF2B5EF4-FFF2-40B4-BE49-F238E27FC236}">
                <a16:creationId xmlns:a16="http://schemas.microsoft.com/office/drawing/2014/main" id="{B5577401-C29E-DD44-96A0-A7D032C53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1029">
            <a:extLst>
              <a:ext uri="{FF2B5EF4-FFF2-40B4-BE49-F238E27FC236}">
                <a16:creationId xmlns:a16="http://schemas.microsoft.com/office/drawing/2014/main" id="{236CEAD4-9634-E74A-81C9-F6D9FEDB232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1030">
            <a:extLst>
              <a:ext uri="{FF2B5EF4-FFF2-40B4-BE49-F238E27FC236}">
                <a16:creationId xmlns:a16="http://schemas.microsoft.com/office/drawing/2014/main" id="{E9F8888B-CFA9-6848-BDCA-EF34330B54F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1031">
            <a:extLst>
              <a:ext uri="{FF2B5EF4-FFF2-40B4-BE49-F238E27FC236}">
                <a16:creationId xmlns:a16="http://schemas.microsoft.com/office/drawing/2014/main" id="{AE6380B6-8233-D549-A12E-6FDC5BB1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128008" name="Freeform 1032">
            <a:extLst>
              <a:ext uri="{FF2B5EF4-FFF2-40B4-BE49-F238E27FC236}">
                <a16:creationId xmlns:a16="http://schemas.microsoft.com/office/drawing/2014/main" id="{5310EE6A-2780-2B4B-A4E9-3046A2E45CE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0" name="Freeform 1034">
            <a:extLst>
              <a:ext uri="{FF2B5EF4-FFF2-40B4-BE49-F238E27FC236}">
                <a16:creationId xmlns:a16="http://schemas.microsoft.com/office/drawing/2014/main" id="{E275DF70-F408-1344-B70A-DDBE0C8FEAD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035">
            <a:extLst>
              <a:ext uri="{FF2B5EF4-FFF2-40B4-BE49-F238E27FC236}">
                <a16:creationId xmlns:a16="http://schemas.microsoft.com/office/drawing/2014/main" id="{B3CFCF22-2CE5-0043-A009-8C75FCD18E0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036">
            <a:extLst>
              <a:ext uri="{FF2B5EF4-FFF2-40B4-BE49-F238E27FC236}">
                <a16:creationId xmlns:a16="http://schemas.microsoft.com/office/drawing/2014/main" id="{4C9F5E4E-A37C-5A48-9ECF-40B17439C3D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037">
            <a:extLst>
              <a:ext uri="{FF2B5EF4-FFF2-40B4-BE49-F238E27FC236}">
                <a16:creationId xmlns:a16="http://schemas.microsoft.com/office/drawing/2014/main" id="{21B8BE01-6719-5143-BC90-DA4DA3FFC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  <a:p>
            <a:pPr algn="l"/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8016" name="Line 1040">
            <a:extLst>
              <a:ext uri="{FF2B5EF4-FFF2-40B4-BE49-F238E27FC236}">
                <a16:creationId xmlns:a16="http://schemas.microsoft.com/office/drawing/2014/main" id="{19F6BA8E-8318-3A4D-ACF1-A7BCD5B6E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041">
            <a:extLst>
              <a:ext uri="{FF2B5EF4-FFF2-40B4-BE49-F238E27FC236}">
                <a16:creationId xmlns:a16="http://schemas.microsoft.com/office/drawing/2014/main" id="{F80F8BAB-7988-704C-B246-91D5D2494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Rectangle 1043">
            <a:extLst>
              <a:ext uri="{FF2B5EF4-FFF2-40B4-BE49-F238E27FC236}">
                <a16:creationId xmlns:a16="http://schemas.microsoft.com/office/drawing/2014/main" id="{054F8D00-7727-5F48-9738-874D5BB7F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</a:p>
        </p:txBody>
      </p:sp>
      <p:sp>
        <p:nvSpPr>
          <p:cNvPr id="128020" name="Line 1044">
            <a:extLst>
              <a:ext uri="{FF2B5EF4-FFF2-40B4-BE49-F238E27FC236}">
                <a16:creationId xmlns:a16="http://schemas.microsoft.com/office/drawing/2014/main" id="{871D48A9-B397-1E4D-86D7-9172211A6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1045">
            <a:extLst>
              <a:ext uri="{FF2B5EF4-FFF2-40B4-BE49-F238E27FC236}">
                <a16:creationId xmlns:a16="http://schemas.microsoft.com/office/drawing/2014/main" id="{CC75A554-A81E-B14E-8F64-8BD6AD6A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1046">
            <a:extLst>
              <a:ext uri="{FF2B5EF4-FFF2-40B4-BE49-F238E27FC236}">
                <a16:creationId xmlns:a16="http://schemas.microsoft.com/office/drawing/2014/main" id="{0CF19555-7779-E441-9869-1BF31B583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1047">
            <a:extLst>
              <a:ext uri="{FF2B5EF4-FFF2-40B4-BE49-F238E27FC236}">
                <a16:creationId xmlns:a16="http://schemas.microsoft.com/office/drawing/2014/main" id="{6E4A086E-047E-F84F-A098-B3F810B55601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1048">
            <a:extLst>
              <a:ext uri="{FF2B5EF4-FFF2-40B4-BE49-F238E27FC236}">
                <a16:creationId xmlns:a16="http://schemas.microsoft.com/office/drawing/2014/main" id="{67A6FC50-52B9-6B4D-A865-D5CD2B298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1049">
            <a:extLst>
              <a:ext uri="{FF2B5EF4-FFF2-40B4-BE49-F238E27FC236}">
                <a16:creationId xmlns:a16="http://schemas.microsoft.com/office/drawing/2014/main" id="{B815CE8B-4E8E-B14D-B535-BEBE876EC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128026" name="Rectangle 1050">
            <a:extLst>
              <a:ext uri="{FF2B5EF4-FFF2-40B4-BE49-F238E27FC236}">
                <a16:creationId xmlns:a16="http://schemas.microsoft.com/office/drawing/2014/main" id="{B14ADD5C-B9B7-C245-A7BC-D6649C6F6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128027" name="Rectangle 1051">
            <a:extLst>
              <a:ext uri="{FF2B5EF4-FFF2-40B4-BE49-F238E27FC236}">
                <a16:creationId xmlns:a16="http://schemas.microsoft.com/office/drawing/2014/main" id="{9D61F923-735C-3B41-A65E-F4A66685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128028" name="Rectangle 1052">
            <a:extLst>
              <a:ext uri="{FF2B5EF4-FFF2-40B4-BE49-F238E27FC236}">
                <a16:creationId xmlns:a16="http://schemas.microsoft.com/office/drawing/2014/main" id="{81118B15-EB50-714D-9699-4D3EFE3D3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128029" name="Rectangle 1053">
            <a:extLst>
              <a:ext uri="{FF2B5EF4-FFF2-40B4-BE49-F238E27FC236}">
                <a16:creationId xmlns:a16="http://schemas.microsoft.com/office/drawing/2014/main" id="{C1806C48-674F-B74E-AF4B-0B5405721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907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128030" name="Oval 1054">
            <a:extLst>
              <a:ext uri="{FF2B5EF4-FFF2-40B4-BE49-F238E27FC236}">
                <a16:creationId xmlns:a16="http://schemas.microsoft.com/office/drawing/2014/main" id="{EF269E72-34B5-C44D-B725-BFDF352F9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1055">
            <a:extLst>
              <a:ext uri="{FF2B5EF4-FFF2-40B4-BE49-F238E27FC236}">
                <a16:creationId xmlns:a16="http://schemas.microsoft.com/office/drawing/2014/main" id="{47C26EF6-0869-B04F-8063-BB63F9018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6462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128032" name="Oval 1056">
            <a:extLst>
              <a:ext uri="{FF2B5EF4-FFF2-40B4-BE49-F238E27FC236}">
                <a16:creationId xmlns:a16="http://schemas.microsoft.com/office/drawing/2014/main" id="{1D8C8567-B580-6042-AF45-CF0F1EA3A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1057">
            <a:extLst>
              <a:ext uri="{FF2B5EF4-FFF2-40B4-BE49-F238E27FC236}">
                <a16:creationId xmlns:a16="http://schemas.microsoft.com/office/drawing/2014/main" id="{541E31B5-E79A-774D-973E-E8C0A1A2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128034" name="Oval 1058">
            <a:extLst>
              <a:ext uri="{FF2B5EF4-FFF2-40B4-BE49-F238E27FC236}">
                <a16:creationId xmlns:a16="http://schemas.microsoft.com/office/drawing/2014/main" id="{D2208DEE-DE6A-C443-9A44-B7AF92BC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1059">
            <a:extLst>
              <a:ext uri="{FF2B5EF4-FFF2-40B4-BE49-F238E27FC236}">
                <a16:creationId xmlns:a16="http://schemas.microsoft.com/office/drawing/2014/main" id="{A005E821-E498-4B4F-A249-32118D92C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1060">
            <a:extLst>
              <a:ext uri="{FF2B5EF4-FFF2-40B4-BE49-F238E27FC236}">
                <a16:creationId xmlns:a16="http://schemas.microsoft.com/office/drawing/2014/main" id="{F7459605-DF15-F04B-A020-62833D8C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1061">
            <a:extLst>
              <a:ext uri="{FF2B5EF4-FFF2-40B4-BE49-F238E27FC236}">
                <a16:creationId xmlns:a16="http://schemas.microsoft.com/office/drawing/2014/main" id="{86898C10-E0F4-094D-BC3B-E01861AC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1001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128038" name="Oval 1062">
            <a:extLst>
              <a:ext uri="{FF2B5EF4-FFF2-40B4-BE49-F238E27FC236}">
                <a16:creationId xmlns:a16="http://schemas.microsoft.com/office/drawing/2014/main" id="{A15FA7B2-A175-5B45-8F3D-66B5AFAD0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1063">
            <a:extLst>
              <a:ext uri="{FF2B5EF4-FFF2-40B4-BE49-F238E27FC236}">
                <a16:creationId xmlns:a16="http://schemas.microsoft.com/office/drawing/2014/main" id="{C28F6BC2-7946-084E-8E97-E06CFCD4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3078163"/>
            <a:ext cx="2162175" cy="1001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æÈçÌÞ ÉVÕîÄ¢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128040" name="Oval 1064">
            <a:extLst>
              <a:ext uri="{FF2B5EF4-FFF2-40B4-BE49-F238E27FC236}">
                <a16:creationId xmlns:a16="http://schemas.microsoft.com/office/drawing/2014/main" id="{6EFA8622-5DB7-0C4B-BFF0-024E6FC3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1069">
            <a:extLst>
              <a:ext uri="{FF2B5EF4-FFF2-40B4-BE49-F238E27FC236}">
                <a16:creationId xmlns:a16="http://schemas.microsoft.com/office/drawing/2014/main" id="{7F41D1CE-1072-1545-8898-7CD555C4E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1070">
            <a:extLst>
              <a:ext uri="{FF2B5EF4-FFF2-40B4-BE49-F238E27FC236}">
                <a16:creationId xmlns:a16="http://schemas.microsoft.com/office/drawing/2014/main" id="{78789196-AE43-C944-B7E7-F934E848B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4214813"/>
            <a:ext cx="1679575" cy="576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128047" name="Oval 1071">
            <a:extLst>
              <a:ext uri="{FF2B5EF4-FFF2-40B4-BE49-F238E27FC236}">
                <a16:creationId xmlns:a16="http://schemas.microsoft.com/office/drawing/2014/main" id="{4BEBCF10-1E61-C94A-9053-D051797F6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1072">
            <a:extLst>
              <a:ext uri="{FF2B5EF4-FFF2-40B4-BE49-F238E27FC236}">
                <a16:creationId xmlns:a16="http://schemas.microsoft.com/office/drawing/2014/main" id="{390FC7AB-534C-6543-9C47-3703AF093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3078163"/>
            <a:ext cx="1301750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</a:p>
        </p:txBody>
      </p:sp>
      <p:sp>
        <p:nvSpPr>
          <p:cNvPr id="128049" name="Oval 1073">
            <a:extLst>
              <a:ext uri="{FF2B5EF4-FFF2-40B4-BE49-F238E27FC236}">
                <a16:creationId xmlns:a16="http://schemas.microsoft.com/office/drawing/2014/main" id="{66144CC6-2632-BD43-A731-68ADCCF3C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1074">
            <a:extLst>
              <a:ext uri="{FF2B5EF4-FFF2-40B4-BE49-F238E27FC236}">
                <a16:creationId xmlns:a16="http://schemas.microsoft.com/office/drawing/2014/main" id="{78CDB2BA-EFAF-D248-A09A-AC496929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4451350"/>
            <a:ext cx="1938337" cy="1001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µÞçÆÖí ÌVK</a:t>
            </a:r>
          </a:p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128052" name="Text Box 1076">
            <a:extLst>
              <a:ext uri="{FF2B5EF4-FFF2-40B4-BE49-F238E27FC236}">
                <a16:creationId xmlns:a16="http://schemas.microsoft.com/office/drawing/2014/main" id="{A0964944-75A4-2C4A-901F-0D82A34E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1081">
            <a:extLst>
              <a:ext uri="{FF2B5EF4-FFF2-40B4-BE49-F238E27FC236}">
                <a16:creationId xmlns:a16="http://schemas.microsoft.com/office/drawing/2014/main" id="{9716918B-47BF-C543-A28A-D2DAB1FB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1082">
            <a:extLst>
              <a:ext uri="{FF2B5EF4-FFF2-40B4-BE49-F238E27FC236}">
                <a16:creationId xmlns:a16="http://schemas.microsoft.com/office/drawing/2014/main" id="{B62C395E-1F80-EE49-B0A1-88BE13DA8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28059" name="Rectangle 1083">
            <a:extLst>
              <a:ext uri="{FF2B5EF4-FFF2-40B4-BE49-F238E27FC236}">
                <a16:creationId xmlns:a16="http://schemas.microsoft.com/office/drawing/2014/main" id="{91FBA1EE-6B79-E746-A841-79205165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28060" name="Rectangle 1084">
            <a:extLst>
              <a:ext uri="{FF2B5EF4-FFF2-40B4-BE49-F238E27FC236}">
                <a16:creationId xmlns:a16="http://schemas.microsoft.com/office/drawing/2014/main" id="{160484F2-AB08-E24F-861E-BE57D6062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Freeform 2">
            <a:extLst>
              <a:ext uri="{FF2B5EF4-FFF2-40B4-BE49-F238E27FC236}">
                <a16:creationId xmlns:a16="http://schemas.microsoft.com/office/drawing/2014/main" id="{09BCD23D-7D08-2349-ABF0-29BDE809DD1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366CCE87-A2D6-9140-8480-9DCC25ED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CC76F1DC-7A0F-4F47-B115-1DB10C84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01" name="Freeform 5">
            <a:extLst>
              <a:ext uri="{FF2B5EF4-FFF2-40B4-BE49-F238E27FC236}">
                <a16:creationId xmlns:a16="http://schemas.microsoft.com/office/drawing/2014/main" id="{93570C28-EA14-5D44-BAC3-2C54C56F3BB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2" name="Freeform 6">
            <a:extLst>
              <a:ext uri="{FF2B5EF4-FFF2-40B4-BE49-F238E27FC236}">
                <a16:creationId xmlns:a16="http://schemas.microsoft.com/office/drawing/2014/main" id="{C1A41D2E-806C-E84C-9168-FBDB3F2D211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4" name="Freeform 8">
            <a:extLst>
              <a:ext uri="{FF2B5EF4-FFF2-40B4-BE49-F238E27FC236}">
                <a16:creationId xmlns:a16="http://schemas.microsoft.com/office/drawing/2014/main" id="{542137AB-7A1D-3D4F-957D-B2EFCDB9A64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6" name="Freeform 10">
            <a:extLst>
              <a:ext uri="{FF2B5EF4-FFF2-40B4-BE49-F238E27FC236}">
                <a16:creationId xmlns:a16="http://schemas.microsoft.com/office/drawing/2014/main" id="{8C403B50-C20C-5F49-A5A3-E046713AD94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7" name="Freeform 11">
            <a:extLst>
              <a:ext uri="{FF2B5EF4-FFF2-40B4-BE49-F238E27FC236}">
                <a16:creationId xmlns:a16="http://schemas.microsoft.com/office/drawing/2014/main" id="{0970BC57-9887-EC4F-986F-B9D7BD344AB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8" name="Freeform 12">
            <a:extLst>
              <a:ext uri="{FF2B5EF4-FFF2-40B4-BE49-F238E27FC236}">
                <a16:creationId xmlns:a16="http://schemas.microsoft.com/office/drawing/2014/main" id="{A373D1B5-FE6F-E240-91D3-243F08A640E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10" name="Line 14">
            <a:extLst>
              <a:ext uri="{FF2B5EF4-FFF2-40B4-BE49-F238E27FC236}">
                <a16:creationId xmlns:a16="http://schemas.microsoft.com/office/drawing/2014/main" id="{D856E268-A9BE-8648-8E18-079C058B8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1" name="Line 15">
            <a:extLst>
              <a:ext uri="{FF2B5EF4-FFF2-40B4-BE49-F238E27FC236}">
                <a16:creationId xmlns:a16="http://schemas.microsoft.com/office/drawing/2014/main" id="{0098EECA-B330-A34A-A1D2-26662360A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2" name="Line 16">
            <a:extLst>
              <a:ext uri="{FF2B5EF4-FFF2-40B4-BE49-F238E27FC236}">
                <a16:creationId xmlns:a16="http://schemas.microsoft.com/office/drawing/2014/main" id="{E6A2F5DD-9A2B-1849-B7AC-8174DDDE2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3" name="Oval 17">
            <a:extLst>
              <a:ext uri="{FF2B5EF4-FFF2-40B4-BE49-F238E27FC236}">
                <a16:creationId xmlns:a16="http://schemas.microsoft.com/office/drawing/2014/main" id="{4303CEDA-597B-5140-BDF6-0014B6FD1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4" name="AutoShape 18">
            <a:extLst>
              <a:ext uri="{FF2B5EF4-FFF2-40B4-BE49-F238E27FC236}">
                <a16:creationId xmlns:a16="http://schemas.microsoft.com/office/drawing/2014/main" id="{107B07F5-DC14-124D-A93B-1CDF2D72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5" name="AutoShape 19">
            <a:extLst>
              <a:ext uri="{FF2B5EF4-FFF2-40B4-BE49-F238E27FC236}">
                <a16:creationId xmlns:a16="http://schemas.microsoft.com/office/drawing/2014/main" id="{BA054F5E-312C-2C47-9812-AEA6D79E1923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6" name="Line 20">
            <a:extLst>
              <a:ext uri="{FF2B5EF4-FFF2-40B4-BE49-F238E27FC236}">
                <a16:creationId xmlns:a16="http://schemas.microsoft.com/office/drawing/2014/main" id="{242A71BC-AC6A-0246-B76A-871B5A286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7" name="Rectangle 21">
            <a:extLst>
              <a:ext uri="{FF2B5EF4-FFF2-40B4-BE49-F238E27FC236}">
                <a16:creationId xmlns:a16="http://schemas.microsoft.com/office/drawing/2014/main" id="{305A2380-E135-C74E-9911-32DA6B3D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285718" name="Rectangle 22">
            <a:extLst>
              <a:ext uri="{FF2B5EF4-FFF2-40B4-BE49-F238E27FC236}">
                <a16:creationId xmlns:a16="http://schemas.microsoft.com/office/drawing/2014/main" id="{F58C8C91-0323-3A4C-A8D1-E79B7A0CE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285719" name="Rectangle 23">
            <a:extLst>
              <a:ext uri="{FF2B5EF4-FFF2-40B4-BE49-F238E27FC236}">
                <a16:creationId xmlns:a16="http://schemas.microsoft.com/office/drawing/2014/main" id="{B12CBF07-CB13-B648-B7B5-57E1EB44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285720" name="Rectangle 24">
            <a:extLst>
              <a:ext uri="{FF2B5EF4-FFF2-40B4-BE49-F238E27FC236}">
                <a16:creationId xmlns:a16="http://schemas.microsoft.com/office/drawing/2014/main" id="{0735AA8E-2658-2342-A33E-A89D06C7A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285721" name="Rectangle 25">
            <a:extLst>
              <a:ext uri="{FF2B5EF4-FFF2-40B4-BE49-F238E27FC236}">
                <a16:creationId xmlns:a16="http://schemas.microsoft.com/office/drawing/2014/main" id="{3F7D8CFC-787F-AD4F-9BD2-2BC8F8FE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8018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5722" name="Oval 26">
            <a:extLst>
              <a:ext uri="{FF2B5EF4-FFF2-40B4-BE49-F238E27FC236}">
                <a16:creationId xmlns:a16="http://schemas.microsoft.com/office/drawing/2014/main" id="{C2E0CFD4-7C2E-F84F-91E3-72DAF9EAB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3" name="Oval 27">
            <a:extLst>
              <a:ext uri="{FF2B5EF4-FFF2-40B4-BE49-F238E27FC236}">
                <a16:creationId xmlns:a16="http://schemas.microsoft.com/office/drawing/2014/main" id="{8E0E3A0B-BF9B-3F41-B7AB-A898AF623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4" name="Rectangle 28">
            <a:extLst>
              <a:ext uri="{FF2B5EF4-FFF2-40B4-BE49-F238E27FC236}">
                <a16:creationId xmlns:a16="http://schemas.microsoft.com/office/drawing/2014/main" id="{7AFF82B8-5879-D84F-89D8-B073E5CBD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285725" name="Oval 29">
            <a:extLst>
              <a:ext uri="{FF2B5EF4-FFF2-40B4-BE49-F238E27FC236}">
                <a16:creationId xmlns:a16="http://schemas.microsoft.com/office/drawing/2014/main" id="{666DB7AC-459E-9546-8AE9-E2C23C59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6" name="Oval 30">
            <a:extLst>
              <a:ext uri="{FF2B5EF4-FFF2-40B4-BE49-F238E27FC236}">
                <a16:creationId xmlns:a16="http://schemas.microsoft.com/office/drawing/2014/main" id="{7E6BFCAF-542E-4841-A4EF-DBCE2CE1E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7" name="Oval 31">
            <a:extLst>
              <a:ext uri="{FF2B5EF4-FFF2-40B4-BE49-F238E27FC236}">
                <a16:creationId xmlns:a16="http://schemas.microsoft.com/office/drawing/2014/main" id="{33AA93E6-9C38-414C-A0C6-BE4D661B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8" name="Rectangle 32">
            <a:extLst>
              <a:ext uri="{FF2B5EF4-FFF2-40B4-BE49-F238E27FC236}">
                <a16:creationId xmlns:a16="http://schemas.microsoft.com/office/drawing/2014/main" id="{BC2868BB-6860-AE40-9235-B34A800EA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5729" name="Oval 33">
            <a:extLst>
              <a:ext uri="{FF2B5EF4-FFF2-40B4-BE49-F238E27FC236}">
                <a16:creationId xmlns:a16="http://schemas.microsoft.com/office/drawing/2014/main" id="{9C384AC7-0188-1245-97FC-B6510E94D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0" name="Rectangle 34">
            <a:extLst>
              <a:ext uri="{FF2B5EF4-FFF2-40B4-BE49-F238E27FC236}">
                <a16:creationId xmlns:a16="http://schemas.microsoft.com/office/drawing/2014/main" id="{C463CD67-D30E-9541-864A-4092052FE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2987675"/>
            <a:ext cx="1676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çÏÞVgÞX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5732" name="Text Box 36">
            <a:extLst>
              <a:ext uri="{FF2B5EF4-FFF2-40B4-BE49-F238E27FC236}">
                <a16:creationId xmlns:a16="http://schemas.microsoft.com/office/drawing/2014/main" id="{55CB3A28-DFD5-3E47-991E-CAE8077F7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5733" name="Text Box 37">
            <a:extLst>
              <a:ext uri="{FF2B5EF4-FFF2-40B4-BE49-F238E27FC236}">
                <a16:creationId xmlns:a16="http://schemas.microsoft.com/office/drawing/2014/main" id="{0CCAD794-0F22-1D4E-8ECA-938E75EE2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5734" name="Rectangle 38">
            <a:extLst>
              <a:ext uri="{FF2B5EF4-FFF2-40B4-BE49-F238E27FC236}">
                <a16:creationId xmlns:a16="http://schemas.microsoft.com/office/drawing/2014/main" id="{17A949BE-44F3-034B-BEF5-240715F5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285735" name="Text Box 39">
            <a:extLst>
              <a:ext uri="{FF2B5EF4-FFF2-40B4-BE49-F238E27FC236}">
                <a16:creationId xmlns:a16="http://schemas.microsoft.com/office/drawing/2014/main" id="{21DDC49D-6393-B342-BAB3-A3AAF1939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5736" name="Rectangle 40">
            <a:extLst>
              <a:ext uri="{FF2B5EF4-FFF2-40B4-BE49-F238E27FC236}">
                <a16:creationId xmlns:a16="http://schemas.microsoft.com/office/drawing/2014/main" id="{CFAF4B6E-2479-4840-AB9D-D3EC72E38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5737" name="Rectangle 41">
            <a:extLst>
              <a:ext uri="{FF2B5EF4-FFF2-40B4-BE49-F238E27FC236}">
                <a16:creationId xmlns:a16="http://schemas.microsoft.com/office/drawing/2014/main" id="{DD674F04-F5A4-684F-91D7-1499452EB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85738" name="Rectangle 42">
            <a:extLst>
              <a:ext uri="{FF2B5EF4-FFF2-40B4-BE49-F238E27FC236}">
                <a16:creationId xmlns:a16="http://schemas.microsoft.com/office/drawing/2014/main" id="{C5474182-9FFA-3244-B336-E89343C2E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5739" name="Rectangle 43">
            <a:extLst>
              <a:ext uri="{FF2B5EF4-FFF2-40B4-BE49-F238E27FC236}">
                <a16:creationId xmlns:a16="http://schemas.microsoft.com/office/drawing/2014/main" id="{BDFCA639-0478-834B-870B-884BB0F49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5740" name="Rectangle 44">
            <a:extLst>
              <a:ext uri="{FF2B5EF4-FFF2-40B4-BE49-F238E27FC236}">
                <a16:creationId xmlns:a16="http://schemas.microsoft.com/office/drawing/2014/main" id="{B3E8B8FF-C0BB-F74E-8319-26C75C40E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738" y="5207000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85741" name="Rectangle 45">
            <a:extLst>
              <a:ext uri="{FF2B5EF4-FFF2-40B4-BE49-F238E27FC236}">
                <a16:creationId xmlns:a16="http://schemas.microsoft.com/office/drawing/2014/main" id="{07861231-10C2-704F-A4F8-493D87AA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85742" name="Rectangle 46">
            <a:extLst>
              <a:ext uri="{FF2B5EF4-FFF2-40B4-BE49-F238E27FC236}">
                <a16:creationId xmlns:a16="http://schemas.microsoft.com/office/drawing/2014/main" id="{D1B03E23-A1EB-E045-91CF-DC44DA5DF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38" y="2740025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85744" name="Rectangle 48">
            <a:extLst>
              <a:ext uri="{FF2B5EF4-FFF2-40B4-BE49-F238E27FC236}">
                <a16:creationId xmlns:a16="http://schemas.microsoft.com/office/drawing/2014/main" id="{0D235711-B3C4-6247-8097-1449D9D7A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5745" name="Rectangle 49">
            <a:extLst>
              <a:ext uri="{FF2B5EF4-FFF2-40B4-BE49-F238E27FC236}">
                <a16:creationId xmlns:a16="http://schemas.microsoft.com/office/drawing/2014/main" id="{F456A38B-D398-3D43-8E63-F294C030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5746" name="Oval 50">
            <a:extLst>
              <a:ext uri="{FF2B5EF4-FFF2-40B4-BE49-F238E27FC236}">
                <a16:creationId xmlns:a16="http://schemas.microsoft.com/office/drawing/2014/main" id="{9185FFC8-5C49-424C-8E2B-32EF2D1C2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7" name="Rectangle 51">
            <a:extLst>
              <a:ext uri="{FF2B5EF4-FFF2-40B4-BE49-F238E27FC236}">
                <a16:creationId xmlns:a16="http://schemas.microsoft.com/office/drawing/2014/main" id="{660B821C-74C2-3C48-A8CF-8139B606F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63" y="5203825"/>
            <a:ext cx="2122487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ØàÈÞÏí ÎÜ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5748" name="Oval 52">
            <a:extLst>
              <a:ext uri="{FF2B5EF4-FFF2-40B4-BE49-F238E27FC236}">
                <a16:creationId xmlns:a16="http://schemas.microsoft.com/office/drawing/2014/main" id="{3F2E1D3C-6D5D-9B41-A906-08EC5F9CB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Freeform 2">
            <a:extLst>
              <a:ext uri="{FF2B5EF4-FFF2-40B4-BE49-F238E27FC236}">
                <a16:creationId xmlns:a16="http://schemas.microsoft.com/office/drawing/2014/main" id="{C617F115-0C61-5B4F-987F-DCD71885730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F66B081-00FD-CD42-99DA-2C0618017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E48545D2-90ED-9C4A-920B-CD2345067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77" name="Freeform 5">
            <a:extLst>
              <a:ext uri="{FF2B5EF4-FFF2-40B4-BE49-F238E27FC236}">
                <a16:creationId xmlns:a16="http://schemas.microsoft.com/office/drawing/2014/main" id="{FE63BCE1-6382-D040-8C69-DACE621F07BC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78" name="Freeform 6">
            <a:extLst>
              <a:ext uri="{FF2B5EF4-FFF2-40B4-BE49-F238E27FC236}">
                <a16:creationId xmlns:a16="http://schemas.microsoft.com/office/drawing/2014/main" id="{335DBD8D-C53E-474B-BE5A-63EDD5EF970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79" name="Freeform 7">
            <a:extLst>
              <a:ext uri="{FF2B5EF4-FFF2-40B4-BE49-F238E27FC236}">
                <a16:creationId xmlns:a16="http://schemas.microsoft.com/office/drawing/2014/main" id="{5C325E9D-24D2-EF4E-A8F0-F147B19F0AE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80" name="Freeform 8">
            <a:extLst>
              <a:ext uri="{FF2B5EF4-FFF2-40B4-BE49-F238E27FC236}">
                <a16:creationId xmlns:a16="http://schemas.microsoft.com/office/drawing/2014/main" id="{0C89D53B-793F-1947-886D-B6AEDBB28A00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81" name="Freeform 9">
            <a:extLst>
              <a:ext uri="{FF2B5EF4-FFF2-40B4-BE49-F238E27FC236}">
                <a16:creationId xmlns:a16="http://schemas.microsoft.com/office/drawing/2014/main" id="{90BA46C8-5A7F-A745-8C81-76C8A853781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82" name="Freeform 10">
            <a:extLst>
              <a:ext uri="{FF2B5EF4-FFF2-40B4-BE49-F238E27FC236}">
                <a16:creationId xmlns:a16="http://schemas.microsoft.com/office/drawing/2014/main" id="{7A80C2CF-41A7-E244-A01A-DA9E89BE5D9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83" name="Rectangle 11">
            <a:extLst>
              <a:ext uri="{FF2B5EF4-FFF2-40B4-BE49-F238E27FC236}">
                <a16:creationId xmlns:a16="http://schemas.microsoft.com/office/drawing/2014/main" id="{725DBA8E-3A28-ED4A-A794-0FD89AA5B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4" name="Line 12">
            <a:extLst>
              <a:ext uri="{FF2B5EF4-FFF2-40B4-BE49-F238E27FC236}">
                <a16:creationId xmlns:a16="http://schemas.microsoft.com/office/drawing/2014/main" id="{281BDF1F-4267-884F-83CE-384E39ACC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5" name="Line 13">
            <a:extLst>
              <a:ext uri="{FF2B5EF4-FFF2-40B4-BE49-F238E27FC236}">
                <a16:creationId xmlns:a16="http://schemas.microsoft.com/office/drawing/2014/main" id="{605AA427-58E5-8349-ADDC-7851AEF69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6" name="Line 14">
            <a:extLst>
              <a:ext uri="{FF2B5EF4-FFF2-40B4-BE49-F238E27FC236}">
                <a16:creationId xmlns:a16="http://schemas.microsoft.com/office/drawing/2014/main" id="{B69BE33F-DAB5-274C-8A89-B91DABF63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7" name="Oval 15">
            <a:extLst>
              <a:ext uri="{FF2B5EF4-FFF2-40B4-BE49-F238E27FC236}">
                <a16:creationId xmlns:a16="http://schemas.microsoft.com/office/drawing/2014/main" id="{8E2A9378-67ED-2C46-A35B-DEA226ED5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8" name="Rectangle 16">
            <a:extLst>
              <a:ext uri="{FF2B5EF4-FFF2-40B4-BE49-F238E27FC236}">
                <a16:creationId xmlns:a16="http://schemas.microsoft.com/office/drawing/2014/main" id="{6A629B1E-746C-1B48-8991-50A5602FF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89" name="Rectangle 17">
            <a:extLst>
              <a:ext uri="{FF2B5EF4-FFF2-40B4-BE49-F238E27FC236}">
                <a16:creationId xmlns:a16="http://schemas.microsoft.com/office/drawing/2014/main" id="{99C1DE3F-7375-404C-80FB-A3CE64D94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0" name="Oval 18">
            <a:extLst>
              <a:ext uri="{FF2B5EF4-FFF2-40B4-BE49-F238E27FC236}">
                <a16:creationId xmlns:a16="http://schemas.microsoft.com/office/drawing/2014/main" id="{E50E4993-03AB-CF44-9987-D06532ECA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1" name="Oval 19">
            <a:extLst>
              <a:ext uri="{FF2B5EF4-FFF2-40B4-BE49-F238E27FC236}">
                <a16:creationId xmlns:a16="http://schemas.microsoft.com/office/drawing/2014/main" id="{B5930E83-D618-4D4C-8016-620A11FBC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2" name="Oval 20">
            <a:extLst>
              <a:ext uri="{FF2B5EF4-FFF2-40B4-BE49-F238E27FC236}">
                <a16:creationId xmlns:a16="http://schemas.microsoft.com/office/drawing/2014/main" id="{727DD97B-7650-BC40-A5BB-C10F9396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3" name="Oval 21">
            <a:extLst>
              <a:ext uri="{FF2B5EF4-FFF2-40B4-BE49-F238E27FC236}">
                <a16:creationId xmlns:a16="http://schemas.microsoft.com/office/drawing/2014/main" id="{3F5E0DAB-F480-2E43-A737-52D8FFD3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4" name="Oval 22">
            <a:extLst>
              <a:ext uri="{FF2B5EF4-FFF2-40B4-BE49-F238E27FC236}">
                <a16:creationId xmlns:a16="http://schemas.microsoft.com/office/drawing/2014/main" id="{CF0A7F7F-DC88-4449-84FD-E545840F1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5" name="Oval 23">
            <a:extLst>
              <a:ext uri="{FF2B5EF4-FFF2-40B4-BE49-F238E27FC236}">
                <a16:creationId xmlns:a16="http://schemas.microsoft.com/office/drawing/2014/main" id="{0882E925-B8D9-7141-8815-BEC2026E2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6" name="Oval 24">
            <a:extLst>
              <a:ext uri="{FF2B5EF4-FFF2-40B4-BE49-F238E27FC236}">
                <a16:creationId xmlns:a16="http://schemas.microsoft.com/office/drawing/2014/main" id="{F336FBE1-D8BB-1D47-9553-5712E0568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7" name="Rectangle 25">
            <a:extLst>
              <a:ext uri="{FF2B5EF4-FFF2-40B4-BE49-F238E27FC236}">
                <a16:creationId xmlns:a16="http://schemas.microsoft.com/office/drawing/2014/main" id="{E3A28FB5-A9BB-E648-9F52-88BE3BA8F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4451350"/>
            <a:ext cx="193833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</a:t>
            </a:r>
          </a:p>
        </p:txBody>
      </p:sp>
      <p:sp>
        <p:nvSpPr>
          <p:cNvPr id="284698" name="Oval 26">
            <a:extLst>
              <a:ext uri="{FF2B5EF4-FFF2-40B4-BE49-F238E27FC236}">
                <a16:creationId xmlns:a16="http://schemas.microsoft.com/office/drawing/2014/main" id="{BAE36EA1-7E88-E949-9F0D-E631DD9B9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99" name="Rectangle 27">
            <a:extLst>
              <a:ext uri="{FF2B5EF4-FFF2-40B4-BE49-F238E27FC236}">
                <a16:creationId xmlns:a16="http://schemas.microsoft.com/office/drawing/2014/main" id="{D991C809-2691-3149-8A3C-7806C4FB2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5164138"/>
            <a:ext cx="16367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ØàÈÞÏí ÎÜ</a:t>
            </a:r>
          </a:p>
        </p:txBody>
      </p:sp>
      <p:sp>
        <p:nvSpPr>
          <p:cNvPr id="284700" name="Oval 28">
            <a:extLst>
              <a:ext uri="{FF2B5EF4-FFF2-40B4-BE49-F238E27FC236}">
                <a16:creationId xmlns:a16="http://schemas.microsoft.com/office/drawing/2014/main" id="{7EDB03C6-4BD1-764D-886F-3AB243E1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1" name="AutoShape 29">
            <a:extLst>
              <a:ext uri="{FF2B5EF4-FFF2-40B4-BE49-F238E27FC236}">
                <a16:creationId xmlns:a16="http://schemas.microsoft.com/office/drawing/2014/main" id="{2C933756-AD9B-814B-849D-EA0B02B89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2" name="AutoShape 30">
            <a:extLst>
              <a:ext uri="{FF2B5EF4-FFF2-40B4-BE49-F238E27FC236}">
                <a16:creationId xmlns:a16="http://schemas.microsoft.com/office/drawing/2014/main" id="{DAD7CC2D-77ED-A746-AD1B-04F86FDDD8D5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3" name="Line 31">
            <a:extLst>
              <a:ext uri="{FF2B5EF4-FFF2-40B4-BE49-F238E27FC236}">
                <a16:creationId xmlns:a16="http://schemas.microsoft.com/office/drawing/2014/main" id="{9DA31957-20EE-9E45-838E-080C99EB1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4" name="Rectangle 32">
            <a:extLst>
              <a:ext uri="{FF2B5EF4-FFF2-40B4-BE49-F238E27FC236}">
                <a16:creationId xmlns:a16="http://schemas.microsoft.com/office/drawing/2014/main" id="{23F66CD2-9D9F-2C40-AF67-9327C727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284705" name="Rectangle 33">
            <a:extLst>
              <a:ext uri="{FF2B5EF4-FFF2-40B4-BE49-F238E27FC236}">
                <a16:creationId xmlns:a16="http://schemas.microsoft.com/office/drawing/2014/main" id="{4CD75DA7-AE7D-9C40-92A0-7004D10FF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284706" name="Rectangle 34">
            <a:extLst>
              <a:ext uri="{FF2B5EF4-FFF2-40B4-BE49-F238E27FC236}">
                <a16:creationId xmlns:a16="http://schemas.microsoft.com/office/drawing/2014/main" id="{00B05FFF-1B44-6E43-B71F-8BC1E6CC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284707" name="Oval 35">
            <a:extLst>
              <a:ext uri="{FF2B5EF4-FFF2-40B4-BE49-F238E27FC236}">
                <a16:creationId xmlns:a16="http://schemas.microsoft.com/office/drawing/2014/main" id="{51A7802A-FDBA-904E-BFE6-898CC7839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8" name="Oval 36">
            <a:extLst>
              <a:ext uri="{FF2B5EF4-FFF2-40B4-BE49-F238E27FC236}">
                <a16:creationId xmlns:a16="http://schemas.microsoft.com/office/drawing/2014/main" id="{D3279F50-6128-834C-8ACD-945B1068B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09" name="Oval 37">
            <a:extLst>
              <a:ext uri="{FF2B5EF4-FFF2-40B4-BE49-F238E27FC236}">
                <a16:creationId xmlns:a16="http://schemas.microsoft.com/office/drawing/2014/main" id="{F3997DB5-0485-774F-964E-949C2345D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10" name="Oval 38">
            <a:extLst>
              <a:ext uri="{FF2B5EF4-FFF2-40B4-BE49-F238E27FC236}">
                <a16:creationId xmlns:a16="http://schemas.microsoft.com/office/drawing/2014/main" id="{24E345AF-6DE9-EC44-BBF8-24698C4CF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11" name="Oval 39">
            <a:extLst>
              <a:ext uri="{FF2B5EF4-FFF2-40B4-BE49-F238E27FC236}">
                <a16:creationId xmlns:a16="http://schemas.microsoft.com/office/drawing/2014/main" id="{84A01110-E822-1E48-B67E-8ECC866A6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12" name="Oval 40">
            <a:extLst>
              <a:ext uri="{FF2B5EF4-FFF2-40B4-BE49-F238E27FC236}">
                <a16:creationId xmlns:a16="http://schemas.microsoft.com/office/drawing/2014/main" id="{28F78CAC-5366-5648-9A53-A29EE60C7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713" name="Oval 41">
            <a:extLst>
              <a:ext uri="{FF2B5EF4-FFF2-40B4-BE49-F238E27FC236}">
                <a16:creationId xmlns:a16="http://schemas.microsoft.com/office/drawing/2014/main" id="{8F04E184-F4C2-E341-ACA0-3BF7C3DF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4714" name="Group 42">
            <a:extLst>
              <a:ext uri="{FF2B5EF4-FFF2-40B4-BE49-F238E27FC236}">
                <a16:creationId xmlns:a16="http://schemas.microsoft.com/office/drawing/2014/main" id="{A3325B80-F2EE-ED42-BD29-353F742A3A7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284715" name="Oval 43">
              <a:extLst>
                <a:ext uri="{FF2B5EF4-FFF2-40B4-BE49-F238E27FC236}">
                  <a16:creationId xmlns:a16="http://schemas.microsoft.com/office/drawing/2014/main" id="{EEF1DF0F-DD87-A542-9B4C-7888DE0EE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16" name="Oval 44">
              <a:extLst>
                <a:ext uri="{FF2B5EF4-FFF2-40B4-BE49-F238E27FC236}">
                  <a16:creationId xmlns:a16="http://schemas.microsoft.com/office/drawing/2014/main" id="{5B8B0980-DCF8-CA4A-9ADC-C0F259FE6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17" name="Oval 45">
              <a:extLst>
                <a:ext uri="{FF2B5EF4-FFF2-40B4-BE49-F238E27FC236}">
                  <a16:creationId xmlns:a16="http://schemas.microsoft.com/office/drawing/2014/main" id="{096FB4C0-42D5-1C45-9CBC-D1EB55D5D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18" name="Oval 46">
              <a:extLst>
                <a:ext uri="{FF2B5EF4-FFF2-40B4-BE49-F238E27FC236}">
                  <a16:creationId xmlns:a16="http://schemas.microsoft.com/office/drawing/2014/main" id="{CE6102F2-D747-AC47-AEDB-42749B684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4720" name="Text Box 48">
            <a:extLst>
              <a:ext uri="{FF2B5EF4-FFF2-40B4-BE49-F238E27FC236}">
                <a16:creationId xmlns:a16="http://schemas.microsoft.com/office/drawing/2014/main" id="{81D55C8E-F71E-DC47-B7E3-9B48E5A2E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4721" name="Rectangle 49">
            <a:extLst>
              <a:ext uri="{FF2B5EF4-FFF2-40B4-BE49-F238E27FC236}">
                <a16:creationId xmlns:a16="http://schemas.microsoft.com/office/drawing/2014/main" id="{7F877780-1895-084D-9E98-5E83573D5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284722" name="Text Box 50">
            <a:extLst>
              <a:ext uri="{FF2B5EF4-FFF2-40B4-BE49-F238E27FC236}">
                <a16:creationId xmlns:a16="http://schemas.microsoft.com/office/drawing/2014/main" id="{36FA79F4-270B-954A-951B-EBF94DE1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4723" name="Text Box 51">
            <a:extLst>
              <a:ext uri="{FF2B5EF4-FFF2-40B4-BE49-F238E27FC236}">
                <a16:creationId xmlns:a16="http://schemas.microsoft.com/office/drawing/2014/main" id="{A2E6529F-6A57-4444-95AA-BCA9E4A1E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4724" name="Rectangle 52">
            <a:extLst>
              <a:ext uri="{FF2B5EF4-FFF2-40B4-BE49-F238E27FC236}">
                <a16:creationId xmlns:a16="http://schemas.microsoft.com/office/drawing/2014/main" id="{BD5CE9A6-1F6E-FB41-995B-2033FA649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4725" name="Rectangle 53">
            <a:extLst>
              <a:ext uri="{FF2B5EF4-FFF2-40B4-BE49-F238E27FC236}">
                <a16:creationId xmlns:a16="http://schemas.microsoft.com/office/drawing/2014/main" id="{33E15FB5-6E16-DF41-BC89-7D8D64B3B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84726" name="Rectangle 54">
            <a:extLst>
              <a:ext uri="{FF2B5EF4-FFF2-40B4-BE49-F238E27FC236}">
                <a16:creationId xmlns:a16="http://schemas.microsoft.com/office/drawing/2014/main" id="{590E80D7-6589-4848-8D09-89A0AD7C6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4727" name="Rectangle 55">
            <a:extLst>
              <a:ext uri="{FF2B5EF4-FFF2-40B4-BE49-F238E27FC236}">
                <a16:creationId xmlns:a16="http://schemas.microsoft.com/office/drawing/2014/main" id="{A5E88858-1F65-1244-A7BD-F29827A8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4728" name="Rectangle 56">
            <a:extLst>
              <a:ext uri="{FF2B5EF4-FFF2-40B4-BE49-F238E27FC236}">
                <a16:creationId xmlns:a16="http://schemas.microsoft.com/office/drawing/2014/main" id="{E779AEB4-C883-CB45-98F5-1D96FE41B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84729" name="Rectangle 57">
            <a:extLst>
              <a:ext uri="{FF2B5EF4-FFF2-40B4-BE49-F238E27FC236}">
                <a16:creationId xmlns:a16="http://schemas.microsoft.com/office/drawing/2014/main" id="{0DD0610E-EF9B-6D40-A075-17299F7E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4392613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284730" name="Rectangle 58">
            <a:extLst>
              <a:ext uri="{FF2B5EF4-FFF2-40B4-BE49-F238E27FC236}">
                <a16:creationId xmlns:a16="http://schemas.microsoft.com/office/drawing/2014/main" id="{6C370F97-6E30-3645-93B2-2E68F6CA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4731" name="Rectangle 59">
            <a:extLst>
              <a:ext uri="{FF2B5EF4-FFF2-40B4-BE49-F238E27FC236}">
                <a16:creationId xmlns:a16="http://schemas.microsoft.com/office/drawing/2014/main" id="{AB87081D-073F-674D-9D59-C7C5E0F8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84732" name="Rectangle 60">
            <a:extLst>
              <a:ext uri="{FF2B5EF4-FFF2-40B4-BE49-F238E27FC236}">
                <a16:creationId xmlns:a16="http://schemas.microsoft.com/office/drawing/2014/main" id="{6023DC5E-D85B-D64D-A285-478CD2FC6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1447800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284733" name="Rectangle 61">
            <a:extLst>
              <a:ext uri="{FF2B5EF4-FFF2-40B4-BE49-F238E27FC236}">
                <a16:creationId xmlns:a16="http://schemas.microsoft.com/office/drawing/2014/main" id="{42EC9B0D-2D55-2A45-88A8-E5B9DE89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4734" name="Rectangle 62">
            <a:extLst>
              <a:ext uri="{FF2B5EF4-FFF2-40B4-BE49-F238E27FC236}">
                <a16:creationId xmlns:a16="http://schemas.microsoft.com/office/drawing/2014/main" id="{D020CD47-B4E5-0640-9B82-DBB76DC26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84735" name="Rectangle 63">
            <a:extLst>
              <a:ext uri="{FF2B5EF4-FFF2-40B4-BE49-F238E27FC236}">
                <a16:creationId xmlns:a16="http://schemas.microsoft.com/office/drawing/2014/main" id="{541D09D2-9B6B-AE43-A66F-DAA392DA8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4736" name="Rectangle 64">
            <a:extLst>
              <a:ext uri="{FF2B5EF4-FFF2-40B4-BE49-F238E27FC236}">
                <a16:creationId xmlns:a16="http://schemas.microsoft.com/office/drawing/2014/main" id="{6AE15542-23BF-DE4D-896E-807C5EF09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987675"/>
            <a:ext cx="11128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20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284737" name="Rectangle 65">
            <a:extLst>
              <a:ext uri="{FF2B5EF4-FFF2-40B4-BE49-F238E27FC236}">
                <a16:creationId xmlns:a16="http://schemas.microsoft.com/office/drawing/2014/main" id="{5730FFE0-1CFD-DD46-B68F-37754989B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2568575"/>
            <a:ext cx="830263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4738" name="Rectangle 66">
            <a:extLst>
              <a:ext uri="{FF2B5EF4-FFF2-40B4-BE49-F238E27FC236}">
                <a16:creationId xmlns:a16="http://schemas.microsoft.com/office/drawing/2014/main" id="{FBDE92A9-2E12-ED4D-B06A-674C37F7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284739" name="Rectangle 67">
            <a:extLst>
              <a:ext uri="{FF2B5EF4-FFF2-40B4-BE49-F238E27FC236}">
                <a16:creationId xmlns:a16="http://schemas.microsoft.com/office/drawing/2014/main" id="{CE4B4CE0-A9B5-224A-A24D-6F7AD324B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4029075"/>
            <a:ext cx="111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0">
                <a:effectLst>
                  <a:outerShdw blurRad="38100" dist="38100" dir="2700000" algn="tl">
                    <a:srgbClr val="000000"/>
                  </a:outerShdw>
                </a:effectLst>
                <a:latin typeface="Kerala" pitchFamily="2" charset="0"/>
              </a:rPr>
              <a:t>¨¼ßÉíÄí</a:t>
            </a:r>
          </a:p>
        </p:txBody>
      </p:sp>
      <p:grpSp>
        <p:nvGrpSpPr>
          <p:cNvPr id="284740" name="Group 68">
            <a:extLst>
              <a:ext uri="{FF2B5EF4-FFF2-40B4-BE49-F238E27FC236}">
                <a16:creationId xmlns:a16="http://schemas.microsoft.com/office/drawing/2014/main" id="{B10A2037-CDBF-194A-8689-BBB87C3DA7AE}"/>
              </a:ext>
            </a:extLst>
          </p:cNvPr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284741" name="Oval 69">
              <a:extLst>
                <a:ext uri="{FF2B5EF4-FFF2-40B4-BE49-F238E27FC236}">
                  <a16:creationId xmlns:a16="http://schemas.microsoft.com/office/drawing/2014/main" id="{CC312E80-252D-094B-A62D-978ACC707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42" name="Oval 70">
              <a:extLst>
                <a:ext uri="{FF2B5EF4-FFF2-40B4-BE49-F238E27FC236}">
                  <a16:creationId xmlns:a16="http://schemas.microsoft.com/office/drawing/2014/main" id="{D427207A-2DBE-C349-AB16-467B3818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43" name="Oval 71">
              <a:extLst>
                <a:ext uri="{FF2B5EF4-FFF2-40B4-BE49-F238E27FC236}">
                  <a16:creationId xmlns:a16="http://schemas.microsoft.com/office/drawing/2014/main" id="{4A43AD50-431D-D44D-9D36-F9B8E7AA6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44" name="Oval 72">
              <a:extLst>
                <a:ext uri="{FF2B5EF4-FFF2-40B4-BE49-F238E27FC236}">
                  <a16:creationId xmlns:a16="http://schemas.microsoft.com/office/drawing/2014/main" id="{A3BBEA25-6841-9A46-8338-142DA0DAD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45" name="Oval 73">
              <a:extLst>
                <a:ext uri="{FF2B5EF4-FFF2-40B4-BE49-F238E27FC236}">
                  <a16:creationId xmlns:a16="http://schemas.microsoft.com/office/drawing/2014/main" id="{234815CA-C5E3-8040-A960-28156D78E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746" name="Oval 74">
              <a:extLst>
                <a:ext uri="{FF2B5EF4-FFF2-40B4-BE49-F238E27FC236}">
                  <a16:creationId xmlns:a16="http://schemas.microsoft.com/office/drawing/2014/main" id="{A91C360B-CBDF-6C49-8C32-25FD97F69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Freeform 2">
            <a:extLst>
              <a:ext uri="{FF2B5EF4-FFF2-40B4-BE49-F238E27FC236}">
                <a16:creationId xmlns:a16="http://schemas.microsoft.com/office/drawing/2014/main" id="{8B3177BD-B011-7041-B54A-66DB7D8F9E5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A65AD991-C3C5-3A4E-B3F0-FFFBBE49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Freeform 4">
            <a:extLst>
              <a:ext uri="{FF2B5EF4-FFF2-40B4-BE49-F238E27FC236}">
                <a16:creationId xmlns:a16="http://schemas.microsoft.com/office/drawing/2014/main" id="{9ABEC3FC-8D50-5A49-8FF7-75E8B313223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5" name="Freeform 5">
            <a:extLst>
              <a:ext uri="{FF2B5EF4-FFF2-40B4-BE49-F238E27FC236}">
                <a16:creationId xmlns:a16="http://schemas.microsoft.com/office/drawing/2014/main" id="{7BA3870C-E89F-1C4B-ABFA-B077039280C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6" name="Freeform 6">
            <a:extLst>
              <a:ext uri="{FF2B5EF4-FFF2-40B4-BE49-F238E27FC236}">
                <a16:creationId xmlns:a16="http://schemas.microsoft.com/office/drawing/2014/main" id="{DFCBA93A-616F-F647-A131-2D67CA87469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7" name="Freeform 7">
            <a:extLst>
              <a:ext uri="{FF2B5EF4-FFF2-40B4-BE49-F238E27FC236}">
                <a16:creationId xmlns:a16="http://schemas.microsoft.com/office/drawing/2014/main" id="{01CECEB6-18E3-0C44-838C-97BBF7528F5A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8" name="Freeform 8">
            <a:extLst>
              <a:ext uri="{FF2B5EF4-FFF2-40B4-BE49-F238E27FC236}">
                <a16:creationId xmlns:a16="http://schemas.microsoft.com/office/drawing/2014/main" id="{0D01A40D-7860-5C4E-8059-FB7FA41A169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29" name="Freeform 9">
            <a:extLst>
              <a:ext uri="{FF2B5EF4-FFF2-40B4-BE49-F238E27FC236}">
                <a16:creationId xmlns:a16="http://schemas.microsoft.com/office/drawing/2014/main" id="{EF31396A-831A-B84A-9C82-7BDA1669D35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30" name="Rectangle 10">
            <a:extLst>
              <a:ext uri="{FF2B5EF4-FFF2-40B4-BE49-F238E27FC236}">
                <a16:creationId xmlns:a16="http://schemas.microsoft.com/office/drawing/2014/main" id="{16D0F954-3FDD-CD40-80D2-B73AD3EF7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1" name="Line 11">
            <a:extLst>
              <a:ext uri="{FF2B5EF4-FFF2-40B4-BE49-F238E27FC236}">
                <a16:creationId xmlns:a16="http://schemas.microsoft.com/office/drawing/2014/main" id="{20A1FA60-916F-1C4F-B381-E29A05567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5091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2" name="Line 12">
            <a:extLst>
              <a:ext uri="{FF2B5EF4-FFF2-40B4-BE49-F238E27FC236}">
                <a16:creationId xmlns:a16="http://schemas.microsoft.com/office/drawing/2014/main" id="{3B1E4AC0-00D7-5448-8985-4F2F3DE84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3" name="Oval 13">
            <a:extLst>
              <a:ext uri="{FF2B5EF4-FFF2-40B4-BE49-F238E27FC236}">
                <a16:creationId xmlns:a16="http://schemas.microsoft.com/office/drawing/2014/main" id="{28EAC44A-E902-E449-AFD2-EB1A01498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4" name="AutoShape 14">
            <a:extLst>
              <a:ext uri="{FF2B5EF4-FFF2-40B4-BE49-F238E27FC236}">
                <a16:creationId xmlns:a16="http://schemas.microsoft.com/office/drawing/2014/main" id="{9BB55106-539E-7D41-836E-1727E2BF9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5" name="AutoShape 15">
            <a:extLst>
              <a:ext uri="{FF2B5EF4-FFF2-40B4-BE49-F238E27FC236}">
                <a16:creationId xmlns:a16="http://schemas.microsoft.com/office/drawing/2014/main" id="{F927FDF2-312C-D445-A855-5234F006F858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6" name="Line 16">
            <a:extLst>
              <a:ext uri="{FF2B5EF4-FFF2-40B4-BE49-F238E27FC236}">
                <a16:creationId xmlns:a16="http://schemas.microsoft.com/office/drawing/2014/main" id="{2B831946-2C62-4F4E-A105-605D20CF7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37" name="Rectangle 17">
            <a:extLst>
              <a:ext uri="{FF2B5EF4-FFF2-40B4-BE49-F238E27FC236}">
                <a16:creationId xmlns:a16="http://schemas.microsoft.com/office/drawing/2014/main" id="{3422C4C6-A54B-0A47-9B86-244D810D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919191"/>
                </a:solidFill>
                <a:effectLst/>
                <a:latin typeface="Times" pitchFamily="2" charset="0"/>
              </a:rPr>
              <a:t>10 </a:t>
            </a:r>
            <a:r>
              <a:rPr lang="en-US" altLang="en-US" sz="2400" b="1" i="0">
                <a:solidFill>
                  <a:srgbClr val="8AB5DC"/>
                </a:solidFill>
                <a:effectLst/>
                <a:latin typeface="Kerala" pitchFamily="2" charset="0"/>
              </a:rPr>
              <a:t>ØíÅÜBZ</a:t>
            </a:r>
          </a:p>
        </p:txBody>
      </p:sp>
      <p:sp>
        <p:nvSpPr>
          <p:cNvPr id="286738" name="Rectangle 18">
            <a:extLst>
              <a:ext uri="{FF2B5EF4-FFF2-40B4-BE49-F238E27FC236}">
                <a16:creationId xmlns:a16="http://schemas.microsoft.com/office/drawing/2014/main" id="{2A7CE9F1-FF18-E644-8882-08C945D1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6</a:t>
            </a:r>
          </a:p>
        </p:txBody>
      </p:sp>
      <p:sp>
        <p:nvSpPr>
          <p:cNvPr id="286739" name="Rectangle 19">
            <a:extLst>
              <a:ext uri="{FF2B5EF4-FFF2-40B4-BE49-F238E27FC236}">
                <a16:creationId xmlns:a16="http://schemas.microsoft.com/office/drawing/2014/main" id="{E266DFB4-A023-6141-A9A7-FC3D51456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4</a:t>
            </a:r>
          </a:p>
        </p:txBody>
      </p:sp>
      <p:sp>
        <p:nvSpPr>
          <p:cNvPr id="286740" name="Oval 20">
            <a:extLst>
              <a:ext uri="{FF2B5EF4-FFF2-40B4-BE49-F238E27FC236}">
                <a16:creationId xmlns:a16="http://schemas.microsoft.com/office/drawing/2014/main" id="{FC4B96F4-5492-6D49-8B17-4D67C62C2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1" name="Rectangle 21">
            <a:extLst>
              <a:ext uri="{FF2B5EF4-FFF2-40B4-BE49-F238E27FC236}">
                <a16:creationId xmlns:a16="http://schemas.microsoft.com/office/drawing/2014/main" id="{F36A7451-8B34-2D43-86F7-4CE04BBDC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6742" name="Oval 22">
            <a:extLst>
              <a:ext uri="{FF2B5EF4-FFF2-40B4-BE49-F238E27FC236}">
                <a16:creationId xmlns:a16="http://schemas.microsoft.com/office/drawing/2014/main" id="{13DB02B0-76DE-FB48-B66A-913731AC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3" name="Rectangle 23">
            <a:extLst>
              <a:ext uri="{FF2B5EF4-FFF2-40B4-BE49-F238E27FC236}">
                <a16:creationId xmlns:a16="http://schemas.microsoft.com/office/drawing/2014/main" id="{000665FF-3988-CD49-BCD2-82EAE6693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6744" name="Oval 24">
            <a:extLst>
              <a:ext uri="{FF2B5EF4-FFF2-40B4-BE49-F238E27FC236}">
                <a16:creationId xmlns:a16="http://schemas.microsoft.com/office/drawing/2014/main" id="{1F933F2C-0EA6-6E42-8C3D-CE9339AD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5" name="Oval 25">
            <a:extLst>
              <a:ext uri="{FF2B5EF4-FFF2-40B4-BE49-F238E27FC236}">
                <a16:creationId xmlns:a16="http://schemas.microsoft.com/office/drawing/2014/main" id="{54A4D086-017B-CC47-960D-C75BF6E11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6" name="Oval 26">
            <a:extLst>
              <a:ext uri="{FF2B5EF4-FFF2-40B4-BE49-F238E27FC236}">
                <a16:creationId xmlns:a16="http://schemas.microsoft.com/office/drawing/2014/main" id="{4C9A71A0-307A-B642-87C0-CE10D85C9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7" name="Rectangle 27">
            <a:extLst>
              <a:ext uri="{FF2B5EF4-FFF2-40B4-BE49-F238E27FC236}">
                <a16:creationId xmlns:a16="http://schemas.microsoft.com/office/drawing/2014/main" id="{030F1483-8338-4B4D-9D43-44158D4B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rgbClr val="9999FF"/>
              </a:solidFill>
              <a:effectLst/>
              <a:latin typeface="Times" pitchFamily="2" charset="0"/>
            </a:endParaRPr>
          </a:p>
        </p:txBody>
      </p:sp>
      <p:sp>
        <p:nvSpPr>
          <p:cNvPr id="286748" name="Oval 28">
            <a:extLst>
              <a:ext uri="{FF2B5EF4-FFF2-40B4-BE49-F238E27FC236}">
                <a16:creationId xmlns:a16="http://schemas.microsoft.com/office/drawing/2014/main" id="{4382DBFC-73BD-7441-9323-9040ACC15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9" name="Oval 29">
            <a:extLst>
              <a:ext uri="{FF2B5EF4-FFF2-40B4-BE49-F238E27FC236}">
                <a16:creationId xmlns:a16="http://schemas.microsoft.com/office/drawing/2014/main" id="{9CBED577-0E32-4D4F-816C-D7F0D408A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0" name="Oval 30">
            <a:extLst>
              <a:ext uri="{FF2B5EF4-FFF2-40B4-BE49-F238E27FC236}">
                <a16:creationId xmlns:a16="http://schemas.microsoft.com/office/drawing/2014/main" id="{FADEDC93-431E-7846-B328-C0A25B2D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1" name="Rectangle 31">
            <a:extLst>
              <a:ext uri="{FF2B5EF4-FFF2-40B4-BE49-F238E27FC236}">
                <a16:creationId xmlns:a16="http://schemas.microsoft.com/office/drawing/2014/main" id="{25E7DE0E-FA0B-784C-A97B-E528E4CE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5164138"/>
            <a:ext cx="16367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ØàÈÞÏí ÎÜ</a:t>
            </a:r>
          </a:p>
        </p:txBody>
      </p:sp>
      <p:sp>
        <p:nvSpPr>
          <p:cNvPr id="286752" name="Oval 32">
            <a:extLst>
              <a:ext uri="{FF2B5EF4-FFF2-40B4-BE49-F238E27FC236}">
                <a16:creationId xmlns:a16="http://schemas.microsoft.com/office/drawing/2014/main" id="{24FBB57A-4D6B-3D4A-B487-C08299753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3" name="Line 33">
            <a:extLst>
              <a:ext uri="{FF2B5EF4-FFF2-40B4-BE49-F238E27FC236}">
                <a16:creationId xmlns:a16="http://schemas.microsoft.com/office/drawing/2014/main" id="{211910EB-6D29-7145-B8D7-4A1A49FF7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4" name="Oval 34">
            <a:extLst>
              <a:ext uri="{FF2B5EF4-FFF2-40B4-BE49-F238E27FC236}">
                <a16:creationId xmlns:a16="http://schemas.microsoft.com/office/drawing/2014/main" id="{1A37D6B9-BA5C-A74A-9C0B-F85759489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5" name="Oval 35">
            <a:extLst>
              <a:ext uri="{FF2B5EF4-FFF2-40B4-BE49-F238E27FC236}">
                <a16:creationId xmlns:a16="http://schemas.microsoft.com/office/drawing/2014/main" id="{51D4F670-739C-104A-9917-11EC0C505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6" name="Text Box 36">
            <a:extLst>
              <a:ext uri="{FF2B5EF4-FFF2-40B4-BE49-F238E27FC236}">
                <a16:creationId xmlns:a16="http://schemas.microsoft.com/office/drawing/2014/main" id="{438608AE-CC9C-7346-B10E-8F80857B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grpSp>
        <p:nvGrpSpPr>
          <p:cNvPr id="286757" name="Group 37">
            <a:extLst>
              <a:ext uri="{FF2B5EF4-FFF2-40B4-BE49-F238E27FC236}">
                <a16:creationId xmlns:a16="http://schemas.microsoft.com/office/drawing/2014/main" id="{7AD7B156-6F5D-8A43-81E5-BF15FAD0C127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505200"/>
            <a:ext cx="2514600" cy="2362200"/>
            <a:chOff x="2448" y="2208"/>
            <a:chExt cx="1584" cy="1488"/>
          </a:xfrm>
        </p:grpSpPr>
        <p:sp>
          <p:nvSpPr>
            <p:cNvPr id="286758" name="Text Box 38">
              <a:extLst>
                <a:ext uri="{FF2B5EF4-FFF2-40B4-BE49-F238E27FC236}">
                  <a16:creationId xmlns:a16="http://schemas.microsoft.com/office/drawing/2014/main" id="{9693B300-14F5-A34D-8C6A-3613CC3AD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134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"</a:t>
              </a:r>
              <a:r>
                <a:rPr lang="en-US" altLang="en-US" sz="4000" i="0">
                  <a:solidFill>
                    <a:srgbClr val="FFFF00"/>
                  </a:solidFill>
                  <a:effectLst/>
                  <a:latin typeface="Kerala" pitchFamily="2" charset="0"/>
                </a:rPr>
                <a:t>ÆÞX ÎáÄW çÌVçÖÌÕæø</a:t>
              </a:r>
              <a:r>
                <a:rPr lang="en-US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</a:p>
          </p:txBody>
        </p:sp>
        <p:sp>
          <p:nvSpPr>
            <p:cNvPr id="286759" name="AutoShape 39">
              <a:extLst>
                <a:ext uri="{FF2B5EF4-FFF2-40B4-BE49-F238E27FC236}">
                  <a16:creationId xmlns:a16="http://schemas.microsoft.com/office/drawing/2014/main" id="{B0CA8B77-403D-9041-BBB9-3AF40E539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760" name="Text Box 40">
            <a:extLst>
              <a:ext uri="{FF2B5EF4-FFF2-40B4-BE49-F238E27FC236}">
                <a16:creationId xmlns:a16="http://schemas.microsoft.com/office/drawing/2014/main" id="{4804E1EF-536C-5F4C-9288-5363DAC03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5638800"/>
            <a:ext cx="1146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i="0">
                <a:effectLst/>
                <a:latin typeface="Kerala" pitchFamily="2" charset="0"/>
              </a:rPr>
              <a:t>ÈcÞÏÞÇßÉzÞV</a:t>
            </a:r>
            <a:r>
              <a:rPr lang="en-US" altLang="en-US" sz="1600" i="0">
                <a:effectLst/>
                <a:latin typeface="Kerala" pitchFamily="2" charset="0"/>
              </a:rPr>
              <a:t> </a:t>
            </a:r>
            <a:r>
              <a:rPr lang="en-US" alt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286761" name="Line 41">
            <a:extLst>
              <a:ext uri="{FF2B5EF4-FFF2-40B4-BE49-F238E27FC236}">
                <a16:creationId xmlns:a16="http://schemas.microsoft.com/office/drawing/2014/main" id="{CB3D0B85-4F8C-4445-80D0-9B946B554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2" name="Line 42">
            <a:extLst>
              <a:ext uri="{FF2B5EF4-FFF2-40B4-BE49-F238E27FC236}">
                <a16:creationId xmlns:a16="http://schemas.microsoft.com/office/drawing/2014/main" id="{ABD70DF9-6D5D-9643-8547-0E8132F98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3" name="Oval 43">
            <a:extLst>
              <a:ext uri="{FF2B5EF4-FFF2-40B4-BE49-F238E27FC236}">
                <a16:creationId xmlns:a16="http://schemas.microsoft.com/office/drawing/2014/main" id="{2FD53877-95D1-3B41-8D2B-DB9C8ABB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5532438"/>
            <a:ext cx="1157287" cy="850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4" name="Text Box 44">
            <a:extLst>
              <a:ext uri="{FF2B5EF4-FFF2-40B4-BE49-F238E27FC236}">
                <a16:creationId xmlns:a16="http://schemas.microsoft.com/office/drawing/2014/main" id="{A89B4453-454F-8A4B-800B-0411453DE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6765" name="Rectangle 45">
            <a:extLst>
              <a:ext uri="{FF2B5EF4-FFF2-40B4-BE49-F238E27FC236}">
                <a16:creationId xmlns:a16="http://schemas.microsoft.com/office/drawing/2014/main" id="{8F3899B6-5540-974F-9F25-A378812F0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286766" name="Text Box 46">
            <a:extLst>
              <a:ext uri="{FF2B5EF4-FFF2-40B4-BE49-F238E27FC236}">
                <a16:creationId xmlns:a16="http://schemas.microsoft.com/office/drawing/2014/main" id="{42B31CFC-063B-6249-936D-E448E06AA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6767" name="Rectangle 47">
            <a:extLst>
              <a:ext uri="{FF2B5EF4-FFF2-40B4-BE49-F238E27FC236}">
                <a16:creationId xmlns:a16="http://schemas.microsoft.com/office/drawing/2014/main" id="{030EE20E-D889-744A-8678-37ED16C9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6768" name="Text Box 48">
            <a:extLst>
              <a:ext uri="{FF2B5EF4-FFF2-40B4-BE49-F238E27FC236}">
                <a16:creationId xmlns:a16="http://schemas.microsoft.com/office/drawing/2014/main" id="{C8FB5EF5-377F-1D41-BA76-E86862147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86769" name="Rectangle 49">
            <a:extLst>
              <a:ext uri="{FF2B5EF4-FFF2-40B4-BE49-F238E27FC236}">
                <a16:creationId xmlns:a16="http://schemas.microsoft.com/office/drawing/2014/main" id="{B10F3BBC-180F-E243-B8FC-7B632BB49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86770" name="Rectangle 50">
            <a:extLst>
              <a:ext uri="{FF2B5EF4-FFF2-40B4-BE49-F238E27FC236}">
                <a16:creationId xmlns:a16="http://schemas.microsoft.com/office/drawing/2014/main" id="{E608790C-E759-444E-9B85-76B0C1FD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6771" name="Oval 51">
            <a:extLst>
              <a:ext uri="{FF2B5EF4-FFF2-40B4-BE49-F238E27FC236}">
                <a16:creationId xmlns:a16="http://schemas.microsoft.com/office/drawing/2014/main" id="{851BDB43-CE9E-AF4E-BF74-E31FFA9B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79475"/>
            <a:ext cx="133191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2" name="Rectangle 52">
            <a:extLst>
              <a:ext uri="{FF2B5EF4-FFF2-40B4-BE49-F238E27FC236}">
                <a16:creationId xmlns:a16="http://schemas.microsoft.com/office/drawing/2014/main" id="{18847575-378C-0443-9AC4-10BB5CE5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6773" name="Rectangle 53">
            <a:extLst>
              <a:ext uri="{FF2B5EF4-FFF2-40B4-BE49-F238E27FC236}">
                <a16:creationId xmlns:a16="http://schemas.microsoft.com/office/drawing/2014/main" id="{ABE3059D-37B1-3240-8748-FEAF51652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grpSp>
        <p:nvGrpSpPr>
          <p:cNvPr id="286774" name="Group 54">
            <a:extLst>
              <a:ext uri="{FF2B5EF4-FFF2-40B4-BE49-F238E27FC236}">
                <a16:creationId xmlns:a16="http://schemas.microsoft.com/office/drawing/2014/main" id="{9191368E-8ECF-8043-A2F2-1D7EB54B735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4213"/>
            <a:ext cx="925512" cy="3757612"/>
            <a:chOff x="1017" y="431"/>
            <a:chExt cx="583" cy="2367"/>
          </a:xfrm>
        </p:grpSpPr>
        <p:sp>
          <p:nvSpPr>
            <p:cNvPr id="286775" name="Oval 55">
              <a:extLst>
                <a:ext uri="{FF2B5EF4-FFF2-40B4-BE49-F238E27FC236}">
                  <a16:creationId xmlns:a16="http://schemas.microsoft.com/office/drawing/2014/main" id="{1DBA9320-4DBD-B84D-BEDF-926ABBA89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76" name="Rectangle 56">
              <a:extLst>
                <a:ext uri="{FF2B5EF4-FFF2-40B4-BE49-F238E27FC236}">
                  <a16:creationId xmlns:a16="http://schemas.microsoft.com/office/drawing/2014/main" id="{70E31213-B0E6-0147-AC1D-A283F85928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99" y="1354"/>
              <a:ext cx="2323" cy="47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400" i="0">
                  <a:solidFill>
                    <a:srgbClr val="FAF200"/>
                  </a:solidFill>
                  <a:effectLst/>
                  <a:latin typeface="Kerala" pitchFamily="2" charset="0"/>
                </a:rPr>
                <a:t>çÆÖ¢</a:t>
              </a:r>
            </a:p>
          </p:txBody>
        </p:sp>
      </p:grpSp>
      <p:sp>
        <p:nvSpPr>
          <p:cNvPr id="286777" name="Rectangle 57">
            <a:extLst>
              <a:ext uri="{FF2B5EF4-FFF2-40B4-BE49-F238E27FC236}">
                <a16:creationId xmlns:a16="http://schemas.microsoft.com/office/drawing/2014/main" id="{56879AF6-FD5E-9C47-A16A-310F15FFD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6778" name="Rectangle 58">
            <a:extLst>
              <a:ext uri="{FF2B5EF4-FFF2-40B4-BE49-F238E27FC236}">
                <a16:creationId xmlns:a16="http://schemas.microsoft.com/office/drawing/2014/main" id="{13D0A9DA-F76C-C840-A522-EF865F627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286779" name="Rectangle 59">
            <a:extLst>
              <a:ext uri="{FF2B5EF4-FFF2-40B4-BE49-F238E27FC236}">
                <a16:creationId xmlns:a16="http://schemas.microsoft.com/office/drawing/2014/main" id="{810DF65C-E934-8042-84EA-DF769BE04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2987675"/>
            <a:ext cx="11128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 i="0">
                <a:solidFill>
                  <a:srgbClr val="8AB5DC"/>
                </a:solidFill>
                <a:effectLst/>
                <a:latin typeface="Kerala" pitchFamily="2" charset="0"/>
              </a:rPr>
              <a:t>çÏÞVgÞX</a:t>
            </a:r>
            <a:endParaRPr lang="en-US" altLang="en-US" sz="2000" b="1" i="0">
              <a:solidFill>
                <a:srgbClr val="8AB5DC"/>
              </a:solidFill>
              <a:effectLst/>
              <a:latin typeface="Times" pitchFamily="2" charset="0"/>
            </a:endParaRPr>
          </a:p>
        </p:txBody>
      </p:sp>
      <p:sp>
        <p:nvSpPr>
          <p:cNvPr id="286780" name="Rectangle 60">
            <a:extLst>
              <a:ext uri="{FF2B5EF4-FFF2-40B4-BE49-F238E27FC236}">
                <a16:creationId xmlns:a16="http://schemas.microsoft.com/office/drawing/2014/main" id="{18F8B0F4-4BC8-5C4C-96C5-513FFED1D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86781" name="Rectangle 61">
            <a:extLst>
              <a:ext uri="{FF2B5EF4-FFF2-40B4-BE49-F238E27FC236}">
                <a16:creationId xmlns:a16="http://schemas.microsoft.com/office/drawing/2014/main" id="{976C34FE-1BE2-6444-9A91-DC3EF1AAF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6782" name="Rectangle 62">
            <a:extLst>
              <a:ext uri="{FF2B5EF4-FFF2-40B4-BE49-F238E27FC236}">
                <a16:creationId xmlns:a16="http://schemas.microsoft.com/office/drawing/2014/main" id="{FF3B6FB5-8C71-AE41-90BF-0EF61D79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286783" name="Rectangle 63">
            <a:extLst>
              <a:ext uri="{FF2B5EF4-FFF2-40B4-BE49-F238E27FC236}">
                <a16:creationId xmlns:a16="http://schemas.microsoft.com/office/drawing/2014/main" id="{BDAA04EF-3C6F-9249-9581-FD70FB09E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286784" name="Rectangle 64">
            <a:extLst>
              <a:ext uri="{FF2B5EF4-FFF2-40B4-BE49-F238E27FC236}">
                <a16:creationId xmlns:a16="http://schemas.microsoft.com/office/drawing/2014/main" id="{F68548A9-C6F1-664B-9237-B6D3F823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3" y="3967163"/>
            <a:ext cx="1855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i="0">
                <a:effectLst/>
                <a:latin typeface="Kerala" pitchFamily="2" charset="0"/>
              </a:rPr>
              <a:t>¨¼ßÉíÄí</a:t>
            </a:r>
          </a:p>
        </p:txBody>
      </p:sp>
      <p:sp>
        <p:nvSpPr>
          <p:cNvPr id="286785" name="Rectangle 65">
            <a:extLst>
              <a:ext uri="{FF2B5EF4-FFF2-40B4-BE49-F238E27FC236}">
                <a16:creationId xmlns:a16="http://schemas.microsoft.com/office/drawing/2014/main" id="{E5F0EDD8-D355-8442-A431-302A66A23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6786" name="AutoShape 66">
            <a:extLst>
              <a:ext uri="{FF2B5EF4-FFF2-40B4-BE49-F238E27FC236}">
                <a16:creationId xmlns:a16="http://schemas.microsoft.com/office/drawing/2014/main" id="{3974CBE9-A7DC-6640-9582-71D37B3C7D3A}"/>
              </a:ext>
            </a:extLst>
          </p:cNvPr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endParaRPr lang="en-US" alt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286787" name="Rectangle 67">
            <a:extLst>
              <a:ext uri="{FF2B5EF4-FFF2-40B4-BE49-F238E27FC236}">
                <a16:creationId xmlns:a16="http://schemas.microsoft.com/office/drawing/2014/main" id="{13FF53AC-C6C2-BD44-9E71-583B48B9B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6788" name="Rectangle 68">
            <a:extLst>
              <a:ext uri="{FF2B5EF4-FFF2-40B4-BE49-F238E27FC236}">
                <a16:creationId xmlns:a16="http://schemas.microsoft.com/office/drawing/2014/main" id="{6D52F1DA-CD03-2543-8151-28793F639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8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6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Freeform 2">
            <a:extLst>
              <a:ext uri="{FF2B5EF4-FFF2-40B4-BE49-F238E27FC236}">
                <a16:creationId xmlns:a16="http://schemas.microsoft.com/office/drawing/2014/main" id="{6BD6443F-B172-4042-944B-ADC165246CBA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6CB455C1-C8D3-F34B-A27A-CD1862525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8" name="Rectangle 4">
            <a:extLst>
              <a:ext uri="{FF2B5EF4-FFF2-40B4-BE49-F238E27FC236}">
                <a16:creationId xmlns:a16="http://schemas.microsoft.com/office/drawing/2014/main" id="{A6E61B85-62D9-7C47-B4B6-C0FFBB6D4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9" name="Freeform 5">
            <a:extLst>
              <a:ext uri="{FF2B5EF4-FFF2-40B4-BE49-F238E27FC236}">
                <a16:creationId xmlns:a16="http://schemas.microsoft.com/office/drawing/2014/main" id="{2483B01F-4BDD-3748-AEB1-30E3B6EC2A0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0" name="Freeform 6">
            <a:extLst>
              <a:ext uri="{FF2B5EF4-FFF2-40B4-BE49-F238E27FC236}">
                <a16:creationId xmlns:a16="http://schemas.microsoft.com/office/drawing/2014/main" id="{CBA56C09-32F1-1941-B231-2BC67C55ED3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1" name="Freeform 7">
            <a:extLst>
              <a:ext uri="{FF2B5EF4-FFF2-40B4-BE49-F238E27FC236}">
                <a16:creationId xmlns:a16="http://schemas.microsoft.com/office/drawing/2014/main" id="{D6B27D1F-9772-3B4C-926F-0EB053D6069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2" name="Freeform 8">
            <a:extLst>
              <a:ext uri="{FF2B5EF4-FFF2-40B4-BE49-F238E27FC236}">
                <a16:creationId xmlns:a16="http://schemas.microsoft.com/office/drawing/2014/main" id="{655B0F79-0D64-4F4D-8D1D-5C79E368C21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3" name="Freeform 9">
            <a:extLst>
              <a:ext uri="{FF2B5EF4-FFF2-40B4-BE49-F238E27FC236}">
                <a16:creationId xmlns:a16="http://schemas.microsoft.com/office/drawing/2014/main" id="{7E78C8A2-85A8-AC4F-AC73-76593446D110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4" name="Freeform 10">
            <a:extLst>
              <a:ext uri="{FF2B5EF4-FFF2-40B4-BE49-F238E27FC236}">
                <a16:creationId xmlns:a16="http://schemas.microsoft.com/office/drawing/2014/main" id="{B3BD7AC6-70E5-6C4D-B57A-D749FC9A86DE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5" name="Rectangle 11">
            <a:extLst>
              <a:ext uri="{FF2B5EF4-FFF2-40B4-BE49-F238E27FC236}">
                <a16:creationId xmlns:a16="http://schemas.microsoft.com/office/drawing/2014/main" id="{B2FE46C9-E29C-3244-B647-E1D48131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56" name="Rectangle 12">
            <a:extLst>
              <a:ext uri="{FF2B5EF4-FFF2-40B4-BE49-F238E27FC236}">
                <a16:creationId xmlns:a16="http://schemas.microsoft.com/office/drawing/2014/main" id="{A5A44BD6-5E48-0540-A539-B4D9A11C0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7" name="Line 13">
            <a:extLst>
              <a:ext uri="{FF2B5EF4-FFF2-40B4-BE49-F238E27FC236}">
                <a16:creationId xmlns:a16="http://schemas.microsoft.com/office/drawing/2014/main" id="{478F07A4-3615-ED49-ACBB-89313BDCA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8" name="Line 14">
            <a:extLst>
              <a:ext uri="{FF2B5EF4-FFF2-40B4-BE49-F238E27FC236}">
                <a16:creationId xmlns:a16="http://schemas.microsoft.com/office/drawing/2014/main" id="{25339851-65A2-6846-AE31-6C96BFC73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9" name="Rectangle 15">
            <a:extLst>
              <a:ext uri="{FF2B5EF4-FFF2-40B4-BE49-F238E27FC236}">
                <a16:creationId xmlns:a16="http://schemas.microsoft.com/office/drawing/2014/main" id="{B10FC8CF-BEC8-3049-AC9E-98E126714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60" name="Line 16">
            <a:extLst>
              <a:ext uri="{FF2B5EF4-FFF2-40B4-BE49-F238E27FC236}">
                <a16:creationId xmlns:a16="http://schemas.microsoft.com/office/drawing/2014/main" id="{3AC6C0C8-8AD4-5641-AC6E-AC424E4B8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1" name="Oval 17">
            <a:extLst>
              <a:ext uri="{FF2B5EF4-FFF2-40B4-BE49-F238E27FC236}">
                <a16:creationId xmlns:a16="http://schemas.microsoft.com/office/drawing/2014/main" id="{C6AD1447-CE4C-264B-8F4A-3D6FBEAAA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2" name="Rectangle 18">
            <a:extLst>
              <a:ext uri="{FF2B5EF4-FFF2-40B4-BE49-F238E27FC236}">
                <a16:creationId xmlns:a16="http://schemas.microsoft.com/office/drawing/2014/main" id="{C0A30159-B2CD-1C42-B6AE-A2CFE9DE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3" name="Oval 19">
            <a:extLst>
              <a:ext uri="{FF2B5EF4-FFF2-40B4-BE49-F238E27FC236}">
                <a16:creationId xmlns:a16="http://schemas.microsoft.com/office/drawing/2014/main" id="{F8D9CC73-4654-014A-8861-95C1A7565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4" name="Rectangle 20">
            <a:extLst>
              <a:ext uri="{FF2B5EF4-FFF2-40B4-BE49-F238E27FC236}">
                <a16:creationId xmlns:a16="http://schemas.microsoft.com/office/drawing/2014/main" id="{6A79B267-C0EF-4348-8840-D359C188C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65" name="Oval 21">
            <a:extLst>
              <a:ext uri="{FF2B5EF4-FFF2-40B4-BE49-F238E27FC236}">
                <a16:creationId xmlns:a16="http://schemas.microsoft.com/office/drawing/2014/main" id="{05292174-41D5-9142-A0E2-2CD39531D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6" name="Rectangle 22">
            <a:extLst>
              <a:ext uri="{FF2B5EF4-FFF2-40B4-BE49-F238E27FC236}">
                <a16:creationId xmlns:a16="http://schemas.microsoft.com/office/drawing/2014/main" id="{8612B76A-F04F-C240-AB5A-2D2EDAB19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67" name="Oval 23">
            <a:extLst>
              <a:ext uri="{FF2B5EF4-FFF2-40B4-BE49-F238E27FC236}">
                <a16:creationId xmlns:a16="http://schemas.microsoft.com/office/drawing/2014/main" id="{179C4DA5-5470-4542-B7FE-1EC9314BD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8" name="Oval 24">
            <a:extLst>
              <a:ext uri="{FF2B5EF4-FFF2-40B4-BE49-F238E27FC236}">
                <a16:creationId xmlns:a16="http://schemas.microsoft.com/office/drawing/2014/main" id="{8A65F11E-761A-684A-BBD9-59C3A9A13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69" name="Rectangle 25">
            <a:extLst>
              <a:ext uri="{FF2B5EF4-FFF2-40B4-BE49-F238E27FC236}">
                <a16:creationId xmlns:a16="http://schemas.microsoft.com/office/drawing/2014/main" id="{732EF432-E54E-0E40-A6AD-D40BA8C2D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2568575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70" name="Oval 26">
            <a:extLst>
              <a:ext uri="{FF2B5EF4-FFF2-40B4-BE49-F238E27FC236}">
                <a16:creationId xmlns:a16="http://schemas.microsoft.com/office/drawing/2014/main" id="{081C3247-E23B-5F44-A400-AB354821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1" name="Rectangle 27">
            <a:extLst>
              <a:ext uri="{FF2B5EF4-FFF2-40B4-BE49-F238E27FC236}">
                <a16:creationId xmlns:a16="http://schemas.microsoft.com/office/drawing/2014/main" id="{9AF340B4-2079-2148-81D2-6DF7DDD5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3078163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72" name="Oval 28">
            <a:extLst>
              <a:ext uri="{FF2B5EF4-FFF2-40B4-BE49-F238E27FC236}">
                <a16:creationId xmlns:a16="http://schemas.microsoft.com/office/drawing/2014/main" id="{78157F1A-626E-C941-8D93-0B8910E79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3" name="Oval 29">
            <a:extLst>
              <a:ext uri="{FF2B5EF4-FFF2-40B4-BE49-F238E27FC236}">
                <a16:creationId xmlns:a16="http://schemas.microsoft.com/office/drawing/2014/main" id="{D5A8C947-AB37-C04B-8D79-59153E423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4" name="Oval 30">
            <a:extLst>
              <a:ext uri="{FF2B5EF4-FFF2-40B4-BE49-F238E27FC236}">
                <a16:creationId xmlns:a16="http://schemas.microsoft.com/office/drawing/2014/main" id="{CAC506F3-B031-E946-887E-1B68D37E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5" name="Oval 31">
            <a:extLst>
              <a:ext uri="{FF2B5EF4-FFF2-40B4-BE49-F238E27FC236}">
                <a16:creationId xmlns:a16="http://schemas.microsoft.com/office/drawing/2014/main" id="{D1E0B89C-87F3-DC45-AEE5-DEF1B819A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6" name="Rectangle 32">
            <a:extLst>
              <a:ext uri="{FF2B5EF4-FFF2-40B4-BE49-F238E27FC236}">
                <a16:creationId xmlns:a16="http://schemas.microsoft.com/office/drawing/2014/main" id="{A0582729-2C75-294A-9BFD-774D26418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4081463"/>
            <a:ext cx="1023937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i="0">
                <a:solidFill>
                  <a:schemeClr val="folHlink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18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77" name="Text Box 33">
            <a:extLst>
              <a:ext uri="{FF2B5EF4-FFF2-40B4-BE49-F238E27FC236}">
                <a16:creationId xmlns:a16="http://schemas.microsoft.com/office/drawing/2014/main" id="{B48E9100-98B0-B642-A8F1-68014AC73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836863"/>
            <a:ext cx="3352800" cy="2754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US" sz="6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en-US" sz="6600" i="0">
                <a:solidFill>
                  <a:srgbClr val="FFFA35"/>
                </a:solidFill>
                <a:effectLst/>
                <a:latin typeface="Kerala" pitchFamily="2" charset="0"/>
              </a:rPr>
              <a:t>È¿È çÕÆß!</a:t>
            </a:r>
            <a:r>
              <a:rPr lang="en-US" altLang="en-US" sz="6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</p:txBody>
      </p:sp>
      <p:sp>
        <p:nvSpPr>
          <p:cNvPr id="287778" name="Text Box 34">
            <a:extLst>
              <a:ext uri="{FF2B5EF4-FFF2-40B4-BE49-F238E27FC236}">
                <a16:creationId xmlns:a16="http://schemas.microsoft.com/office/drawing/2014/main" id="{31564495-C12D-F245-8FC5-551B23282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7779" name="Rectangle 35">
            <a:extLst>
              <a:ext uri="{FF2B5EF4-FFF2-40B4-BE49-F238E27FC236}">
                <a16:creationId xmlns:a16="http://schemas.microsoft.com/office/drawing/2014/main" id="{E7C14550-7D7B-7045-9664-A6D9D3C7B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287780" name="Text Box 36">
            <a:extLst>
              <a:ext uri="{FF2B5EF4-FFF2-40B4-BE49-F238E27FC236}">
                <a16:creationId xmlns:a16="http://schemas.microsoft.com/office/drawing/2014/main" id="{C4F31D66-B23B-104D-B7C5-A3D960414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7781" name="Rectangle 37">
            <a:extLst>
              <a:ext uri="{FF2B5EF4-FFF2-40B4-BE49-F238E27FC236}">
                <a16:creationId xmlns:a16="http://schemas.microsoft.com/office/drawing/2014/main" id="{41535347-805F-DA46-955C-4E667E8B5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7782" name="Rectangle 38">
            <a:extLst>
              <a:ext uri="{FF2B5EF4-FFF2-40B4-BE49-F238E27FC236}">
                <a16:creationId xmlns:a16="http://schemas.microsoft.com/office/drawing/2014/main" id="{BC895532-A873-404B-9B95-B6BD6B909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87783" name="Rectangle 39">
            <a:extLst>
              <a:ext uri="{FF2B5EF4-FFF2-40B4-BE49-F238E27FC236}">
                <a16:creationId xmlns:a16="http://schemas.microsoft.com/office/drawing/2014/main" id="{70ACB2A0-6228-424F-9C48-14B8067B2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976313"/>
            <a:ext cx="1143000" cy="577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1600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7784" name="Rectangle 40">
            <a:extLst>
              <a:ext uri="{FF2B5EF4-FFF2-40B4-BE49-F238E27FC236}">
                <a16:creationId xmlns:a16="http://schemas.microsoft.com/office/drawing/2014/main" id="{6320B4DB-4459-CB4F-B86A-2F16F3448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7785" name="Rectangle 41">
            <a:extLst>
              <a:ext uri="{FF2B5EF4-FFF2-40B4-BE49-F238E27FC236}">
                <a16:creationId xmlns:a16="http://schemas.microsoft.com/office/drawing/2014/main" id="{20F443A1-E0C6-E64C-A192-462B1B62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104900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87786" name="Rectangle 42">
            <a:extLst>
              <a:ext uri="{FF2B5EF4-FFF2-40B4-BE49-F238E27FC236}">
                <a16:creationId xmlns:a16="http://schemas.microsoft.com/office/drawing/2014/main" id="{B60F650D-8CDD-5D4F-8C01-2AB887417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906463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7787" name="Rectangle 43">
            <a:extLst>
              <a:ext uri="{FF2B5EF4-FFF2-40B4-BE49-F238E27FC236}">
                <a16:creationId xmlns:a16="http://schemas.microsoft.com/office/drawing/2014/main" id="{57DD262C-7749-D64B-94D1-016AE456D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2987675"/>
            <a:ext cx="1676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i="0">
                <a:solidFill>
                  <a:srgbClr val="FAF200"/>
                </a:solidFill>
                <a:effectLst/>
                <a:latin typeface="Kerala" pitchFamily="2" charset="0"/>
              </a:rPr>
              <a:t>çÏÞVgÞX</a:t>
            </a:r>
            <a:endParaRPr lang="en-US" altLang="en-US" b="1" i="0">
              <a:solidFill>
                <a:srgbClr val="FAF200"/>
              </a:solidFill>
              <a:effectLst/>
              <a:latin typeface="Times" pitchFamily="2" charset="0"/>
            </a:endParaRPr>
          </a:p>
        </p:txBody>
      </p:sp>
      <p:sp>
        <p:nvSpPr>
          <p:cNvPr id="287788" name="Rectangle 44">
            <a:extLst>
              <a:ext uri="{FF2B5EF4-FFF2-40B4-BE49-F238E27FC236}">
                <a16:creationId xmlns:a16="http://schemas.microsoft.com/office/drawing/2014/main" id="{E18993AF-C494-3E4A-941C-EC6EA5705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7789" name="Rectangle 45">
            <a:extLst>
              <a:ext uri="{FF2B5EF4-FFF2-40B4-BE49-F238E27FC236}">
                <a16:creationId xmlns:a16="http://schemas.microsoft.com/office/drawing/2014/main" id="{F461CD96-6C5B-7147-A9D7-E7FC15E9C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·ÜàÜ µ¿W</a:t>
            </a:r>
          </a:p>
        </p:txBody>
      </p:sp>
      <p:sp>
        <p:nvSpPr>
          <p:cNvPr id="287790" name="Rectangle 46">
            <a:extLst>
              <a:ext uri="{FF2B5EF4-FFF2-40B4-BE49-F238E27FC236}">
                <a16:creationId xmlns:a16="http://schemas.microsoft.com/office/drawing/2014/main" id="{371F2AC8-40E4-8F42-93CB-208086A6E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157287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7791" name="Rectangle 47">
            <a:extLst>
              <a:ext uri="{FF2B5EF4-FFF2-40B4-BE49-F238E27FC236}">
                <a16:creationId xmlns:a16="http://schemas.microsoft.com/office/drawing/2014/main" id="{1438476B-889A-0B41-BF78-3871112BC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ÈßæÈçÕ (¥ÛâV)</a:t>
            </a:r>
          </a:p>
        </p:txBody>
      </p:sp>
      <p:sp>
        <p:nvSpPr>
          <p:cNvPr id="287792" name="Rectangle 48">
            <a:extLst>
              <a:ext uri="{FF2B5EF4-FFF2-40B4-BE49-F238E27FC236}">
                <a16:creationId xmlns:a16="http://schemas.microsoft.com/office/drawing/2014/main" id="{5E660F7F-2434-F843-9FE6-202199C74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ÏâdËGàØí ÈÆß</a:t>
            </a:r>
          </a:p>
        </p:txBody>
      </p:sp>
      <p:sp>
        <p:nvSpPr>
          <p:cNvPr id="287793" name="Rectangle 49">
            <a:extLst>
              <a:ext uri="{FF2B5EF4-FFF2-40B4-BE49-F238E27FC236}">
                <a16:creationId xmlns:a16="http://schemas.microsoft.com/office/drawing/2014/main" id="{7E092C59-CDA0-EA4A-B0A4-08488509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903412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EFF58646-00F6-214D-821D-562F7A705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400" b="1" i="0">
                <a:solidFill>
                  <a:schemeClr val="folHlink"/>
                </a:solidFill>
                <a:effectLst/>
                <a:latin typeface="Kerala" pitchFamily="2" charset="0"/>
              </a:rPr>
              <a:t>ªV</a:t>
            </a:r>
          </a:p>
        </p:txBody>
      </p:sp>
      <p:sp>
        <p:nvSpPr>
          <p:cNvPr id="287795" name="Rectangle 51">
            <a:extLst>
              <a:ext uri="{FF2B5EF4-FFF2-40B4-BE49-F238E27FC236}">
                <a16:creationId xmlns:a16="http://schemas.microsoft.com/office/drawing/2014/main" id="{FE69DAB9-27F5-014C-9B20-39E20CBD9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219450"/>
            <a:ext cx="13493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æÈçÌÞ</a:t>
            </a:r>
            <a:r>
              <a:rPr lang="en-US" altLang="en-US" sz="2400" i="0">
                <a:solidFill>
                  <a:srgbClr val="FAF200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2400" i="0">
                <a:solidFill>
                  <a:srgbClr val="8AB5DC"/>
                </a:solidFill>
                <a:effectLst/>
                <a:latin typeface="Kerala" pitchFamily="2" charset="0"/>
              </a:rPr>
              <a:t>ÉVÕîÄ¢</a:t>
            </a:r>
          </a:p>
        </p:txBody>
      </p:sp>
      <p:sp>
        <p:nvSpPr>
          <p:cNvPr id="287796" name="Rectangle 52">
            <a:extLst>
              <a:ext uri="{FF2B5EF4-FFF2-40B4-BE49-F238E27FC236}">
                <a16:creationId xmlns:a16="http://schemas.microsoft.com/office/drawing/2014/main" id="{D6778C2B-311F-124E-89D6-A21D556E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478631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0">
                <a:solidFill>
                  <a:srgbClr val="8AB5DC"/>
                </a:solidFill>
                <a:effectLst/>
                <a:latin typeface="Kerala" pitchFamily="2" charset="0"/>
              </a:rPr>
              <a:t>µÞçÆÖí ÌVK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7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1048">
            <a:extLst>
              <a:ext uri="{FF2B5EF4-FFF2-40B4-BE49-F238E27FC236}">
                <a16:creationId xmlns:a16="http://schemas.microsoft.com/office/drawing/2014/main" id="{6A0E5804-CC40-BA42-B782-953B428FD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6" name="Rectangle 1026">
            <a:extLst>
              <a:ext uri="{FF2B5EF4-FFF2-40B4-BE49-F238E27FC236}">
                <a16:creationId xmlns:a16="http://schemas.microsoft.com/office/drawing/2014/main" id="{3A60A175-6B32-C947-B5F7-14421BD47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1027">
            <a:extLst>
              <a:ext uri="{FF2B5EF4-FFF2-40B4-BE49-F238E27FC236}">
                <a16:creationId xmlns:a16="http://schemas.microsoft.com/office/drawing/2014/main" id="{15F731D4-B4F4-B84D-A040-CF0844251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1029">
            <a:extLst>
              <a:ext uri="{FF2B5EF4-FFF2-40B4-BE49-F238E27FC236}">
                <a16:creationId xmlns:a16="http://schemas.microsoft.com/office/drawing/2014/main" id="{27A3FA21-A776-0643-99ED-17A8C0400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1031">
            <a:extLst>
              <a:ext uri="{FF2B5EF4-FFF2-40B4-BE49-F238E27FC236}">
                <a16:creationId xmlns:a16="http://schemas.microsoft.com/office/drawing/2014/main" id="{65BE7232-2903-0644-8759-39F447CDF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1032">
            <a:extLst>
              <a:ext uri="{FF2B5EF4-FFF2-40B4-BE49-F238E27FC236}">
                <a16:creationId xmlns:a16="http://schemas.microsoft.com/office/drawing/2014/main" id="{39C914A0-1069-384D-9C81-615F5424F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1033">
            <a:extLst>
              <a:ext uri="{FF2B5EF4-FFF2-40B4-BE49-F238E27FC236}">
                <a16:creationId xmlns:a16="http://schemas.microsoft.com/office/drawing/2014/main" id="{9F658FBF-D568-2B46-B984-1793B1FA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77514" name="Rectangle 1034">
            <a:extLst>
              <a:ext uri="{FF2B5EF4-FFF2-40B4-BE49-F238E27FC236}">
                <a16:creationId xmlns:a16="http://schemas.microsoft.com/office/drawing/2014/main" id="{DAA73431-87C5-DE42-AB64-377CC20D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pic>
        <p:nvPicPr>
          <p:cNvPr id="277515" name="Picture 1035">
            <a:extLst>
              <a:ext uri="{FF2B5EF4-FFF2-40B4-BE49-F238E27FC236}">
                <a16:creationId xmlns:a16="http://schemas.microsoft.com/office/drawing/2014/main" id="{E1550C13-990D-9E4D-94B9-E5478423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036">
            <a:extLst>
              <a:ext uri="{FF2B5EF4-FFF2-40B4-BE49-F238E27FC236}">
                <a16:creationId xmlns:a16="http://schemas.microsoft.com/office/drawing/2014/main" id="{59D895F6-7C1B-5449-95EC-618A388C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037">
            <a:extLst>
              <a:ext uri="{FF2B5EF4-FFF2-40B4-BE49-F238E27FC236}">
                <a16:creationId xmlns:a16="http://schemas.microsoft.com/office/drawing/2014/main" id="{011C21A1-6083-6549-A78B-E6282D0D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038">
            <a:extLst>
              <a:ext uri="{FF2B5EF4-FFF2-40B4-BE49-F238E27FC236}">
                <a16:creationId xmlns:a16="http://schemas.microsoft.com/office/drawing/2014/main" id="{0487B8A6-C0DD-8246-B44B-9C3BE7A27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>
            <a:fillRect/>
          </a:stretch>
        </p:blipFill>
        <p:spPr bwMode="auto">
          <a:xfrm>
            <a:off x="2754313" y="4760913"/>
            <a:ext cx="1825625" cy="1244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9" name="Picture 1039">
            <a:extLst>
              <a:ext uri="{FF2B5EF4-FFF2-40B4-BE49-F238E27FC236}">
                <a16:creationId xmlns:a16="http://schemas.microsoft.com/office/drawing/2014/main" id="{437EF603-E7E8-C84A-9DBE-8C11C46D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7"/>
          <a:stretch>
            <a:fillRect/>
          </a:stretch>
        </p:blipFill>
        <p:spPr bwMode="auto">
          <a:xfrm>
            <a:off x="6337300" y="4418013"/>
            <a:ext cx="2536825" cy="1597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040">
            <a:extLst>
              <a:ext uri="{FF2B5EF4-FFF2-40B4-BE49-F238E27FC236}">
                <a16:creationId xmlns:a16="http://schemas.microsoft.com/office/drawing/2014/main" id="{9C2D4631-3C45-DA4B-8AA5-7CFC8D93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>
            <a:fillRect/>
          </a:stretch>
        </p:blipFill>
        <p:spPr bwMode="auto">
          <a:xfrm>
            <a:off x="4302125" y="4132263"/>
            <a:ext cx="2470150" cy="1322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041">
            <a:extLst>
              <a:ext uri="{FF2B5EF4-FFF2-40B4-BE49-F238E27FC236}">
                <a16:creationId xmlns:a16="http://schemas.microsoft.com/office/drawing/2014/main" id="{05F69C8E-F993-E94F-AEB5-E77E7442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1045">
            <a:extLst>
              <a:ext uri="{FF2B5EF4-FFF2-40B4-BE49-F238E27FC236}">
                <a16:creationId xmlns:a16="http://schemas.microsoft.com/office/drawing/2014/main" id="{7C886C43-7490-2149-81B0-D3433460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0">
                <a:solidFill>
                  <a:srgbClr val="FFFF00"/>
                </a:solidFill>
                <a:effectLst/>
                <a:latin typeface="Kerala" pitchFamily="2" charset="0"/>
              </a:rPr>
              <a:t>Õ¿Aßæa ËÜÍâÏß×íÀÄÏßW ÈßKá æÄAßæa ÄøßÛßçÜAí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67FF3165-5735-3743-A128-FE3D9E497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DF5242D8-08B2-BD44-BC01-422896517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2" name="Line 4">
            <a:extLst>
              <a:ext uri="{FF2B5EF4-FFF2-40B4-BE49-F238E27FC236}">
                <a16:creationId xmlns:a16="http://schemas.microsoft.com/office/drawing/2014/main" id="{182D914D-AEE9-1F40-800C-2B959F6439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3" name="Text Box 5">
            <a:extLst>
              <a:ext uri="{FF2B5EF4-FFF2-40B4-BE49-F238E27FC236}">
                <a16:creationId xmlns:a16="http://schemas.microsoft.com/office/drawing/2014/main" id="{2087DD3A-9A65-6041-AE6A-4C3C05CD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2282825"/>
            <a:ext cx="5480050" cy="2105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600" i="0">
                <a:solidFill>
                  <a:srgbClr val="FFFA35"/>
                </a:solidFill>
                <a:effectLst/>
                <a:latin typeface="Kerala" pitchFamily="2" charset="0"/>
              </a:rPr>
              <a:t>§ÕÏáæ¿æÏÜïÞ¢ µÞøÃ¢…!</a:t>
            </a:r>
          </a:p>
        </p:txBody>
      </p:sp>
      <p:sp>
        <p:nvSpPr>
          <p:cNvPr id="288774" name="Text Box 6">
            <a:extLst>
              <a:ext uri="{FF2B5EF4-FFF2-40B4-BE49-F238E27FC236}">
                <a16:creationId xmlns:a16="http://schemas.microsoft.com/office/drawing/2014/main" id="{119FE94B-2F0C-A648-AC7A-E1B5F32C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8775" name="Rectangle 7">
            <a:extLst>
              <a:ext uri="{FF2B5EF4-FFF2-40B4-BE49-F238E27FC236}">
                <a16:creationId xmlns:a16="http://schemas.microsoft.com/office/drawing/2014/main" id="{B1D4EFF6-F301-2442-B608-224BA2AF1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88776" name="Text Box 8">
            <a:extLst>
              <a:ext uri="{FF2B5EF4-FFF2-40B4-BE49-F238E27FC236}">
                <a16:creationId xmlns:a16="http://schemas.microsoft.com/office/drawing/2014/main" id="{765AFD19-7934-354D-BB53-D1A858F65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8777" name="Rectangle 9">
            <a:extLst>
              <a:ext uri="{FF2B5EF4-FFF2-40B4-BE49-F238E27FC236}">
                <a16:creationId xmlns:a16="http://schemas.microsoft.com/office/drawing/2014/main" id="{2317665C-FC75-E642-99B6-14A651C35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8778" name="Rectangle 10">
            <a:extLst>
              <a:ext uri="{FF2B5EF4-FFF2-40B4-BE49-F238E27FC236}">
                <a16:creationId xmlns:a16="http://schemas.microsoft.com/office/drawing/2014/main" id="{56868A17-1E08-2C49-89C3-EAFCD37A7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5B4A9513-077D-EB40-ACF3-B3A77FB6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7A077E61-4440-EB4A-9FB2-86B5E29D7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1313824B-B720-104E-9E55-349B94D26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>
            <a:extLst>
              <a:ext uri="{FF2B5EF4-FFF2-40B4-BE49-F238E27FC236}">
                <a16:creationId xmlns:a16="http://schemas.microsoft.com/office/drawing/2014/main" id="{1D9E55A0-10C6-F244-A978-AC7642C32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>
            <a:extLst>
              <a:ext uri="{FF2B5EF4-FFF2-40B4-BE49-F238E27FC236}">
                <a16:creationId xmlns:a16="http://schemas.microsoft.com/office/drawing/2014/main" id="{16D79C04-B97B-A842-885E-F4F1C5FAF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0" name="Line 8">
            <a:extLst>
              <a:ext uri="{FF2B5EF4-FFF2-40B4-BE49-F238E27FC236}">
                <a16:creationId xmlns:a16="http://schemas.microsoft.com/office/drawing/2014/main" id="{9F2A2B55-0565-5048-8128-5262304B8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2" name="AutoShape 10">
            <a:extLst>
              <a:ext uri="{FF2B5EF4-FFF2-40B4-BE49-F238E27FC236}">
                <a16:creationId xmlns:a16="http://schemas.microsoft.com/office/drawing/2014/main" id="{3AE3795F-9774-2C4D-9118-2C8C8894347A}"/>
              </a:ext>
            </a:extLst>
          </p:cNvPr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>
            <a:extLst>
              <a:ext uri="{FF2B5EF4-FFF2-40B4-BE49-F238E27FC236}">
                <a16:creationId xmlns:a16="http://schemas.microsoft.com/office/drawing/2014/main" id="{4817D241-43F5-F248-BE3E-2AEA207B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4227513"/>
            <a:ext cx="3402013" cy="1187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600" i="0">
                <a:solidFill>
                  <a:srgbClr val="FAF200"/>
                </a:solidFill>
                <a:effectLst/>
                <a:latin typeface="Kerala" pitchFamily="2" charset="0"/>
              </a:rPr>
              <a:t>§Äí øIí ÕG¢ Î¿Aáµ</a:t>
            </a:r>
            <a:r>
              <a:rPr lang="en-US" altLang="en-US" sz="3600" b="1">
                <a:solidFill>
                  <a:srgbClr val="FAF200"/>
                </a:solidFill>
                <a:effectLst/>
              </a:rPr>
              <a:t>.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312C64B4-1A5D-D744-ACD3-5CBDC7A17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 descr="DCP_0125.JPG                                                   00000013KODAK DC4800                   B6B44CF0:">
            <a:extLst>
              <a:ext uri="{FF2B5EF4-FFF2-40B4-BE49-F238E27FC236}">
                <a16:creationId xmlns:a16="http://schemas.microsoft.com/office/drawing/2014/main" id="{4AF845F6-3F03-5F4A-8E30-71D23D2B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 descr="DCP_0126.JPG                                                   00000013KODAK DC4800                   B6B44CF0:">
            <a:extLst>
              <a:ext uri="{FF2B5EF4-FFF2-40B4-BE49-F238E27FC236}">
                <a16:creationId xmlns:a16="http://schemas.microsoft.com/office/drawing/2014/main" id="{5C81C3D2-2285-8E4D-81D0-9B40F6F3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>
            <a:extLst>
              <a:ext uri="{FF2B5EF4-FFF2-40B4-BE49-F238E27FC236}">
                <a16:creationId xmlns:a16="http://schemas.microsoft.com/office/drawing/2014/main" id="{9B154BD4-2646-7149-BDC9-65A97727D7E7}"/>
              </a:ext>
            </a:extLst>
          </p:cNvPr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Rectangle 16">
            <a:extLst>
              <a:ext uri="{FF2B5EF4-FFF2-40B4-BE49-F238E27FC236}">
                <a16:creationId xmlns:a16="http://schemas.microsoft.com/office/drawing/2014/main" id="{AA30F585-2705-7940-A2E9-3C82856E9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513" y="969963"/>
            <a:ext cx="3535362" cy="1187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3600" i="0">
                <a:solidFill>
                  <a:srgbClr val="FAF200"/>
                </a:solidFill>
                <a:effectLst/>
                <a:latin typeface="Kerala" pitchFamily="2" charset="0"/>
              </a:rPr>
              <a:t>øIí Î¿AáÕøµZ ÜÍßAJAÕH¢</a:t>
            </a:r>
            <a:r>
              <a:rPr lang="en-US" altLang="en-US" sz="3600" b="1">
                <a:solidFill>
                  <a:srgbClr val="FAF200"/>
                </a:solidFill>
                <a:effectLst/>
              </a:rPr>
              <a:t>…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025A1BB5-C15C-D346-925C-9EF0708D9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>
            <a:extLst>
              <a:ext uri="{FF2B5EF4-FFF2-40B4-BE49-F238E27FC236}">
                <a16:creationId xmlns:a16="http://schemas.microsoft.com/office/drawing/2014/main" id="{3E0A578C-2CF3-BE46-8717-9B06292F6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9D9DBE2F-CB65-5E4F-B760-A6836A022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87416" name="Rectangle 24">
            <a:extLst>
              <a:ext uri="{FF2B5EF4-FFF2-40B4-BE49-F238E27FC236}">
                <a16:creationId xmlns:a16="http://schemas.microsoft.com/office/drawing/2014/main" id="{0D4B1DAF-E8E9-3E48-A935-43F94313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87417" name="Rectangle 25">
            <a:extLst>
              <a:ext uri="{FF2B5EF4-FFF2-40B4-BE49-F238E27FC236}">
                <a16:creationId xmlns:a16="http://schemas.microsoft.com/office/drawing/2014/main" id="{CD160F71-B7F3-8A4D-85C1-7096D9CEF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Freeform 2">
            <a:extLst>
              <a:ext uri="{FF2B5EF4-FFF2-40B4-BE49-F238E27FC236}">
                <a16:creationId xmlns:a16="http://schemas.microsoft.com/office/drawing/2014/main" id="{6E3E1B9B-F9B1-D54C-89A2-3F99CC1FDB4C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9A0088D9-485B-6144-9E1D-70F0881A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8" name="Rectangle 4">
            <a:extLst>
              <a:ext uri="{FF2B5EF4-FFF2-40B4-BE49-F238E27FC236}">
                <a16:creationId xmlns:a16="http://schemas.microsoft.com/office/drawing/2014/main" id="{7ECF15C2-0A47-9446-9745-F4BB732C2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9" name="Freeform 5">
            <a:extLst>
              <a:ext uri="{FF2B5EF4-FFF2-40B4-BE49-F238E27FC236}">
                <a16:creationId xmlns:a16="http://schemas.microsoft.com/office/drawing/2014/main" id="{A381874A-B9A4-0A4D-9569-1F539C3FE3D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0" name="Freeform 6">
            <a:extLst>
              <a:ext uri="{FF2B5EF4-FFF2-40B4-BE49-F238E27FC236}">
                <a16:creationId xmlns:a16="http://schemas.microsoft.com/office/drawing/2014/main" id="{2C3CCCFE-5286-D844-807C-1BC366A50E4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1" name="Rectangle 7">
            <a:extLst>
              <a:ext uri="{FF2B5EF4-FFF2-40B4-BE49-F238E27FC236}">
                <a16:creationId xmlns:a16="http://schemas.microsoft.com/office/drawing/2014/main" id="{160E456F-B48F-5344-BC82-4AC473DBD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sz="1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32" name="Freeform 8">
            <a:extLst>
              <a:ext uri="{FF2B5EF4-FFF2-40B4-BE49-F238E27FC236}">
                <a16:creationId xmlns:a16="http://schemas.microsoft.com/office/drawing/2014/main" id="{D73B87F4-A917-9749-98DA-D9641C0DC730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3" name="Rectangle 9">
            <a:extLst>
              <a:ext uri="{FF2B5EF4-FFF2-40B4-BE49-F238E27FC236}">
                <a16:creationId xmlns:a16="http://schemas.microsoft.com/office/drawing/2014/main" id="{41FE56BA-631A-E64A-9D4C-60894C96F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82634" name="Freeform 10">
            <a:extLst>
              <a:ext uri="{FF2B5EF4-FFF2-40B4-BE49-F238E27FC236}">
                <a16:creationId xmlns:a16="http://schemas.microsoft.com/office/drawing/2014/main" id="{0DFBF1EE-92CD-4848-B848-2F26BFE24F3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5" name="Freeform 11">
            <a:extLst>
              <a:ext uri="{FF2B5EF4-FFF2-40B4-BE49-F238E27FC236}">
                <a16:creationId xmlns:a16="http://schemas.microsoft.com/office/drawing/2014/main" id="{9C95570B-9011-FE4E-8283-92E40B77A967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6" name="Freeform 12">
            <a:extLst>
              <a:ext uri="{FF2B5EF4-FFF2-40B4-BE49-F238E27FC236}">
                <a16:creationId xmlns:a16="http://schemas.microsoft.com/office/drawing/2014/main" id="{2F259F71-2B72-644A-9B77-604C8CBA6970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7" name="Rectangle 13">
            <a:extLst>
              <a:ext uri="{FF2B5EF4-FFF2-40B4-BE49-F238E27FC236}">
                <a16:creationId xmlns:a16="http://schemas.microsoft.com/office/drawing/2014/main" id="{F2D0C663-CA2D-9C4F-B344-0A7133B7E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chemeClr val="folHlink"/>
                </a:solidFill>
                <a:effectLst/>
                <a:latin typeface="Kerala" pitchFamily="2" charset="0"/>
              </a:rPr>
              <a:t>·ÜàÜÞ µ¿W 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38" name="Rectangle 14">
            <a:extLst>
              <a:ext uri="{FF2B5EF4-FFF2-40B4-BE49-F238E27FC236}">
                <a16:creationId xmlns:a16="http://schemas.microsoft.com/office/drawing/2014/main" id="{4A8FE6FA-7E1B-694E-B7DC-06683EAA3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298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2639" name="Rectangle 15">
            <a:extLst>
              <a:ext uri="{FF2B5EF4-FFF2-40B4-BE49-F238E27FC236}">
                <a16:creationId xmlns:a16="http://schemas.microsoft.com/office/drawing/2014/main" id="{9A106719-A2D9-7E43-A854-1A0BE52E1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40" name="Rectangle 16">
            <a:extLst>
              <a:ext uri="{FF2B5EF4-FFF2-40B4-BE49-F238E27FC236}">
                <a16:creationId xmlns:a16="http://schemas.microsoft.com/office/drawing/2014/main" id="{403DB433-752D-7143-AFF7-26EBE6533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41" name="Line 17">
            <a:extLst>
              <a:ext uri="{FF2B5EF4-FFF2-40B4-BE49-F238E27FC236}">
                <a16:creationId xmlns:a16="http://schemas.microsoft.com/office/drawing/2014/main" id="{BB456AE0-0E88-BD41-A0D2-5AA269F8B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42" name="Line 18">
            <a:extLst>
              <a:ext uri="{FF2B5EF4-FFF2-40B4-BE49-F238E27FC236}">
                <a16:creationId xmlns:a16="http://schemas.microsoft.com/office/drawing/2014/main" id="{B0C3C22D-4A85-EA49-8A8D-1BA3B96C5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43" name="Rectangle 19">
            <a:extLst>
              <a:ext uri="{FF2B5EF4-FFF2-40B4-BE49-F238E27FC236}">
                <a16:creationId xmlns:a16="http://schemas.microsoft.com/office/drawing/2014/main" id="{CE5271C9-0C5F-AC47-AD20-5407D3BFC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i="0">
                <a:solidFill>
                  <a:schemeClr val="tx2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44" name="Line 20">
            <a:extLst>
              <a:ext uri="{FF2B5EF4-FFF2-40B4-BE49-F238E27FC236}">
                <a16:creationId xmlns:a16="http://schemas.microsoft.com/office/drawing/2014/main" id="{D40C214E-C126-4D44-868C-042601FFD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45" name="Rectangle 21">
            <a:extLst>
              <a:ext uri="{FF2B5EF4-FFF2-40B4-BE49-F238E27FC236}">
                <a16:creationId xmlns:a16="http://schemas.microsoft.com/office/drawing/2014/main" id="{3B7E5E7B-DC85-BD4D-86BC-1DDCAC704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46" name="Rectangle 22">
            <a:extLst>
              <a:ext uri="{FF2B5EF4-FFF2-40B4-BE49-F238E27FC236}">
                <a16:creationId xmlns:a16="http://schemas.microsoft.com/office/drawing/2014/main" id="{B8420503-A62F-B546-A2AF-9BD7AFFFC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00FF00"/>
                </a:solidFill>
                <a:effectLst/>
                <a:latin typeface="Kerala" pitchFamily="2" charset="0"/>
              </a:rPr>
              <a:t>ªV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47" name="Rectangle 23">
            <a:extLst>
              <a:ext uri="{FF2B5EF4-FFF2-40B4-BE49-F238E27FC236}">
                <a16:creationId xmlns:a16="http://schemas.microsoft.com/office/drawing/2014/main" id="{87A81019-EF6B-134C-9970-D4723CA02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1439862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rgbClr val="00FF00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2648" name="Rectangle 24">
            <a:extLst>
              <a:ext uri="{FF2B5EF4-FFF2-40B4-BE49-F238E27FC236}">
                <a16:creationId xmlns:a16="http://schemas.microsoft.com/office/drawing/2014/main" id="{AEB690A9-DB28-7B4A-A7F6-56ECA281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0144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2649" name="Rectangle 25">
            <a:extLst>
              <a:ext uri="{FF2B5EF4-FFF2-40B4-BE49-F238E27FC236}">
                <a16:creationId xmlns:a16="http://schemas.microsoft.com/office/drawing/2014/main" id="{7EADB95D-FA2F-F145-BBAF-8FE123ED1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ÈßÈæÕ (¥ÛâV)</a:t>
            </a:r>
          </a:p>
        </p:txBody>
      </p:sp>
      <p:sp>
        <p:nvSpPr>
          <p:cNvPr id="282650" name="Oval 26">
            <a:extLst>
              <a:ext uri="{FF2B5EF4-FFF2-40B4-BE49-F238E27FC236}">
                <a16:creationId xmlns:a16="http://schemas.microsoft.com/office/drawing/2014/main" id="{B5B71D9A-099A-B54D-8D77-EA9A2B3A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51" name="Rectangle 27">
            <a:extLst>
              <a:ext uri="{FF2B5EF4-FFF2-40B4-BE49-F238E27FC236}">
                <a16:creationId xmlns:a16="http://schemas.microsoft.com/office/drawing/2014/main" id="{F1ACE9FC-8C88-6C46-8057-59DA655AD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2652" name="Rectangle 28">
            <a:extLst>
              <a:ext uri="{FF2B5EF4-FFF2-40B4-BE49-F238E27FC236}">
                <a16:creationId xmlns:a16="http://schemas.microsoft.com/office/drawing/2014/main" id="{1418B289-1E63-6D4F-A1CD-72D2A3487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78163"/>
            <a:ext cx="13700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æÏøáÖçÜ</a:t>
            </a:r>
          </a:p>
        </p:txBody>
      </p:sp>
      <p:sp>
        <p:nvSpPr>
          <p:cNvPr id="282653" name="Rectangle 29">
            <a:extLst>
              <a:ext uri="{FF2B5EF4-FFF2-40B4-BE49-F238E27FC236}">
                <a16:creationId xmlns:a16="http://schemas.microsoft.com/office/drawing/2014/main" id="{C7BC12ED-4D02-D44D-B07B-02AC6070F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4451350"/>
            <a:ext cx="1431925" cy="333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ÌVKÞ</a:t>
            </a:r>
          </a:p>
        </p:txBody>
      </p:sp>
      <p:sp>
        <p:nvSpPr>
          <p:cNvPr id="282655" name="Rectangle 31">
            <a:extLst>
              <a:ext uri="{FF2B5EF4-FFF2-40B4-BE49-F238E27FC236}">
                <a16:creationId xmlns:a16="http://schemas.microsoft.com/office/drawing/2014/main" id="{2A00FBD1-F139-EA4F-A52A-AAC340751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2656" name="Rectangle 32">
            <a:extLst>
              <a:ext uri="{FF2B5EF4-FFF2-40B4-BE49-F238E27FC236}">
                <a16:creationId xmlns:a16="http://schemas.microsoft.com/office/drawing/2014/main" id="{622EB889-5A94-7140-88D1-2C739820F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3078163"/>
            <a:ext cx="13366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282657" name="Freeform 33">
            <a:extLst>
              <a:ext uri="{FF2B5EF4-FFF2-40B4-BE49-F238E27FC236}">
                <a16:creationId xmlns:a16="http://schemas.microsoft.com/office/drawing/2014/main" id="{52311625-2462-E346-8197-49B676A94205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58" name="Freeform 34">
            <a:extLst>
              <a:ext uri="{FF2B5EF4-FFF2-40B4-BE49-F238E27FC236}">
                <a16:creationId xmlns:a16="http://schemas.microsoft.com/office/drawing/2014/main" id="{0F85FE1F-6AF4-3048-880E-0D624F2C7BAF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59" name="Freeform 35">
            <a:extLst>
              <a:ext uri="{FF2B5EF4-FFF2-40B4-BE49-F238E27FC236}">
                <a16:creationId xmlns:a16="http://schemas.microsoft.com/office/drawing/2014/main" id="{2F2FDCA8-A3AE-FB40-9F8E-2A31582B7F1D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60" name="Freeform 36">
            <a:extLst>
              <a:ext uri="{FF2B5EF4-FFF2-40B4-BE49-F238E27FC236}">
                <a16:creationId xmlns:a16="http://schemas.microsoft.com/office/drawing/2014/main" id="{EE6C206E-7157-6346-9090-D9EE4DEEA86A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61" name="Freeform 37">
            <a:extLst>
              <a:ext uri="{FF2B5EF4-FFF2-40B4-BE49-F238E27FC236}">
                <a16:creationId xmlns:a16="http://schemas.microsoft.com/office/drawing/2014/main" id="{1BD2A3C6-4E4F-F149-A558-14314BFE69ED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62" name="Freeform 38">
            <a:extLst>
              <a:ext uri="{FF2B5EF4-FFF2-40B4-BE49-F238E27FC236}">
                <a16:creationId xmlns:a16="http://schemas.microsoft.com/office/drawing/2014/main" id="{E530BE1C-E516-7C4F-98E8-5B2834FC222C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63" name="Freeform 39">
            <a:extLst>
              <a:ext uri="{FF2B5EF4-FFF2-40B4-BE49-F238E27FC236}">
                <a16:creationId xmlns:a16="http://schemas.microsoft.com/office/drawing/2014/main" id="{921F5E51-1643-FD4D-94EF-6DBB6C611F90}"/>
              </a:ext>
            </a:extLst>
          </p:cNvPr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64" name="Freeform 40">
            <a:extLst>
              <a:ext uri="{FF2B5EF4-FFF2-40B4-BE49-F238E27FC236}">
                <a16:creationId xmlns:a16="http://schemas.microsoft.com/office/drawing/2014/main" id="{E72AE4CE-94C5-164C-B90A-7CEF77BA7865}"/>
              </a:ext>
            </a:extLst>
          </p:cNvPr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2665" name="Group 41">
            <a:extLst>
              <a:ext uri="{FF2B5EF4-FFF2-40B4-BE49-F238E27FC236}">
                <a16:creationId xmlns:a16="http://schemas.microsoft.com/office/drawing/2014/main" id="{9B568524-00E2-B64E-9D05-460871A82DFB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82666" name="Line 42">
              <a:extLst>
                <a:ext uri="{FF2B5EF4-FFF2-40B4-BE49-F238E27FC236}">
                  <a16:creationId xmlns:a16="http://schemas.microsoft.com/office/drawing/2014/main" id="{716DD7A6-B54A-EF42-91A4-FA29B569E5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67" name="Line 43">
              <a:extLst>
                <a:ext uri="{FF2B5EF4-FFF2-40B4-BE49-F238E27FC236}">
                  <a16:creationId xmlns:a16="http://schemas.microsoft.com/office/drawing/2014/main" id="{3F79B960-A234-BE4B-AFFF-265064BDF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68" name="Line 44">
              <a:extLst>
                <a:ext uri="{FF2B5EF4-FFF2-40B4-BE49-F238E27FC236}">
                  <a16:creationId xmlns:a16="http://schemas.microsoft.com/office/drawing/2014/main" id="{47C7D37B-A9A5-6C4F-B3F5-34EC934B4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69" name="Line 45">
              <a:extLst>
                <a:ext uri="{FF2B5EF4-FFF2-40B4-BE49-F238E27FC236}">
                  <a16:creationId xmlns:a16="http://schemas.microsoft.com/office/drawing/2014/main" id="{B1D28661-56B1-C64F-A009-76A733A57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2670" name="Freeform 46">
            <a:extLst>
              <a:ext uri="{FF2B5EF4-FFF2-40B4-BE49-F238E27FC236}">
                <a16:creationId xmlns:a16="http://schemas.microsoft.com/office/drawing/2014/main" id="{B728F10A-E40A-0C4F-B66B-5C87DC7CAD76}"/>
              </a:ext>
            </a:extLst>
          </p:cNvPr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1" name="Freeform 47">
            <a:extLst>
              <a:ext uri="{FF2B5EF4-FFF2-40B4-BE49-F238E27FC236}">
                <a16:creationId xmlns:a16="http://schemas.microsoft.com/office/drawing/2014/main" id="{A724DBDA-28DA-4049-B659-8B65ED762D73}"/>
              </a:ext>
            </a:extLst>
          </p:cNvPr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2" name="Text Box 48">
            <a:extLst>
              <a:ext uri="{FF2B5EF4-FFF2-40B4-BE49-F238E27FC236}">
                <a16:creationId xmlns:a16="http://schemas.microsoft.com/office/drawing/2014/main" id="{D8A808E1-A692-3246-8BE8-71B367FF4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2673" name="Text Box 49">
            <a:extLst>
              <a:ext uri="{FF2B5EF4-FFF2-40B4-BE49-F238E27FC236}">
                <a16:creationId xmlns:a16="http://schemas.microsoft.com/office/drawing/2014/main" id="{066FEE75-633F-854F-B8A3-89479FDA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2674" name="Oval 50">
            <a:extLst>
              <a:ext uri="{FF2B5EF4-FFF2-40B4-BE49-F238E27FC236}">
                <a16:creationId xmlns:a16="http://schemas.microsoft.com/office/drawing/2014/main" id="{864A1FC2-109B-BA4A-A3CD-75AA15C30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5" name="Oval 51">
            <a:extLst>
              <a:ext uri="{FF2B5EF4-FFF2-40B4-BE49-F238E27FC236}">
                <a16:creationId xmlns:a16="http://schemas.microsoft.com/office/drawing/2014/main" id="{4C542B24-2B5B-AF4A-8E96-C3A7EFB2C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6" name="Oval 52">
            <a:extLst>
              <a:ext uri="{FF2B5EF4-FFF2-40B4-BE49-F238E27FC236}">
                <a16:creationId xmlns:a16="http://schemas.microsoft.com/office/drawing/2014/main" id="{FB0DB9AE-E89C-F849-8FA7-5E6ABDC8E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7" name="Oval 53">
            <a:extLst>
              <a:ext uri="{FF2B5EF4-FFF2-40B4-BE49-F238E27FC236}">
                <a16:creationId xmlns:a16="http://schemas.microsoft.com/office/drawing/2014/main" id="{2403AE52-BA5A-3A48-AA13-1BA4D20D6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8" name="Oval 54">
            <a:extLst>
              <a:ext uri="{FF2B5EF4-FFF2-40B4-BE49-F238E27FC236}">
                <a16:creationId xmlns:a16="http://schemas.microsoft.com/office/drawing/2014/main" id="{313F5E54-26EE-C942-8B1F-BDAF3F159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79" name="Oval 55">
            <a:extLst>
              <a:ext uri="{FF2B5EF4-FFF2-40B4-BE49-F238E27FC236}">
                <a16:creationId xmlns:a16="http://schemas.microsoft.com/office/drawing/2014/main" id="{D12725A9-21B7-C64D-B7D6-80558AFD8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80" name="Oval 56">
            <a:extLst>
              <a:ext uri="{FF2B5EF4-FFF2-40B4-BE49-F238E27FC236}">
                <a16:creationId xmlns:a16="http://schemas.microsoft.com/office/drawing/2014/main" id="{8321FA63-5E75-E742-A520-7AEB99B9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81" name="Oval 57">
            <a:extLst>
              <a:ext uri="{FF2B5EF4-FFF2-40B4-BE49-F238E27FC236}">
                <a16:creationId xmlns:a16="http://schemas.microsoft.com/office/drawing/2014/main" id="{271C5296-2230-8F4C-8B5E-82B8FC74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82" name="Oval 58">
            <a:extLst>
              <a:ext uri="{FF2B5EF4-FFF2-40B4-BE49-F238E27FC236}">
                <a16:creationId xmlns:a16="http://schemas.microsoft.com/office/drawing/2014/main" id="{AAD9610D-09EC-EB42-BCDF-C8D3B37C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83" name="Rectangle 59">
            <a:extLst>
              <a:ext uri="{FF2B5EF4-FFF2-40B4-BE49-F238E27FC236}">
                <a16:creationId xmlns:a16="http://schemas.microsoft.com/office/drawing/2014/main" id="{1C7E2F82-3165-F346-83F7-4202B544C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282685" name="Text Box 61">
            <a:extLst>
              <a:ext uri="{FF2B5EF4-FFF2-40B4-BE49-F238E27FC236}">
                <a16:creationId xmlns:a16="http://schemas.microsoft.com/office/drawing/2014/main" id="{811283EE-2043-3E42-A873-D4B266F9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2686" name="Rectangle 62">
            <a:extLst>
              <a:ext uri="{FF2B5EF4-FFF2-40B4-BE49-F238E27FC236}">
                <a16:creationId xmlns:a16="http://schemas.microsoft.com/office/drawing/2014/main" id="{5C7B06A3-5753-C849-A483-0B48549EE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2687" name="Text Box 63">
            <a:extLst>
              <a:ext uri="{FF2B5EF4-FFF2-40B4-BE49-F238E27FC236}">
                <a16:creationId xmlns:a16="http://schemas.microsoft.com/office/drawing/2014/main" id="{E512471D-15EF-2F45-A9E8-8CE0EA2C8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2688" name="Rectangle 64">
            <a:extLst>
              <a:ext uri="{FF2B5EF4-FFF2-40B4-BE49-F238E27FC236}">
                <a16:creationId xmlns:a16="http://schemas.microsoft.com/office/drawing/2014/main" id="{BED702F9-2562-6F4C-9DBD-B2CD3B7AE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sp>
        <p:nvSpPr>
          <p:cNvPr id="282689" name="Text Box 65">
            <a:extLst>
              <a:ext uri="{FF2B5EF4-FFF2-40B4-BE49-F238E27FC236}">
                <a16:creationId xmlns:a16="http://schemas.microsoft.com/office/drawing/2014/main" id="{5466ED0C-B3A9-5448-810E-E2C6BA71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3633788"/>
            <a:ext cx="3673475" cy="25288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US" altLang="en-US" i="0">
                <a:solidFill>
                  <a:srgbClr val="2EF9FF"/>
                </a:solidFill>
                <a:effectLst/>
                <a:latin typeface="Kerala" pitchFamily="2" charset="0"/>
              </a:rPr>
              <a:t>ÈßB{áæ¿ ÎÈAHßW çÕÆÉáØíÄµµÅÏáæ¿ ø¢·¢ ÈßBZ ¦Õß×íAøßAáK</a:t>
            </a:r>
            <a:r>
              <a:rPr lang="en-US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Freeform 2">
            <a:extLst>
              <a:ext uri="{FF2B5EF4-FFF2-40B4-BE49-F238E27FC236}">
                <a16:creationId xmlns:a16="http://schemas.microsoft.com/office/drawing/2014/main" id="{2BF99F11-677B-654C-B2DE-827C10C7D14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59808546-9EC9-6045-93BF-813792C8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75243801-0A8D-1A41-A9D0-6003BF04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53" name="Freeform 5">
            <a:extLst>
              <a:ext uri="{FF2B5EF4-FFF2-40B4-BE49-F238E27FC236}">
                <a16:creationId xmlns:a16="http://schemas.microsoft.com/office/drawing/2014/main" id="{A691513B-346E-FB4B-B7A9-DFE7D6EFE73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4" name="Freeform 6">
            <a:extLst>
              <a:ext uri="{FF2B5EF4-FFF2-40B4-BE49-F238E27FC236}">
                <a16:creationId xmlns:a16="http://schemas.microsoft.com/office/drawing/2014/main" id="{B8191DDE-0A3F-524F-9ED2-F5933E3786B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5" name="Rectangle 7">
            <a:extLst>
              <a:ext uri="{FF2B5EF4-FFF2-40B4-BE49-F238E27FC236}">
                <a16:creationId xmlns:a16="http://schemas.microsoft.com/office/drawing/2014/main" id="{D765F74D-97C2-734D-A5A6-7B825FEE5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ÏâdËGàØí ÈÆß</a:t>
            </a:r>
            <a:endParaRPr lang="en-US" altLang="en-US" sz="1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56" name="Freeform 8">
            <a:extLst>
              <a:ext uri="{FF2B5EF4-FFF2-40B4-BE49-F238E27FC236}">
                <a16:creationId xmlns:a16="http://schemas.microsoft.com/office/drawing/2014/main" id="{AD149CC0-FE1E-9645-9DA4-89FC51926AC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7" name="Rectangle 9">
            <a:extLst>
              <a:ext uri="{FF2B5EF4-FFF2-40B4-BE49-F238E27FC236}">
                <a16:creationId xmlns:a16="http://schemas.microsoft.com/office/drawing/2014/main" id="{2C381331-7032-3641-8431-FA324273D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çÉV×cX ·ZËí</a:t>
            </a:r>
          </a:p>
        </p:txBody>
      </p:sp>
      <p:sp>
        <p:nvSpPr>
          <p:cNvPr id="283658" name="Freeform 10">
            <a:extLst>
              <a:ext uri="{FF2B5EF4-FFF2-40B4-BE49-F238E27FC236}">
                <a16:creationId xmlns:a16="http://schemas.microsoft.com/office/drawing/2014/main" id="{2A35E436-0E84-5F43-915A-B14C171B254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9" name="Freeform 11">
            <a:extLst>
              <a:ext uri="{FF2B5EF4-FFF2-40B4-BE49-F238E27FC236}">
                <a16:creationId xmlns:a16="http://schemas.microsoft.com/office/drawing/2014/main" id="{526415FA-5479-E445-88F0-0622BE91C71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60" name="Freeform 12">
            <a:extLst>
              <a:ext uri="{FF2B5EF4-FFF2-40B4-BE49-F238E27FC236}">
                <a16:creationId xmlns:a16="http://schemas.microsoft.com/office/drawing/2014/main" id="{1D31FE2C-70A8-3444-92FF-BA308B46BAF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61" name="Rectangle 13">
            <a:extLst>
              <a:ext uri="{FF2B5EF4-FFF2-40B4-BE49-F238E27FC236}">
                <a16:creationId xmlns:a16="http://schemas.microsoft.com/office/drawing/2014/main" id="{4521E8AC-D645-844D-A30A-5C00E4646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chemeClr val="folHlink"/>
                </a:solidFill>
                <a:effectLst/>
                <a:latin typeface="Kerala" pitchFamily="2" charset="0"/>
              </a:rPr>
              <a:t>·ÜàÜÞ µ¿W 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62" name="Rectangle 14">
            <a:extLst>
              <a:ext uri="{FF2B5EF4-FFF2-40B4-BE49-F238E27FC236}">
                <a16:creationId xmlns:a16="http://schemas.microsoft.com/office/drawing/2014/main" id="{116C67DA-D586-FD4B-84E0-4C122628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2985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æºC¿W</a:t>
            </a:r>
          </a:p>
        </p:txBody>
      </p:sp>
      <p:sp>
        <p:nvSpPr>
          <p:cNvPr id="283663" name="Rectangle 15">
            <a:extLst>
              <a:ext uri="{FF2B5EF4-FFF2-40B4-BE49-F238E27FC236}">
                <a16:creationId xmlns:a16="http://schemas.microsoft.com/office/drawing/2014/main" id="{76B6D50A-C20C-5E44-B436-6511E9BA8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en-US" sz="1600" b="1" i="0">
                <a:solidFill>
                  <a:srgbClr val="99CCFF"/>
                </a:solidFill>
                <a:effectLst/>
                <a:latin typeface="Kerala" pitchFamily="2" charset="0"/>
              </a:rPr>
              <a:t>æÎÁßxçùÈßÏX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64" name="Rectangle 16">
            <a:extLst>
              <a:ext uri="{FF2B5EF4-FFF2-40B4-BE49-F238E27FC236}">
                <a16:creationId xmlns:a16="http://schemas.microsoft.com/office/drawing/2014/main" id="{364F0BEF-D544-0549-A96F-B3809DC7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5" name="Line 17">
            <a:extLst>
              <a:ext uri="{FF2B5EF4-FFF2-40B4-BE49-F238E27FC236}">
                <a16:creationId xmlns:a16="http://schemas.microsoft.com/office/drawing/2014/main" id="{DC03E682-0D8D-F34F-8204-1A90455EF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6" name="Line 18">
            <a:extLst>
              <a:ext uri="{FF2B5EF4-FFF2-40B4-BE49-F238E27FC236}">
                <a16:creationId xmlns:a16="http://schemas.microsoft.com/office/drawing/2014/main" id="{56019142-C663-5B42-B827-CA4E7866C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7" name="Rectangle 19">
            <a:extLst>
              <a:ext uri="{FF2B5EF4-FFF2-40B4-BE49-F238E27FC236}">
                <a16:creationId xmlns:a16="http://schemas.microsoft.com/office/drawing/2014/main" id="{9DF4B989-F36A-0642-8CAF-DE2919EE2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i="0">
                <a:solidFill>
                  <a:schemeClr val="tx2"/>
                </a:solidFill>
                <a:effectLst/>
                <a:latin typeface="Kerala" pitchFamily="2" charset="0"/>
              </a:rPr>
              <a:t>ºÞÕá µ¿W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68" name="Line 20">
            <a:extLst>
              <a:ext uri="{FF2B5EF4-FFF2-40B4-BE49-F238E27FC236}">
                <a16:creationId xmlns:a16="http://schemas.microsoft.com/office/drawing/2014/main" id="{D34609C8-186B-3A41-8678-A902FDCE6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69" name="Rectangle 21">
            <a:extLst>
              <a:ext uri="{FF2B5EF4-FFF2-40B4-BE49-F238E27FC236}">
                <a16:creationId xmlns:a16="http://schemas.microsoft.com/office/drawing/2014/main" id="{D12FA52A-E15F-8441-A101-1C5DA29B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70" name="Rectangle 22">
            <a:extLst>
              <a:ext uri="{FF2B5EF4-FFF2-40B4-BE49-F238E27FC236}">
                <a16:creationId xmlns:a16="http://schemas.microsoft.com/office/drawing/2014/main" id="{5319A854-92AA-024A-9C68-21A641DF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rgbClr val="00FF00"/>
                </a:solidFill>
                <a:effectLst/>
                <a:latin typeface="Kerala" pitchFamily="2" charset="0"/>
              </a:rPr>
              <a:t>ªV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71" name="Rectangle 23">
            <a:extLst>
              <a:ext uri="{FF2B5EF4-FFF2-40B4-BE49-F238E27FC236}">
                <a16:creationId xmlns:a16="http://schemas.microsoft.com/office/drawing/2014/main" id="{B0C6C832-B644-5A40-A0B9-33F7555F9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i="0">
                <a:solidFill>
                  <a:srgbClr val="00FF00"/>
                </a:solidFill>
                <a:effectLst/>
                <a:latin typeface="Kerala" pitchFamily="2" charset="0"/>
              </a:rPr>
              <a:t>ÌÞÌßçÜÞY</a:t>
            </a:r>
          </a:p>
        </p:txBody>
      </p:sp>
      <p:sp>
        <p:nvSpPr>
          <p:cNvPr id="283672" name="Rectangle 24">
            <a:extLst>
              <a:ext uri="{FF2B5EF4-FFF2-40B4-BE49-F238E27FC236}">
                <a16:creationId xmlns:a16="http://schemas.microsoft.com/office/drawing/2014/main" id="{E6870F28-BC54-D94A-80BA-49A4BA7F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1014412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i="0">
                <a:solidFill>
                  <a:schemeClr val="folHlink"/>
                </a:solidFill>
                <a:effectLst/>
                <a:latin typeface="Kerala" pitchFamily="2" charset="0"/>
              </a:rPr>
              <a:t>ÙÞøÞX</a:t>
            </a:r>
          </a:p>
        </p:txBody>
      </p:sp>
      <p:sp>
        <p:nvSpPr>
          <p:cNvPr id="283673" name="Rectangle 25">
            <a:extLst>
              <a:ext uri="{FF2B5EF4-FFF2-40B4-BE49-F238E27FC236}">
                <a16:creationId xmlns:a16="http://schemas.microsoft.com/office/drawing/2014/main" id="{48D316CE-A15D-2041-BDDE-35ABB4A0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ÈßÈæÕ (¥ÛâV)</a:t>
            </a:r>
          </a:p>
        </p:txBody>
      </p:sp>
      <p:sp>
        <p:nvSpPr>
          <p:cNvPr id="283674" name="Oval 26">
            <a:extLst>
              <a:ext uri="{FF2B5EF4-FFF2-40B4-BE49-F238E27FC236}">
                <a16:creationId xmlns:a16="http://schemas.microsoft.com/office/drawing/2014/main" id="{019BC585-2F39-784D-8CBF-09CD14900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75" name="Rectangle 27">
            <a:extLst>
              <a:ext uri="{FF2B5EF4-FFF2-40B4-BE49-F238E27FC236}">
                <a16:creationId xmlns:a16="http://schemas.microsoft.com/office/drawing/2014/main" id="{569DD3C6-3486-EF46-BCF9-EA3FC55E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2568575"/>
            <a:ext cx="962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tx1"/>
                </a:solidFill>
                <a:effectLst/>
                <a:latin typeface="Kerala" pitchFamily="2" charset="0"/>
              </a:rPr>
              <a:t>µÈÞX</a:t>
            </a:r>
          </a:p>
        </p:txBody>
      </p:sp>
      <p:sp>
        <p:nvSpPr>
          <p:cNvPr id="283676" name="Rectangle 28">
            <a:extLst>
              <a:ext uri="{FF2B5EF4-FFF2-40B4-BE49-F238E27FC236}">
                <a16:creationId xmlns:a16="http://schemas.microsoft.com/office/drawing/2014/main" id="{71AEDE0A-CAC7-F143-A721-C6ED3A64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78163"/>
            <a:ext cx="13700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rgbClr val="FAF200"/>
                </a:solidFill>
                <a:effectLst/>
                <a:latin typeface="Kerala" pitchFamily="2" charset="0"/>
              </a:rPr>
              <a:t>æÏøáÖçÜ</a:t>
            </a:r>
          </a:p>
        </p:txBody>
      </p:sp>
      <p:sp>
        <p:nvSpPr>
          <p:cNvPr id="283677" name="Rectangle 29">
            <a:extLst>
              <a:ext uri="{FF2B5EF4-FFF2-40B4-BE49-F238E27FC236}">
                <a16:creationId xmlns:a16="http://schemas.microsoft.com/office/drawing/2014/main" id="{5D2DEC4F-A7BC-2448-80F7-5FB1F469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4451350"/>
            <a:ext cx="1431925" cy="333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0">
                <a:solidFill>
                  <a:schemeClr val="folHlink"/>
                </a:solidFill>
                <a:effectLst/>
                <a:latin typeface="Kerala" pitchFamily="2" charset="0"/>
              </a:rPr>
              <a:t>µÞçÆÖí ÌVKÞ</a:t>
            </a:r>
          </a:p>
        </p:txBody>
      </p:sp>
      <p:sp>
        <p:nvSpPr>
          <p:cNvPr id="283678" name="Rectangle 30">
            <a:extLst>
              <a:ext uri="{FF2B5EF4-FFF2-40B4-BE49-F238E27FC236}">
                <a16:creationId xmlns:a16="http://schemas.microsoft.com/office/drawing/2014/main" id="{1707DAA5-C368-2447-9F94-117F8149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4081463"/>
            <a:ext cx="1306513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i="0">
                <a:solidFill>
                  <a:schemeClr val="folHlink"/>
                </a:solidFill>
                <a:effectLst/>
                <a:latin typeface="Kerala" pitchFamily="2" charset="0"/>
              </a:rPr>
              <a:t>¨¼ßÉíÄí</a:t>
            </a:r>
            <a:endParaRPr lang="en-US" altLang="en-US" sz="2400" b="1" i="0">
              <a:solidFill>
                <a:schemeClr val="folHlink"/>
              </a:solidFill>
              <a:effectLst/>
              <a:latin typeface="Times" pitchFamily="2" charset="0"/>
            </a:endParaRPr>
          </a:p>
        </p:txBody>
      </p:sp>
      <p:sp>
        <p:nvSpPr>
          <p:cNvPr id="283679" name="Rectangle 31">
            <a:extLst>
              <a:ext uri="{FF2B5EF4-FFF2-40B4-BE49-F238E27FC236}">
                <a16:creationId xmlns:a16="http://schemas.microsoft.com/office/drawing/2014/main" id="{491A56EF-9801-3D4A-A9D8-F80EB9FE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3078163"/>
            <a:ext cx="1336675" cy="301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0">
                <a:solidFill>
                  <a:schemeClr val="folHlink"/>
                </a:solidFill>
                <a:effectLst/>
                <a:latin typeface="Kerala" pitchFamily="2" charset="0"/>
              </a:rPr>
              <a:t>æÈçÌÞ ÉVÕîÄ¢</a:t>
            </a:r>
          </a:p>
        </p:txBody>
      </p:sp>
      <p:sp>
        <p:nvSpPr>
          <p:cNvPr id="283680" name="Freeform 32">
            <a:extLst>
              <a:ext uri="{FF2B5EF4-FFF2-40B4-BE49-F238E27FC236}">
                <a16:creationId xmlns:a16="http://schemas.microsoft.com/office/drawing/2014/main" id="{586E53C2-385E-164A-93DA-E044E19B56C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1" name="Freeform 33">
            <a:extLst>
              <a:ext uri="{FF2B5EF4-FFF2-40B4-BE49-F238E27FC236}">
                <a16:creationId xmlns:a16="http://schemas.microsoft.com/office/drawing/2014/main" id="{D88B2463-DA9A-364B-ADB8-8FBDFEDD61F3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2" name="Freeform 34">
            <a:extLst>
              <a:ext uri="{FF2B5EF4-FFF2-40B4-BE49-F238E27FC236}">
                <a16:creationId xmlns:a16="http://schemas.microsoft.com/office/drawing/2014/main" id="{B6B91533-B256-5544-B059-308F367F5CB2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3" name="Freeform 35">
            <a:extLst>
              <a:ext uri="{FF2B5EF4-FFF2-40B4-BE49-F238E27FC236}">
                <a16:creationId xmlns:a16="http://schemas.microsoft.com/office/drawing/2014/main" id="{77A8E03F-98DC-5241-893A-9D24E105C3E0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4" name="Freeform 36">
            <a:extLst>
              <a:ext uri="{FF2B5EF4-FFF2-40B4-BE49-F238E27FC236}">
                <a16:creationId xmlns:a16="http://schemas.microsoft.com/office/drawing/2014/main" id="{1F192A97-C124-9141-93D3-A03147CF8620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5" name="Freeform 37">
            <a:extLst>
              <a:ext uri="{FF2B5EF4-FFF2-40B4-BE49-F238E27FC236}">
                <a16:creationId xmlns:a16="http://schemas.microsoft.com/office/drawing/2014/main" id="{AFA429B7-3D38-B741-886F-01ED22FF9FEA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6" name="Freeform 38">
            <a:extLst>
              <a:ext uri="{FF2B5EF4-FFF2-40B4-BE49-F238E27FC236}">
                <a16:creationId xmlns:a16="http://schemas.microsoft.com/office/drawing/2014/main" id="{A5BCCBFA-747E-5A48-BE32-1E9F70E4D0DC}"/>
              </a:ext>
            </a:extLst>
          </p:cNvPr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87" name="Freeform 39">
            <a:extLst>
              <a:ext uri="{FF2B5EF4-FFF2-40B4-BE49-F238E27FC236}">
                <a16:creationId xmlns:a16="http://schemas.microsoft.com/office/drawing/2014/main" id="{02691C83-B69E-AA4A-A802-0A1D86D445EE}"/>
              </a:ext>
            </a:extLst>
          </p:cNvPr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688" name="Group 40">
            <a:extLst>
              <a:ext uri="{FF2B5EF4-FFF2-40B4-BE49-F238E27FC236}">
                <a16:creationId xmlns:a16="http://schemas.microsoft.com/office/drawing/2014/main" id="{9831D4A4-0737-A64B-BC3F-B72DE7BF7AC8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83689" name="Line 41">
              <a:extLst>
                <a:ext uri="{FF2B5EF4-FFF2-40B4-BE49-F238E27FC236}">
                  <a16:creationId xmlns:a16="http://schemas.microsoft.com/office/drawing/2014/main" id="{8344CDFC-0918-0B4D-84BE-2A8E1AF80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90" name="Line 42">
              <a:extLst>
                <a:ext uri="{FF2B5EF4-FFF2-40B4-BE49-F238E27FC236}">
                  <a16:creationId xmlns:a16="http://schemas.microsoft.com/office/drawing/2014/main" id="{6FC64583-271F-1740-942D-EEBF3F8FAD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91" name="Line 43">
              <a:extLst>
                <a:ext uri="{FF2B5EF4-FFF2-40B4-BE49-F238E27FC236}">
                  <a16:creationId xmlns:a16="http://schemas.microsoft.com/office/drawing/2014/main" id="{3259C1FB-9F56-B34B-8451-90E625BAA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92" name="Line 44">
              <a:extLst>
                <a:ext uri="{FF2B5EF4-FFF2-40B4-BE49-F238E27FC236}">
                  <a16:creationId xmlns:a16="http://schemas.microsoft.com/office/drawing/2014/main" id="{F2941863-E0D9-3644-96CC-BE26CC593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3693" name="Freeform 45">
            <a:extLst>
              <a:ext uri="{FF2B5EF4-FFF2-40B4-BE49-F238E27FC236}">
                <a16:creationId xmlns:a16="http://schemas.microsoft.com/office/drawing/2014/main" id="{0B50EF32-8036-E04A-AFE5-894FC73892B0}"/>
              </a:ext>
            </a:extLst>
          </p:cNvPr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94" name="Freeform 46">
            <a:extLst>
              <a:ext uri="{FF2B5EF4-FFF2-40B4-BE49-F238E27FC236}">
                <a16:creationId xmlns:a16="http://schemas.microsoft.com/office/drawing/2014/main" id="{F0796CEA-6C2B-1548-B14C-BFC9D2E2DC4F}"/>
              </a:ext>
            </a:extLst>
          </p:cNvPr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95" name="Text Box 47">
            <a:extLst>
              <a:ext uri="{FF2B5EF4-FFF2-40B4-BE49-F238E27FC236}">
                <a16:creationId xmlns:a16="http://schemas.microsoft.com/office/drawing/2014/main" id="{E6161DB1-71CB-0B43-A3A3-9F24B6C31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3696" name="Text Box 48">
            <a:extLst>
              <a:ext uri="{FF2B5EF4-FFF2-40B4-BE49-F238E27FC236}">
                <a16:creationId xmlns:a16="http://schemas.microsoft.com/office/drawing/2014/main" id="{3423F763-E822-6C41-8674-B5590D1A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83697" name="Oval 49">
            <a:extLst>
              <a:ext uri="{FF2B5EF4-FFF2-40B4-BE49-F238E27FC236}">
                <a16:creationId xmlns:a16="http://schemas.microsoft.com/office/drawing/2014/main" id="{8B627C47-27C2-D845-BDC0-85323983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98" name="Oval 50">
            <a:extLst>
              <a:ext uri="{FF2B5EF4-FFF2-40B4-BE49-F238E27FC236}">
                <a16:creationId xmlns:a16="http://schemas.microsoft.com/office/drawing/2014/main" id="{28471766-4F39-CA4E-8DF5-6C4BF6EB6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699" name="Oval 51">
            <a:extLst>
              <a:ext uri="{FF2B5EF4-FFF2-40B4-BE49-F238E27FC236}">
                <a16:creationId xmlns:a16="http://schemas.microsoft.com/office/drawing/2014/main" id="{3C10CE2F-B0C4-F946-8928-875EAB6D6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0" name="Oval 52">
            <a:extLst>
              <a:ext uri="{FF2B5EF4-FFF2-40B4-BE49-F238E27FC236}">
                <a16:creationId xmlns:a16="http://schemas.microsoft.com/office/drawing/2014/main" id="{3BD886BE-C0DA-8A4F-8220-2F2AE08E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1" name="Oval 53">
            <a:extLst>
              <a:ext uri="{FF2B5EF4-FFF2-40B4-BE49-F238E27FC236}">
                <a16:creationId xmlns:a16="http://schemas.microsoft.com/office/drawing/2014/main" id="{6BB27F14-C599-D94F-8C76-17B2CD508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2" name="Oval 54">
            <a:extLst>
              <a:ext uri="{FF2B5EF4-FFF2-40B4-BE49-F238E27FC236}">
                <a16:creationId xmlns:a16="http://schemas.microsoft.com/office/drawing/2014/main" id="{4D6F241C-4DB1-EC42-9A90-1D107478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3" name="Oval 55">
            <a:extLst>
              <a:ext uri="{FF2B5EF4-FFF2-40B4-BE49-F238E27FC236}">
                <a16:creationId xmlns:a16="http://schemas.microsoft.com/office/drawing/2014/main" id="{2036EB22-704B-8B42-B18F-46A61791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4" name="Oval 56">
            <a:extLst>
              <a:ext uri="{FF2B5EF4-FFF2-40B4-BE49-F238E27FC236}">
                <a16:creationId xmlns:a16="http://schemas.microsoft.com/office/drawing/2014/main" id="{68168C01-935D-5342-8636-CB9485DF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5" name="Oval 57">
            <a:extLst>
              <a:ext uri="{FF2B5EF4-FFF2-40B4-BE49-F238E27FC236}">
                <a16:creationId xmlns:a16="http://schemas.microsoft.com/office/drawing/2014/main" id="{B6767C6E-1113-5F4C-8877-09CBB1B59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3706" name="Rectangle 58">
            <a:extLst>
              <a:ext uri="{FF2B5EF4-FFF2-40B4-BE49-F238E27FC236}">
                <a16:creationId xmlns:a16="http://schemas.microsoft.com/office/drawing/2014/main" id="{C033A0CA-AD8E-FB42-B016-BE1BB6FD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83707" name="Text Box 59">
            <a:extLst>
              <a:ext uri="{FF2B5EF4-FFF2-40B4-BE49-F238E27FC236}">
                <a16:creationId xmlns:a16="http://schemas.microsoft.com/office/drawing/2014/main" id="{3F88EC13-AAFC-544B-8308-0AC2EDD63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83708" name="Rectangle 60">
            <a:extLst>
              <a:ext uri="{FF2B5EF4-FFF2-40B4-BE49-F238E27FC236}">
                <a16:creationId xmlns:a16="http://schemas.microsoft.com/office/drawing/2014/main" id="{8C68D36C-1E51-8E4D-9C52-99842FC98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283709" name="Text Box 61">
            <a:extLst>
              <a:ext uri="{FF2B5EF4-FFF2-40B4-BE49-F238E27FC236}">
                <a16:creationId xmlns:a16="http://schemas.microsoft.com/office/drawing/2014/main" id="{883DD00D-E25A-8741-8061-94FC6883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3710" name="Rectangle 62">
            <a:extLst>
              <a:ext uri="{FF2B5EF4-FFF2-40B4-BE49-F238E27FC236}">
                <a16:creationId xmlns:a16="http://schemas.microsoft.com/office/drawing/2014/main" id="{C4A2D12F-708B-224D-B86A-52D59107E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  <p:grpSp>
        <p:nvGrpSpPr>
          <p:cNvPr id="283712" name="Group 64">
            <a:extLst>
              <a:ext uri="{FF2B5EF4-FFF2-40B4-BE49-F238E27FC236}">
                <a16:creationId xmlns:a16="http://schemas.microsoft.com/office/drawing/2014/main" id="{E0BBB80A-8BD6-B549-AADC-5A496DCD8306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283713" name="Rectangle 65">
              <a:extLst>
                <a:ext uri="{FF2B5EF4-FFF2-40B4-BE49-F238E27FC236}">
                  <a16:creationId xmlns:a16="http://schemas.microsoft.com/office/drawing/2014/main" id="{9FAE1788-EDC2-0B47-A89E-556DDCAA6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14" name="AutoShape 66">
              <a:extLst>
                <a:ext uri="{FF2B5EF4-FFF2-40B4-BE49-F238E27FC236}">
                  <a16:creationId xmlns:a16="http://schemas.microsoft.com/office/drawing/2014/main" id="{22036484-5B2F-764D-9457-2F51963CC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15" name="Rectangle 67">
              <a:extLst>
                <a:ext uri="{FF2B5EF4-FFF2-40B4-BE49-F238E27FC236}">
                  <a16:creationId xmlns:a16="http://schemas.microsoft.com/office/drawing/2014/main" id="{82F59271-625A-0348-9E56-9F8C453D5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16" name="Rectangle 68">
              <a:extLst>
                <a:ext uri="{FF2B5EF4-FFF2-40B4-BE49-F238E27FC236}">
                  <a16:creationId xmlns:a16="http://schemas.microsoft.com/office/drawing/2014/main" id="{0FC0F3A6-B910-DA40-BBF9-714D1199C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" y="2078"/>
              <a:ext cx="62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Øã×í¿ßMí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17" name="Line 69">
              <a:extLst>
                <a:ext uri="{FF2B5EF4-FFF2-40B4-BE49-F238E27FC236}">
                  <a16:creationId xmlns:a16="http://schemas.microsoft.com/office/drawing/2014/main" id="{DD92FEAB-E3ED-1242-86AE-C6506020F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18" name="Group 70">
            <a:extLst>
              <a:ext uri="{FF2B5EF4-FFF2-40B4-BE49-F238E27FC236}">
                <a16:creationId xmlns:a16="http://schemas.microsoft.com/office/drawing/2014/main" id="{F49AB574-8B40-F444-9361-19EC87FF5984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283719" name="Rectangle 71">
              <a:extLst>
                <a:ext uri="{FF2B5EF4-FFF2-40B4-BE49-F238E27FC236}">
                  <a16:creationId xmlns:a16="http://schemas.microsoft.com/office/drawing/2014/main" id="{3D5C630D-090E-ED4E-8057-FB37213F4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0" name="AutoShape 72">
              <a:extLst>
                <a:ext uri="{FF2B5EF4-FFF2-40B4-BE49-F238E27FC236}">
                  <a16:creationId xmlns:a16="http://schemas.microsoft.com/office/drawing/2014/main" id="{E090FF49-3BB8-C94C-8B39-D5B0A0C19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1" name="Rectangle 73">
              <a:extLst>
                <a:ext uri="{FF2B5EF4-FFF2-40B4-BE49-F238E27FC236}">
                  <a16:creationId xmlns:a16="http://schemas.microsoft.com/office/drawing/2014/main" id="{15B253BF-59CE-E247-9D4D-9A335CB58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2" name="Rectangle 74">
              <a:extLst>
                <a:ext uri="{FF2B5EF4-FFF2-40B4-BE49-F238E27FC236}">
                  <a16:creationId xmlns:a16="http://schemas.microsoft.com/office/drawing/2014/main" id="{62E3D86F-B74F-324B-A724-29620154A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2078"/>
              <a:ext cx="6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¥dÌÙÞ¢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23" name="Line 75">
              <a:extLst>
                <a:ext uri="{FF2B5EF4-FFF2-40B4-BE49-F238E27FC236}">
                  <a16:creationId xmlns:a16="http://schemas.microsoft.com/office/drawing/2014/main" id="{A186DE90-9451-BE4D-B91F-EF00DDB3D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24" name="Group 76">
            <a:extLst>
              <a:ext uri="{FF2B5EF4-FFF2-40B4-BE49-F238E27FC236}">
                <a16:creationId xmlns:a16="http://schemas.microsoft.com/office/drawing/2014/main" id="{7DF355E2-A017-4D45-9834-70BE24DCB190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283725" name="Rectangle 77">
              <a:extLst>
                <a:ext uri="{FF2B5EF4-FFF2-40B4-BE49-F238E27FC236}">
                  <a16:creationId xmlns:a16="http://schemas.microsoft.com/office/drawing/2014/main" id="{D44259A5-F6E1-BB45-AC41-9D2072854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6" name="AutoShape 78">
              <a:extLst>
                <a:ext uri="{FF2B5EF4-FFF2-40B4-BE49-F238E27FC236}">
                  <a16:creationId xmlns:a16="http://schemas.microsoft.com/office/drawing/2014/main" id="{631C8E2F-5D0F-F041-8037-72D691C4E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7" name="Rectangle 79">
              <a:extLst>
                <a:ext uri="{FF2B5EF4-FFF2-40B4-BE49-F238E27FC236}">
                  <a16:creationId xmlns:a16="http://schemas.microsoft.com/office/drawing/2014/main" id="{CC2C0722-3598-AC42-8BE9-B12D0D1CD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28" name="Rectangle 80">
              <a:extLst>
                <a:ext uri="{FF2B5EF4-FFF2-40B4-BE49-F238E27FC236}">
                  <a16:creationId xmlns:a16="http://schemas.microsoft.com/office/drawing/2014/main" id="{83790F0F-79B2-0D46-B6A8-A284016F1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078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ç¼ÞØËí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29" name="Line 81">
              <a:extLst>
                <a:ext uri="{FF2B5EF4-FFF2-40B4-BE49-F238E27FC236}">
                  <a16:creationId xmlns:a16="http://schemas.microsoft.com/office/drawing/2014/main" id="{9B4648B8-5FA7-4142-8C2F-D58C9B0E9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30" name="Group 82">
            <a:extLst>
              <a:ext uri="{FF2B5EF4-FFF2-40B4-BE49-F238E27FC236}">
                <a16:creationId xmlns:a16="http://schemas.microsoft.com/office/drawing/2014/main" id="{BAE28A01-696C-B443-9DE5-BF530D7308AA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283731" name="Rectangle 83">
              <a:extLst>
                <a:ext uri="{FF2B5EF4-FFF2-40B4-BE49-F238E27FC236}">
                  <a16:creationId xmlns:a16="http://schemas.microsoft.com/office/drawing/2014/main" id="{F22BED92-792F-5C47-8AB3-3DAC6262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32" name="AutoShape 84">
              <a:extLst>
                <a:ext uri="{FF2B5EF4-FFF2-40B4-BE49-F238E27FC236}">
                  <a16:creationId xmlns:a16="http://schemas.microsoft.com/office/drawing/2014/main" id="{79825C1D-DF15-DF49-8785-BA1A6A5A6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33" name="Rectangle 85">
              <a:extLst>
                <a:ext uri="{FF2B5EF4-FFF2-40B4-BE49-F238E27FC236}">
                  <a16:creationId xmlns:a16="http://schemas.microsoft.com/office/drawing/2014/main" id="{273E3479-FC21-6C4D-A0CD-A88A8BAD1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34" name="Rectangle 86">
              <a:extLst>
                <a:ext uri="{FF2B5EF4-FFF2-40B4-BE49-F238E27FC236}">
                  <a16:creationId xmlns:a16="http://schemas.microsoft.com/office/drawing/2014/main" id="{41059595-CBF7-2343-BC6D-CB0DAD4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078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çÎÞæÖ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35" name="Line 87">
              <a:extLst>
                <a:ext uri="{FF2B5EF4-FFF2-40B4-BE49-F238E27FC236}">
                  <a16:creationId xmlns:a16="http://schemas.microsoft.com/office/drawing/2014/main" id="{08AA128C-D253-6545-A032-9881C06E1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36" name="Group 88">
            <a:extLst>
              <a:ext uri="{FF2B5EF4-FFF2-40B4-BE49-F238E27FC236}">
                <a16:creationId xmlns:a16="http://schemas.microsoft.com/office/drawing/2014/main" id="{28E0CCB1-94A0-DC43-9C45-55448B117287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283737" name="Rectangle 89">
              <a:extLst>
                <a:ext uri="{FF2B5EF4-FFF2-40B4-BE49-F238E27FC236}">
                  <a16:creationId xmlns:a16="http://schemas.microsoft.com/office/drawing/2014/main" id="{7028C006-887F-D143-8D6D-3A49B6CB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38" name="AutoShape 90">
              <a:extLst>
                <a:ext uri="{FF2B5EF4-FFF2-40B4-BE49-F238E27FC236}">
                  <a16:creationId xmlns:a16="http://schemas.microsoft.com/office/drawing/2014/main" id="{98D6028D-EDE6-7B44-B4BB-FEB8A655B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39" name="Rectangle 91">
              <a:extLst>
                <a:ext uri="{FF2B5EF4-FFF2-40B4-BE49-F238E27FC236}">
                  <a16:creationId xmlns:a16="http://schemas.microsoft.com/office/drawing/2014/main" id="{2772F182-B0B2-E84C-8368-DAF21638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40" name="Rectangle 92">
              <a:extLst>
                <a:ext uri="{FF2B5EF4-FFF2-40B4-BE49-F238E27FC236}">
                  <a16:creationId xmlns:a16="http://schemas.microsoft.com/office/drawing/2014/main" id="{25A8576C-DA90-A947-8D27-42DAA9DDE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2078"/>
              <a:ext cx="5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çÏÞÖáÕ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41" name="Line 93">
              <a:extLst>
                <a:ext uri="{FF2B5EF4-FFF2-40B4-BE49-F238E27FC236}">
                  <a16:creationId xmlns:a16="http://schemas.microsoft.com/office/drawing/2014/main" id="{BE93AA80-F137-6B41-87B3-15281D2E5F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42" name="Group 94">
            <a:extLst>
              <a:ext uri="{FF2B5EF4-FFF2-40B4-BE49-F238E27FC236}">
                <a16:creationId xmlns:a16="http://schemas.microsoft.com/office/drawing/2014/main" id="{D5400B07-3626-B74B-AB96-48EAE49C2A03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283743" name="Rectangle 95">
              <a:extLst>
                <a:ext uri="{FF2B5EF4-FFF2-40B4-BE49-F238E27FC236}">
                  <a16:creationId xmlns:a16="http://schemas.microsoft.com/office/drawing/2014/main" id="{EC972DED-4947-1D45-8595-0BFA7858B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44" name="AutoShape 96">
              <a:extLst>
                <a:ext uri="{FF2B5EF4-FFF2-40B4-BE49-F238E27FC236}">
                  <a16:creationId xmlns:a16="http://schemas.microsoft.com/office/drawing/2014/main" id="{A76256CA-4587-5F4C-965C-95BE73E32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45" name="Rectangle 97">
              <a:extLst>
                <a:ext uri="{FF2B5EF4-FFF2-40B4-BE49-F238E27FC236}">
                  <a16:creationId xmlns:a16="http://schemas.microsoft.com/office/drawing/2014/main" id="{A28DA098-CDE9-0140-AE56-6C717EC3F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46" name="Rectangle 98">
              <a:extLst>
                <a:ext uri="{FF2B5EF4-FFF2-40B4-BE49-F238E27FC236}">
                  <a16:creationId xmlns:a16="http://schemas.microsoft.com/office/drawing/2014/main" id="{1B7F291B-2F5D-C04A-AE66-CA42F2AC2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078"/>
              <a:ext cx="7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¥øÞ¼µÄb¢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47" name="Line 99">
              <a:extLst>
                <a:ext uri="{FF2B5EF4-FFF2-40B4-BE49-F238E27FC236}">
                  <a16:creationId xmlns:a16="http://schemas.microsoft.com/office/drawing/2014/main" id="{31ECA53F-20E9-6745-8AEA-BB2E09432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48" name="Group 100">
            <a:extLst>
              <a:ext uri="{FF2B5EF4-FFF2-40B4-BE49-F238E27FC236}">
                <a16:creationId xmlns:a16="http://schemas.microsoft.com/office/drawing/2014/main" id="{BE78CD0D-EFC1-774F-808E-FA30C7748F5E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283749" name="Rectangle 101">
              <a:extLst>
                <a:ext uri="{FF2B5EF4-FFF2-40B4-BE49-F238E27FC236}">
                  <a16:creationId xmlns:a16="http://schemas.microsoft.com/office/drawing/2014/main" id="{EC2467AB-B371-5246-BC61-A0369C518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0" name="AutoShape 102">
              <a:extLst>
                <a:ext uri="{FF2B5EF4-FFF2-40B4-BE49-F238E27FC236}">
                  <a16:creationId xmlns:a16="http://schemas.microsoft.com/office/drawing/2014/main" id="{08538843-939D-814B-A2AF-1BF449F4F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1" name="Rectangle 103">
              <a:extLst>
                <a:ext uri="{FF2B5EF4-FFF2-40B4-BE49-F238E27FC236}">
                  <a16:creationId xmlns:a16="http://schemas.microsoft.com/office/drawing/2014/main" id="{43C47072-A8DC-4144-B99F-8B40A5D2C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2" name="Rectangle 104">
              <a:extLst>
                <a:ext uri="{FF2B5EF4-FFF2-40B4-BE49-F238E27FC236}">
                  <a16:creationId xmlns:a16="http://schemas.microsoft.com/office/drawing/2014/main" id="{6BA636B9-A59E-3448-8057-8D1764B6C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2078"/>
              <a:ext cx="6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øÞ¼ÍøÃ¢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53" name="Line 105">
              <a:extLst>
                <a:ext uri="{FF2B5EF4-FFF2-40B4-BE49-F238E27FC236}">
                  <a16:creationId xmlns:a16="http://schemas.microsoft.com/office/drawing/2014/main" id="{D88EE02F-A401-C240-8DE7-A2B7932CE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54" name="Group 106">
            <a:extLst>
              <a:ext uri="{FF2B5EF4-FFF2-40B4-BE49-F238E27FC236}">
                <a16:creationId xmlns:a16="http://schemas.microsoft.com/office/drawing/2014/main" id="{E00BFE3F-3223-9B4B-99A7-4CD4CA2D1331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283755" name="Rectangle 107">
              <a:extLst>
                <a:ext uri="{FF2B5EF4-FFF2-40B4-BE49-F238E27FC236}">
                  <a16:creationId xmlns:a16="http://schemas.microsoft.com/office/drawing/2014/main" id="{E7918E06-DD1B-5F41-8A5C-BDCCC8AA2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6" name="AutoShape 108">
              <a:extLst>
                <a:ext uri="{FF2B5EF4-FFF2-40B4-BE49-F238E27FC236}">
                  <a16:creationId xmlns:a16="http://schemas.microsoft.com/office/drawing/2014/main" id="{E1C7FF88-0A93-1746-8969-702D43A55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7" name="Rectangle 109">
              <a:extLst>
                <a:ext uri="{FF2B5EF4-FFF2-40B4-BE49-F238E27FC236}">
                  <a16:creationId xmlns:a16="http://schemas.microsoft.com/office/drawing/2014/main" id="{DB593FD7-C943-5B4B-A934-B2DB6F7D9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58" name="Rectangle 110">
              <a:extLst>
                <a:ext uri="{FF2B5EF4-FFF2-40B4-BE49-F238E27FC236}">
                  <a16:creationId xmlns:a16="http://schemas.microsoft.com/office/drawing/2014/main" id="{63FC1D4A-6D09-EC4E-A78E-CAEAB36BD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2078"/>
              <a:ext cx="84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dÉÕÞØµÞÜ¢</a:t>
              </a:r>
              <a:endParaRPr lang="en-US" alt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283759" name="Line 111">
              <a:extLst>
                <a:ext uri="{FF2B5EF4-FFF2-40B4-BE49-F238E27FC236}">
                  <a16:creationId xmlns:a16="http://schemas.microsoft.com/office/drawing/2014/main" id="{25E0E31A-4E15-DE48-B131-A5E5578EA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760" name="Group 112">
            <a:extLst>
              <a:ext uri="{FF2B5EF4-FFF2-40B4-BE49-F238E27FC236}">
                <a16:creationId xmlns:a16="http://schemas.microsoft.com/office/drawing/2014/main" id="{97CD2269-C0D0-CF45-AC89-918AD5DA9890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283761" name="Rectangle 113">
              <a:extLst>
                <a:ext uri="{FF2B5EF4-FFF2-40B4-BE49-F238E27FC236}">
                  <a16:creationId xmlns:a16="http://schemas.microsoft.com/office/drawing/2014/main" id="{5E788276-8E86-AE4B-B76A-F24203699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62" name="AutoShape 114">
              <a:extLst>
                <a:ext uri="{FF2B5EF4-FFF2-40B4-BE49-F238E27FC236}">
                  <a16:creationId xmlns:a16="http://schemas.microsoft.com/office/drawing/2014/main" id="{1B292AD2-F1CC-2B4D-9511-90EF37E06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63" name="Rectangle 115">
              <a:extLst>
                <a:ext uri="{FF2B5EF4-FFF2-40B4-BE49-F238E27FC236}">
                  <a16:creationId xmlns:a16="http://schemas.microsoft.com/office/drawing/2014/main" id="{3648828F-77FE-1442-97EE-3724229D3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64" name="Rectangle 116">
              <a:extLst>
                <a:ext uri="{FF2B5EF4-FFF2-40B4-BE49-F238E27FC236}">
                  <a16:creationId xmlns:a16="http://schemas.microsoft.com/office/drawing/2014/main" id="{582EF83D-A7F9-A241-9CDC-1436F1FAC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2298"/>
              <a:ext cx="9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i="0">
                  <a:solidFill>
                    <a:srgbClr val="790015"/>
                  </a:solidFill>
                  <a:effectLst/>
                  <a:latin typeface="Helvetica" pitchFamily="2" charset="0"/>
                </a:rPr>
                <a:t>   </a:t>
              </a:r>
              <a:r>
                <a:rPr lang="en-US" altLang="en-US" sz="1800" i="0">
                  <a:solidFill>
                    <a:schemeClr val="accent2"/>
                  </a:solidFill>
                  <a:effectLst/>
                  <a:latin typeface="Kerala" pitchFamily="2" charset="0"/>
                </a:rPr>
                <a:t>ÈßÖÌíÆ µÞÜ¢</a:t>
              </a:r>
              <a:endParaRPr lang="en-US" altLang="en-US" sz="2800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</p:grpSp>
      <p:grpSp>
        <p:nvGrpSpPr>
          <p:cNvPr id="283765" name="Group 117">
            <a:extLst>
              <a:ext uri="{FF2B5EF4-FFF2-40B4-BE49-F238E27FC236}">
                <a16:creationId xmlns:a16="http://schemas.microsoft.com/office/drawing/2014/main" id="{03EA1CDE-CEFB-F44E-BB07-6BA69FDAA80E}"/>
              </a:ext>
            </a:extLst>
          </p:cNvPr>
          <p:cNvGrpSpPr>
            <a:grpSpLocks/>
          </p:cNvGrpSpPr>
          <p:nvPr/>
        </p:nvGrpSpPr>
        <p:grpSpPr bwMode="auto">
          <a:xfrm>
            <a:off x="4576763" y="4191000"/>
            <a:ext cx="2762250" cy="1479550"/>
            <a:chOff x="3948" y="107"/>
            <a:chExt cx="1740" cy="932"/>
          </a:xfrm>
        </p:grpSpPr>
        <p:sp>
          <p:nvSpPr>
            <p:cNvPr id="283766" name="Rectangle 118">
              <a:extLst>
                <a:ext uri="{FF2B5EF4-FFF2-40B4-BE49-F238E27FC236}">
                  <a16:creationId xmlns:a16="http://schemas.microsoft.com/office/drawing/2014/main" id="{D1EA3367-D822-E543-8ADD-9A16C91FE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67" name="AutoShape 119">
              <a:extLst>
                <a:ext uri="{FF2B5EF4-FFF2-40B4-BE49-F238E27FC236}">
                  <a16:creationId xmlns:a16="http://schemas.microsoft.com/office/drawing/2014/main" id="{6AC0B82F-4D95-D949-AE4A-0328F1203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768" name="Rectangle 120">
              <a:extLst>
                <a:ext uri="{FF2B5EF4-FFF2-40B4-BE49-F238E27FC236}">
                  <a16:creationId xmlns:a16="http://schemas.microsoft.com/office/drawing/2014/main" id="{F00A0E5F-0A5F-0848-9281-CA63CD603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3769" name="Group 121">
              <a:extLst>
                <a:ext uri="{FF2B5EF4-FFF2-40B4-BE49-F238E27FC236}">
                  <a16:creationId xmlns:a16="http://schemas.microsoft.com/office/drawing/2014/main" id="{95EF3240-E1CC-1545-B904-E638C65894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30"/>
              <a:ext cx="630" cy="283"/>
              <a:chOff x="3082" y="3101"/>
              <a:chExt cx="493" cy="235"/>
            </a:xfrm>
          </p:grpSpPr>
          <p:sp>
            <p:nvSpPr>
              <p:cNvPr id="283770" name="Rectangle 122">
                <a:extLst>
                  <a:ext uri="{FF2B5EF4-FFF2-40B4-BE49-F238E27FC236}">
                    <a16:creationId xmlns:a16="http://schemas.microsoft.com/office/drawing/2014/main" id="{510B3A10-DAA0-494F-B248-1B8647DFC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800" b="1" i="0">
                    <a:solidFill>
                      <a:srgbClr val="790015"/>
                    </a:solidFill>
                    <a:effectLst/>
                    <a:latin typeface="Helvetica" pitchFamily="2" charset="0"/>
                  </a:rPr>
                  <a:t>   </a:t>
                </a:r>
                <a:endParaRPr lang="en-US" alt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283771" name="Rectangle 123">
                <a:extLst>
                  <a:ext uri="{FF2B5EF4-FFF2-40B4-BE49-F238E27FC236}">
                    <a16:creationId xmlns:a16="http://schemas.microsoft.com/office/drawing/2014/main" id="{9201EC7A-F467-F544-AABA-198B3B3A3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7" y="3101"/>
                <a:ext cx="39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900" i="0">
                    <a:solidFill>
                      <a:schemeClr val="accent1"/>
                    </a:solidFill>
                    <a:effectLst/>
                    <a:latin typeface="Kerala" pitchFamily="2" charset="0"/>
                  </a:rPr>
                  <a:t>çÏÖá</a:t>
                </a:r>
                <a:endParaRPr lang="en-US" alt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283772" name="Line 124">
              <a:extLst>
                <a:ext uri="{FF2B5EF4-FFF2-40B4-BE49-F238E27FC236}">
                  <a16:creationId xmlns:a16="http://schemas.microsoft.com/office/drawing/2014/main" id="{444D082A-4AF4-4042-8857-7963FFED8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773" name="Line 125">
              <a:extLst>
                <a:ext uri="{FF2B5EF4-FFF2-40B4-BE49-F238E27FC236}">
                  <a16:creationId xmlns:a16="http://schemas.microsoft.com/office/drawing/2014/main" id="{215E92D6-7B72-E349-959F-9F19FA69B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26">
            <a:extLst>
              <a:ext uri="{FF2B5EF4-FFF2-40B4-BE49-F238E27FC236}">
                <a16:creationId xmlns:a16="http://schemas.microsoft.com/office/drawing/2014/main" id="{29EB6268-0F40-774B-9766-F64FDA8F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1027">
            <a:extLst>
              <a:ext uri="{FF2B5EF4-FFF2-40B4-BE49-F238E27FC236}">
                <a16:creationId xmlns:a16="http://schemas.microsoft.com/office/drawing/2014/main" id="{77C0CBCF-69FF-E443-939C-45FE37783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1" name="Line 1029">
            <a:extLst>
              <a:ext uri="{FF2B5EF4-FFF2-40B4-BE49-F238E27FC236}">
                <a16:creationId xmlns:a16="http://schemas.microsoft.com/office/drawing/2014/main" id="{A2BB8A15-EB3C-FB42-9422-6B793D037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1030">
            <a:extLst>
              <a:ext uri="{FF2B5EF4-FFF2-40B4-BE49-F238E27FC236}">
                <a16:creationId xmlns:a16="http://schemas.microsoft.com/office/drawing/2014/main" id="{6F162B82-6C5B-F444-AD77-8C77ED89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820738"/>
            <a:ext cx="6296025" cy="34417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i="0">
                <a:solidFill>
                  <a:srgbClr val="FFFA35"/>
                </a:solidFill>
                <a:effectLst/>
                <a:latin typeface="Kerala" pitchFamily="2" charset="0"/>
              </a:rPr>
              <a:t>§Èß ÈßB{áæ¿ ªÝ¢... ÉáøÞÄÈ ÉìøØíÄcçÆÖJßæa ²øá ÍâÉ¿¢ ÈßBZ ØbÏ¢ ÄÏîÞùÞAáµ</a:t>
            </a:r>
            <a:r>
              <a:rPr lang="en-US" alt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93544" name="Text Box 1032">
            <a:extLst>
              <a:ext uri="{FF2B5EF4-FFF2-40B4-BE49-F238E27FC236}">
                <a16:creationId xmlns:a16="http://schemas.microsoft.com/office/drawing/2014/main" id="{D68C0521-95F6-C14C-B355-EDB22736B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pic>
        <p:nvPicPr>
          <p:cNvPr id="193548" name="Picture 1036">
            <a:extLst>
              <a:ext uri="{FF2B5EF4-FFF2-40B4-BE49-F238E27FC236}">
                <a16:creationId xmlns:a16="http://schemas.microsoft.com/office/drawing/2014/main" id="{8CA95C5C-EEB9-024B-BF9E-B55DFD46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037">
            <a:extLst>
              <a:ext uri="{FF2B5EF4-FFF2-40B4-BE49-F238E27FC236}">
                <a16:creationId xmlns:a16="http://schemas.microsoft.com/office/drawing/2014/main" id="{CAEE4BA1-D0FE-5646-AF46-64AB29EC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0">
                <a:solidFill>
                  <a:srgbClr val="FFFF00"/>
                </a:solidFill>
                <a:effectLst/>
                <a:latin typeface="Kerala" pitchFamily="2" charset="0"/>
              </a:rPr>
              <a:t>ÉâVHÎÞÏ ÍâÉ¿¢ ÉÀÈ ØÙÞÏßå</a:t>
            </a:r>
            <a:r>
              <a:rPr lang="en-US" altLang="en-US" sz="2400" b="1" i="0">
                <a:solidFill>
                  <a:srgbClr val="FFFF00"/>
                </a:solidFill>
                <a:effectLst/>
              </a:rPr>
              <a:t>#30</a:t>
            </a:r>
          </a:p>
        </p:txBody>
      </p:sp>
      <p:sp>
        <p:nvSpPr>
          <p:cNvPr id="193552" name="Rectangle 1040">
            <a:extLst>
              <a:ext uri="{FF2B5EF4-FFF2-40B4-BE49-F238E27FC236}">
                <a16:creationId xmlns:a16="http://schemas.microsoft.com/office/drawing/2014/main" id="{6464962A-6E61-C24C-8099-57F467C11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3" name="Rectangle 1041">
            <a:extLst>
              <a:ext uri="{FF2B5EF4-FFF2-40B4-BE49-F238E27FC236}">
                <a16:creationId xmlns:a16="http://schemas.microsoft.com/office/drawing/2014/main" id="{BC3A9102-E487-2743-A172-9CF0B0498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93554" name="Rectangle 1042">
            <a:extLst>
              <a:ext uri="{FF2B5EF4-FFF2-40B4-BE49-F238E27FC236}">
                <a16:creationId xmlns:a16="http://schemas.microsoft.com/office/drawing/2014/main" id="{AA83CC1C-72B5-3D48-94F6-F79DFDC3E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5022E74B-6F5B-094C-9693-2A71544AE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en-US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“</a:t>
            </a:r>
            <a:r>
              <a:rPr lang="en-US" altLang="en-US" sz="4400" i="0">
                <a:solidFill>
                  <a:srgbClr val="00FF00"/>
                </a:solidFill>
                <a:effectLst/>
                <a:latin typeface="Kerala" pitchFamily="2" charset="0"/>
              </a:rPr>
              <a:t>¯ÄÞÏÞÜá¢, ¦ ØíÅÜæÎÕßæ¿ÏÞÃí</a:t>
            </a:r>
            <a:r>
              <a:rPr lang="en-US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?”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07E419D1-1B69-774C-BFF5-A76A73469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alt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  <a:p>
            <a:r>
              <a:rPr lang="en-US" altLang="en-US" sz="6000" i="0">
                <a:solidFill>
                  <a:srgbClr val="F6FE0A"/>
                </a:solidFill>
                <a:effectLst/>
                <a:latin typeface="Kerala" pitchFamily="2" charset="0"/>
              </a:rPr>
              <a:t>dÆáÄ _ µÞÜÈßVÃÏ¢</a:t>
            </a:r>
          </a:p>
        </p:txBody>
      </p:sp>
      <p:sp>
        <p:nvSpPr>
          <p:cNvPr id="192516" name="Rectangle 4">
            <a:extLst>
              <a:ext uri="{FF2B5EF4-FFF2-40B4-BE49-F238E27FC236}">
                <a16:creationId xmlns:a16="http://schemas.microsoft.com/office/drawing/2014/main" id="{EA8C4010-7489-7E42-BFB1-668B1513E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rgbClr val="FAFD00"/>
                </a:solidFill>
                <a:effectLst/>
                <a:latin typeface="Times" pitchFamily="2" charset="0"/>
              </a:rPr>
              <a:t>©</a:t>
            </a:r>
          </a:p>
        </p:txBody>
      </p:sp>
      <p:grpSp>
        <p:nvGrpSpPr>
          <p:cNvPr id="192523" name="Group 11">
            <a:extLst>
              <a:ext uri="{FF2B5EF4-FFF2-40B4-BE49-F238E27FC236}">
                <a16:creationId xmlns:a16="http://schemas.microsoft.com/office/drawing/2014/main" id="{364FBA13-4F59-014A-B324-36A1D28C087D}"/>
              </a:ext>
            </a:extLst>
          </p:cNvPr>
          <p:cNvGrpSpPr>
            <a:grpSpLocks/>
          </p:cNvGrpSpPr>
          <p:nvPr/>
        </p:nvGrpSpPr>
        <p:grpSpPr bwMode="auto">
          <a:xfrm>
            <a:off x="1749425" y="3925888"/>
            <a:ext cx="6589713" cy="1976437"/>
            <a:chOff x="1113" y="2473"/>
            <a:chExt cx="4143" cy="1010"/>
          </a:xfrm>
        </p:grpSpPr>
        <p:sp>
          <p:nvSpPr>
            <p:cNvPr id="192521" name="AutoShape 9">
              <a:extLst>
                <a:ext uri="{FF2B5EF4-FFF2-40B4-BE49-F238E27FC236}">
                  <a16:creationId xmlns:a16="http://schemas.microsoft.com/office/drawing/2014/main" id="{76E234DF-3CBF-5A46-8235-A75EA25CF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>
              <a:extLst>
                <a:ext uri="{FF2B5EF4-FFF2-40B4-BE49-F238E27FC236}">
                  <a16:creationId xmlns:a16="http://schemas.microsoft.com/office/drawing/2014/main" id="{805A15EE-35E0-4144-AE01-80642851B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en-US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“</a:t>
              </a:r>
              <a:r>
                <a:rPr lang="en-US" altLang="en-US" sz="4400" i="0">
                  <a:solidFill>
                    <a:schemeClr val="tx1"/>
                  </a:solidFill>
                  <a:effectLst/>
                  <a:latin typeface="Kerala" pitchFamily="2" charset="0"/>
                </a:rPr>
                <a:t>¦ ØíÅÜæÎÕßæ¿æÏKí ÄàVºîÏÞÏá¢ ÈßBZAùßÏÞ¢</a:t>
              </a:r>
              <a:r>
                <a:rPr lang="en-US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!”</a:t>
              </a:r>
            </a:p>
          </p:txBody>
        </p:sp>
      </p:grpSp>
      <p:sp>
        <p:nvSpPr>
          <p:cNvPr id="192524" name="Text Box 12">
            <a:extLst>
              <a:ext uri="{FF2B5EF4-FFF2-40B4-BE49-F238E27FC236}">
                <a16:creationId xmlns:a16="http://schemas.microsoft.com/office/drawing/2014/main" id="{639E6275-FB13-A747-8C8A-F101C4A87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>
            <a:extLst>
              <a:ext uri="{FF2B5EF4-FFF2-40B4-BE49-F238E27FC236}">
                <a16:creationId xmlns:a16="http://schemas.microsoft.com/office/drawing/2014/main" id="{C7499A9A-F3EB-5147-956A-3A8007527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92531" name="Rectangle 19">
            <a:extLst>
              <a:ext uri="{FF2B5EF4-FFF2-40B4-BE49-F238E27FC236}">
                <a16:creationId xmlns:a16="http://schemas.microsoft.com/office/drawing/2014/main" id="{24587B0C-5DD7-AB40-B9C4-DD20D047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192533" name="Text Box 21">
            <a:extLst>
              <a:ext uri="{FF2B5EF4-FFF2-40B4-BE49-F238E27FC236}">
                <a16:creationId xmlns:a16="http://schemas.microsoft.com/office/drawing/2014/main" id="{42CA6F5B-3CC6-CD42-9460-1746C6AE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2534" name="Rectangle 22">
            <a:extLst>
              <a:ext uri="{FF2B5EF4-FFF2-40B4-BE49-F238E27FC236}">
                <a16:creationId xmlns:a16="http://schemas.microsoft.com/office/drawing/2014/main" id="{DD205D2F-BF51-734D-A754-E9A56656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IKE HEAD REVERSED - PHT                                       00000010MAGNUM                         ABA78158:">
            <a:extLst>
              <a:ext uri="{FF2B5EF4-FFF2-40B4-BE49-F238E27FC236}">
                <a16:creationId xmlns:a16="http://schemas.microsoft.com/office/drawing/2014/main" id="{BD34CDE7-FFF1-7F47-A25E-81199574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>
            <a:extLst>
              <a:ext uri="{FF2B5EF4-FFF2-40B4-BE49-F238E27FC236}">
                <a16:creationId xmlns:a16="http://schemas.microsoft.com/office/drawing/2014/main" id="{FBA4D140-AFBE-0140-AD39-A5EB7C276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2400" i="0">
              <a:solidFill>
                <a:srgbClr val="FFEC14"/>
              </a:solidFill>
              <a:effectLst/>
              <a:latin typeface="Times" pitchFamily="2" charset="0"/>
            </a:endParaRPr>
          </a:p>
        </p:txBody>
      </p:sp>
      <p:sp>
        <p:nvSpPr>
          <p:cNvPr id="260100" name="Text Box 4">
            <a:extLst>
              <a:ext uri="{FF2B5EF4-FFF2-40B4-BE49-F238E27FC236}">
                <a16:creationId xmlns:a16="http://schemas.microsoft.com/office/drawing/2014/main" id="{F4277254-7975-A24F-A231-9F5B29F5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442913"/>
            <a:ext cx="6418262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i="0">
                <a:solidFill>
                  <a:srgbClr val="FF0A1E"/>
                </a:solidFill>
                <a:effectLst/>
                <a:latin typeface="Kerala" pitchFamily="2" charset="0"/>
              </a:rPr>
              <a:t>§dÄÏá¢ ØÎÏJßÈáUßW ÈßBZAí ¨ æØÎßÈÞùßÜâæ¿ ÜÍßºîí ¦ÖÏ¢…</a:t>
            </a:r>
            <a:endParaRPr lang="en-US" altLang="en-US" b="1">
              <a:solidFill>
                <a:srgbClr val="FF0A1E"/>
              </a:solidFill>
              <a:effectLst/>
            </a:endParaRPr>
          </a:p>
        </p:txBody>
      </p:sp>
      <p:sp>
        <p:nvSpPr>
          <p:cNvPr id="260101" name="Text Box 5">
            <a:extLst>
              <a:ext uri="{FF2B5EF4-FFF2-40B4-BE49-F238E27FC236}">
                <a16:creationId xmlns:a16="http://schemas.microsoft.com/office/drawing/2014/main" id="{8D14CBD1-D1BA-3B4A-9BD7-F6F317B3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620838"/>
            <a:ext cx="8761412" cy="16621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FCC18"/>
                </a:solidFill>
                <a:effectLst/>
              </a:rPr>
              <a:t>                  • </a:t>
            </a:r>
            <a:r>
              <a:rPr lang="en-US" altLang="en-US" sz="2400" i="0">
                <a:solidFill>
                  <a:srgbClr val="2EF9FF"/>
                </a:solidFill>
                <a:effectLst/>
                <a:latin typeface="Kerala" pitchFamily="2" charset="0"/>
              </a:rPr>
              <a:t>çÕÆÉáØíÄµ ËÏW</a:t>
            </a:r>
            <a:r>
              <a:rPr lang="en-US" altLang="en-US" sz="2400" i="0">
                <a:solidFill>
                  <a:srgbClr val="43F22C"/>
                </a:solidFill>
                <a:effectLst/>
                <a:latin typeface="Kerala" pitchFamily="2" charset="0"/>
              </a:rPr>
              <a:t> </a:t>
            </a:r>
            <a:r>
              <a:rPr lang="en-US" altLang="en-US" sz="2400" i="0">
                <a:solidFill>
                  <a:srgbClr val="FFED3D"/>
                </a:solidFill>
                <a:effectLst/>
                <a:latin typeface="Kerala" pitchFamily="2" charset="0"/>
              </a:rPr>
              <a:t>®K ²øá ¦ÖÏ¢</a:t>
            </a:r>
            <a:r>
              <a:rPr lang="en-US" altLang="en-US" sz="2400" b="1" i="0">
                <a:solidFill>
                  <a:srgbClr val="FFCC18"/>
                </a:solidFill>
                <a:effectLst/>
              </a:rPr>
              <a:t> </a:t>
            </a:r>
          </a:p>
          <a:p>
            <a:pPr algn="l">
              <a:lnSpc>
                <a:spcPct val="140000"/>
              </a:lnSpc>
              <a:spcBef>
                <a:spcPct val="50000"/>
              </a:spcBef>
            </a:pPr>
            <a:r>
              <a:rPr lang="en-US" altLang="en-US" sz="2400" b="1" i="0">
                <a:solidFill>
                  <a:srgbClr val="FFCC18"/>
                </a:solidFill>
                <a:effectLst/>
              </a:rPr>
              <a:t>•</a:t>
            </a:r>
            <a:r>
              <a:rPr lang="en-US" altLang="en-US" sz="2400" i="0">
                <a:solidFill>
                  <a:srgbClr val="43F22C"/>
                </a:solidFill>
                <a:effectLst/>
                <a:latin typeface="Kerala" pitchFamily="2" charset="0"/>
              </a:rPr>
              <a:t>çÕÆÉáØíÄµ ËÏW ÄáøAÞX ²øá ÎÞÈØßµ ÄÞçAÞW... </a:t>
            </a:r>
            <a:r>
              <a:rPr lang="en-US" altLang="en-US" sz="2400" b="1" i="0">
                <a:solidFill>
                  <a:srgbClr val="43F22C"/>
                </a:solidFill>
                <a:effectLst/>
              </a:rPr>
              <a:t>C 7 S J</a:t>
            </a:r>
            <a:r>
              <a:rPr lang="en-US" altLang="en-US" sz="2400" b="1" i="0">
                <a:solidFill>
                  <a:srgbClr val="FFCC18"/>
                </a:solidFill>
                <a:effectLst/>
              </a:rPr>
              <a:t> •</a:t>
            </a:r>
            <a:r>
              <a:rPr lang="en-US" altLang="en-US" sz="2400" i="0">
                <a:solidFill>
                  <a:srgbClr val="FFEA18"/>
                </a:solidFill>
                <a:effectLst/>
                <a:latin typeface="Kerala" pitchFamily="2" charset="0"/>
              </a:rPr>
              <a:t>èÌÌß{ßæÜ dÉÇÞÈ Ø¢ÍÕBZ µÞÃßAáK ²øá ÎÞÈØßµ ÍáÉ¿¢ </a:t>
            </a:r>
          </a:p>
        </p:txBody>
      </p:sp>
      <p:sp>
        <p:nvSpPr>
          <p:cNvPr id="260102" name="AutoShape 6">
            <a:extLst>
              <a:ext uri="{FF2B5EF4-FFF2-40B4-BE49-F238E27FC236}">
                <a16:creationId xmlns:a16="http://schemas.microsoft.com/office/drawing/2014/main" id="{BF8E4EB5-A6DB-2844-9CC3-977D0B612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2755900"/>
            <a:ext cx="8743950" cy="5746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9">
            <a:extLst>
              <a:ext uri="{FF2B5EF4-FFF2-40B4-BE49-F238E27FC236}">
                <a16:creationId xmlns:a16="http://schemas.microsoft.com/office/drawing/2014/main" id="{5619D650-5653-1F4C-AEF7-6E8685FF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260106" name="Text Box 10">
            <a:extLst>
              <a:ext uri="{FF2B5EF4-FFF2-40B4-BE49-F238E27FC236}">
                <a16:creationId xmlns:a16="http://schemas.microsoft.com/office/drawing/2014/main" id="{3427F304-8DF0-6A4D-B94F-5C405E7E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24263"/>
            <a:ext cx="82470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 i="0">
                <a:solidFill>
                  <a:srgbClr val="FFEA18"/>
                </a:solidFill>
                <a:effectLst/>
              </a:rPr>
              <a:t>•</a:t>
            </a:r>
            <a:r>
              <a:rPr lang="en-US" altLang="en-US" sz="2400" i="0">
                <a:solidFill>
                  <a:srgbClr val="FFEA18"/>
                </a:solidFill>
                <a:effectLst/>
                <a:latin typeface="Kerala" pitchFamily="2" charset="0"/>
              </a:rPr>
              <a:t>çÕÆÉáØíÄµJßæa QµÅÏáæ¿R µÞÄW: dÆáÄ _ µÞÜÈßVÃÏ¢ </a:t>
            </a:r>
          </a:p>
        </p:txBody>
      </p:sp>
      <p:sp>
        <p:nvSpPr>
          <p:cNvPr id="260108" name="Text Box 12">
            <a:extLst>
              <a:ext uri="{FF2B5EF4-FFF2-40B4-BE49-F238E27FC236}">
                <a16:creationId xmlns:a16="http://schemas.microsoft.com/office/drawing/2014/main" id="{490B2F8E-F53B-8F47-9FAF-DE6F8A0C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>
            <a:extLst>
              <a:ext uri="{FF2B5EF4-FFF2-40B4-BE49-F238E27FC236}">
                <a16:creationId xmlns:a16="http://schemas.microsoft.com/office/drawing/2014/main" id="{8FF11EAC-CF5C-A649-AE63-47384134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548063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6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AA58962-EB73-BE41-8ACF-FCDEA929980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>
            <a:extLst>
              <a:ext uri="{FF2B5EF4-FFF2-40B4-BE49-F238E27FC236}">
                <a16:creationId xmlns:a16="http://schemas.microsoft.com/office/drawing/2014/main" id="{1844EDD8-582E-304D-8169-F411115D357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38948" name="Text Box 4">
              <a:extLst>
                <a:ext uri="{FF2B5EF4-FFF2-40B4-BE49-F238E27FC236}">
                  <a16:creationId xmlns:a16="http://schemas.microsoft.com/office/drawing/2014/main" id="{A4F228E6-4792-9240-8B36-24245A565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</a:endParaRPr>
            </a:p>
          </p:txBody>
        </p:sp>
        <p:sp>
          <p:nvSpPr>
            <p:cNvPr id="338949" name="Text Box 5">
              <a:extLst>
                <a:ext uri="{FF2B5EF4-FFF2-40B4-BE49-F238E27FC236}">
                  <a16:creationId xmlns:a16="http://schemas.microsoft.com/office/drawing/2014/main" id="{F30C9680-CE86-3045-97E2-81202EE70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dirty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>
              <a:extLst>
                <a:ext uri="{FF2B5EF4-FFF2-40B4-BE49-F238E27FC236}">
                  <a16:creationId xmlns:a16="http://schemas.microsoft.com/office/drawing/2014/main" id="{368DEDF4-2D9C-7D4A-B67B-F0B39738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FB0C"/>
                  </a:solidFill>
                  <a:latin typeface="Helvetica" pitchFamily="-107" charset="0"/>
                </a:rPr>
                <a:t>www.biblebasically.org</a:t>
              </a:r>
            </a:p>
          </p:txBody>
        </p:sp>
      </p:grpSp>
      <p:sp>
        <p:nvSpPr>
          <p:cNvPr id="9220" name="Text Box 8">
            <a:extLst>
              <a:ext uri="{FF2B5EF4-FFF2-40B4-BE49-F238E27FC236}">
                <a16:creationId xmlns:a16="http://schemas.microsoft.com/office/drawing/2014/main" id="{C85546AE-A061-0D47-BC9D-BFE2008F1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A27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ea typeface="MS PGothic" panose="020B0600070205080204" pitchFamily="34" charset="-128"/>
              </a:rPr>
              <a:t>©2006 TBBMI</a:t>
            </a:r>
          </a:p>
        </p:txBody>
      </p:sp>
      <p:sp>
        <p:nvSpPr>
          <p:cNvPr id="338955" name="Text Box 11">
            <a:extLst>
              <a:ext uri="{FF2B5EF4-FFF2-40B4-BE49-F238E27FC236}">
                <a16:creationId xmlns:a16="http://schemas.microsoft.com/office/drawing/2014/main" id="{DB63939D-F3A7-E44F-8E29-1E1D03AB0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98438"/>
            <a:ext cx="4718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00"/>
                </a:solidFill>
                <a:latin typeface="Arial" pitchFamily="-107" charset="0"/>
              </a:rPr>
              <a:t>VERSION 9.65</a:t>
            </a: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1A223692-4B14-2243-8429-AE01AE8B7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9.65.01.</a:t>
            </a: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A3FC1BA6-D227-BF42-84DC-652D3229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6523038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pic>
        <p:nvPicPr>
          <p:cNvPr id="9224" name="Picture 2" descr="BACKGR~1">
            <a:extLst>
              <a:ext uri="{FF2B5EF4-FFF2-40B4-BE49-F238E27FC236}">
                <a16:creationId xmlns:a16="http://schemas.microsoft.com/office/drawing/2014/main" id="{7D5F4E2C-3355-224E-8406-92F4485C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3E4AD343-093E-E245-ABDA-91BB0C7A450A}"/>
              </a:ext>
            </a:extLst>
          </p:cNvPr>
          <p:cNvSpPr txBox="1">
            <a:spLocks noChangeArrowheads="1"/>
          </p:cNvSpPr>
          <p:nvPr/>
        </p:nvSpPr>
        <p:spPr bwMode="auto">
          <a:xfrm rot="21121774">
            <a:off x="-167871" y="2290582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ml-IN" sz="6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ബൈബിള്‍...........</a:t>
            </a:r>
          </a:p>
          <a:p>
            <a:pPr>
              <a:defRPr/>
            </a:pPr>
            <a:r>
              <a:rPr lang="ml-IN" sz="6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അടിസ്ഥാനപരമായി</a:t>
            </a:r>
            <a:endParaRPr lang="en-US" sz="6000" b="1" dirty="0">
              <a:solidFill>
                <a:srgbClr val="FFFF00"/>
              </a:solidFill>
              <a:effectLst>
                <a:outerShdw blurRad="50800" dist="1016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9113"/>
      </p:ext>
    </p:extLst>
  </p:cSld>
  <p:clrMapOvr>
    <a:masterClrMapping/>
  </p:clrMapOvr>
  <p:transition spd="med">
    <p:wheel spokes="0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547011D4-DC22-C840-A560-3278C3550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>
            <a:extLst>
              <a:ext uri="{FF2B5EF4-FFF2-40B4-BE49-F238E27FC236}">
                <a16:creationId xmlns:a16="http://schemas.microsoft.com/office/drawing/2014/main" id="{8F1541E0-F18C-7B46-9569-CA2B3173D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35534" name="Rectangle 14">
            <a:extLst>
              <a:ext uri="{FF2B5EF4-FFF2-40B4-BE49-F238E27FC236}">
                <a16:creationId xmlns:a16="http://schemas.microsoft.com/office/drawing/2014/main" id="{8DB7594B-58CB-AE41-8421-D121495A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  <p:sp>
        <p:nvSpPr>
          <p:cNvPr id="235535" name="Rectangle 15">
            <a:extLst>
              <a:ext uri="{FF2B5EF4-FFF2-40B4-BE49-F238E27FC236}">
                <a16:creationId xmlns:a16="http://schemas.microsoft.com/office/drawing/2014/main" id="{10BAEF9C-0DC4-8243-886C-BA28D6D5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>
    <p:wheel spokes="0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ml-I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ബൈബിൾ... അടിസ്ഥാനപരമായി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82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F65768B8-F8B9-7647-87B0-85FBDCD78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68EA663-381F-4C44-BA5C-A03ABB088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FFE9DCC7-89F6-904F-AC74-6EAA5A3A4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9DEF215D-F70F-224B-86B5-28F5C6F7A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500BA485-8701-384D-8575-992834D5AB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95D21E61-BC97-424C-91BB-23295FC1F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>
            <a:extLst>
              <a:ext uri="{FF2B5EF4-FFF2-40B4-BE49-F238E27FC236}">
                <a16:creationId xmlns:a16="http://schemas.microsoft.com/office/drawing/2014/main" id="{D9DDCEF1-CF1D-874F-A906-C6CAA568500C}"/>
              </a:ext>
            </a:extLst>
          </p:cNvPr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>
            <a:extLst>
              <a:ext uri="{FF2B5EF4-FFF2-40B4-BE49-F238E27FC236}">
                <a16:creationId xmlns:a16="http://schemas.microsoft.com/office/drawing/2014/main" id="{08B86068-B516-7C4E-9852-B4D1B4FCD69B}"/>
              </a:ext>
            </a:extLst>
          </p:cNvPr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>
            <a:extLst>
              <a:ext uri="{FF2B5EF4-FFF2-40B4-BE49-F238E27FC236}">
                <a16:creationId xmlns:a16="http://schemas.microsoft.com/office/drawing/2014/main" id="{078EF548-6F3D-0548-BA02-2329C2EE1BE0}"/>
              </a:ext>
            </a:extLst>
          </p:cNvPr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47F7C3B8-18D4-264C-B6E7-C9B8CA74C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id="{AC366526-3C7A-5A4E-9327-937663163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400" b="1" i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91" name="Rectangle 23">
            <a:extLst>
              <a:ext uri="{FF2B5EF4-FFF2-40B4-BE49-F238E27FC236}">
                <a16:creationId xmlns:a16="http://schemas.microsoft.com/office/drawing/2014/main" id="{9B526F2E-BFC8-D048-AFA0-3FC949B9F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>
            <a:extLst>
              <a:ext uri="{FF2B5EF4-FFF2-40B4-BE49-F238E27FC236}">
                <a16:creationId xmlns:a16="http://schemas.microsoft.com/office/drawing/2014/main" id="{84C3ED7B-8F93-EE42-BD58-8557F2724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193" name="Text Box 25">
            <a:extLst>
              <a:ext uri="{FF2B5EF4-FFF2-40B4-BE49-F238E27FC236}">
                <a16:creationId xmlns:a16="http://schemas.microsoft.com/office/drawing/2014/main" id="{A83F5A8B-09F8-1948-BDA6-F183448F2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194" name="Rectangle 26">
            <a:extLst>
              <a:ext uri="{FF2B5EF4-FFF2-40B4-BE49-F238E27FC236}">
                <a16:creationId xmlns:a16="http://schemas.microsoft.com/office/drawing/2014/main" id="{B3C5FF69-9EA4-5E42-8B3F-138E9DAB0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Handbook pg. 15-16</a:t>
            </a:r>
          </a:p>
        </p:txBody>
      </p:sp>
      <p:sp>
        <p:nvSpPr>
          <p:cNvPr id="7195" name="Rectangle 27">
            <a:extLst>
              <a:ext uri="{FF2B5EF4-FFF2-40B4-BE49-F238E27FC236}">
                <a16:creationId xmlns:a16="http://schemas.microsoft.com/office/drawing/2014/main" id="{86A103C5-3A37-7F44-9B4B-B45C06F9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0375"/>
            <a:ext cx="2025650" cy="1184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altLang="en-US" sz="2000" b="1" i="0">
                <a:solidFill>
                  <a:schemeClr val="tx2"/>
                </a:solidFill>
                <a:effectLst/>
                <a:latin typeface="Times" pitchFamily="2" charset="0"/>
              </a:rPr>
              <a:t>  </a:t>
            </a:r>
            <a:r>
              <a:rPr lang="en-US" altLang="en-US" sz="2400" i="0">
                <a:solidFill>
                  <a:schemeClr val="tx2"/>
                </a:solidFill>
                <a:effectLst/>
                <a:latin typeface="Kerala" pitchFamily="2" charset="0"/>
              </a:rPr>
              <a:t>ø¢·ÞÕß×íµÞø¢</a:t>
            </a: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  <a:p>
            <a:pPr algn="l"/>
            <a:endParaRPr lang="en-US" altLang="en-US" sz="2400" b="1" i="0">
              <a:solidFill>
                <a:schemeClr val="tx2"/>
              </a:solidFill>
              <a:effectLst/>
              <a:latin typeface="Kerala" pitchFamily="2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1501</TotalTime>
  <Pages>43</Pages>
  <Words>3211</Words>
  <Application>Microsoft Office PowerPoint</Application>
  <PresentationFormat>On-screen Show (4:3)</PresentationFormat>
  <Paragraphs>1090</Paragraphs>
  <Slides>87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Wingdings</vt:lpstr>
      <vt:lpstr>Comic Sans MS</vt:lpstr>
      <vt:lpstr>Helvetica</vt:lpstr>
      <vt:lpstr>Monotype Sorts</vt:lpstr>
      <vt:lpstr>Kerala</vt:lpstr>
      <vt:lpstr>MS PGothic</vt:lpstr>
      <vt:lpstr>Book Antiqua</vt:lpstr>
      <vt:lpstr>Arial</vt:lpstr>
      <vt:lpstr>MS PGothic</vt:lpstr>
      <vt:lpstr>Times</vt:lpstr>
      <vt:lpstr>Kosher-Normal</vt:lpstr>
      <vt:lpstr>Times New Roman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ബൈബിൾ... അടിസ്ഥാനപരമായി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132</cp:revision>
  <cp:lastPrinted>2003-03-25T20:50:53Z</cp:lastPrinted>
  <dcterms:created xsi:type="dcterms:W3CDTF">2003-03-13T21:44:32Z</dcterms:created>
  <dcterms:modified xsi:type="dcterms:W3CDTF">2024-11-14T04:15:13Z</dcterms:modified>
</cp:coreProperties>
</file>